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omments/modernComment_E09_B3204FAE.xml" ContentType="application/vnd.ms-powerpoint.comments+xml"/>
  <Override PartName="/ppt/comments/modernComment_E0C_4942D980.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25" r:id="rId1"/>
    <p:sldMasterId id="2147483648" r:id="rId2"/>
  </p:sldMasterIdLst>
  <p:notesMasterIdLst>
    <p:notesMasterId r:id="rId38"/>
  </p:notesMasterIdLst>
  <p:handoutMasterIdLst>
    <p:handoutMasterId r:id="rId39"/>
  </p:handoutMasterIdLst>
  <p:sldIdLst>
    <p:sldId id="3668" r:id="rId3"/>
    <p:sldId id="3593" r:id="rId4"/>
    <p:sldId id="3610" r:id="rId5"/>
    <p:sldId id="3594" r:id="rId6"/>
    <p:sldId id="347" r:id="rId7"/>
    <p:sldId id="1374" r:id="rId8"/>
    <p:sldId id="346" r:id="rId9"/>
    <p:sldId id="348" r:id="rId10"/>
    <p:sldId id="300" r:id="rId11"/>
    <p:sldId id="3608" r:id="rId12"/>
    <p:sldId id="3611" r:id="rId13"/>
    <p:sldId id="3665" r:id="rId14"/>
    <p:sldId id="1375" r:id="rId15"/>
    <p:sldId id="3669" r:id="rId16"/>
    <p:sldId id="3671" r:id="rId17"/>
    <p:sldId id="3670" r:id="rId18"/>
    <p:sldId id="3596" r:id="rId19"/>
    <p:sldId id="3597" r:id="rId20"/>
    <p:sldId id="3599" r:id="rId21"/>
    <p:sldId id="3598" r:id="rId22"/>
    <p:sldId id="3662" r:id="rId23"/>
    <p:sldId id="3663" r:id="rId24"/>
    <p:sldId id="3604" r:id="rId25"/>
    <p:sldId id="3664" r:id="rId26"/>
    <p:sldId id="3600" r:id="rId27"/>
    <p:sldId id="379" r:id="rId28"/>
    <p:sldId id="3601" r:id="rId29"/>
    <p:sldId id="415" r:id="rId30"/>
    <p:sldId id="416" r:id="rId31"/>
    <p:sldId id="3602" r:id="rId32"/>
    <p:sldId id="3607" r:id="rId33"/>
    <p:sldId id="3588" r:id="rId34"/>
    <p:sldId id="3606" r:id="rId35"/>
    <p:sldId id="3661" r:id="rId36"/>
    <p:sldId id="1395" r:id="rId37"/>
  </p:sldIdLst>
  <p:sldSz cx="12192000" cy="6858000"/>
  <p:notesSz cx="6858000" cy="9144000"/>
  <p:embeddedFontLst>
    <p:embeddedFont>
      <p:font typeface="Meiryo UI" panose="020B0604030504040204" pitchFamily="50" charset="-128"/>
      <p:regular r:id="rId40"/>
      <p:bold r:id="rId41"/>
      <p:italic r:id="rId42"/>
      <p:boldItalic r:id="rId43"/>
    </p:embeddedFont>
    <p:embeddedFont>
      <p:font typeface="Lato" panose="020B0600070205080204" charset="0"/>
      <p:regular r:id="rId44"/>
      <p:bold r:id="rId45"/>
      <p:italic r:id="rId46"/>
      <p:boldItalic r:id="rId47"/>
    </p:embeddedFont>
    <p:embeddedFont>
      <p:font typeface="游ゴシック" panose="020B0400000000000000" pitchFamily="50" charset="-128"/>
      <p:regular r:id="rId48"/>
      <p:bold r:id="rId49"/>
    </p:embeddedFont>
    <p:embeddedFont>
      <p:font typeface="Calibri Light" panose="020F0302020204030204" pitchFamily="34" charset="0"/>
      <p:regular r:id="rId50"/>
      <p:italic r:id="rId51"/>
    </p:embeddedFont>
    <p:embeddedFont>
      <p:font typeface="Calibri" panose="020F0502020204030204" pitchFamily="34" charset="0"/>
      <p:regular r:id="rId52"/>
      <p:bold r:id="rId53"/>
      <p:italic r:id="rId54"/>
      <p:boldItalic r:id="rId55"/>
    </p:embeddedFont>
    <p:embeddedFont>
      <p:font typeface="游ゴシック Light" panose="020B0300000000000000" pitchFamily="50" charset="-128"/>
      <p:regular r:id="rId56"/>
    </p:embeddedFont>
    <p:embeddedFont>
      <p:font typeface="Microsoft JhengHei" panose="020B0604030504040204" pitchFamily="34" charset="-120"/>
      <p:regular r:id="rId57"/>
      <p:bold r:id="rId58"/>
    </p:embeddedFont>
    <p:embeddedFont>
      <p:font typeface="Orbitron" panose="020B0600070205080204" charset="0"/>
      <p:regular r:id="rId59"/>
      <p:bold r:id="rId60"/>
    </p:embeddedFont>
  </p:embeddedFontLst>
  <p:custDataLst>
    <p:tags r:id="rId61"/>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DB8C190-3C95-A556-8DBC-66B0E70408E1}" name="Jason Hsu 許博傑" initials="J許" userId="S::jasonhsu@qnap.com::037722cf-a7a4-45b3-87d9-a621b36907b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C27B"/>
    <a:srgbClr val="FFC000"/>
    <a:srgbClr val="1E1413"/>
    <a:srgbClr val="441D61"/>
    <a:srgbClr val="2B123E"/>
    <a:srgbClr val="6A2D97"/>
    <a:srgbClr val="1E1E1F"/>
    <a:srgbClr val="C6BECD"/>
    <a:srgbClr val="E7E6E7"/>
    <a:srgbClr val="A5A1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814FE-635F-43E5-9732-4E91FFBE03D6}" v="273" dt="2023-06-21T08:08:13.130"/>
    <p1510:client id="{5D4E4399-E9D7-03ED-8E8E-32278A078BAD}" v="215" dt="2023-06-20T09:48:55.460"/>
    <p1510:client id="{5EB3D8DA-D51C-EA74-A416-286B4DDF5931}" v="12" dt="2023-06-20T09:55:35.294"/>
    <p1510:client id="{A17D15B6-61CB-5643-8B7C-E88A0A0935B7}" v="653" dt="2023-06-21T07:55:09.332"/>
    <p1510:client id="{E0EC33FD-4E67-2F76-9411-B6697EDBECFE}" v="8" dt="2023-06-21T02:06:40.599"/>
    <p1510:client id="{EB0931E7-1051-C8F6-1121-538ADFBF9735}" v="1168" dt="2023-07-05T09:00:14.020"/>
    <p1510:client id="{FF477F8F-B74A-77BE-893F-7633B9115545}" v="7" dt="2023-07-05T05:27:14.868"/>
  </p1510:revLst>
</p1510:revInfo>
</file>

<file path=ppt/tableStyles.xml><?xml version="1.0" encoding="utf-8"?>
<a:tblStyleLst xmlns:a="http://schemas.openxmlformats.org/drawingml/2006/main" def="{D0BF7A1E-03C8-4742-A8C7-EF760988A68B}">
  <a:tblStyle styleId="{D0BF7A1E-03C8-4742-A8C7-EF760988A68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openxmlformats.org/officeDocument/2006/relationships/font" Target="fonts/font16.fntdata"/><Relationship Id="rId63" Type="http://schemas.openxmlformats.org/officeDocument/2006/relationships/viewProps" Target="viewProps.xml"/><Relationship Id="rId68"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font" Target="fonts/font14.fntdata"/><Relationship Id="rId58" Type="http://schemas.openxmlformats.org/officeDocument/2006/relationships/font" Target="fonts/font19.fntdata"/><Relationship Id="rId5" Type="http://schemas.openxmlformats.org/officeDocument/2006/relationships/slide" Target="slides/slide3.xml"/><Relationship Id="rId61" Type="http://schemas.openxmlformats.org/officeDocument/2006/relationships/tags" Target="tags/tag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font" Target="fonts/font4.fntdata"/><Relationship Id="rId48" Type="http://schemas.openxmlformats.org/officeDocument/2006/relationships/font" Target="fonts/font9.fntdata"/><Relationship Id="rId56" Type="http://schemas.openxmlformats.org/officeDocument/2006/relationships/font" Target="fonts/font17.fntdata"/><Relationship Id="rId64" Type="http://schemas.openxmlformats.org/officeDocument/2006/relationships/theme" Target="theme/theme1.xml"/><Relationship Id="rId69"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font" Target="fonts/font12.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46" Type="http://schemas.openxmlformats.org/officeDocument/2006/relationships/font" Target="fonts/font7.fntdata"/><Relationship Id="rId59" Type="http://schemas.openxmlformats.org/officeDocument/2006/relationships/font" Target="fonts/font20.fntdata"/><Relationship Id="rId20" Type="http://schemas.openxmlformats.org/officeDocument/2006/relationships/slide" Target="slides/slide18.xml"/><Relationship Id="rId41" Type="http://schemas.openxmlformats.org/officeDocument/2006/relationships/font" Target="fonts/font2.fntdata"/><Relationship Id="rId54" Type="http://schemas.openxmlformats.org/officeDocument/2006/relationships/font" Target="fonts/font15.fntdata"/><Relationship Id="rId62" Type="http://schemas.openxmlformats.org/officeDocument/2006/relationships/presProps" Target="presProps.xml"/><Relationship Id="rId7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10.fntdata"/><Relationship Id="rId57" Type="http://schemas.openxmlformats.org/officeDocument/2006/relationships/font" Target="fonts/font18.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font" Target="fonts/font5.fntdata"/><Relationship Id="rId52" Type="http://schemas.openxmlformats.org/officeDocument/2006/relationships/font" Target="fonts/font13.fntdata"/><Relationship Id="rId60" Type="http://schemas.openxmlformats.org/officeDocument/2006/relationships/font" Target="fonts/font21.fntdata"/><Relationship Id="rId65"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na Honda 本多 梨七" userId="S::rinahonda@qnap.com::16830f83-da19-4b72-a25e-c5f2d1021454" providerId="AD" clId="Web-{FF477F8F-B74A-77BE-893F-7633B9115545}"/>
    <pc:docChg chg="modSld">
      <pc:chgData name="Rina Honda 本多 梨七" userId="S::rinahonda@qnap.com::16830f83-da19-4b72-a25e-c5f2d1021454" providerId="AD" clId="Web-{FF477F8F-B74A-77BE-893F-7633B9115545}" dt="2023-07-05T05:27:14.868" v="6" actId="20577"/>
      <pc:docMkLst>
        <pc:docMk/>
      </pc:docMkLst>
      <pc:sldChg chg="modSp">
        <pc:chgData name="Rina Honda 本多 梨七" userId="S::rinahonda@qnap.com::16830f83-da19-4b72-a25e-c5f2d1021454" providerId="AD" clId="Web-{FF477F8F-B74A-77BE-893F-7633B9115545}" dt="2023-07-05T05:27:14.868" v="6" actId="20577"/>
        <pc:sldMkLst>
          <pc:docMk/>
          <pc:sldMk cId="3005239214" sldId="3593"/>
        </pc:sldMkLst>
        <pc:spChg chg="mod">
          <ac:chgData name="Rina Honda 本多 梨七" userId="S::rinahonda@qnap.com::16830f83-da19-4b72-a25e-c5f2d1021454" providerId="AD" clId="Web-{FF477F8F-B74A-77BE-893F-7633B9115545}" dt="2023-07-05T05:27:14.868" v="6" actId="20577"/>
          <ac:spMkLst>
            <pc:docMk/>
            <pc:sldMk cId="3005239214" sldId="3593"/>
            <ac:spMk id="309" creationId="{00000000-0000-0000-0000-000000000000}"/>
          </ac:spMkLst>
        </pc:spChg>
      </pc:sldChg>
    </pc:docChg>
  </pc:docChgLst>
  <pc:docChgLst>
    <pc:chgData name="Rina Honda 本多 梨七" userId="S::rinahonda@qnap.com::16830f83-da19-4b72-a25e-c5f2d1021454" providerId="AD" clId="Web-{EB0931E7-1051-C8F6-1121-538ADFBF9735}"/>
    <pc:docChg chg="modSld">
      <pc:chgData name="Rina Honda 本多 梨七" userId="S::rinahonda@qnap.com::16830f83-da19-4b72-a25e-c5f2d1021454" providerId="AD" clId="Web-{EB0931E7-1051-C8F6-1121-538ADFBF9735}" dt="2023-07-05T08:59:18.909" v="722" actId="20577"/>
      <pc:docMkLst>
        <pc:docMk/>
      </pc:docMkLst>
      <pc:sldChg chg="modSp">
        <pc:chgData name="Rina Honda 本多 梨七" userId="S::rinahonda@qnap.com::16830f83-da19-4b72-a25e-c5f2d1021454" providerId="AD" clId="Web-{EB0931E7-1051-C8F6-1121-538ADFBF9735}" dt="2023-07-05T08:40:29.579" v="679" actId="20577"/>
        <pc:sldMkLst>
          <pc:docMk/>
          <pc:sldMk cId="2171972379" sldId="300"/>
        </pc:sldMkLst>
        <pc:spChg chg="mod">
          <ac:chgData name="Rina Honda 本多 梨七" userId="S::rinahonda@qnap.com::16830f83-da19-4b72-a25e-c5f2d1021454" providerId="AD" clId="Web-{EB0931E7-1051-C8F6-1121-538ADFBF9735}" dt="2023-07-05T05:54:57.189" v="165" actId="20577"/>
          <ac:spMkLst>
            <pc:docMk/>
            <pc:sldMk cId="2171972379" sldId="300"/>
            <ac:spMk id="2" creationId="{6BCDFE0B-9FBB-A440-8A76-B990F35B49EF}"/>
          </ac:spMkLst>
        </pc:spChg>
        <pc:spChg chg="mod">
          <ac:chgData name="Rina Honda 本多 梨七" userId="S::rinahonda@qnap.com::16830f83-da19-4b72-a25e-c5f2d1021454" providerId="AD" clId="Web-{EB0931E7-1051-C8F6-1121-538ADFBF9735}" dt="2023-07-05T08:40:29.579" v="679" actId="20577"/>
          <ac:spMkLst>
            <pc:docMk/>
            <pc:sldMk cId="2171972379" sldId="300"/>
            <ac:spMk id="6" creationId="{F035E34F-DCCD-954B-92BD-AE137E91F2B6}"/>
          </ac:spMkLst>
        </pc:spChg>
        <pc:spChg chg="mod">
          <ac:chgData name="Rina Honda 本多 梨七" userId="S::rinahonda@qnap.com::16830f83-da19-4b72-a25e-c5f2d1021454" providerId="AD" clId="Web-{EB0931E7-1051-C8F6-1121-538ADFBF9735}" dt="2023-07-05T05:55:44.503" v="171" actId="20577"/>
          <ac:spMkLst>
            <pc:docMk/>
            <pc:sldMk cId="2171972379" sldId="300"/>
            <ac:spMk id="7" creationId="{0B4EBBA0-5975-6746-94AE-CB555557579C}"/>
          </ac:spMkLst>
        </pc:spChg>
        <pc:spChg chg="mod">
          <ac:chgData name="Rina Honda 本多 梨七" userId="S::rinahonda@qnap.com::16830f83-da19-4b72-a25e-c5f2d1021454" providerId="AD" clId="Web-{EB0931E7-1051-C8F6-1121-538ADFBF9735}" dt="2023-07-05T06:37:32.468" v="183" actId="14100"/>
          <ac:spMkLst>
            <pc:docMk/>
            <pc:sldMk cId="2171972379" sldId="300"/>
            <ac:spMk id="12" creationId="{120714CD-752B-44DB-B0AE-1AB3836A0E49}"/>
          </ac:spMkLst>
        </pc:spChg>
      </pc:sldChg>
      <pc:sldChg chg="modSp">
        <pc:chgData name="Rina Honda 本多 梨七" userId="S::rinahonda@qnap.com::16830f83-da19-4b72-a25e-c5f2d1021454" providerId="AD" clId="Web-{EB0931E7-1051-C8F6-1121-538ADFBF9735}" dt="2023-07-05T05:53:26.531" v="159" actId="20577"/>
        <pc:sldMkLst>
          <pc:docMk/>
          <pc:sldMk cId="0" sldId="346"/>
        </pc:sldMkLst>
        <pc:spChg chg="mod">
          <ac:chgData name="Rina Honda 本多 梨七" userId="S::rinahonda@qnap.com::16830f83-da19-4b72-a25e-c5f2d1021454" providerId="AD" clId="Web-{EB0931E7-1051-C8F6-1121-538ADFBF9735}" dt="2023-07-05T05:50:44.356" v="138" actId="20577"/>
          <ac:spMkLst>
            <pc:docMk/>
            <pc:sldMk cId="0" sldId="346"/>
            <ac:spMk id="2" creationId="{00000000-0000-0000-0000-000000000000}"/>
          </ac:spMkLst>
        </pc:spChg>
        <pc:spChg chg="mod">
          <ac:chgData name="Rina Honda 本多 梨七" userId="S::rinahonda@qnap.com::16830f83-da19-4b72-a25e-c5f2d1021454" providerId="AD" clId="Web-{EB0931E7-1051-C8F6-1121-538ADFBF9735}" dt="2023-07-05T05:53:26.531" v="159" actId="20577"/>
          <ac:spMkLst>
            <pc:docMk/>
            <pc:sldMk cId="0" sldId="346"/>
            <ac:spMk id="12" creationId="{EF0407D3-FC2D-4105-91A1-5D61843D1BCA}"/>
          </ac:spMkLst>
        </pc:spChg>
        <pc:spChg chg="mod">
          <ac:chgData name="Rina Honda 本多 梨七" userId="S::rinahonda@qnap.com::16830f83-da19-4b72-a25e-c5f2d1021454" providerId="AD" clId="Web-{EB0931E7-1051-C8F6-1121-538ADFBF9735}" dt="2023-07-05T05:52:44.515" v="153" actId="20577"/>
          <ac:spMkLst>
            <pc:docMk/>
            <pc:sldMk cId="0" sldId="346"/>
            <ac:spMk id="16" creationId="{00000000-0000-0000-0000-000000000000}"/>
          </ac:spMkLst>
        </pc:spChg>
        <pc:spChg chg="mod">
          <ac:chgData name="Rina Honda 本多 梨七" userId="S::rinahonda@qnap.com::16830f83-da19-4b72-a25e-c5f2d1021454" providerId="AD" clId="Web-{EB0931E7-1051-C8F6-1121-538ADFBF9735}" dt="2023-07-05T05:52:24.530" v="151" actId="20577"/>
          <ac:spMkLst>
            <pc:docMk/>
            <pc:sldMk cId="0" sldId="346"/>
            <ac:spMk id="19" creationId="{75A2DBEB-3100-42AB-B22F-8AFAF0D725EE}"/>
          </ac:spMkLst>
        </pc:spChg>
        <pc:spChg chg="mod">
          <ac:chgData name="Rina Honda 本多 梨七" userId="S::rinahonda@qnap.com::16830f83-da19-4b72-a25e-c5f2d1021454" providerId="AD" clId="Web-{EB0931E7-1051-C8F6-1121-538ADFBF9735}" dt="2023-07-05T05:51:33.450" v="149" actId="20577"/>
          <ac:spMkLst>
            <pc:docMk/>
            <pc:sldMk cId="0" sldId="346"/>
            <ac:spMk id="36" creationId="{AA0C5B9F-CFF7-4D47-BD37-E1B337A4DE8A}"/>
          </ac:spMkLst>
        </pc:spChg>
      </pc:sldChg>
      <pc:sldChg chg="modSp">
        <pc:chgData name="Rina Honda 本多 梨七" userId="S::rinahonda@qnap.com::16830f83-da19-4b72-a25e-c5f2d1021454" providerId="AD" clId="Web-{EB0931E7-1051-C8F6-1121-538ADFBF9735}" dt="2023-07-05T05:49:32.120" v="129" actId="20577"/>
        <pc:sldMkLst>
          <pc:docMk/>
          <pc:sldMk cId="0" sldId="347"/>
        </pc:sldMkLst>
        <pc:spChg chg="mod">
          <ac:chgData name="Rina Honda 本多 梨七" userId="S::rinahonda@qnap.com::16830f83-da19-4b72-a25e-c5f2d1021454" providerId="AD" clId="Web-{EB0931E7-1051-C8F6-1121-538ADFBF9735}" dt="2023-07-05T05:46:11.787" v="95" actId="20577"/>
          <ac:spMkLst>
            <pc:docMk/>
            <pc:sldMk cId="0" sldId="347"/>
            <ac:spMk id="7" creationId="{09FACB65-8E28-47CD-973C-71EF8ABADF16}"/>
          </ac:spMkLst>
        </pc:spChg>
        <pc:spChg chg="mod">
          <ac:chgData name="Rina Honda 本多 梨七" userId="S::rinahonda@qnap.com::16830f83-da19-4b72-a25e-c5f2d1021454" providerId="AD" clId="Web-{EB0931E7-1051-C8F6-1121-538ADFBF9735}" dt="2023-07-05T05:46:47.491" v="107" actId="20577"/>
          <ac:spMkLst>
            <pc:docMk/>
            <pc:sldMk cId="0" sldId="347"/>
            <ac:spMk id="13" creationId="{3F5DD253-14F2-4A81-8369-5A24A4E8914B}"/>
          </ac:spMkLst>
        </pc:spChg>
        <pc:spChg chg="mod">
          <ac:chgData name="Rina Honda 本多 梨七" userId="S::rinahonda@qnap.com::16830f83-da19-4b72-a25e-c5f2d1021454" providerId="AD" clId="Web-{EB0931E7-1051-C8F6-1121-538ADFBF9735}" dt="2023-07-05T05:48:15.321" v="116" actId="20577"/>
          <ac:spMkLst>
            <pc:docMk/>
            <pc:sldMk cId="0" sldId="347"/>
            <ac:spMk id="19" creationId="{00000000-0000-0000-0000-000000000000}"/>
          </ac:spMkLst>
        </pc:spChg>
        <pc:spChg chg="mod">
          <ac:chgData name="Rina Honda 本多 梨七" userId="S::rinahonda@qnap.com::16830f83-da19-4b72-a25e-c5f2d1021454" providerId="AD" clId="Web-{EB0931E7-1051-C8F6-1121-538ADFBF9735}" dt="2023-07-05T05:47:45.195" v="114" actId="20577"/>
          <ac:spMkLst>
            <pc:docMk/>
            <pc:sldMk cId="0" sldId="347"/>
            <ac:spMk id="21" creationId="{AD84A92A-7857-48A0-8C9D-C7D1E33976A4}"/>
          </ac:spMkLst>
        </pc:spChg>
        <pc:spChg chg="mod">
          <ac:chgData name="Rina Honda 本多 梨七" userId="S::rinahonda@qnap.com::16830f83-da19-4b72-a25e-c5f2d1021454" providerId="AD" clId="Web-{EB0931E7-1051-C8F6-1121-538ADFBF9735}" dt="2023-07-05T05:49:32.120" v="129" actId="20577"/>
          <ac:spMkLst>
            <pc:docMk/>
            <pc:sldMk cId="0" sldId="347"/>
            <ac:spMk id="30" creationId="{60FB61DA-3547-9633-0357-B3E366C9BF28}"/>
          </ac:spMkLst>
        </pc:spChg>
      </pc:sldChg>
      <pc:sldChg chg="modSp">
        <pc:chgData name="Rina Honda 本多 梨七" userId="S::rinahonda@qnap.com::16830f83-da19-4b72-a25e-c5f2d1021454" providerId="AD" clId="Web-{EB0931E7-1051-C8F6-1121-538ADFBF9735}" dt="2023-07-05T05:54:02.594" v="161" actId="20577"/>
        <pc:sldMkLst>
          <pc:docMk/>
          <pc:sldMk cId="0" sldId="348"/>
        </pc:sldMkLst>
        <pc:spChg chg="mod">
          <ac:chgData name="Rina Honda 本多 梨七" userId="S::rinahonda@qnap.com::16830f83-da19-4b72-a25e-c5f2d1021454" providerId="AD" clId="Web-{EB0931E7-1051-C8F6-1121-538ADFBF9735}" dt="2023-07-05T05:54:02.594" v="161" actId="20577"/>
          <ac:spMkLst>
            <pc:docMk/>
            <pc:sldMk cId="0" sldId="348"/>
            <ac:spMk id="2" creationId="{00000000-0000-0000-0000-000000000000}"/>
          </ac:spMkLst>
        </pc:spChg>
      </pc:sldChg>
      <pc:sldChg chg="modSp">
        <pc:chgData name="Rina Honda 本多 梨七" userId="S::rinahonda@qnap.com::16830f83-da19-4b72-a25e-c5f2d1021454" providerId="AD" clId="Web-{EB0931E7-1051-C8F6-1121-538ADFBF9735}" dt="2023-07-05T07:32:45.219" v="425" actId="20577"/>
        <pc:sldMkLst>
          <pc:docMk/>
          <pc:sldMk cId="355888323" sldId="379"/>
        </pc:sldMkLst>
        <pc:spChg chg="mod">
          <ac:chgData name="Rina Honda 本多 梨七" userId="S::rinahonda@qnap.com::16830f83-da19-4b72-a25e-c5f2d1021454" providerId="AD" clId="Web-{EB0931E7-1051-C8F6-1121-538ADFBF9735}" dt="2023-07-05T07:32:45.219" v="425" actId="20577"/>
          <ac:spMkLst>
            <pc:docMk/>
            <pc:sldMk cId="355888323" sldId="379"/>
            <ac:spMk id="3" creationId="{00000000-0000-0000-0000-000000000000}"/>
          </ac:spMkLst>
        </pc:spChg>
        <pc:spChg chg="mod">
          <ac:chgData name="Rina Honda 本多 梨七" userId="S::rinahonda@qnap.com::16830f83-da19-4b72-a25e-c5f2d1021454" providerId="AD" clId="Web-{EB0931E7-1051-C8F6-1121-538ADFBF9735}" dt="2023-07-05T07:32:02.342" v="421" actId="20577"/>
          <ac:spMkLst>
            <pc:docMk/>
            <pc:sldMk cId="355888323" sldId="379"/>
            <ac:spMk id="5" creationId="{D8B86672-B7CE-533E-6F46-C98122A801EF}"/>
          </ac:spMkLst>
        </pc:spChg>
      </pc:sldChg>
      <pc:sldChg chg="modSp">
        <pc:chgData name="Rina Honda 本多 梨七" userId="S::rinahonda@qnap.com::16830f83-da19-4b72-a25e-c5f2d1021454" providerId="AD" clId="Web-{EB0931E7-1051-C8F6-1121-538ADFBF9735}" dt="2023-07-05T08:59:18.909" v="722" actId="20577"/>
        <pc:sldMkLst>
          <pc:docMk/>
          <pc:sldMk cId="2717537742" sldId="415"/>
        </pc:sldMkLst>
        <pc:spChg chg="mod">
          <ac:chgData name="Rina Honda 本多 梨七" userId="S::rinahonda@qnap.com::16830f83-da19-4b72-a25e-c5f2d1021454" providerId="AD" clId="Web-{EB0931E7-1051-C8F6-1121-538ADFBF9735}" dt="2023-07-05T07:37:45.169" v="466" actId="20577"/>
          <ac:spMkLst>
            <pc:docMk/>
            <pc:sldMk cId="2717537742" sldId="415"/>
            <ac:spMk id="2" creationId="{15EA0ECE-F15D-46AF-8880-1B43D029202F}"/>
          </ac:spMkLst>
        </pc:spChg>
        <pc:spChg chg="mod">
          <ac:chgData name="Rina Honda 本多 梨七" userId="S::rinahonda@qnap.com::16830f83-da19-4b72-a25e-c5f2d1021454" providerId="AD" clId="Web-{EB0931E7-1051-C8F6-1121-538ADFBF9735}" dt="2023-07-05T08:25:13.134" v="631" actId="20577"/>
          <ac:spMkLst>
            <pc:docMk/>
            <pc:sldMk cId="2717537742" sldId="415"/>
            <ac:spMk id="4" creationId="{35D09121-751C-4A07-B201-E5106E3338AF}"/>
          </ac:spMkLst>
        </pc:spChg>
        <pc:spChg chg="mod">
          <ac:chgData name="Rina Honda 本多 梨七" userId="S::rinahonda@qnap.com::16830f83-da19-4b72-a25e-c5f2d1021454" providerId="AD" clId="Web-{EB0931E7-1051-C8F6-1121-538ADFBF9735}" dt="2023-07-05T08:59:18.909" v="722" actId="20577"/>
          <ac:spMkLst>
            <pc:docMk/>
            <pc:sldMk cId="2717537742" sldId="415"/>
            <ac:spMk id="6" creationId="{0D882A50-6E4E-4C79-8ED9-161A4F2FD018}"/>
          </ac:spMkLst>
        </pc:spChg>
        <pc:spChg chg="mod">
          <ac:chgData name="Rina Honda 本多 梨七" userId="S::rinahonda@qnap.com::16830f83-da19-4b72-a25e-c5f2d1021454" providerId="AD" clId="Web-{EB0931E7-1051-C8F6-1121-538ADFBF9735}" dt="2023-07-05T08:58:29.469" v="716" actId="20577"/>
          <ac:spMkLst>
            <pc:docMk/>
            <pc:sldMk cId="2717537742" sldId="415"/>
            <ac:spMk id="17" creationId="{A030602A-8221-4BB9-9D57-1089367733B9}"/>
          </ac:spMkLst>
        </pc:spChg>
        <pc:spChg chg="mod">
          <ac:chgData name="Rina Honda 本多 梨七" userId="S::rinahonda@qnap.com::16830f83-da19-4b72-a25e-c5f2d1021454" providerId="AD" clId="Web-{EB0931E7-1051-C8F6-1121-538ADFBF9735}" dt="2023-07-05T07:39:23.454" v="470" actId="20577"/>
          <ac:spMkLst>
            <pc:docMk/>
            <pc:sldMk cId="2717537742" sldId="415"/>
            <ac:spMk id="24" creationId="{1CA48213-66B2-3447-BED9-BC73DAAF4874}"/>
          </ac:spMkLst>
        </pc:spChg>
      </pc:sldChg>
      <pc:sldChg chg="modSp">
        <pc:chgData name="Rina Honda 本多 梨七" userId="S::rinahonda@qnap.com::16830f83-da19-4b72-a25e-c5f2d1021454" providerId="AD" clId="Web-{EB0931E7-1051-C8F6-1121-538ADFBF9735}" dt="2023-07-05T07:42:59.104" v="497" actId="20577"/>
        <pc:sldMkLst>
          <pc:docMk/>
          <pc:sldMk cId="1509419438" sldId="416"/>
        </pc:sldMkLst>
        <pc:spChg chg="mod">
          <ac:chgData name="Rina Honda 本多 梨七" userId="S::rinahonda@qnap.com::16830f83-da19-4b72-a25e-c5f2d1021454" providerId="AD" clId="Web-{EB0931E7-1051-C8F6-1121-538ADFBF9735}" dt="2023-07-05T07:41:09.521" v="479" actId="20577"/>
          <ac:spMkLst>
            <pc:docMk/>
            <pc:sldMk cId="1509419438" sldId="416"/>
            <ac:spMk id="2" creationId="{63BD361D-2A5B-4C83-9A84-9A3820B86020}"/>
          </ac:spMkLst>
        </pc:spChg>
        <pc:spChg chg="mod">
          <ac:chgData name="Rina Honda 本多 梨七" userId="S::rinahonda@qnap.com::16830f83-da19-4b72-a25e-c5f2d1021454" providerId="AD" clId="Web-{EB0931E7-1051-C8F6-1121-538ADFBF9735}" dt="2023-07-05T07:42:18.181" v="490" actId="20577"/>
          <ac:spMkLst>
            <pc:docMk/>
            <pc:sldMk cId="1509419438" sldId="416"/>
            <ac:spMk id="28" creationId="{D9308AEE-3C01-9EE8-8E69-B216CA9F138A}"/>
          </ac:spMkLst>
        </pc:spChg>
        <pc:spChg chg="mod">
          <ac:chgData name="Rina Honda 本多 梨七" userId="S::rinahonda@qnap.com::16830f83-da19-4b72-a25e-c5f2d1021454" providerId="AD" clId="Web-{EB0931E7-1051-C8F6-1121-538ADFBF9735}" dt="2023-07-05T07:42:49.104" v="494" actId="20577"/>
          <ac:spMkLst>
            <pc:docMk/>
            <pc:sldMk cId="1509419438" sldId="416"/>
            <ac:spMk id="40" creationId="{7C0F4B9A-2F48-1197-964A-EB3BAD95964F}"/>
          </ac:spMkLst>
        </pc:spChg>
        <pc:spChg chg="mod">
          <ac:chgData name="Rina Honda 本多 梨七" userId="S::rinahonda@qnap.com::16830f83-da19-4b72-a25e-c5f2d1021454" providerId="AD" clId="Web-{EB0931E7-1051-C8F6-1121-538ADFBF9735}" dt="2023-07-05T07:42:59.104" v="497" actId="20577"/>
          <ac:spMkLst>
            <pc:docMk/>
            <pc:sldMk cId="1509419438" sldId="416"/>
            <ac:spMk id="42" creationId="{88FEA713-6FB3-5E91-C6BD-4946D1E5EB14}"/>
          </ac:spMkLst>
        </pc:spChg>
      </pc:sldChg>
      <pc:sldChg chg="modSp">
        <pc:chgData name="Rina Honda 本多 梨七" userId="S::rinahonda@qnap.com::16830f83-da19-4b72-a25e-c5f2d1021454" providerId="AD" clId="Web-{EB0931E7-1051-C8F6-1121-538ADFBF9735}" dt="2023-07-05T05:50:15.214" v="136" actId="20577"/>
        <pc:sldMkLst>
          <pc:docMk/>
          <pc:sldMk cId="2919122647" sldId="1374"/>
        </pc:sldMkLst>
        <pc:spChg chg="mod">
          <ac:chgData name="Rina Honda 本多 梨七" userId="S::rinahonda@qnap.com::16830f83-da19-4b72-a25e-c5f2d1021454" providerId="AD" clId="Web-{EB0931E7-1051-C8F6-1121-538ADFBF9735}" dt="2023-07-05T05:49:54.620" v="132" actId="20577"/>
          <ac:spMkLst>
            <pc:docMk/>
            <pc:sldMk cId="2919122647" sldId="1374"/>
            <ac:spMk id="2" creationId="{0D676D3E-55BA-0E77-B9CF-A28B7602D1BE}"/>
          </ac:spMkLst>
        </pc:spChg>
        <pc:spChg chg="mod">
          <ac:chgData name="Rina Honda 本多 梨七" userId="S::rinahonda@qnap.com::16830f83-da19-4b72-a25e-c5f2d1021454" providerId="AD" clId="Web-{EB0931E7-1051-C8F6-1121-538ADFBF9735}" dt="2023-07-05T05:50:15.214" v="136" actId="20577"/>
          <ac:spMkLst>
            <pc:docMk/>
            <pc:sldMk cId="2919122647" sldId="1374"/>
            <ac:spMk id="3" creationId="{B9B06C8C-E437-AC61-0E78-68F746CD5425}"/>
          </ac:spMkLst>
        </pc:spChg>
      </pc:sldChg>
      <pc:sldChg chg="modSp">
        <pc:chgData name="Rina Honda 本多 梨七" userId="S::rinahonda@qnap.com::16830f83-da19-4b72-a25e-c5f2d1021454" providerId="AD" clId="Web-{EB0931E7-1051-C8F6-1121-538ADFBF9735}" dt="2023-07-05T06:44:03.594" v="224" actId="20577"/>
        <pc:sldMkLst>
          <pc:docMk/>
          <pc:sldMk cId="2475798804" sldId="1375"/>
        </pc:sldMkLst>
        <pc:spChg chg="mod">
          <ac:chgData name="Rina Honda 本多 梨七" userId="S::rinahonda@qnap.com::16830f83-da19-4b72-a25e-c5f2d1021454" providerId="AD" clId="Web-{EB0931E7-1051-C8F6-1121-538ADFBF9735}" dt="2023-07-05T06:44:03.594" v="224" actId="20577"/>
          <ac:spMkLst>
            <pc:docMk/>
            <pc:sldMk cId="2475798804" sldId="1375"/>
            <ac:spMk id="3" creationId="{47FCD968-A052-4D91-92C5-CD01D6F00C17}"/>
          </ac:spMkLst>
        </pc:spChg>
        <pc:spChg chg="mod">
          <ac:chgData name="Rina Honda 本多 梨七" userId="S::rinahonda@qnap.com::16830f83-da19-4b72-a25e-c5f2d1021454" providerId="AD" clId="Web-{EB0931E7-1051-C8F6-1121-538ADFBF9735}" dt="2023-07-05T06:44:03.313" v="222" actId="20577"/>
          <ac:spMkLst>
            <pc:docMk/>
            <pc:sldMk cId="2475798804" sldId="1375"/>
            <ac:spMk id="9" creationId="{6C658F2E-204F-346B-565A-D08C3AF7EE5F}"/>
          </ac:spMkLst>
        </pc:spChg>
      </pc:sldChg>
      <pc:sldChg chg="modSp">
        <pc:chgData name="Rina Honda 本多 梨七" userId="S::rinahonda@qnap.com::16830f83-da19-4b72-a25e-c5f2d1021454" providerId="AD" clId="Web-{EB0931E7-1051-C8F6-1121-538ADFBF9735}" dt="2023-07-05T08:37:43.463" v="674" actId="14100"/>
        <pc:sldMkLst>
          <pc:docMk/>
          <pc:sldMk cId="765402749" sldId="1395"/>
        </pc:sldMkLst>
        <pc:spChg chg="mod">
          <ac:chgData name="Rina Honda 本多 梨七" userId="S::rinahonda@qnap.com::16830f83-da19-4b72-a25e-c5f2d1021454" providerId="AD" clId="Web-{EB0931E7-1051-C8F6-1121-538ADFBF9735}" dt="2023-07-05T08:37:43.463" v="674" actId="14100"/>
          <ac:spMkLst>
            <pc:docMk/>
            <pc:sldMk cId="765402749" sldId="1395"/>
            <ac:spMk id="5" creationId="{940E9983-7A93-6C8C-C2F7-B64E71017384}"/>
          </ac:spMkLst>
        </pc:spChg>
      </pc:sldChg>
      <pc:sldChg chg="modSp">
        <pc:chgData name="Rina Honda 本多 梨七" userId="S::rinahonda@qnap.com::16830f83-da19-4b72-a25e-c5f2d1021454" providerId="AD" clId="Web-{EB0931E7-1051-C8F6-1121-538ADFBF9735}" dt="2023-07-05T07:46:06.471" v="521" actId="20577"/>
        <pc:sldMkLst>
          <pc:docMk/>
          <pc:sldMk cId="720343729" sldId="3588"/>
        </pc:sldMkLst>
        <pc:spChg chg="mod">
          <ac:chgData name="Rina Honda 本多 梨七" userId="S::rinahonda@qnap.com::16830f83-da19-4b72-a25e-c5f2d1021454" providerId="AD" clId="Web-{EB0931E7-1051-C8F6-1121-538ADFBF9735}" dt="2023-07-05T07:46:06.471" v="521" actId="20577"/>
          <ac:spMkLst>
            <pc:docMk/>
            <pc:sldMk cId="720343729" sldId="3588"/>
            <ac:spMk id="3" creationId="{00000000-0000-0000-0000-000000000000}"/>
          </ac:spMkLst>
        </pc:spChg>
        <pc:spChg chg="mod">
          <ac:chgData name="Rina Honda 本多 梨七" userId="S::rinahonda@qnap.com::16830f83-da19-4b72-a25e-c5f2d1021454" providerId="AD" clId="Web-{EB0931E7-1051-C8F6-1121-538ADFBF9735}" dt="2023-07-05T07:44:55.859" v="512" actId="20577"/>
          <ac:spMkLst>
            <pc:docMk/>
            <pc:sldMk cId="720343729" sldId="3588"/>
            <ac:spMk id="18" creationId="{AF4132F5-16D9-4BDC-B324-45FF931CFD64}"/>
          </ac:spMkLst>
        </pc:spChg>
        <pc:spChg chg="mod">
          <ac:chgData name="Rina Honda 本多 梨七" userId="S::rinahonda@qnap.com::16830f83-da19-4b72-a25e-c5f2d1021454" providerId="AD" clId="Web-{EB0931E7-1051-C8F6-1121-538ADFBF9735}" dt="2023-07-05T07:45:29.986" v="517" actId="20577"/>
          <ac:spMkLst>
            <pc:docMk/>
            <pc:sldMk cId="720343729" sldId="3588"/>
            <ac:spMk id="46" creationId="{FC0E2443-09D4-4170-A04A-308F7F78EC3B}"/>
          </ac:spMkLst>
        </pc:spChg>
      </pc:sldChg>
      <pc:sldChg chg="modSp">
        <pc:chgData name="Rina Honda 本多 梨七" userId="S::rinahonda@qnap.com::16830f83-da19-4b72-a25e-c5f2d1021454" providerId="AD" clId="Web-{EB0931E7-1051-C8F6-1121-538ADFBF9735}" dt="2023-07-05T08:07:57.668" v="593" actId="20577"/>
        <pc:sldMkLst>
          <pc:docMk/>
          <pc:sldMk cId="3005239214" sldId="3593"/>
        </pc:sldMkLst>
        <pc:spChg chg="mod">
          <ac:chgData name="Rina Honda 本多 梨七" userId="S::rinahonda@qnap.com::16830f83-da19-4b72-a25e-c5f2d1021454" providerId="AD" clId="Web-{EB0931E7-1051-C8F6-1121-538ADFBF9735}" dt="2023-07-05T08:07:57.668" v="593" actId="20577"/>
          <ac:spMkLst>
            <pc:docMk/>
            <pc:sldMk cId="3005239214" sldId="3593"/>
            <ac:spMk id="3" creationId="{976CF60D-F0DE-3CCC-CEE5-C4167FC360E2}"/>
          </ac:spMkLst>
        </pc:spChg>
        <pc:spChg chg="mod">
          <ac:chgData name="Rina Honda 本多 梨七" userId="S::rinahonda@qnap.com::16830f83-da19-4b72-a25e-c5f2d1021454" providerId="AD" clId="Web-{EB0931E7-1051-C8F6-1121-538ADFBF9735}" dt="2023-07-05T08:07:37.011" v="592" actId="20577"/>
          <ac:spMkLst>
            <pc:docMk/>
            <pc:sldMk cId="3005239214" sldId="3593"/>
            <ac:spMk id="4" creationId="{00000000-0000-0000-0000-000000000000}"/>
          </ac:spMkLst>
        </pc:spChg>
        <pc:spChg chg="mod">
          <ac:chgData name="Rina Honda 本多 梨七" userId="S::rinahonda@qnap.com::16830f83-da19-4b72-a25e-c5f2d1021454" providerId="AD" clId="Web-{EB0931E7-1051-C8F6-1121-538ADFBF9735}" dt="2023-07-05T08:06:45.024" v="590" actId="20577"/>
          <ac:spMkLst>
            <pc:docMk/>
            <pc:sldMk cId="3005239214" sldId="3593"/>
            <ac:spMk id="6" creationId="{EE3D7673-34F1-44E9-A938-E65DE6E40925}"/>
          </ac:spMkLst>
        </pc:spChg>
        <pc:spChg chg="mod">
          <ac:chgData name="Rina Honda 本多 梨七" userId="S::rinahonda@qnap.com::16830f83-da19-4b72-a25e-c5f2d1021454" providerId="AD" clId="Web-{EB0931E7-1051-C8F6-1121-538ADFBF9735}" dt="2023-07-05T05:31:51.142" v="12" actId="20577"/>
          <ac:spMkLst>
            <pc:docMk/>
            <pc:sldMk cId="3005239214" sldId="3593"/>
            <ac:spMk id="8" creationId="{08CA9EFF-D5E3-35D2-435B-7EE26050F598}"/>
          </ac:spMkLst>
        </pc:spChg>
        <pc:spChg chg="mod">
          <ac:chgData name="Rina Honda 本多 梨七" userId="S::rinahonda@qnap.com::16830f83-da19-4b72-a25e-c5f2d1021454" providerId="AD" clId="Web-{EB0931E7-1051-C8F6-1121-538ADFBF9735}" dt="2023-07-05T05:37:04.040" v="37" actId="20577"/>
          <ac:spMkLst>
            <pc:docMk/>
            <pc:sldMk cId="3005239214" sldId="3593"/>
            <ac:spMk id="16" creationId="{DD44DE7B-49BF-44FA-8F51-501E3F3ED381}"/>
          </ac:spMkLst>
        </pc:spChg>
        <pc:spChg chg="mod">
          <ac:chgData name="Rina Honda 本多 梨七" userId="S::rinahonda@qnap.com::16830f83-da19-4b72-a25e-c5f2d1021454" providerId="AD" clId="Web-{EB0931E7-1051-C8F6-1121-538ADFBF9735}" dt="2023-07-05T05:38:30.370" v="49" actId="20577"/>
          <ac:spMkLst>
            <pc:docMk/>
            <pc:sldMk cId="3005239214" sldId="3593"/>
            <ac:spMk id="26" creationId="{43857BD8-485F-4275-B262-BC4BD0693F20}"/>
          </ac:spMkLst>
        </pc:spChg>
        <pc:spChg chg="mod">
          <ac:chgData name="Rina Honda 本多 梨七" userId="S::rinahonda@qnap.com::16830f83-da19-4b72-a25e-c5f2d1021454" providerId="AD" clId="Web-{EB0931E7-1051-C8F6-1121-538ADFBF9735}" dt="2023-07-05T05:32:59.878" v="18" actId="20577"/>
          <ac:spMkLst>
            <pc:docMk/>
            <pc:sldMk cId="3005239214" sldId="3593"/>
            <ac:spMk id="27" creationId="{03A4A8CB-2963-4912-B924-CF7F1C6DB5DD}"/>
          </ac:spMkLst>
        </pc:spChg>
        <pc:spChg chg="mod">
          <ac:chgData name="Rina Honda 本多 梨七" userId="S::rinahonda@qnap.com::16830f83-da19-4b72-a25e-c5f2d1021454" providerId="AD" clId="Web-{EB0931E7-1051-C8F6-1121-538ADFBF9735}" dt="2023-07-05T05:35:10.381" v="25" actId="20577"/>
          <ac:spMkLst>
            <pc:docMk/>
            <pc:sldMk cId="3005239214" sldId="3593"/>
            <ac:spMk id="33" creationId="{775A6776-F207-47F5-8F9C-6806C16819F3}"/>
          </ac:spMkLst>
        </pc:spChg>
        <pc:spChg chg="mod">
          <ac:chgData name="Rina Honda 本多 梨七" userId="S::rinahonda@qnap.com::16830f83-da19-4b72-a25e-c5f2d1021454" providerId="AD" clId="Web-{EB0931E7-1051-C8F6-1121-538ADFBF9735}" dt="2023-07-05T05:36:22.649" v="32" actId="20577"/>
          <ac:spMkLst>
            <pc:docMk/>
            <pc:sldMk cId="3005239214" sldId="3593"/>
            <ac:spMk id="38" creationId="{FD0F6B58-3D35-434A-BCEB-A4BEE0A70F0C}"/>
          </ac:spMkLst>
        </pc:spChg>
        <pc:spChg chg="mod">
          <ac:chgData name="Rina Honda 本多 梨七" userId="S::rinahonda@qnap.com::16830f83-da19-4b72-a25e-c5f2d1021454" providerId="AD" clId="Web-{EB0931E7-1051-C8F6-1121-538ADFBF9735}" dt="2023-07-05T05:36:30.946" v="34" actId="1076"/>
          <ac:spMkLst>
            <pc:docMk/>
            <pc:sldMk cId="3005239214" sldId="3593"/>
            <ac:spMk id="39" creationId="{1D9DD7AF-6493-4FD8-8305-3BEA86FE5CA7}"/>
          </ac:spMkLst>
        </pc:spChg>
        <pc:spChg chg="mod">
          <ac:chgData name="Rina Honda 本多 梨七" userId="S::rinahonda@qnap.com::16830f83-da19-4b72-a25e-c5f2d1021454" providerId="AD" clId="Web-{EB0931E7-1051-C8F6-1121-538ADFBF9735}" dt="2023-07-05T05:35:30.382" v="26" actId="20577"/>
          <ac:spMkLst>
            <pc:docMk/>
            <pc:sldMk cId="3005239214" sldId="3593"/>
            <ac:spMk id="45" creationId="{9951CF31-3A33-4FE1-B8BA-A1EA1D253EEF}"/>
          </ac:spMkLst>
        </pc:spChg>
        <pc:spChg chg="mod">
          <ac:chgData name="Rina Honda 本多 梨七" userId="S::rinahonda@qnap.com::16830f83-da19-4b72-a25e-c5f2d1021454" providerId="AD" clId="Web-{EB0931E7-1051-C8F6-1121-538ADFBF9735}" dt="2023-07-05T05:36:22.180" v="27" actId="20577"/>
          <ac:spMkLst>
            <pc:docMk/>
            <pc:sldMk cId="3005239214" sldId="3593"/>
            <ac:spMk id="46" creationId="{215E2FB9-DB32-4DB7-BAB3-20B278A929A3}"/>
          </ac:spMkLst>
        </pc:spChg>
        <pc:spChg chg="mod">
          <ac:chgData name="Rina Honda 本多 梨七" userId="S::rinahonda@qnap.com::16830f83-da19-4b72-a25e-c5f2d1021454" providerId="AD" clId="Web-{EB0931E7-1051-C8F6-1121-538ADFBF9735}" dt="2023-07-05T05:30:20.265" v="4" actId="20577"/>
          <ac:spMkLst>
            <pc:docMk/>
            <pc:sldMk cId="3005239214" sldId="3593"/>
            <ac:spMk id="309" creationId="{00000000-0000-0000-0000-000000000000}"/>
          </ac:spMkLst>
        </pc:spChg>
      </pc:sldChg>
      <pc:sldChg chg="modSp">
        <pc:chgData name="Rina Honda 本多 梨七" userId="S::rinahonda@qnap.com::16830f83-da19-4b72-a25e-c5f2d1021454" providerId="AD" clId="Web-{EB0931E7-1051-C8F6-1121-538ADFBF9735}" dt="2023-07-05T08:12:22.710" v="605" actId="20577"/>
        <pc:sldMkLst>
          <pc:docMk/>
          <pc:sldMk cId="3460151305" sldId="3594"/>
        </pc:sldMkLst>
        <pc:spChg chg="mod">
          <ac:chgData name="Rina Honda 本多 梨七" userId="S::rinahonda@qnap.com::16830f83-da19-4b72-a25e-c5f2d1021454" providerId="AD" clId="Web-{EB0931E7-1051-C8F6-1121-538ADFBF9735}" dt="2023-07-05T08:12:22.710" v="605" actId="20577"/>
          <ac:spMkLst>
            <pc:docMk/>
            <pc:sldMk cId="3460151305" sldId="3594"/>
            <ac:spMk id="2" creationId="{F44B800C-7AC8-470D-AB62-AC38368CEB58}"/>
          </ac:spMkLst>
        </pc:spChg>
        <pc:spChg chg="mod">
          <ac:chgData name="Rina Honda 本多 梨七" userId="S::rinahonda@qnap.com::16830f83-da19-4b72-a25e-c5f2d1021454" providerId="AD" clId="Web-{EB0931E7-1051-C8F6-1121-538ADFBF9735}" dt="2023-07-05T05:43:22.674" v="82" actId="20577"/>
          <ac:spMkLst>
            <pc:docMk/>
            <pc:sldMk cId="3460151305" sldId="3594"/>
            <ac:spMk id="7" creationId="{72618B5C-E9FF-E49C-E6A8-F4DD83EE0307}"/>
          </ac:spMkLst>
        </pc:spChg>
      </pc:sldChg>
      <pc:sldChg chg="modSp">
        <pc:chgData name="Rina Honda 本多 梨七" userId="S::rinahonda@qnap.com::16830f83-da19-4b72-a25e-c5f2d1021454" providerId="AD" clId="Web-{EB0931E7-1051-C8F6-1121-538ADFBF9735}" dt="2023-07-05T08:16:02.032" v="611" actId="20577"/>
        <pc:sldMkLst>
          <pc:docMk/>
          <pc:sldMk cId="1229117824" sldId="3596"/>
        </pc:sldMkLst>
        <pc:spChg chg="mod">
          <ac:chgData name="Rina Honda 本多 梨七" userId="S::rinahonda@qnap.com::16830f83-da19-4b72-a25e-c5f2d1021454" providerId="AD" clId="Web-{EB0931E7-1051-C8F6-1121-538ADFBF9735}" dt="2023-07-05T06:57:37.160" v="281" actId="20577"/>
          <ac:spMkLst>
            <pc:docMk/>
            <pc:sldMk cId="1229117824" sldId="3596"/>
            <ac:spMk id="4" creationId="{64041C0F-A485-234C-E8AC-83A226F38C8D}"/>
          </ac:spMkLst>
        </pc:spChg>
        <pc:spChg chg="mod">
          <ac:chgData name="Rina Honda 本多 梨七" userId="S::rinahonda@qnap.com::16830f83-da19-4b72-a25e-c5f2d1021454" providerId="AD" clId="Web-{EB0931E7-1051-C8F6-1121-538ADFBF9735}" dt="2023-07-05T06:57:48.692" v="283" actId="20577"/>
          <ac:spMkLst>
            <pc:docMk/>
            <pc:sldMk cId="1229117824" sldId="3596"/>
            <ac:spMk id="8" creationId="{00000000-0000-0000-0000-000000000000}"/>
          </ac:spMkLst>
        </pc:spChg>
        <pc:spChg chg="mod">
          <ac:chgData name="Rina Honda 本多 梨七" userId="S::rinahonda@qnap.com::16830f83-da19-4b72-a25e-c5f2d1021454" providerId="AD" clId="Web-{EB0931E7-1051-C8F6-1121-538ADFBF9735}" dt="2023-07-05T06:58:20.209" v="289" actId="20577"/>
          <ac:spMkLst>
            <pc:docMk/>
            <pc:sldMk cId="1229117824" sldId="3596"/>
            <ac:spMk id="14" creationId="{466ECF38-DF36-4621-FAFB-4B41BDCCED78}"/>
          </ac:spMkLst>
        </pc:spChg>
        <pc:spChg chg="mod">
          <ac:chgData name="Rina Honda 本多 梨七" userId="S::rinahonda@qnap.com::16830f83-da19-4b72-a25e-c5f2d1021454" providerId="AD" clId="Web-{EB0931E7-1051-C8F6-1121-538ADFBF9735}" dt="2023-07-05T06:59:25.290" v="294" actId="20577"/>
          <ac:spMkLst>
            <pc:docMk/>
            <pc:sldMk cId="1229117824" sldId="3596"/>
            <ac:spMk id="31" creationId="{995700BB-0ACE-94A0-E5E7-BF4EAE917AF1}"/>
          </ac:spMkLst>
        </pc:spChg>
        <pc:spChg chg="mod">
          <ac:chgData name="Rina Honda 本多 梨七" userId="S::rinahonda@qnap.com::16830f83-da19-4b72-a25e-c5f2d1021454" providerId="AD" clId="Web-{EB0931E7-1051-C8F6-1121-538ADFBF9735}" dt="2023-07-05T07:00:01.041" v="297" actId="20577"/>
          <ac:spMkLst>
            <pc:docMk/>
            <pc:sldMk cId="1229117824" sldId="3596"/>
            <ac:spMk id="35" creationId="{D278900D-7049-B4D0-1ECC-822C66CD5076}"/>
          </ac:spMkLst>
        </pc:spChg>
        <pc:spChg chg="mod">
          <ac:chgData name="Rina Honda 本多 梨七" userId="S::rinahonda@qnap.com::16830f83-da19-4b72-a25e-c5f2d1021454" providerId="AD" clId="Web-{EB0931E7-1051-C8F6-1121-538ADFBF9735}" dt="2023-07-05T08:16:02.032" v="611" actId="20577"/>
          <ac:spMkLst>
            <pc:docMk/>
            <pc:sldMk cId="1229117824" sldId="3596"/>
            <ac:spMk id="309" creationId="{00000000-0000-0000-0000-000000000000}"/>
          </ac:spMkLst>
        </pc:spChg>
      </pc:sldChg>
      <pc:sldChg chg="modSp">
        <pc:chgData name="Rina Honda 本多 梨七" userId="S::rinahonda@qnap.com::16830f83-da19-4b72-a25e-c5f2d1021454" providerId="AD" clId="Web-{EB0931E7-1051-C8F6-1121-538ADFBF9735}" dt="2023-07-05T08:43:36.759" v="687" actId="20577"/>
        <pc:sldMkLst>
          <pc:docMk/>
          <pc:sldMk cId="4098347302" sldId="3597"/>
        </pc:sldMkLst>
        <pc:spChg chg="mod">
          <ac:chgData name="Rina Honda 本多 梨七" userId="S::rinahonda@qnap.com::16830f83-da19-4b72-a25e-c5f2d1021454" providerId="AD" clId="Web-{EB0931E7-1051-C8F6-1121-538ADFBF9735}" dt="2023-07-05T08:43:36.759" v="687" actId="20577"/>
          <ac:spMkLst>
            <pc:docMk/>
            <pc:sldMk cId="4098347302" sldId="3597"/>
            <ac:spMk id="2" creationId="{1267AD84-AFB1-4F56-A875-54E2552E8BC3}"/>
          </ac:spMkLst>
        </pc:spChg>
        <pc:spChg chg="mod">
          <ac:chgData name="Rina Honda 本多 梨七" userId="S::rinahonda@qnap.com::16830f83-da19-4b72-a25e-c5f2d1021454" providerId="AD" clId="Web-{EB0931E7-1051-C8F6-1121-538ADFBF9735}" dt="2023-07-05T08:16:21.643" v="614" actId="20577"/>
          <ac:spMkLst>
            <pc:docMk/>
            <pc:sldMk cId="4098347302" sldId="3597"/>
            <ac:spMk id="5" creationId="{F8DCD116-C6B0-7DE0-6ECC-AD6347585CC4}"/>
          </ac:spMkLst>
        </pc:spChg>
      </pc:sldChg>
      <pc:sldChg chg="modSp">
        <pc:chgData name="Rina Honda 本多 梨七" userId="S::rinahonda@qnap.com::16830f83-da19-4b72-a25e-c5f2d1021454" providerId="AD" clId="Web-{EB0931E7-1051-C8F6-1121-538ADFBF9735}" dt="2023-07-05T07:17:23.258" v="333" actId="20577"/>
        <pc:sldMkLst>
          <pc:docMk/>
          <pc:sldMk cId="1060528852" sldId="3598"/>
        </pc:sldMkLst>
        <pc:spChg chg="mod">
          <ac:chgData name="Rina Honda 本多 梨七" userId="S::rinahonda@qnap.com::16830f83-da19-4b72-a25e-c5f2d1021454" providerId="AD" clId="Web-{EB0931E7-1051-C8F6-1121-538ADFBF9735}" dt="2023-07-05T07:15:27.409" v="318" actId="20577"/>
          <ac:spMkLst>
            <pc:docMk/>
            <pc:sldMk cId="1060528852" sldId="3598"/>
            <ac:spMk id="2" creationId="{A0B5353C-C924-47E2-A5FA-E5E9B5C178AD}"/>
          </ac:spMkLst>
        </pc:spChg>
        <pc:spChg chg="mod">
          <ac:chgData name="Rina Honda 本多 梨七" userId="S::rinahonda@qnap.com::16830f83-da19-4b72-a25e-c5f2d1021454" providerId="AD" clId="Web-{EB0931E7-1051-C8F6-1121-538ADFBF9735}" dt="2023-07-05T07:17:13.273" v="329" actId="20577"/>
          <ac:spMkLst>
            <pc:docMk/>
            <pc:sldMk cId="1060528852" sldId="3598"/>
            <ac:spMk id="35" creationId="{954B4A98-5D8D-4985-8876-9E697E0616ED}"/>
          </ac:spMkLst>
        </pc:spChg>
        <pc:spChg chg="mod">
          <ac:chgData name="Rina Honda 本多 梨七" userId="S::rinahonda@qnap.com::16830f83-da19-4b72-a25e-c5f2d1021454" providerId="AD" clId="Web-{EB0931E7-1051-C8F6-1121-538ADFBF9735}" dt="2023-07-05T07:17:23.258" v="333" actId="20577"/>
          <ac:spMkLst>
            <pc:docMk/>
            <pc:sldMk cId="1060528852" sldId="3598"/>
            <ac:spMk id="36" creationId="{AF16A0DD-E297-4B0F-89C6-463F65DC4AC9}"/>
          </ac:spMkLst>
        </pc:spChg>
        <pc:spChg chg="mod">
          <ac:chgData name="Rina Honda 本多 梨七" userId="S::rinahonda@qnap.com::16830f83-da19-4b72-a25e-c5f2d1021454" providerId="AD" clId="Web-{EB0931E7-1051-C8F6-1121-538ADFBF9735}" dt="2023-07-05T07:16:42.178" v="327" actId="20577"/>
          <ac:spMkLst>
            <pc:docMk/>
            <pc:sldMk cId="1060528852" sldId="3598"/>
            <ac:spMk id="37" creationId="{BC58CDAA-A19D-1D40-B309-763CE619AF00}"/>
          </ac:spMkLst>
        </pc:spChg>
      </pc:sldChg>
      <pc:sldChg chg="modSp">
        <pc:chgData name="Rina Honda 本多 梨七" userId="S::rinahonda@qnap.com::16830f83-da19-4b72-a25e-c5f2d1021454" providerId="AD" clId="Web-{EB0931E7-1051-C8F6-1121-538ADFBF9735}" dt="2023-07-05T08:46:17.860" v="703"/>
        <pc:sldMkLst>
          <pc:docMk/>
          <pc:sldMk cId="1137870913" sldId="3599"/>
        </pc:sldMkLst>
        <pc:spChg chg="mod">
          <ac:chgData name="Rina Honda 本多 梨七" userId="S::rinahonda@qnap.com::16830f83-da19-4b72-a25e-c5f2d1021454" providerId="AD" clId="Web-{EB0931E7-1051-C8F6-1121-538ADFBF9735}" dt="2023-07-05T07:13:44.248" v="307" actId="20577"/>
          <ac:spMkLst>
            <pc:docMk/>
            <pc:sldMk cId="1137870913" sldId="3599"/>
            <ac:spMk id="6" creationId="{75821DA8-82F8-F141-A452-240DA0AA0FC4}"/>
          </ac:spMkLst>
        </pc:spChg>
        <pc:spChg chg="mod">
          <ac:chgData name="Rina Honda 本多 梨七" userId="S::rinahonda@qnap.com::16830f83-da19-4b72-a25e-c5f2d1021454" providerId="AD" clId="Web-{EB0931E7-1051-C8F6-1121-538ADFBF9735}" dt="2023-07-05T07:14:18.078" v="310" actId="20577"/>
          <ac:spMkLst>
            <pc:docMk/>
            <pc:sldMk cId="1137870913" sldId="3599"/>
            <ac:spMk id="59" creationId="{EE424DF6-5E80-461B-95B8-0ADBFA51FCFD}"/>
          </ac:spMkLst>
        </pc:spChg>
        <pc:spChg chg="mod">
          <ac:chgData name="Rina Honda 本多 梨七" userId="S::rinahonda@qnap.com::16830f83-da19-4b72-a25e-c5f2d1021454" providerId="AD" clId="Web-{EB0931E7-1051-C8F6-1121-538ADFBF9735}" dt="2023-07-05T07:14:48.642" v="314" actId="20577"/>
          <ac:spMkLst>
            <pc:docMk/>
            <pc:sldMk cId="1137870913" sldId="3599"/>
            <ac:spMk id="62" creationId="{C1A73D1C-CAEC-4CE5-AEF5-62287A384266}"/>
          </ac:spMkLst>
        </pc:spChg>
        <pc:graphicFrameChg chg="mod modGraphic">
          <ac:chgData name="Rina Honda 本多 梨七" userId="S::rinahonda@qnap.com::16830f83-da19-4b72-a25e-c5f2d1021454" providerId="AD" clId="Web-{EB0931E7-1051-C8F6-1121-538ADFBF9735}" dt="2023-07-05T08:46:17.860" v="703"/>
          <ac:graphicFrameMkLst>
            <pc:docMk/>
            <pc:sldMk cId="1137870913" sldId="3599"/>
            <ac:graphicFrameMk id="69" creationId="{4403B246-8FAA-4AF4-A46A-D77DB2C84BD3}"/>
          </ac:graphicFrameMkLst>
        </pc:graphicFrameChg>
      </pc:sldChg>
      <pc:sldChg chg="modSp">
        <pc:chgData name="Rina Honda 本多 梨七" userId="S::rinahonda@qnap.com::16830f83-da19-4b72-a25e-c5f2d1021454" providerId="AD" clId="Web-{EB0931E7-1051-C8F6-1121-538ADFBF9735}" dt="2023-07-05T08:57:44.764" v="712" actId="20577"/>
        <pc:sldMkLst>
          <pc:docMk/>
          <pc:sldMk cId="1865272379" sldId="3600"/>
        </pc:sldMkLst>
        <pc:spChg chg="mod">
          <ac:chgData name="Rina Honda 本多 梨七" userId="S::rinahonda@qnap.com::16830f83-da19-4b72-a25e-c5f2d1021454" providerId="AD" clId="Web-{EB0931E7-1051-C8F6-1121-538ADFBF9735}" dt="2023-07-05T07:28:45.083" v="396" actId="20577"/>
          <ac:spMkLst>
            <pc:docMk/>
            <pc:sldMk cId="1865272379" sldId="3600"/>
            <ac:spMk id="2" creationId="{BB663A84-C7A9-425F-A368-D3B7AE027944}"/>
          </ac:spMkLst>
        </pc:spChg>
        <pc:spChg chg="mod">
          <ac:chgData name="Rina Honda 本多 梨七" userId="S::rinahonda@qnap.com::16830f83-da19-4b72-a25e-c5f2d1021454" providerId="AD" clId="Web-{EB0931E7-1051-C8F6-1121-538ADFBF9735}" dt="2023-07-05T08:57:44.764" v="712" actId="20577"/>
          <ac:spMkLst>
            <pc:docMk/>
            <pc:sldMk cId="1865272379" sldId="3600"/>
            <ac:spMk id="9" creationId="{828C764C-8578-4274-12CE-67A7B6F4A200}"/>
          </ac:spMkLst>
        </pc:spChg>
        <pc:spChg chg="mod">
          <ac:chgData name="Rina Honda 本多 梨七" userId="S::rinahonda@qnap.com::16830f83-da19-4b72-a25e-c5f2d1021454" providerId="AD" clId="Web-{EB0931E7-1051-C8F6-1121-538ADFBF9735}" dt="2023-07-05T08:20:27.325" v="626" actId="1076"/>
          <ac:spMkLst>
            <pc:docMk/>
            <pc:sldMk cId="1865272379" sldId="3600"/>
            <ac:spMk id="13" creationId="{C4FABD84-43D1-5931-5A78-F20D4D1870AB}"/>
          </ac:spMkLst>
        </pc:spChg>
        <pc:spChg chg="mod">
          <ac:chgData name="Rina Honda 本多 梨七" userId="S::rinahonda@qnap.com::16830f83-da19-4b72-a25e-c5f2d1021454" providerId="AD" clId="Web-{EB0931E7-1051-C8F6-1121-538ADFBF9735}" dt="2023-07-05T07:31:42.263" v="418" actId="20577"/>
          <ac:spMkLst>
            <pc:docMk/>
            <pc:sldMk cId="1865272379" sldId="3600"/>
            <ac:spMk id="14" creationId="{02F51D8D-F31D-8F49-597A-98180C2FA50F}"/>
          </ac:spMkLst>
        </pc:spChg>
      </pc:sldChg>
      <pc:sldChg chg="modSp">
        <pc:chgData name="Rina Honda 本多 梨七" userId="S::rinahonda@qnap.com::16830f83-da19-4b72-a25e-c5f2d1021454" providerId="AD" clId="Web-{EB0931E7-1051-C8F6-1121-538ADFBF9735}" dt="2023-07-05T08:21:34.843" v="629" actId="20577"/>
        <pc:sldMkLst>
          <pc:docMk/>
          <pc:sldMk cId="708584899" sldId="3601"/>
        </pc:sldMkLst>
        <pc:spChg chg="mod">
          <ac:chgData name="Rina Honda 本多 梨七" userId="S::rinahonda@qnap.com::16830f83-da19-4b72-a25e-c5f2d1021454" providerId="AD" clId="Web-{EB0931E7-1051-C8F6-1121-538ADFBF9735}" dt="2023-07-05T07:32:56.188" v="428" actId="20577"/>
          <ac:spMkLst>
            <pc:docMk/>
            <pc:sldMk cId="708584899" sldId="3601"/>
            <ac:spMk id="5" creationId="{510BA139-7C76-4B4D-AF79-9FC7B36EC129}"/>
          </ac:spMkLst>
        </pc:spChg>
        <pc:spChg chg="mod">
          <ac:chgData name="Rina Honda 本多 梨七" userId="S::rinahonda@qnap.com::16830f83-da19-4b72-a25e-c5f2d1021454" providerId="AD" clId="Web-{EB0931E7-1051-C8F6-1121-538ADFBF9735}" dt="2023-07-05T07:35:26.382" v="446" actId="20577"/>
          <ac:spMkLst>
            <pc:docMk/>
            <pc:sldMk cId="708584899" sldId="3601"/>
            <ac:spMk id="6" creationId="{7D1B1E17-61CE-2DE5-025E-DA4BECEB185C}"/>
          </ac:spMkLst>
        </pc:spChg>
        <pc:spChg chg="mod">
          <ac:chgData name="Rina Honda 本多 梨七" userId="S::rinahonda@qnap.com::16830f83-da19-4b72-a25e-c5f2d1021454" providerId="AD" clId="Web-{EB0931E7-1051-C8F6-1121-538ADFBF9735}" dt="2023-07-05T08:21:34.843" v="629" actId="20577"/>
          <ac:spMkLst>
            <pc:docMk/>
            <pc:sldMk cId="708584899" sldId="3601"/>
            <ac:spMk id="7" creationId="{EF38025B-4E99-BCF3-7B09-E6C0BE127AA7}"/>
          </ac:spMkLst>
        </pc:spChg>
        <pc:spChg chg="mod">
          <ac:chgData name="Rina Honda 本多 梨七" userId="S::rinahonda@qnap.com::16830f83-da19-4b72-a25e-c5f2d1021454" providerId="AD" clId="Web-{EB0931E7-1051-C8F6-1121-538ADFBF9735}" dt="2023-07-05T07:33:26.142" v="430" actId="20577"/>
          <ac:spMkLst>
            <pc:docMk/>
            <pc:sldMk cId="708584899" sldId="3601"/>
            <ac:spMk id="35" creationId="{A04947F5-1107-B74E-8D76-CD752BBFB3B8}"/>
          </ac:spMkLst>
        </pc:spChg>
        <pc:spChg chg="mod">
          <ac:chgData name="Rina Honda 本多 梨七" userId="S::rinahonda@qnap.com::16830f83-da19-4b72-a25e-c5f2d1021454" providerId="AD" clId="Web-{EB0931E7-1051-C8F6-1121-538ADFBF9735}" dt="2023-07-05T07:33:46.456" v="433" actId="20577"/>
          <ac:spMkLst>
            <pc:docMk/>
            <pc:sldMk cId="708584899" sldId="3601"/>
            <ac:spMk id="36" creationId="{0675ADC9-470F-6948-8EE6-112462D769BB}"/>
          </ac:spMkLst>
        </pc:spChg>
        <pc:spChg chg="mod">
          <ac:chgData name="Rina Honda 本多 梨七" userId="S::rinahonda@qnap.com::16830f83-da19-4b72-a25e-c5f2d1021454" providerId="AD" clId="Web-{EB0931E7-1051-C8F6-1121-538ADFBF9735}" dt="2023-07-05T07:34:05.535" v="436" actId="20577"/>
          <ac:spMkLst>
            <pc:docMk/>
            <pc:sldMk cId="708584899" sldId="3601"/>
            <ac:spMk id="37" creationId="{12401F8B-0E30-9A41-A565-E60E4ECE24A9}"/>
          </ac:spMkLst>
        </pc:spChg>
        <pc:spChg chg="mod">
          <ac:chgData name="Rina Honda 本多 梨七" userId="S::rinahonda@qnap.com::16830f83-da19-4b72-a25e-c5f2d1021454" providerId="AD" clId="Web-{EB0931E7-1051-C8F6-1121-538ADFBF9735}" dt="2023-07-05T07:35:26.601" v="449" actId="20577"/>
          <ac:spMkLst>
            <pc:docMk/>
            <pc:sldMk cId="708584899" sldId="3601"/>
            <ac:spMk id="38" creationId="{97023644-EA99-344E-900E-18DF8CD169E1}"/>
          </ac:spMkLst>
        </pc:spChg>
        <pc:spChg chg="mod">
          <ac:chgData name="Rina Honda 本多 梨七" userId="S::rinahonda@qnap.com::16830f83-da19-4b72-a25e-c5f2d1021454" providerId="AD" clId="Web-{EB0931E7-1051-C8F6-1121-538ADFBF9735}" dt="2023-07-05T07:37:23.512" v="464" actId="20577"/>
          <ac:spMkLst>
            <pc:docMk/>
            <pc:sldMk cId="708584899" sldId="3601"/>
            <ac:spMk id="44" creationId="{D97A9B32-A289-4BCE-9F46-BF23C7D07CEF}"/>
          </ac:spMkLst>
        </pc:spChg>
        <pc:spChg chg="mod">
          <ac:chgData name="Rina Honda 本多 梨七" userId="S::rinahonda@qnap.com::16830f83-da19-4b72-a25e-c5f2d1021454" providerId="AD" clId="Web-{EB0931E7-1051-C8F6-1121-538ADFBF9735}" dt="2023-07-05T07:36:14.540" v="455" actId="20577"/>
          <ac:spMkLst>
            <pc:docMk/>
            <pc:sldMk cId="708584899" sldId="3601"/>
            <ac:spMk id="45" creationId="{BEDBD248-69E2-5D4E-AD6D-3A2EE89ED274}"/>
          </ac:spMkLst>
        </pc:spChg>
        <pc:spChg chg="mod">
          <ac:chgData name="Rina Honda 本多 梨七" userId="S::rinahonda@qnap.com::16830f83-da19-4b72-a25e-c5f2d1021454" providerId="AD" clId="Web-{EB0931E7-1051-C8F6-1121-538ADFBF9735}" dt="2023-07-05T07:36:54.651" v="458" actId="20577"/>
          <ac:spMkLst>
            <pc:docMk/>
            <pc:sldMk cId="708584899" sldId="3601"/>
            <ac:spMk id="46" creationId="{B56C1657-399F-6A4C-8B1F-34679221959B}"/>
          </ac:spMkLst>
        </pc:spChg>
      </pc:sldChg>
      <pc:sldChg chg="modSp">
        <pc:chgData name="Rina Honda 本多 梨七" userId="S::rinahonda@qnap.com::16830f83-da19-4b72-a25e-c5f2d1021454" providerId="AD" clId="Web-{EB0931E7-1051-C8F6-1121-538ADFBF9735}" dt="2023-07-05T08:25:52.792" v="633" actId="20577"/>
        <pc:sldMkLst>
          <pc:docMk/>
          <pc:sldMk cId="4156770121" sldId="3602"/>
        </pc:sldMkLst>
        <pc:spChg chg="mod">
          <ac:chgData name="Rina Honda 本多 梨七" userId="S::rinahonda@qnap.com::16830f83-da19-4b72-a25e-c5f2d1021454" providerId="AD" clId="Web-{EB0931E7-1051-C8F6-1121-538ADFBF9735}" dt="2023-07-05T08:25:52.792" v="633" actId="20577"/>
          <ac:spMkLst>
            <pc:docMk/>
            <pc:sldMk cId="4156770121" sldId="3602"/>
            <ac:spMk id="7" creationId="{24BA7653-7F62-77BF-811F-83072DDCA58B}"/>
          </ac:spMkLst>
        </pc:spChg>
        <pc:spChg chg="mod">
          <ac:chgData name="Rina Honda 本多 梨七" userId="S::rinahonda@qnap.com::16830f83-da19-4b72-a25e-c5f2d1021454" providerId="AD" clId="Web-{EB0931E7-1051-C8F6-1121-538ADFBF9735}" dt="2023-07-05T07:43:46.309" v="503" actId="20577"/>
          <ac:spMkLst>
            <pc:docMk/>
            <pc:sldMk cId="4156770121" sldId="3602"/>
            <ac:spMk id="8" creationId="{90EB8B59-B98D-CC5F-C561-1DB481B0DF6F}"/>
          </ac:spMkLst>
        </pc:spChg>
      </pc:sldChg>
      <pc:sldChg chg="modSp">
        <pc:chgData name="Rina Honda 本多 梨七" userId="S::rinahonda@qnap.com::16830f83-da19-4b72-a25e-c5f2d1021454" providerId="AD" clId="Web-{EB0931E7-1051-C8F6-1121-538ADFBF9735}" dt="2023-07-05T08:57:09.512" v="709" actId="20577"/>
        <pc:sldMkLst>
          <pc:docMk/>
          <pc:sldMk cId="1599555631" sldId="3604"/>
        </pc:sldMkLst>
        <pc:spChg chg="mod">
          <ac:chgData name="Rina Honda 本多 梨七" userId="S::rinahonda@qnap.com::16830f83-da19-4b72-a25e-c5f2d1021454" providerId="AD" clId="Web-{EB0931E7-1051-C8F6-1121-538ADFBF9735}" dt="2023-07-05T07:23:19.054" v="376" actId="20577"/>
          <ac:spMkLst>
            <pc:docMk/>
            <pc:sldMk cId="1599555631" sldId="3604"/>
            <ac:spMk id="2" creationId="{D3E8F0C7-6620-F641-8CFA-54722EEE38C8}"/>
          </ac:spMkLst>
        </pc:spChg>
        <pc:spChg chg="mod">
          <ac:chgData name="Rina Honda 本多 梨七" userId="S::rinahonda@qnap.com::16830f83-da19-4b72-a25e-c5f2d1021454" providerId="AD" clId="Web-{EB0931E7-1051-C8F6-1121-538ADFBF9735}" dt="2023-07-05T08:47:23.269" v="707" actId="20577"/>
          <ac:spMkLst>
            <pc:docMk/>
            <pc:sldMk cId="1599555631" sldId="3604"/>
            <ac:spMk id="6" creationId="{B880000D-4CCA-B04D-A5C2-0D0D7DC5F952}"/>
          </ac:spMkLst>
        </pc:spChg>
        <pc:spChg chg="mod">
          <ac:chgData name="Rina Honda 本多 梨七" userId="S::rinahonda@qnap.com::16830f83-da19-4b72-a25e-c5f2d1021454" providerId="AD" clId="Web-{EB0931E7-1051-C8F6-1121-538ADFBF9735}" dt="2023-07-05T08:57:09.512" v="709" actId="20577"/>
          <ac:spMkLst>
            <pc:docMk/>
            <pc:sldMk cId="1599555631" sldId="3604"/>
            <ac:spMk id="13" creationId="{B5530B72-036B-2B48-8658-B3F2D21C24ED}"/>
          </ac:spMkLst>
        </pc:spChg>
      </pc:sldChg>
      <pc:sldChg chg="modSp">
        <pc:chgData name="Rina Honda 本多 梨七" userId="S::rinahonda@qnap.com::16830f83-da19-4b72-a25e-c5f2d1021454" providerId="AD" clId="Web-{EB0931E7-1051-C8F6-1121-538ADFBF9735}" dt="2023-07-05T08:31:40.432" v="647" actId="20577"/>
        <pc:sldMkLst>
          <pc:docMk/>
          <pc:sldMk cId="3261471915" sldId="3606"/>
        </pc:sldMkLst>
        <pc:spChg chg="mod">
          <ac:chgData name="Rina Honda 本多 梨七" userId="S::rinahonda@qnap.com::16830f83-da19-4b72-a25e-c5f2d1021454" providerId="AD" clId="Web-{EB0931E7-1051-C8F6-1121-538ADFBF9735}" dt="2023-07-05T07:49:22.167" v="532" actId="20577"/>
          <ac:spMkLst>
            <pc:docMk/>
            <pc:sldMk cId="3261471915" sldId="3606"/>
            <ac:spMk id="2" creationId="{9B2E6210-DE95-507D-84C3-EFA2623E52D4}"/>
          </ac:spMkLst>
        </pc:spChg>
        <pc:spChg chg="mod">
          <ac:chgData name="Rina Honda 本多 梨七" userId="S::rinahonda@qnap.com::16830f83-da19-4b72-a25e-c5f2d1021454" providerId="AD" clId="Web-{EB0931E7-1051-C8F6-1121-538ADFBF9735}" dt="2023-07-05T08:28:19.782" v="640" actId="20577"/>
          <ac:spMkLst>
            <pc:docMk/>
            <pc:sldMk cId="3261471915" sldId="3606"/>
            <ac:spMk id="6" creationId="{F377BCA9-A3B7-44DA-8D52-33828A683C10}"/>
          </ac:spMkLst>
        </pc:spChg>
        <pc:spChg chg="mod">
          <ac:chgData name="Rina Honda 本多 梨七" userId="S::rinahonda@qnap.com::16830f83-da19-4b72-a25e-c5f2d1021454" providerId="AD" clId="Web-{EB0931E7-1051-C8F6-1121-538ADFBF9735}" dt="2023-07-05T08:31:40.432" v="647" actId="20577"/>
          <ac:spMkLst>
            <pc:docMk/>
            <pc:sldMk cId="3261471915" sldId="3606"/>
            <ac:spMk id="7" creationId="{CDEAB60E-5201-696A-ED72-0E091ABC7EAC}"/>
          </ac:spMkLst>
        </pc:spChg>
      </pc:sldChg>
      <pc:sldChg chg="modSp">
        <pc:chgData name="Rina Honda 本多 梨七" userId="S::rinahonda@qnap.com::16830f83-da19-4b72-a25e-c5f2d1021454" providerId="AD" clId="Web-{EB0931E7-1051-C8F6-1121-538ADFBF9735}" dt="2023-07-05T08:26:55.716" v="637"/>
        <pc:sldMkLst>
          <pc:docMk/>
          <pc:sldMk cId="2573751541" sldId="3607"/>
        </pc:sldMkLst>
        <pc:spChg chg="mod">
          <ac:chgData name="Rina Honda 本多 梨七" userId="S::rinahonda@qnap.com::16830f83-da19-4b72-a25e-c5f2d1021454" providerId="AD" clId="Web-{EB0931E7-1051-C8F6-1121-538ADFBF9735}" dt="2023-07-05T07:44:35.655" v="508" actId="20577"/>
          <ac:spMkLst>
            <pc:docMk/>
            <pc:sldMk cId="2573751541" sldId="3607"/>
            <ac:spMk id="3" creationId="{85355FDD-91EE-9C42-B248-5CD5B243D590}"/>
          </ac:spMkLst>
        </pc:spChg>
        <pc:graphicFrameChg chg="mod modGraphic">
          <ac:chgData name="Rina Honda 本多 梨七" userId="S::rinahonda@qnap.com::16830f83-da19-4b72-a25e-c5f2d1021454" providerId="AD" clId="Web-{EB0931E7-1051-C8F6-1121-538ADFBF9735}" dt="2023-07-05T08:26:55.716" v="637"/>
          <ac:graphicFrameMkLst>
            <pc:docMk/>
            <pc:sldMk cId="2573751541" sldId="3607"/>
            <ac:graphicFrameMk id="53" creationId="{CB0960ED-BAE3-C1C2-AD08-DC6EAFB26F6A}"/>
          </ac:graphicFrameMkLst>
        </pc:graphicFrameChg>
      </pc:sldChg>
      <pc:sldChg chg="modSp">
        <pc:chgData name="Rina Honda 本多 梨七" userId="S::rinahonda@qnap.com::16830f83-da19-4b72-a25e-c5f2d1021454" providerId="AD" clId="Web-{EB0931E7-1051-C8F6-1121-538ADFBF9735}" dt="2023-07-05T06:42:37.028" v="214" actId="20577"/>
        <pc:sldMkLst>
          <pc:docMk/>
          <pc:sldMk cId="3099888920" sldId="3608"/>
        </pc:sldMkLst>
        <pc:spChg chg="mod">
          <ac:chgData name="Rina Honda 本多 梨七" userId="S::rinahonda@qnap.com::16830f83-da19-4b72-a25e-c5f2d1021454" providerId="AD" clId="Web-{EB0931E7-1051-C8F6-1121-538ADFBF9735}" dt="2023-07-05T06:41:18.290" v="205" actId="20577"/>
          <ac:spMkLst>
            <pc:docMk/>
            <pc:sldMk cId="3099888920" sldId="3608"/>
            <ac:spMk id="7" creationId="{00000000-0000-0000-0000-000000000000}"/>
          </ac:spMkLst>
        </pc:spChg>
        <pc:spChg chg="mod">
          <ac:chgData name="Rina Honda 本多 梨七" userId="S::rinahonda@qnap.com::16830f83-da19-4b72-a25e-c5f2d1021454" providerId="AD" clId="Web-{EB0931E7-1051-C8F6-1121-538ADFBF9735}" dt="2023-07-05T06:41:18.462" v="206" actId="20577"/>
          <ac:spMkLst>
            <pc:docMk/>
            <pc:sldMk cId="3099888920" sldId="3608"/>
            <ac:spMk id="8" creationId="{08D18E22-47AF-104D-89F1-7EC23AC03D05}"/>
          </ac:spMkLst>
        </pc:spChg>
        <pc:spChg chg="mod">
          <ac:chgData name="Rina Honda 本多 梨七" userId="S::rinahonda@qnap.com::16830f83-da19-4b72-a25e-c5f2d1021454" providerId="AD" clId="Web-{EB0931E7-1051-C8F6-1121-538ADFBF9735}" dt="2023-07-05T06:41:43.385" v="207" actId="20577"/>
          <ac:spMkLst>
            <pc:docMk/>
            <pc:sldMk cId="3099888920" sldId="3608"/>
            <ac:spMk id="9" creationId="{B26B59E1-265B-5140-99D3-72360790556C}"/>
          </ac:spMkLst>
        </pc:spChg>
        <pc:spChg chg="mod">
          <ac:chgData name="Rina Honda 本多 梨七" userId="S::rinahonda@qnap.com::16830f83-da19-4b72-a25e-c5f2d1021454" providerId="AD" clId="Web-{EB0931E7-1051-C8F6-1121-538ADFBF9735}" dt="2023-07-05T06:42:37.028" v="214" actId="20577"/>
          <ac:spMkLst>
            <pc:docMk/>
            <pc:sldMk cId="3099888920" sldId="3608"/>
            <ac:spMk id="36" creationId="{3C4220CF-584E-4C44-B7D1-B68014D66BD5}"/>
          </ac:spMkLst>
        </pc:spChg>
        <pc:spChg chg="mod">
          <ac:chgData name="Rina Honda 本多 梨七" userId="S::rinahonda@qnap.com::16830f83-da19-4b72-a25e-c5f2d1021454" providerId="AD" clId="Web-{EB0931E7-1051-C8F6-1121-538ADFBF9735}" dt="2023-07-05T06:42:29.059" v="212" actId="20577"/>
          <ac:spMkLst>
            <pc:docMk/>
            <pc:sldMk cId="3099888920" sldId="3608"/>
            <ac:spMk id="37" creationId="{D1E17477-92DB-064A-97DA-8A7C46145F40}"/>
          </ac:spMkLst>
        </pc:spChg>
      </pc:sldChg>
      <pc:sldChg chg="modSp">
        <pc:chgData name="Rina Honda 本多 梨七" userId="S::rinahonda@qnap.com::16830f83-da19-4b72-a25e-c5f2d1021454" providerId="AD" clId="Web-{EB0931E7-1051-C8F6-1121-538ADFBF9735}" dt="2023-07-05T08:39:04.779" v="675" actId="1076"/>
        <pc:sldMkLst>
          <pc:docMk/>
          <pc:sldMk cId="445243056" sldId="3610"/>
        </pc:sldMkLst>
        <pc:spChg chg="mod">
          <ac:chgData name="Rina Honda 本多 梨七" userId="S::rinahonda@qnap.com::16830f83-da19-4b72-a25e-c5f2d1021454" providerId="AD" clId="Web-{EB0931E7-1051-C8F6-1121-538ADFBF9735}" dt="2023-07-05T08:39:04.779" v="675" actId="1076"/>
          <ac:spMkLst>
            <pc:docMk/>
            <pc:sldMk cId="445243056" sldId="3610"/>
            <ac:spMk id="3" creationId="{F9F0B7F3-3105-815E-1354-2144FD3D4403}"/>
          </ac:spMkLst>
        </pc:spChg>
        <pc:spChg chg="mod">
          <ac:chgData name="Rina Honda 本多 梨七" userId="S::rinahonda@qnap.com::16830f83-da19-4b72-a25e-c5f2d1021454" providerId="AD" clId="Web-{EB0931E7-1051-C8F6-1121-538ADFBF9735}" dt="2023-07-05T05:41:47.703" v="75" actId="20577"/>
          <ac:spMkLst>
            <pc:docMk/>
            <pc:sldMk cId="445243056" sldId="3610"/>
            <ac:spMk id="6" creationId="{42D9FE43-1672-DDC7-FECC-115328714EE1}"/>
          </ac:spMkLst>
        </pc:spChg>
        <pc:spChg chg="mod">
          <ac:chgData name="Rina Honda 本多 梨七" userId="S::rinahonda@qnap.com::16830f83-da19-4b72-a25e-c5f2d1021454" providerId="AD" clId="Web-{EB0931E7-1051-C8F6-1121-538ADFBF9735}" dt="2023-07-05T08:09:09.452" v="599" actId="20577"/>
          <ac:spMkLst>
            <pc:docMk/>
            <pc:sldMk cId="445243056" sldId="3610"/>
            <ac:spMk id="10" creationId="{29F5211B-B906-C641-EE55-E2211BA0B69F}"/>
          </ac:spMkLst>
        </pc:spChg>
        <pc:spChg chg="mod">
          <ac:chgData name="Rina Honda 本多 梨七" userId="S::rinahonda@qnap.com::16830f83-da19-4b72-a25e-c5f2d1021454" providerId="AD" clId="Web-{EB0931E7-1051-C8F6-1121-538ADFBF9735}" dt="2023-07-05T08:10:06.173" v="603" actId="20577"/>
          <ac:spMkLst>
            <pc:docMk/>
            <pc:sldMk cId="445243056" sldId="3610"/>
            <ac:spMk id="11" creationId="{EADF99DA-F3B2-FD8D-2E0A-8635F842FE15}"/>
          </ac:spMkLst>
        </pc:spChg>
        <pc:spChg chg="mod">
          <ac:chgData name="Rina Honda 本多 梨七" userId="S::rinahonda@qnap.com::16830f83-da19-4b72-a25e-c5f2d1021454" providerId="AD" clId="Web-{EB0931E7-1051-C8F6-1121-538ADFBF9735}" dt="2023-07-05T05:39:28.075" v="56" actId="20577"/>
          <ac:spMkLst>
            <pc:docMk/>
            <pc:sldMk cId="445243056" sldId="3610"/>
            <ac:spMk id="309" creationId="{00000000-0000-0000-0000-000000000000}"/>
          </ac:spMkLst>
        </pc:spChg>
      </pc:sldChg>
      <pc:sldChg chg="modSp">
        <pc:chgData name="Rina Honda 本多 梨七" userId="S::rinahonda@qnap.com::16830f83-da19-4b72-a25e-c5f2d1021454" providerId="AD" clId="Web-{EB0931E7-1051-C8F6-1121-538ADFBF9735}" dt="2023-07-05T08:36:50.492" v="669" actId="20577"/>
        <pc:sldMkLst>
          <pc:docMk/>
          <pc:sldMk cId="997878425" sldId="3661"/>
        </pc:sldMkLst>
        <pc:spChg chg="mod">
          <ac:chgData name="Rina Honda 本多 梨七" userId="S::rinahonda@qnap.com::16830f83-da19-4b72-a25e-c5f2d1021454" providerId="AD" clId="Web-{EB0931E7-1051-C8F6-1121-538ADFBF9735}" dt="2023-07-05T08:33:57.953" v="656" actId="20577"/>
          <ac:spMkLst>
            <pc:docMk/>
            <pc:sldMk cId="997878425" sldId="3661"/>
            <ac:spMk id="14" creationId="{A0C29D0D-E7C6-4C75-CBF8-D1146F6C6418}"/>
          </ac:spMkLst>
        </pc:spChg>
        <pc:spChg chg="mod">
          <ac:chgData name="Rina Honda 本多 梨七" userId="S::rinahonda@qnap.com::16830f83-da19-4b72-a25e-c5f2d1021454" providerId="AD" clId="Web-{EB0931E7-1051-C8F6-1121-538ADFBF9735}" dt="2023-07-05T07:59:46.772" v="574" actId="20577"/>
          <ac:spMkLst>
            <pc:docMk/>
            <pc:sldMk cId="997878425" sldId="3661"/>
            <ac:spMk id="15" creationId="{91957B47-F2C4-A77E-F011-5F0132552556}"/>
          </ac:spMkLst>
        </pc:spChg>
        <pc:spChg chg="mod">
          <ac:chgData name="Rina Honda 本多 梨七" userId="S::rinahonda@qnap.com::16830f83-da19-4b72-a25e-c5f2d1021454" providerId="AD" clId="Web-{EB0931E7-1051-C8F6-1121-538ADFBF9735}" dt="2023-07-05T07:55:40.824" v="552" actId="20577"/>
          <ac:spMkLst>
            <pc:docMk/>
            <pc:sldMk cId="997878425" sldId="3661"/>
            <ac:spMk id="31" creationId="{A3DF3FEC-6619-D5ED-4CB4-44F56A5490B7}"/>
          </ac:spMkLst>
        </pc:spChg>
        <pc:spChg chg="mod">
          <ac:chgData name="Rina Honda 本多 梨七" userId="S::rinahonda@qnap.com::16830f83-da19-4b72-a25e-c5f2d1021454" providerId="AD" clId="Web-{EB0931E7-1051-C8F6-1121-538ADFBF9735}" dt="2023-07-05T07:56:02.091" v="554" actId="20577"/>
          <ac:spMkLst>
            <pc:docMk/>
            <pc:sldMk cId="997878425" sldId="3661"/>
            <ac:spMk id="33" creationId="{860813FD-109B-2ECB-D342-EBB28EA340D6}"/>
          </ac:spMkLst>
        </pc:spChg>
        <pc:spChg chg="mod">
          <ac:chgData name="Rina Honda 本多 梨七" userId="S::rinahonda@qnap.com::16830f83-da19-4b72-a25e-c5f2d1021454" providerId="AD" clId="Web-{EB0931E7-1051-C8F6-1121-538ADFBF9735}" dt="2023-07-05T07:50:18.482" v="538" actId="14100"/>
          <ac:spMkLst>
            <pc:docMk/>
            <pc:sldMk cId="997878425" sldId="3661"/>
            <ac:spMk id="34" creationId="{9CC46BEC-FF01-E821-BCA0-6A67EAACD953}"/>
          </ac:spMkLst>
        </pc:spChg>
        <pc:spChg chg="mod">
          <ac:chgData name="Rina Honda 本多 梨七" userId="S::rinahonda@qnap.com::16830f83-da19-4b72-a25e-c5f2d1021454" providerId="AD" clId="Web-{EB0931E7-1051-C8F6-1121-538ADFBF9735}" dt="2023-07-05T08:36:50.492" v="669" actId="20577"/>
          <ac:spMkLst>
            <pc:docMk/>
            <pc:sldMk cId="997878425" sldId="3661"/>
            <ac:spMk id="41" creationId="{7B40FCC7-3CA8-D7AB-2DFC-B37D8AC0FE95}"/>
          </ac:spMkLst>
        </pc:spChg>
        <pc:spChg chg="mod">
          <ac:chgData name="Rina Honda 本多 梨七" userId="S::rinahonda@qnap.com::16830f83-da19-4b72-a25e-c5f2d1021454" providerId="AD" clId="Web-{EB0931E7-1051-C8F6-1121-538ADFBF9735}" dt="2023-07-05T07:53:49.476" v="545" actId="20577"/>
          <ac:spMkLst>
            <pc:docMk/>
            <pc:sldMk cId="997878425" sldId="3661"/>
            <ac:spMk id="42" creationId="{DB8C46E7-228E-8B26-AF2A-8A2DE640FA75}"/>
          </ac:spMkLst>
        </pc:spChg>
        <pc:spChg chg="mod">
          <ac:chgData name="Rina Honda 本多 梨七" userId="S::rinahonda@qnap.com::16830f83-da19-4b72-a25e-c5f2d1021454" providerId="AD" clId="Web-{EB0931E7-1051-C8F6-1121-538ADFBF9735}" dt="2023-07-05T07:58:01.611" v="569" actId="20577"/>
          <ac:spMkLst>
            <pc:docMk/>
            <pc:sldMk cId="997878425" sldId="3661"/>
            <ac:spMk id="44" creationId="{67CFA5B1-83F3-6066-1A81-24C11D3DA9CC}"/>
          </ac:spMkLst>
        </pc:spChg>
        <pc:spChg chg="mod">
          <ac:chgData name="Rina Honda 本多 梨七" userId="S::rinahonda@qnap.com::16830f83-da19-4b72-a25e-c5f2d1021454" providerId="AD" clId="Web-{EB0931E7-1051-C8F6-1121-538ADFBF9735}" dt="2023-07-05T07:49:33.090" v="535" actId="20577"/>
          <ac:spMkLst>
            <pc:docMk/>
            <pc:sldMk cId="997878425" sldId="3661"/>
            <ac:spMk id="69" creationId="{9BAE4074-7C40-ECA9-82DD-9AF08E08073C}"/>
          </ac:spMkLst>
        </pc:spChg>
        <pc:spChg chg="mod">
          <ac:chgData name="Rina Honda 本多 梨七" userId="S::rinahonda@qnap.com::16830f83-da19-4b72-a25e-c5f2d1021454" providerId="AD" clId="Web-{EB0931E7-1051-C8F6-1121-538ADFBF9735}" dt="2023-07-05T08:32:27.230" v="651" actId="20577"/>
          <ac:spMkLst>
            <pc:docMk/>
            <pc:sldMk cId="997878425" sldId="3661"/>
            <ac:spMk id="100" creationId="{D0AF7CC8-08F2-ACA4-C61E-F64896C1BFD0}"/>
          </ac:spMkLst>
        </pc:spChg>
        <pc:spChg chg="mod">
          <ac:chgData name="Rina Honda 本多 梨七" userId="S::rinahonda@qnap.com::16830f83-da19-4b72-a25e-c5f2d1021454" providerId="AD" clId="Web-{EB0931E7-1051-C8F6-1121-538ADFBF9735}" dt="2023-07-05T08:00:59.900" v="579" actId="20577"/>
          <ac:spMkLst>
            <pc:docMk/>
            <pc:sldMk cId="997878425" sldId="3661"/>
            <ac:spMk id="119" creationId="{E8EF4812-8F91-CDD5-7478-025F01EEFCDF}"/>
          </ac:spMkLst>
        </pc:spChg>
        <pc:picChg chg="mod">
          <ac:chgData name="Rina Honda 本多 梨七" userId="S::rinahonda@qnap.com::16830f83-da19-4b72-a25e-c5f2d1021454" providerId="AD" clId="Web-{EB0931E7-1051-C8F6-1121-538ADFBF9735}" dt="2023-07-05T07:56:46.530" v="558" actId="1076"/>
          <ac:picMkLst>
            <pc:docMk/>
            <pc:sldMk cId="997878425" sldId="3661"/>
            <ac:picMk id="101" creationId="{28C44A3E-BCF2-9AE4-3267-F1C6B76BE5EA}"/>
          </ac:picMkLst>
        </pc:picChg>
      </pc:sldChg>
      <pc:sldChg chg="modSp">
        <pc:chgData name="Rina Honda 本多 梨七" userId="S::rinahonda@qnap.com::16830f83-da19-4b72-a25e-c5f2d1021454" providerId="AD" clId="Web-{EB0931E7-1051-C8F6-1121-538ADFBF9735}" dt="2023-07-05T08:18:49.133" v="625" actId="20577"/>
        <pc:sldMkLst>
          <pc:docMk/>
          <pc:sldMk cId="1900177952" sldId="3662"/>
        </pc:sldMkLst>
        <pc:spChg chg="mod">
          <ac:chgData name="Rina Honda 本多 梨七" userId="S::rinahonda@qnap.com::16830f83-da19-4b72-a25e-c5f2d1021454" providerId="AD" clId="Web-{EB0931E7-1051-C8F6-1121-538ADFBF9735}" dt="2023-07-05T07:18:58.699" v="345" actId="20577"/>
          <ac:spMkLst>
            <pc:docMk/>
            <pc:sldMk cId="1900177952" sldId="3662"/>
            <ac:spMk id="2" creationId="{F43D5C9B-1EA6-0410-2C09-48BAACE9BA8F}"/>
          </ac:spMkLst>
        </pc:spChg>
        <pc:spChg chg="mod">
          <ac:chgData name="Rina Honda 本多 梨七" userId="S::rinahonda@qnap.com::16830f83-da19-4b72-a25e-c5f2d1021454" providerId="AD" clId="Web-{EB0931E7-1051-C8F6-1121-538ADFBF9735}" dt="2023-07-05T07:19:56.092" v="356" actId="20577"/>
          <ac:spMkLst>
            <pc:docMk/>
            <pc:sldMk cId="1900177952" sldId="3662"/>
            <ac:spMk id="9" creationId="{5B99A5CC-9623-38D3-11AA-509CA1CBAEE0}"/>
          </ac:spMkLst>
        </pc:spChg>
        <pc:spChg chg="mod">
          <ac:chgData name="Rina Honda 本多 梨七" userId="S::rinahonda@qnap.com::16830f83-da19-4b72-a25e-c5f2d1021454" providerId="AD" clId="Web-{EB0931E7-1051-C8F6-1121-538ADFBF9735}" dt="2023-07-05T08:17:47.256" v="617" actId="20577"/>
          <ac:spMkLst>
            <pc:docMk/>
            <pc:sldMk cId="1900177952" sldId="3662"/>
            <ac:spMk id="23" creationId="{4FE6F95F-747E-980D-A5B5-5C4ADE8CD9B1}"/>
          </ac:spMkLst>
        </pc:spChg>
        <pc:spChg chg="mod">
          <ac:chgData name="Rina Honda 本多 梨七" userId="S::rinahonda@qnap.com::16830f83-da19-4b72-a25e-c5f2d1021454" providerId="AD" clId="Web-{EB0931E7-1051-C8F6-1121-538ADFBF9735}" dt="2023-07-05T08:18:15.069" v="620" actId="20577"/>
          <ac:spMkLst>
            <pc:docMk/>
            <pc:sldMk cId="1900177952" sldId="3662"/>
            <ac:spMk id="25" creationId="{8CA23E6C-F2BF-DB0B-72E4-0D74FE77EEE4}"/>
          </ac:spMkLst>
        </pc:spChg>
        <pc:spChg chg="mod">
          <ac:chgData name="Rina Honda 本多 梨七" userId="S::rinahonda@qnap.com::16830f83-da19-4b72-a25e-c5f2d1021454" providerId="AD" clId="Web-{EB0931E7-1051-C8F6-1121-538ADFBF9735}" dt="2023-07-05T08:18:49.133" v="625" actId="20577"/>
          <ac:spMkLst>
            <pc:docMk/>
            <pc:sldMk cId="1900177952" sldId="3662"/>
            <ac:spMk id="41" creationId="{DD6B2110-2AE9-A601-6685-BB6E32F556A5}"/>
          </ac:spMkLst>
        </pc:spChg>
      </pc:sldChg>
      <pc:sldChg chg="modSp">
        <pc:chgData name="Rina Honda 本多 梨七" userId="S::rinahonda@qnap.com::16830f83-da19-4b72-a25e-c5f2d1021454" providerId="AD" clId="Web-{EB0931E7-1051-C8F6-1121-538ADFBF9735}" dt="2023-07-05T08:47:10.690" v="706" actId="20577"/>
        <pc:sldMkLst>
          <pc:docMk/>
          <pc:sldMk cId="1493052760" sldId="3663"/>
        </pc:sldMkLst>
        <pc:spChg chg="mod">
          <ac:chgData name="Rina Honda 本多 梨七" userId="S::rinahonda@qnap.com::16830f83-da19-4b72-a25e-c5f2d1021454" providerId="AD" clId="Web-{EB0931E7-1051-C8F6-1121-538ADFBF9735}" dt="2023-07-05T07:22:24.927" v="370" actId="20577"/>
          <ac:spMkLst>
            <pc:docMk/>
            <pc:sldMk cId="1493052760" sldId="3663"/>
            <ac:spMk id="2" creationId="{F43D5C9B-1EA6-0410-2C09-48BAACE9BA8F}"/>
          </ac:spMkLst>
        </pc:spChg>
        <pc:spChg chg="mod">
          <ac:chgData name="Rina Honda 本多 梨七" userId="S::rinahonda@qnap.com::16830f83-da19-4b72-a25e-c5f2d1021454" providerId="AD" clId="Web-{EB0931E7-1051-C8F6-1121-538ADFBF9735}" dt="2023-07-05T08:47:10.690" v="706" actId="20577"/>
          <ac:spMkLst>
            <pc:docMk/>
            <pc:sldMk cId="1493052760" sldId="3663"/>
            <ac:spMk id="11" creationId="{D9D3ADB7-85F7-D0EA-D141-B70412DD9FAC}"/>
          </ac:spMkLst>
        </pc:spChg>
        <pc:spChg chg="mod">
          <ac:chgData name="Rina Honda 本多 梨七" userId="S::rinahonda@qnap.com::16830f83-da19-4b72-a25e-c5f2d1021454" providerId="AD" clId="Web-{EB0931E7-1051-C8F6-1121-538ADFBF9735}" dt="2023-07-05T07:21:41.409" v="365" actId="20577"/>
          <ac:spMkLst>
            <pc:docMk/>
            <pc:sldMk cId="1493052760" sldId="3663"/>
            <ac:spMk id="22" creationId="{43B8A881-8CB4-9E91-E737-4CEE820EE803}"/>
          </ac:spMkLst>
        </pc:spChg>
      </pc:sldChg>
      <pc:sldChg chg="modSp">
        <pc:chgData name="Rina Honda 本多 梨七" userId="S::rinahonda@qnap.com::16830f83-da19-4b72-a25e-c5f2d1021454" providerId="AD" clId="Web-{EB0931E7-1051-C8F6-1121-538ADFBF9735}" dt="2023-07-05T07:28:23.551" v="394" actId="20577"/>
        <pc:sldMkLst>
          <pc:docMk/>
          <pc:sldMk cId="1506353170" sldId="3664"/>
        </pc:sldMkLst>
        <pc:spChg chg="mod">
          <ac:chgData name="Rina Honda 本多 梨七" userId="S::rinahonda@qnap.com::16830f83-da19-4b72-a25e-c5f2d1021454" providerId="AD" clId="Web-{EB0931E7-1051-C8F6-1121-538ADFBF9735}" dt="2023-07-05T07:25:08.324" v="385" actId="20577"/>
          <ac:spMkLst>
            <pc:docMk/>
            <pc:sldMk cId="1506353170" sldId="3664"/>
            <ac:spMk id="2" creationId="{D3E8F0C7-6620-F641-8CFA-54722EEE38C8}"/>
          </ac:spMkLst>
        </pc:spChg>
        <pc:spChg chg="mod">
          <ac:chgData name="Rina Honda 本多 梨七" userId="S::rinahonda@qnap.com::16830f83-da19-4b72-a25e-c5f2d1021454" providerId="AD" clId="Web-{EB0931E7-1051-C8F6-1121-538ADFBF9735}" dt="2023-07-05T07:28:23.551" v="394" actId="20577"/>
          <ac:spMkLst>
            <pc:docMk/>
            <pc:sldMk cId="1506353170" sldId="3664"/>
            <ac:spMk id="14" creationId="{08DE3D3F-1966-5BD0-4B51-692A3FBBFDF9}"/>
          </ac:spMkLst>
        </pc:spChg>
        <pc:spChg chg="mod">
          <ac:chgData name="Rina Honda 本多 梨七" userId="S::rinahonda@qnap.com::16830f83-da19-4b72-a25e-c5f2d1021454" providerId="AD" clId="Web-{EB0931E7-1051-C8F6-1121-538ADFBF9735}" dt="2023-07-05T07:25:18.372" v="389" actId="20577"/>
          <ac:spMkLst>
            <pc:docMk/>
            <pc:sldMk cId="1506353170" sldId="3664"/>
            <ac:spMk id="42" creationId="{6FBA0AEE-40CE-89CE-ADF5-F01FBE13B25F}"/>
          </ac:spMkLst>
        </pc:spChg>
      </pc:sldChg>
      <pc:sldChg chg="modSp">
        <pc:chgData name="Rina Honda 本多 梨七" userId="S::rinahonda@qnap.com::16830f83-da19-4b72-a25e-c5f2d1021454" providerId="AD" clId="Web-{EB0931E7-1051-C8F6-1121-538ADFBF9735}" dt="2023-07-05T06:44:40.080" v="229" actId="20577"/>
        <pc:sldMkLst>
          <pc:docMk/>
          <pc:sldMk cId="2326715399" sldId="3669"/>
        </pc:sldMkLst>
        <pc:spChg chg="mod">
          <ac:chgData name="Rina Honda 本多 梨七" userId="S::rinahonda@qnap.com::16830f83-da19-4b72-a25e-c5f2d1021454" providerId="AD" clId="Web-{EB0931E7-1051-C8F6-1121-538ADFBF9735}" dt="2023-07-05T06:44:40.080" v="229" actId="20577"/>
          <ac:spMkLst>
            <pc:docMk/>
            <pc:sldMk cId="2326715399" sldId="3669"/>
            <ac:spMk id="8" creationId="{19B8BC24-A342-EF6F-287D-0E185BC64448}"/>
          </ac:spMkLst>
        </pc:spChg>
      </pc:sldChg>
      <pc:sldChg chg="modSp">
        <pc:chgData name="Rina Honda 本多 梨七" userId="S::rinahonda@qnap.com::16830f83-da19-4b72-a25e-c5f2d1021454" providerId="AD" clId="Web-{EB0931E7-1051-C8F6-1121-538ADFBF9735}" dt="2023-07-05T08:43:07.914" v="686" actId="1076"/>
        <pc:sldMkLst>
          <pc:docMk/>
          <pc:sldMk cId="3156096179" sldId="3670"/>
        </pc:sldMkLst>
        <pc:spChg chg="mod">
          <ac:chgData name="Rina Honda 本多 梨七" userId="S::rinahonda@qnap.com::16830f83-da19-4b72-a25e-c5f2d1021454" providerId="AD" clId="Web-{EB0931E7-1051-C8F6-1121-538ADFBF9735}" dt="2023-07-05T06:51:33.910" v="242" actId="20577"/>
          <ac:spMkLst>
            <pc:docMk/>
            <pc:sldMk cId="3156096179" sldId="3670"/>
            <ac:spMk id="2" creationId="{75D60AD6-E05A-416E-0469-754EB18DCB46}"/>
          </ac:spMkLst>
        </pc:spChg>
        <pc:spChg chg="mod">
          <ac:chgData name="Rina Honda 本多 梨七" userId="S::rinahonda@qnap.com::16830f83-da19-4b72-a25e-c5f2d1021454" providerId="AD" clId="Web-{EB0931E7-1051-C8F6-1121-538ADFBF9735}" dt="2023-07-05T06:54:17.730" v="262" actId="20577"/>
          <ac:spMkLst>
            <pc:docMk/>
            <pc:sldMk cId="3156096179" sldId="3670"/>
            <ac:spMk id="6" creationId="{C858BB6F-8118-EE4A-91F3-61D3B4CB8EE1}"/>
          </ac:spMkLst>
        </pc:spChg>
        <pc:spChg chg="mod">
          <ac:chgData name="Rina Honda 本多 梨七" userId="S::rinahonda@qnap.com::16830f83-da19-4b72-a25e-c5f2d1021454" providerId="AD" clId="Web-{EB0931E7-1051-C8F6-1121-538ADFBF9735}" dt="2023-07-05T06:55:20.561" v="265" actId="20577"/>
          <ac:spMkLst>
            <pc:docMk/>
            <pc:sldMk cId="3156096179" sldId="3670"/>
            <ac:spMk id="13" creationId="{38521A79-6889-975D-3DD2-438FF77B1CF7}"/>
          </ac:spMkLst>
        </pc:spChg>
        <pc:spChg chg="mod">
          <ac:chgData name="Rina Honda 本多 梨七" userId="S::rinahonda@qnap.com::16830f83-da19-4b72-a25e-c5f2d1021454" providerId="AD" clId="Web-{EB0931E7-1051-C8F6-1121-538ADFBF9735}" dt="2023-07-05T06:55:39.671" v="268" actId="20577"/>
          <ac:spMkLst>
            <pc:docMk/>
            <pc:sldMk cId="3156096179" sldId="3670"/>
            <ac:spMk id="14" creationId="{BE5C7F2D-C4C7-3240-677F-52C6AB79FE3F}"/>
          </ac:spMkLst>
        </pc:spChg>
        <pc:spChg chg="mod">
          <ac:chgData name="Rina Honda 本多 梨七" userId="S::rinahonda@qnap.com::16830f83-da19-4b72-a25e-c5f2d1021454" providerId="AD" clId="Web-{EB0931E7-1051-C8F6-1121-538ADFBF9735}" dt="2023-07-05T06:55:48.984" v="269" actId="20577"/>
          <ac:spMkLst>
            <pc:docMk/>
            <pc:sldMk cId="3156096179" sldId="3670"/>
            <ac:spMk id="20" creationId="{86DB801F-3BBD-C8D7-2BA0-3A37FEF8F1A5}"/>
          </ac:spMkLst>
        </pc:spChg>
        <pc:spChg chg="mod">
          <ac:chgData name="Rina Honda 本多 梨七" userId="S::rinahonda@qnap.com::16830f83-da19-4b72-a25e-c5f2d1021454" providerId="AD" clId="Web-{EB0931E7-1051-C8F6-1121-538ADFBF9735}" dt="2023-07-05T08:43:07.914" v="686" actId="1076"/>
          <ac:spMkLst>
            <pc:docMk/>
            <pc:sldMk cId="3156096179" sldId="3670"/>
            <ac:spMk id="21" creationId="{6F7E5802-2724-5C8D-0A32-5BFC5AEFFD58}"/>
          </ac:spMkLst>
        </pc:spChg>
      </pc:sldChg>
      <pc:sldChg chg="modSp">
        <pc:chgData name="Rina Honda 本多 梨七" userId="S::rinahonda@qnap.com::16830f83-da19-4b72-a25e-c5f2d1021454" providerId="AD" clId="Web-{EB0931E7-1051-C8F6-1121-538ADFBF9735}" dt="2023-07-05T06:45:37.317" v="240" actId="20577"/>
        <pc:sldMkLst>
          <pc:docMk/>
          <pc:sldMk cId="2315058138" sldId="3671"/>
        </pc:sldMkLst>
        <pc:spChg chg="mod">
          <ac:chgData name="Rina Honda 本多 梨七" userId="S::rinahonda@qnap.com::16830f83-da19-4b72-a25e-c5f2d1021454" providerId="AD" clId="Web-{EB0931E7-1051-C8F6-1121-538ADFBF9735}" dt="2023-07-05T06:44:53.987" v="232" actId="20577"/>
          <ac:spMkLst>
            <pc:docMk/>
            <pc:sldMk cId="2315058138" sldId="3671"/>
            <ac:spMk id="8" creationId="{F7CDA44E-642E-CEEE-1ED3-79E4FD4C3E05}"/>
          </ac:spMkLst>
        </pc:spChg>
        <pc:spChg chg="mod">
          <ac:chgData name="Rina Honda 本多 梨七" userId="S::rinahonda@qnap.com::16830f83-da19-4b72-a25e-c5f2d1021454" providerId="AD" clId="Web-{EB0931E7-1051-C8F6-1121-538ADFBF9735}" dt="2023-07-05T06:45:37.317" v="240" actId="20577"/>
          <ac:spMkLst>
            <pc:docMk/>
            <pc:sldMk cId="2315058138" sldId="3671"/>
            <ac:spMk id="9" creationId="{DC319E09-7515-AB86-951C-A6A2EF727784}"/>
          </ac:spMkLst>
        </pc:spChg>
      </pc:sldChg>
    </pc:docChg>
  </pc:docChgLst>
</pc:chgInfo>
</file>

<file path=ppt/comments/modernComment_E0C_4942D980.xml><?xml version="1.0" encoding="utf-8"?>
<p188:cmLst xmlns:a="http://schemas.openxmlformats.org/drawingml/2006/main" xmlns:r="http://schemas.openxmlformats.org/officeDocument/2006/relationships" xmlns:p188="http://schemas.microsoft.com/office/powerpoint/2018/8/main">
  <p188:cm id="{25E0D066-4B63-4DA4-BA27-267BDB027F71}" authorId="{6DB8C190-3C95-A556-8DBC-66B0E70408E1}" status="resolved" created="2022-11-09T02:04:51.276" complete="100000">
    <ac:deMkLst xmlns:ac="http://schemas.microsoft.com/office/drawing/2013/main/command">
      <pc:docMk xmlns:pc="http://schemas.microsoft.com/office/powerpoint/2013/main/command"/>
      <pc:sldMk xmlns:pc="http://schemas.microsoft.com/office/powerpoint/2013/main/command" cId="1484407810" sldId="3654"/>
      <ac:spMk id="4" creationId="{64041C0F-A485-234C-E8AC-83A226F38C8D}"/>
    </ac:deMkLst>
    <p188:txBody>
      <a:bodyPr/>
      <a:lstStyle/>
      <a:p>
        <a:r>
          <a:rPr lang="en-US"/>
          <a:t>add Intel &amp; 2.8 GHz</a:t>
        </a:r>
      </a:p>
    </p188:txBody>
  </p188:cm>
  <p188:cm id="{21094C94-EBA1-4B40-AEAA-22FC79670F39}" authorId="{6DB8C190-3C95-A556-8DBC-66B0E70408E1}" status="resolved" created="2022-11-11T08:22:47.706" complete="100000">
    <ac:deMkLst xmlns:ac="http://schemas.microsoft.com/office/drawing/2013/main/command">
      <pc:docMk xmlns:pc="http://schemas.microsoft.com/office/powerpoint/2013/main/command"/>
      <pc:sldMk xmlns:pc="http://schemas.microsoft.com/office/powerpoint/2013/main/command" cId="1484407810" sldId="3654"/>
      <ac:spMk id="15" creationId="{A51A2CA2-9337-CC6A-26DA-831DFE680258}"/>
    </ac:deMkLst>
    <p188:txBody>
      <a:bodyPr/>
      <a:lstStyle/>
      <a:p>
        <a:r>
          <a:rPr lang="en-US"/>
          <a:t>app 名稱都要寫出來. 用戶不知道 icons 意義</a:t>
        </a:r>
      </a:p>
    </p188:txBody>
  </p188:cm>
  <p188:cm id="{F0F28A5E-E40D-4DFC-96F2-CE39DC6803F3}" authorId="{6DB8C190-3C95-A556-8DBC-66B0E70408E1}" status="resolved" created="2022-11-11T08:23:09.331" complete="100000">
    <ac:deMkLst xmlns:ac="http://schemas.microsoft.com/office/drawing/2013/main/command">
      <pc:docMk xmlns:pc="http://schemas.microsoft.com/office/powerpoint/2013/main/command"/>
      <pc:sldMk xmlns:pc="http://schemas.microsoft.com/office/powerpoint/2013/main/command" cId="1484407810" sldId="3654"/>
      <ac:spMk id="30" creationId="{DFCCC568-CF65-504F-3AAD-C49C6906B8E1}"/>
    </ac:deMkLst>
    <p188:txBody>
      <a:bodyPr/>
      <a:lstStyle/>
      <a:p>
        <a:r>
          <a:rPr lang="en-US"/>
          <a:t>app 名稱都要寫出來. 用戶不知道 icons 意義</a:t>
        </a:r>
      </a:p>
    </p188:txBody>
  </p188:cm>
</p188:cmLst>
</file>

<file path=ppt/comments/modernComment_E09_B3204FAE.xml><?xml version="1.0" encoding="utf-8"?>
<p188:cmLst xmlns:a="http://schemas.openxmlformats.org/drawingml/2006/main" xmlns:r="http://schemas.openxmlformats.org/officeDocument/2006/relationships" xmlns:p188="http://schemas.microsoft.com/office/powerpoint/2018/8/main">
  <p188:cm id="{64A134FC-552E-43FE-B289-9836FB4CBE51}" authorId="{6DB8C190-3C95-A556-8DBC-66B0E70408E1}" status="resolved" created="2022-11-08T06:37:50.353" complete="100000">
    <ac:deMkLst xmlns:ac="http://schemas.microsoft.com/office/drawing/2013/main/command">
      <pc:docMk xmlns:pc="http://schemas.microsoft.com/office/powerpoint/2013/main/command"/>
      <pc:sldMk xmlns:pc="http://schemas.microsoft.com/office/powerpoint/2013/main/command" cId="3269468148" sldId="322"/>
      <ac:spMk id="49" creationId="{8CA53D96-6BAE-4DFA-AC46-F0691A7C688F}"/>
    </ac:deMkLst>
    <p188:replyLst>
      <p188:reply id="{2BFCAEAC-2DFB-4DBA-95C8-6CF1C174029B}" authorId="{6DB8C190-3C95-A556-8DBC-66B0E70408E1}" created="2022-11-08T06:38:07.494">
        <p188:txBody>
          <a:bodyPr/>
          <a:lstStyle/>
          <a:p>
            <a:r>
              <a:rPr lang="en-US"/>
              <a:t>SSD is 2.5"</a:t>
            </a:r>
          </a:p>
        </p188:txBody>
      </p188:reply>
    </p188:replyLst>
    <p188:txBody>
      <a:bodyPr/>
      <a:lstStyle/>
      <a:p>
        <a:r>
          <a:rPr lang="en-US"/>
          <a:t>add SATA for both HDD &amp; SSD</a:t>
        </a:r>
      </a:p>
    </p188:txBody>
  </p188:cm>
  <p188:cm id="{D3CF1507-D08D-4223-B4A6-8E5EF9164450}" authorId="{6DB8C190-3C95-A556-8DBC-66B0E70408E1}" status="resolved" created="2022-11-08T06:38:37.651" complete="100000">
    <ac:deMkLst xmlns:ac="http://schemas.microsoft.com/office/drawing/2013/main/command">
      <pc:docMk xmlns:pc="http://schemas.microsoft.com/office/powerpoint/2013/main/command"/>
      <pc:sldMk xmlns:pc="http://schemas.microsoft.com/office/powerpoint/2013/main/command" cId="3269468148" sldId="322"/>
      <ac:spMk id="33" creationId="{775A6776-F207-47F5-8F9C-6806C16819F3}"/>
    </ac:deMkLst>
    <p188:txBody>
      <a:bodyPr/>
      <a:lstStyle/>
      <a:p>
        <a:r>
          <a:rPr lang="en-US"/>
          <a:t>mention 25GbE/10GbE</a:t>
        </a:r>
      </a:p>
    </p188:txBody>
  </p188:cm>
  <p188:cm id="{E1E0D310-BDAB-41AD-A7F0-9BBA1E8219C2}" authorId="{6DB8C190-3C95-A556-8DBC-66B0E70408E1}" status="resolved" created="2022-11-08T06:39:03.761" complete="100000">
    <pc:sldMkLst xmlns:pc="http://schemas.microsoft.com/office/powerpoint/2013/main/command">
      <pc:docMk/>
      <pc:sldMk cId="3269468148" sldId="322"/>
    </pc:sldMkLst>
    <p188:txBody>
      <a:bodyPr/>
      <a:lstStyle/>
      <a:p>
        <a:r>
          <a:rPr lang="en-US"/>
          <a:t>add NAS photo</a:t>
        </a:r>
      </a:p>
    </p188:txBody>
  </p188:cm>
  <p188:cm id="{DDBFCBAF-AA7E-4DA2-9122-C3218E7205CB}" authorId="{6DB8C190-3C95-A556-8DBC-66B0E70408E1}" status="resolved" created="2022-11-08T06:39:45.824" complete="100000">
    <ac:deMkLst xmlns:ac="http://schemas.microsoft.com/office/drawing/2013/main/command">
      <pc:docMk xmlns:pc="http://schemas.microsoft.com/office/powerpoint/2013/main/command"/>
      <pc:sldMk xmlns:pc="http://schemas.microsoft.com/office/powerpoint/2013/main/command" cId="3269468148" sldId="322"/>
      <ac:spMk id="309" creationId="{00000000-0000-0000-0000-000000000000}"/>
    </ac:deMkLst>
    <p188:txBody>
      <a:bodyPr/>
      <a:lstStyle/>
      <a:p>
        <a:r>
          <a:rPr lang="en-US"/>
          <a:t>mention upgradeable to 25GbE is better than RAM</a:t>
        </a:r>
      </a:p>
    </p188:txBody>
  </p188:cm>
  <p188:cm id="{A5127FCF-198B-480D-B8F6-2D9C21640831}" authorId="{6DB8C190-3C95-A556-8DBC-66B0E70408E1}" status="resolved" created="2022-11-08T06:40:10.793" complete="100000">
    <ac:deMkLst xmlns:ac="http://schemas.microsoft.com/office/drawing/2013/main/command">
      <pc:docMk xmlns:pc="http://schemas.microsoft.com/office/powerpoint/2013/main/command"/>
      <pc:sldMk xmlns:pc="http://schemas.microsoft.com/office/powerpoint/2013/main/command" cId="3269468148" sldId="322"/>
      <ac:spMk id="8" creationId="{08CA9EFF-D5E3-35D2-435B-7EE26050F598}"/>
    </ac:deMkLst>
    <p188:txBody>
      <a:bodyPr/>
      <a:lstStyle/>
      <a:p>
        <a:r>
          <a:rPr lang="en-US"/>
          <a:t>missing M.2 spec</a:t>
        </a:r>
      </a:p>
    </p188:txBody>
  </p188:cm>
  <p188:cm id="{2C69051A-94CF-4E85-BE21-754034358572}" authorId="{6DB8C190-3C95-A556-8DBC-66B0E70408E1}" status="resolved" created="2022-11-08T06:40:40.169" complete="100000">
    <ac:deMkLst xmlns:ac="http://schemas.microsoft.com/office/drawing/2013/main/command">
      <pc:docMk xmlns:pc="http://schemas.microsoft.com/office/powerpoint/2013/main/command"/>
      <pc:sldMk xmlns:pc="http://schemas.microsoft.com/office/powerpoint/2013/main/command" cId="3269468148" sldId="322"/>
      <ac:spMk id="27" creationId="{03A4A8CB-2963-4912-B924-CF7F1C6DB5DD}"/>
    </ac:deMkLst>
    <p188:txBody>
      <a:bodyPr/>
      <a:lstStyle/>
      <a:p>
        <a:r>
          <a:rPr lang="en-US"/>
          <a:t>change RAM icon to be UDIMM RAM module</a:t>
        </a:r>
      </a:p>
    </p188:txBody>
  </p188:cm>
  <p188:cm id="{662209FE-FFB0-45ED-9C56-1116ECE62D37}" authorId="{6DB8C190-3C95-A556-8DBC-66B0E70408E1}" status="resolved" created="2022-11-08T06:41:19.201" complete="100000">
    <pc:sldMkLst xmlns:pc="http://schemas.microsoft.com/office/powerpoint/2013/main/command">
      <pc:docMk/>
      <pc:sldMk cId="3269468148" sldId="322"/>
    </pc:sldMkLst>
    <p188:txBody>
      <a:bodyPr/>
      <a:lstStyle/>
      <a:p>
        <a:r>
          <a:rPr lang="en-US"/>
          <a:t>missing DDR4</a:t>
        </a:r>
      </a:p>
    </p188:txBody>
  </p188:cm>
  <p188:cm id="{1FE9C067-04E3-47E5-B6CA-13B720A39BB4}" authorId="{6DB8C190-3C95-A556-8DBC-66B0E70408E1}" status="resolved" created="2022-11-08T06:41:31.467" complete="100000">
    <pc:sldMkLst xmlns:pc="http://schemas.microsoft.com/office/powerpoint/2013/main/command">
      <pc:docMk/>
      <pc:sldMk cId="3269468148" sldId="322"/>
    </pc:sldMkLst>
    <p188:txBody>
      <a:bodyPr/>
      <a:lstStyle/>
      <a:p>
        <a:r>
          <a:rPr lang="en-US"/>
          <a:t>add ordering SKU info</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0CFC1CB4-B0B2-4867-8996-6027E098CE6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0B597F0C-42FF-464A-85D7-999F62CC0DB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CF51FCF-2364-486E-B5B1-562F2201C130}" type="datetimeFigureOut">
              <a:rPr lang="zh-TW" altLang="en-US" smtClean="0"/>
              <a:t>2023/7/5</a:t>
            </a:fld>
            <a:endParaRPr lang="zh-TW" altLang="en-US"/>
          </a:p>
        </p:txBody>
      </p:sp>
      <p:sp>
        <p:nvSpPr>
          <p:cNvPr id="4" name="頁尾版面配置區 3">
            <a:extLst>
              <a:ext uri="{FF2B5EF4-FFF2-40B4-BE49-F238E27FC236}">
                <a16:creationId xmlns:a16="http://schemas.microsoft.com/office/drawing/2014/main" id="{126492B1-35B4-4E99-8531-0279A00A36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5216B0B2-6ADA-4133-8D7D-C006C2D107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978116-D8C7-443B-B9AA-980D71A40113}" type="slidenum">
              <a:rPr lang="zh-TW" altLang="en-US" smtClean="0"/>
              <a:t>‹#›</a:t>
            </a:fld>
            <a:endParaRPr lang="zh-TW" altLang="en-US"/>
          </a:p>
        </p:txBody>
      </p:sp>
    </p:spTree>
    <p:extLst>
      <p:ext uri="{BB962C8B-B14F-4D97-AF65-F5344CB8AC3E}">
        <p14:creationId xmlns:p14="http://schemas.microsoft.com/office/powerpoint/2010/main" val="2415431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endParaRPr lang="en-US"/>
          </a:p>
        </p:txBody>
      </p:sp>
    </p:spTree>
    <p:extLst>
      <p:ext uri="{BB962C8B-B14F-4D97-AF65-F5344CB8AC3E}">
        <p14:creationId xmlns:p14="http://schemas.microsoft.com/office/powerpoint/2010/main" val="3220983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zh-TW"/>
          </a:p>
        </p:txBody>
      </p:sp>
    </p:spTree>
    <p:extLst>
      <p:ext uri="{BB962C8B-B14F-4D97-AF65-F5344CB8AC3E}">
        <p14:creationId xmlns:p14="http://schemas.microsoft.com/office/powerpoint/2010/main" val="4070013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zh-TW"/>
          </a:p>
        </p:txBody>
      </p:sp>
    </p:spTree>
    <p:extLst>
      <p:ext uri="{BB962C8B-B14F-4D97-AF65-F5344CB8AC3E}">
        <p14:creationId xmlns:p14="http://schemas.microsoft.com/office/powerpoint/2010/main" val="3458004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5"/>
          </p:nvPr>
        </p:nvSpPr>
        <p:spPr/>
        <p:txBody>
          <a:bodyPr/>
          <a:lstStyle/>
          <a:p>
            <a:fld id="{E21BAAED-B32E-9E47-A175-32DE969A6369}" type="slidenum">
              <a:rPr lang="en-TW" smtClean="0"/>
              <a:t>4</a:t>
            </a:fld>
            <a:endParaRPr lang="en-TW"/>
          </a:p>
        </p:txBody>
      </p:sp>
    </p:spTree>
    <p:extLst>
      <p:ext uri="{BB962C8B-B14F-4D97-AF65-F5344CB8AC3E}">
        <p14:creationId xmlns:p14="http://schemas.microsoft.com/office/powerpoint/2010/main" val="4038278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545280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zh-TW" altLang="en-US"/>
          </a:p>
        </p:txBody>
      </p:sp>
    </p:spTree>
    <p:extLst>
      <p:ext uri="{BB962C8B-B14F-4D97-AF65-F5344CB8AC3E}">
        <p14:creationId xmlns:p14="http://schemas.microsoft.com/office/powerpoint/2010/main" val="3661140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2632937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zh-TW" altLang="en-US"/>
          </a:p>
        </p:txBody>
      </p:sp>
    </p:spTree>
    <p:extLst>
      <p:ext uri="{BB962C8B-B14F-4D97-AF65-F5344CB8AC3E}">
        <p14:creationId xmlns:p14="http://schemas.microsoft.com/office/powerpoint/2010/main" val="2846442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430966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ge860f3358a_0_235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0" name="Google Shape;640;ge860f3358a_0_235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US"/>
          </a:p>
        </p:txBody>
      </p:sp>
    </p:spTree>
    <p:extLst>
      <p:ext uri="{BB962C8B-B14F-4D97-AF65-F5344CB8AC3E}">
        <p14:creationId xmlns:p14="http://schemas.microsoft.com/office/powerpoint/2010/main" val="3655341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217620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endParaRPr lang="en-US"/>
          </a:p>
        </p:txBody>
      </p:sp>
    </p:spTree>
    <p:extLst>
      <p:ext uri="{BB962C8B-B14F-4D97-AF65-F5344CB8AC3E}">
        <p14:creationId xmlns:p14="http://schemas.microsoft.com/office/powerpoint/2010/main" val="1035888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en-US" altLang="zh-TW"/>
          </a:p>
        </p:txBody>
      </p:sp>
    </p:spTree>
    <p:extLst>
      <p:ext uri="{BB962C8B-B14F-4D97-AF65-F5344CB8AC3E}">
        <p14:creationId xmlns:p14="http://schemas.microsoft.com/office/powerpoint/2010/main" val="18462471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endParaRPr lang="zh-TW"/>
          </a:p>
        </p:txBody>
      </p:sp>
      <p:sp>
        <p:nvSpPr>
          <p:cNvPr id="4" name="Slide Number Placeholder 3"/>
          <p:cNvSpPr>
            <a:spLocks noGrp="1"/>
          </p:cNvSpPr>
          <p:nvPr>
            <p:ph type="sldNum" sz="quarter" idx="5"/>
          </p:nvPr>
        </p:nvSpPr>
        <p:spPr/>
        <p:txBody>
          <a:bodyPr/>
          <a:lstStyle/>
          <a:p>
            <a:fld id="{72306E2F-3E20-314D-B3E9-F782C6C15328}" type="slidenum">
              <a:rPr lang="en-TW" smtClean="0"/>
              <a:t>14</a:t>
            </a:fld>
            <a:endParaRPr lang="en-TW"/>
          </a:p>
        </p:txBody>
      </p:sp>
    </p:spTree>
    <p:extLst>
      <p:ext uri="{BB962C8B-B14F-4D97-AF65-F5344CB8AC3E}">
        <p14:creationId xmlns:p14="http://schemas.microsoft.com/office/powerpoint/2010/main" val="1514206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endParaRPr lang="zh-TW"/>
          </a:p>
        </p:txBody>
      </p:sp>
    </p:spTree>
    <p:extLst>
      <p:ext uri="{BB962C8B-B14F-4D97-AF65-F5344CB8AC3E}">
        <p14:creationId xmlns:p14="http://schemas.microsoft.com/office/powerpoint/2010/main" val="2151916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endParaRPr lang="en-US"/>
          </a:p>
        </p:txBody>
      </p:sp>
    </p:spTree>
    <p:extLst>
      <p:ext uri="{BB962C8B-B14F-4D97-AF65-F5344CB8AC3E}">
        <p14:creationId xmlns:p14="http://schemas.microsoft.com/office/powerpoint/2010/main" val="2722182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defRPr/>
            </a:pPr>
            <a:endParaRPr lang="zh-TW" altLang="en-US"/>
          </a:p>
        </p:txBody>
      </p:sp>
    </p:spTree>
    <p:extLst>
      <p:ext uri="{BB962C8B-B14F-4D97-AF65-F5344CB8AC3E}">
        <p14:creationId xmlns:p14="http://schemas.microsoft.com/office/powerpoint/2010/main" val="4093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en-US" altLang="zh-TW"/>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DECBF60-BD95-FB4C-91CE-6D01F0698F47}" type="slidenum">
              <a:rPr kumimoji="1"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1"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8085242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zh-TW" altLang="en-US"/>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4E6067F0-5D8C-C649-9E7E-E5C399B34C78}" type="slidenum">
              <a:rPr kumimoji="0" 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19</a:t>
            </a:fld>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87682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zh-TW" altLang="en-US"/>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9BE2EBB-CED9-4809-8834-A9C61EF8D3E0}" type="slidenum">
              <a:rPr kumimoji="0"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0726088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cf1c6ddcaf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cf1c6ddcaf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zh-TW" altLang="en-US"/>
          </a:p>
        </p:txBody>
      </p:sp>
    </p:spTree>
    <p:extLst>
      <p:ext uri="{BB962C8B-B14F-4D97-AF65-F5344CB8AC3E}">
        <p14:creationId xmlns:p14="http://schemas.microsoft.com/office/powerpoint/2010/main" val="13337733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cf1c6ddcaf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cf1c6ddcaf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zh-TW" altLang="en-US"/>
          </a:p>
        </p:txBody>
      </p:sp>
    </p:spTree>
    <p:extLst>
      <p:ext uri="{BB962C8B-B14F-4D97-AF65-F5344CB8AC3E}">
        <p14:creationId xmlns:p14="http://schemas.microsoft.com/office/powerpoint/2010/main" val="4139223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en-US" altLang="zh-TW"/>
          </a:p>
        </p:txBody>
      </p:sp>
      <p:sp>
        <p:nvSpPr>
          <p:cNvPr id="4" name="投影片編號版面配置區 3"/>
          <p:cNvSpPr>
            <a:spLocks noGrp="1"/>
          </p:cNvSpPr>
          <p:nvPr>
            <p:ph type="sldNum" sz="quarter" idx="5"/>
          </p:nvPr>
        </p:nvSpPr>
        <p:spPr/>
        <p:txBody>
          <a:bodyPr/>
          <a:lstStyle/>
          <a:p>
            <a:fld id="{E21BAAED-B32E-9E47-A175-32DE969A6369}" type="slidenum">
              <a:rPr lang="en-TW" smtClean="0"/>
              <a:t>23</a:t>
            </a:fld>
            <a:endParaRPr lang="en-TW"/>
          </a:p>
        </p:txBody>
      </p:sp>
    </p:spTree>
    <p:extLst>
      <p:ext uri="{BB962C8B-B14F-4D97-AF65-F5344CB8AC3E}">
        <p14:creationId xmlns:p14="http://schemas.microsoft.com/office/powerpoint/2010/main" val="26431225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zh-TW" altLang="en-US"/>
          </a:p>
        </p:txBody>
      </p:sp>
      <p:sp>
        <p:nvSpPr>
          <p:cNvPr id="4" name="投影片編號版面配置區 3"/>
          <p:cNvSpPr>
            <a:spLocks noGrp="1"/>
          </p:cNvSpPr>
          <p:nvPr>
            <p:ph type="sldNum" sz="quarter" idx="5"/>
          </p:nvPr>
        </p:nvSpPr>
        <p:spPr/>
        <p:txBody>
          <a:bodyPr/>
          <a:lstStyle/>
          <a:p>
            <a:fld id="{E21BAAED-B32E-9E47-A175-32DE969A6369}" type="slidenum">
              <a:rPr lang="en-TW" smtClean="0"/>
              <a:t>24</a:t>
            </a:fld>
            <a:endParaRPr lang="en-TW"/>
          </a:p>
        </p:txBody>
      </p:sp>
    </p:spTree>
    <p:extLst>
      <p:ext uri="{BB962C8B-B14F-4D97-AF65-F5344CB8AC3E}">
        <p14:creationId xmlns:p14="http://schemas.microsoft.com/office/powerpoint/2010/main" val="33462201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en-US"/>
          </a:p>
        </p:txBody>
      </p:sp>
      <p:sp>
        <p:nvSpPr>
          <p:cNvPr id="4" name="投影片編號版面配置區 3"/>
          <p:cNvSpPr>
            <a:spLocks noGrp="1"/>
          </p:cNvSpPr>
          <p:nvPr>
            <p:ph type="sldNum" sz="quarter" idx="5"/>
          </p:nvPr>
        </p:nvSpPr>
        <p:spPr/>
        <p:txBody>
          <a:bodyPr/>
          <a:lstStyle/>
          <a:p>
            <a:fld id="{E21BAAED-B32E-9E47-A175-32DE969A6369}" type="slidenum">
              <a:rPr lang="en-TW" smtClean="0"/>
              <a:t>25</a:t>
            </a:fld>
            <a:endParaRPr lang="en-TW"/>
          </a:p>
        </p:txBody>
      </p:sp>
    </p:spTree>
    <p:extLst>
      <p:ext uri="{BB962C8B-B14F-4D97-AF65-F5344CB8AC3E}">
        <p14:creationId xmlns:p14="http://schemas.microsoft.com/office/powerpoint/2010/main" val="22369310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endParaRPr lang="zh-TW" altLang="en-US"/>
          </a:p>
        </p:txBody>
      </p:sp>
    </p:spTree>
    <p:extLst>
      <p:ext uri="{BB962C8B-B14F-4D97-AF65-F5344CB8AC3E}">
        <p14:creationId xmlns:p14="http://schemas.microsoft.com/office/powerpoint/2010/main" val="485049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Shape 274"/>
          <p:cNvSpPr txBox="1">
            <a:spLocks noGrp="1"/>
          </p:cNvSpPr>
          <p:nvPr>
            <p:ph type="body" idx="1"/>
          </p:nvPr>
        </p:nvSpPr>
        <p:spPr>
          <a:xfrm>
            <a:off x="685800" y="4343400"/>
            <a:ext cx="5486399" cy="4114800"/>
          </a:xfrm>
          <a:prstGeom prst="rect">
            <a:avLst/>
          </a:prstGeom>
        </p:spPr>
        <p:txBody>
          <a:bodyPr spcFirstLastPara="1" wrap="square" lIns="91425" tIns="91425" rIns="91425" bIns="91425" anchor="t" anchorCtr="0">
            <a:noAutofit/>
          </a:bodyPr>
          <a:lstStyle/>
          <a:p>
            <a:pPr marL="158750" indent="0">
              <a:buNone/>
            </a:pPr>
            <a:endParaRPr lang="zh-TW" altLang="en-US"/>
          </a:p>
        </p:txBody>
      </p:sp>
      <p:sp>
        <p:nvSpPr>
          <p:cNvPr id="275" name="Shape 2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177002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zh-TW"/>
          </a:p>
        </p:txBody>
      </p:sp>
    </p:spTree>
    <p:extLst>
      <p:ext uri="{BB962C8B-B14F-4D97-AF65-F5344CB8AC3E}">
        <p14:creationId xmlns:p14="http://schemas.microsoft.com/office/powerpoint/2010/main" val="36620763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zh-TW"/>
          </a:p>
        </p:txBody>
      </p:sp>
    </p:spTree>
    <p:extLst>
      <p:ext uri="{BB962C8B-B14F-4D97-AF65-F5344CB8AC3E}">
        <p14:creationId xmlns:p14="http://schemas.microsoft.com/office/powerpoint/2010/main" val="34466444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9063239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lgn="ctr"/>
            <a:endParaRPr lang="en-US" altLang="zh-CN"/>
          </a:p>
        </p:txBody>
      </p:sp>
    </p:spTree>
    <p:extLst>
      <p:ext uri="{BB962C8B-B14F-4D97-AF65-F5344CB8AC3E}">
        <p14:creationId xmlns:p14="http://schemas.microsoft.com/office/powerpoint/2010/main" val="3903730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17314472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lnSpc>
                <a:spcPct val="130000"/>
              </a:lnSpc>
              <a:buNone/>
            </a:pPr>
            <a:endParaRPr lang="zh-TW"/>
          </a:p>
        </p:txBody>
      </p:sp>
      <p:sp>
        <p:nvSpPr>
          <p:cNvPr id="4" name="投影片編號版面配置區 3"/>
          <p:cNvSpPr>
            <a:spLocks noGrp="1"/>
          </p:cNvSpPr>
          <p:nvPr>
            <p:ph type="sldNum" sz="quarter" idx="5"/>
          </p:nvPr>
        </p:nvSpPr>
        <p:spPr/>
        <p:txBody>
          <a:bodyPr/>
          <a:lstStyle/>
          <a:p>
            <a:fld id="{E21BAAED-B32E-9E47-A175-32DE969A6369}" type="slidenum">
              <a:rPr lang="en-TW" smtClean="0"/>
              <a:t>33</a:t>
            </a:fld>
            <a:endParaRPr lang="en-TW"/>
          </a:p>
        </p:txBody>
      </p:sp>
    </p:spTree>
    <p:extLst>
      <p:ext uri="{BB962C8B-B14F-4D97-AF65-F5344CB8AC3E}">
        <p14:creationId xmlns:p14="http://schemas.microsoft.com/office/powerpoint/2010/main" val="41802306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
        <p:nvSpPr>
          <p:cNvPr id="4" name="投影片編號版面配置區 3"/>
          <p:cNvSpPr>
            <a:spLocks noGrp="1"/>
          </p:cNvSpPr>
          <p:nvPr>
            <p:ph type="sldNum" sz="quarter" idx="10"/>
          </p:nvPr>
        </p:nvSpPr>
        <p:spPr/>
        <p:txBody>
          <a:bodyPr/>
          <a:lstStyle/>
          <a:p>
            <a:fld id="{E21BAAED-B32E-9E47-A175-32DE969A6369}" type="slidenum">
              <a:rPr lang="en-TW" smtClean="0"/>
              <a:t>34</a:t>
            </a:fld>
            <a:endParaRPr lang="en-TW"/>
          </a:p>
        </p:txBody>
      </p:sp>
    </p:spTree>
    <p:extLst>
      <p:ext uri="{BB962C8B-B14F-4D97-AF65-F5344CB8AC3E}">
        <p14:creationId xmlns:p14="http://schemas.microsoft.com/office/powerpoint/2010/main" val="22431144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lgn="l" rtl="0" fontAlgn="base">
              <a:buNone/>
            </a:pPr>
            <a:endParaRPr lang="ja-JP" altLang="zh-TW"/>
          </a:p>
        </p:txBody>
      </p:sp>
    </p:spTree>
    <p:extLst>
      <p:ext uri="{BB962C8B-B14F-4D97-AF65-F5344CB8AC3E}">
        <p14:creationId xmlns:p14="http://schemas.microsoft.com/office/powerpoint/2010/main" val="725005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2" y="1"/>
            <a:ext cx="12220341" cy="6873942"/>
          </a:xfrm>
          <a:prstGeom prst="rect">
            <a:avLst/>
          </a:prstGeom>
        </p:spPr>
      </p:pic>
    </p:spTree>
    <p:extLst>
      <p:ext uri="{BB962C8B-B14F-4D97-AF65-F5344CB8AC3E}">
        <p14:creationId xmlns:p14="http://schemas.microsoft.com/office/powerpoint/2010/main" val="3422294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2" y="1"/>
            <a:ext cx="12220341" cy="6873941"/>
          </a:xfrm>
          <a:prstGeom prst="rect">
            <a:avLst/>
          </a:prstGeom>
        </p:spPr>
      </p:pic>
    </p:spTree>
    <p:extLst>
      <p:ext uri="{BB962C8B-B14F-4D97-AF65-F5344CB8AC3E}">
        <p14:creationId xmlns:p14="http://schemas.microsoft.com/office/powerpoint/2010/main" val="3731745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1" y="1"/>
            <a:ext cx="12220339" cy="6873941"/>
          </a:xfrm>
          <a:prstGeom prst="rect">
            <a:avLst/>
          </a:prstGeom>
        </p:spPr>
      </p:pic>
    </p:spTree>
    <p:extLst>
      <p:ext uri="{BB962C8B-B14F-4D97-AF65-F5344CB8AC3E}">
        <p14:creationId xmlns:p14="http://schemas.microsoft.com/office/powerpoint/2010/main" val="391472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xmlns="" r:embed="rId3"/>
              </a:ext>
            </a:extLst>
          </a:blip>
          <a:stretch>
            <a:fillRect/>
          </a:stretch>
        </p:blipFill>
        <p:spPr>
          <a:xfrm>
            <a:off x="185738" y="1533525"/>
            <a:ext cx="11820525" cy="5324475"/>
          </a:xfrm>
          <a:prstGeom prst="rect">
            <a:avLst/>
          </a:prstGeom>
        </p:spPr>
      </p:pic>
      <p:pic>
        <p:nvPicPr>
          <p:cNvPr id="4" name="圖片 3">
            <a:extLst>
              <a:ext uri="{FF2B5EF4-FFF2-40B4-BE49-F238E27FC236}">
                <a16:creationId xmlns:a16="http://schemas.microsoft.com/office/drawing/2014/main" id="{DB968DEA-EDD2-4048-B0B0-F97082FD3B41}"/>
              </a:ext>
            </a:extLst>
          </p:cNvPr>
          <p:cNvPicPr>
            <a:picLocks noChangeAspect="1"/>
          </p:cNvPicPr>
          <p:nvPr userDrawn="1"/>
        </p:nvPicPr>
        <p:blipFill>
          <a:blip r:embed="rId4"/>
          <a:srcRect/>
          <a:stretch/>
        </p:blipFill>
        <p:spPr>
          <a:xfrm>
            <a:off x="1186" y="666"/>
            <a:ext cx="12189631" cy="6856667"/>
          </a:xfrm>
          <a:prstGeom prst="rect">
            <a:avLst/>
          </a:prstGeom>
        </p:spPr>
      </p:pic>
    </p:spTree>
    <p:extLst>
      <p:ext uri="{BB962C8B-B14F-4D97-AF65-F5344CB8AC3E}">
        <p14:creationId xmlns:p14="http://schemas.microsoft.com/office/powerpoint/2010/main" val="3436648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E8173620-4D6B-46D0-BD53-80DE9068F5BD}"/>
              </a:ext>
            </a:extLst>
          </p:cNvPr>
          <p:cNvPicPr>
            <a:picLocks noChangeAspect="1"/>
          </p:cNvPicPr>
          <p:nvPr userDrawn="1"/>
        </p:nvPicPr>
        <p:blipFill>
          <a:blip r:embed="rId2"/>
          <a:srcRect/>
          <a:stretch/>
        </p:blipFill>
        <p:spPr>
          <a:xfrm>
            <a:off x="1186" y="666"/>
            <a:ext cx="12189631" cy="6856667"/>
          </a:xfrm>
          <a:prstGeom prst="rect">
            <a:avLst/>
          </a:prstGeom>
        </p:spPr>
      </p:pic>
      <p:sp>
        <p:nvSpPr>
          <p:cNvPr id="2" name="標題版面配置區 1">
            <a:extLst>
              <a:ext uri="{FF2B5EF4-FFF2-40B4-BE49-F238E27FC236}">
                <a16:creationId xmlns:a16="http://schemas.microsoft.com/office/drawing/2014/main" id="{B2E979C4-6C94-CA7B-ED89-9B2022A15483}"/>
              </a:ext>
            </a:extLst>
          </p:cNvPr>
          <p:cNvSpPr>
            <a:spLocks noGrp="1"/>
          </p:cNvSpPr>
          <p:nvPr>
            <p:ph type="title"/>
          </p:nvPr>
        </p:nvSpPr>
        <p:spPr>
          <a:xfrm>
            <a:off x="973238" y="1"/>
            <a:ext cx="11218762" cy="1292506"/>
          </a:xfrm>
          <a:prstGeom prst="rect">
            <a:avLst/>
          </a:prstGeom>
        </p:spPr>
        <p:txBody>
          <a:bodyPr vert="horz" lIns="91440" tIns="45720" rIns="91440" bIns="45720" rtlCol="0" anchor="ctr">
            <a:normAutofit/>
          </a:bodyPr>
          <a:lstStyle>
            <a:lvl1pPr>
              <a:defRPr sz="4000" b="1">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3641946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自訂版面配置">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FA5BF54C-8E18-4DC2-B080-A2A8534A8A80}"/>
              </a:ext>
            </a:extLst>
          </p:cNvPr>
          <p:cNvPicPr>
            <a:picLocks noChangeAspect="1"/>
          </p:cNvPicPr>
          <p:nvPr userDrawn="1"/>
        </p:nvPicPr>
        <p:blipFill>
          <a:blip r:embed="rId2"/>
          <a:srcRect/>
          <a:stretch/>
        </p:blipFill>
        <p:spPr>
          <a:xfrm>
            <a:off x="1186" y="666"/>
            <a:ext cx="12189631" cy="6856667"/>
          </a:xfrm>
          <a:prstGeom prst="rect">
            <a:avLst/>
          </a:prstGeom>
        </p:spPr>
      </p:pic>
      <p:sp>
        <p:nvSpPr>
          <p:cNvPr id="2" name="標題版面配置區 1">
            <a:extLst>
              <a:ext uri="{FF2B5EF4-FFF2-40B4-BE49-F238E27FC236}">
                <a16:creationId xmlns:a16="http://schemas.microsoft.com/office/drawing/2014/main" id="{5660F933-03F9-3582-C361-75EEF5CB87E3}"/>
              </a:ext>
            </a:extLst>
          </p:cNvPr>
          <p:cNvSpPr>
            <a:spLocks noGrp="1"/>
          </p:cNvSpPr>
          <p:nvPr>
            <p:ph type="title"/>
          </p:nvPr>
        </p:nvSpPr>
        <p:spPr>
          <a:xfrm>
            <a:off x="1818190" y="817946"/>
            <a:ext cx="8177687" cy="2718516"/>
          </a:xfrm>
          <a:prstGeom prst="rect">
            <a:avLst/>
          </a:prstGeom>
        </p:spPr>
        <p:txBody>
          <a:bodyPr vert="horz" lIns="91440" tIns="45720" rIns="91440" bIns="45720" rtlCol="0" anchor="ctr">
            <a:normAutofit/>
          </a:bodyPr>
          <a:lstStyle>
            <a:lvl1pPr>
              <a:defRPr sz="4000" b="1">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634881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5F7C6D4F-9F06-46D4-9D40-A136D9DB15CF}"/>
              </a:ext>
            </a:extLst>
          </p:cNvPr>
          <p:cNvPicPr>
            <a:picLocks noChangeAspect="1"/>
          </p:cNvPicPr>
          <p:nvPr userDrawn="1"/>
        </p:nvPicPr>
        <p:blipFill>
          <a:blip r:embed="rId2"/>
          <a:srcRect/>
          <a:stretch/>
        </p:blipFill>
        <p:spPr>
          <a:xfrm>
            <a:off x="1186" y="666"/>
            <a:ext cx="12189631" cy="6856667"/>
          </a:xfrm>
          <a:prstGeom prst="rect">
            <a:avLst/>
          </a:prstGeom>
        </p:spPr>
      </p:pic>
    </p:spTree>
    <p:extLst>
      <p:ext uri="{BB962C8B-B14F-4D97-AF65-F5344CB8AC3E}">
        <p14:creationId xmlns:p14="http://schemas.microsoft.com/office/powerpoint/2010/main" val="4189494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bg>
      <p:bgPr>
        <a:gradFill>
          <a:gsLst>
            <a:gs pos="0">
              <a:srgbClr val="2B2929"/>
            </a:gs>
            <a:gs pos="100000">
              <a:srgbClr val="010203"/>
            </a:gs>
          </a:gsLst>
          <a:lin ang="5400700" scaled="0"/>
        </a:gradFill>
        <a:effectLst/>
      </p:bgPr>
    </p:bg>
    <p:spTree>
      <p:nvGrpSpPr>
        <p:cNvPr id="1" name="Shape 41"/>
        <p:cNvGrpSpPr/>
        <p:nvPr/>
      </p:nvGrpSpPr>
      <p:grpSpPr>
        <a:xfrm>
          <a:off x="0" y="0"/>
          <a:ext cx="0" cy="0"/>
          <a:chOff x="0" y="0"/>
          <a:chExt cx="0" cy="0"/>
        </a:xfrm>
      </p:grpSpPr>
      <p:pic>
        <p:nvPicPr>
          <p:cNvPr id="3" name="圖片 2">
            <a:extLst>
              <a:ext uri="{FF2B5EF4-FFF2-40B4-BE49-F238E27FC236}">
                <a16:creationId xmlns:a16="http://schemas.microsoft.com/office/drawing/2014/main" id="{41E15199-9DC2-4A95-9110-B7C2F8C7FBD3}"/>
              </a:ext>
            </a:extLst>
          </p:cNvPr>
          <p:cNvPicPr>
            <a:picLocks noChangeAspect="1"/>
          </p:cNvPicPr>
          <p:nvPr userDrawn="1"/>
        </p:nvPicPr>
        <p:blipFill>
          <a:blip r:embed="rId2"/>
          <a:srcRect/>
          <a:stretch/>
        </p:blipFill>
        <p:spPr>
          <a:xfrm>
            <a:off x="0" y="0"/>
            <a:ext cx="12192000" cy="6858000"/>
          </a:xfrm>
          <a:prstGeom prst="rect">
            <a:avLst/>
          </a:prstGeom>
        </p:spPr>
      </p:pic>
      <p:sp>
        <p:nvSpPr>
          <p:cNvPr id="46" name="Google Shape;46;p6"/>
          <p:cNvSpPr txBox="1">
            <a:spLocks noGrp="1"/>
          </p:cNvSpPr>
          <p:nvPr>
            <p:ph type="title"/>
          </p:nvPr>
        </p:nvSpPr>
        <p:spPr>
          <a:xfrm>
            <a:off x="950967" y="491767"/>
            <a:ext cx="10277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solidFill>
                  <a:schemeClr val="tx1"/>
                </a:solidFill>
                <a:latin typeface="+mj-ea"/>
                <a:ea typeface="+mj-ea"/>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3078734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CE27E1B2-1199-52A1-C025-C875DDAF614B}"/>
              </a:ext>
            </a:extLst>
          </p:cNvPr>
          <p:cNvPicPr>
            <a:picLocks noChangeAspect="1"/>
          </p:cNvPicPr>
          <p:nvPr userDrawn="1"/>
        </p:nvPicPr>
        <p:blipFill>
          <a:blip r:embed="rId2"/>
          <a:stretch>
            <a:fillRect/>
          </a:stretch>
        </p:blipFill>
        <p:spPr>
          <a:xfrm>
            <a:off x="2467" y="0"/>
            <a:ext cx="12187066" cy="6858000"/>
          </a:xfrm>
          <a:prstGeom prst="rect">
            <a:avLst/>
          </a:prstGeom>
        </p:spPr>
      </p:pic>
    </p:spTree>
    <p:extLst>
      <p:ext uri="{BB962C8B-B14F-4D97-AF65-F5344CB8AC3E}">
        <p14:creationId xmlns:p14="http://schemas.microsoft.com/office/powerpoint/2010/main" val="2635857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pic>
        <p:nvPicPr>
          <p:cNvPr id="3" name="圖形 2">
            <a:extLst>
              <a:ext uri="{FF2B5EF4-FFF2-40B4-BE49-F238E27FC236}">
                <a16:creationId xmlns:a16="http://schemas.microsoft.com/office/drawing/2014/main" id="{9E9B74DA-A1F8-8BA3-7BAB-4D0C7565D612}"/>
              </a:ext>
            </a:extLst>
          </p:cNvPr>
          <p:cNvPicPr>
            <a:picLocks noChangeAspect="1"/>
          </p:cNvPicPr>
          <p:nvPr userDrawn="1"/>
        </p:nvPicPr>
        <p:blipFill>
          <a:blip r:embed="rId2">
            <a:extLst>
              <a:ext uri="{96DAC541-7B7A-43D3-8B79-37D633B846F1}">
                <asvg:svgBlip xmlns:asvg="http://schemas.microsoft.com/office/drawing/2016/SVG/main" xmlns="" r:embe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16292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DD1786F2-6C99-CE37-244C-A26750685EC1}"/>
              </a:ext>
            </a:extLst>
          </p:cNvPr>
          <p:cNvPicPr>
            <a:picLocks noChangeAspect="1"/>
          </p:cNvPicPr>
          <p:nvPr userDrawn="1"/>
        </p:nvPicPr>
        <p:blipFill>
          <a:blip r:embed="rId2"/>
          <a:stretch>
            <a:fillRect/>
          </a:stretch>
        </p:blipFill>
        <p:spPr>
          <a:xfrm>
            <a:off x="2467" y="0"/>
            <a:ext cx="12187066" cy="6858000"/>
          </a:xfrm>
          <a:prstGeom prst="rect">
            <a:avLst/>
          </a:prstGeom>
        </p:spPr>
      </p:pic>
    </p:spTree>
    <p:extLst>
      <p:ext uri="{BB962C8B-B14F-4D97-AF65-F5344CB8AC3E}">
        <p14:creationId xmlns:p14="http://schemas.microsoft.com/office/powerpoint/2010/main" val="2031831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5F367313-E253-E71E-A6AE-881752A83797}"/>
              </a:ext>
            </a:extLst>
          </p:cNvPr>
          <p:cNvSpPr>
            <a:spLocks noGrp="1"/>
          </p:cNvSpPr>
          <p:nvPr>
            <p:ph type="title"/>
          </p:nvPr>
        </p:nvSpPr>
        <p:spPr>
          <a:xfrm>
            <a:off x="838200" y="366185"/>
            <a:ext cx="10515600" cy="132503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364E4840-AE66-B721-FCB6-093E3C87972B}"/>
              </a:ext>
            </a:extLst>
          </p:cNvPr>
          <p:cNvSpPr>
            <a:spLocks noGrp="1"/>
          </p:cNvSpPr>
          <p:nvPr>
            <p:ph type="body" idx="1"/>
          </p:nvPr>
        </p:nvSpPr>
        <p:spPr>
          <a:xfrm>
            <a:off x="838200" y="1826684"/>
            <a:ext cx="10515600" cy="4349749"/>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Tree>
    <p:extLst>
      <p:ext uri="{BB962C8B-B14F-4D97-AF65-F5344CB8AC3E}">
        <p14:creationId xmlns:p14="http://schemas.microsoft.com/office/powerpoint/2010/main" val="104592275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33" r:id="rId3"/>
    <p:sldLayoutId id="2147483728" r:id="rId4"/>
    <p:sldLayoutId id="2147483729" r:id="rId5"/>
    <p:sldLayoutId id="2147483730" r:id="rId6"/>
    <p:sldLayoutId id="2147483731" r:id="rId7"/>
    <p:sldLayoutId id="2147483732" r:id="rId8"/>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B28E93-16DC-DEF9-3D37-8F2B702EDA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TW"/>
          </a:p>
        </p:txBody>
      </p:sp>
      <p:sp>
        <p:nvSpPr>
          <p:cNvPr id="3" name="Text Placeholder 2">
            <a:extLst>
              <a:ext uri="{FF2B5EF4-FFF2-40B4-BE49-F238E27FC236}">
                <a16:creationId xmlns:a16="http://schemas.microsoft.com/office/drawing/2014/main" id="{D9762810-48E6-5535-F4B1-E4D60477B6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W"/>
          </a:p>
        </p:txBody>
      </p:sp>
      <p:sp>
        <p:nvSpPr>
          <p:cNvPr id="4" name="Date Placeholder 3">
            <a:extLst>
              <a:ext uri="{FF2B5EF4-FFF2-40B4-BE49-F238E27FC236}">
                <a16:creationId xmlns:a16="http://schemas.microsoft.com/office/drawing/2014/main" id="{E7BFEB0F-60D6-6C43-7F7D-4AB440ABE3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0ED938-A676-6E45-8B97-078A1E1B3541}" type="datetimeFigureOut">
              <a:rPr lang="en-TW" smtClean="0"/>
              <a:t>07/05/2023</a:t>
            </a:fld>
            <a:endParaRPr lang="en-TW"/>
          </a:p>
        </p:txBody>
      </p:sp>
      <p:sp>
        <p:nvSpPr>
          <p:cNvPr id="5" name="Footer Placeholder 4">
            <a:extLst>
              <a:ext uri="{FF2B5EF4-FFF2-40B4-BE49-F238E27FC236}">
                <a16:creationId xmlns:a16="http://schemas.microsoft.com/office/drawing/2014/main" id="{551B0650-F22E-0D22-10F6-4B000EF8A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TW"/>
          </a:p>
        </p:txBody>
      </p:sp>
      <p:sp>
        <p:nvSpPr>
          <p:cNvPr id="6" name="Slide Number Placeholder 5">
            <a:extLst>
              <a:ext uri="{FF2B5EF4-FFF2-40B4-BE49-F238E27FC236}">
                <a16:creationId xmlns:a16="http://schemas.microsoft.com/office/drawing/2014/main" id="{9121ABAC-E888-8C81-BF8B-9F38B9C4EC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FE356-471E-4041-9DCC-DA71F4D10B39}" type="slidenum">
              <a:rPr lang="en-TW" smtClean="0"/>
              <a:t>‹#›</a:t>
            </a:fld>
            <a:endParaRPr lang="en-TW"/>
          </a:p>
        </p:txBody>
      </p:sp>
    </p:spTree>
    <p:extLst>
      <p:ext uri="{BB962C8B-B14F-4D97-AF65-F5344CB8AC3E}">
        <p14:creationId xmlns:p14="http://schemas.microsoft.com/office/powerpoint/2010/main" val="545330498"/>
      </p:ext>
    </p:extLst>
  </p:cSld>
  <p:clrMap bg1="lt1" tx1="dk1" bg2="lt2" tx2="dk2" accent1="accent1" accent2="accent2" accent3="accent3" accent4="accent4" accent5="accent5" accent6="accent6" hlink="hlink" folHlink="folHlink"/>
  <p:sldLayoutIdLst>
    <p:sldLayoutId id="2147483662" r:id="rId1"/>
    <p:sldLayoutId id="2147483665" r:id="rId2"/>
    <p:sldLayoutId id="214748366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8" Type="http://schemas.microsoft.com/office/2018/10/relationships/comments" Target="../comments/modernComment_E09_B3204FAE.xml"/><Relationship Id="rId3" Type="http://schemas.openxmlformats.org/officeDocument/2006/relationships/image" Target="../media/image13.png"/><Relationship Id="rId17" Type="http://schemas.openxmlformats.org/officeDocument/2006/relationships/image" Target="../media/image28.svg"/><Relationship Id="rId2" Type="http://schemas.openxmlformats.org/officeDocument/2006/relationships/notesSlide" Target="../notesSlides/notesSlide2.xml"/><Relationship Id="rId16" Type="http://schemas.openxmlformats.org/officeDocument/2006/relationships/image" Target="../media/image17.png"/><Relationship Id="rId1" Type="http://schemas.openxmlformats.org/officeDocument/2006/relationships/slideLayout" Target="../slideLayouts/slideLayout5.xml"/><Relationship Id="rId6" Type="http://schemas.openxmlformats.org/officeDocument/2006/relationships/image" Target="../media/image14.png"/><Relationship Id="rId11" Type="http://schemas.openxmlformats.org/officeDocument/2006/relationships/image" Target="../media/image16.png"/><Relationship Id="rId5" Type="http://schemas.openxmlformats.org/officeDocument/2006/relationships/image" Target="../media/image16.svg"/><Relationship Id="rId15" Type="http://schemas.openxmlformats.org/officeDocument/2006/relationships/image" Target="../media/image26.svg"/><Relationship Id="rId10" Type="http://schemas.openxmlformats.org/officeDocument/2006/relationships/image" Target="../media/image15.png"/><Relationship Id="rId9" Type="http://schemas.openxmlformats.org/officeDocument/2006/relationships/image" Target="../media/image20.svg"/></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18.png"/><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image" Target="../media/image28.png"/><Relationship Id="rId4" Type="http://schemas.openxmlformats.org/officeDocument/2006/relationships/image" Target="../media/image45.sv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49.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51.svg"/></Relationships>
</file>

<file path=ppt/slides/_rels/slide17.xml.rels><?xml version="1.0" encoding="UTF-8" standalone="yes"?>
<Relationships xmlns="http://schemas.openxmlformats.org/package/2006/relationships"><Relationship Id="rId8" Type="http://schemas.openxmlformats.org/officeDocument/2006/relationships/image" Target="../media/image35.png"/><Relationship Id="rId13" Type="http://schemas.microsoft.com/office/2018/10/relationships/comments" Target="../comments/modernComment_E0C_4942D980.xml"/><Relationship Id="rId3" Type="http://schemas.openxmlformats.org/officeDocument/2006/relationships/image" Target="../media/image32.png"/><Relationship Id="rId7" Type="http://schemas.openxmlformats.org/officeDocument/2006/relationships/image" Target="../media/image55.svg"/><Relationship Id="rId12"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5.xml"/><Relationship Id="rId11" Type="http://schemas.openxmlformats.org/officeDocument/2006/relationships/image" Target="../media/image37.png"/><Relationship Id="rId5" Type="http://schemas.openxmlformats.org/officeDocument/2006/relationships/image" Target="../media/image34.png"/><Relationship Id="rId10" Type="http://schemas.openxmlformats.org/officeDocument/2006/relationships/image" Target="../media/image36.png"/><Relationship Id="rId4" Type="http://schemas.openxmlformats.org/officeDocument/2006/relationships/image" Target="../media/image33.png"/><Relationship Id="rId9" Type="http://schemas.openxmlformats.org/officeDocument/2006/relationships/image" Target="../media/image57.sv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 Id="rId9" Type="http://schemas.openxmlformats.org/officeDocument/2006/relationships/image" Target="../media/image67.svg"/></Relationships>
</file>

<file path=ppt/slides/_rels/slide19.xml.rels><?xml version="1.0" encoding="UTF-8" standalone="yes"?>
<Relationships xmlns="http://schemas.openxmlformats.org/package/2006/relationships"><Relationship Id="rId8" Type="http://schemas.openxmlformats.org/officeDocument/2006/relationships/image" Target="../media/image49.png"/><Relationship Id="rId18" Type="http://schemas.openxmlformats.org/officeDocument/2006/relationships/image" Target="../media/image83.svg"/><Relationship Id="rId3" Type="http://schemas.openxmlformats.org/officeDocument/2006/relationships/image" Target="../media/image44.tiff"/><Relationship Id="rId7" Type="http://schemas.openxmlformats.org/officeDocument/2006/relationships/image" Target="../media/image48.tiff"/><Relationship Id="rId2" Type="http://schemas.openxmlformats.org/officeDocument/2006/relationships/notesSlide" Target="../notesSlides/notesSlide19.xml"/><Relationship Id="rId20" Type="http://schemas.microsoft.com/office/2007/relationships/hdphoto" Target="../media/hdphoto1.wdp"/><Relationship Id="rId1" Type="http://schemas.openxmlformats.org/officeDocument/2006/relationships/slideLayout" Target="../slideLayouts/slideLayout5.xml"/><Relationship Id="rId6" Type="http://schemas.openxmlformats.org/officeDocument/2006/relationships/image" Target="../media/image47.tiff"/><Relationship Id="rId5" Type="http://schemas.openxmlformats.org/officeDocument/2006/relationships/image" Target="../media/image46.tiff"/><Relationship Id="rId10" Type="http://schemas.openxmlformats.org/officeDocument/2006/relationships/image" Target="../media/image51.png"/><Relationship Id="rId19" Type="http://schemas.openxmlformats.org/officeDocument/2006/relationships/image" Target="../media/image19.png"/><Relationship Id="rId4" Type="http://schemas.openxmlformats.org/officeDocument/2006/relationships/image" Target="../media/image45.tiff"/><Relationship Id="rId9" Type="http://schemas.openxmlformats.org/officeDocument/2006/relationships/image" Target="../media/image50.png"/></Relationships>
</file>

<file path=ppt/slides/_rels/slide20.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52.png"/><Relationship Id="rId7"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image" Target="../media/image87.svg"/><Relationship Id="rId5" Type="http://schemas.openxmlformats.org/officeDocument/2006/relationships/image" Target="../media/image53.png"/><Relationship Id="rId4" Type="http://schemas.openxmlformats.org/officeDocument/2006/relationships/image" Target="../media/image85.svg"/></Relationships>
</file>

<file path=ppt/slides/_rels/slide2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5.png"/><Relationship Id="rId7" Type="http://schemas.openxmlformats.org/officeDocument/2006/relationships/image" Target="../media/image94.svg"/><Relationship Id="rId2" Type="http://schemas.openxmlformats.org/officeDocument/2006/relationships/notesSlide" Target="../notesSlides/notesSlide21.xml"/><Relationship Id="rId1" Type="http://schemas.openxmlformats.org/officeDocument/2006/relationships/slideLayout" Target="../slideLayouts/slideLayout5.xml"/><Relationship Id="rId6" Type="http://schemas.openxmlformats.org/officeDocument/2006/relationships/image" Target="../media/image57.png"/><Relationship Id="rId5" Type="http://schemas.openxmlformats.org/officeDocument/2006/relationships/image" Target="../media/image92.svg"/><Relationship Id="rId4" Type="http://schemas.openxmlformats.org/officeDocument/2006/relationships/image" Target="../media/image56.png"/></Relationships>
</file>

<file path=ppt/slides/_rels/slide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60.png"/></Relationships>
</file>

<file path=ppt/slides/_rels/slide23.xml.rels><?xml version="1.0" encoding="UTF-8" standalone="yes"?>
<Relationships xmlns="http://schemas.openxmlformats.org/package/2006/relationships"><Relationship Id="rId8" Type="http://schemas.openxmlformats.org/officeDocument/2006/relationships/image" Target="../media/image103.svg"/><Relationship Id="rId13" Type="http://schemas.openxmlformats.org/officeDocument/2006/relationships/image" Target="../media/image66.png"/><Relationship Id="rId3" Type="http://schemas.openxmlformats.org/officeDocument/2006/relationships/image" Target="../media/image61.png"/><Relationship Id="rId7" Type="http://schemas.openxmlformats.org/officeDocument/2006/relationships/image" Target="../media/image63.png"/><Relationship Id="rId12" Type="http://schemas.openxmlformats.org/officeDocument/2006/relationships/image" Target="../media/image107.svg"/><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image" Target="../media/image101.svg"/><Relationship Id="rId11" Type="http://schemas.openxmlformats.org/officeDocument/2006/relationships/image" Target="../media/image65.png"/><Relationship Id="rId5" Type="http://schemas.openxmlformats.org/officeDocument/2006/relationships/image" Target="../media/image62.png"/><Relationship Id="rId15" Type="http://schemas.openxmlformats.org/officeDocument/2006/relationships/image" Target="../media/image33.png"/><Relationship Id="rId10" Type="http://schemas.openxmlformats.org/officeDocument/2006/relationships/image" Target="../media/image105.svg"/><Relationship Id="rId4" Type="http://schemas.openxmlformats.org/officeDocument/2006/relationships/image" Target="../media/image99.svg"/><Relationship Id="rId9" Type="http://schemas.openxmlformats.org/officeDocument/2006/relationships/image" Target="../media/image64.png"/><Relationship Id="rId14"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2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72.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image" Target="../media/image76.png"/><Relationship Id="rId5" Type="http://schemas.openxmlformats.org/officeDocument/2006/relationships/image" Target="../media/image75.png"/><Relationship Id="rId10" Type="http://schemas.openxmlformats.org/officeDocument/2006/relationships/image" Target="../media/image80.png"/><Relationship Id="rId4" Type="http://schemas.openxmlformats.org/officeDocument/2006/relationships/image" Target="../media/image74.png"/><Relationship Id="rId9" Type="http://schemas.openxmlformats.org/officeDocument/2006/relationships/image" Target="../media/image79.png"/></Relationships>
</file>

<file path=ppt/slides/_rels/slide2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29.xml.rels><?xml version="1.0" encoding="UTF-8" standalone="yes"?>
<Relationships xmlns="http://schemas.openxmlformats.org/package/2006/relationships"><Relationship Id="rId8" Type="http://schemas.openxmlformats.org/officeDocument/2006/relationships/image" Target="../media/image90.png"/><Relationship Id="rId13" Type="http://schemas.openxmlformats.org/officeDocument/2006/relationships/image" Target="../media/image95.png"/><Relationship Id="rId3" Type="http://schemas.openxmlformats.org/officeDocument/2006/relationships/image" Target="../media/image85.jpeg"/><Relationship Id="rId7" Type="http://schemas.openxmlformats.org/officeDocument/2006/relationships/image" Target="../media/image89.png"/><Relationship Id="rId12" Type="http://schemas.openxmlformats.org/officeDocument/2006/relationships/image" Target="../media/image94.png"/><Relationship Id="rId2" Type="http://schemas.openxmlformats.org/officeDocument/2006/relationships/notesSlide" Target="../notesSlides/notesSlide29.xml"/><Relationship Id="rId16" Type="http://schemas.openxmlformats.org/officeDocument/2006/relationships/hyperlink" Target="https://www.qnap.com/en/compatibility-qvr-pro" TargetMode="External"/><Relationship Id="rId1" Type="http://schemas.openxmlformats.org/officeDocument/2006/relationships/slideLayout" Target="../slideLayouts/slideLayout5.xml"/><Relationship Id="rId6" Type="http://schemas.openxmlformats.org/officeDocument/2006/relationships/image" Target="../media/image88.png"/><Relationship Id="rId11" Type="http://schemas.openxmlformats.org/officeDocument/2006/relationships/image" Target="../media/image93.png"/><Relationship Id="rId5" Type="http://schemas.openxmlformats.org/officeDocument/2006/relationships/image" Target="../media/image87.png"/><Relationship Id="rId15" Type="http://schemas.openxmlformats.org/officeDocument/2006/relationships/image" Target="../media/image97.png"/><Relationship Id="rId10" Type="http://schemas.openxmlformats.org/officeDocument/2006/relationships/image" Target="../media/image92.png"/><Relationship Id="rId4" Type="http://schemas.openxmlformats.org/officeDocument/2006/relationships/image" Target="../media/image86.png"/><Relationship Id="rId9" Type="http://schemas.openxmlformats.org/officeDocument/2006/relationships/image" Target="../media/image91.png"/><Relationship Id="rId14" Type="http://schemas.openxmlformats.org/officeDocument/2006/relationships/image" Target="../media/image96.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8" Type="http://schemas.openxmlformats.org/officeDocument/2006/relationships/image" Target="../media/image103.png"/><Relationship Id="rId13" Type="http://schemas.openxmlformats.org/officeDocument/2006/relationships/image" Target="../media/image19.png"/><Relationship Id="rId3" Type="http://schemas.openxmlformats.org/officeDocument/2006/relationships/image" Target="../media/image98.png"/><Relationship Id="rId7" Type="http://schemas.openxmlformats.org/officeDocument/2006/relationships/image" Target="../media/image102.png"/><Relationship Id="rId12" Type="http://schemas.openxmlformats.org/officeDocument/2006/relationships/image" Target="../media/image107.png"/><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image" Target="../media/image101.png"/><Relationship Id="rId11" Type="http://schemas.openxmlformats.org/officeDocument/2006/relationships/image" Target="../media/image106.png"/><Relationship Id="rId5" Type="http://schemas.openxmlformats.org/officeDocument/2006/relationships/image" Target="../media/image100.png"/><Relationship Id="rId10" Type="http://schemas.openxmlformats.org/officeDocument/2006/relationships/image" Target="../media/image105.png"/><Relationship Id="rId4" Type="http://schemas.openxmlformats.org/officeDocument/2006/relationships/image" Target="../media/image99.png"/><Relationship Id="rId9" Type="http://schemas.openxmlformats.org/officeDocument/2006/relationships/image" Target="../media/image104.png"/><Relationship Id="rId14" Type="http://schemas.microsoft.com/office/2007/relationships/hdphoto" Target="../media/hdphoto1.wdp"/></Relationships>
</file>

<file path=ppt/slides/_rels/slide32.xml.rels><?xml version="1.0" encoding="UTF-8" standalone="yes"?>
<Relationships xmlns="http://schemas.openxmlformats.org/package/2006/relationships"><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3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image" Target="../media/image156.svg"/></Relationships>
</file>

<file path=ppt/slides/_rels/slide34.xml.rels><?xml version="1.0" encoding="UTF-8" standalone="yes"?>
<Relationships xmlns="http://schemas.openxmlformats.org/package/2006/relationships"><Relationship Id="rId18" Type="http://schemas.openxmlformats.org/officeDocument/2006/relationships/image" Target="../media/image121.png"/><Relationship Id="rId3" Type="http://schemas.openxmlformats.org/officeDocument/2006/relationships/image" Target="../media/image114.png"/><Relationship Id="rId21" Type="http://schemas.openxmlformats.org/officeDocument/2006/relationships/image" Target="../media/image25.png"/><Relationship Id="rId12" Type="http://schemas.openxmlformats.org/officeDocument/2006/relationships/image" Target="../media/image119.png"/><Relationship Id="rId17" Type="http://schemas.openxmlformats.org/officeDocument/2006/relationships/image" Target="../media/image171.svg"/><Relationship Id="rId25" Type="http://schemas.openxmlformats.org/officeDocument/2006/relationships/image" Target="../media/image38.png"/><Relationship Id="rId2" Type="http://schemas.openxmlformats.org/officeDocument/2006/relationships/notesSlide" Target="../notesSlides/notesSlide34.xml"/><Relationship Id="rId16" Type="http://schemas.openxmlformats.org/officeDocument/2006/relationships/image" Target="../media/image120.png"/><Relationship Id="rId20" Type="http://schemas.openxmlformats.org/officeDocument/2006/relationships/image" Target="../media/image123.png"/><Relationship Id="rId1" Type="http://schemas.openxmlformats.org/officeDocument/2006/relationships/slideLayout" Target="../slideLayouts/slideLayout5.xml"/><Relationship Id="rId6" Type="http://schemas.openxmlformats.org/officeDocument/2006/relationships/image" Target="../media/image116.png"/><Relationship Id="rId11" Type="http://schemas.openxmlformats.org/officeDocument/2006/relationships/image" Target="../media/image118.png"/><Relationship Id="rId24" Type="http://schemas.openxmlformats.org/officeDocument/2006/relationships/image" Target="../media/image156.svg"/><Relationship Id="rId5" Type="http://schemas.openxmlformats.org/officeDocument/2006/relationships/image" Target="../media/image115.png"/><Relationship Id="rId15" Type="http://schemas.openxmlformats.org/officeDocument/2006/relationships/image" Target="../media/image169.svg"/><Relationship Id="rId23" Type="http://schemas.openxmlformats.org/officeDocument/2006/relationships/image" Target="../media/image113.png"/><Relationship Id="rId10" Type="http://schemas.openxmlformats.org/officeDocument/2006/relationships/image" Target="../media/image117.png"/><Relationship Id="rId19" Type="http://schemas.openxmlformats.org/officeDocument/2006/relationships/image" Target="../media/image122.png"/><Relationship Id="rId4" Type="http://schemas.openxmlformats.org/officeDocument/2006/relationships/image" Target="../media/image158.svg"/><Relationship Id="rId9" Type="http://schemas.openxmlformats.org/officeDocument/2006/relationships/image" Target="../media/image163.svg"/><Relationship Id="rId22" Type="http://schemas.openxmlformats.org/officeDocument/2006/relationships/image" Target="../media/image124.png"/></Relationships>
</file>

<file path=ppt/slides/_rels/slide35.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17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3084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5"/>
          <p:cNvSpPr txBox="1">
            <a:spLocks noGrp="1"/>
          </p:cNvSpPr>
          <p:nvPr>
            <p:ph type="title"/>
          </p:nvPr>
        </p:nvSpPr>
        <p:spPr>
          <a:xfrm>
            <a:off x="1213011" y="1"/>
            <a:ext cx="10284025" cy="1292506"/>
          </a:xfrm>
        </p:spPr>
        <p:txBody>
          <a:bodyPr>
            <a:noAutofit/>
          </a:bodyPr>
          <a:lstStyle/>
          <a:p>
            <a:pPr algn="ctr"/>
            <a:r>
              <a:rPr lang="en-US" sz="3200" dirty="0">
                <a:latin typeface="Meiryo UI" panose="020B0604030504040204" pitchFamily="50" charset="-128"/>
                <a:ea typeface="Meiryo UI" panose="020B0604030504040204" pitchFamily="50" charset="-128"/>
                <a:sym typeface="Arial" panose="020B0604020202020204" pitchFamily="34" charset="0"/>
              </a:rPr>
              <a:t>25GbE</a:t>
            </a:r>
            <a:r>
              <a:rPr lang="ja-JP" altLang="en-US" sz="3200">
                <a:latin typeface="Meiryo UI" panose="020B0604030504040204" pitchFamily="50" charset="-128"/>
                <a:ea typeface="Meiryo UI" panose="020B0604030504040204" pitchFamily="50" charset="-128"/>
                <a:sym typeface="Arial" panose="020B0604020202020204" pitchFamily="34" charset="0"/>
              </a:rPr>
              <a:t>のパフォーマンスと拡張性を提供する</a:t>
            </a:r>
            <a:r>
              <a:rPr lang="en-US" sz="3200">
                <a:latin typeface="Meiryo UI" panose="020B0604030504040204" pitchFamily="50" charset="-128"/>
                <a:ea typeface="Meiryo UI" panose="020B0604030504040204" pitchFamily="50" charset="-128"/>
                <a:sym typeface="Arial" panose="020B0604020202020204" pitchFamily="34" charset="0"/>
              </a:rPr>
              <a:t/>
            </a:r>
            <a:br>
              <a:rPr lang="en-US" sz="3200">
                <a:latin typeface="Meiryo UI" panose="020B0604030504040204" pitchFamily="50" charset="-128"/>
                <a:ea typeface="Meiryo UI" panose="020B0604030504040204" pitchFamily="50" charset="-128"/>
                <a:sym typeface="Arial" panose="020B0604020202020204" pitchFamily="34" charset="0"/>
              </a:rPr>
            </a:br>
            <a:r>
              <a:rPr lang="en-US" altLang="ja-JP" sz="3200" dirty="0">
                <a:latin typeface="Meiryo UI" panose="020B0604030504040204" pitchFamily="50" charset="-128"/>
                <a:ea typeface="Meiryo UI" panose="020B0604030504040204" pitchFamily="50" charset="-128"/>
                <a:sym typeface="Arial" panose="020B0604020202020204" pitchFamily="34" charset="0"/>
              </a:rPr>
              <a:t>Intel </a:t>
            </a:r>
            <a:r>
              <a:rPr lang="en-US" sz="3200" dirty="0">
                <a:latin typeface="Meiryo UI" panose="020B0604030504040204" pitchFamily="50" charset="-128"/>
                <a:ea typeface="Meiryo UI" panose="020B0604030504040204" pitchFamily="50" charset="-128"/>
                <a:sym typeface="Arial" panose="020B0604020202020204" pitchFamily="34" charset="0"/>
              </a:rPr>
              <a:t>8コアCPU</a:t>
            </a:r>
            <a:r>
              <a:rPr lang="ja-JP" altLang="en-US" sz="3200">
                <a:latin typeface="Meiryo UI" panose="020B0604030504040204" pitchFamily="50" charset="-128"/>
                <a:ea typeface="Meiryo UI" panose="020B0604030504040204" pitchFamily="50" charset="-128"/>
                <a:sym typeface="Arial" panose="020B0604020202020204" pitchFamily="34" charset="0"/>
              </a:rPr>
              <a:t>を搭載したショートデプスラックマウント</a:t>
            </a:r>
            <a:endParaRPr lang="en-US" sz="3200">
              <a:latin typeface="Meiryo UI" panose="020B0604030504040204" pitchFamily="50" charset="-128"/>
              <a:ea typeface="Meiryo UI" panose="020B0604030504040204" pitchFamily="50" charset="-128"/>
            </a:endParaRPr>
          </a:p>
        </p:txBody>
      </p:sp>
      <p:sp>
        <p:nvSpPr>
          <p:cNvPr id="16" name="Google Shape;298;p34">
            <a:extLst>
              <a:ext uri="{FF2B5EF4-FFF2-40B4-BE49-F238E27FC236}">
                <a16:creationId xmlns:a16="http://schemas.microsoft.com/office/drawing/2014/main" id="{DD44DE7B-49BF-44FA-8F51-501E3F3ED381}"/>
              </a:ext>
            </a:extLst>
          </p:cNvPr>
          <p:cNvSpPr txBox="1">
            <a:spLocks/>
          </p:cNvSpPr>
          <p:nvPr/>
        </p:nvSpPr>
        <p:spPr>
          <a:xfrm>
            <a:off x="7610611" y="1741596"/>
            <a:ext cx="3771741" cy="77660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RPr/>
            </a:defPPr>
            <a:lvl1pPr marL="0" indent="0">
              <a:buClr>
                <a:schemeClr val="dk1"/>
              </a:buClr>
              <a:buSzPts val="935"/>
              <a:buFont typeface="Lato"/>
              <a:buNone/>
              <a:defRPr sz="1800" b="1">
                <a:solidFill>
                  <a:srgbClr val="744922"/>
                </a:solidFill>
                <a:ea typeface="微軟正黑體"/>
                <a:cs typeface="+mn-ea"/>
              </a:defRPr>
            </a:lvl1pPr>
            <a:lvl2pPr marL="914400" indent="-317500">
              <a:lnSpc>
                <a:spcPct val="115000"/>
              </a:lnSpc>
              <a:buClr>
                <a:schemeClr val="dk2"/>
              </a:buClr>
              <a:buSzPts val="1400"/>
              <a:buFont typeface="Lato"/>
              <a:buAutoNum type="alphaLcPeriod"/>
              <a:defRPr>
                <a:solidFill>
                  <a:schemeClr val="dk2"/>
                </a:solidFill>
                <a:latin typeface="Lato"/>
                <a:ea typeface="Lato"/>
                <a:cs typeface="Lato"/>
              </a:defRPr>
            </a:lvl2pPr>
            <a:lvl3pPr marL="1371600" indent="-317500">
              <a:lnSpc>
                <a:spcPct val="115000"/>
              </a:lnSpc>
              <a:buClr>
                <a:schemeClr val="dk2"/>
              </a:buClr>
              <a:buSzPts val="1400"/>
              <a:buFont typeface="Lato"/>
              <a:buAutoNum type="romanLcPeriod"/>
              <a:defRPr>
                <a:solidFill>
                  <a:schemeClr val="dk2"/>
                </a:solidFill>
                <a:latin typeface="Lato"/>
                <a:ea typeface="Lato"/>
                <a:cs typeface="Lato"/>
              </a:defRPr>
            </a:lvl3pPr>
            <a:lvl4pPr marL="1828800" indent="-317500">
              <a:lnSpc>
                <a:spcPct val="115000"/>
              </a:lnSpc>
              <a:buClr>
                <a:schemeClr val="dk2"/>
              </a:buClr>
              <a:buSzPts val="1400"/>
              <a:buFont typeface="Lato"/>
              <a:buAutoNum type="arabicPeriod"/>
              <a:defRPr>
                <a:solidFill>
                  <a:schemeClr val="dk2"/>
                </a:solidFill>
                <a:latin typeface="Lato"/>
                <a:ea typeface="Lato"/>
                <a:cs typeface="Lato"/>
              </a:defRPr>
            </a:lvl4pPr>
            <a:lvl5pPr marL="2286000" indent="-317500">
              <a:lnSpc>
                <a:spcPct val="115000"/>
              </a:lnSpc>
              <a:buClr>
                <a:schemeClr val="dk2"/>
              </a:buClr>
              <a:buSzPts val="1400"/>
              <a:buFont typeface="Lato"/>
              <a:buAutoNum type="alphaLcPeriod"/>
              <a:defRPr>
                <a:solidFill>
                  <a:schemeClr val="dk2"/>
                </a:solidFill>
                <a:latin typeface="Lato"/>
                <a:ea typeface="Lato"/>
                <a:cs typeface="Lato"/>
              </a:defRPr>
            </a:lvl5pPr>
            <a:lvl6pPr marL="2743200" indent="-317500">
              <a:lnSpc>
                <a:spcPct val="115000"/>
              </a:lnSpc>
              <a:buClr>
                <a:schemeClr val="dk2"/>
              </a:buClr>
              <a:buSzPts val="1400"/>
              <a:buFont typeface="Lato"/>
              <a:buAutoNum type="romanLcPeriod"/>
              <a:defRPr>
                <a:solidFill>
                  <a:schemeClr val="dk2"/>
                </a:solidFill>
                <a:latin typeface="Lato"/>
                <a:ea typeface="Lato"/>
                <a:cs typeface="Lato"/>
              </a:defRPr>
            </a:lvl6pPr>
            <a:lvl7pPr marL="3200400" indent="-317500">
              <a:lnSpc>
                <a:spcPct val="115000"/>
              </a:lnSpc>
              <a:buClr>
                <a:schemeClr val="dk2"/>
              </a:buClr>
              <a:buSzPts val="1400"/>
              <a:buFont typeface="Lato"/>
              <a:buAutoNum type="arabicPeriod"/>
              <a:defRPr>
                <a:solidFill>
                  <a:schemeClr val="dk2"/>
                </a:solidFill>
                <a:latin typeface="Lato"/>
                <a:ea typeface="Lato"/>
                <a:cs typeface="Lato"/>
              </a:defRPr>
            </a:lvl7pPr>
            <a:lvl8pPr marL="3657600" indent="-317500">
              <a:lnSpc>
                <a:spcPct val="115000"/>
              </a:lnSpc>
              <a:buClr>
                <a:schemeClr val="dk2"/>
              </a:buClr>
              <a:buSzPts val="1400"/>
              <a:buFont typeface="Lato"/>
              <a:buAutoNum type="alphaLcPeriod"/>
              <a:defRPr>
                <a:solidFill>
                  <a:schemeClr val="dk2"/>
                </a:solidFill>
                <a:latin typeface="Lato"/>
                <a:ea typeface="Lato"/>
                <a:cs typeface="Lato"/>
              </a:defRPr>
            </a:lvl8pPr>
            <a:lvl9pPr marL="4114800" indent="-317500">
              <a:lnSpc>
                <a:spcPct val="115000"/>
              </a:lnSpc>
              <a:buClr>
                <a:schemeClr val="dk2"/>
              </a:buClr>
              <a:buSzPts val="1400"/>
              <a:buFont typeface="Lato"/>
              <a:buAutoNum type="romanLcPeriod"/>
              <a:defRPr>
                <a:solidFill>
                  <a:schemeClr val="dk2"/>
                </a:solidFill>
                <a:latin typeface="Lato"/>
                <a:ea typeface="Lato"/>
                <a:cs typeface="Lato"/>
              </a:defRPr>
            </a:lvl9pPr>
          </a:lstStyle>
          <a:p>
            <a:pPr defTabSz="914377">
              <a:defRPr/>
            </a:pPr>
            <a:r>
              <a:rPr lang="en-US" sz="2400" kern="1200" dirty="0">
                <a:solidFill>
                  <a:srgbClr val="E9C27B"/>
                </a:solidFill>
                <a:latin typeface="Meiryo UI" panose="020B0604030504040204" pitchFamily="50" charset="-128"/>
                <a:ea typeface="Meiryo UI" panose="020B0604030504040204" pitchFamily="50" charset="-128"/>
                <a:cs typeface="Arial"/>
                <a:sym typeface="Arial" panose="020B0604020202020204" pitchFamily="34" charset="0"/>
              </a:rPr>
              <a:t>デュアル2.5GbEポート</a:t>
            </a:r>
            <a:endParaRPr lang="en-US" dirty="0">
              <a:latin typeface="Meiryo UI" panose="020B0604030504040204" pitchFamily="50" charset="-128"/>
              <a:ea typeface="Meiryo UI" panose="020B0604030504040204" pitchFamily="50" charset="-128"/>
              <a:cs typeface="Arial"/>
            </a:endParaRPr>
          </a:p>
        </p:txBody>
      </p:sp>
      <p:sp>
        <p:nvSpPr>
          <p:cNvPr id="39" name="Google Shape;298;p34">
            <a:extLst>
              <a:ext uri="{FF2B5EF4-FFF2-40B4-BE49-F238E27FC236}">
                <a16:creationId xmlns:a16="http://schemas.microsoft.com/office/drawing/2014/main" id="{1D9DD7AF-6493-4FD8-8305-3BEA86FE5CA7}"/>
              </a:ext>
            </a:extLst>
          </p:cNvPr>
          <p:cNvSpPr txBox="1">
            <a:spLocks/>
          </p:cNvSpPr>
          <p:nvPr/>
        </p:nvSpPr>
        <p:spPr>
          <a:xfrm>
            <a:off x="7461999" y="2169677"/>
            <a:ext cx="4035038" cy="960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152400" indent="0">
              <a:buNone/>
            </a:pPr>
            <a:r>
              <a:rPr lang="en-US" sz="1400">
                <a:solidFill>
                  <a:schemeClr val="bg1"/>
                </a:solidFill>
                <a:latin typeface="Meiryo UI" panose="020B0604030504040204" pitchFamily="50" charset="-128"/>
                <a:ea typeface="Meiryo UI" panose="020B0604030504040204" pitchFamily="50" charset="-128"/>
                <a:cs typeface="Arial"/>
              </a:rPr>
              <a:t>十分な2.5GbEネットワーク帯域幅により、</a:t>
            </a:r>
            <a:r>
              <a:rPr lang="ja-JP" altLang="en-US" sz="1400">
                <a:solidFill>
                  <a:schemeClr val="bg1"/>
                </a:solidFill>
                <a:latin typeface="Meiryo UI" panose="020B0604030504040204" pitchFamily="50" charset="-128"/>
                <a:ea typeface="Meiryo UI" panose="020B0604030504040204" pitchFamily="50" charset="-128"/>
                <a:cs typeface="Arial"/>
              </a:rPr>
              <a:t>スムーズなデータ転送を実現します</a:t>
            </a:r>
            <a:endParaRPr lang="en-US" altLang="zh-TW">
              <a:latin typeface="Meiryo UI" panose="020B0604030504040204" pitchFamily="50" charset="-128"/>
              <a:ea typeface="Meiryo UI" panose="020B0604030504040204" pitchFamily="50" charset="-128"/>
            </a:endParaRPr>
          </a:p>
        </p:txBody>
      </p:sp>
      <p:sp>
        <p:nvSpPr>
          <p:cNvPr id="26" name="Google Shape;298;p34">
            <a:extLst>
              <a:ext uri="{FF2B5EF4-FFF2-40B4-BE49-F238E27FC236}">
                <a16:creationId xmlns:a16="http://schemas.microsoft.com/office/drawing/2014/main" id="{43857BD8-485F-4275-B262-BC4BD0693F20}"/>
              </a:ext>
            </a:extLst>
          </p:cNvPr>
          <p:cNvSpPr txBox="1">
            <a:spLocks/>
          </p:cNvSpPr>
          <p:nvPr/>
        </p:nvSpPr>
        <p:spPr>
          <a:xfrm>
            <a:off x="1784916" y="4789183"/>
            <a:ext cx="3870746" cy="56729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buNone/>
              <a:defRPr/>
            </a:pPr>
            <a:r>
              <a:rPr lang="en-US" sz="2400" b="1">
                <a:solidFill>
                  <a:srgbClr val="E9C27B"/>
                </a:solidFill>
                <a:latin typeface="Meiryo UI" panose="020B0604030504040204" pitchFamily="50" charset="-128"/>
                <a:ea typeface="Meiryo UI" panose="020B0604030504040204" pitchFamily="50" charset="-128"/>
                <a:cs typeface="Arial"/>
                <a:sym typeface="Arial" panose="020B0604020202020204" pitchFamily="34" charset="0"/>
              </a:rPr>
              <a:t>最大64GBメモリ</a:t>
            </a:r>
            <a:endParaRPr lang="en-US">
              <a:latin typeface="Meiryo UI" panose="020B0604030504040204" pitchFamily="50" charset="-128"/>
              <a:ea typeface="Meiryo UI" panose="020B0604030504040204" pitchFamily="50" charset="-128"/>
            </a:endParaRPr>
          </a:p>
        </p:txBody>
      </p:sp>
      <p:sp>
        <p:nvSpPr>
          <p:cNvPr id="27" name="Google Shape;298;p34">
            <a:extLst>
              <a:ext uri="{FF2B5EF4-FFF2-40B4-BE49-F238E27FC236}">
                <a16:creationId xmlns:a16="http://schemas.microsoft.com/office/drawing/2014/main" id="{03A4A8CB-2963-4912-B924-CF7F1C6DB5DD}"/>
              </a:ext>
            </a:extLst>
          </p:cNvPr>
          <p:cNvSpPr txBox="1">
            <a:spLocks/>
          </p:cNvSpPr>
          <p:nvPr/>
        </p:nvSpPr>
        <p:spPr>
          <a:xfrm>
            <a:off x="1613492" y="5176479"/>
            <a:ext cx="4060527" cy="760388"/>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152400" indent="0">
              <a:buNone/>
            </a:pPr>
            <a:r>
              <a:rPr lang="en-US" sz="1400">
                <a:solidFill>
                  <a:schemeClr val="bg1"/>
                </a:solidFill>
                <a:latin typeface="Meiryo UI" panose="020B0604030504040204" pitchFamily="50" charset="-128"/>
                <a:ea typeface="Meiryo UI" panose="020B0604030504040204" pitchFamily="50" charset="-128"/>
                <a:cs typeface="Arial"/>
              </a:rPr>
              <a:t>8GB非ECCメモリ搭載、DDR4 SODIMMスロット×2、最大64GB、オプションでECC</a:t>
            </a:r>
            <a:r>
              <a:rPr lang="ja-JP" altLang="en-US" sz="1400">
                <a:solidFill>
                  <a:schemeClr val="bg1"/>
                </a:solidFill>
                <a:latin typeface="Meiryo UI" panose="020B0604030504040204" pitchFamily="50" charset="-128"/>
                <a:ea typeface="Meiryo UI" panose="020B0604030504040204" pitchFamily="50" charset="-128"/>
                <a:cs typeface="Arial"/>
              </a:rPr>
              <a:t>メモリモジュールに対応します</a:t>
            </a:r>
            <a:endParaRPr lang="en-US">
              <a:latin typeface="Meiryo UI" panose="020B0604030504040204" pitchFamily="50" charset="-128"/>
              <a:ea typeface="Meiryo UI" panose="020B0604030504040204" pitchFamily="50" charset="-128"/>
            </a:endParaRPr>
          </a:p>
        </p:txBody>
      </p:sp>
      <p:sp>
        <p:nvSpPr>
          <p:cNvPr id="33" name="Google Shape;298;p34">
            <a:extLst>
              <a:ext uri="{FF2B5EF4-FFF2-40B4-BE49-F238E27FC236}">
                <a16:creationId xmlns:a16="http://schemas.microsoft.com/office/drawing/2014/main" id="{775A6776-F207-47F5-8F9C-6806C16819F3}"/>
              </a:ext>
            </a:extLst>
          </p:cNvPr>
          <p:cNvSpPr txBox="1">
            <a:spLocks/>
          </p:cNvSpPr>
          <p:nvPr/>
        </p:nvSpPr>
        <p:spPr>
          <a:xfrm>
            <a:off x="7610611" y="3516935"/>
            <a:ext cx="3721210" cy="113055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spcBef>
                <a:spcPts val="800"/>
              </a:spcBef>
              <a:buNone/>
              <a:defRPr/>
            </a:pPr>
            <a:r>
              <a:rPr lang="en-US" sz="1400">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5/10/25GbEネットワークカード、M.2、HBA</a:t>
            </a:r>
            <a:r>
              <a:rPr lang="ja-JP" altLang="en-US" sz="1400">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などの拡張カードを含む</a:t>
            </a:r>
            <a:r>
              <a:rPr lang="en-US" sz="1400">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a:t>
            </a:r>
            <a:r>
              <a:rPr lang="ja-JP" altLang="en-US" sz="1400">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様々な拡張性を提供します</a:t>
            </a:r>
            <a:endParaRPr lang="en-US">
              <a:latin typeface="Meiryo UI" panose="020B0604030504040204" pitchFamily="50" charset="-128"/>
              <a:ea typeface="Meiryo UI" panose="020B0604030504040204" pitchFamily="50" charset="-128"/>
            </a:endParaRPr>
          </a:p>
        </p:txBody>
      </p:sp>
      <p:sp>
        <p:nvSpPr>
          <p:cNvPr id="38" name="Google Shape;298;p34">
            <a:extLst>
              <a:ext uri="{FF2B5EF4-FFF2-40B4-BE49-F238E27FC236}">
                <a16:creationId xmlns:a16="http://schemas.microsoft.com/office/drawing/2014/main" id="{FD0F6B58-3D35-434A-BCEB-A4BEE0A70F0C}"/>
              </a:ext>
            </a:extLst>
          </p:cNvPr>
          <p:cNvSpPr txBox="1">
            <a:spLocks/>
          </p:cNvSpPr>
          <p:nvPr/>
        </p:nvSpPr>
        <p:spPr>
          <a:xfrm>
            <a:off x="7610611" y="3153785"/>
            <a:ext cx="4030636" cy="64794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lnSpc>
                <a:spcPct val="130000"/>
              </a:lnSpc>
              <a:buNone/>
              <a:defRPr/>
            </a:pPr>
            <a:r>
              <a:rPr lang="nl-NL" sz="2000" b="1" kern="1200" err="1">
                <a:solidFill>
                  <a:srgbClr val="E9C27B"/>
                </a:solidFill>
                <a:latin typeface="Meiryo UI" panose="020B0604030504040204" pitchFamily="50" charset="-128"/>
                <a:ea typeface="Meiryo UI" panose="020B0604030504040204" pitchFamily="50" charset="-128"/>
                <a:cs typeface="Arial"/>
                <a:sym typeface="Arial" panose="020B0604020202020204" pitchFamily="34" charset="0"/>
              </a:rPr>
              <a:t>デュアルPCIe</a:t>
            </a:r>
            <a:r>
              <a:rPr lang="nl-NL" sz="2000" b="1" kern="1200">
                <a:solidFill>
                  <a:srgbClr val="E9C27B"/>
                </a:solidFill>
                <a:latin typeface="Meiryo UI" panose="020B0604030504040204" pitchFamily="50" charset="-128"/>
                <a:ea typeface="Meiryo UI" panose="020B0604030504040204" pitchFamily="50" charset="-128"/>
                <a:cs typeface="Arial"/>
                <a:sym typeface="Arial" panose="020B0604020202020204" pitchFamily="34" charset="0"/>
              </a:rPr>
              <a:t> Gen3 x4スロット</a:t>
            </a:r>
            <a:endParaRPr lang="nl-NL" sz="2400" b="1" kern="1200">
              <a:solidFill>
                <a:srgbClr val="E9C27B"/>
              </a:solidFill>
              <a:latin typeface="Meiryo UI" panose="020B0604030504040204" pitchFamily="50" charset="-128"/>
              <a:ea typeface="Meiryo UI" panose="020B0604030504040204" pitchFamily="50" charset="-128"/>
            </a:endParaRPr>
          </a:p>
        </p:txBody>
      </p:sp>
      <p:sp>
        <p:nvSpPr>
          <p:cNvPr id="3" name="Google Shape;298;p34">
            <a:extLst>
              <a:ext uri="{FF2B5EF4-FFF2-40B4-BE49-F238E27FC236}">
                <a16:creationId xmlns:a16="http://schemas.microsoft.com/office/drawing/2014/main" id="{976CF60D-F0DE-3CCC-CEE5-C4167FC360E2}"/>
              </a:ext>
            </a:extLst>
          </p:cNvPr>
          <p:cNvSpPr txBox="1">
            <a:spLocks/>
          </p:cNvSpPr>
          <p:nvPr/>
        </p:nvSpPr>
        <p:spPr>
          <a:xfrm>
            <a:off x="1784916" y="3292213"/>
            <a:ext cx="4061886" cy="58761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buNone/>
              <a:defRPr/>
            </a:pPr>
            <a:r>
              <a:rPr lang="en-US" sz="2000" b="1" kern="1200" dirty="0">
                <a:solidFill>
                  <a:srgbClr val="E9C27B"/>
                </a:solidFill>
                <a:latin typeface="Meiryo UI" panose="020B0604030504040204" pitchFamily="50" charset="-128"/>
                <a:ea typeface="Meiryo UI" panose="020B0604030504040204" pitchFamily="50" charset="-128"/>
                <a:cs typeface="Arial"/>
                <a:sym typeface="Arial" panose="020B0604020202020204" pitchFamily="34" charset="0"/>
              </a:rPr>
              <a:t>デュアルM.2 PCIe 2280スロット</a:t>
            </a:r>
            <a:endParaRPr lang="en-US" sz="2000" dirty="0">
              <a:latin typeface="Meiryo UI" panose="020B0604030504040204" pitchFamily="50" charset="-128"/>
              <a:ea typeface="Meiryo UI" panose="020B0604030504040204" pitchFamily="50" charset="-128"/>
            </a:endParaRPr>
          </a:p>
        </p:txBody>
      </p:sp>
      <p:sp>
        <p:nvSpPr>
          <p:cNvPr id="6" name="文字方塊 5">
            <a:extLst>
              <a:ext uri="{FF2B5EF4-FFF2-40B4-BE49-F238E27FC236}">
                <a16:creationId xmlns:a16="http://schemas.microsoft.com/office/drawing/2014/main" id="{EE3D7673-34F1-44E9-A938-E65DE6E40925}"/>
              </a:ext>
            </a:extLst>
          </p:cNvPr>
          <p:cNvSpPr txBox="1"/>
          <p:nvPr/>
        </p:nvSpPr>
        <p:spPr>
          <a:xfrm>
            <a:off x="1808871" y="1741596"/>
            <a:ext cx="422656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en-US" altLang="zh-TW" sz="2000" b="1" kern="1200" dirty="0">
                <a:solidFill>
                  <a:srgbClr val="E9C27B"/>
                </a:solidFill>
                <a:latin typeface="Meiryo UI" panose="020B0604030504040204" pitchFamily="50" charset="-128"/>
                <a:ea typeface="Meiryo UI" panose="020B0604030504040204" pitchFamily="50" charset="-128"/>
                <a:sym typeface="Arial" panose="020B0604020202020204" pitchFamily="34" charset="0"/>
              </a:rPr>
              <a:t>Intel</a:t>
            </a:r>
            <a:r>
              <a:rPr lang="en" altLang="zh-TW" sz="2000" baseline="30000" dirty="0">
                <a:solidFill>
                  <a:srgbClr val="E9C27B"/>
                </a:solidFill>
                <a:latin typeface="Meiryo UI" panose="020B0604030504040204" pitchFamily="50" charset="-128"/>
                <a:ea typeface="Meiryo UI" panose="020B0604030504040204" pitchFamily="50" charset="-128"/>
                <a:sym typeface="Arial" panose="020B0604020202020204" pitchFamily="34" charset="0"/>
              </a:rPr>
              <a:t>®</a:t>
            </a:r>
            <a:r>
              <a:rPr lang="en-US" altLang="zh-TW" sz="2000" b="1" dirty="0">
                <a:solidFill>
                  <a:srgbClr val="E9C27B"/>
                </a:solidFill>
                <a:latin typeface="Meiryo UI" panose="020B0604030504040204" pitchFamily="50" charset="-128"/>
                <a:ea typeface="Meiryo UI" panose="020B0604030504040204" pitchFamily="50" charset="-128"/>
                <a:sym typeface="Arial" panose="020B0604020202020204" pitchFamily="34" charset="0"/>
              </a:rPr>
              <a:t> 8-core 2.8 GHz CPU</a:t>
            </a:r>
            <a:endParaRPr lang="zh-TW" altLang="en-US" sz="2000" b="1" kern="1200">
              <a:solidFill>
                <a:srgbClr val="E9C27B"/>
              </a:solidFill>
              <a:latin typeface="Meiryo UI" panose="020B0604030504040204" pitchFamily="50" charset="-128"/>
              <a:ea typeface="Meiryo UI" panose="020B0604030504040204" pitchFamily="50" charset="-128"/>
            </a:endParaRPr>
          </a:p>
        </p:txBody>
      </p:sp>
      <p:sp>
        <p:nvSpPr>
          <p:cNvPr id="13" name="矩形: 圓角 12">
            <a:extLst>
              <a:ext uri="{FF2B5EF4-FFF2-40B4-BE49-F238E27FC236}">
                <a16:creationId xmlns:a16="http://schemas.microsoft.com/office/drawing/2014/main" id="{71A50253-DA5A-DCB2-3D62-E7E7F9DFBFB9}"/>
              </a:ext>
            </a:extLst>
          </p:cNvPr>
          <p:cNvSpPr/>
          <p:nvPr/>
        </p:nvSpPr>
        <p:spPr>
          <a:xfrm>
            <a:off x="638488" y="1834072"/>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40" name="矩形: 圓角 39">
            <a:extLst>
              <a:ext uri="{FF2B5EF4-FFF2-40B4-BE49-F238E27FC236}">
                <a16:creationId xmlns:a16="http://schemas.microsoft.com/office/drawing/2014/main" id="{8A645EFF-AB0C-AC66-CA5C-4F4444687C78}"/>
              </a:ext>
            </a:extLst>
          </p:cNvPr>
          <p:cNvSpPr/>
          <p:nvPr/>
        </p:nvSpPr>
        <p:spPr>
          <a:xfrm>
            <a:off x="638488" y="3371231"/>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41" name="矩形: 圓角 40">
            <a:extLst>
              <a:ext uri="{FF2B5EF4-FFF2-40B4-BE49-F238E27FC236}">
                <a16:creationId xmlns:a16="http://schemas.microsoft.com/office/drawing/2014/main" id="{F95A79FC-37DB-305F-F549-B5A28099EB52}"/>
              </a:ext>
            </a:extLst>
          </p:cNvPr>
          <p:cNvSpPr/>
          <p:nvPr/>
        </p:nvSpPr>
        <p:spPr>
          <a:xfrm>
            <a:off x="638488" y="4908391"/>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42" name="矩形: 圓角 41">
            <a:extLst>
              <a:ext uri="{FF2B5EF4-FFF2-40B4-BE49-F238E27FC236}">
                <a16:creationId xmlns:a16="http://schemas.microsoft.com/office/drawing/2014/main" id="{983873A7-7AF4-513B-14A8-B15F9092BC8C}"/>
              </a:ext>
            </a:extLst>
          </p:cNvPr>
          <p:cNvSpPr/>
          <p:nvPr/>
        </p:nvSpPr>
        <p:spPr>
          <a:xfrm>
            <a:off x="6426100" y="1834072"/>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44" name="矩形: 圓角 43">
            <a:extLst>
              <a:ext uri="{FF2B5EF4-FFF2-40B4-BE49-F238E27FC236}">
                <a16:creationId xmlns:a16="http://schemas.microsoft.com/office/drawing/2014/main" id="{242A5FE8-2D6D-E474-DC42-42E8512E5060}"/>
              </a:ext>
            </a:extLst>
          </p:cNvPr>
          <p:cNvSpPr/>
          <p:nvPr/>
        </p:nvSpPr>
        <p:spPr>
          <a:xfrm>
            <a:off x="6427242" y="3386982"/>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pic>
        <p:nvPicPr>
          <p:cNvPr id="22" name="圖形 21">
            <a:extLst>
              <a:ext uri="{FF2B5EF4-FFF2-40B4-BE49-F238E27FC236}">
                <a16:creationId xmlns:a16="http://schemas.microsoft.com/office/drawing/2014/main" id="{047DD7EE-0743-0039-6151-29A38778A217}"/>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xmlns="" r:embed="rId5"/>
              </a:ext>
            </a:extLst>
          </a:blip>
          <a:stretch>
            <a:fillRect/>
          </a:stretch>
        </p:blipFill>
        <p:spPr>
          <a:xfrm>
            <a:off x="6517983" y="2024311"/>
            <a:ext cx="838200" cy="609600"/>
          </a:xfrm>
          <a:prstGeom prst="rect">
            <a:avLst/>
          </a:prstGeom>
        </p:spPr>
      </p:pic>
      <p:pic>
        <p:nvPicPr>
          <p:cNvPr id="29" name="圖形 28">
            <a:extLst>
              <a:ext uri="{FF2B5EF4-FFF2-40B4-BE49-F238E27FC236}">
                <a16:creationId xmlns:a16="http://schemas.microsoft.com/office/drawing/2014/main" id="{7919ABCC-C637-CFD1-018B-724F7D56713E}"/>
              </a:ext>
            </a:extLst>
          </p:cNvPr>
          <p:cNvPicPr>
            <a:picLocks noChangeAspect="1"/>
          </p:cNvPicPr>
          <p:nvPr/>
        </p:nvPicPr>
        <p:blipFill rotWithShape="1">
          <a:blip r:embed="rId6" cstate="screen">
            <a:extLst>
              <a:ext uri="{28A0092B-C50C-407E-A947-70E740481C1C}">
                <a14:useLocalDpi xmlns:a14="http://schemas.microsoft.com/office/drawing/2010/main"/>
              </a:ext>
              <a:ext uri="{96DAC541-7B7A-43D3-8B79-37D633B846F1}">
                <asvg:svgBlip xmlns:asvg="http://schemas.microsoft.com/office/drawing/2016/SVG/main" xmlns="" r:embed="rId9"/>
              </a:ext>
            </a:extLst>
          </a:blip>
          <a:srcRect t="59879"/>
          <a:stretch/>
        </p:blipFill>
        <p:spPr>
          <a:xfrm>
            <a:off x="798595" y="3924857"/>
            <a:ext cx="701751" cy="186679"/>
          </a:xfrm>
          <a:prstGeom prst="rect">
            <a:avLst/>
          </a:prstGeom>
        </p:spPr>
      </p:pic>
      <p:sp>
        <p:nvSpPr>
          <p:cNvPr id="8" name="Google Shape;298;p34">
            <a:extLst>
              <a:ext uri="{FF2B5EF4-FFF2-40B4-BE49-F238E27FC236}">
                <a16:creationId xmlns:a16="http://schemas.microsoft.com/office/drawing/2014/main" id="{08CA9EFF-D5E3-35D2-435B-7EE26050F598}"/>
              </a:ext>
            </a:extLst>
          </p:cNvPr>
          <p:cNvSpPr txBox="1">
            <a:spLocks/>
          </p:cNvSpPr>
          <p:nvPr/>
        </p:nvSpPr>
        <p:spPr>
          <a:xfrm>
            <a:off x="1815226" y="3618392"/>
            <a:ext cx="4050047" cy="113995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spcBef>
                <a:spcPts val="800"/>
              </a:spcBef>
              <a:buNone/>
              <a:defRPr/>
            </a:pPr>
            <a:r>
              <a:rPr lang="en-US" sz="1400">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2つのPCIe Gen3 x4 M.2 2280スロットにより、SSDやAI</a:t>
            </a:r>
            <a:r>
              <a:rPr lang="ja-JP" altLang="en-US" sz="1400">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アクセラレータの最適な構成を実現します</a:t>
            </a:r>
            <a:endParaRPr lang="en-US">
              <a:latin typeface="Meiryo UI" panose="020B0604030504040204" pitchFamily="50" charset="-128"/>
              <a:ea typeface="Meiryo UI" panose="020B0604030504040204" pitchFamily="50" charset="-128"/>
            </a:endParaRPr>
          </a:p>
        </p:txBody>
      </p:sp>
      <p:grpSp>
        <p:nvGrpSpPr>
          <p:cNvPr id="50" name="群組 19">
            <a:extLst>
              <a:ext uri="{FF2B5EF4-FFF2-40B4-BE49-F238E27FC236}">
                <a16:creationId xmlns:a16="http://schemas.microsoft.com/office/drawing/2014/main" id="{7C9E962C-0B35-B629-9C16-22E5388FC579}"/>
              </a:ext>
            </a:extLst>
          </p:cNvPr>
          <p:cNvGrpSpPr/>
          <p:nvPr/>
        </p:nvGrpSpPr>
        <p:grpSpPr>
          <a:xfrm>
            <a:off x="843520" y="1780746"/>
            <a:ext cx="620683" cy="949880"/>
            <a:chOff x="4850605" y="7034834"/>
            <a:chExt cx="620682" cy="949879"/>
          </a:xfrm>
        </p:grpSpPr>
        <p:sp>
          <p:nvSpPr>
            <p:cNvPr id="51" name="文字方塊 16">
              <a:extLst>
                <a:ext uri="{FF2B5EF4-FFF2-40B4-BE49-F238E27FC236}">
                  <a16:creationId xmlns:a16="http://schemas.microsoft.com/office/drawing/2014/main" id="{CA20C0EA-3A3E-048A-5119-805302AD31D7}"/>
                </a:ext>
              </a:extLst>
            </p:cNvPr>
            <p:cNvSpPr txBox="1"/>
            <p:nvPr/>
          </p:nvSpPr>
          <p:spPr>
            <a:xfrm>
              <a:off x="4883467" y="7034834"/>
              <a:ext cx="567783" cy="830996"/>
            </a:xfrm>
            <a:prstGeom prst="rect">
              <a:avLst/>
            </a:prstGeom>
            <a:noFill/>
          </p:spPr>
          <p:txBody>
            <a:bodyPr wrap="none" rtlCol="0">
              <a:spAutoFit/>
            </a:bodyPr>
            <a:lstStyle/>
            <a:p>
              <a:pPr defTabSz="914377">
                <a:buClrTx/>
                <a:defRPr/>
              </a:pPr>
              <a:r>
                <a:rPr lang="en-US" altLang="zh-TW" sz="4800">
                  <a:solidFill>
                    <a:prstClr val="white"/>
                  </a:solidFill>
                  <a:latin typeface="Meiryo UI" panose="020B0604030504040204" pitchFamily="50" charset="-128"/>
                  <a:ea typeface="Meiryo UI" panose="020B0604030504040204" pitchFamily="50" charset="-128"/>
                  <a:sym typeface="Arial" panose="020B0604020202020204" pitchFamily="34" charset="0"/>
                  <a:rtl val="0"/>
                </a:rPr>
                <a:t>8</a:t>
              </a:r>
              <a:endParaRPr lang="zh-TW" altLang="en-US" sz="4800" kern="1200">
                <a:solidFill>
                  <a:prstClr val="white"/>
                </a:solidFill>
                <a:latin typeface="Meiryo UI" panose="020B0604030504040204" pitchFamily="50" charset="-128"/>
                <a:ea typeface="Meiryo UI" panose="020B0604030504040204" pitchFamily="50" charset="-128"/>
                <a:cs typeface="+mn-cs"/>
                <a:sym typeface="Arial" panose="020B0604020202020204" pitchFamily="34" charset="0"/>
                <a:rtl val="0"/>
              </a:endParaRPr>
            </a:p>
          </p:txBody>
        </p:sp>
        <p:sp>
          <p:nvSpPr>
            <p:cNvPr id="52" name="文字方塊 17">
              <a:extLst>
                <a:ext uri="{FF2B5EF4-FFF2-40B4-BE49-F238E27FC236}">
                  <a16:creationId xmlns:a16="http://schemas.microsoft.com/office/drawing/2014/main" id="{4BC0F2D3-6392-7BFD-70E5-651A437A1206}"/>
                </a:ext>
              </a:extLst>
            </p:cNvPr>
            <p:cNvSpPr txBox="1"/>
            <p:nvPr/>
          </p:nvSpPr>
          <p:spPr>
            <a:xfrm>
              <a:off x="4850605" y="7676936"/>
              <a:ext cx="620682" cy="307777"/>
            </a:xfrm>
            <a:prstGeom prst="rect">
              <a:avLst/>
            </a:prstGeom>
            <a:noFill/>
          </p:spPr>
          <p:txBody>
            <a:bodyPr wrap="none" lIns="91440" tIns="45720" rIns="91440" bIns="45720" rtlCol="0" anchor="t">
              <a:spAutoFit/>
            </a:bodyPr>
            <a:lstStyle/>
            <a:p>
              <a:pPr defTabSz="914377">
                <a:buClrTx/>
                <a:defRPr/>
              </a:pPr>
              <a:r>
                <a:rPr lang="en-US" altLang="zh-TW" sz="1400" b="1" kern="1200">
                  <a:solidFill>
                    <a:prstClr val="white"/>
                  </a:solidFill>
                  <a:latin typeface="Meiryo UI" panose="020B0604030504040204" pitchFamily="50" charset="-128"/>
                  <a:ea typeface="Meiryo UI" panose="020B0604030504040204" pitchFamily="50" charset="-128"/>
                  <a:cs typeface="+mn-cs"/>
                  <a:sym typeface="Arial" panose="020B0604020202020204" pitchFamily="34" charset="0"/>
                  <a:rtl val="0"/>
                </a:rPr>
                <a:t>Core</a:t>
              </a:r>
              <a:endParaRPr lang="zh-TW" altLang="en-US" sz="1400">
                <a:latin typeface="Meiryo UI" panose="020B0604030504040204" pitchFamily="50" charset="-128"/>
                <a:ea typeface="Meiryo UI" panose="020B0604030504040204" pitchFamily="50" charset="-128"/>
                <a:cs typeface="+mn-cs"/>
              </a:endParaRPr>
            </a:p>
          </p:txBody>
        </p:sp>
      </p:grpSp>
      <p:pic>
        <p:nvPicPr>
          <p:cNvPr id="17" name="圖片 16">
            <a:extLst>
              <a:ext uri="{FF2B5EF4-FFF2-40B4-BE49-F238E27FC236}">
                <a16:creationId xmlns:a16="http://schemas.microsoft.com/office/drawing/2014/main" id="{17B95E7D-F488-EDE7-7228-8D636BA25101}"/>
              </a:ext>
            </a:extLst>
          </p:cNvPr>
          <p:cNvPicPr>
            <a:picLocks noChangeAspect="1"/>
          </p:cNvPicPr>
          <p:nvPr/>
        </p:nvPicPr>
        <p:blipFill rotWithShape="1">
          <a:blip r:embed="rId10"/>
          <a:srcRect t="42538"/>
          <a:stretch/>
        </p:blipFill>
        <p:spPr>
          <a:xfrm>
            <a:off x="804759" y="5413701"/>
            <a:ext cx="704527" cy="257480"/>
          </a:xfrm>
          <a:prstGeom prst="rect">
            <a:avLst/>
          </a:prstGeom>
        </p:spPr>
      </p:pic>
      <p:sp>
        <p:nvSpPr>
          <p:cNvPr id="15" name="文字方塊 14">
            <a:extLst>
              <a:ext uri="{FF2B5EF4-FFF2-40B4-BE49-F238E27FC236}">
                <a16:creationId xmlns:a16="http://schemas.microsoft.com/office/drawing/2014/main" id="{960D1389-558F-D0FD-A431-B672C4CCB853}"/>
              </a:ext>
            </a:extLst>
          </p:cNvPr>
          <p:cNvSpPr txBox="1"/>
          <p:nvPr/>
        </p:nvSpPr>
        <p:spPr>
          <a:xfrm>
            <a:off x="725337" y="5072832"/>
            <a:ext cx="989777" cy="369332"/>
          </a:xfrm>
          <a:prstGeom prst="rect">
            <a:avLst/>
          </a:prstGeom>
          <a:noFill/>
        </p:spPr>
        <p:txBody>
          <a:bodyPr wrap="square">
            <a:spAutoFit/>
          </a:bodyPr>
          <a:lstStyle/>
          <a:p>
            <a:r>
              <a:rPr lang="en-US" altLang="zh-TW" sz="18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64</a:t>
            </a:r>
            <a:r>
              <a:rPr lang="en-US" altLang="zh-TW" sz="1800" b="1" kern="12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 GB </a:t>
            </a:r>
            <a:endParaRPr lang="zh-TW" altLang="en-US" sz="1400">
              <a:solidFill>
                <a:schemeClr val="bg1"/>
              </a:solidFill>
              <a:latin typeface="Meiryo UI" panose="020B0604030504040204" pitchFamily="50" charset="-128"/>
              <a:ea typeface="Meiryo UI" panose="020B0604030504040204" pitchFamily="50" charset="-128"/>
            </a:endParaRPr>
          </a:p>
        </p:txBody>
      </p:sp>
      <p:pic>
        <p:nvPicPr>
          <p:cNvPr id="19" name="圖形 18">
            <a:extLst>
              <a:ext uri="{FF2B5EF4-FFF2-40B4-BE49-F238E27FC236}">
                <a16:creationId xmlns:a16="http://schemas.microsoft.com/office/drawing/2014/main" id="{1C7C6EB7-50B4-803D-5895-6B879B07642B}"/>
              </a:ext>
            </a:extLst>
          </p:cNvPr>
          <p:cNvPicPr>
            <a:picLocks noChangeAspect="1"/>
          </p:cNvPicPr>
          <p:nvPr/>
        </p:nvPicPr>
        <p:blipFill>
          <a:blip r:embed="rId11">
            <a:extLst>
              <a:ext uri="{96DAC541-7B7A-43D3-8B79-37D633B846F1}">
                <asvg:svgBlip xmlns:asvg="http://schemas.microsoft.com/office/drawing/2016/SVG/main" xmlns="" r:embed="rId15"/>
              </a:ext>
            </a:extLst>
          </a:blip>
          <a:stretch>
            <a:fillRect/>
          </a:stretch>
        </p:blipFill>
        <p:spPr>
          <a:xfrm>
            <a:off x="809648" y="3599704"/>
            <a:ext cx="701749" cy="272321"/>
          </a:xfrm>
          <a:prstGeom prst="rect">
            <a:avLst/>
          </a:prstGeom>
        </p:spPr>
      </p:pic>
      <p:sp>
        <p:nvSpPr>
          <p:cNvPr id="37" name="矩形: 圓角 40">
            <a:extLst>
              <a:ext uri="{FF2B5EF4-FFF2-40B4-BE49-F238E27FC236}">
                <a16:creationId xmlns:a16="http://schemas.microsoft.com/office/drawing/2014/main" id="{F95A79FC-37DB-305F-F549-B5A28099EB52}"/>
              </a:ext>
            </a:extLst>
          </p:cNvPr>
          <p:cNvSpPr/>
          <p:nvPr/>
        </p:nvSpPr>
        <p:spPr>
          <a:xfrm>
            <a:off x="6440030" y="4897791"/>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45" name="Google Shape;298;p34">
            <a:extLst>
              <a:ext uri="{FF2B5EF4-FFF2-40B4-BE49-F238E27FC236}">
                <a16:creationId xmlns:a16="http://schemas.microsoft.com/office/drawing/2014/main" id="{9951CF31-3A33-4FE1-B8BA-A1EA1D253EEF}"/>
              </a:ext>
            </a:extLst>
          </p:cNvPr>
          <p:cNvSpPr txBox="1">
            <a:spLocks/>
          </p:cNvSpPr>
          <p:nvPr/>
        </p:nvSpPr>
        <p:spPr>
          <a:xfrm>
            <a:off x="7610611" y="5355857"/>
            <a:ext cx="3721210" cy="907424"/>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spcBef>
                <a:spcPts val="800"/>
              </a:spcBef>
              <a:buNone/>
            </a:pPr>
            <a:r>
              <a:rPr 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2つの電源のうち1つが故障した場合でも、サービスの中断を防ぐために電源を供給することができます</a:t>
            </a:r>
            <a:endParaRPr lang="en-US">
              <a:latin typeface="Meiryo UI" panose="020B0604030504040204" pitchFamily="50" charset="-128"/>
              <a:ea typeface="Meiryo UI" panose="020B0604030504040204" pitchFamily="50" charset="-128"/>
              <a:cs typeface="+mn-ea"/>
            </a:endParaRPr>
          </a:p>
        </p:txBody>
      </p:sp>
      <p:sp>
        <p:nvSpPr>
          <p:cNvPr id="46" name="Google Shape;298;p34">
            <a:extLst>
              <a:ext uri="{FF2B5EF4-FFF2-40B4-BE49-F238E27FC236}">
                <a16:creationId xmlns:a16="http://schemas.microsoft.com/office/drawing/2014/main" id="{215E2FB9-DB32-4DB7-BAB3-20B278A929A3}"/>
              </a:ext>
            </a:extLst>
          </p:cNvPr>
          <p:cNvSpPr txBox="1">
            <a:spLocks/>
          </p:cNvSpPr>
          <p:nvPr/>
        </p:nvSpPr>
        <p:spPr>
          <a:xfrm>
            <a:off x="7610611" y="4708533"/>
            <a:ext cx="3866318" cy="64794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buNone/>
            </a:pPr>
            <a:r>
              <a:rPr lang="en-US" sz="2400" b="1" kern="1200" err="1">
                <a:solidFill>
                  <a:srgbClr val="E9C27B"/>
                </a:solidFill>
                <a:latin typeface="Meiryo UI" panose="020B0604030504040204" pitchFamily="50" charset="-128"/>
                <a:ea typeface="Meiryo UI" panose="020B0604030504040204" pitchFamily="50" charset="-128"/>
                <a:cs typeface="+mn-ea"/>
              </a:rPr>
              <a:t>冗長電源オプション</a:t>
            </a:r>
            <a:endParaRPr lang="en-US" sz="2400" b="1" kern="1200">
              <a:solidFill>
                <a:srgbClr val="E9C27B"/>
              </a:solidFill>
              <a:latin typeface="Meiryo UI" panose="020B0604030504040204" pitchFamily="50" charset="-128"/>
              <a:ea typeface="Meiryo UI" panose="020B0604030504040204" pitchFamily="50" charset="-128"/>
              <a:cs typeface="+mn-ea"/>
            </a:endParaRPr>
          </a:p>
        </p:txBody>
      </p:sp>
      <p:sp>
        <p:nvSpPr>
          <p:cNvPr id="4" name="文字方塊 3"/>
          <p:cNvSpPr txBox="1"/>
          <p:nvPr/>
        </p:nvSpPr>
        <p:spPr>
          <a:xfrm>
            <a:off x="1818043" y="2169677"/>
            <a:ext cx="3826653" cy="523220"/>
          </a:xfrm>
          <a:prstGeom prst="rect">
            <a:avLst/>
          </a:prstGeom>
          <a:noFill/>
        </p:spPr>
        <p:txBody>
          <a:bodyPr wrap="square" lIns="91440" tIns="45720" rIns="91440" bIns="45720" rtlCol="0" anchor="t">
            <a:spAutoFit/>
          </a:bodyPr>
          <a:lstStyle/>
          <a:p>
            <a:pPr>
              <a:defRPr/>
            </a:pPr>
            <a:r>
              <a:rPr lang="en-US" sz="1400" kern="1200" dirty="0">
                <a:solidFill>
                  <a:schemeClr val="bg1"/>
                </a:solidFill>
                <a:latin typeface="Meiryo UI" panose="020B0604030504040204" pitchFamily="50" charset="-128"/>
                <a:ea typeface="Meiryo UI" panose="020B0604030504040204" pitchFamily="50" charset="-128"/>
                <a:sym typeface="Arial" panose="020B0604020202020204" pitchFamily="34" charset="0"/>
              </a:rPr>
              <a:t>Intel Atom® C5125 2.8 GHz 8</a:t>
            </a:r>
            <a:r>
              <a:rPr lang="ja-JP" altLang="en-US" sz="1400" kern="1200">
                <a:solidFill>
                  <a:schemeClr val="bg1"/>
                </a:solidFill>
                <a:latin typeface="Meiryo UI" panose="020B0604030504040204" pitchFamily="50" charset="-128"/>
                <a:ea typeface="Meiryo UI" panose="020B0604030504040204" pitchFamily="50" charset="-128"/>
                <a:sym typeface="Arial" panose="020B0604020202020204" pitchFamily="34" charset="0"/>
              </a:rPr>
              <a:t>コアプロセッサは、パワフルな</a:t>
            </a:r>
            <a:r>
              <a:rPr lang="en-US" sz="1400" kern="1200"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NASパフォーマンスを提供します</a:t>
            </a:r>
            <a:endParaRPr lang="en-US" sz="1400" kern="1200" dirty="0" err="1">
              <a:solidFill>
                <a:schemeClr val="bg1"/>
              </a:solidFill>
              <a:latin typeface="Meiryo UI" panose="020B0604030504040204" pitchFamily="50" charset="-128"/>
              <a:ea typeface="Meiryo UI" panose="020B0604030504040204" pitchFamily="50" charset="-128"/>
            </a:endParaRPr>
          </a:p>
        </p:txBody>
      </p:sp>
      <p:grpSp>
        <p:nvGrpSpPr>
          <p:cNvPr id="7" name="群組 6">
            <a:extLst>
              <a:ext uri="{FF2B5EF4-FFF2-40B4-BE49-F238E27FC236}">
                <a16:creationId xmlns:a16="http://schemas.microsoft.com/office/drawing/2014/main" id="{7B3B3E1E-777C-F0C5-A70A-9FD5A2010BDE}"/>
              </a:ext>
            </a:extLst>
          </p:cNvPr>
          <p:cNvGrpSpPr/>
          <p:nvPr/>
        </p:nvGrpSpPr>
        <p:grpSpPr>
          <a:xfrm>
            <a:off x="6540779" y="3655724"/>
            <a:ext cx="792608" cy="538265"/>
            <a:chOff x="6172781" y="6106694"/>
            <a:chExt cx="747016" cy="507303"/>
          </a:xfrm>
        </p:grpSpPr>
        <p:grpSp>
          <p:nvGrpSpPr>
            <p:cNvPr id="10" name="圖形 11">
              <a:extLst>
                <a:ext uri="{FF2B5EF4-FFF2-40B4-BE49-F238E27FC236}">
                  <a16:creationId xmlns:a16="http://schemas.microsoft.com/office/drawing/2014/main" id="{81AA1B63-A912-0A8D-9EF7-85F2C01EAF62}"/>
                </a:ext>
              </a:extLst>
            </p:cNvPr>
            <p:cNvGrpSpPr/>
            <p:nvPr/>
          </p:nvGrpSpPr>
          <p:grpSpPr>
            <a:xfrm>
              <a:off x="6172781" y="6106694"/>
              <a:ext cx="71804" cy="507303"/>
              <a:chOff x="6309945" y="3721716"/>
              <a:chExt cx="71804" cy="507303"/>
            </a:xfrm>
            <a:solidFill>
              <a:schemeClr val="bg1"/>
            </a:solidFill>
          </p:grpSpPr>
          <p:sp>
            <p:nvSpPr>
              <p:cNvPr id="28" name="手繪多邊形: 圖案 27">
                <a:extLst>
                  <a:ext uri="{FF2B5EF4-FFF2-40B4-BE49-F238E27FC236}">
                    <a16:creationId xmlns:a16="http://schemas.microsoft.com/office/drawing/2014/main" id="{09570CD5-7DCF-F5C9-545A-F08F45321EF5}"/>
                  </a:ext>
                </a:extLst>
              </p:cNvPr>
              <p:cNvSpPr/>
              <p:nvPr/>
            </p:nvSpPr>
            <p:spPr>
              <a:xfrm>
                <a:off x="6309945" y="3721716"/>
                <a:ext cx="71804" cy="507303"/>
              </a:xfrm>
              <a:custGeom>
                <a:avLst/>
                <a:gdLst>
                  <a:gd name="connsiteX0" fmla="*/ 0 w 71804"/>
                  <a:gd name="connsiteY0" fmla="*/ 0 h 507303"/>
                  <a:gd name="connsiteX1" fmla="*/ 71805 w 71804"/>
                  <a:gd name="connsiteY1" fmla="*/ 0 h 507303"/>
                  <a:gd name="connsiteX2" fmla="*/ 71805 w 71804"/>
                  <a:gd name="connsiteY2" fmla="*/ 507304 h 507303"/>
                </a:gdLst>
                <a:ahLst/>
                <a:cxnLst>
                  <a:cxn ang="0">
                    <a:pos x="connsiteX0" y="connsiteY0"/>
                  </a:cxn>
                  <a:cxn ang="0">
                    <a:pos x="connsiteX1" y="connsiteY1"/>
                  </a:cxn>
                  <a:cxn ang="0">
                    <a:pos x="connsiteX2" y="connsiteY2"/>
                  </a:cxn>
                </a:cxnLst>
                <a:rect l="l" t="t" r="r" b="b"/>
                <a:pathLst>
                  <a:path w="71804" h="507303">
                    <a:moveTo>
                      <a:pt x="0" y="0"/>
                    </a:moveTo>
                    <a:lnTo>
                      <a:pt x="71805" y="0"/>
                    </a:lnTo>
                    <a:lnTo>
                      <a:pt x="71805" y="507304"/>
                    </a:lnTo>
                  </a:path>
                </a:pathLst>
              </a:custGeom>
              <a:noFill/>
              <a:ln w="23091" cap="rnd">
                <a:solidFill>
                  <a:schemeClr val="bg1"/>
                </a:solidFill>
                <a:prstDash val="solid"/>
                <a:round/>
              </a:ln>
            </p:spPr>
            <p:txBody>
              <a:bodyPr rtlCol="0" anchor="ctr"/>
              <a:lstStyle/>
              <a:p>
                <a:endParaRPr lang="zh-TW" altLang="en-US">
                  <a:latin typeface="Meiryo UI" panose="020B0604030504040204" pitchFamily="50" charset="-128"/>
                  <a:ea typeface="Meiryo UI" panose="020B0604030504040204" pitchFamily="50" charset="-128"/>
                </a:endParaRPr>
              </a:p>
            </p:txBody>
          </p:sp>
          <p:sp>
            <p:nvSpPr>
              <p:cNvPr id="30" name="手繪多邊形: 圖案 29">
                <a:extLst>
                  <a:ext uri="{FF2B5EF4-FFF2-40B4-BE49-F238E27FC236}">
                    <a16:creationId xmlns:a16="http://schemas.microsoft.com/office/drawing/2014/main" id="{CE5D61ED-04E9-B8BD-61C5-7DE248D3E1A0}"/>
                  </a:ext>
                </a:extLst>
              </p:cNvPr>
              <p:cNvSpPr/>
              <p:nvPr/>
            </p:nvSpPr>
            <p:spPr>
              <a:xfrm>
                <a:off x="6330350" y="3891648"/>
                <a:ext cx="51400" cy="137690"/>
              </a:xfrm>
              <a:custGeom>
                <a:avLst/>
                <a:gdLst>
                  <a:gd name="connsiteX0" fmla="*/ 51400 w 51400"/>
                  <a:gd name="connsiteY0" fmla="*/ 137690 h 137690"/>
                  <a:gd name="connsiteX1" fmla="*/ 0 w 51400"/>
                  <a:gd name="connsiteY1" fmla="*/ 137690 h 137690"/>
                  <a:gd name="connsiteX2" fmla="*/ 0 w 51400"/>
                  <a:gd name="connsiteY2" fmla="*/ 0 h 137690"/>
                  <a:gd name="connsiteX3" fmla="*/ 51400 w 51400"/>
                  <a:gd name="connsiteY3" fmla="*/ 0 h 137690"/>
                </a:gdLst>
                <a:ahLst/>
                <a:cxnLst>
                  <a:cxn ang="0">
                    <a:pos x="connsiteX0" y="connsiteY0"/>
                  </a:cxn>
                  <a:cxn ang="0">
                    <a:pos x="connsiteX1" y="connsiteY1"/>
                  </a:cxn>
                  <a:cxn ang="0">
                    <a:pos x="connsiteX2" y="connsiteY2"/>
                  </a:cxn>
                  <a:cxn ang="0">
                    <a:pos x="connsiteX3" y="connsiteY3"/>
                  </a:cxn>
                </a:cxnLst>
                <a:rect l="l" t="t" r="r" b="b"/>
                <a:pathLst>
                  <a:path w="51400" h="137690">
                    <a:moveTo>
                      <a:pt x="51400" y="137690"/>
                    </a:moveTo>
                    <a:lnTo>
                      <a:pt x="0" y="137690"/>
                    </a:lnTo>
                    <a:lnTo>
                      <a:pt x="0" y="0"/>
                    </a:lnTo>
                    <a:lnTo>
                      <a:pt x="51400" y="0"/>
                    </a:lnTo>
                  </a:path>
                </a:pathLst>
              </a:custGeom>
              <a:solidFill>
                <a:schemeClr val="bg1"/>
              </a:solidFill>
              <a:ln w="23091" cap="rnd">
                <a:solidFill>
                  <a:schemeClr val="bg1"/>
                </a:solidFill>
                <a:prstDash val="solid"/>
                <a:round/>
              </a:ln>
            </p:spPr>
            <p:txBody>
              <a:bodyPr rtlCol="0" anchor="ctr"/>
              <a:lstStyle/>
              <a:p>
                <a:endParaRPr lang="zh-TW" altLang="en-US">
                  <a:latin typeface="Meiryo UI" panose="020B0604030504040204" pitchFamily="50" charset="-128"/>
                  <a:ea typeface="Meiryo UI" panose="020B0604030504040204" pitchFamily="50" charset="-128"/>
                </a:endParaRPr>
              </a:p>
            </p:txBody>
          </p:sp>
        </p:grpSp>
        <p:sp>
          <p:nvSpPr>
            <p:cNvPr id="11" name="手繪多邊形: 圖案 10">
              <a:extLst>
                <a:ext uri="{FF2B5EF4-FFF2-40B4-BE49-F238E27FC236}">
                  <a16:creationId xmlns:a16="http://schemas.microsoft.com/office/drawing/2014/main" id="{5958310A-E750-0DD8-B27C-9A72EEDFE599}"/>
                </a:ext>
              </a:extLst>
            </p:cNvPr>
            <p:cNvSpPr/>
            <p:nvPr/>
          </p:nvSpPr>
          <p:spPr>
            <a:xfrm>
              <a:off x="6297232" y="6152799"/>
              <a:ext cx="622565" cy="415172"/>
            </a:xfrm>
            <a:custGeom>
              <a:avLst/>
              <a:gdLst>
                <a:gd name="connsiteX0" fmla="*/ 547334 w 622565"/>
                <a:gd name="connsiteY0" fmla="*/ 344692 h 415172"/>
                <a:gd name="connsiteX1" fmla="*/ 247578 w 622565"/>
                <a:gd name="connsiteY1" fmla="*/ 344692 h 415172"/>
                <a:gd name="connsiteX2" fmla="*/ 214791 w 622565"/>
                <a:gd name="connsiteY2" fmla="*/ 415173 h 415172"/>
                <a:gd name="connsiteX3" fmla="*/ 0 w 622565"/>
                <a:gd name="connsiteY3" fmla="*/ 415173 h 415172"/>
                <a:gd name="connsiteX4" fmla="*/ 0 w 622565"/>
                <a:gd name="connsiteY4" fmla="*/ 0 h 415172"/>
                <a:gd name="connsiteX5" fmla="*/ 547334 w 622565"/>
                <a:gd name="connsiteY5" fmla="*/ 0 h 415172"/>
                <a:gd name="connsiteX6" fmla="*/ 622565 w 622565"/>
                <a:gd name="connsiteY6" fmla="*/ 75231 h 415172"/>
                <a:gd name="connsiteX7" fmla="*/ 622565 w 622565"/>
                <a:gd name="connsiteY7" fmla="*/ 269461 h 415172"/>
                <a:gd name="connsiteX8" fmla="*/ 547334 w 622565"/>
                <a:gd name="connsiteY8" fmla="*/ 344692 h 415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565" h="415172">
                  <a:moveTo>
                    <a:pt x="547334" y="344692"/>
                  </a:moveTo>
                  <a:lnTo>
                    <a:pt x="247578" y="344692"/>
                  </a:lnTo>
                  <a:lnTo>
                    <a:pt x="214791" y="415173"/>
                  </a:lnTo>
                  <a:lnTo>
                    <a:pt x="0" y="415173"/>
                  </a:lnTo>
                  <a:lnTo>
                    <a:pt x="0" y="0"/>
                  </a:lnTo>
                  <a:lnTo>
                    <a:pt x="547334" y="0"/>
                  </a:lnTo>
                  <a:cubicBezTo>
                    <a:pt x="588688" y="0"/>
                    <a:pt x="622565" y="33877"/>
                    <a:pt x="622565" y="75231"/>
                  </a:cubicBezTo>
                  <a:lnTo>
                    <a:pt x="622565" y="269461"/>
                  </a:lnTo>
                  <a:cubicBezTo>
                    <a:pt x="622565" y="310815"/>
                    <a:pt x="588688" y="344692"/>
                    <a:pt x="547334" y="344692"/>
                  </a:cubicBezTo>
                  <a:close/>
                </a:path>
              </a:pathLst>
            </a:custGeom>
            <a:noFill/>
            <a:ln w="23091" cap="rnd">
              <a:solidFill>
                <a:schemeClr val="bg1"/>
              </a:solidFill>
              <a:prstDash val="solid"/>
              <a:round/>
            </a:ln>
          </p:spPr>
          <p:txBody>
            <a:bodyPr rtlCol="0" anchor="ctr"/>
            <a:lstStyle/>
            <a:p>
              <a:endParaRPr lang="zh-TW" altLang="en-US">
                <a:latin typeface="Meiryo UI" panose="020B0604030504040204" pitchFamily="50" charset="-128"/>
                <a:ea typeface="Meiryo UI" panose="020B0604030504040204" pitchFamily="50" charset="-128"/>
              </a:endParaRPr>
            </a:p>
          </p:txBody>
        </p:sp>
        <p:grpSp>
          <p:nvGrpSpPr>
            <p:cNvPr id="18" name="圖形 11">
              <a:extLst>
                <a:ext uri="{FF2B5EF4-FFF2-40B4-BE49-F238E27FC236}">
                  <a16:creationId xmlns:a16="http://schemas.microsoft.com/office/drawing/2014/main" id="{5B30EA56-E686-FE46-BC12-C77CE08B4FAB}"/>
                </a:ext>
              </a:extLst>
            </p:cNvPr>
            <p:cNvGrpSpPr/>
            <p:nvPr/>
          </p:nvGrpSpPr>
          <p:grpSpPr>
            <a:xfrm>
              <a:off x="6391647" y="6245665"/>
              <a:ext cx="459662" cy="173485"/>
              <a:chOff x="6714917" y="4136422"/>
              <a:chExt cx="265567" cy="100230"/>
            </a:xfrm>
            <a:solidFill>
              <a:schemeClr val="bg1"/>
            </a:solidFill>
          </p:grpSpPr>
          <p:sp>
            <p:nvSpPr>
              <p:cNvPr id="20" name="手繪多邊形: 圖案 19">
                <a:extLst>
                  <a:ext uri="{FF2B5EF4-FFF2-40B4-BE49-F238E27FC236}">
                    <a16:creationId xmlns:a16="http://schemas.microsoft.com/office/drawing/2014/main" id="{492E559C-4392-AC44-5FA4-51AB57F7B02F}"/>
                  </a:ext>
                </a:extLst>
              </p:cNvPr>
              <p:cNvSpPr/>
              <p:nvPr/>
            </p:nvSpPr>
            <p:spPr>
              <a:xfrm>
                <a:off x="6714917" y="4136422"/>
                <a:ext cx="80371" cy="100230"/>
              </a:xfrm>
              <a:custGeom>
                <a:avLst/>
                <a:gdLst>
                  <a:gd name="connsiteX0" fmla="*/ 19158 w 80371"/>
                  <a:gd name="connsiteY0" fmla="*/ 65185 h 100230"/>
                  <a:gd name="connsiteX1" fmla="*/ 19158 w 80371"/>
                  <a:gd name="connsiteY1" fmla="*/ 100230 h 100230"/>
                  <a:gd name="connsiteX2" fmla="*/ 0 w 80371"/>
                  <a:gd name="connsiteY2" fmla="*/ 100230 h 100230"/>
                  <a:gd name="connsiteX3" fmla="*/ 0 w 80371"/>
                  <a:gd name="connsiteY3" fmla="*/ 0 h 100230"/>
                  <a:gd name="connsiteX4" fmla="*/ 44936 w 80371"/>
                  <a:gd name="connsiteY4" fmla="*/ 0 h 100230"/>
                  <a:gd name="connsiteX5" fmla="*/ 62537 w 80371"/>
                  <a:gd name="connsiteY5" fmla="*/ 1869 h 100230"/>
                  <a:gd name="connsiteX6" fmla="*/ 76555 w 80371"/>
                  <a:gd name="connsiteY6" fmla="*/ 15576 h 100230"/>
                  <a:gd name="connsiteX7" fmla="*/ 80371 w 80371"/>
                  <a:gd name="connsiteY7" fmla="*/ 32553 h 100230"/>
                  <a:gd name="connsiteX8" fmla="*/ 77879 w 80371"/>
                  <a:gd name="connsiteY8" fmla="*/ 47039 h 100230"/>
                  <a:gd name="connsiteX9" fmla="*/ 70870 w 80371"/>
                  <a:gd name="connsiteY9" fmla="*/ 58253 h 100230"/>
                  <a:gd name="connsiteX10" fmla="*/ 62381 w 80371"/>
                  <a:gd name="connsiteY10" fmla="*/ 63627 h 100230"/>
                  <a:gd name="connsiteX11" fmla="*/ 49998 w 80371"/>
                  <a:gd name="connsiteY11" fmla="*/ 65107 h 100230"/>
                  <a:gd name="connsiteX12" fmla="*/ 19158 w 80371"/>
                  <a:gd name="connsiteY12" fmla="*/ 65107 h 100230"/>
                  <a:gd name="connsiteX13" fmla="*/ 19158 w 80371"/>
                  <a:gd name="connsiteY13" fmla="*/ 47350 h 100230"/>
                  <a:gd name="connsiteX14" fmla="*/ 45248 w 80371"/>
                  <a:gd name="connsiteY14" fmla="*/ 47350 h 100230"/>
                  <a:gd name="connsiteX15" fmla="*/ 55061 w 80371"/>
                  <a:gd name="connsiteY15" fmla="*/ 44858 h 100230"/>
                  <a:gd name="connsiteX16" fmla="*/ 59266 w 80371"/>
                  <a:gd name="connsiteY16" fmla="*/ 31853 h 100230"/>
                  <a:gd name="connsiteX17" fmla="*/ 52880 w 80371"/>
                  <a:gd name="connsiteY17" fmla="*/ 18847 h 100230"/>
                  <a:gd name="connsiteX18" fmla="*/ 45637 w 80371"/>
                  <a:gd name="connsiteY18" fmla="*/ 17834 h 100230"/>
                  <a:gd name="connsiteX19" fmla="*/ 19158 w 80371"/>
                  <a:gd name="connsiteY19" fmla="*/ 17834 h 100230"/>
                  <a:gd name="connsiteX20" fmla="*/ 19158 w 80371"/>
                  <a:gd name="connsiteY20" fmla="*/ 47350 h 10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0371" h="100230">
                    <a:moveTo>
                      <a:pt x="19158" y="65185"/>
                    </a:moveTo>
                    <a:lnTo>
                      <a:pt x="19158" y="100230"/>
                    </a:lnTo>
                    <a:lnTo>
                      <a:pt x="0" y="100230"/>
                    </a:lnTo>
                    <a:lnTo>
                      <a:pt x="0" y="0"/>
                    </a:lnTo>
                    <a:lnTo>
                      <a:pt x="44936" y="0"/>
                    </a:lnTo>
                    <a:cubicBezTo>
                      <a:pt x="53114" y="0"/>
                      <a:pt x="58954" y="623"/>
                      <a:pt x="62537" y="1869"/>
                    </a:cubicBezTo>
                    <a:cubicBezTo>
                      <a:pt x="68456" y="4050"/>
                      <a:pt x="73051" y="8645"/>
                      <a:pt x="76555" y="15576"/>
                    </a:cubicBezTo>
                    <a:cubicBezTo>
                      <a:pt x="79125" y="20716"/>
                      <a:pt x="80371" y="26401"/>
                      <a:pt x="80371" y="32553"/>
                    </a:cubicBezTo>
                    <a:cubicBezTo>
                      <a:pt x="80371" y="37616"/>
                      <a:pt x="79515" y="42444"/>
                      <a:pt x="77879" y="47039"/>
                    </a:cubicBezTo>
                    <a:cubicBezTo>
                      <a:pt x="76244" y="51556"/>
                      <a:pt x="73907" y="55372"/>
                      <a:pt x="70870" y="58253"/>
                    </a:cubicBezTo>
                    <a:cubicBezTo>
                      <a:pt x="68222" y="60823"/>
                      <a:pt x="65418" y="62615"/>
                      <a:pt x="62381" y="63627"/>
                    </a:cubicBezTo>
                    <a:cubicBezTo>
                      <a:pt x="59344" y="64640"/>
                      <a:pt x="55216" y="65107"/>
                      <a:pt x="49998" y="65107"/>
                    </a:cubicBezTo>
                    <a:lnTo>
                      <a:pt x="19158" y="65107"/>
                    </a:lnTo>
                    <a:close/>
                    <a:moveTo>
                      <a:pt x="19158" y="47350"/>
                    </a:moveTo>
                    <a:lnTo>
                      <a:pt x="45248" y="47350"/>
                    </a:lnTo>
                    <a:cubicBezTo>
                      <a:pt x="49920" y="47350"/>
                      <a:pt x="53191" y="46494"/>
                      <a:pt x="55061" y="44858"/>
                    </a:cubicBezTo>
                    <a:cubicBezTo>
                      <a:pt x="57864" y="42366"/>
                      <a:pt x="59266" y="38005"/>
                      <a:pt x="59266" y="31853"/>
                    </a:cubicBezTo>
                    <a:cubicBezTo>
                      <a:pt x="59266" y="25077"/>
                      <a:pt x="57163" y="20716"/>
                      <a:pt x="52880" y="18847"/>
                    </a:cubicBezTo>
                    <a:cubicBezTo>
                      <a:pt x="51322" y="18146"/>
                      <a:pt x="48908" y="17834"/>
                      <a:pt x="45637" y="17834"/>
                    </a:cubicBezTo>
                    <a:lnTo>
                      <a:pt x="19158" y="17834"/>
                    </a:lnTo>
                    <a:lnTo>
                      <a:pt x="19158" y="47350"/>
                    </a:lnTo>
                    <a:close/>
                  </a:path>
                </a:pathLst>
              </a:custGeom>
              <a:solidFill>
                <a:schemeClr val="bg1"/>
              </a:solidFill>
              <a:ln w="7697" cap="flat">
                <a:solidFill>
                  <a:schemeClr val="bg1"/>
                </a:solidFill>
                <a:prstDash val="solid"/>
                <a:miter/>
              </a:ln>
            </p:spPr>
            <p:txBody>
              <a:bodyPr rtlCol="0" anchor="ctr"/>
              <a:lstStyle/>
              <a:p>
                <a:endParaRPr lang="zh-TW" altLang="en-US">
                  <a:latin typeface="Meiryo UI" panose="020B0604030504040204" pitchFamily="50" charset="-128"/>
                  <a:ea typeface="Meiryo UI" panose="020B0604030504040204" pitchFamily="50" charset="-128"/>
                </a:endParaRPr>
              </a:p>
            </p:txBody>
          </p:sp>
          <p:sp>
            <p:nvSpPr>
              <p:cNvPr id="21" name="手繪多邊形: 圖案 20">
                <a:extLst>
                  <a:ext uri="{FF2B5EF4-FFF2-40B4-BE49-F238E27FC236}">
                    <a16:creationId xmlns:a16="http://schemas.microsoft.com/office/drawing/2014/main" id="{B126E6DA-9CB6-01C6-1111-8750A1C4726C}"/>
                  </a:ext>
                </a:extLst>
              </p:cNvPr>
              <p:cNvSpPr/>
              <p:nvPr/>
            </p:nvSpPr>
            <p:spPr>
              <a:xfrm>
                <a:off x="6802686" y="4136422"/>
                <a:ext cx="73284" cy="100230"/>
              </a:xfrm>
              <a:custGeom>
                <a:avLst/>
                <a:gdLst>
                  <a:gd name="connsiteX0" fmla="*/ 73206 w 73284"/>
                  <a:gd name="connsiteY0" fmla="*/ 82396 h 100230"/>
                  <a:gd name="connsiteX1" fmla="*/ 73206 w 73284"/>
                  <a:gd name="connsiteY1" fmla="*/ 100230 h 100230"/>
                  <a:gd name="connsiteX2" fmla="*/ 41821 w 73284"/>
                  <a:gd name="connsiteY2" fmla="*/ 100230 h 100230"/>
                  <a:gd name="connsiteX3" fmla="*/ 28114 w 73284"/>
                  <a:gd name="connsiteY3" fmla="*/ 99218 h 100230"/>
                  <a:gd name="connsiteX4" fmla="*/ 4595 w 73284"/>
                  <a:gd name="connsiteY4" fmla="*/ 78580 h 100230"/>
                  <a:gd name="connsiteX5" fmla="*/ 0 w 73284"/>
                  <a:gd name="connsiteY5" fmla="*/ 50388 h 100230"/>
                  <a:gd name="connsiteX6" fmla="*/ 7087 w 73284"/>
                  <a:gd name="connsiteY6" fmla="*/ 17523 h 100230"/>
                  <a:gd name="connsiteX7" fmla="*/ 20716 w 73284"/>
                  <a:gd name="connsiteY7" fmla="*/ 4205 h 100230"/>
                  <a:gd name="connsiteX8" fmla="*/ 42834 w 73284"/>
                  <a:gd name="connsiteY8" fmla="*/ 0 h 100230"/>
                  <a:gd name="connsiteX9" fmla="*/ 73284 w 73284"/>
                  <a:gd name="connsiteY9" fmla="*/ 0 h 100230"/>
                  <a:gd name="connsiteX10" fmla="*/ 73284 w 73284"/>
                  <a:gd name="connsiteY10" fmla="*/ 17834 h 100230"/>
                  <a:gd name="connsiteX11" fmla="*/ 45014 w 73284"/>
                  <a:gd name="connsiteY11" fmla="*/ 17834 h 100230"/>
                  <a:gd name="connsiteX12" fmla="*/ 26167 w 73284"/>
                  <a:gd name="connsiteY12" fmla="*/ 25466 h 100230"/>
                  <a:gd name="connsiteX13" fmla="*/ 21183 w 73284"/>
                  <a:gd name="connsiteY13" fmla="*/ 48363 h 100230"/>
                  <a:gd name="connsiteX14" fmla="*/ 28893 w 73284"/>
                  <a:gd name="connsiteY14" fmla="*/ 77490 h 100230"/>
                  <a:gd name="connsiteX15" fmla="*/ 45715 w 73284"/>
                  <a:gd name="connsiteY15" fmla="*/ 82318 h 100230"/>
                  <a:gd name="connsiteX16" fmla="*/ 73284 w 73284"/>
                  <a:gd name="connsiteY16" fmla="*/ 82318 h 10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3284" h="100230">
                    <a:moveTo>
                      <a:pt x="73206" y="82396"/>
                    </a:moveTo>
                    <a:lnTo>
                      <a:pt x="73206" y="100230"/>
                    </a:lnTo>
                    <a:lnTo>
                      <a:pt x="41821" y="100230"/>
                    </a:lnTo>
                    <a:cubicBezTo>
                      <a:pt x="35824" y="100230"/>
                      <a:pt x="31307" y="99919"/>
                      <a:pt x="28114" y="99218"/>
                    </a:cubicBezTo>
                    <a:cubicBezTo>
                      <a:pt x="17056" y="96804"/>
                      <a:pt x="9268" y="89950"/>
                      <a:pt x="4595" y="78580"/>
                    </a:cubicBezTo>
                    <a:cubicBezTo>
                      <a:pt x="1480" y="71026"/>
                      <a:pt x="0" y="61602"/>
                      <a:pt x="0" y="50388"/>
                    </a:cubicBezTo>
                    <a:cubicBezTo>
                      <a:pt x="0" y="36915"/>
                      <a:pt x="2336" y="25934"/>
                      <a:pt x="7087" y="17523"/>
                    </a:cubicBezTo>
                    <a:cubicBezTo>
                      <a:pt x="10514" y="11448"/>
                      <a:pt x="15031" y="7009"/>
                      <a:pt x="20716" y="4205"/>
                    </a:cubicBezTo>
                    <a:cubicBezTo>
                      <a:pt x="26401" y="1402"/>
                      <a:pt x="33800" y="0"/>
                      <a:pt x="42834" y="0"/>
                    </a:cubicBezTo>
                    <a:lnTo>
                      <a:pt x="73284" y="0"/>
                    </a:lnTo>
                    <a:lnTo>
                      <a:pt x="73284" y="17834"/>
                    </a:lnTo>
                    <a:lnTo>
                      <a:pt x="45014" y="17834"/>
                    </a:lnTo>
                    <a:cubicBezTo>
                      <a:pt x="36447" y="17834"/>
                      <a:pt x="30139" y="20404"/>
                      <a:pt x="26167" y="25466"/>
                    </a:cubicBezTo>
                    <a:cubicBezTo>
                      <a:pt x="22896" y="29672"/>
                      <a:pt x="21183" y="37304"/>
                      <a:pt x="21183" y="48363"/>
                    </a:cubicBezTo>
                    <a:cubicBezTo>
                      <a:pt x="21183" y="63160"/>
                      <a:pt x="23753" y="72895"/>
                      <a:pt x="28893" y="77490"/>
                    </a:cubicBezTo>
                    <a:cubicBezTo>
                      <a:pt x="32476" y="80683"/>
                      <a:pt x="38083" y="82318"/>
                      <a:pt x="45715" y="82318"/>
                    </a:cubicBezTo>
                    <a:lnTo>
                      <a:pt x="73284" y="82318"/>
                    </a:lnTo>
                    <a:close/>
                  </a:path>
                </a:pathLst>
              </a:custGeom>
              <a:solidFill>
                <a:schemeClr val="bg1"/>
              </a:solidFill>
              <a:ln w="7697" cap="flat">
                <a:solidFill>
                  <a:schemeClr val="bg1"/>
                </a:solidFill>
                <a:prstDash val="solid"/>
                <a:miter/>
              </a:ln>
            </p:spPr>
            <p:txBody>
              <a:bodyPr rtlCol="0" anchor="ctr"/>
              <a:lstStyle/>
              <a:p>
                <a:endParaRPr lang="zh-TW" altLang="en-US">
                  <a:latin typeface="Meiryo UI" panose="020B0604030504040204" pitchFamily="50" charset="-128"/>
                  <a:ea typeface="Meiryo UI" panose="020B0604030504040204" pitchFamily="50" charset="-128"/>
                </a:endParaRPr>
              </a:p>
            </p:txBody>
          </p:sp>
          <p:sp>
            <p:nvSpPr>
              <p:cNvPr id="23" name="手繪多邊形: 圖案 22">
                <a:extLst>
                  <a:ext uri="{FF2B5EF4-FFF2-40B4-BE49-F238E27FC236}">
                    <a16:creationId xmlns:a16="http://schemas.microsoft.com/office/drawing/2014/main" id="{F0E316FE-C087-55DE-1CF6-B4C469B087B4}"/>
                  </a:ext>
                </a:extLst>
              </p:cNvPr>
              <p:cNvSpPr/>
              <p:nvPr/>
            </p:nvSpPr>
            <p:spPr>
              <a:xfrm>
                <a:off x="6889522" y="4136422"/>
                <a:ext cx="19158" cy="100230"/>
              </a:xfrm>
              <a:custGeom>
                <a:avLst/>
                <a:gdLst>
                  <a:gd name="connsiteX0" fmla="*/ 0 w 19158"/>
                  <a:gd name="connsiteY0" fmla="*/ 100230 h 100230"/>
                  <a:gd name="connsiteX1" fmla="*/ 0 w 19158"/>
                  <a:gd name="connsiteY1" fmla="*/ 0 h 100230"/>
                  <a:gd name="connsiteX2" fmla="*/ 19158 w 19158"/>
                  <a:gd name="connsiteY2" fmla="*/ 0 h 100230"/>
                  <a:gd name="connsiteX3" fmla="*/ 19158 w 19158"/>
                  <a:gd name="connsiteY3" fmla="*/ 100230 h 100230"/>
                  <a:gd name="connsiteX4" fmla="*/ 0 w 19158"/>
                  <a:gd name="connsiteY4" fmla="*/ 100230 h 100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58" h="100230">
                    <a:moveTo>
                      <a:pt x="0" y="100230"/>
                    </a:moveTo>
                    <a:lnTo>
                      <a:pt x="0" y="0"/>
                    </a:lnTo>
                    <a:lnTo>
                      <a:pt x="19158" y="0"/>
                    </a:lnTo>
                    <a:lnTo>
                      <a:pt x="19158" y="100230"/>
                    </a:lnTo>
                    <a:lnTo>
                      <a:pt x="0" y="100230"/>
                    </a:lnTo>
                    <a:close/>
                  </a:path>
                </a:pathLst>
              </a:custGeom>
              <a:solidFill>
                <a:schemeClr val="bg1"/>
              </a:solidFill>
              <a:ln w="7697" cap="flat">
                <a:solidFill>
                  <a:schemeClr val="bg1"/>
                </a:solidFill>
                <a:prstDash val="solid"/>
                <a:miter/>
              </a:ln>
            </p:spPr>
            <p:txBody>
              <a:bodyPr rtlCol="0" anchor="ctr"/>
              <a:lstStyle/>
              <a:p>
                <a:endParaRPr lang="zh-TW" altLang="en-US">
                  <a:latin typeface="Meiryo UI" panose="020B0604030504040204" pitchFamily="50" charset="-128"/>
                  <a:ea typeface="Meiryo UI" panose="020B0604030504040204" pitchFamily="50" charset="-128"/>
                </a:endParaRPr>
              </a:p>
            </p:txBody>
          </p:sp>
          <p:sp>
            <p:nvSpPr>
              <p:cNvPr id="24" name="手繪多邊形: 圖案 23">
                <a:extLst>
                  <a:ext uri="{FF2B5EF4-FFF2-40B4-BE49-F238E27FC236}">
                    <a16:creationId xmlns:a16="http://schemas.microsoft.com/office/drawing/2014/main" id="{07301B2E-81B5-7CF3-27EC-219CA1424350}"/>
                  </a:ext>
                </a:extLst>
              </p:cNvPr>
              <p:cNvSpPr/>
              <p:nvPr/>
            </p:nvSpPr>
            <p:spPr>
              <a:xfrm>
                <a:off x="6922387" y="4163446"/>
                <a:ext cx="58097" cy="73206"/>
              </a:xfrm>
              <a:custGeom>
                <a:avLst/>
                <a:gdLst>
                  <a:gd name="connsiteX0" fmla="*/ 58020 w 58097"/>
                  <a:gd name="connsiteY0" fmla="*/ 28659 h 73206"/>
                  <a:gd name="connsiteX1" fmla="*/ 58020 w 58097"/>
                  <a:gd name="connsiteY1" fmla="*/ 44313 h 73206"/>
                  <a:gd name="connsiteX2" fmla="*/ 19937 w 58097"/>
                  <a:gd name="connsiteY2" fmla="*/ 44313 h 73206"/>
                  <a:gd name="connsiteX3" fmla="*/ 24143 w 58097"/>
                  <a:gd name="connsiteY3" fmla="*/ 54515 h 73206"/>
                  <a:gd name="connsiteX4" fmla="*/ 35980 w 58097"/>
                  <a:gd name="connsiteY4" fmla="*/ 57553 h 73206"/>
                  <a:gd name="connsiteX5" fmla="*/ 58098 w 58097"/>
                  <a:gd name="connsiteY5" fmla="*/ 57553 h 73206"/>
                  <a:gd name="connsiteX6" fmla="*/ 58098 w 58097"/>
                  <a:gd name="connsiteY6" fmla="*/ 73206 h 73206"/>
                  <a:gd name="connsiteX7" fmla="*/ 34033 w 58097"/>
                  <a:gd name="connsiteY7" fmla="*/ 73206 h 73206"/>
                  <a:gd name="connsiteX8" fmla="*/ 21261 w 58097"/>
                  <a:gd name="connsiteY8" fmla="*/ 71649 h 73206"/>
                  <a:gd name="connsiteX9" fmla="*/ 11915 w 58097"/>
                  <a:gd name="connsiteY9" fmla="*/ 66353 h 73206"/>
                  <a:gd name="connsiteX10" fmla="*/ 0 w 58097"/>
                  <a:gd name="connsiteY10" fmla="*/ 35669 h 73206"/>
                  <a:gd name="connsiteX11" fmla="*/ 6308 w 58097"/>
                  <a:gd name="connsiteY11" fmla="*/ 12461 h 73206"/>
                  <a:gd name="connsiteX12" fmla="*/ 16744 w 58097"/>
                  <a:gd name="connsiteY12" fmla="*/ 2882 h 73206"/>
                  <a:gd name="connsiteX13" fmla="*/ 32709 w 58097"/>
                  <a:gd name="connsiteY13" fmla="*/ 0 h 73206"/>
                  <a:gd name="connsiteX14" fmla="*/ 58098 w 58097"/>
                  <a:gd name="connsiteY14" fmla="*/ 0 h 73206"/>
                  <a:gd name="connsiteX15" fmla="*/ 58098 w 58097"/>
                  <a:gd name="connsiteY15" fmla="*/ 15654 h 73206"/>
                  <a:gd name="connsiteX16" fmla="*/ 34033 w 58097"/>
                  <a:gd name="connsiteY16" fmla="*/ 15654 h 73206"/>
                  <a:gd name="connsiteX17" fmla="*/ 23675 w 58097"/>
                  <a:gd name="connsiteY17" fmla="*/ 18457 h 73206"/>
                  <a:gd name="connsiteX18" fmla="*/ 20015 w 58097"/>
                  <a:gd name="connsiteY18" fmla="*/ 28737 h 73206"/>
                  <a:gd name="connsiteX19" fmla="*/ 58098 w 58097"/>
                  <a:gd name="connsiteY19" fmla="*/ 28737 h 7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097" h="73206">
                    <a:moveTo>
                      <a:pt x="58020" y="28659"/>
                    </a:moveTo>
                    <a:lnTo>
                      <a:pt x="58020" y="44313"/>
                    </a:lnTo>
                    <a:lnTo>
                      <a:pt x="19937" y="44313"/>
                    </a:lnTo>
                    <a:cubicBezTo>
                      <a:pt x="20326" y="49142"/>
                      <a:pt x="21650" y="52490"/>
                      <a:pt x="24143" y="54515"/>
                    </a:cubicBezTo>
                    <a:cubicBezTo>
                      <a:pt x="26635" y="56540"/>
                      <a:pt x="30529" y="57553"/>
                      <a:pt x="35980" y="57553"/>
                    </a:cubicBezTo>
                    <a:lnTo>
                      <a:pt x="58098" y="57553"/>
                    </a:lnTo>
                    <a:lnTo>
                      <a:pt x="58098" y="73206"/>
                    </a:lnTo>
                    <a:lnTo>
                      <a:pt x="34033" y="73206"/>
                    </a:lnTo>
                    <a:cubicBezTo>
                      <a:pt x="28815" y="73206"/>
                      <a:pt x="24532" y="72661"/>
                      <a:pt x="21261" y="71649"/>
                    </a:cubicBezTo>
                    <a:cubicBezTo>
                      <a:pt x="17990" y="70636"/>
                      <a:pt x="14875" y="68845"/>
                      <a:pt x="11915" y="66353"/>
                    </a:cubicBezTo>
                    <a:cubicBezTo>
                      <a:pt x="3972" y="59500"/>
                      <a:pt x="0" y="49297"/>
                      <a:pt x="0" y="35669"/>
                    </a:cubicBezTo>
                    <a:cubicBezTo>
                      <a:pt x="0" y="26790"/>
                      <a:pt x="2103" y="19002"/>
                      <a:pt x="6308" y="12461"/>
                    </a:cubicBezTo>
                    <a:cubicBezTo>
                      <a:pt x="9190" y="7944"/>
                      <a:pt x="12694" y="4751"/>
                      <a:pt x="16744" y="2882"/>
                    </a:cubicBezTo>
                    <a:cubicBezTo>
                      <a:pt x="20794" y="935"/>
                      <a:pt x="26089" y="0"/>
                      <a:pt x="32709" y="0"/>
                    </a:cubicBezTo>
                    <a:lnTo>
                      <a:pt x="58098" y="0"/>
                    </a:lnTo>
                    <a:lnTo>
                      <a:pt x="58098" y="15654"/>
                    </a:lnTo>
                    <a:lnTo>
                      <a:pt x="34033" y="15654"/>
                    </a:lnTo>
                    <a:cubicBezTo>
                      <a:pt x="29127" y="15654"/>
                      <a:pt x="25622" y="16588"/>
                      <a:pt x="23675" y="18457"/>
                    </a:cubicBezTo>
                    <a:cubicBezTo>
                      <a:pt x="21650" y="20326"/>
                      <a:pt x="20482" y="23753"/>
                      <a:pt x="20015" y="28737"/>
                    </a:cubicBezTo>
                    <a:lnTo>
                      <a:pt x="58098" y="28737"/>
                    </a:lnTo>
                    <a:close/>
                  </a:path>
                </a:pathLst>
              </a:custGeom>
              <a:solidFill>
                <a:schemeClr val="bg1"/>
              </a:solidFill>
              <a:ln w="7697" cap="flat">
                <a:solidFill>
                  <a:schemeClr val="bg1"/>
                </a:solidFill>
                <a:prstDash val="solid"/>
                <a:miter/>
              </a:ln>
            </p:spPr>
            <p:txBody>
              <a:bodyPr rtlCol="0" anchor="ctr"/>
              <a:lstStyle/>
              <a:p>
                <a:endParaRPr lang="zh-TW" altLang="en-US">
                  <a:latin typeface="Meiryo UI" panose="020B0604030504040204" pitchFamily="50" charset="-128"/>
                  <a:ea typeface="Meiryo UI" panose="020B0604030504040204" pitchFamily="50" charset="-128"/>
                </a:endParaRPr>
              </a:p>
            </p:txBody>
          </p:sp>
        </p:grpSp>
      </p:grpSp>
      <p:pic>
        <p:nvPicPr>
          <p:cNvPr id="31" name="圖形 30">
            <a:extLst>
              <a:ext uri="{FF2B5EF4-FFF2-40B4-BE49-F238E27FC236}">
                <a16:creationId xmlns:a16="http://schemas.microsoft.com/office/drawing/2014/main" id="{0EF1D77A-58C5-23EE-2FB1-305065B76264}"/>
              </a:ext>
            </a:extLst>
          </p:cNvPr>
          <p:cNvPicPr>
            <a:picLocks noChangeAspect="1"/>
          </p:cNvPicPr>
          <p:nvPr/>
        </p:nvPicPr>
        <p:blipFill>
          <a:blip r:embed="rId16">
            <a:extLst>
              <a:ext uri="{96DAC541-7B7A-43D3-8B79-37D633B846F1}">
                <asvg:svgBlip xmlns:asvg="http://schemas.microsoft.com/office/drawing/2016/SVG/main" xmlns="" r:embed="rId17"/>
              </a:ext>
            </a:extLst>
          </a:blip>
          <a:stretch>
            <a:fillRect/>
          </a:stretch>
        </p:blipFill>
        <p:spPr>
          <a:xfrm>
            <a:off x="6604908" y="4994990"/>
            <a:ext cx="748429" cy="771011"/>
          </a:xfrm>
          <a:prstGeom prst="rect">
            <a:avLst/>
          </a:prstGeom>
        </p:spPr>
      </p:pic>
    </p:spTree>
    <p:extLst>
      <p:ext uri="{BB962C8B-B14F-4D97-AF65-F5344CB8AC3E}">
        <p14:creationId xmlns:p14="http://schemas.microsoft.com/office/powerpoint/2010/main" val="3005239214"/>
      </p:ext>
    </p:extLst>
  </p:cSld>
  <p:clrMapOvr>
    <a:masterClrMapping/>
  </p:clrMapOvr>
  <p:extLst mod="1">
    <p:ext uri="{6950BFC3-D8DA-4A85-94F7-54DA5524770B}">
      <p188:commentRel xmlns:p188="http://schemas.microsoft.com/office/powerpoint/2018/8/main" xmlns="" r:id="rId18"/>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5"/>
          <p:cNvSpPr txBox="1">
            <a:spLocks noGrp="1"/>
          </p:cNvSpPr>
          <p:nvPr>
            <p:ph type="title"/>
          </p:nvPr>
        </p:nvSpPr>
        <p:spPr/>
        <p:txBody>
          <a:bodyPr>
            <a:noAutofit/>
          </a:bodyPr>
          <a:lstStyle/>
          <a:p>
            <a:r>
              <a:rPr lang="en-US">
                <a:latin typeface="Meiryo UI" panose="020B0604030504040204" pitchFamily="50" charset="-128"/>
                <a:ea typeface="Meiryo UI" panose="020B0604030504040204" pitchFamily="50" charset="-128"/>
                <a:sym typeface="Arial" panose="020B0604020202020204" pitchFamily="34" charset="0"/>
              </a:rPr>
              <a:t>Intel </a:t>
            </a:r>
            <a:r>
              <a:rPr lang="en-US" err="1">
                <a:latin typeface="Meiryo UI" panose="020B0604030504040204" pitchFamily="50" charset="-128"/>
                <a:ea typeface="Meiryo UI" panose="020B0604030504040204" pitchFamily="50" charset="-128"/>
                <a:sym typeface="Arial" panose="020B0604020202020204" pitchFamily="34" charset="0"/>
              </a:rPr>
              <a:t>QATとSR</a:t>
            </a:r>
            <a:r>
              <a:rPr lang="en-US">
                <a:latin typeface="Meiryo UI" panose="020B0604030504040204" pitchFamily="50" charset="-128"/>
                <a:ea typeface="Meiryo UI" panose="020B0604030504040204" pitchFamily="50" charset="-128"/>
                <a:sym typeface="Arial" panose="020B0604020202020204" pitchFamily="34" charset="0"/>
              </a:rPr>
              <a:t>-IOV</a:t>
            </a:r>
            <a:r>
              <a:rPr lang="ja-JP" altLang="en-US">
                <a:latin typeface="Meiryo UI" panose="020B0604030504040204" pitchFamily="50" charset="-128"/>
                <a:ea typeface="Meiryo UI" panose="020B0604030504040204" pitchFamily="50" charset="-128"/>
                <a:sym typeface="Arial" panose="020B0604020202020204" pitchFamily="34" charset="0"/>
              </a:rPr>
              <a:t>をサポートし効率を高めます</a:t>
            </a:r>
            <a:endParaRPr lang="en-US" altLang="zh-TW" err="1">
              <a:latin typeface="Meiryo UI" panose="020B0604030504040204" pitchFamily="50" charset="-128"/>
              <a:ea typeface="Meiryo UI" panose="020B0604030504040204" pitchFamily="50" charset="-128"/>
            </a:endParaRPr>
          </a:p>
        </p:txBody>
      </p:sp>
      <p:sp>
        <p:nvSpPr>
          <p:cNvPr id="3" name="Google Shape;298;p34">
            <a:extLst>
              <a:ext uri="{FF2B5EF4-FFF2-40B4-BE49-F238E27FC236}">
                <a16:creationId xmlns:a16="http://schemas.microsoft.com/office/drawing/2014/main" id="{F9F0B7F3-3105-815E-1354-2144FD3D4403}"/>
              </a:ext>
            </a:extLst>
          </p:cNvPr>
          <p:cNvSpPr txBox="1">
            <a:spLocks/>
          </p:cNvSpPr>
          <p:nvPr/>
        </p:nvSpPr>
        <p:spPr>
          <a:xfrm>
            <a:off x="2052263" y="1943242"/>
            <a:ext cx="5001871" cy="783488"/>
          </a:xfrm>
          <a:prstGeom prst="rect">
            <a:avLst/>
          </a:prstGeom>
          <a:noFill/>
          <a:ln>
            <a:noFill/>
          </a:ln>
        </p:spPr>
        <p:txBody>
          <a:bodyPr spcFirstLastPara="1" wrap="square" lIns="162533" tIns="162533" rIns="162533" bIns="162533" anchor="t" anchorCtr="0">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sz="2000" b="1" err="1">
                <a:solidFill>
                  <a:srgbClr val="E9C27B"/>
                </a:solidFill>
                <a:latin typeface="Meiryo UI" panose="020B0604030504040204" pitchFamily="50" charset="-128"/>
                <a:ea typeface="Meiryo UI" panose="020B0604030504040204" pitchFamily="50" charset="-128"/>
                <a:cs typeface="Arial"/>
              </a:rPr>
              <a:t>SR-IOVネットワークI</a:t>
            </a:r>
            <a:r>
              <a:rPr lang="en-US" sz="2000" b="1" dirty="0">
                <a:solidFill>
                  <a:srgbClr val="E9C27B"/>
                </a:solidFill>
                <a:latin typeface="Meiryo UI" panose="020B0604030504040204" pitchFamily="50" charset="-128"/>
                <a:ea typeface="Meiryo UI" panose="020B0604030504040204" pitchFamily="50" charset="-128"/>
                <a:cs typeface="Arial"/>
              </a:rPr>
              <a:t>/</a:t>
            </a:r>
            <a:r>
              <a:rPr lang="en-US" sz="2000" b="1" err="1">
                <a:solidFill>
                  <a:srgbClr val="E9C27B"/>
                </a:solidFill>
                <a:latin typeface="Meiryo UI" panose="020B0604030504040204" pitchFamily="50" charset="-128"/>
                <a:ea typeface="Meiryo UI" panose="020B0604030504040204" pitchFamily="50" charset="-128"/>
                <a:cs typeface="Arial"/>
              </a:rPr>
              <a:t>O仮想化</a:t>
            </a:r>
            <a:endParaRPr lang="en-US" sz="2000">
              <a:latin typeface="Meiryo UI" panose="020B0604030504040204" pitchFamily="50" charset="-128"/>
              <a:ea typeface="Meiryo UI" panose="020B0604030504040204" pitchFamily="50" charset="-128"/>
            </a:endParaRPr>
          </a:p>
        </p:txBody>
      </p:sp>
      <p:sp>
        <p:nvSpPr>
          <p:cNvPr id="4" name="矩形: 圓角 3">
            <a:extLst>
              <a:ext uri="{FF2B5EF4-FFF2-40B4-BE49-F238E27FC236}">
                <a16:creationId xmlns:a16="http://schemas.microsoft.com/office/drawing/2014/main" id="{8ED79F84-15E7-6D17-EE7C-3A4CEC99B66C}"/>
              </a:ext>
            </a:extLst>
          </p:cNvPr>
          <p:cNvSpPr/>
          <p:nvPr/>
        </p:nvSpPr>
        <p:spPr>
          <a:xfrm>
            <a:off x="523692" y="1935680"/>
            <a:ext cx="1528571" cy="1362625"/>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Tx/>
              <a:defRPr/>
            </a:pPr>
            <a:endParaRPr lang="zh-TW" altLang="en-US" sz="24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5" name="文字方塊 17">
            <a:extLst>
              <a:ext uri="{FF2B5EF4-FFF2-40B4-BE49-F238E27FC236}">
                <a16:creationId xmlns:a16="http://schemas.microsoft.com/office/drawing/2014/main" id="{A2206332-A586-28E8-15C6-96310FFFEE89}"/>
              </a:ext>
            </a:extLst>
          </p:cNvPr>
          <p:cNvSpPr txBox="1"/>
          <p:nvPr/>
        </p:nvSpPr>
        <p:spPr>
          <a:xfrm>
            <a:off x="500658" y="2352403"/>
            <a:ext cx="1584921" cy="533544"/>
          </a:xfrm>
          <a:prstGeom prst="rect">
            <a:avLst/>
          </a:prstGeom>
          <a:noFill/>
        </p:spPr>
        <p:txBody>
          <a:bodyPr wrap="non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Tx/>
              <a:defRPr/>
            </a:pPr>
            <a:r>
              <a:rPr lang="en-US" altLang="zh-TW" sz="2667" b="1" dirty="0">
                <a:solidFill>
                  <a:prstClr val="white"/>
                </a:solidFill>
                <a:latin typeface="Meiryo UI" panose="020B0604030504040204" pitchFamily="50" charset="-128"/>
                <a:ea typeface="Meiryo UI" panose="020B0604030504040204" pitchFamily="50" charset="-128"/>
                <a:sym typeface="Arial" panose="020B0604020202020204" pitchFamily="34" charset="0"/>
                <a:rtl val="0"/>
              </a:rPr>
              <a:t>SR-IOV</a:t>
            </a:r>
            <a:endParaRPr lang="zh-TW" altLang="en-US" sz="2667" b="1" dirty="0">
              <a:solidFill>
                <a:prstClr val="white"/>
              </a:solidFill>
              <a:latin typeface="Meiryo UI" panose="020B0604030504040204" pitchFamily="50" charset="-128"/>
              <a:ea typeface="Meiryo UI" panose="020B0604030504040204" pitchFamily="50" charset="-128"/>
              <a:cs typeface="Arial" panose="020B0604020202020204" pitchFamily="34" charset="0"/>
              <a:rtl val="0"/>
            </a:endParaRPr>
          </a:p>
        </p:txBody>
      </p:sp>
      <p:sp>
        <p:nvSpPr>
          <p:cNvPr id="6" name="文字方塊 4">
            <a:extLst>
              <a:ext uri="{FF2B5EF4-FFF2-40B4-BE49-F238E27FC236}">
                <a16:creationId xmlns:a16="http://schemas.microsoft.com/office/drawing/2014/main" id="{42D9FE43-1672-DDC7-FECC-115328714EE1}"/>
              </a:ext>
            </a:extLst>
          </p:cNvPr>
          <p:cNvSpPr txBox="1"/>
          <p:nvPr/>
        </p:nvSpPr>
        <p:spPr>
          <a:xfrm>
            <a:off x="2052263" y="2716524"/>
            <a:ext cx="3959759" cy="769441"/>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bg1"/>
                </a:solidFill>
                <a:latin typeface="Meiryo UI" panose="020B0604030504040204" pitchFamily="50" charset="-128"/>
                <a:ea typeface="Meiryo UI" panose="020B0604030504040204" pitchFamily="50" charset="-128"/>
              </a:rPr>
              <a:t>SR-IOV </a:t>
            </a:r>
            <a:r>
              <a:rPr lang="en-US" sz="1400" dirty="0" err="1">
                <a:solidFill>
                  <a:schemeClr val="bg1"/>
                </a:solidFill>
                <a:latin typeface="Meiryo UI" panose="020B0604030504040204" pitchFamily="50" charset="-128"/>
                <a:ea typeface="Meiryo UI" panose="020B0604030504040204" pitchFamily="50" charset="-128"/>
              </a:rPr>
              <a:t>テクノロジーをサポートする</a:t>
            </a:r>
            <a:r>
              <a:rPr lang="en-US" sz="1400" dirty="0">
                <a:solidFill>
                  <a:schemeClr val="bg1"/>
                </a:solidFill>
                <a:latin typeface="Meiryo UI" panose="020B0604030504040204" pitchFamily="50" charset="-128"/>
                <a:ea typeface="Meiryo UI" panose="020B0604030504040204" pitchFamily="50" charset="-128"/>
              </a:rPr>
              <a:t> </a:t>
            </a:r>
            <a:r>
              <a:rPr lang="en-US" sz="1400" dirty="0" err="1">
                <a:solidFill>
                  <a:schemeClr val="bg1"/>
                </a:solidFill>
                <a:latin typeface="Meiryo UI" panose="020B0604030504040204" pitchFamily="50" charset="-128"/>
                <a:ea typeface="Meiryo UI" panose="020B0604030504040204" pitchFamily="50" charset="-128"/>
              </a:rPr>
              <a:t>PCIeネットワークカードをインスト</a:t>
            </a:r>
            <a:r>
              <a:rPr lang="en-US" sz="1400" dirty="0">
                <a:solidFill>
                  <a:schemeClr val="bg1"/>
                </a:solidFill>
                <a:latin typeface="Meiryo UI" panose="020B0604030504040204" pitchFamily="50" charset="-128"/>
                <a:ea typeface="Meiryo UI" panose="020B0604030504040204" pitchFamily="50" charset="-128"/>
              </a:rPr>
              <a:t>ー </a:t>
            </a:r>
            <a:r>
              <a:rPr lang="en-US" sz="1400" dirty="0" err="1">
                <a:solidFill>
                  <a:schemeClr val="bg1"/>
                </a:solidFill>
                <a:latin typeface="Meiryo UI" panose="020B0604030504040204" pitchFamily="50" charset="-128"/>
                <a:ea typeface="Meiryo UI" panose="020B0604030504040204" pitchFamily="50" charset="-128"/>
              </a:rPr>
              <a:t>ルし</a:t>
            </a:r>
            <a:r>
              <a:rPr lang="en-US" sz="1400" dirty="0">
                <a:solidFill>
                  <a:schemeClr val="bg1"/>
                </a:solidFill>
                <a:latin typeface="Meiryo UI" panose="020B0604030504040204" pitchFamily="50" charset="-128"/>
                <a:ea typeface="Meiryo UI" panose="020B0604030504040204" pitchFamily="50" charset="-128"/>
              </a:rPr>
              <a:t>、</a:t>
            </a:r>
            <a:r>
              <a:rPr lang="ja-JP" altLang="en-US" sz="1400">
                <a:solidFill>
                  <a:schemeClr val="bg1"/>
                </a:solidFill>
                <a:latin typeface="Meiryo UI" panose="020B0604030504040204" pitchFamily="50" charset="-128"/>
                <a:ea typeface="Meiryo UI" panose="020B0604030504040204" pitchFamily="50" charset="-128"/>
              </a:rPr>
              <a:t>物理ネットワークカードの帯域幅リソースを仮想マシンに直接割り当てます</a:t>
            </a:r>
            <a:r>
              <a:rPr lang="en-US" sz="1400" dirty="0">
                <a:solidFill>
                  <a:schemeClr val="bg1"/>
                </a:solidFill>
                <a:latin typeface="Meiryo UI" panose="020B0604030504040204" pitchFamily="50" charset="-128"/>
                <a:ea typeface="Meiryo UI" panose="020B0604030504040204" pitchFamily="50" charset="-128"/>
              </a:rPr>
              <a:t>。</a:t>
            </a:r>
            <a:endParaRPr lang="en-US" dirty="0">
              <a:solidFill>
                <a:schemeClr val="bg1"/>
              </a:solidFill>
              <a:latin typeface="Meiryo UI" panose="020B0604030504040204" pitchFamily="50" charset="-128"/>
              <a:ea typeface="Meiryo UI" panose="020B0604030504040204" pitchFamily="50" charset="-128"/>
            </a:endParaRPr>
          </a:p>
        </p:txBody>
      </p:sp>
      <p:sp>
        <p:nvSpPr>
          <p:cNvPr id="7" name="矩形: 圓角 6">
            <a:extLst>
              <a:ext uri="{FF2B5EF4-FFF2-40B4-BE49-F238E27FC236}">
                <a16:creationId xmlns:a16="http://schemas.microsoft.com/office/drawing/2014/main" id="{91E56EC3-3407-25B9-6886-BB5D436FB4AF}"/>
              </a:ext>
            </a:extLst>
          </p:cNvPr>
          <p:cNvSpPr/>
          <p:nvPr/>
        </p:nvSpPr>
        <p:spPr>
          <a:xfrm>
            <a:off x="6094529" y="2051755"/>
            <a:ext cx="1362625" cy="1362625"/>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Tx/>
              <a:defRPr/>
            </a:pPr>
            <a:endParaRPr lang="zh-TW" altLang="en-US" sz="2400">
              <a:solidFill>
                <a:prstClr val="white"/>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8" name="文字方塊 17">
            <a:extLst>
              <a:ext uri="{FF2B5EF4-FFF2-40B4-BE49-F238E27FC236}">
                <a16:creationId xmlns:a16="http://schemas.microsoft.com/office/drawing/2014/main" id="{31B193A1-01FA-3C63-7D0A-D6990F219689}"/>
              </a:ext>
            </a:extLst>
          </p:cNvPr>
          <p:cNvSpPr txBox="1"/>
          <p:nvPr/>
        </p:nvSpPr>
        <p:spPr>
          <a:xfrm>
            <a:off x="6304265" y="2468477"/>
            <a:ext cx="1007428" cy="533544"/>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Tx/>
              <a:defRPr/>
            </a:pPr>
            <a:r>
              <a:rPr lang="en-US" altLang="zh-TW" sz="2667" b="1" dirty="0">
                <a:solidFill>
                  <a:prstClr val="white"/>
                </a:solidFill>
                <a:latin typeface="Meiryo UI" panose="020B0604030504040204" pitchFamily="50" charset="-128"/>
                <a:ea typeface="Meiryo UI" panose="020B0604030504040204" pitchFamily="50" charset="-128"/>
                <a:sym typeface="Arial" panose="020B0604020202020204" pitchFamily="34" charset="0"/>
                <a:rtl val="0"/>
              </a:rPr>
              <a:t>QAT</a:t>
            </a:r>
            <a:endParaRPr lang="zh-TW" altLang="en-US" sz="2667" b="1" dirty="0">
              <a:solidFill>
                <a:prstClr val="white"/>
              </a:solidFill>
              <a:latin typeface="Meiryo UI" panose="020B0604030504040204" pitchFamily="50" charset="-128"/>
              <a:ea typeface="Meiryo UI" panose="020B0604030504040204" pitchFamily="50" charset="-128"/>
              <a:sym typeface="Arial" panose="020B0604020202020204" pitchFamily="34" charset="0"/>
              <a:rtl val="0"/>
            </a:endParaRPr>
          </a:p>
        </p:txBody>
      </p:sp>
      <p:sp>
        <p:nvSpPr>
          <p:cNvPr id="10" name="Google Shape;298;p34">
            <a:extLst>
              <a:ext uri="{FF2B5EF4-FFF2-40B4-BE49-F238E27FC236}">
                <a16:creationId xmlns:a16="http://schemas.microsoft.com/office/drawing/2014/main" id="{29F5211B-B906-C641-EE55-E2211BA0B69F}"/>
              </a:ext>
            </a:extLst>
          </p:cNvPr>
          <p:cNvSpPr txBox="1">
            <a:spLocks/>
          </p:cNvSpPr>
          <p:nvPr/>
        </p:nvSpPr>
        <p:spPr>
          <a:xfrm>
            <a:off x="7633398" y="1726947"/>
            <a:ext cx="5001871" cy="783488"/>
          </a:xfrm>
          <a:prstGeom prst="rect">
            <a:avLst/>
          </a:prstGeom>
          <a:noFill/>
          <a:ln>
            <a:noFill/>
          </a:ln>
        </p:spPr>
        <p:txBody>
          <a:bodyPr spcFirstLastPara="1" wrap="square" lIns="162533" tIns="162533" rIns="162533" bIns="162533" anchor="t" anchorCtr="0">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defRPr/>
            </a:pPr>
            <a:r>
              <a:rPr lang="en-US" altLang="zh-TW" sz="2000" b="1" dirty="0">
                <a:solidFill>
                  <a:srgbClr val="E9C27B"/>
                </a:solidFill>
                <a:latin typeface="Meiryo UI" panose="020B0604030504040204" pitchFamily="50" charset="-128"/>
                <a:ea typeface="Meiryo UI" panose="020B0604030504040204" pitchFamily="50" charset="-128"/>
                <a:cs typeface="Arial"/>
              </a:rPr>
              <a:t>Intel</a:t>
            </a:r>
            <a:r>
              <a:rPr lang="en-US" altLang="zh-TW" sz="2000" b="1" baseline="30000" dirty="0">
                <a:solidFill>
                  <a:srgbClr val="E9C27B"/>
                </a:solidFill>
                <a:latin typeface="Meiryo UI" panose="020B0604030504040204" pitchFamily="50" charset="-128"/>
                <a:ea typeface="Meiryo UI" panose="020B0604030504040204" pitchFamily="50" charset="-128"/>
                <a:cs typeface="Arial"/>
              </a:rPr>
              <a:t>®</a:t>
            </a:r>
            <a:r>
              <a:rPr lang="en-US" altLang="zh-TW" sz="2000" b="1" dirty="0">
                <a:solidFill>
                  <a:srgbClr val="E9C27B"/>
                </a:solidFill>
                <a:latin typeface="Meiryo UI" panose="020B0604030504040204" pitchFamily="50" charset="-128"/>
                <a:ea typeface="Meiryo UI" panose="020B0604030504040204" pitchFamily="50" charset="-128"/>
                <a:cs typeface="Arial"/>
              </a:rPr>
              <a:t> QAT </a:t>
            </a:r>
          </a:p>
          <a:p>
            <a:pPr>
              <a:buClrTx/>
              <a:defRPr/>
            </a:pPr>
            <a:r>
              <a:rPr lang="en-US" altLang="zh-TW" sz="2000" b="1" dirty="0" err="1">
                <a:solidFill>
                  <a:srgbClr val="E9C27B"/>
                </a:solidFill>
                <a:latin typeface="Meiryo UI" panose="020B0604030504040204" pitchFamily="50" charset="-128"/>
                <a:ea typeface="Meiryo UI" panose="020B0604030504040204" pitchFamily="50" charset="-128"/>
                <a:cs typeface="Arial"/>
              </a:rPr>
              <a:t>ハードウェアアクセラレーション</a:t>
            </a:r>
          </a:p>
        </p:txBody>
      </p:sp>
      <p:sp>
        <p:nvSpPr>
          <p:cNvPr id="11" name="文字方塊 8">
            <a:extLst>
              <a:ext uri="{FF2B5EF4-FFF2-40B4-BE49-F238E27FC236}">
                <a16:creationId xmlns:a16="http://schemas.microsoft.com/office/drawing/2014/main" id="{EADF99DA-F3B2-FD8D-2E0A-8635F842FE15}"/>
              </a:ext>
            </a:extLst>
          </p:cNvPr>
          <p:cNvSpPr txBox="1"/>
          <p:nvPr/>
        </p:nvSpPr>
        <p:spPr>
          <a:xfrm>
            <a:off x="7714713" y="2716524"/>
            <a:ext cx="4074072" cy="984885"/>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bg1"/>
                </a:solidFill>
                <a:latin typeface="Meiryo UI" panose="020B0604030504040204" pitchFamily="50" charset="-128"/>
                <a:ea typeface="Meiryo UI" panose="020B0604030504040204" pitchFamily="50" charset="-128"/>
              </a:rPr>
              <a:t>Intel® </a:t>
            </a:r>
            <a:r>
              <a:rPr lang="en-US" sz="1400" dirty="0" err="1">
                <a:solidFill>
                  <a:schemeClr val="bg1"/>
                </a:solidFill>
                <a:latin typeface="Meiryo UI" panose="020B0604030504040204" pitchFamily="50" charset="-128"/>
                <a:ea typeface="Meiryo UI" panose="020B0604030504040204" pitchFamily="50" charset="-128"/>
              </a:rPr>
              <a:t>QuickAssist</a:t>
            </a:r>
            <a:r>
              <a:rPr lang="en-US" sz="1400" dirty="0">
                <a:solidFill>
                  <a:schemeClr val="bg1"/>
                </a:solidFill>
                <a:latin typeface="Meiryo UI" panose="020B0604030504040204" pitchFamily="50" charset="-128"/>
                <a:ea typeface="Meiryo UI" panose="020B0604030504040204" pitchFamily="50" charset="-128"/>
              </a:rPr>
              <a:t> </a:t>
            </a:r>
            <a:r>
              <a:rPr lang="en-US" sz="1400" dirty="0" err="1">
                <a:solidFill>
                  <a:schemeClr val="bg1"/>
                </a:solidFill>
                <a:latin typeface="Meiryo UI" panose="020B0604030504040204" pitchFamily="50" charset="-128"/>
                <a:ea typeface="Meiryo UI" panose="020B0604030504040204" pitchFamily="50" charset="-128"/>
              </a:rPr>
              <a:t>ハードウェア・アクセラレーション・エンジン</a:t>
            </a:r>
            <a:r>
              <a:rPr lang="en-US" sz="1400" dirty="0">
                <a:solidFill>
                  <a:schemeClr val="bg1"/>
                </a:solidFill>
                <a:latin typeface="Meiryo UI" panose="020B0604030504040204" pitchFamily="50" charset="-128"/>
                <a:ea typeface="Meiryo UI" panose="020B0604030504040204" pitchFamily="50" charset="-128"/>
              </a:rPr>
              <a:t>(Intel® QAT)</a:t>
            </a:r>
            <a:r>
              <a:rPr lang="en-US" sz="1400" dirty="0" err="1">
                <a:solidFill>
                  <a:schemeClr val="bg1"/>
                </a:solidFill>
                <a:latin typeface="Meiryo UI" panose="020B0604030504040204" pitchFamily="50" charset="-128"/>
                <a:ea typeface="Meiryo UI" panose="020B0604030504040204" pitchFamily="50" charset="-128"/>
              </a:rPr>
              <a:t>をサポートし、データ圧縮</a:t>
            </a:r>
            <a:r>
              <a:rPr lang="en-US" sz="1400" dirty="0">
                <a:solidFill>
                  <a:schemeClr val="bg1"/>
                </a:solidFill>
                <a:latin typeface="Meiryo UI" panose="020B0604030504040204" pitchFamily="50" charset="-128"/>
                <a:ea typeface="Meiryo UI" panose="020B0604030504040204" pitchFamily="50" charset="-128"/>
              </a:rPr>
              <a:t>/</a:t>
            </a:r>
            <a:r>
              <a:rPr lang="en-US" sz="1400" dirty="0" err="1">
                <a:solidFill>
                  <a:schemeClr val="bg1"/>
                </a:solidFill>
                <a:latin typeface="Meiryo UI" panose="020B0604030504040204" pitchFamily="50" charset="-128"/>
                <a:ea typeface="Meiryo UI" panose="020B0604030504040204" pitchFamily="50" charset="-128"/>
              </a:rPr>
              <a:t>解凍を高速化し、暗号化および復号化伝送操作のパフォーマンスを大幅に向上させることができます</a:t>
            </a:r>
            <a:r>
              <a:rPr lang="en-US" sz="1400" dirty="0">
                <a:solidFill>
                  <a:schemeClr val="bg1"/>
                </a:solidFill>
                <a:latin typeface="Meiryo UI" panose="020B0604030504040204" pitchFamily="50" charset="-128"/>
                <a:ea typeface="Meiryo UI" panose="020B0604030504040204" pitchFamily="50" charset="-128"/>
              </a:rPr>
              <a:t>。</a:t>
            </a:r>
            <a:endParaRPr lang="en-US" dirty="0">
              <a:solidFill>
                <a:schemeClr val="bg1"/>
              </a:solidFill>
              <a:latin typeface="Meiryo UI" panose="020B0604030504040204" pitchFamily="50" charset="-128"/>
              <a:ea typeface="Meiryo UI" panose="020B0604030504040204" pitchFamily="50" charset="-128"/>
            </a:endParaRPr>
          </a:p>
        </p:txBody>
      </p:sp>
      <p:pic>
        <p:nvPicPr>
          <p:cNvPr id="18" name="圖片 17">
            <a:extLst>
              <a:ext uri="{FF2B5EF4-FFF2-40B4-BE49-F238E27FC236}">
                <a16:creationId xmlns:a16="http://schemas.microsoft.com/office/drawing/2014/main" id="{FA0E22A8-6732-0493-7B3C-83D3202BCA4B}"/>
              </a:ext>
            </a:extLst>
          </p:cNvPr>
          <p:cNvPicPr>
            <a:picLocks noChangeAspect="1"/>
          </p:cNvPicPr>
          <p:nvPr/>
        </p:nvPicPr>
        <p:blipFill rotWithShape="1">
          <a:blip r:embed="rId3" cstate="print">
            <a:alphaModFix/>
            <a:extLst>
              <a:ext uri="{28A0092B-C50C-407E-A947-70E740481C1C}">
                <a14:useLocalDpi xmlns:a14="http://schemas.microsoft.com/office/drawing/2010/main"/>
              </a:ext>
            </a:extLst>
          </a:blip>
          <a:srcRect/>
          <a:stretch/>
        </p:blipFill>
        <p:spPr>
          <a:xfrm>
            <a:off x="2195081" y="4060008"/>
            <a:ext cx="7108323" cy="22762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45243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2618B5C-E9FF-E49C-E6A8-F4DD83EE0307}"/>
              </a:ext>
            </a:extLst>
          </p:cNvPr>
          <p:cNvSpPr txBox="1"/>
          <p:nvPr/>
        </p:nvSpPr>
        <p:spPr>
          <a:xfrm>
            <a:off x="471328" y="1447159"/>
            <a:ext cx="11332052" cy="1127296"/>
          </a:xfrm>
          <a:prstGeom prst="rect">
            <a:avLst/>
          </a:prstGeom>
          <a:noFill/>
        </p:spPr>
        <p:txBody>
          <a:bodyPr wrap="square" lIns="91440" tIns="45720" rIns="91440" bIns="45720" rtlCol="0" anchor="t">
            <a:spAutoFit/>
          </a:bodyPr>
          <a:lstStyle/>
          <a:p>
            <a:pPr>
              <a:lnSpc>
                <a:spcPct val="130000"/>
              </a:lnSpc>
            </a:pPr>
            <a:r>
              <a:rPr lang="en-US" sz="1800">
                <a:solidFill>
                  <a:schemeClr val="bg1"/>
                </a:solidFill>
                <a:latin typeface="Meiryo UI" panose="020B0604030504040204" pitchFamily="50" charset="-128"/>
                <a:ea typeface="Meiryo UI" panose="020B0604030504040204" pitchFamily="50" charset="-128"/>
              </a:rPr>
              <a:t>TS-855eU(-RP)にはQTSオペレーティングシステムが搭載されており、強力なデータ転送性能とより効率的なメモリ使用、Qtier自動階層化ストレージ機能をお楽しみいただけます。また、ニーズに応じてQuTS </a:t>
            </a:r>
            <a:r>
              <a:rPr lang="en-US" sz="1800" err="1">
                <a:solidFill>
                  <a:schemeClr val="bg1"/>
                </a:solidFill>
                <a:latin typeface="Meiryo UI" panose="020B0604030504040204" pitchFamily="50" charset="-128"/>
                <a:ea typeface="Meiryo UI" panose="020B0604030504040204" pitchFamily="50" charset="-128"/>
              </a:rPr>
              <a:t>heroオペレーティングシステムに変更することもできます</a:t>
            </a:r>
            <a:r>
              <a:rPr lang="en-US" sz="1800">
                <a:solidFill>
                  <a:schemeClr val="bg1"/>
                </a:solidFill>
                <a:latin typeface="Meiryo UI" panose="020B0604030504040204" pitchFamily="50" charset="-128"/>
                <a:ea typeface="Meiryo UI" panose="020B0604030504040204" pitchFamily="50" charset="-128"/>
              </a:rPr>
              <a:t>。</a:t>
            </a:r>
            <a:endParaRPr lang="en-US">
              <a:solidFill>
                <a:schemeClr val="bg1"/>
              </a:solidFill>
              <a:latin typeface="Meiryo UI" panose="020B0604030504040204" pitchFamily="50" charset="-128"/>
              <a:ea typeface="Meiryo UI" panose="020B0604030504040204" pitchFamily="50" charset="-128"/>
            </a:endParaRPr>
          </a:p>
        </p:txBody>
      </p:sp>
      <p:sp>
        <p:nvSpPr>
          <p:cNvPr id="2" name="標題 1">
            <a:extLst>
              <a:ext uri="{FF2B5EF4-FFF2-40B4-BE49-F238E27FC236}">
                <a16:creationId xmlns:a16="http://schemas.microsoft.com/office/drawing/2014/main" id="{F44B800C-7AC8-470D-AB62-AC38368CEB58}"/>
              </a:ext>
            </a:extLst>
          </p:cNvPr>
          <p:cNvSpPr>
            <a:spLocks noGrp="1"/>
          </p:cNvSpPr>
          <p:nvPr>
            <p:ph type="title"/>
          </p:nvPr>
        </p:nvSpPr>
        <p:spPr/>
        <p:txBody>
          <a:bodyPr>
            <a:noAutofit/>
          </a:bodyPr>
          <a:lstStyle/>
          <a:p>
            <a:pPr>
              <a:lnSpc>
                <a:spcPts val="4800"/>
              </a:lnSpc>
            </a:pPr>
            <a:r>
              <a:rPr lang="en-US" dirty="0">
                <a:latin typeface="Meiryo UI" panose="020B0604030504040204" pitchFamily="50" charset="-128"/>
                <a:ea typeface="Meiryo UI" panose="020B0604030504040204" pitchFamily="50" charset="-128"/>
                <a:sym typeface="+mn-lt"/>
              </a:rPr>
              <a:t>QTSとZFSベースのQuTS </a:t>
            </a:r>
            <a:r>
              <a:rPr lang="en-US">
                <a:latin typeface="Meiryo UI" panose="020B0604030504040204" pitchFamily="50" charset="-128"/>
                <a:ea typeface="Meiryo UI" panose="020B0604030504040204" pitchFamily="50" charset="-128"/>
                <a:sym typeface="+mn-lt"/>
              </a:rPr>
              <a:t>hero</a:t>
            </a:r>
            <a:r>
              <a:rPr lang="ja-JP" altLang="en-US">
                <a:latin typeface="Meiryo UI" panose="020B0604030504040204" pitchFamily="50" charset="-128"/>
                <a:ea typeface="Meiryo UI" panose="020B0604030504040204" pitchFamily="50" charset="-128"/>
                <a:sym typeface="+mn-lt"/>
              </a:rPr>
              <a:t>から選択</a:t>
            </a:r>
            <a:endParaRPr lang="en-US">
              <a:latin typeface="Meiryo UI" panose="020B0604030504040204" pitchFamily="50" charset="-128"/>
              <a:ea typeface="Meiryo UI" panose="020B0604030504040204" pitchFamily="50" charset="-128"/>
            </a:endParaRPr>
          </a:p>
        </p:txBody>
      </p:sp>
      <p:sp>
        <p:nvSpPr>
          <p:cNvPr id="10" name="矩形: 圓角化同側角落 5">
            <a:extLst>
              <a:ext uri="{FF2B5EF4-FFF2-40B4-BE49-F238E27FC236}">
                <a16:creationId xmlns:a16="http://schemas.microsoft.com/office/drawing/2014/main" id="{23EB96B6-26C8-2A22-048D-99AE475F5AA4}"/>
              </a:ext>
            </a:extLst>
          </p:cNvPr>
          <p:cNvSpPr/>
          <p:nvPr/>
        </p:nvSpPr>
        <p:spPr>
          <a:xfrm>
            <a:off x="4241799" y="2697664"/>
            <a:ext cx="3928534" cy="287227"/>
          </a:xfrm>
          <a:prstGeom prst="round2SameRect">
            <a:avLst>
              <a:gd name="adj1" fmla="val 9935"/>
              <a:gd name="adj2" fmla="val 0"/>
            </a:avLst>
          </a:prstGeom>
          <a:solidFill>
            <a:srgbClr val="6D5EDB"/>
          </a:soli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Meiryo UI" panose="020B0604030504040204" pitchFamily="50" charset="-128"/>
              <a:ea typeface="Meiryo UI" panose="020B0604030504040204" pitchFamily="50" charset="-128"/>
              <a:cs typeface="+mn-ea"/>
              <a:sym typeface="+mn-lt"/>
            </a:endParaRPr>
          </a:p>
        </p:txBody>
      </p:sp>
      <p:sp>
        <p:nvSpPr>
          <p:cNvPr id="11" name="矩形: 圓角化同側角落 14">
            <a:extLst>
              <a:ext uri="{FF2B5EF4-FFF2-40B4-BE49-F238E27FC236}">
                <a16:creationId xmlns:a16="http://schemas.microsoft.com/office/drawing/2014/main" id="{586D5D45-15D6-FE4F-D724-97ACD8636201}"/>
              </a:ext>
            </a:extLst>
          </p:cNvPr>
          <p:cNvSpPr/>
          <p:nvPr/>
        </p:nvSpPr>
        <p:spPr>
          <a:xfrm>
            <a:off x="8238065" y="2697664"/>
            <a:ext cx="3557695" cy="287227"/>
          </a:xfrm>
          <a:prstGeom prst="round2SameRect">
            <a:avLst>
              <a:gd name="adj1" fmla="val 9935"/>
              <a:gd name="adj2" fmla="val 0"/>
            </a:avLst>
          </a:prstGeom>
          <a:solidFill>
            <a:srgbClr val="33CCCC"/>
          </a:soli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Meiryo UI" panose="020B0604030504040204" pitchFamily="50" charset="-128"/>
              <a:ea typeface="Meiryo UI" panose="020B0604030504040204" pitchFamily="50" charset="-128"/>
              <a:cs typeface="+mn-ea"/>
              <a:sym typeface="+mn-lt"/>
            </a:endParaRPr>
          </a:p>
        </p:txBody>
      </p:sp>
      <p:graphicFrame>
        <p:nvGraphicFramePr>
          <p:cNvPr id="12" name="表格 11">
            <a:extLst>
              <a:ext uri="{FF2B5EF4-FFF2-40B4-BE49-F238E27FC236}">
                <a16:creationId xmlns:a16="http://schemas.microsoft.com/office/drawing/2014/main" id="{2EC2B74F-4169-3673-E038-1A7E9FCC250B}"/>
              </a:ext>
            </a:extLst>
          </p:cNvPr>
          <p:cNvGraphicFramePr>
            <a:graphicFrameLocks noGrp="1"/>
          </p:cNvGraphicFramePr>
          <p:nvPr>
            <p:extLst>
              <p:ext uri="{D42A27DB-BD31-4B8C-83A1-F6EECF244321}">
                <p14:modId xmlns:p14="http://schemas.microsoft.com/office/powerpoint/2010/main" val="4185882581"/>
              </p:ext>
            </p:extLst>
          </p:nvPr>
        </p:nvGraphicFramePr>
        <p:xfrm>
          <a:off x="396240" y="2711853"/>
          <a:ext cx="11407140" cy="3964724"/>
        </p:xfrm>
        <a:graphic>
          <a:graphicData uri="http://schemas.openxmlformats.org/drawingml/2006/table">
            <a:tbl>
              <a:tblPr>
                <a:tableStyleId>{9D7B26C5-4107-4FEC-AEDC-1716B250A1EF}</a:tableStyleId>
              </a:tblPr>
              <a:tblGrid>
                <a:gridCol w="3922901">
                  <a:extLst>
                    <a:ext uri="{9D8B030D-6E8A-4147-A177-3AD203B41FA5}">
                      <a16:colId xmlns:a16="http://schemas.microsoft.com/office/drawing/2014/main" val="494235255"/>
                    </a:ext>
                  </a:extLst>
                </a:gridCol>
                <a:gridCol w="4029975">
                  <a:extLst>
                    <a:ext uri="{9D8B030D-6E8A-4147-A177-3AD203B41FA5}">
                      <a16:colId xmlns:a16="http://schemas.microsoft.com/office/drawing/2014/main" val="2412127287"/>
                    </a:ext>
                  </a:extLst>
                </a:gridCol>
                <a:gridCol w="3454264">
                  <a:extLst>
                    <a:ext uri="{9D8B030D-6E8A-4147-A177-3AD203B41FA5}">
                      <a16:colId xmlns:a16="http://schemas.microsoft.com/office/drawing/2014/main" val="3166380365"/>
                    </a:ext>
                  </a:extLst>
                </a:gridCol>
              </a:tblGrid>
              <a:tr h="284888">
                <a:tc>
                  <a:txBody>
                    <a:bodyPr/>
                    <a:lstStyle/>
                    <a:p>
                      <a:pPr algn="ctr" fontAlgn="ctr"/>
                      <a:endParaRPr lang="en-US" sz="900" b="1">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defTabSz="1219170" rtl="0" eaLnBrk="1" fontAlgn="ctr" latinLnBrk="0" hangingPunct="1"/>
                      <a:r>
                        <a:rPr lang="en-US" sz="1200" b="1" kern="1200">
                          <a:solidFill>
                            <a:schemeClr val="bg1"/>
                          </a:solidFill>
                          <a:effectLst/>
                          <a:latin typeface="Meiryo UI" panose="020B0604030504040204" pitchFamily="50" charset="-128"/>
                          <a:ea typeface="Meiryo UI" panose="020B0604030504040204" pitchFamily="50" charset="-128"/>
                          <a:cs typeface="+mn-ea"/>
                          <a:sym typeface="+mn-lt"/>
                        </a:rPr>
                        <a:t>QuTS hero</a:t>
                      </a: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defTabSz="1219170" rtl="0" eaLnBrk="1" fontAlgn="ctr" latinLnBrk="0" hangingPunct="1"/>
                      <a:r>
                        <a:rPr lang="en-US" sz="1200" b="1" kern="1200">
                          <a:solidFill>
                            <a:schemeClr val="bg1"/>
                          </a:solidFill>
                          <a:effectLst/>
                          <a:latin typeface="Meiryo UI" panose="020B0604030504040204" pitchFamily="50" charset="-128"/>
                          <a:ea typeface="Meiryo UI" panose="020B0604030504040204" pitchFamily="50" charset="-128"/>
                          <a:cs typeface="+mn-ea"/>
                          <a:sym typeface="+mn-lt"/>
                        </a:rPr>
                        <a:t>QTS</a:t>
                      </a:r>
                    </a:p>
                  </a:txBody>
                  <a:tcPr marL="33874" marR="33874" marT="16937" marB="16937" anchor="ctr">
                    <a:lnL>
                      <a:noFill/>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874221720"/>
                  </a:ext>
                </a:extLst>
              </a:tr>
              <a:tr h="182961">
                <a:tc>
                  <a:txBody>
                    <a:bodyPr/>
                    <a:lstStyle/>
                    <a:p>
                      <a:pPr algn="ctr" fontAlgn="ctr"/>
                      <a:r>
                        <a:rPr lang="en-US" altLang="zh-TW" sz="1000" b="1" err="1">
                          <a:solidFill>
                            <a:srgbClr val="000000"/>
                          </a:solidFill>
                          <a:effectLst/>
                          <a:latin typeface="Meiryo UI" panose="020B0604030504040204" pitchFamily="50" charset="-128"/>
                          <a:ea typeface="Meiryo UI" panose="020B0604030504040204" pitchFamily="50" charset="-128"/>
                          <a:cs typeface="+mn-ea"/>
                          <a:sym typeface="+mn-lt"/>
                        </a:rPr>
                        <a:t>Filesystem</a:t>
                      </a:r>
                      <a:endParaRPr lang="zh-TW" altLang="en-US" sz="1000" b="1">
                        <a:solidFill>
                          <a:srgbClr val="000000"/>
                        </a:solidFill>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eiryo UI" panose="020B0604030504040204" pitchFamily="50" charset="-128"/>
                          <a:ea typeface="Meiryo UI" panose="020B0604030504040204" pitchFamily="50" charset="-128"/>
                          <a:cs typeface="+mn-ea"/>
                          <a:sym typeface="+mn-lt"/>
                        </a:rPr>
                        <a:t>ZFS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eiryo UI" panose="020B0604030504040204" pitchFamily="50" charset="-128"/>
                          <a:ea typeface="Meiryo UI" panose="020B0604030504040204" pitchFamily="50" charset="-128"/>
                          <a:cs typeface="+mn-ea"/>
                          <a:sym typeface="+mn-lt"/>
                        </a:rPr>
                        <a:t>Ext4</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85383670"/>
                  </a:ext>
                </a:extLst>
              </a:tr>
              <a:tr h="459886">
                <a:tc>
                  <a:txBody>
                    <a:bodyPr/>
                    <a:lstStyle/>
                    <a:p>
                      <a:pPr algn="ctr" fontAlgn="ct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SSD</a:t>
                      </a:r>
                      <a:r>
                        <a:rPr lang="en-US" altLang="zh-TW" sz="1000" b="1" baseline="0">
                          <a:solidFill>
                            <a:srgbClr val="000000"/>
                          </a:solidFill>
                          <a:effectLst/>
                          <a:latin typeface="Meiryo UI" panose="020B0604030504040204" pitchFamily="50" charset="-128"/>
                          <a:ea typeface="Meiryo UI" panose="020B0604030504040204" pitchFamily="50" charset="-128"/>
                          <a:cs typeface="+mn-ea"/>
                          <a:sym typeface="+mn-lt"/>
                        </a:rPr>
                        <a:t> cache</a:t>
                      </a:r>
                      <a:endParaRPr lang="zh-TW" altLang="en-US" sz="1000" b="1">
                        <a:solidFill>
                          <a:srgbClr val="000000"/>
                        </a:solidFill>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Read Cache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Read/Write Cache</a:t>
                      </a:r>
                      <a:br>
                        <a:rPr lang="en-US" altLang="zh-TW" sz="950" b="0">
                          <a:effectLst/>
                          <a:latin typeface="Meiryo UI" panose="020B0604030504040204" pitchFamily="50" charset="-128"/>
                          <a:ea typeface="Meiryo UI" panose="020B0604030504040204" pitchFamily="50" charset="-128"/>
                          <a:cs typeface="+mn-ea"/>
                          <a:sym typeface="+mn-lt"/>
                        </a:rPr>
                      </a:br>
                      <a:r>
                        <a:rPr lang="en-US" altLang="zh-TW" sz="950" b="0">
                          <a:effectLst/>
                          <a:latin typeface="Meiryo UI" panose="020B0604030504040204" pitchFamily="50" charset="-128"/>
                          <a:ea typeface="Meiryo UI" panose="020B0604030504040204" pitchFamily="50" charset="-128"/>
                          <a:cs typeface="+mn-ea"/>
                          <a:sym typeface="+mn-lt"/>
                        </a:rPr>
                        <a:t>Read Cache</a:t>
                      </a:r>
                      <a:br>
                        <a:rPr lang="en-US" altLang="zh-TW" sz="950" b="0">
                          <a:effectLst/>
                          <a:latin typeface="Meiryo UI" panose="020B0604030504040204" pitchFamily="50" charset="-128"/>
                          <a:ea typeface="Meiryo UI" panose="020B0604030504040204" pitchFamily="50" charset="-128"/>
                          <a:cs typeface="+mn-ea"/>
                          <a:sym typeface="+mn-lt"/>
                        </a:rPr>
                      </a:br>
                      <a:r>
                        <a:rPr lang="en-US" altLang="zh-TW" sz="950" b="0">
                          <a:effectLst/>
                          <a:latin typeface="Meiryo UI" panose="020B0604030504040204" pitchFamily="50" charset="-128"/>
                          <a:ea typeface="Meiryo UI" panose="020B0604030504040204" pitchFamily="50" charset="-128"/>
                          <a:cs typeface="+mn-ea"/>
                          <a:sym typeface="+mn-lt"/>
                        </a:rPr>
                        <a:t>Write Cache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869590307"/>
                  </a:ext>
                </a:extLst>
              </a:tr>
              <a:tr h="332650">
                <a:tc>
                  <a:txBody>
                    <a:bodyPr/>
                    <a:lstStyle/>
                    <a:p>
                      <a:pPr algn="ctr" fontAlgn="ctr"/>
                      <a:r>
                        <a:rPr lang="en-US" sz="1000" b="1">
                          <a:solidFill>
                            <a:srgbClr val="000000"/>
                          </a:solidFill>
                          <a:effectLst/>
                          <a:latin typeface="Meiryo UI" panose="020B0604030504040204" pitchFamily="50" charset="-128"/>
                          <a:ea typeface="Meiryo UI" panose="020B0604030504040204" pitchFamily="50" charset="-128"/>
                          <a:cs typeface="+mn-ea"/>
                          <a:sym typeface="+mn-lt"/>
                        </a:rPr>
                        <a:t>Inline Compression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solidFill>
                            <a:srgbClr val="6666FF"/>
                          </a:solidFill>
                          <a:effectLst/>
                          <a:latin typeface="Meiryo UI" panose="020B0604030504040204" pitchFamily="50" charset="-128"/>
                          <a:ea typeface="Meiryo UI" panose="020B0604030504040204" pitchFamily="50" charset="-128"/>
                          <a:cs typeface="+mn-ea"/>
                          <a:sym typeface="+mn-lt"/>
                        </a:rPr>
                        <a:t>Yes</a:t>
                      </a:r>
                      <a:br>
                        <a:rPr lang="en-US" altLang="zh-TW" sz="950" b="0">
                          <a:solidFill>
                            <a:srgbClr val="6666FF"/>
                          </a:solidFill>
                          <a:effectLst/>
                          <a:latin typeface="Meiryo UI" panose="020B0604030504040204" pitchFamily="50" charset="-128"/>
                          <a:ea typeface="Meiryo UI" panose="020B0604030504040204" pitchFamily="50" charset="-128"/>
                          <a:cs typeface="+mn-ea"/>
                          <a:sym typeface="+mn-lt"/>
                        </a:rPr>
                      </a:br>
                      <a:r>
                        <a:rPr lang="en-US" altLang="zh-TW" sz="950" b="0">
                          <a:solidFill>
                            <a:srgbClr val="6666FF"/>
                          </a:solidFill>
                          <a:effectLst/>
                          <a:latin typeface="Meiryo UI" panose="020B0604030504040204" pitchFamily="50" charset="-128"/>
                          <a:ea typeface="Meiryo UI" panose="020B0604030504040204" pitchFamily="50" charset="-128"/>
                          <a:cs typeface="+mn-ea"/>
                          <a:sym typeface="+mn-lt"/>
                        </a:rPr>
                        <a:t>(LZ4 compression, ideal for RAW files and document files)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No</a:t>
                      </a:r>
                      <a:endParaRPr lang="zh-TW" altLang="en-US" sz="95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521667223"/>
                  </a:ext>
                </a:extLst>
              </a:tr>
              <a:tr h="332650">
                <a:tc>
                  <a:txBody>
                    <a:bodyPr/>
                    <a:lstStyle/>
                    <a:p>
                      <a:pPr algn="ctr" fontAlgn="ctr"/>
                      <a:r>
                        <a:rPr lang="en-US" sz="1000" b="1">
                          <a:solidFill>
                            <a:srgbClr val="000000"/>
                          </a:solidFill>
                          <a:effectLst/>
                          <a:latin typeface="Meiryo UI" panose="020B0604030504040204" pitchFamily="50" charset="-128"/>
                          <a:ea typeface="Meiryo UI" panose="020B0604030504040204" pitchFamily="50" charset="-128"/>
                          <a:cs typeface="+mn-ea"/>
                          <a:sym typeface="+mn-lt"/>
                        </a:rPr>
                        <a:t>Inline Deduplication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dirty="0">
                          <a:solidFill>
                            <a:srgbClr val="6666FF"/>
                          </a:solidFill>
                          <a:effectLst/>
                          <a:latin typeface="Meiryo UI" panose="020B0604030504040204" pitchFamily="50" charset="-128"/>
                          <a:ea typeface="Meiryo UI" panose="020B0604030504040204" pitchFamily="50" charset="-128"/>
                          <a:cs typeface="+mn-ea"/>
                          <a:sym typeface="+mn-lt"/>
                        </a:rPr>
                        <a:t>Yes</a:t>
                      </a:r>
                      <a:br>
                        <a:rPr lang="en-US" altLang="zh-TW" sz="950" b="0" dirty="0">
                          <a:solidFill>
                            <a:srgbClr val="6666FF"/>
                          </a:solidFill>
                          <a:effectLst/>
                          <a:latin typeface="Meiryo UI" panose="020B0604030504040204" pitchFamily="50" charset="-128"/>
                          <a:ea typeface="Meiryo UI" panose="020B0604030504040204" pitchFamily="50" charset="-128"/>
                          <a:cs typeface="+mn-ea"/>
                          <a:sym typeface="+mn-lt"/>
                        </a:rPr>
                      </a:br>
                      <a:r>
                        <a:rPr lang="en-US" altLang="zh-TW" sz="950" b="0" dirty="0">
                          <a:solidFill>
                            <a:srgbClr val="6666FF"/>
                          </a:solidFill>
                          <a:effectLst/>
                          <a:latin typeface="Meiryo UI" panose="020B0604030504040204" pitchFamily="50" charset="-128"/>
                          <a:ea typeface="Meiryo UI" panose="020B0604030504040204" pitchFamily="50" charset="-128"/>
                          <a:cs typeface="+mn-ea"/>
                          <a:sym typeface="+mn-lt"/>
                        </a:rPr>
                        <a:t>(At least 16 GB RAM required)</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No</a:t>
                      </a:r>
                      <a:endParaRPr lang="zh-TW" altLang="en-US" sz="95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1548932897"/>
                  </a:ext>
                </a:extLst>
              </a:tr>
              <a:tr h="182961">
                <a:tc>
                  <a:txBody>
                    <a:bodyPr/>
                    <a:lstStyle/>
                    <a:p>
                      <a:pPr algn="ctr" fontAlgn="ct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HBS with </a:t>
                      </a:r>
                      <a:r>
                        <a:rPr lang="en-US" altLang="zh-TW" sz="1000" b="1" err="1">
                          <a:solidFill>
                            <a:srgbClr val="000000"/>
                          </a:solidFill>
                          <a:effectLst/>
                          <a:latin typeface="Meiryo UI" panose="020B0604030504040204" pitchFamily="50" charset="-128"/>
                          <a:ea typeface="Meiryo UI" panose="020B0604030504040204" pitchFamily="50" charset="-128"/>
                          <a:cs typeface="+mn-ea"/>
                          <a:sym typeface="+mn-lt"/>
                        </a:rPr>
                        <a:t>QuDedup</a:t>
                      </a: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 for Remote Backup</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Yes</a:t>
                      </a:r>
                      <a:endParaRPr lang="zh-TW" altLang="en-US" sz="95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Yes</a:t>
                      </a:r>
                      <a:endParaRPr lang="zh-TW" altLang="en-US" sz="95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066589079"/>
                  </a:ext>
                </a:extLst>
              </a:tr>
              <a:tr h="459886">
                <a:tc>
                  <a:txBody>
                    <a:bodyPr/>
                    <a:lstStyle/>
                    <a:p>
                      <a:pPr algn="ctr" fontAlgn="ct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Power Failure Protection (Software)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sz="950" b="0">
                          <a:effectLst/>
                          <a:latin typeface="Meiryo UI" panose="020B0604030504040204" pitchFamily="50" charset="-128"/>
                          <a:ea typeface="Meiryo UI" panose="020B0604030504040204" pitchFamily="50" charset="-128"/>
                          <a:cs typeface="+mn-ea"/>
                          <a:sym typeface="+mn-lt"/>
                        </a:rPr>
                        <a:t>ZIL</a:t>
                      </a:r>
                      <a:br>
                        <a:rPr lang="en-US" sz="950" b="0">
                          <a:effectLst/>
                          <a:latin typeface="Meiryo UI" panose="020B0604030504040204" pitchFamily="50" charset="-128"/>
                          <a:ea typeface="Meiryo UI" panose="020B0604030504040204" pitchFamily="50" charset="-128"/>
                          <a:cs typeface="+mn-ea"/>
                          <a:sym typeface="+mn-lt"/>
                        </a:rPr>
                      </a:br>
                      <a:r>
                        <a:rPr lang="en-US" sz="950" b="0">
                          <a:effectLst/>
                          <a:latin typeface="Meiryo UI" panose="020B0604030504040204" pitchFamily="50" charset="-128"/>
                          <a:ea typeface="Meiryo UI" panose="020B0604030504040204" pitchFamily="50" charset="-128"/>
                          <a:cs typeface="+mn-ea"/>
                          <a:sym typeface="+mn-lt"/>
                        </a:rPr>
                        <a:t>Copy-on-Write</a:t>
                      </a:r>
                      <a:endParaRPr lang="en-US" altLang="zh-TW" sz="95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No</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296773913"/>
                  </a:ext>
                </a:extLst>
              </a:tr>
              <a:tr h="182961">
                <a:tc>
                  <a:txBody>
                    <a:bodyPr/>
                    <a:lstStyle/>
                    <a:p>
                      <a:pPr algn="ctr" fontAlgn="ct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Permission Management</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950" b="0">
                          <a:effectLst/>
                          <a:latin typeface="Meiryo UI" panose="020B0604030504040204" pitchFamily="50" charset="-128"/>
                          <a:ea typeface="Meiryo UI" panose="020B0604030504040204" pitchFamily="50" charset="-128"/>
                          <a:cs typeface="+mn-ea"/>
                          <a:sym typeface="+mn-lt"/>
                        </a:rPr>
                        <a:t>Rich ACL (14 types)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fr-FR" altLang="zh-TW" sz="900">
                          <a:latin typeface="Meiryo UI" panose="020B0604030504040204" pitchFamily="50" charset="-128"/>
                          <a:ea typeface="Meiryo UI" panose="020B0604030504040204" pitchFamily="50" charset="-128"/>
                          <a:cs typeface="+mn-ea"/>
                          <a:sym typeface="+mn-lt"/>
                        </a:rPr>
                        <a:t>POSIX ACLs (3 types) + certain special permissions</a:t>
                      </a:r>
                      <a:endParaRPr lang="zh-TW" altLang="en-US" sz="90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086844128"/>
                  </a:ext>
                </a:extLst>
              </a:tr>
              <a:tr h="602090">
                <a:tc>
                  <a:txBody>
                    <a:bodyPr/>
                    <a:lstStyle/>
                    <a:p>
                      <a:pPr algn="ctr" fontAlgn="ct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Capacity Expansion</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Upgrade RAID capacity</a:t>
                      </a:r>
                      <a:br>
                        <a:rPr lang="en-US" altLang="zh-TW" sz="950" b="0">
                          <a:effectLst/>
                          <a:latin typeface="Meiryo UI" panose="020B0604030504040204" pitchFamily="50" charset="-128"/>
                          <a:ea typeface="Meiryo UI" panose="020B0604030504040204" pitchFamily="50" charset="-128"/>
                          <a:cs typeface="+mn-ea"/>
                          <a:sym typeface="+mn-lt"/>
                        </a:rPr>
                      </a:br>
                      <a:r>
                        <a:rPr lang="en-US" altLang="zh-TW" sz="950" b="0">
                          <a:effectLst/>
                          <a:latin typeface="Meiryo UI" panose="020B0604030504040204" pitchFamily="50" charset="-128"/>
                          <a:ea typeface="Meiryo UI" panose="020B0604030504040204" pitchFamily="50" charset="-128"/>
                          <a:cs typeface="+mn-ea"/>
                          <a:sym typeface="+mn-lt"/>
                        </a:rPr>
                        <a:t>Change higher capacity disk drives</a:t>
                      </a:r>
                      <a:br>
                        <a:rPr lang="en-US" altLang="zh-TW" sz="950" b="0">
                          <a:effectLst/>
                          <a:latin typeface="Meiryo UI" panose="020B0604030504040204" pitchFamily="50" charset="-128"/>
                          <a:ea typeface="Meiryo UI" panose="020B0604030504040204" pitchFamily="50" charset="-128"/>
                          <a:cs typeface="+mn-ea"/>
                          <a:sym typeface="+mn-lt"/>
                        </a:rPr>
                      </a:br>
                      <a:r>
                        <a:rPr lang="en-US" altLang="zh-TW" sz="950" b="0">
                          <a:effectLst/>
                          <a:latin typeface="Meiryo UI" panose="020B0604030504040204" pitchFamily="50" charset="-128"/>
                          <a:ea typeface="Meiryo UI" panose="020B0604030504040204" pitchFamily="50" charset="-128"/>
                          <a:cs typeface="+mn-ea"/>
                          <a:sym typeface="+mn-lt"/>
                        </a:rPr>
                        <a:t>Attach expansion enclosures/JBODs</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900">
                          <a:latin typeface="Meiryo UI" panose="020B0604030504040204" pitchFamily="50" charset="-128"/>
                          <a:ea typeface="Meiryo UI" panose="020B0604030504040204" pitchFamily="50" charset="-128"/>
                          <a:cs typeface="+mn-ea"/>
                          <a:sym typeface="+mn-lt"/>
                        </a:rPr>
                        <a:t>Add a disk drive to a RAID group</a:t>
                      </a:r>
                      <a:br>
                        <a:rPr lang="en-US" altLang="zh-TW" sz="900">
                          <a:latin typeface="Meiryo UI" panose="020B0604030504040204" pitchFamily="50" charset="-128"/>
                          <a:ea typeface="Meiryo UI" panose="020B0604030504040204" pitchFamily="50" charset="-128"/>
                          <a:cs typeface="+mn-ea"/>
                          <a:sym typeface="+mn-lt"/>
                        </a:rPr>
                      </a:br>
                      <a:r>
                        <a:rPr lang="en-US" altLang="zh-TW" sz="900">
                          <a:latin typeface="Meiryo UI" panose="020B0604030504040204" pitchFamily="50" charset="-128"/>
                          <a:ea typeface="Meiryo UI" panose="020B0604030504040204" pitchFamily="50" charset="-128"/>
                          <a:cs typeface="+mn-ea"/>
                          <a:sym typeface="+mn-lt"/>
                        </a:rPr>
                        <a:t>Upgrade RAID capacity</a:t>
                      </a:r>
                      <a:br>
                        <a:rPr lang="en-US" altLang="zh-TW" sz="900">
                          <a:latin typeface="Meiryo UI" panose="020B0604030504040204" pitchFamily="50" charset="-128"/>
                          <a:ea typeface="Meiryo UI" panose="020B0604030504040204" pitchFamily="50" charset="-128"/>
                          <a:cs typeface="+mn-ea"/>
                          <a:sym typeface="+mn-lt"/>
                        </a:rPr>
                      </a:br>
                      <a:r>
                        <a:rPr lang="en-US" altLang="zh-TW" sz="900">
                          <a:latin typeface="Meiryo UI" panose="020B0604030504040204" pitchFamily="50" charset="-128"/>
                          <a:ea typeface="Meiryo UI" panose="020B0604030504040204" pitchFamily="50" charset="-128"/>
                          <a:cs typeface="+mn-ea"/>
                          <a:sym typeface="+mn-lt"/>
                        </a:rPr>
                        <a:t>Change higher capacity disk drives</a:t>
                      </a:r>
                      <a:br>
                        <a:rPr lang="en-US" altLang="zh-TW" sz="900">
                          <a:latin typeface="Meiryo UI" panose="020B0604030504040204" pitchFamily="50" charset="-128"/>
                          <a:ea typeface="Meiryo UI" panose="020B0604030504040204" pitchFamily="50" charset="-128"/>
                          <a:cs typeface="+mn-ea"/>
                          <a:sym typeface="+mn-lt"/>
                        </a:rPr>
                      </a:br>
                      <a:r>
                        <a:rPr lang="en-US" altLang="zh-TW" sz="900">
                          <a:latin typeface="Meiryo UI" panose="020B0604030504040204" pitchFamily="50" charset="-128"/>
                          <a:ea typeface="Meiryo UI" panose="020B0604030504040204" pitchFamily="50" charset="-128"/>
                          <a:cs typeface="+mn-ea"/>
                          <a:sym typeface="+mn-lt"/>
                        </a:rPr>
                        <a:t>Attach expansion enclosures/JBODs</a:t>
                      </a:r>
                      <a:endParaRPr lang="zh-TW" altLang="en-US" sz="90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689890637"/>
                  </a:ext>
                </a:extLst>
              </a:tr>
              <a:tr h="317681">
                <a:tc>
                  <a:txBody>
                    <a:bodyPr/>
                    <a:lstStyle/>
                    <a:p>
                      <a:pPr algn="ctr" fontAlgn="ct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Data Security</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50" b="0">
                          <a:solidFill>
                            <a:srgbClr val="6666FF"/>
                          </a:solidFill>
                          <a:effectLst/>
                          <a:latin typeface="Meiryo UI" panose="020B0604030504040204" pitchFamily="50" charset="-128"/>
                          <a:ea typeface="Meiryo UI" panose="020B0604030504040204" pitchFamily="50" charset="-128"/>
                          <a:cs typeface="+mn-ea"/>
                          <a:sym typeface="+mn-lt"/>
                        </a:rPr>
                        <a:t>Better</a:t>
                      </a:r>
                      <a:br>
                        <a:rPr lang="en-US" altLang="zh-TW" sz="950" b="0">
                          <a:solidFill>
                            <a:srgbClr val="6666FF"/>
                          </a:solidFill>
                          <a:effectLst/>
                          <a:latin typeface="Meiryo UI" panose="020B0604030504040204" pitchFamily="50" charset="-128"/>
                          <a:ea typeface="Meiryo UI" panose="020B0604030504040204" pitchFamily="50" charset="-128"/>
                          <a:cs typeface="+mn-ea"/>
                          <a:sym typeface="+mn-lt"/>
                        </a:rPr>
                      </a:br>
                      <a:r>
                        <a:rPr lang="en-US" altLang="zh-TW" sz="950" b="0">
                          <a:solidFill>
                            <a:srgbClr val="6666FF"/>
                          </a:solidFill>
                          <a:effectLst/>
                          <a:latin typeface="Meiryo UI" panose="020B0604030504040204" pitchFamily="50" charset="-128"/>
                          <a:ea typeface="Meiryo UI" panose="020B0604030504040204" pitchFamily="50" charset="-128"/>
                          <a:cs typeface="+mn-ea"/>
                          <a:sym typeface="+mn-lt"/>
                        </a:rPr>
                        <a:t>(Self-Healing &amp; Copy-on-Write)</a:t>
                      </a: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altLang="zh-TW" sz="900">
                          <a:latin typeface="Meiryo UI" panose="020B0604030504040204" pitchFamily="50" charset="-128"/>
                          <a:ea typeface="Meiryo UI" panose="020B0604030504040204" pitchFamily="50" charset="-128"/>
                          <a:cs typeface="+mn-ea"/>
                          <a:sym typeface="+mn-lt"/>
                        </a:rPr>
                        <a:t>Standard</a:t>
                      </a:r>
                      <a:endParaRPr lang="zh-TW" altLang="en-US" sz="900" b="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488811087"/>
                  </a:ext>
                </a:extLst>
              </a:tr>
              <a:tr h="602090">
                <a:tc>
                  <a:txBody>
                    <a:bodyPr/>
                    <a:lstStyle/>
                    <a:p>
                      <a:pPr algn="ctr" fontAlgn="ctr"/>
                      <a:r>
                        <a:rPr lang="en-US" altLang="zh-TW" sz="1000" b="1">
                          <a:solidFill>
                            <a:srgbClr val="000000"/>
                          </a:solidFill>
                          <a:effectLst/>
                          <a:latin typeface="Meiryo UI" panose="020B0604030504040204" pitchFamily="50" charset="-128"/>
                          <a:ea typeface="Meiryo UI" panose="020B0604030504040204" pitchFamily="50" charset="-128"/>
                          <a:cs typeface="+mn-ea"/>
                          <a:sym typeface="+mn-lt"/>
                        </a:rPr>
                        <a:t>Recommendation SSD Configuration for Video Editing Applications</a:t>
                      </a: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tc>
                  <a:txBody>
                    <a:bodyPr/>
                    <a:lstStyle/>
                    <a:p>
                      <a:pPr algn="ctr" fontAlgn="ctr"/>
                      <a:r>
                        <a:rPr lang="en-US" altLang="zh-TW" sz="950" b="0">
                          <a:effectLst/>
                          <a:latin typeface="Meiryo UI" panose="020B0604030504040204" pitchFamily="50" charset="-128"/>
                          <a:ea typeface="Meiryo UI" panose="020B0604030504040204" pitchFamily="50" charset="-128"/>
                          <a:cs typeface="+mn-ea"/>
                          <a:sym typeface="+mn-lt"/>
                        </a:rPr>
                        <a:t>Use SSD Pools</a:t>
                      </a:r>
                      <a:br>
                        <a:rPr lang="en-US" altLang="zh-TW" sz="950" b="0">
                          <a:effectLst/>
                          <a:latin typeface="Meiryo UI" panose="020B0604030504040204" pitchFamily="50" charset="-128"/>
                          <a:ea typeface="Meiryo UI" panose="020B0604030504040204" pitchFamily="50" charset="-128"/>
                          <a:cs typeface="+mn-ea"/>
                          <a:sym typeface="+mn-lt"/>
                        </a:rPr>
                      </a:br>
                      <a:r>
                        <a:rPr lang="en-US" altLang="zh-TW" sz="950" b="0">
                          <a:effectLst/>
                          <a:latin typeface="Meiryo UI" panose="020B0604030504040204" pitchFamily="50" charset="-128"/>
                          <a:ea typeface="Meiryo UI" panose="020B0604030504040204" pitchFamily="50" charset="-128"/>
                          <a:cs typeface="+mn-ea"/>
                          <a:sym typeface="+mn-lt"/>
                        </a:rPr>
                        <a:t>Note: Set the block size 128K when creating Folders/LUNs</a:t>
                      </a: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tc>
                  <a:txBody>
                    <a:bodyPr/>
                    <a:lstStyle/>
                    <a:p>
                      <a:pPr algn="ctr" fontAlgn="ctr"/>
                      <a:r>
                        <a:rPr lang="en-US" altLang="zh-TW" sz="900" dirty="0">
                          <a:latin typeface="Meiryo UI" panose="020B0604030504040204" pitchFamily="50" charset="-128"/>
                          <a:ea typeface="Meiryo UI" panose="020B0604030504040204" pitchFamily="50" charset="-128"/>
                          <a:cs typeface="+mn-ea"/>
                          <a:sym typeface="+mn-lt"/>
                        </a:rPr>
                        <a:t>Editing (from original/RAW files): Use SSD Pools</a:t>
                      </a:r>
                      <a:br>
                        <a:rPr lang="en-US" altLang="zh-TW" sz="900" dirty="0">
                          <a:latin typeface="Meiryo UI" panose="020B0604030504040204" pitchFamily="50" charset="-128"/>
                          <a:ea typeface="Meiryo UI" panose="020B0604030504040204" pitchFamily="50" charset="-128"/>
                          <a:cs typeface="+mn-ea"/>
                          <a:sym typeface="+mn-lt"/>
                        </a:rPr>
                      </a:br>
                      <a:r>
                        <a:rPr lang="en-US" altLang="zh-TW" sz="900" dirty="0">
                          <a:latin typeface="Meiryo UI" panose="020B0604030504040204" pitchFamily="50" charset="-128"/>
                          <a:ea typeface="Meiryo UI" panose="020B0604030504040204" pitchFamily="50" charset="-128"/>
                          <a:cs typeface="+mn-ea"/>
                          <a:sym typeface="+mn-lt"/>
                        </a:rPr>
                        <a:t>Post production: Enable Read/Write cache</a:t>
                      </a:r>
                      <a:br>
                        <a:rPr lang="en-US" altLang="zh-TW" sz="900" dirty="0">
                          <a:latin typeface="Meiryo UI" panose="020B0604030504040204" pitchFamily="50" charset="-128"/>
                          <a:ea typeface="Meiryo UI" panose="020B0604030504040204" pitchFamily="50" charset="-128"/>
                          <a:cs typeface="+mn-ea"/>
                          <a:sym typeface="+mn-lt"/>
                        </a:rPr>
                      </a:br>
                      <a:r>
                        <a:rPr lang="en-US" altLang="zh-TW" sz="900" dirty="0">
                          <a:latin typeface="Meiryo UI" panose="020B0604030504040204" pitchFamily="50" charset="-128"/>
                          <a:ea typeface="Meiryo UI" panose="020B0604030504040204" pitchFamily="50" charset="-128"/>
                          <a:cs typeface="+mn-ea"/>
                          <a:sym typeface="+mn-lt"/>
                        </a:rPr>
                        <a:t>Note: Set the block size to 32K or 64K when creating Volumes, and choose “All I/O” for cache mode.</a:t>
                      </a:r>
                      <a:endParaRPr lang="en-US" altLang="zh-TW" sz="900" b="0" dirty="0">
                        <a:effectLst/>
                        <a:latin typeface="Meiryo UI" panose="020B0604030504040204" pitchFamily="50" charset="-128"/>
                        <a:ea typeface="Meiryo UI" panose="020B0604030504040204" pitchFamily="50" charset="-128"/>
                        <a:cs typeface="+mn-ea"/>
                        <a:sym typeface="+mn-lt"/>
                      </a:endParaRPr>
                    </a:p>
                  </a:txBody>
                  <a:tcPr marL="33874" marR="33874" marT="16937" marB="16937" anchor="ctr">
                    <a:lnL>
                      <a:noFill/>
                    </a:lnL>
                    <a:lnR>
                      <a:noFill/>
                    </a:lnR>
                    <a:lnT>
                      <a:noFill/>
                    </a:lnT>
                    <a:lnB w="12700" cmpd="sng">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2618972671"/>
                  </a:ext>
                </a:extLst>
              </a:tr>
            </a:tbl>
          </a:graphicData>
        </a:graphic>
      </p:graphicFrame>
      <p:grpSp>
        <p:nvGrpSpPr>
          <p:cNvPr id="13" name="群組 12">
            <a:extLst>
              <a:ext uri="{FF2B5EF4-FFF2-40B4-BE49-F238E27FC236}">
                <a16:creationId xmlns:a16="http://schemas.microsoft.com/office/drawing/2014/main" id="{9D122F68-606A-98E0-9BBD-217F4DBA1F80}"/>
              </a:ext>
            </a:extLst>
          </p:cNvPr>
          <p:cNvGrpSpPr/>
          <p:nvPr/>
        </p:nvGrpSpPr>
        <p:grpSpPr>
          <a:xfrm>
            <a:off x="3902593" y="2928281"/>
            <a:ext cx="4344816" cy="3891361"/>
            <a:chOff x="3902593" y="2711997"/>
            <a:chExt cx="4344816" cy="4060641"/>
          </a:xfrm>
        </p:grpSpPr>
        <p:pic>
          <p:nvPicPr>
            <p:cNvPr id="14" name="图片 57">
              <a:extLst>
                <a:ext uri="{FF2B5EF4-FFF2-40B4-BE49-F238E27FC236}">
                  <a16:creationId xmlns:a16="http://schemas.microsoft.com/office/drawing/2014/main" id="{BDF09C8A-28C3-9A98-988E-15D66F579202}"/>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2058231" y="4556359"/>
              <a:ext cx="4031771" cy="343047"/>
            </a:xfrm>
            <a:prstGeom prst="rect">
              <a:avLst/>
            </a:prstGeom>
          </p:spPr>
        </p:pic>
        <p:pic>
          <p:nvPicPr>
            <p:cNvPr id="16" name="图片 57">
              <a:extLst>
                <a:ext uri="{FF2B5EF4-FFF2-40B4-BE49-F238E27FC236}">
                  <a16:creationId xmlns:a16="http://schemas.microsoft.com/office/drawing/2014/main" id="{9293F225-254D-4225-86A4-47944528A135}"/>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6060000" y="4585229"/>
              <a:ext cx="4031771" cy="343047"/>
            </a:xfrm>
            <a:prstGeom prst="rect">
              <a:avLst/>
            </a:prstGeom>
          </p:spPr>
        </p:pic>
      </p:grpSp>
    </p:spTree>
    <p:extLst>
      <p:ext uri="{BB962C8B-B14F-4D97-AF65-F5344CB8AC3E}">
        <p14:creationId xmlns:p14="http://schemas.microsoft.com/office/powerpoint/2010/main" val="3460151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766535EA-C218-4DBB-82B1-A3E6841BC1CD}"/>
              </a:ext>
            </a:extLst>
          </p:cNvPr>
          <p:cNvSpPr/>
          <p:nvPr/>
        </p:nvSpPr>
        <p:spPr>
          <a:xfrm>
            <a:off x="410836" y="2211152"/>
            <a:ext cx="1583673" cy="1466517"/>
          </a:xfrm>
          <a:prstGeom prst="roundRect">
            <a:avLst>
              <a:gd name="adj" fmla="val 37764"/>
            </a:avLst>
          </a:prstGeom>
          <a:solidFill>
            <a:schemeClr val="dk1">
              <a:alpha val="28000"/>
            </a:schemeClr>
          </a:solidFill>
          <a:effectLst>
            <a:softEdge rad="3175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33" name="矩形: 圓角 32">
            <a:extLst>
              <a:ext uri="{FF2B5EF4-FFF2-40B4-BE49-F238E27FC236}">
                <a16:creationId xmlns:a16="http://schemas.microsoft.com/office/drawing/2014/main" id="{EFE3CF4D-0CE4-42E5-8342-7C21740934DB}"/>
              </a:ext>
            </a:extLst>
          </p:cNvPr>
          <p:cNvSpPr/>
          <p:nvPr/>
        </p:nvSpPr>
        <p:spPr>
          <a:xfrm>
            <a:off x="385030" y="1272748"/>
            <a:ext cx="1583673" cy="1466517"/>
          </a:xfrm>
          <a:prstGeom prst="roundRect">
            <a:avLst>
              <a:gd name="adj" fmla="val 37764"/>
            </a:avLst>
          </a:prstGeom>
          <a:solidFill>
            <a:schemeClr val="dk1">
              <a:alpha val="28000"/>
            </a:schemeClr>
          </a:solidFill>
          <a:effectLst>
            <a:softEdge rad="3175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7" name="矩形: 圓角 26">
            <a:extLst>
              <a:ext uri="{FF2B5EF4-FFF2-40B4-BE49-F238E27FC236}">
                <a16:creationId xmlns:a16="http://schemas.microsoft.com/office/drawing/2014/main" id="{8B00DEEF-0826-4B40-9F3B-F7B3343A27FD}"/>
              </a:ext>
            </a:extLst>
          </p:cNvPr>
          <p:cNvSpPr/>
          <p:nvPr/>
        </p:nvSpPr>
        <p:spPr>
          <a:xfrm>
            <a:off x="6268343" y="118249"/>
            <a:ext cx="5745249" cy="5176788"/>
          </a:xfrm>
          <a:prstGeom prst="roundRect">
            <a:avLst>
              <a:gd name="adj" fmla="val 50000"/>
            </a:avLst>
          </a:prstGeom>
          <a:solidFill>
            <a:schemeClr val="dk1">
              <a:alpha val="56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7" name="標題 6">
            <a:extLst>
              <a:ext uri="{FF2B5EF4-FFF2-40B4-BE49-F238E27FC236}">
                <a16:creationId xmlns:a16="http://schemas.microsoft.com/office/drawing/2014/main" id="{09FACB65-8E28-47CD-973C-71EF8ABADF16}"/>
              </a:ext>
            </a:extLst>
          </p:cNvPr>
          <p:cNvSpPr>
            <a:spLocks noGrp="1"/>
          </p:cNvSpPr>
          <p:nvPr>
            <p:ph type="title"/>
          </p:nvPr>
        </p:nvSpPr>
        <p:spPr/>
        <p:txBody>
          <a:bodyPr>
            <a:noAutofit/>
          </a:bodyPr>
          <a:lstStyle/>
          <a:p>
            <a:r>
              <a:rPr lang="en-US" dirty="0">
                <a:latin typeface="Meiryo UI" panose="020B0604030504040204" pitchFamily="50" charset="-128"/>
                <a:ea typeface="Meiryo UI" panose="020B0604030504040204" pitchFamily="50" charset="-128"/>
                <a:sym typeface="Arial" panose="020B0604020202020204" pitchFamily="34" charset="0"/>
              </a:rPr>
              <a:t>30cm/12inch </a:t>
            </a:r>
            <a:r>
              <a:rPr lang="en-US" dirty="0" err="1">
                <a:latin typeface="Meiryo UI" panose="020B0604030504040204" pitchFamily="50" charset="-128"/>
                <a:ea typeface="Meiryo UI" panose="020B0604030504040204" pitchFamily="50" charset="-128"/>
                <a:sym typeface="Arial" panose="020B0604020202020204" pitchFamily="34" charset="0"/>
              </a:rPr>
              <a:t>ショートデプスシャーシ</a:t>
            </a:r>
            <a:endParaRPr lang="en-US" dirty="0">
              <a:latin typeface="Meiryo UI" panose="020B0604030504040204" pitchFamily="50" charset="-128"/>
              <a:ea typeface="Meiryo UI" panose="020B0604030504040204" pitchFamily="50" charset="-128"/>
            </a:endParaRPr>
          </a:p>
        </p:txBody>
      </p:sp>
      <p:sp>
        <p:nvSpPr>
          <p:cNvPr id="16" name="手繪多邊形: 圖案 15">
            <a:extLst>
              <a:ext uri="{FF2B5EF4-FFF2-40B4-BE49-F238E27FC236}">
                <a16:creationId xmlns:a16="http://schemas.microsoft.com/office/drawing/2014/main" id="{B8EAA369-64DA-4162-A7AE-79F49AD0437E}"/>
              </a:ext>
            </a:extLst>
          </p:cNvPr>
          <p:cNvSpPr/>
          <p:nvPr/>
        </p:nvSpPr>
        <p:spPr>
          <a:xfrm>
            <a:off x="4662311" y="3697111"/>
            <a:ext cx="6429023" cy="1913467"/>
          </a:xfrm>
          <a:custGeom>
            <a:avLst/>
            <a:gdLst>
              <a:gd name="connsiteX0" fmla="*/ 4364567 w 4821767"/>
              <a:gd name="connsiteY0" fmla="*/ 1435100 h 1435100"/>
              <a:gd name="connsiteX1" fmla="*/ 4804834 w 4821767"/>
              <a:gd name="connsiteY1" fmla="*/ 1248834 h 1435100"/>
              <a:gd name="connsiteX2" fmla="*/ 4821767 w 4821767"/>
              <a:gd name="connsiteY2" fmla="*/ 258234 h 1435100"/>
              <a:gd name="connsiteX3" fmla="*/ 609600 w 4821767"/>
              <a:gd name="connsiteY3" fmla="*/ 0 h 1435100"/>
              <a:gd name="connsiteX4" fmla="*/ 0 w 4821767"/>
              <a:gd name="connsiteY4" fmla="*/ 105834 h 1435100"/>
              <a:gd name="connsiteX5" fmla="*/ 4364567 w 4821767"/>
              <a:gd name="connsiteY5" fmla="*/ 1435100 h 1435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21767" h="1435100">
                <a:moveTo>
                  <a:pt x="4364567" y="1435100"/>
                </a:moveTo>
                <a:lnTo>
                  <a:pt x="4804834" y="1248834"/>
                </a:lnTo>
                <a:lnTo>
                  <a:pt x="4821767" y="258234"/>
                </a:lnTo>
                <a:lnTo>
                  <a:pt x="609600" y="0"/>
                </a:lnTo>
                <a:lnTo>
                  <a:pt x="0" y="105834"/>
                </a:lnTo>
                <a:lnTo>
                  <a:pt x="4364567" y="1435100"/>
                </a:lnTo>
                <a:close/>
              </a:path>
            </a:pathLst>
          </a:custGeom>
          <a:solidFill>
            <a:schemeClr val="tx1">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sym typeface="Arial" panose="020B0604020202020204" pitchFamily="34" charset="0"/>
            </a:endParaRPr>
          </a:p>
        </p:txBody>
      </p:sp>
      <p:sp>
        <p:nvSpPr>
          <p:cNvPr id="12" name="矩形: 圓角 11">
            <a:extLst>
              <a:ext uri="{FF2B5EF4-FFF2-40B4-BE49-F238E27FC236}">
                <a16:creationId xmlns:a16="http://schemas.microsoft.com/office/drawing/2014/main" id="{2ABE7699-83D9-4182-BB6E-90A9996EC88E}"/>
              </a:ext>
            </a:extLst>
          </p:cNvPr>
          <p:cNvSpPr/>
          <p:nvPr/>
        </p:nvSpPr>
        <p:spPr>
          <a:xfrm>
            <a:off x="2389636" y="2814291"/>
            <a:ext cx="5179632" cy="3641459"/>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9" name="圓角矩形 18"/>
          <p:cNvSpPr/>
          <p:nvPr/>
        </p:nvSpPr>
        <p:spPr>
          <a:xfrm>
            <a:off x="4645541" y="1936565"/>
            <a:ext cx="2888788" cy="699190"/>
          </a:xfrm>
          <a:prstGeom prst="roundRect">
            <a:avLst/>
          </a:prstGeom>
          <a:noFill/>
          <a:ln>
            <a:noFill/>
          </a:ln>
        </p:spPr>
        <p:style>
          <a:lnRef idx="2">
            <a:schemeClr val="accent2"/>
          </a:lnRef>
          <a:fillRef idx="1">
            <a:schemeClr val="lt1"/>
          </a:fillRef>
          <a:effectRef idx="0">
            <a:schemeClr val="accent2"/>
          </a:effectRef>
          <a:fontRef idx="minor">
            <a:schemeClr val="dk1"/>
          </a:fontRef>
        </p:style>
        <p:txBody>
          <a:bodyPr lIns="121920" tIns="60960" rIns="121920" bIns="60960" rtlCol="0" anchor="ctr"/>
          <a:lstStyle/>
          <a:p>
            <a:pPr>
              <a:lnSpc>
                <a:spcPct val="150000"/>
              </a:lnSpc>
            </a:pPr>
            <a:r>
              <a:rPr lang="en-US" sz="1200" b="1" dirty="0">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市場の2UラックマウントNASと比較して</a:t>
            </a:r>
            <a:endParaRPr lang="en-US" sz="1850" dirty="0">
              <a:solidFill>
                <a:schemeClr val="bg1"/>
              </a:solidFill>
              <a:latin typeface="Meiryo UI" panose="020B0604030504040204" pitchFamily="50" charset="-128"/>
              <a:ea typeface="Meiryo UI" panose="020B0604030504040204" pitchFamily="50" charset="-128"/>
            </a:endParaRPr>
          </a:p>
        </p:txBody>
      </p:sp>
      <p:sp>
        <p:nvSpPr>
          <p:cNvPr id="13" name="文字方塊 12">
            <a:extLst>
              <a:ext uri="{FF2B5EF4-FFF2-40B4-BE49-F238E27FC236}">
                <a16:creationId xmlns:a16="http://schemas.microsoft.com/office/drawing/2014/main" id="{3F5DD253-14F2-4A81-8369-5A24A4E8914B}"/>
              </a:ext>
            </a:extLst>
          </p:cNvPr>
          <p:cNvSpPr txBox="1"/>
          <p:nvPr/>
        </p:nvSpPr>
        <p:spPr>
          <a:xfrm>
            <a:off x="1187161" y="1637525"/>
            <a:ext cx="2888788" cy="61555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シャーシは47％</a:t>
            </a:r>
            <a:r>
              <a:rPr lang="ja-JP" alt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短く、</a:t>
            </a:r>
            <a:r>
              <a:rPr lang="ja-JP" altLang="en-US" sz="1600">
                <a:solidFill>
                  <a:schemeClr val="bg1"/>
                </a:solidFill>
                <a:latin typeface="Meiryo UI" panose="020B0604030504040204" pitchFamily="50" charset="-128"/>
                <a:ea typeface="Meiryo UI" panose="020B0604030504040204" pitchFamily="50" charset="-128"/>
              </a:rPr>
              <a:t/>
            </a:r>
            <a:br>
              <a:rPr lang="ja-JP" altLang="en-US" sz="1600">
                <a:solidFill>
                  <a:schemeClr val="bg1"/>
                </a:solidFill>
                <a:latin typeface="Meiryo UI" panose="020B0604030504040204" pitchFamily="50" charset="-128"/>
                <a:ea typeface="Meiryo UI" panose="020B0604030504040204" pitchFamily="50" charset="-128"/>
              </a:rPr>
            </a:br>
            <a:r>
              <a:rPr lang="ja-JP" alt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セットアップと運搬が容易です</a:t>
            </a:r>
            <a:r>
              <a:rPr 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en-US" sz="1850">
              <a:solidFill>
                <a:schemeClr val="bg1"/>
              </a:solidFill>
              <a:latin typeface="Meiryo UI" panose="020B0604030504040204" pitchFamily="50" charset="-128"/>
              <a:ea typeface="Meiryo UI" panose="020B0604030504040204" pitchFamily="50" charset="-128"/>
            </a:endParaRPr>
          </a:p>
        </p:txBody>
      </p:sp>
      <p:sp>
        <p:nvSpPr>
          <p:cNvPr id="21" name="文字方塊 20">
            <a:extLst>
              <a:ext uri="{FF2B5EF4-FFF2-40B4-BE49-F238E27FC236}">
                <a16:creationId xmlns:a16="http://schemas.microsoft.com/office/drawing/2014/main" id="{AD84A92A-7857-48A0-8C9D-C7D1E33976A4}"/>
              </a:ext>
            </a:extLst>
          </p:cNvPr>
          <p:cNvSpPr txBox="1"/>
          <p:nvPr/>
        </p:nvSpPr>
        <p:spPr>
          <a:xfrm>
            <a:off x="1193483" y="2436993"/>
            <a:ext cx="3136823" cy="861774"/>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30cm/12inch</a:t>
            </a:r>
            <a:r>
              <a:rPr lang="ja-JP" alt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ショートシャーシは</a:t>
            </a:r>
            <a:r>
              <a:rPr 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a:t>
            </a:r>
            <a:r>
              <a:rPr lang="ja-JP" alt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市販のほとんどのキャビネットに対応しています</a:t>
            </a:r>
            <a:r>
              <a:rPr 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en-US" sz="1850">
              <a:solidFill>
                <a:schemeClr val="bg1"/>
              </a:solidFill>
              <a:latin typeface="Meiryo UI" panose="020B0604030504040204" pitchFamily="50" charset="-128"/>
              <a:ea typeface="Meiryo UI" panose="020B0604030504040204" pitchFamily="50" charset="-128"/>
            </a:endParaRPr>
          </a:p>
        </p:txBody>
      </p:sp>
      <p:grpSp>
        <p:nvGrpSpPr>
          <p:cNvPr id="5" name="群組 4">
            <a:extLst>
              <a:ext uri="{FF2B5EF4-FFF2-40B4-BE49-F238E27FC236}">
                <a16:creationId xmlns:a16="http://schemas.microsoft.com/office/drawing/2014/main" id="{250C3B07-55CA-7328-3189-E7F8B18EA20B}"/>
              </a:ext>
            </a:extLst>
          </p:cNvPr>
          <p:cNvGrpSpPr/>
          <p:nvPr/>
        </p:nvGrpSpPr>
        <p:grpSpPr>
          <a:xfrm>
            <a:off x="1182989" y="443745"/>
            <a:ext cx="11316811" cy="6186134"/>
            <a:chOff x="729841" y="336609"/>
            <a:chExt cx="11795900" cy="6450283"/>
          </a:xfrm>
        </p:grpSpPr>
        <p:pic>
          <p:nvPicPr>
            <p:cNvPr id="14" name="圖片 13">
              <a:extLst>
                <a:ext uri="{FF2B5EF4-FFF2-40B4-BE49-F238E27FC236}">
                  <a16:creationId xmlns:a16="http://schemas.microsoft.com/office/drawing/2014/main" id="{FD3296A1-2C1E-44D5-9DD9-41ECF4A4C342}"/>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6967113" y="336609"/>
              <a:ext cx="5558628" cy="4137124"/>
            </a:xfrm>
            <a:prstGeom prst="rect">
              <a:avLst/>
            </a:prstGeom>
          </p:spPr>
        </p:pic>
        <p:pic>
          <p:nvPicPr>
            <p:cNvPr id="6" name="圖片 5">
              <a:extLst>
                <a:ext uri="{FF2B5EF4-FFF2-40B4-BE49-F238E27FC236}">
                  <a16:creationId xmlns:a16="http://schemas.microsoft.com/office/drawing/2014/main" id="{D5582940-8BA7-427C-B206-4AB319D55145}"/>
                </a:ext>
              </a:extLst>
            </p:cNvPr>
            <p:cNvPicPr>
              <a:picLocks noChangeAspect="1"/>
            </p:cNvPicPr>
            <p:nvPr/>
          </p:nvPicPr>
          <p:blipFill rotWithShape="1">
            <a:blip r:embed="rId4" cstate="print">
              <a:alphaModFix amt="50000"/>
              <a:extLst>
                <a:ext uri="{28A0092B-C50C-407E-A947-70E740481C1C}">
                  <a14:useLocalDpi xmlns:a14="http://schemas.microsoft.com/office/drawing/2010/main"/>
                </a:ext>
              </a:extLst>
            </a:blip>
            <a:srcRect/>
            <a:stretch/>
          </p:blipFill>
          <p:spPr>
            <a:xfrm>
              <a:off x="2890556" y="3691919"/>
              <a:ext cx="9179683" cy="2722064"/>
            </a:xfrm>
            <a:prstGeom prst="rect">
              <a:avLst/>
            </a:prstGeom>
          </p:spPr>
        </p:pic>
        <p:pic>
          <p:nvPicPr>
            <p:cNvPr id="3" name="圖片 2">
              <a:extLst>
                <a:ext uri="{FF2B5EF4-FFF2-40B4-BE49-F238E27FC236}">
                  <a16:creationId xmlns:a16="http://schemas.microsoft.com/office/drawing/2014/main" id="{890395C7-EEF2-482A-A1F2-8CBB5A3A099A}"/>
                </a:ext>
              </a:extLst>
            </p:cNvPr>
            <p:cNvPicPr>
              <a:picLocks noChangeAspect="1"/>
            </p:cNvPicPr>
            <p:nvPr/>
          </p:nvPicPr>
          <p:blipFill rotWithShape="1">
            <a:blip r:embed="rId5" cstate="print">
              <a:alphaModFix/>
              <a:extLst>
                <a:ext uri="{28A0092B-C50C-407E-A947-70E740481C1C}">
                  <a14:useLocalDpi xmlns:a14="http://schemas.microsoft.com/office/drawing/2010/main"/>
                </a:ext>
              </a:extLst>
            </a:blip>
            <a:srcRect/>
            <a:stretch/>
          </p:blipFill>
          <p:spPr>
            <a:xfrm>
              <a:off x="1968703" y="3697111"/>
              <a:ext cx="9569376" cy="3089781"/>
            </a:xfrm>
            <a:prstGeom prst="rect">
              <a:avLst/>
            </a:prstGeom>
          </p:spPr>
        </p:pic>
        <p:cxnSp>
          <p:nvCxnSpPr>
            <p:cNvPr id="9" name="直線單箭頭接點 8"/>
            <p:cNvCxnSpPr>
              <a:cxnSpLocks/>
            </p:cNvCxnSpPr>
            <p:nvPr/>
          </p:nvCxnSpPr>
          <p:spPr>
            <a:xfrm flipV="1">
              <a:off x="2738156" y="3745295"/>
              <a:ext cx="2498608" cy="426528"/>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cxnSp>
          <p:nvCxnSpPr>
            <p:cNvPr id="10" name="直線單箭頭接點 9">
              <a:extLst>
                <a:ext uri="{FF2B5EF4-FFF2-40B4-BE49-F238E27FC236}">
                  <a16:creationId xmlns:a16="http://schemas.microsoft.com/office/drawing/2014/main" id="{1ED77B26-53DF-4D94-902A-147F8F16D440}"/>
                </a:ext>
              </a:extLst>
            </p:cNvPr>
            <p:cNvCxnSpPr>
              <a:cxnSpLocks/>
            </p:cNvCxnSpPr>
            <p:nvPr/>
          </p:nvCxnSpPr>
          <p:spPr>
            <a:xfrm flipV="1">
              <a:off x="5236765" y="3608790"/>
              <a:ext cx="866892" cy="136508"/>
            </a:xfrm>
            <a:prstGeom prst="straightConnector1">
              <a:avLst/>
            </a:prstGeom>
            <a:ln w="12700">
              <a:solidFill>
                <a:srgbClr val="E9C27B"/>
              </a:solidFill>
              <a:headEnd type="arrow"/>
              <a:tailEnd type="arrow"/>
            </a:ln>
          </p:spPr>
          <p:style>
            <a:lnRef idx="3">
              <a:schemeClr val="accent6"/>
            </a:lnRef>
            <a:fillRef idx="0">
              <a:schemeClr val="accent6"/>
            </a:fillRef>
            <a:effectRef idx="2">
              <a:schemeClr val="accent6"/>
            </a:effectRef>
            <a:fontRef idx="minor">
              <a:schemeClr val="tx1"/>
            </a:fontRef>
          </p:style>
        </p:cxnSp>
        <p:sp>
          <p:nvSpPr>
            <p:cNvPr id="2" name="文字方塊 1">
              <a:extLst>
                <a:ext uri="{FF2B5EF4-FFF2-40B4-BE49-F238E27FC236}">
                  <a16:creationId xmlns:a16="http://schemas.microsoft.com/office/drawing/2014/main" id="{B3920503-C0EB-4DEB-82D7-2B55B02C395E}"/>
                </a:ext>
              </a:extLst>
            </p:cNvPr>
            <p:cNvSpPr txBox="1"/>
            <p:nvPr/>
          </p:nvSpPr>
          <p:spPr>
            <a:xfrm>
              <a:off x="5008417" y="3152051"/>
              <a:ext cx="1854600" cy="44928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altLang="zh-TW" sz="2000" b="1">
                  <a:solidFill>
                    <a:srgbClr val="E9C27B"/>
                  </a:solidFill>
                  <a:latin typeface="Meiryo UI" panose="020B0604030504040204" pitchFamily="50" charset="-128"/>
                  <a:ea typeface="Meiryo UI" panose="020B0604030504040204" pitchFamily="50" charset="-128"/>
                  <a:sym typeface="Arial" panose="020B0604020202020204" pitchFamily="34" charset="0"/>
                </a:rPr>
                <a:t>10.43-inch</a:t>
              </a:r>
              <a:endParaRPr lang="zh-TW" altLang="en-US" sz="2000" b="1">
                <a:solidFill>
                  <a:srgbClr val="E9C27B"/>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11" name="文字方塊 10">
              <a:extLst>
                <a:ext uri="{FF2B5EF4-FFF2-40B4-BE49-F238E27FC236}">
                  <a16:creationId xmlns:a16="http://schemas.microsoft.com/office/drawing/2014/main" id="{8B20312D-D64D-4804-A95C-A8C040272687}"/>
                </a:ext>
              </a:extLst>
            </p:cNvPr>
            <p:cNvSpPr txBox="1"/>
            <p:nvPr/>
          </p:nvSpPr>
          <p:spPr>
            <a:xfrm>
              <a:off x="3008583" y="3497219"/>
              <a:ext cx="1420504" cy="109112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a:defRPr sz="2000" b="1">
                  <a:solidFill>
                    <a:schemeClr val="bg1"/>
                  </a:solidFill>
                  <a:latin typeface="Arial" panose="020B0604020202020204" pitchFamily="34" charset="0"/>
                  <a:ea typeface="微軟正黑體" panose="020B0604030504040204" pitchFamily="34" charset="-120"/>
                </a:defRPr>
              </a:lvl1pPr>
            </a:lstStyle>
            <a:p>
              <a:r>
                <a:rPr lang="en-US" altLang="zh-TW">
                  <a:latin typeface="Meiryo UI" panose="020B0604030504040204" pitchFamily="50" charset="-128"/>
                  <a:ea typeface="Meiryo UI" panose="020B0604030504040204" pitchFamily="50" charset="-128"/>
                  <a:sym typeface="Arial" panose="020B0604020202020204" pitchFamily="34" charset="0"/>
                </a:rPr>
                <a:t>11</a:t>
              </a:r>
              <a:r>
                <a:rPr lang="zh-TW" altLang="en-US">
                  <a:latin typeface="Meiryo UI" panose="020B0604030504040204" pitchFamily="50" charset="-128"/>
                  <a:ea typeface="Meiryo UI" panose="020B0604030504040204" pitchFamily="50" charset="-128"/>
                  <a:sym typeface="Arial" panose="020B0604020202020204" pitchFamily="34" charset="0"/>
                </a:rPr>
                <a:t>.7</a:t>
              </a:r>
              <a:r>
                <a:rPr lang="en-US" altLang="zh-TW">
                  <a:latin typeface="Meiryo UI" panose="020B0604030504040204" pitchFamily="50" charset="-128"/>
                  <a:ea typeface="Meiryo UI" panose="020B0604030504040204" pitchFamily="50" charset="-128"/>
                  <a:sym typeface="Arial" panose="020B0604020202020204" pitchFamily="34" charset="0"/>
                </a:rPr>
                <a:t>-inch</a:t>
              </a:r>
              <a:endParaRPr lang="zh-TW" altLang="en-US">
                <a:latin typeface="Meiryo UI" panose="020B0604030504040204" pitchFamily="50" charset="-128"/>
                <a:ea typeface="Meiryo UI" panose="020B0604030504040204" pitchFamily="50" charset="-128"/>
                <a:sym typeface="Arial" panose="020B0604020202020204" pitchFamily="34" charset="0"/>
              </a:endParaRPr>
            </a:p>
            <a:p>
              <a:endParaRPr lang="zh-TW" altLang="en-US">
                <a:latin typeface="Meiryo UI" panose="020B0604030504040204" pitchFamily="50" charset="-128"/>
                <a:ea typeface="Meiryo UI" panose="020B0604030504040204" pitchFamily="50" charset="-128"/>
                <a:sym typeface="Arial" panose="020B0604020202020204" pitchFamily="34" charset="0"/>
              </a:endParaRPr>
            </a:p>
          </p:txBody>
        </p:sp>
        <p:cxnSp>
          <p:nvCxnSpPr>
            <p:cNvPr id="22" name="直線單箭頭接點 21">
              <a:extLst>
                <a:ext uri="{FF2B5EF4-FFF2-40B4-BE49-F238E27FC236}">
                  <a16:creationId xmlns:a16="http://schemas.microsoft.com/office/drawing/2014/main" id="{46117B88-ED97-452E-85EC-B3F06D4CEAAB}"/>
                </a:ext>
              </a:extLst>
            </p:cNvPr>
            <p:cNvCxnSpPr>
              <a:cxnSpLocks/>
            </p:cNvCxnSpPr>
            <p:nvPr/>
          </p:nvCxnSpPr>
          <p:spPr>
            <a:xfrm flipH="1" flipV="1">
              <a:off x="2056756" y="4378742"/>
              <a:ext cx="29973" cy="1418668"/>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sp>
          <p:nvSpPr>
            <p:cNvPr id="24" name="文字方塊 23">
              <a:extLst>
                <a:ext uri="{FF2B5EF4-FFF2-40B4-BE49-F238E27FC236}">
                  <a16:creationId xmlns:a16="http://schemas.microsoft.com/office/drawing/2014/main" id="{F2511357-72AB-4278-861E-4E5D960DF2C9}"/>
                </a:ext>
              </a:extLst>
            </p:cNvPr>
            <p:cNvSpPr txBox="1"/>
            <p:nvPr/>
          </p:nvSpPr>
          <p:spPr>
            <a:xfrm>
              <a:off x="729841" y="4863431"/>
              <a:ext cx="1705213" cy="44928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altLang="zh-TW" sz="2000" b="1" dirty="0">
                  <a:solidFill>
                    <a:schemeClr val="bg1"/>
                  </a:solidFill>
                  <a:latin typeface="Meiryo UI" panose="020B0604030504040204" pitchFamily="50" charset="-128"/>
                  <a:ea typeface="Meiryo UI" panose="020B0604030504040204" pitchFamily="50" charset="-128"/>
                  <a:sym typeface="Arial" panose="020B0604020202020204" pitchFamily="34" charset="0"/>
                </a:rPr>
                <a:t>3.48-inch</a:t>
              </a:r>
              <a:endParaRPr lang="zh-TW" altLang="en-US" sz="2000" b="1" dirty="0">
                <a:solidFill>
                  <a:schemeClr val="bg1"/>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25" name="文字方塊 24">
              <a:extLst>
                <a:ext uri="{FF2B5EF4-FFF2-40B4-BE49-F238E27FC236}">
                  <a16:creationId xmlns:a16="http://schemas.microsoft.com/office/drawing/2014/main" id="{FF03E9E5-4F33-42D4-B29E-21F4431736B2}"/>
                </a:ext>
              </a:extLst>
            </p:cNvPr>
            <p:cNvSpPr txBox="1"/>
            <p:nvPr/>
          </p:nvSpPr>
          <p:spPr>
            <a:xfrm>
              <a:off x="4429086" y="6263283"/>
              <a:ext cx="1726758" cy="44928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RPr/>
              </a:defPPr>
              <a:lvl1pPr>
                <a:defRPr sz="2000" b="1">
                  <a:solidFill>
                    <a:schemeClr val="bg1"/>
                  </a:solidFill>
                  <a:latin typeface="Arial" panose="020B0604020202020204" pitchFamily="34" charset="0"/>
                  <a:ea typeface="微軟正黑體" panose="020B0604030504040204" pitchFamily="34" charset="-120"/>
                </a:defRPr>
              </a:lvl1pPr>
            </a:lstStyle>
            <a:p>
              <a:r>
                <a:rPr lang="en-US" altLang="zh-TW">
                  <a:latin typeface="Meiryo UI" panose="020B0604030504040204" pitchFamily="50" charset="-128"/>
                  <a:ea typeface="Meiryo UI" panose="020B0604030504040204" pitchFamily="50" charset="-128"/>
                  <a:sym typeface="Arial" panose="020B0604020202020204" pitchFamily="34" charset="0"/>
                </a:rPr>
                <a:t>17-inch</a:t>
              </a:r>
              <a:endParaRPr lang="zh-TW" altLang="en-US">
                <a:latin typeface="Meiryo UI" panose="020B0604030504040204" pitchFamily="50" charset="-128"/>
                <a:ea typeface="Meiryo UI" panose="020B0604030504040204" pitchFamily="50" charset="-128"/>
                <a:sym typeface="Arial" panose="020B0604020202020204" pitchFamily="34" charset="0"/>
              </a:endParaRPr>
            </a:p>
          </p:txBody>
        </p:sp>
        <p:cxnSp>
          <p:nvCxnSpPr>
            <p:cNvPr id="26" name="直線單箭頭接點 25">
              <a:extLst>
                <a:ext uri="{FF2B5EF4-FFF2-40B4-BE49-F238E27FC236}">
                  <a16:creationId xmlns:a16="http://schemas.microsoft.com/office/drawing/2014/main" id="{E853850A-D043-49B6-9934-875224076365}"/>
                </a:ext>
              </a:extLst>
            </p:cNvPr>
            <p:cNvCxnSpPr>
              <a:cxnSpLocks/>
            </p:cNvCxnSpPr>
            <p:nvPr/>
          </p:nvCxnSpPr>
          <p:spPr>
            <a:xfrm>
              <a:off x="2299583" y="5979181"/>
              <a:ext cx="7107989" cy="691425"/>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grpSp>
      <p:sp>
        <p:nvSpPr>
          <p:cNvPr id="17" name="矩形: 圓角 16">
            <a:extLst>
              <a:ext uri="{FF2B5EF4-FFF2-40B4-BE49-F238E27FC236}">
                <a16:creationId xmlns:a16="http://schemas.microsoft.com/office/drawing/2014/main" id="{0C7E97A6-A7DD-447B-A2B0-6D72C9CCA124}"/>
              </a:ext>
            </a:extLst>
          </p:cNvPr>
          <p:cNvSpPr/>
          <p:nvPr/>
        </p:nvSpPr>
        <p:spPr>
          <a:xfrm>
            <a:off x="414723" y="1600285"/>
            <a:ext cx="720909" cy="702223"/>
          </a:xfrm>
          <a:prstGeom prst="roundRect">
            <a:avLst>
              <a:gd name="adj" fmla="val 9589"/>
            </a:avLst>
          </a:prstGeom>
          <a:gradFill flip="none" rotWithShape="1">
            <a:gsLst>
              <a:gs pos="0">
                <a:srgbClr val="E7E6E7"/>
              </a:gs>
              <a:gs pos="73000">
                <a:srgbClr val="C6BECD"/>
              </a:gs>
            </a:gsLst>
            <a:lin ang="2700000" scaled="1"/>
            <a:tileRect/>
          </a:gradFill>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sym typeface="Arial" panose="020B0604020202020204" pitchFamily="34" charset="0"/>
            </a:endParaRPr>
          </a:p>
        </p:txBody>
      </p:sp>
      <p:pic>
        <p:nvPicPr>
          <p:cNvPr id="8" name="圖片 7" descr="一張含有 文字 的圖片&#10;&#10;自動產生的描述">
            <a:extLst>
              <a:ext uri="{FF2B5EF4-FFF2-40B4-BE49-F238E27FC236}">
                <a16:creationId xmlns:a16="http://schemas.microsoft.com/office/drawing/2014/main" id="{7A34AF4B-266A-4E45-9006-006D8C0C5DCC}"/>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14723" y="2500391"/>
            <a:ext cx="737483" cy="737483"/>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32" name="手繪多邊形: 圖案 31">
            <a:extLst>
              <a:ext uri="{FF2B5EF4-FFF2-40B4-BE49-F238E27FC236}">
                <a16:creationId xmlns:a16="http://schemas.microsoft.com/office/drawing/2014/main" id="{5FF2598F-4E6F-4BEF-9BF7-6472B3196D35}"/>
              </a:ext>
            </a:extLst>
          </p:cNvPr>
          <p:cNvSpPr/>
          <p:nvPr/>
        </p:nvSpPr>
        <p:spPr>
          <a:xfrm>
            <a:off x="580467" y="1732015"/>
            <a:ext cx="430653" cy="423595"/>
          </a:xfrm>
          <a:custGeom>
            <a:avLst/>
            <a:gdLst>
              <a:gd name="connsiteX0" fmla="*/ 206599 w 299724"/>
              <a:gd name="connsiteY0" fmla="*/ 168988 h 269130"/>
              <a:gd name="connsiteX1" fmla="*/ 163376 w 299724"/>
              <a:gd name="connsiteY1" fmla="*/ 187090 h 269130"/>
              <a:gd name="connsiteX2" fmla="*/ 150076 w 299724"/>
              <a:gd name="connsiteY2" fmla="*/ 194109 h 269130"/>
              <a:gd name="connsiteX3" fmla="*/ 106114 w 299724"/>
              <a:gd name="connsiteY3" fmla="*/ 194109 h 269130"/>
              <a:gd name="connsiteX4" fmla="*/ 102050 w 299724"/>
              <a:gd name="connsiteY4" fmla="*/ 201128 h 269130"/>
              <a:gd name="connsiteX5" fmla="*/ 106114 w 299724"/>
              <a:gd name="connsiteY5" fmla="*/ 208148 h 269130"/>
              <a:gd name="connsiteX6" fmla="*/ 175198 w 299724"/>
              <a:gd name="connsiteY6" fmla="*/ 208148 h 269130"/>
              <a:gd name="connsiteX7" fmla="*/ 180739 w 299724"/>
              <a:gd name="connsiteY7" fmla="*/ 213689 h 269130"/>
              <a:gd name="connsiteX8" fmla="*/ 175198 w 299724"/>
              <a:gd name="connsiteY8" fmla="*/ 219231 h 269130"/>
              <a:gd name="connsiteX9" fmla="*/ 106061 w 299724"/>
              <a:gd name="connsiteY9" fmla="*/ 219231 h 269130"/>
              <a:gd name="connsiteX10" fmla="*/ 93527 w 299724"/>
              <a:gd name="connsiteY10" fmla="*/ 211103 h 269130"/>
              <a:gd name="connsiteX11" fmla="*/ 41807 w 299724"/>
              <a:gd name="connsiteY11" fmla="*/ 194848 h 269130"/>
              <a:gd name="connsiteX12" fmla="*/ 15577 w 299724"/>
              <a:gd name="connsiteY12" fmla="*/ 200785 h 269130"/>
              <a:gd name="connsiteX13" fmla="*/ 70253 w 299724"/>
              <a:gd name="connsiteY13" fmla="*/ 229232 h 269130"/>
              <a:gd name="connsiteX14" fmla="*/ 205860 w 299724"/>
              <a:gd name="connsiteY14" fmla="*/ 240684 h 269130"/>
              <a:gd name="connsiteX15" fmla="*/ 238740 w 299724"/>
              <a:gd name="connsiteY15" fmla="*/ 229232 h 269130"/>
              <a:gd name="connsiteX16" fmla="*/ 238740 w 299724"/>
              <a:gd name="connsiteY16" fmla="*/ 168988 h 269130"/>
              <a:gd name="connsiteX17" fmla="*/ 249823 w 299724"/>
              <a:gd name="connsiteY17" fmla="*/ 156454 h 269130"/>
              <a:gd name="connsiteX18" fmla="*/ 249823 w 299724"/>
              <a:gd name="connsiteY18" fmla="*/ 245856 h 269130"/>
              <a:gd name="connsiteX19" fmla="*/ 288982 w 299724"/>
              <a:gd name="connsiteY19" fmla="*/ 245856 h 269130"/>
              <a:gd name="connsiteX20" fmla="*/ 288982 w 299724"/>
              <a:gd name="connsiteY20" fmla="*/ 156454 h 269130"/>
              <a:gd name="connsiteX21" fmla="*/ 244281 w 299724"/>
              <a:gd name="connsiteY21" fmla="*/ 145371 h 269130"/>
              <a:gd name="connsiteX22" fmla="*/ 294517 w 299724"/>
              <a:gd name="connsiteY22" fmla="*/ 145371 h 269130"/>
              <a:gd name="connsiteX23" fmla="*/ 299689 w 299724"/>
              <a:gd name="connsiteY23" fmla="*/ 150912 h 269130"/>
              <a:gd name="connsiteX24" fmla="*/ 299689 w 299724"/>
              <a:gd name="connsiteY24" fmla="*/ 251397 h 269130"/>
              <a:gd name="connsiteX25" fmla="*/ 294154 w 299724"/>
              <a:gd name="connsiteY25" fmla="*/ 256939 h 269130"/>
              <a:gd name="connsiteX26" fmla="*/ 243912 w 299724"/>
              <a:gd name="connsiteY26" fmla="*/ 256939 h 269130"/>
              <a:gd name="connsiteX27" fmla="*/ 238370 w 299724"/>
              <a:gd name="connsiteY27" fmla="*/ 251397 h 269130"/>
              <a:gd name="connsiteX28" fmla="*/ 238370 w 299724"/>
              <a:gd name="connsiteY28" fmla="*/ 241423 h 269130"/>
              <a:gd name="connsiteX29" fmla="*/ 209185 w 299724"/>
              <a:gd name="connsiteY29" fmla="*/ 251397 h 269130"/>
              <a:gd name="connsiteX30" fmla="*/ 141579 w 299724"/>
              <a:gd name="connsiteY30" fmla="*/ 269130 h 269130"/>
              <a:gd name="connsiteX31" fmla="*/ 64738 w 299724"/>
              <a:gd name="connsiteY31" fmla="*/ 239206 h 269130"/>
              <a:gd name="connsiteX32" fmla="*/ 3043 w 299724"/>
              <a:gd name="connsiteY32" fmla="*/ 207066 h 269130"/>
              <a:gd name="connsiteX33" fmla="*/ 87 w 299724"/>
              <a:gd name="connsiteY33" fmla="*/ 203002 h 269130"/>
              <a:gd name="connsiteX34" fmla="*/ 1565 w 299724"/>
              <a:gd name="connsiteY34" fmla="*/ 198199 h 269130"/>
              <a:gd name="connsiteX35" fmla="*/ 44788 w 299724"/>
              <a:gd name="connsiteY35" fmla="*/ 184161 h 269130"/>
              <a:gd name="connsiteX36" fmla="*/ 91337 w 299724"/>
              <a:gd name="connsiteY36" fmla="*/ 198938 h 269130"/>
              <a:gd name="connsiteX37" fmla="*/ 106114 w 299724"/>
              <a:gd name="connsiteY37" fmla="*/ 183053 h 269130"/>
              <a:gd name="connsiteX38" fmla="*/ 149337 w 299724"/>
              <a:gd name="connsiteY38" fmla="*/ 183053 h 269130"/>
              <a:gd name="connsiteX39" fmla="*/ 156726 w 299724"/>
              <a:gd name="connsiteY39" fmla="*/ 178250 h 269130"/>
              <a:gd name="connsiteX40" fmla="*/ 206599 w 299724"/>
              <a:gd name="connsiteY40" fmla="*/ 157931 h 269130"/>
              <a:gd name="connsiteX41" fmla="*/ 238740 w 299724"/>
              <a:gd name="connsiteY41" fmla="*/ 157931 h 269130"/>
              <a:gd name="connsiteX42" fmla="*/ 238740 w 299724"/>
              <a:gd name="connsiteY42" fmla="*/ 150912 h 269130"/>
              <a:gd name="connsiteX43" fmla="*/ 244281 w 299724"/>
              <a:gd name="connsiteY43" fmla="*/ 145371 h 269130"/>
              <a:gd name="connsiteX44" fmla="*/ 184433 w 299724"/>
              <a:gd name="connsiteY44" fmla="*/ 46733 h 269130"/>
              <a:gd name="connsiteX45" fmla="*/ 120522 w 299724"/>
              <a:gd name="connsiteY45" fmla="*/ 75918 h 269130"/>
              <a:gd name="connsiteX46" fmla="*/ 120522 w 299724"/>
              <a:gd name="connsiteY46" fmla="*/ 152759 h 269130"/>
              <a:gd name="connsiteX47" fmla="*/ 184433 w 299724"/>
              <a:gd name="connsiteY47" fmla="*/ 123548 h 269130"/>
              <a:gd name="connsiteX48" fmla="*/ 38508 w 299724"/>
              <a:gd name="connsiteY48" fmla="*/ 46363 h 269130"/>
              <a:gd name="connsiteX49" fmla="*/ 38508 w 299724"/>
              <a:gd name="connsiteY49" fmla="*/ 117294 h 269130"/>
              <a:gd name="connsiteX50" fmla="*/ 109439 w 299724"/>
              <a:gd name="connsiteY50" fmla="*/ 152021 h 269130"/>
              <a:gd name="connsiteX51" fmla="*/ 109439 w 299724"/>
              <a:gd name="connsiteY51" fmla="*/ 75918 h 269130"/>
              <a:gd name="connsiteX52" fmla="*/ 78776 w 299724"/>
              <a:gd name="connsiteY52" fmla="*/ 24567 h 269130"/>
              <a:gd name="connsiteX53" fmla="*/ 47374 w 299724"/>
              <a:gd name="connsiteY53" fmla="*/ 38236 h 269130"/>
              <a:gd name="connsiteX54" fmla="*/ 114980 w 299724"/>
              <a:gd name="connsiteY54" fmla="*/ 66313 h 269130"/>
              <a:gd name="connsiteX55" fmla="*/ 141579 w 299724"/>
              <a:gd name="connsiteY55" fmla="*/ 54491 h 269130"/>
              <a:gd name="connsiteX56" fmla="*/ 111655 w 299724"/>
              <a:gd name="connsiteY56" fmla="*/ 10159 h 269130"/>
              <a:gd name="connsiteX57" fmla="*/ 92075 w 299724"/>
              <a:gd name="connsiteY57" fmla="*/ 18656 h 269130"/>
              <a:gd name="connsiteX58" fmla="*/ 154509 w 299724"/>
              <a:gd name="connsiteY58" fmla="*/ 48210 h 269130"/>
              <a:gd name="connsiteX59" fmla="*/ 176675 w 299724"/>
              <a:gd name="connsiteY59" fmla="*/ 38236 h 269130"/>
              <a:gd name="connsiteX60" fmla="*/ 109063 w 299724"/>
              <a:gd name="connsiteY60" fmla="*/ 554 h 269130"/>
              <a:gd name="connsiteX61" fmla="*/ 113496 w 299724"/>
              <a:gd name="connsiteY61" fmla="*/ 554 h 269130"/>
              <a:gd name="connsiteX62" fmla="*/ 192218 w 299724"/>
              <a:gd name="connsiteY62" fmla="*/ 34541 h 269130"/>
              <a:gd name="connsiteX63" fmla="*/ 192956 w 299724"/>
              <a:gd name="connsiteY63" fmla="*/ 34911 h 269130"/>
              <a:gd name="connsiteX64" fmla="*/ 193266 w 299724"/>
              <a:gd name="connsiteY64" fmla="*/ 34911 h 269130"/>
              <a:gd name="connsiteX65" fmla="*/ 194375 w 299724"/>
              <a:gd name="connsiteY65" fmla="*/ 35650 h 269130"/>
              <a:gd name="connsiteX66" fmla="*/ 195114 w 299724"/>
              <a:gd name="connsiteY66" fmla="*/ 36389 h 269130"/>
              <a:gd name="connsiteX67" fmla="*/ 195114 w 299724"/>
              <a:gd name="connsiteY67" fmla="*/ 36758 h 269130"/>
              <a:gd name="connsiteX68" fmla="*/ 195483 w 299724"/>
              <a:gd name="connsiteY68" fmla="*/ 37497 h 269130"/>
              <a:gd name="connsiteX69" fmla="*/ 195483 w 299724"/>
              <a:gd name="connsiteY69" fmla="*/ 127612 h 269130"/>
              <a:gd name="connsiteX70" fmla="*/ 192185 w 299724"/>
              <a:gd name="connsiteY70" fmla="*/ 132784 h 269130"/>
              <a:gd name="connsiteX71" fmla="*/ 117190 w 299724"/>
              <a:gd name="connsiteY71" fmla="*/ 166771 h 269130"/>
              <a:gd name="connsiteX72" fmla="*/ 116458 w 299724"/>
              <a:gd name="connsiteY72" fmla="*/ 166771 h 269130"/>
              <a:gd name="connsiteX73" fmla="*/ 114980 w 299724"/>
              <a:gd name="connsiteY73" fmla="*/ 167141 h 269130"/>
              <a:gd name="connsiteX74" fmla="*/ 113502 w 299724"/>
              <a:gd name="connsiteY74" fmla="*/ 166771 h 269130"/>
              <a:gd name="connsiteX75" fmla="*/ 113133 w 299724"/>
              <a:gd name="connsiteY75" fmla="*/ 166771 h 269130"/>
              <a:gd name="connsiteX76" fmla="*/ 112394 w 299724"/>
              <a:gd name="connsiteY76" fmla="*/ 166402 h 269130"/>
              <a:gd name="connsiteX77" fmla="*/ 30380 w 299724"/>
              <a:gd name="connsiteY77" fmla="*/ 126160 h 269130"/>
              <a:gd name="connsiteX78" fmla="*/ 30354 w 299724"/>
              <a:gd name="connsiteY78" fmla="*/ 126160 h 269130"/>
              <a:gd name="connsiteX79" fmla="*/ 27055 w 299724"/>
              <a:gd name="connsiteY79" fmla="*/ 122097 h 269130"/>
              <a:gd name="connsiteX80" fmla="*/ 27055 w 299724"/>
              <a:gd name="connsiteY80" fmla="*/ 37866 h 269130"/>
              <a:gd name="connsiteX81" fmla="*/ 27425 w 299724"/>
              <a:gd name="connsiteY81" fmla="*/ 37128 h 269130"/>
              <a:gd name="connsiteX82" fmla="*/ 27438 w 299724"/>
              <a:gd name="connsiteY82" fmla="*/ 37128 h 269130"/>
              <a:gd name="connsiteX83" fmla="*/ 27794 w 299724"/>
              <a:gd name="connsiteY83" fmla="*/ 36758 h 269130"/>
              <a:gd name="connsiteX84" fmla="*/ 28164 w 299724"/>
              <a:gd name="connsiteY84" fmla="*/ 36019 h 269130"/>
              <a:gd name="connsiteX85" fmla="*/ 28164 w 299724"/>
              <a:gd name="connsiteY85" fmla="*/ 35650 h 269130"/>
              <a:gd name="connsiteX86" fmla="*/ 29272 w 299724"/>
              <a:gd name="connsiteY86" fmla="*/ 34911 h 269130"/>
              <a:gd name="connsiteX87" fmla="*/ 29635 w 299724"/>
              <a:gd name="connsiteY87" fmla="*/ 34911 h 269130"/>
              <a:gd name="connsiteX88" fmla="*/ 30374 w 299724"/>
              <a:gd name="connsiteY88" fmla="*/ 34541 h 26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99724" h="269130">
                <a:moveTo>
                  <a:pt x="206599" y="168988"/>
                </a:moveTo>
                <a:cubicBezTo>
                  <a:pt x="188128" y="168988"/>
                  <a:pt x="173350" y="179701"/>
                  <a:pt x="163376" y="187090"/>
                </a:cubicBezTo>
                <a:cubicBezTo>
                  <a:pt x="157465" y="191523"/>
                  <a:pt x="153771" y="194109"/>
                  <a:pt x="150076" y="194109"/>
                </a:cubicBezTo>
                <a:lnTo>
                  <a:pt x="106114" y="194109"/>
                </a:lnTo>
                <a:cubicBezTo>
                  <a:pt x="102789" y="194109"/>
                  <a:pt x="102050" y="199281"/>
                  <a:pt x="102050" y="201128"/>
                </a:cubicBezTo>
                <a:cubicBezTo>
                  <a:pt x="102050" y="202976"/>
                  <a:pt x="102815" y="208148"/>
                  <a:pt x="106114" y="208148"/>
                </a:cubicBezTo>
                <a:lnTo>
                  <a:pt x="175198" y="208148"/>
                </a:lnTo>
                <a:cubicBezTo>
                  <a:pt x="178258" y="208148"/>
                  <a:pt x="180739" y="210629"/>
                  <a:pt x="180739" y="213689"/>
                </a:cubicBezTo>
                <a:cubicBezTo>
                  <a:pt x="180739" y="216749"/>
                  <a:pt x="178258" y="219231"/>
                  <a:pt x="175198" y="219231"/>
                </a:cubicBezTo>
                <a:lnTo>
                  <a:pt x="106061" y="219231"/>
                </a:lnTo>
                <a:cubicBezTo>
                  <a:pt x="100546" y="219231"/>
                  <a:pt x="96113" y="216275"/>
                  <a:pt x="93527" y="211103"/>
                </a:cubicBezTo>
                <a:lnTo>
                  <a:pt x="41807" y="194848"/>
                </a:lnTo>
                <a:cubicBezTo>
                  <a:pt x="33310" y="192288"/>
                  <a:pt x="25552" y="192658"/>
                  <a:pt x="15577" y="200785"/>
                </a:cubicBezTo>
                <a:cubicBezTo>
                  <a:pt x="37743" y="211868"/>
                  <a:pt x="55476" y="221474"/>
                  <a:pt x="70253" y="229232"/>
                </a:cubicBezTo>
                <a:cubicBezTo>
                  <a:pt x="136777" y="264697"/>
                  <a:pt x="136777" y="264697"/>
                  <a:pt x="205860" y="240684"/>
                </a:cubicBezTo>
                <a:cubicBezTo>
                  <a:pt x="215466" y="237359"/>
                  <a:pt x="226205" y="233665"/>
                  <a:pt x="238740" y="229232"/>
                </a:cubicBezTo>
                <a:lnTo>
                  <a:pt x="238740" y="168988"/>
                </a:lnTo>
                <a:close/>
                <a:moveTo>
                  <a:pt x="249823" y="156454"/>
                </a:moveTo>
                <a:lnTo>
                  <a:pt x="249823" y="245856"/>
                </a:lnTo>
                <a:lnTo>
                  <a:pt x="288982" y="245856"/>
                </a:lnTo>
                <a:lnTo>
                  <a:pt x="288982" y="156454"/>
                </a:lnTo>
                <a:close/>
                <a:moveTo>
                  <a:pt x="244281" y="145371"/>
                </a:moveTo>
                <a:lnTo>
                  <a:pt x="294517" y="145371"/>
                </a:lnTo>
                <a:cubicBezTo>
                  <a:pt x="297473" y="145371"/>
                  <a:pt x="300059" y="147957"/>
                  <a:pt x="299689" y="150912"/>
                </a:cubicBezTo>
                <a:lnTo>
                  <a:pt x="299689" y="251397"/>
                </a:lnTo>
                <a:cubicBezTo>
                  <a:pt x="299620" y="254426"/>
                  <a:pt x="297183" y="256866"/>
                  <a:pt x="294154" y="256939"/>
                </a:cubicBezTo>
                <a:lnTo>
                  <a:pt x="243912" y="256939"/>
                </a:lnTo>
                <a:cubicBezTo>
                  <a:pt x="240882" y="256866"/>
                  <a:pt x="238444" y="254427"/>
                  <a:pt x="238370" y="251397"/>
                </a:cubicBezTo>
                <a:lnTo>
                  <a:pt x="238370" y="241423"/>
                </a:lnTo>
                <a:cubicBezTo>
                  <a:pt x="227657" y="245117"/>
                  <a:pt x="217682" y="248442"/>
                  <a:pt x="209185" y="251397"/>
                </a:cubicBezTo>
                <a:cubicBezTo>
                  <a:pt x="176675" y="262850"/>
                  <a:pt x="158204" y="269130"/>
                  <a:pt x="141579" y="269130"/>
                </a:cubicBezTo>
                <a:cubicBezTo>
                  <a:pt x="121261" y="269130"/>
                  <a:pt x="103528" y="259894"/>
                  <a:pt x="64738" y="239206"/>
                </a:cubicBezTo>
                <a:cubicBezTo>
                  <a:pt x="48483" y="230340"/>
                  <a:pt x="28533" y="220002"/>
                  <a:pt x="3043" y="207066"/>
                </a:cubicBezTo>
                <a:cubicBezTo>
                  <a:pt x="1483" y="206240"/>
                  <a:pt x="393" y="204740"/>
                  <a:pt x="87" y="203002"/>
                </a:cubicBezTo>
                <a:cubicBezTo>
                  <a:pt x="-229" y="201256"/>
                  <a:pt x="321" y="199465"/>
                  <a:pt x="1565" y="198199"/>
                </a:cubicBezTo>
                <a:cubicBezTo>
                  <a:pt x="16342" y="183792"/>
                  <a:pt x="28533" y="179728"/>
                  <a:pt x="44788" y="184161"/>
                </a:cubicBezTo>
                <a:lnTo>
                  <a:pt x="91337" y="198938"/>
                </a:lnTo>
                <a:cubicBezTo>
                  <a:pt x="92076" y="189702"/>
                  <a:pt x="97987" y="183053"/>
                  <a:pt x="106114" y="183053"/>
                </a:cubicBezTo>
                <a:lnTo>
                  <a:pt x="149337" y="183053"/>
                </a:lnTo>
                <a:cubicBezTo>
                  <a:pt x="150789" y="182683"/>
                  <a:pt x="154140" y="180097"/>
                  <a:pt x="156726" y="178250"/>
                </a:cubicBezTo>
                <a:cubicBezTo>
                  <a:pt x="167070" y="170466"/>
                  <a:pt x="184433" y="157931"/>
                  <a:pt x="206599" y="157931"/>
                </a:cubicBezTo>
                <a:lnTo>
                  <a:pt x="238740" y="157931"/>
                </a:lnTo>
                <a:lnTo>
                  <a:pt x="238740" y="150912"/>
                </a:lnTo>
                <a:cubicBezTo>
                  <a:pt x="238813" y="147882"/>
                  <a:pt x="241251" y="145444"/>
                  <a:pt x="244281" y="145371"/>
                </a:cubicBezTo>
                <a:close/>
                <a:moveTo>
                  <a:pt x="184433" y="46733"/>
                </a:moveTo>
                <a:lnTo>
                  <a:pt x="120522" y="75918"/>
                </a:lnTo>
                <a:lnTo>
                  <a:pt x="120522" y="152759"/>
                </a:lnTo>
                <a:lnTo>
                  <a:pt x="184433" y="123548"/>
                </a:lnTo>
                <a:close/>
                <a:moveTo>
                  <a:pt x="38508" y="46363"/>
                </a:moveTo>
                <a:lnTo>
                  <a:pt x="38508" y="117294"/>
                </a:lnTo>
                <a:lnTo>
                  <a:pt x="109439" y="152021"/>
                </a:lnTo>
                <a:lnTo>
                  <a:pt x="109439" y="75918"/>
                </a:lnTo>
                <a:close/>
                <a:moveTo>
                  <a:pt x="78776" y="24567"/>
                </a:moveTo>
                <a:lnTo>
                  <a:pt x="47374" y="38236"/>
                </a:lnTo>
                <a:lnTo>
                  <a:pt x="114980" y="66313"/>
                </a:lnTo>
                <a:lnTo>
                  <a:pt x="141579" y="54491"/>
                </a:lnTo>
                <a:close/>
                <a:moveTo>
                  <a:pt x="111655" y="10159"/>
                </a:moveTo>
                <a:lnTo>
                  <a:pt x="92075" y="18656"/>
                </a:lnTo>
                <a:lnTo>
                  <a:pt x="154509" y="48210"/>
                </a:lnTo>
                <a:lnTo>
                  <a:pt x="176675" y="38236"/>
                </a:lnTo>
                <a:close/>
                <a:moveTo>
                  <a:pt x="109063" y="554"/>
                </a:moveTo>
                <a:cubicBezTo>
                  <a:pt x="110448" y="-185"/>
                  <a:pt x="112110" y="-185"/>
                  <a:pt x="113496" y="554"/>
                </a:cubicBezTo>
                <a:lnTo>
                  <a:pt x="192218" y="34541"/>
                </a:lnTo>
                <a:cubicBezTo>
                  <a:pt x="192498" y="34578"/>
                  <a:pt x="192759" y="34708"/>
                  <a:pt x="192956" y="34911"/>
                </a:cubicBezTo>
                <a:lnTo>
                  <a:pt x="193266" y="34911"/>
                </a:lnTo>
                <a:cubicBezTo>
                  <a:pt x="193636" y="34911"/>
                  <a:pt x="194005" y="35280"/>
                  <a:pt x="194375" y="35650"/>
                </a:cubicBezTo>
                <a:cubicBezTo>
                  <a:pt x="194772" y="35676"/>
                  <a:pt x="195088" y="35992"/>
                  <a:pt x="195114" y="36389"/>
                </a:cubicBezTo>
                <a:lnTo>
                  <a:pt x="195114" y="36758"/>
                </a:lnTo>
                <a:cubicBezTo>
                  <a:pt x="195114" y="37128"/>
                  <a:pt x="195483" y="37128"/>
                  <a:pt x="195483" y="37497"/>
                </a:cubicBezTo>
                <a:lnTo>
                  <a:pt x="195483" y="127612"/>
                </a:lnTo>
                <a:cubicBezTo>
                  <a:pt x="195462" y="129824"/>
                  <a:pt x="194181" y="131831"/>
                  <a:pt x="192185" y="132784"/>
                </a:cubicBezTo>
                <a:lnTo>
                  <a:pt x="117190" y="166771"/>
                </a:lnTo>
                <a:lnTo>
                  <a:pt x="116458" y="166771"/>
                </a:lnTo>
                <a:cubicBezTo>
                  <a:pt x="116009" y="167029"/>
                  <a:pt x="115497" y="167157"/>
                  <a:pt x="114980" y="167141"/>
                </a:cubicBezTo>
                <a:cubicBezTo>
                  <a:pt x="114611" y="167141"/>
                  <a:pt x="113872" y="166771"/>
                  <a:pt x="113502" y="166771"/>
                </a:cubicBezTo>
                <a:lnTo>
                  <a:pt x="113133" y="166771"/>
                </a:lnTo>
                <a:cubicBezTo>
                  <a:pt x="112763" y="166402"/>
                  <a:pt x="112763" y="166402"/>
                  <a:pt x="112394" y="166402"/>
                </a:cubicBezTo>
                <a:lnTo>
                  <a:pt x="30380" y="126160"/>
                </a:lnTo>
                <a:lnTo>
                  <a:pt x="30354" y="126160"/>
                </a:lnTo>
                <a:cubicBezTo>
                  <a:pt x="28837" y="125205"/>
                  <a:pt x="27678" y="123777"/>
                  <a:pt x="27055" y="122097"/>
                </a:cubicBezTo>
                <a:lnTo>
                  <a:pt x="27055" y="37866"/>
                </a:lnTo>
                <a:cubicBezTo>
                  <a:pt x="27055" y="37497"/>
                  <a:pt x="27425" y="37497"/>
                  <a:pt x="27425" y="37128"/>
                </a:cubicBezTo>
                <a:cubicBezTo>
                  <a:pt x="27430" y="37128"/>
                  <a:pt x="27434" y="37128"/>
                  <a:pt x="27438" y="37128"/>
                </a:cubicBezTo>
                <a:cubicBezTo>
                  <a:pt x="27639" y="37124"/>
                  <a:pt x="27798" y="36959"/>
                  <a:pt x="27794" y="36758"/>
                </a:cubicBezTo>
                <a:cubicBezTo>
                  <a:pt x="27794" y="36389"/>
                  <a:pt x="27794" y="36389"/>
                  <a:pt x="28164" y="36019"/>
                </a:cubicBezTo>
                <a:lnTo>
                  <a:pt x="28164" y="35650"/>
                </a:lnTo>
                <a:cubicBezTo>
                  <a:pt x="28527" y="35280"/>
                  <a:pt x="28903" y="35280"/>
                  <a:pt x="29272" y="34911"/>
                </a:cubicBezTo>
                <a:lnTo>
                  <a:pt x="29635" y="34911"/>
                </a:lnTo>
                <a:cubicBezTo>
                  <a:pt x="30011" y="34911"/>
                  <a:pt x="30011" y="34541"/>
                  <a:pt x="30374" y="34541"/>
                </a:cubicBezTo>
                <a:close/>
              </a:path>
            </a:pathLst>
          </a:custGeom>
          <a:gradFill flip="none" rotWithShape="1">
            <a:gsLst>
              <a:gs pos="0">
                <a:srgbClr val="A5A1A0"/>
              </a:gs>
              <a:gs pos="100000">
                <a:srgbClr val="1E1413"/>
              </a:gs>
            </a:gsLst>
            <a:lin ang="2700000" scaled="1"/>
            <a:tileRect/>
          </a:gradFill>
          <a:ln w="650" cap="flat">
            <a:noFill/>
            <a:prstDash val="solid"/>
            <a:miter/>
          </a:ln>
        </p:spPr>
        <p:txBody>
          <a:bodyPr rtlCol="0" anchor="ctr"/>
          <a:lstStyle/>
          <a:p>
            <a:endParaRPr lang="zh-TW" altLang="en-US" sz="2489">
              <a:latin typeface="Meiryo UI" panose="020B0604030504040204" pitchFamily="50" charset="-128"/>
              <a:ea typeface="Meiryo UI" panose="020B0604030504040204" pitchFamily="50" charset="-128"/>
              <a:sym typeface="Arial" panose="020B0604020202020204" pitchFamily="34" charset="0"/>
            </a:endParaRPr>
          </a:p>
        </p:txBody>
      </p:sp>
      <p:sp>
        <p:nvSpPr>
          <p:cNvPr id="30" name="文字方塊 29">
            <a:extLst>
              <a:ext uri="{FF2B5EF4-FFF2-40B4-BE49-F238E27FC236}">
                <a16:creationId xmlns:a16="http://schemas.microsoft.com/office/drawing/2014/main" id="{60FB61DA-3547-9633-0357-B3E366C9BF28}"/>
              </a:ext>
            </a:extLst>
          </p:cNvPr>
          <p:cNvSpPr txBox="1"/>
          <p:nvPr/>
        </p:nvSpPr>
        <p:spPr>
          <a:xfrm>
            <a:off x="4714649" y="2505727"/>
            <a:ext cx="3520521" cy="667875"/>
          </a:xfrm>
          <a:prstGeom prst="rect">
            <a:avLst/>
          </a:prstGeom>
          <a:noFill/>
        </p:spPr>
        <p:txBody>
          <a:bodyPr wrap="square" lIns="91440" tIns="45720" rIns="91440" bIns="45720" anchor="t">
            <a:spAutoFit/>
          </a:bodyPr>
          <a:lstStyle/>
          <a:p>
            <a:pPr>
              <a:lnSpc>
                <a:spcPct val="85000"/>
              </a:lnSpc>
              <a:defRPr/>
            </a:pPr>
            <a:r>
              <a:rPr lang="en-US" sz="4400" b="1">
                <a:solidFill>
                  <a:srgbClr val="E9C27B"/>
                </a:solidFill>
                <a:latin typeface="Meiryo UI" panose="020B0604030504040204" pitchFamily="50" charset="-128"/>
                <a:ea typeface="Meiryo UI" panose="020B0604030504040204" pitchFamily="50" charset="-128"/>
                <a:sym typeface="Arial" panose="020B0604020202020204" pitchFamily="34" charset="0"/>
              </a:rPr>
              <a:t>47%以上</a:t>
            </a:r>
            <a:r>
              <a:rPr lang="en-US" sz="1800" b="1">
                <a:solidFill>
                  <a:srgbClr val="E9C27B"/>
                </a:solidFill>
                <a:latin typeface="Meiryo UI" panose="020B0604030504040204" pitchFamily="50" charset="-128"/>
                <a:ea typeface="Meiryo UI" panose="020B0604030504040204" pitchFamily="50" charset="-128"/>
                <a:sym typeface="Arial" panose="020B0604020202020204" pitchFamily="34" charset="0"/>
              </a:rPr>
              <a:t>削減</a:t>
            </a:r>
            <a:endParaRPr lang="en-US" sz="1800">
              <a:latin typeface="Meiryo UI" panose="020B0604030504040204" pitchFamily="50" charset="-128"/>
              <a:ea typeface="Meiryo UI" panose="020B0604030504040204" pitchFamily="50"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0D676D3E-55BA-0E77-B9CF-A28B7602D1BE}"/>
              </a:ext>
            </a:extLst>
          </p:cNvPr>
          <p:cNvSpPr txBox="1"/>
          <p:nvPr/>
        </p:nvSpPr>
        <p:spPr>
          <a:xfrm>
            <a:off x="1826073" y="852550"/>
            <a:ext cx="6086475" cy="1015663"/>
          </a:xfrm>
          <a:prstGeom prst="rect">
            <a:avLst/>
          </a:prstGeom>
          <a:noFill/>
        </p:spPr>
        <p:txBody>
          <a:bodyPr wrap="square" lIns="91440" tIns="45720" rIns="91440" bIns="45720" rtlCol="0" anchor="t">
            <a:spAutoFit/>
          </a:bodyPr>
          <a:lstStyle/>
          <a:p>
            <a:pPr defTabSz="914126">
              <a:defRPr/>
            </a:pPr>
            <a:r>
              <a:rPr lang="en-US" sz="6000" b="1" err="1">
                <a:solidFill>
                  <a:schemeClr val="bg1"/>
                </a:solidFill>
                <a:latin typeface="Meiryo UI" panose="020B0604030504040204" pitchFamily="50" charset="-128"/>
                <a:ea typeface="Meiryo UI" panose="020B0604030504040204" pitchFamily="50" charset="-128"/>
              </a:rPr>
              <a:t>ハードウェア</a:t>
            </a:r>
            <a:endParaRPr lang="en-US" sz="1850">
              <a:solidFill>
                <a:schemeClr val="bg1"/>
              </a:solidFill>
              <a:latin typeface="Meiryo UI" panose="020B0604030504040204" pitchFamily="50" charset="-128"/>
              <a:ea typeface="Meiryo UI" panose="020B0604030504040204" pitchFamily="50" charset="-128"/>
            </a:endParaRPr>
          </a:p>
        </p:txBody>
      </p:sp>
      <p:sp>
        <p:nvSpPr>
          <p:cNvPr id="3" name="文字方塊 2">
            <a:extLst>
              <a:ext uri="{FF2B5EF4-FFF2-40B4-BE49-F238E27FC236}">
                <a16:creationId xmlns:a16="http://schemas.microsoft.com/office/drawing/2014/main" id="{B9B06C8C-E437-AC61-0E78-68F746CD5425}"/>
              </a:ext>
            </a:extLst>
          </p:cNvPr>
          <p:cNvSpPr txBox="1"/>
          <p:nvPr/>
        </p:nvSpPr>
        <p:spPr>
          <a:xfrm>
            <a:off x="1826073" y="1868213"/>
            <a:ext cx="7574236" cy="400110"/>
          </a:xfrm>
          <a:prstGeom prst="rect">
            <a:avLst/>
          </a:prstGeom>
          <a:noFill/>
        </p:spPr>
        <p:txBody>
          <a:bodyPr wrap="square" lIns="91440" tIns="45720" rIns="91440" bIns="45720" rtlCol="0" anchor="t">
            <a:spAutoFit/>
          </a:bodyPr>
          <a:lstStyle/>
          <a:p>
            <a:r>
              <a:rPr lang="en-US" sz="2000">
                <a:solidFill>
                  <a:schemeClr val="bg1"/>
                </a:solidFill>
                <a:latin typeface="Meiryo UI" panose="020B0604030504040204" pitchFamily="50" charset="-128"/>
                <a:ea typeface="Meiryo UI" panose="020B0604030504040204" pitchFamily="50" charset="-128"/>
              </a:rPr>
              <a:t>TS-855eU &amp; TS-855eU-RP｜8ベイ </a:t>
            </a:r>
            <a:r>
              <a:rPr lang="en-US" sz="2000" err="1">
                <a:solidFill>
                  <a:schemeClr val="bg1"/>
                </a:solidFill>
                <a:latin typeface="Meiryo UI" panose="020B0604030504040204" pitchFamily="50" charset="-128"/>
                <a:ea typeface="Meiryo UI" panose="020B0604030504040204" pitchFamily="50" charset="-128"/>
              </a:rPr>
              <a:t>ショートデプスラックマウントNAS</a:t>
            </a:r>
            <a:endParaRPr lang="en-US" sz="1850" err="1">
              <a:solidFill>
                <a:schemeClr val="bg1"/>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919122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DE22C158-F36E-2DAF-24F6-93E680890609}"/>
              </a:ext>
            </a:extLst>
          </p:cNvPr>
          <p:cNvSpPr/>
          <p:nvPr/>
        </p:nvSpPr>
        <p:spPr>
          <a:xfrm>
            <a:off x="896244" y="2102226"/>
            <a:ext cx="10222353" cy="3334167"/>
          </a:xfrm>
          <a:prstGeom prst="roundRect">
            <a:avLst>
              <a:gd name="adj" fmla="val 50000"/>
            </a:avLst>
          </a:prstGeom>
          <a:solidFill>
            <a:schemeClr val="bg2">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0" name="矩形: 圓角 19">
            <a:extLst>
              <a:ext uri="{FF2B5EF4-FFF2-40B4-BE49-F238E27FC236}">
                <a16:creationId xmlns:a16="http://schemas.microsoft.com/office/drawing/2014/main" id="{44F86AEB-D231-4156-B8C6-9C3089AB3795}"/>
              </a:ext>
            </a:extLst>
          </p:cNvPr>
          <p:cNvSpPr/>
          <p:nvPr/>
        </p:nvSpPr>
        <p:spPr>
          <a:xfrm>
            <a:off x="2984055" y="1568563"/>
            <a:ext cx="6075725" cy="3375971"/>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 name="標題 1"/>
          <p:cNvSpPr>
            <a:spLocks noGrp="1"/>
          </p:cNvSpPr>
          <p:nvPr>
            <p:ph type="title"/>
          </p:nvPr>
        </p:nvSpPr>
        <p:spPr/>
        <p:txBody>
          <a:bodyPr>
            <a:noAutofit/>
          </a:bodyPr>
          <a:lstStyle/>
          <a:p>
            <a:r>
              <a:rPr lang="en-US" err="1">
                <a:latin typeface="Meiryo UI" panose="020B0604030504040204" pitchFamily="50" charset="-128"/>
                <a:ea typeface="Meiryo UI" panose="020B0604030504040204" pitchFamily="50" charset="-128"/>
                <a:sym typeface="Arial" panose="020B0604020202020204" pitchFamily="34" charset="0"/>
              </a:rPr>
              <a:t>正面図</a:t>
            </a:r>
            <a:endParaRPr lang="en-US" err="1">
              <a:latin typeface="Meiryo UI" panose="020B0604030504040204" pitchFamily="50" charset="-128"/>
              <a:ea typeface="Meiryo UI" panose="020B0604030504040204" pitchFamily="50" charset="-128"/>
            </a:endParaRPr>
          </a:p>
        </p:txBody>
      </p:sp>
      <p:grpSp>
        <p:nvGrpSpPr>
          <p:cNvPr id="3" name="群組 2">
            <a:extLst>
              <a:ext uri="{FF2B5EF4-FFF2-40B4-BE49-F238E27FC236}">
                <a16:creationId xmlns:a16="http://schemas.microsoft.com/office/drawing/2014/main" id="{CEACE6B6-AC36-3F3D-0E69-E9ED3AEF9D1D}"/>
              </a:ext>
            </a:extLst>
          </p:cNvPr>
          <p:cNvGrpSpPr>
            <a:grpSpLocks/>
          </p:cNvGrpSpPr>
          <p:nvPr/>
        </p:nvGrpSpPr>
        <p:grpSpPr>
          <a:xfrm>
            <a:off x="1067601" y="779624"/>
            <a:ext cx="10003635" cy="6253384"/>
            <a:chOff x="1150642" y="497945"/>
            <a:chExt cx="10003635" cy="6253384"/>
          </a:xfrm>
        </p:grpSpPr>
        <p:pic>
          <p:nvPicPr>
            <p:cNvPr id="4" name="圖片 3" descr="一張含有 文字, 電子用品 的圖片&#10;&#10;自動產生的描述">
              <a:extLst>
                <a:ext uri="{FF2B5EF4-FFF2-40B4-BE49-F238E27FC236}">
                  <a16:creationId xmlns:a16="http://schemas.microsoft.com/office/drawing/2014/main" id="{BE637A68-7E7A-4A84-B52A-3BC4039F62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50642" y="497945"/>
              <a:ext cx="10003635" cy="6253384"/>
            </a:xfrm>
            <a:prstGeom prst="rect">
              <a:avLst/>
            </a:prstGeom>
            <a:noFill/>
          </p:spPr>
        </p:pic>
        <p:sp>
          <p:nvSpPr>
            <p:cNvPr id="12" name="Shape 183">
              <a:extLst>
                <a:ext uri="{FF2B5EF4-FFF2-40B4-BE49-F238E27FC236}">
                  <a16:creationId xmlns:a16="http://schemas.microsoft.com/office/drawing/2014/main" id="{EF0407D3-FC2D-4105-91A1-5D61843D1BCA}"/>
                </a:ext>
              </a:extLst>
            </p:cNvPr>
            <p:cNvSpPr txBox="1">
              <a:spLocks/>
            </p:cNvSpPr>
            <p:nvPr/>
          </p:nvSpPr>
          <p:spPr>
            <a:xfrm flipH="1">
              <a:off x="6519077" y="4600547"/>
              <a:ext cx="3440514" cy="1090623"/>
            </a:xfrm>
            <a:prstGeom prst="rect">
              <a:avLst/>
            </a:prstGeom>
            <a:noFill/>
            <a:ln>
              <a:noFill/>
            </a:ln>
          </p:spPr>
          <p:txBody>
            <a:bodyPr wrap="square" lIns="91425" tIns="45700" rIns="91425" bIns="45700" anchor="t" anchorCtr="0">
              <a:noAutofit/>
            </a:bodyPr>
            <a:lstStyle/>
            <a:p>
              <a:pPr>
                <a:lnSpc>
                  <a:spcPct val="200000"/>
                </a:lnSpc>
              </a:pPr>
              <a:r>
                <a:rPr lang="en-US" sz="2000" b="1" err="1">
                  <a:solidFill>
                    <a:srgbClr val="E9C27B"/>
                  </a:solidFill>
                  <a:latin typeface="Meiryo UI" panose="020B0604030504040204" pitchFamily="50" charset="-128"/>
                  <a:ea typeface="Meiryo UI" panose="020B0604030504040204" pitchFamily="50" charset="-128"/>
                  <a:sym typeface="Arial" panose="020B0604020202020204" pitchFamily="34" charset="0"/>
                </a:rPr>
                <a:t>電源ボタン</a:t>
              </a:r>
              <a:endParaRPr lang="en-US" sz="1850">
                <a:latin typeface="Meiryo UI" panose="020B0604030504040204" pitchFamily="50" charset="-128"/>
                <a:ea typeface="Meiryo UI" panose="020B0604030504040204" pitchFamily="50" charset="-128"/>
              </a:endParaRPr>
            </a:p>
            <a:p>
              <a:r>
                <a:rPr lang="en-US" sz="1400" err="1">
                  <a:solidFill>
                    <a:srgbClr val="E9C27B"/>
                  </a:solidFill>
                  <a:latin typeface="Meiryo UI" panose="020B0604030504040204" pitchFamily="50" charset="-128"/>
                  <a:ea typeface="Meiryo UI" panose="020B0604030504040204" pitchFamily="50" charset="-128"/>
                  <a:sym typeface="Arial" panose="020B0604020202020204" pitchFamily="34" charset="0"/>
                </a:rPr>
                <a:t>LED</a:t>
              </a:r>
              <a:r>
                <a:rPr lang="ja-JP" altLang="en-US" sz="1400" err="1">
                  <a:solidFill>
                    <a:srgbClr val="E9C27B"/>
                  </a:solidFill>
                  <a:latin typeface="Meiryo UI" panose="020B0604030504040204" pitchFamily="50" charset="-128"/>
                  <a:ea typeface="Meiryo UI" panose="020B0604030504040204" pitchFamily="50" charset="-128"/>
                  <a:sym typeface="Arial" panose="020B0604020202020204" pitchFamily="34" charset="0"/>
                </a:rPr>
                <a:t>インジケータ</a:t>
              </a:r>
              <a:r>
                <a:rPr lang="ja-JP" altLang="en-US" sz="1400">
                  <a:solidFill>
                    <a:srgbClr val="E9C27B"/>
                  </a:solidFill>
                  <a:latin typeface="Meiryo UI" panose="020B0604030504040204" pitchFamily="50" charset="-128"/>
                  <a:ea typeface="Meiryo UI" panose="020B0604030504040204" pitchFamily="50" charset="-128"/>
                  <a:sym typeface="Arial" panose="020B0604020202020204" pitchFamily="34" charset="0"/>
                </a:rPr>
                <a:t>ー</a:t>
              </a:r>
              <a:r>
                <a:rPr lang="en-US" sz="1400">
                  <a:solidFill>
                    <a:srgbClr val="E9C27B"/>
                  </a:solidFill>
                  <a:latin typeface="Meiryo UI" panose="020B0604030504040204" pitchFamily="50" charset="-128"/>
                  <a:ea typeface="Meiryo UI" panose="020B0604030504040204" pitchFamily="50" charset="-128"/>
                  <a:sym typeface="Arial" panose="020B0604020202020204" pitchFamily="34" charset="0"/>
                </a:rPr>
                <a:t>:</a:t>
              </a:r>
              <a:r>
                <a:rPr lang="en-US" sz="1400">
                  <a:solidFill>
                    <a:srgbClr val="E9C27B"/>
                  </a:solidFill>
                  <a:latin typeface="Meiryo UI" panose="020B0604030504040204" pitchFamily="50" charset="-128"/>
                  <a:ea typeface="Meiryo UI" panose="020B0604030504040204" pitchFamily="50" charset="-128"/>
                </a:rPr>
                <a:t/>
              </a:r>
              <a:br>
                <a:rPr lang="en-US" sz="1400">
                  <a:solidFill>
                    <a:srgbClr val="E9C27B"/>
                  </a:solidFill>
                  <a:latin typeface="Meiryo UI" panose="020B0604030504040204" pitchFamily="50" charset="-128"/>
                  <a:ea typeface="Meiryo UI" panose="020B0604030504040204" pitchFamily="50" charset="-128"/>
                </a:rPr>
              </a:br>
              <a:r>
                <a:rPr lang="ja-JP" altLang="en-US" sz="1400" err="1">
                  <a:solidFill>
                    <a:srgbClr val="E9C27B"/>
                  </a:solidFill>
                  <a:latin typeface="Meiryo UI" panose="020B0604030504040204" pitchFamily="50" charset="-128"/>
                  <a:ea typeface="Meiryo UI" panose="020B0604030504040204" pitchFamily="50" charset="-128"/>
                  <a:sym typeface="Arial" panose="020B0604020202020204" pitchFamily="34" charset="0"/>
                </a:rPr>
                <a:t>システムステータス</a:t>
              </a:r>
              <a:r>
                <a:rPr lang="en-US" sz="1400" err="1">
                  <a:solidFill>
                    <a:srgbClr val="E9C27B"/>
                  </a:solidFill>
                  <a:latin typeface="Meiryo UI" panose="020B0604030504040204" pitchFamily="50" charset="-128"/>
                  <a:ea typeface="Meiryo UI" panose="020B0604030504040204" pitchFamily="50" charset="-128"/>
                  <a:sym typeface="Arial" panose="020B0604020202020204" pitchFamily="34" charset="0"/>
                </a:rPr>
                <a:t>、ネットワーク、USB拡張</a:t>
              </a:r>
              <a:endParaRPr lang="en-US" sz="1850" err="1">
                <a:latin typeface="Meiryo UI" panose="020B0604030504040204" pitchFamily="50" charset="-128"/>
                <a:ea typeface="Meiryo UI" panose="020B0604030504040204" pitchFamily="50" charset="-128"/>
              </a:endParaRPr>
            </a:p>
          </p:txBody>
        </p:sp>
        <p:cxnSp>
          <p:nvCxnSpPr>
            <p:cNvPr id="13" name="肘形接點 12"/>
            <p:cNvCxnSpPr>
              <a:cxnSpLocks/>
            </p:cNvCxnSpPr>
            <p:nvPr/>
          </p:nvCxnSpPr>
          <p:spPr>
            <a:xfrm>
              <a:off x="3695932" y="3883158"/>
              <a:ext cx="0" cy="1161047"/>
            </a:xfrm>
            <a:prstGeom prst="straightConnector1">
              <a:avLst/>
            </a:prstGeom>
            <a:ln w="15875">
              <a:solidFill>
                <a:srgbClr val="DCB483"/>
              </a:solidFill>
              <a:headEnd type="oval"/>
              <a:tailEnd type="none"/>
            </a:ln>
          </p:spPr>
          <p:style>
            <a:lnRef idx="1">
              <a:schemeClr val="accent5"/>
            </a:lnRef>
            <a:fillRef idx="0">
              <a:schemeClr val="accent5"/>
            </a:fillRef>
            <a:effectRef idx="0">
              <a:schemeClr val="accent5"/>
            </a:effectRef>
            <a:fontRef idx="minor">
              <a:schemeClr val="tx1"/>
            </a:fontRef>
          </p:style>
        </p:cxnSp>
        <p:sp>
          <p:nvSpPr>
            <p:cNvPr id="16" name="圓角矩形 15"/>
            <p:cNvSpPr>
              <a:spLocks/>
            </p:cNvSpPr>
            <p:nvPr/>
          </p:nvSpPr>
          <p:spPr>
            <a:xfrm>
              <a:off x="2268915" y="5086536"/>
              <a:ext cx="2854034" cy="4762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sz="2000" b="1" err="1">
                  <a:solidFill>
                    <a:srgbClr val="E9C27B"/>
                  </a:solidFill>
                  <a:latin typeface="Meiryo UI" panose="020B0604030504040204" pitchFamily="50" charset="-128"/>
                  <a:ea typeface="Meiryo UI" panose="020B0604030504040204" pitchFamily="50" charset="-128"/>
                  <a:cs typeface="Arial"/>
                  <a:sym typeface="Arial" panose="020B0604020202020204" pitchFamily="34" charset="0"/>
                </a:rPr>
                <a:t>吸気口</a:t>
              </a:r>
              <a:endParaRPr lang="en-US" sz="1850" err="1">
                <a:latin typeface="Meiryo UI" panose="020B0604030504040204" pitchFamily="50" charset="-128"/>
                <a:ea typeface="Meiryo UI" panose="020B0604030504040204" pitchFamily="50" charset="-128"/>
              </a:endParaRPr>
            </a:p>
          </p:txBody>
        </p:sp>
        <p:sp>
          <p:nvSpPr>
            <p:cNvPr id="14" name="矩形: 圓角 13">
              <a:extLst>
                <a:ext uri="{FF2B5EF4-FFF2-40B4-BE49-F238E27FC236}">
                  <a16:creationId xmlns:a16="http://schemas.microsoft.com/office/drawing/2014/main" id="{3B49D670-E1F4-48BE-892E-9C6195A2C8BA}"/>
                </a:ext>
              </a:extLst>
            </p:cNvPr>
            <p:cNvSpPr>
              <a:spLocks/>
            </p:cNvSpPr>
            <p:nvPr/>
          </p:nvSpPr>
          <p:spPr>
            <a:xfrm>
              <a:off x="10493914" y="3293226"/>
              <a:ext cx="284924" cy="652551"/>
            </a:xfrm>
            <a:prstGeom prst="roundRect">
              <a:avLst>
                <a:gd name="adj" fmla="val 50000"/>
              </a:avLst>
            </a:prstGeom>
            <a:noFill/>
            <a:ln w="2857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cxnSp>
          <p:nvCxnSpPr>
            <p:cNvPr id="15" name="接點: 肘形 14">
              <a:extLst>
                <a:ext uri="{FF2B5EF4-FFF2-40B4-BE49-F238E27FC236}">
                  <a16:creationId xmlns:a16="http://schemas.microsoft.com/office/drawing/2014/main" id="{BBF90AAE-6C5C-4F6C-8D3E-DC1A8D7DCC46}"/>
                </a:ext>
              </a:extLst>
            </p:cNvPr>
            <p:cNvCxnSpPr>
              <a:cxnSpLocks/>
              <a:stCxn id="14" idx="2"/>
            </p:cNvCxnSpPr>
            <p:nvPr/>
          </p:nvCxnSpPr>
          <p:spPr>
            <a:xfrm rot="5400000">
              <a:off x="9111877" y="3541802"/>
              <a:ext cx="1120523" cy="1928473"/>
            </a:xfrm>
            <a:prstGeom prst="bentConnector2">
              <a:avLst/>
            </a:prstGeom>
            <a:ln w="15875">
              <a:solidFill>
                <a:srgbClr val="DCB483"/>
              </a:solidFill>
              <a:headEnd type="none"/>
            </a:ln>
          </p:spPr>
          <p:style>
            <a:lnRef idx="1">
              <a:schemeClr val="accent1"/>
            </a:lnRef>
            <a:fillRef idx="0">
              <a:schemeClr val="accent1"/>
            </a:fillRef>
            <a:effectRef idx="0">
              <a:schemeClr val="accent1"/>
            </a:effectRef>
            <a:fontRef idx="minor">
              <a:schemeClr val="tx1"/>
            </a:fontRef>
          </p:style>
        </p:cxnSp>
        <p:sp>
          <p:nvSpPr>
            <p:cNvPr id="19" name="圓角矩形 15">
              <a:extLst>
                <a:ext uri="{FF2B5EF4-FFF2-40B4-BE49-F238E27FC236}">
                  <a16:creationId xmlns:a16="http://schemas.microsoft.com/office/drawing/2014/main" id="{75A2DBEB-3100-42AB-B22F-8AFAF0D725EE}"/>
                </a:ext>
              </a:extLst>
            </p:cNvPr>
            <p:cNvSpPr>
              <a:spLocks/>
            </p:cNvSpPr>
            <p:nvPr/>
          </p:nvSpPr>
          <p:spPr>
            <a:xfrm>
              <a:off x="7901056" y="1638046"/>
              <a:ext cx="2477957" cy="4762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sz="2000" b="1" err="1">
                  <a:solidFill>
                    <a:srgbClr val="E9C27B"/>
                  </a:solidFill>
                  <a:latin typeface="Meiryo UI" panose="020B0604030504040204" pitchFamily="50" charset="-128"/>
                  <a:ea typeface="Meiryo UI" panose="020B0604030504040204" pitchFamily="50" charset="-128"/>
                  <a:cs typeface="Arial"/>
                  <a:sym typeface="Arial" panose="020B0604020202020204" pitchFamily="34" charset="0"/>
                </a:rPr>
                <a:t>吸気口</a:t>
              </a:r>
              <a:endParaRPr lang="en-US" sz="1850" err="1">
                <a:latin typeface="Meiryo UI" panose="020B0604030504040204" pitchFamily="50" charset="-128"/>
                <a:ea typeface="Meiryo UI" panose="020B0604030504040204" pitchFamily="50" charset="-128"/>
              </a:endParaRPr>
            </a:p>
          </p:txBody>
        </p:sp>
        <p:sp>
          <p:nvSpPr>
            <p:cNvPr id="30" name="矩形 29">
              <a:extLst>
                <a:ext uri="{FF2B5EF4-FFF2-40B4-BE49-F238E27FC236}">
                  <a16:creationId xmlns:a16="http://schemas.microsoft.com/office/drawing/2014/main" id="{F55D3774-59E2-4885-9C3B-2BDF2F03F989}"/>
                </a:ext>
              </a:extLst>
            </p:cNvPr>
            <p:cNvSpPr>
              <a:spLocks/>
            </p:cNvSpPr>
            <p:nvPr/>
          </p:nvSpPr>
          <p:spPr>
            <a:xfrm>
              <a:off x="4068015" y="3057402"/>
              <a:ext cx="6207676" cy="1695703"/>
            </a:xfrm>
            <a:prstGeom prst="rect">
              <a:avLst/>
            </a:prstGeom>
            <a:solidFill>
              <a:srgbClr val="DCB483">
                <a:alpha val="2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pic>
          <p:nvPicPr>
            <p:cNvPr id="32" name="圖片 31" descr="一張含有 文字, 電子用品 的圖片&#10;&#10;自動產生的描述">
              <a:extLst>
                <a:ext uri="{FF2B5EF4-FFF2-40B4-BE49-F238E27FC236}">
                  <a16:creationId xmlns:a16="http://schemas.microsoft.com/office/drawing/2014/main" id="{3BB807F9-DAD8-4E83-BE1C-6BE8B693BAF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8212932" y="3056298"/>
              <a:ext cx="2068629" cy="504497"/>
            </a:xfrm>
            <a:prstGeom prst="rect">
              <a:avLst/>
            </a:prstGeom>
            <a:noFill/>
          </p:spPr>
        </p:pic>
        <p:cxnSp>
          <p:nvCxnSpPr>
            <p:cNvPr id="18" name="肘形接點 17"/>
            <p:cNvCxnSpPr>
              <a:cxnSpLocks/>
            </p:cNvCxnSpPr>
            <p:nvPr/>
          </p:nvCxnSpPr>
          <p:spPr>
            <a:xfrm>
              <a:off x="9134173" y="2114299"/>
              <a:ext cx="0" cy="1028949"/>
            </a:xfrm>
            <a:prstGeom prst="straightConnector1">
              <a:avLst/>
            </a:prstGeom>
            <a:ln w="15875">
              <a:solidFill>
                <a:srgbClr val="DCB483"/>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36" name="圓角矩形 15">
              <a:extLst>
                <a:ext uri="{FF2B5EF4-FFF2-40B4-BE49-F238E27FC236}">
                  <a16:creationId xmlns:a16="http://schemas.microsoft.com/office/drawing/2014/main" id="{AA0C5B9F-CFF7-4D47-BD37-E1B337A4DE8A}"/>
                </a:ext>
              </a:extLst>
            </p:cNvPr>
            <p:cNvSpPr>
              <a:spLocks/>
            </p:cNvSpPr>
            <p:nvPr/>
          </p:nvSpPr>
          <p:spPr>
            <a:xfrm>
              <a:off x="1150642" y="1428861"/>
              <a:ext cx="8301511" cy="6286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altLang="zh-TW"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8×3.5inch/2.5inch</a:t>
              </a:r>
              <a:r>
                <a:rPr lang="zh-TW" altLang="en-US"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 </a:t>
              </a:r>
              <a:r>
                <a:rPr lang="en-US" altLang="zh-TW"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SATA</a:t>
              </a:r>
              <a:r>
                <a:rPr lang="zh-TW" altLang="en-US"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 </a:t>
              </a:r>
              <a:r>
                <a:rPr lang="zh-TW"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6</a:t>
              </a:r>
              <a:r>
                <a:rPr lang="en-US" altLang="zh-TW"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Gb/s</a:t>
              </a:r>
              <a:r>
                <a:rPr lang="en-US" altLang="zh-TW" sz="2000" b="1">
                  <a:latin typeface="Meiryo UI" panose="020B0604030504040204" pitchFamily="50" charset="-128"/>
                  <a:ea typeface="Meiryo UI" panose="020B0604030504040204" pitchFamily="50" charset="-128"/>
                  <a:cs typeface="+mn-ea"/>
                </a:rPr>
                <a:t/>
              </a:r>
              <a:br>
                <a:rPr lang="en-US" altLang="zh-TW" sz="2000" b="1">
                  <a:latin typeface="Meiryo UI" panose="020B0604030504040204" pitchFamily="50" charset="-128"/>
                  <a:ea typeface="Meiryo UI" panose="020B0604030504040204" pitchFamily="50" charset="-128"/>
                  <a:cs typeface="+mn-ea"/>
                </a:rPr>
              </a:br>
              <a:r>
                <a:rPr lang="en-US" altLang="zh-TW"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HDD/SSD</a:t>
              </a:r>
              <a:r>
                <a:rPr lang="zh-TW" altLang="en-US" sz="20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ベイ</a:t>
              </a:r>
              <a:endParaRPr lang="en-US" altLang="zh-TW">
                <a:latin typeface="Meiryo UI" panose="020B0604030504040204" pitchFamily="50" charset="-128"/>
                <a:ea typeface="Meiryo UI" panose="020B0604030504040204" pitchFamily="50" charset="-128"/>
              </a:endParaRPr>
            </a:p>
          </p:txBody>
        </p:sp>
        <p:cxnSp>
          <p:nvCxnSpPr>
            <p:cNvPr id="37" name="肘形接點 17">
              <a:extLst>
                <a:ext uri="{FF2B5EF4-FFF2-40B4-BE49-F238E27FC236}">
                  <a16:creationId xmlns:a16="http://schemas.microsoft.com/office/drawing/2014/main" id="{6384B828-8C4D-43D7-B1B0-2665EE6485E0}"/>
                </a:ext>
              </a:extLst>
            </p:cNvPr>
            <p:cNvCxnSpPr>
              <a:cxnSpLocks/>
            </p:cNvCxnSpPr>
            <p:nvPr/>
          </p:nvCxnSpPr>
          <p:spPr>
            <a:xfrm>
              <a:off x="5452932" y="2184401"/>
              <a:ext cx="0" cy="1108825"/>
            </a:xfrm>
            <a:prstGeom prst="straightConnector1">
              <a:avLst/>
            </a:prstGeom>
            <a:ln w="15875">
              <a:solidFill>
                <a:srgbClr val="DCB483"/>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22" name="橢圓 21">
              <a:extLst>
                <a:ext uri="{FF2B5EF4-FFF2-40B4-BE49-F238E27FC236}">
                  <a16:creationId xmlns:a16="http://schemas.microsoft.com/office/drawing/2014/main" id="{CE99317E-0ADC-43F8-A683-BEB1D8153F5C}"/>
                </a:ext>
              </a:extLst>
            </p:cNvPr>
            <p:cNvSpPr>
              <a:spLocks/>
            </p:cNvSpPr>
            <p:nvPr/>
          </p:nvSpPr>
          <p:spPr>
            <a:xfrm>
              <a:off x="4968902"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1</a:t>
              </a:r>
            </a:p>
          </p:txBody>
        </p:sp>
        <p:sp>
          <p:nvSpPr>
            <p:cNvPr id="23" name="橢圓 22">
              <a:extLst>
                <a:ext uri="{FF2B5EF4-FFF2-40B4-BE49-F238E27FC236}">
                  <a16:creationId xmlns:a16="http://schemas.microsoft.com/office/drawing/2014/main" id="{77C8CDDB-BEF7-4D9E-BE42-592AB82046E2}"/>
                </a:ext>
              </a:extLst>
            </p:cNvPr>
            <p:cNvSpPr>
              <a:spLocks/>
            </p:cNvSpPr>
            <p:nvPr/>
          </p:nvSpPr>
          <p:spPr>
            <a:xfrm>
              <a:off x="7031518"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a:t>
              </a:r>
              <a:endPar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4" name="橢圓 23">
              <a:extLst>
                <a:ext uri="{FF2B5EF4-FFF2-40B4-BE49-F238E27FC236}">
                  <a16:creationId xmlns:a16="http://schemas.microsoft.com/office/drawing/2014/main" id="{44BDD911-3B50-4A78-834F-4BCC1D1D8062}"/>
                </a:ext>
              </a:extLst>
            </p:cNvPr>
            <p:cNvSpPr>
              <a:spLocks/>
            </p:cNvSpPr>
            <p:nvPr/>
          </p:nvSpPr>
          <p:spPr>
            <a:xfrm>
              <a:off x="9094134"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3</a:t>
              </a:r>
              <a:endPar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5" name="橢圓 24">
              <a:extLst>
                <a:ext uri="{FF2B5EF4-FFF2-40B4-BE49-F238E27FC236}">
                  <a16:creationId xmlns:a16="http://schemas.microsoft.com/office/drawing/2014/main" id="{D66AB0FA-159A-4617-B246-ED42BFEFECA2}"/>
                </a:ext>
              </a:extLst>
            </p:cNvPr>
            <p:cNvSpPr>
              <a:spLocks/>
            </p:cNvSpPr>
            <p:nvPr/>
          </p:nvSpPr>
          <p:spPr>
            <a:xfrm>
              <a:off x="4968902"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4</a:t>
              </a:r>
              <a:endPar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6" name="橢圓 25">
              <a:extLst>
                <a:ext uri="{FF2B5EF4-FFF2-40B4-BE49-F238E27FC236}">
                  <a16:creationId xmlns:a16="http://schemas.microsoft.com/office/drawing/2014/main" id="{0569EA14-9A47-482C-A249-C9E45E4167A1}"/>
                </a:ext>
              </a:extLst>
            </p:cNvPr>
            <p:cNvSpPr>
              <a:spLocks/>
            </p:cNvSpPr>
            <p:nvPr/>
          </p:nvSpPr>
          <p:spPr>
            <a:xfrm>
              <a:off x="7031518"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5</a:t>
              </a:r>
              <a:endPar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7" name="橢圓 26">
              <a:extLst>
                <a:ext uri="{FF2B5EF4-FFF2-40B4-BE49-F238E27FC236}">
                  <a16:creationId xmlns:a16="http://schemas.microsoft.com/office/drawing/2014/main" id="{0DFC8C3E-450B-4643-9D12-9B38CABD8376}"/>
                </a:ext>
              </a:extLst>
            </p:cNvPr>
            <p:cNvSpPr>
              <a:spLocks/>
            </p:cNvSpPr>
            <p:nvPr/>
          </p:nvSpPr>
          <p:spPr>
            <a:xfrm>
              <a:off x="9094134"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6</a:t>
              </a:r>
              <a:endPar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8" name="橢圓 27">
              <a:extLst>
                <a:ext uri="{FF2B5EF4-FFF2-40B4-BE49-F238E27FC236}">
                  <a16:creationId xmlns:a16="http://schemas.microsoft.com/office/drawing/2014/main" id="{32FA6B85-0D86-402F-BDA8-8F4693796F3A}"/>
                </a:ext>
              </a:extLst>
            </p:cNvPr>
            <p:cNvSpPr>
              <a:spLocks/>
            </p:cNvSpPr>
            <p:nvPr/>
          </p:nvSpPr>
          <p:spPr>
            <a:xfrm>
              <a:off x="4968902" y="315146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7</a:t>
              </a:r>
              <a:endPar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9" name="橢圓 28">
              <a:extLst>
                <a:ext uri="{FF2B5EF4-FFF2-40B4-BE49-F238E27FC236}">
                  <a16:creationId xmlns:a16="http://schemas.microsoft.com/office/drawing/2014/main" id="{890B407E-5427-4DBF-9BBD-0E3AF28FEE9A}"/>
                </a:ext>
              </a:extLst>
            </p:cNvPr>
            <p:cNvSpPr>
              <a:spLocks/>
            </p:cNvSpPr>
            <p:nvPr/>
          </p:nvSpPr>
          <p:spPr>
            <a:xfrm>
              <a:off x="7031518" y="315146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8</a:t>
              </a:r>
              <a:endParaRPr lang="zh-TW" altLang="en-US" sz="2489"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圓角 18">
            <a:extLst>
              <a:ext uri="{FF2B5EF4-FFF2-40B4-BE49-F238E27FC236}">
                <a16:creationId xmlns:a16="http://schemas.microsoft.com/office/drawing/2014/main" id="{1754024C-61B1-3AD8-327E-8022FA21978E}"/>
              </a:ext>
            </a:extLst>
          </p:cNvPr>
          <p:cNvSpPr/>
          <p:nvPr/>
        </p:nvSpPr>
        <p:spPr>
          <a:xfrm>
            <a:off x="2652771" y="3648419"/>
            <a:ext cx="9695087" cy="4761058"/>
          </a:xfrm>
          <a:prstGeom prst="roundRect">
            <a:avLst>
              <a:gd name="adj" fmla="val 50000"/>
            </a:avLst>
          </a:prstGeom>
          <a:solidFill>
            <a:schemeClr val="bg2">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latin typeface="Meiryo UI" panose="020B0604030504040204" pitchFamily="50" charset="-128"/>
              <a:ea typeface="Meiryo UI" panose="020B0604030504040204" pitchFamily="50" charset="-128"/>
              <a:cs typeface="+mn-ea"/>
              <a:sym typeface="Arial" panose="020B0604020202020204" pitchFamily="34" charset="0"/>
            </a:endParaRPr>
          </a:p>
        </p:txBody>
      </p:sp>
      <p:grpSp>
        <p:nvGrpSpPr>
          <p:cNvPr id="25" name="群組 24">
            <a:extLst>
              <a:ext uri="{FF2B5EF4-FFF2-40B4-BE49-F238E27FC236}">
                <a16:creationId xmlns:a16="http://schemas.microsoft.com/office/drawing/2014/main" id="{CA657357-85DF-5CBD-10AE-A24F4C5B841B}"/>
              </a:ext>
            </a:extLst>
          </p:cNvPr>
          <p:cNvGrpSpPr>
            <a:grpSpLocks noGrp="1" noUngrp="1" noRot="1" noMove="1" noResize="1"/>
          </p:cNvGrpSpPr>
          <p:nvPr/>
        </p:nvGrpSpPr>
        <p:grpSpPr>
          <a:xfrm>
            <a:off x="3191150" y="2889700"/>
            <a:ext cx="8472158" cy="3382578"/>
            <a:chOff x="3191150" y="2889700"/>
            <a:chExt cx="8472158" cy="3382578"/>
          </a:xfrm>
        </p:grpSpPr>
        <p:pic>
          <p:nvPicPr>
            <p:cNvPr id="3" name="圖片 2"/>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2837" t="36113" r="2370" b="35857"/>
            <a:stretch/>
          </p:blipFill>
          <p:spPr>
            <a:xfrm>
              <a:off x="3191150" y="4706278"/>
              <a:ext cx="8472158" cy="1566000"/>
            </a:xfrm>
            <a:prstGeom prst="rect">
              <a:avLst/>
            </a:prstGeom>
            <a:ln w="38100">
              <a:solidFill>
                <a:schemeClr val="tx1"/>
              </a:solidFill>
            </a:ln>
          </p:spPr>
        </p:pic>
        <p:pic>
          <p:nvPicPr>
            <p:cNvPr id="5" name="圖片 4"/>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2848" t="35767" r="3023" b="36501"/>
            <a:stretch/>
          </p:blipFill>
          <p:spPr>
            <a:xfrm>
              <a:off x="3204186" y="2889700"/>
              <a:ext cx="8405415" cy="1548000"/>
            </a:xfrm>
            <a:prstGeom prst="rect">
              <a:avLst/>
            </a:prstGeom>
            <a:ln w="38100">
              <a:solidFill>
                <a:schemeClr val="tx1"/>
              </a:solidFill>
            </a:ln>
          </p:spPr>
        </p:pic>
      </p:grpSp>
      <p:sp>
        <p:nvSpPr>
          <p:cNvPr id="27" name="矩形: 圓角 26">
            <a:extLst>
              <a:ext uri="{FF2B5EF4-FFF2-40B4-BE49-F238E27FC236}">
                <a16:creationId xmlns:a16="http://schemas.microsoft.com/office/drawing/2014/main" id="{FB85F1FF-B311-49F6-92D5-E80EFFAF86AB}"/>
              </a:ext>
            </a:extLst>
          </p:cNvPr>
          <p:cNvSpPr/>
          <p:nvPr/>
        </p:nvSpPr>
        <p:spPr>
          <a:xfrm>
            <a:off x="9617289" y="5469201"/>
            <a:ext cx="1428419" cy="788556"/>
          </a:xfrm>
          <a:prstGeom prst="roundRect">
            <a:avLst>
              <a:gd name="adj" fmla="val 6007"/>
            </a:avLst>
          </a:prstGeom>
          <a:noFill/>
          <a:ln w="28575">
            <a:solidFill>
              <a:srgbClr val="419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 name="標題 1"/>
          <p:cNvSpPr>
            <a:spLocks noGrp="1"/>
          </p:cNvSpPr>
          <p:nvPr>
            <p:ph type="title"/>
          </p:nvPr>
        </p:nvSpPr>
        <p:spPr/>
        <p:txBody>
          <a:bodyPr>
            <a:normAutofit/>
          </a:bodyPr>
          <a:lstStyle/>
          <a:p>
            <a:pPr algn="l"/>
            <a:r>
              <a:rPr lang="en-US" err="1">
                <a:latin typeface="Meiryo UI" panose="020B0604030504040204" pitchFamily="50" charset="-128"/>
                <a:ea typeface="Meiryo UI" panose="020B0604030504040204" pitchFamily="50" charset="-128"/>
                <a:sym typeface="Arial" panose="020B0604020202020204" pitchFamily="34" charset="0"/>
              </a:rPr>
              <a:t>背面図</a:t>
            </a:r>
            <a:endParaRPr lang="en-US" altLang="zh-TW" err="1">
              <a:latin typeface="Meiryo UI" panose="020B0604030504040204" pitchFamily="50" charset="-128"/>
              <a:ea typeface="Meiryo UI" panose="020B0604030504040204" pitchFamily="50" charset="-128"/>
            </a:endParaRPr>
          </a:p>
        </p:txBody>
      </p:sp>
      <p:sp>
        <p:nvSpPr>
          <p:cNvPr id="4" name="矩形: 圓角 3">
            <a:extLst>
              <a:ext uri="{FF2B5EF4-FFF2-40B4-BE49-F238E27FC236}">
                <a16:creationId xmlns:a16="http://schemas.microsoft.com/office/drawing/2014/main" id="{B08ED44E-911B-4B0F-97DB-9326C356C6BC}"/>
              </a:ext>
            </a:extLst>
          </p:cNvPr>
          <p:cNvSpPr/>
          <p:nvPr/>
        </p:nvSpPr>
        <p:spPr>
          <a:xfrm>
            <a:off x="6223458" y="3953379"/>
            <a:ext cx="691596" cy="448464"/>
          </a:xfrm>
          <a:prstGeom prst="roundRect">
            <a:avLst>
              <a:gd name="adj" fmla="val 6007"/>
            </a:avLst>
          </a:prstGeom>
          <a:noFill/>
          <a:ln w="38100">
            <a:solidFill>
              <a:srgbClr val="FF57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 name="Shape 183">
            <a:extLst>
              <a:ext uri="{FF2B5EF4-FFF2-40B4-BE49-F238E27FC236}">
                <a16:creationId xmlns:a16="http://schemas.microsoft.com/office/drawing/2014/main" id="{536362C8-3DD8-4DD3-8D4E-EF18401AC545}"/>
              </a:ext>
            </a:extLst>
          </p:cNvPr>
          <p:cNvSpPr txBox="1"/>
          <p:nvPr/>
        </p:nvSpPr>
        <p:spPr>
          <a:xfrm flipH="1">
            <a:off x="4962957" y="1522151"/>
            <a:ext cx="1825160" cy="436183"/>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 x 2.5 GbE </a:t>
            </a:r>
            <a:endParaRPr lang="zh-TW" altLang="zh-TW"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1" name="Shape 183">
            <a:extLst>
              <a:ext uri="{FF2B5EF4-FFF2-40B4-BE49-F238E27FC236}">
                <a16:creationId xmlns:a16="http://schemas.microsoft.com/office/drawing/2014/main" id="{7F6DF79B-11ED-4BD4-B757-C6BB9AAE23C9}"/>
              </a:ext>
            </a:extLst>
          </p:cNvPr>
          <p:cNvSpPr txBox="1"/>
          <p:nvPr/>
        </p:nvSpPr>
        <p:spPr>
          <a:xfrm flipH="1">
            <a:off x="6328486" y="1846234"/>
            <a:ext cx="1656049" cy="734751"/>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4 x USB 3.2 Gen 1 Type</a:t>
            </a:r>
            <a:r>
              <a:rPr lang="zh-TW" altLang="en-US"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 </a:t>
            </a:r>
            <a:r>
              <a:rPr lang="en-US"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A</a:t>
            </a:r>
            <a:br>
              <a:rPr lang="en-US"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br>
            <a:endParaRPr lang="zh-TW"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3" name="矩形: 圓角 12">
            <a:extLst>
              <a:ext uri="{FF2B5EF4-FFF2-40B4-BE49-F238E27FC236}">
                <a16:creationId xmlns:a16="http://schemas.microsoft.com/office/drawing/2014/main" id="{0F879FB6-8CF8-42EF-A34E-1ABFBE1BF9E9}"/>
              </a:ext>
            </a:extLst>
          </p:cNvPr>
          <p:cNvSpPr/>
          <p:nvPr/>
        </p:nvSpPr>
        <p:spPr>
          <a:xfrm>
            <a:off x="3800249" y="3039549"/>
            <a:ext cx="1260271" cy="1040174"/>
          </a:xfrm>
          <a:prstGeom prst="roundRect">
            <a:avLst>
              <a:gd name="adj" fmla="val 6007"/>
            </a:avLst>
          </a:prstGeom>
          <a:noFill/>
          <a:ln w="38100">
            <a:solidFill>
              <a:srgbClr val="C889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4" name="Shape 183">
            <a:extLst>
              <a:ext uri="{FF2B5EF4-FFF2-40B4-BE49-F238E27FC236}">
                <a16:creationId xmlns:a16="http://schemas.microsoft.com/office/drawing/2014/main" id="{43721757-30FB-4584-A387-85CC9716833F}"/>
              </a:ext>
            </a:extLst>
          </p:cNvPr>
          <p:cNvSpPr txBox="1"/>
          <p:nvPr/>
        </p:nvSpPr>
        <p:spPr>
          <a:xfrm flipH="1">
            <a:off x="3370442" y="1863297"/>
            <a:ext cx="2171896" cy="436183"/>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 x </a:t>
            </a:r>
            <a:r>
              <a:rPr lang="en-US" altLang="zh-TW" sz="1600" b="1" dirty="0" err="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PCIe</a:t>
            </a:r>
            <a:r>
              <a:rPr lang="en-US"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 Gen 3 x4</a:t>
            </a:r>
            <a:endParaRPr lang="zh-TW"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4" name="矩形: 圓角 23">
            <a:extLst>
              <a:ext uri="{FF2B5EF4-FFF2-40B4-BE49-F238E27FC236}">
                <a16:creationId xmlns:a16="http://schemas.microsoft.com/office/drawing/2014/main" id="{FEE1EA8A-C176-4D4B-962C-6EE63F6AC068}"/>
              </a:ext>
            </a:extLst>
          </p:cNvPr>
          <p:cNvSpPr/>
          <p:nvPr/>
        </p:nvSpPr>
        <p:spPr>
          <a:xfrm>
            <a:off x="9581514" y="2934277"/>
            <a:ext cx="1428419" cy="1525891"/>
          </a:xfrm>
          <a:prstGeom prst="roundRect">
            <a:avLst>
              <a:gd name="adj" fmla="val 6007"/>
            </a:avLst>
          </a:prstGeom>
          <a:noFill/>
          <a:ln w="38100">
            <a:solidFill>
              <a:srgbClr val="419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6" name="Shape 183">
            <a:extLst>
              <a:ext uri="{FF2B5EF4-FFF2-40B4-BE49-F238E27FC236}">
                <a16:creationId xmlns:a16="http://schemas.microsoft.com/office/drawing/2014/main" id="{170768DF-7B32-4A63-9DDC-35ADE7AF150E}"/>
              </a:ext>
            </a:extLst>
          </p:cNvPr>
          <p:cNvSpPr txBox="1"/>
          <p:nvPr/>
        </p:nvSpPr>
        <p:spPr>
          <a:xfrm flipH="1">
            <a:off x="9746162" y="1769717"/>
            <a:ext cx="1299546" cy="405125"/>
          </a:xfrm>
          <a:prstGeom prst="rect">
            <a:avLst/>
          </a:prstGeom>
          <a:noFill/>
          <a:ln>
            <a:noFill/>
          </a:ln>
        </p:spPr>
        <p:txBody>
          <a:bodyPr wrap="square" lIns="91425" tIns="45700" rIns="91425" bIns="45700" anchor="t" anchorCtr="0">
            <a:noAutofit/>
          </a:bodyPr>
          <a:lstStyle/>
          <a:p>
            <a:pPr algn="ctr">
              <a:buClr>
                <a:srgbClr val="595959"/>
              </a:buClr>
              <a:buSzPct val="25000"/>
            </a:pPr>
            <a:r>
              <a:rPr lang="en-US"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 x 300W</a:t>
            </a:r>
            <a:endParaRPr lang="zh-TW" altLang="zh-TW" sz="16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8" name="Shape 183">
            <a:extLst>
              <a:ext uri="{FF2B5EF4-FFF2-40B4-BE49-F238E27FC236}">
                <a16:creationId xmlns:a16="http://schemas.microsoft.com/office/drawing/2014/main" id="{187851EB-787C-4CA3-B57E-6BD38C41D03A}"/>
              </a:ext>
            </a:extLst>
          </p:cNvPr>
          <p:cNvSpPr txBox="1"/>
          <p:nvPr/>
        </p:nvSpPr>
        <p:spPr>
          <a:xfrm flipH="1">
            <a:off x="8755663" y="1892508"/>
            <a:ext cx="1066012" cy="405125"/>
          </a:xfrm>
          <a:prstGeom prst="rect">
            <a:avLst/>
          </a:prstGeom>
          <a:noFill/>
          <a:ln>
            <a:noFill/>
          </a:ln>
        </p:spPr>
        <p:txBody>
          <a:bodyPr wrap="square" lIns="91425" tIns="45700" rIns="91425" bIns="45700" anchor="t" anchorCtr="0">
            <a:noAutofit/>
          </a:bodyPr>
          <a:lstStyle/>
          <a:p>
            <a:pPr algn="ctr">
              <a:buClr>
                <a:srgbClr val="595959"/>
              </a:buClr>
              <a:buSzPct val="25000"/>
            </a:pPr>
            <a:r>
              <a:rPr lang="en-US" altLang="zh-TW"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250W</a:t>
            </a:r>
            <a:endParaRPr lang="zh-TW" altLang="zh-TW"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29" name="Google Shape;297;p34">
            <a:extLst>
              <a:ext uri="{FF2B5EF4-FFF2-40B4-BE49-F238E27FC236}">
                <a16:creationId xmlns:a16="http://schemas.microsoft.com/office/drawing/2014/main" id="{161DBC8E-96A7-4BC0-B837-B36D708EBE7B}"/>
              </a:ext>
            </a:extLst>
          </p:cNvPr>
          <p:cNvSpPr txBox="1">
            <a:spLocks/>
          </p:cNvSpPr>
          <p:nvPr/>
        </p:nvSpPr>
        <p:spPr>
          <a:xfrm>
            <a:off x="195420" y="5191170"/>
            <a:ext cx="3372036" cy="688124"/>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algn="l"/>
            <a:r>
              <a:rPr lang="en-US" altLang="zh-TW" sz="2667" dirty="0">
                <a:solidFill>
                  <a:srgbClr val="DCB483"/>
                </a:solidFill>
                <a:latin typeface="Meiryo UI" panose="020B0604030504040204" pitchFamily="50" charset="-128"/>
                <a:ea typeface="Meiryo UI" panose="020B0604030504040204" pitchFamily="50" charset="-128"/>
                <a:cs typeface="+mn-ea"/>
                <a:sym typeface="Arial" panose="020B0604020202020204" pitchFamily="34" charset="0"/>
              </a:rPr>
              <a:t>TS-855eU-8G</a:t>
            </a:r>
          </a:p>
          <a:p>
            <a:pPr algn="l"/>
            <a:r>
              <a:rPr lang="en-US" altLang="zh-TW" sz="2667" dirty="0">
                <a:solidFill>
                  <a:srgbClr val="DCB483"/>
                </a:solidFill>
                <a:latin typeface="Meiryo UI" panose="020B0604030504040204" pitchFamily="50" charset="-128"/>
                <a:ea typeface="Meiryo UI" panose="020B0604030504040204" pitchFamily="50" charset="-128"/>
                <a:cs typeface="+mn-ea"/>
                <a:sym typeface="Arial" panose="020B0604020202020204" pitchFamily="34" charset="0"/>
              </a:rPr>
              <a:t>( 250W )</a:t>
            </a:r>
          </a:p>
        </p:txBody>
      </p:sp>
      <p:sp>
        <p:nvSpPr>
          <p:cNvPr id="30" name="Google Shape;297;p34">
            <a:extLst>
              <a:ext uri="{FF2B5EF4-FFF2-40B4-BE49-F238E27FC236}">
                <a16:creationId xmlns:a16="http://schemas.microsoft.com/office/drawing/2014/main" id="{01153652-CDFF-41B4-BC14-346304DDC866}"/>
              </a:ext>
            </a:extLst>
          </p:cNvPr>
          <p:cNvSpPr txBox="1">
            <a:spLocks/>
          </p:cNvSpPr>
          <p:nvPr/>
        </p:nvSpPr>
        <p:spPr>
          <a:xfrm>
            <a:off x="195419" y="3429000"/>
            <a:ext cx="3400443" cy="650723"/>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algn="l"/>
            <a:r>
              <a:rPr lang="en-US" altLang="zh-TW" sz="2667" dirty="0">
                <a:solidFill>
                  <a:srgbClr val="DCB483"/>
                </a:solidFill>
                <a:latin typeface="Meiryo UI" panose="020B0604030504040204" pitchFamily="50" charset="-128"/>
                <a:ea typeface="Meiryo UI" panose="020B0604030504040204" pitchFamily="50" charset="-128"/>
                <a:cs typeface="+mn-ea"/>
                <a:sym typeface="Arial" panose="020B0604020202020204" pitchFamily="34" charset="0"/>
              </a:rPr>
              <a:t>TS-855eU-RP-8G</a:t>
            </a:r>
          </a:p>
          <a:p>
            <a:pPr algn="l"/>
            <a:r>
              <a:rPr lang="zh-TW" altLang="en-US" sz="2667" dirty="0">
                <a:solidFill>
                  <a:srgbClr val="DCB483"/>
                </a:solidFill>
                <a:latin typeface="Meiryo UI" panose="020B0604030504040204" pitchFamily="50" charset="-128"/>
                <a:ea typeface="Meiryo UI" panose="020B0604030504040204" pitchFamily="50" charset="-128"/>
                <a:cs typeface="+mn-ea"/>
                <a:sym typeface="Arial" panose="020B0604020202020204" pitchFamily="34" charset="0"/>
              </a:rPr>
              <a:t>（</a:t>
            </a:r>
            <a:r>
              <a:rPr lang="en-US" altLang="zh-TW" sz="2667" dirty="0">
                <a:solidFill>
                  <a:srgbClr val="DCB483"/>
                </a:solidFill>
                <a:latin typeface="Meiryo UI" panose="020B0604030504040204" pitchFamily="50" charset="-128"/>
                <a:ea typeface="Meiryo UI" panose="020B0604030504040204" pitchFamily="50" charset="-128"/>
                <a:cs typeface="+mn-ea"/>
                <a:sym typeface="Arial" panose="020B0604020202020204" pitchFamily="34" charset="0"/>
              </a:rPr>
              <a:t>2 x 300W )</a:t>
            </a:r>
          </a:p>
        </p:txBody>
      </p:sp>
      <p:cxnSp>
        <p:nvCxnSpPr>
          <p:cNvPr id="20" name="肘形接點 12">
            <a:extLst>
              <a:ext uri="{FF2B5EF4-FFF2-40B4-BE49-F238E27FC236}">
                <a16:creationId xmlns:a16="http://schemas.microsoft.com/office/drawing/2014/main" id="{734F9DF7-C26D-4DE8-9B71-31F06EC19237}"/>
              </a:ext>
            </a:extLst>
          </p:cNvPr>
          <p:cNvCxnSpPr>
            <a:cxnSpLocks/>
          </p:cNvCxnSpPr>
          <p:nvPr/>
        </p:nvCxnSpPr>
        <p:spPr>
          <a:xfrm>
            <a:off x="4437278" y="2227685"/>
            <a:ext cx="0" cy="811864"/>
          </a:xfrm>
          <a:prstGeom prst="straightConnector1">
            <a:avLst/>
          </a:prstGeom>
          <a:ln w="38100">
            <a:solidFill>
              <a:srgbClr val="C8893C"/>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2" name="肘形接點 12">
            <a:extLst>
              <a:ext uri="{FF2B5EF4-FFF2-40B4-BE49-F238E27FC236}">
                <a16:creationId xmlns:a16="http://schemas.microsoft.com/office/drawing/2014/main" id="{B32AB435-878C-4951-96A8-39787C124D48}"/>
              </a:ext>
            </a:extLst>
          </p:cNvPr>
          <p:cNvCxnSpPr>
            <a:cxnSpLocks/>
          </p:cNvCxnSpPr>
          <p:nvPr/>
        </p:nvCxnSpPr>
        <p:spPr>
          <a:xfrm>
            <a:off x="6569256" y="2489788"/>
            <a:ext cx="0" cy="1442241"/>
          </a:xfrm>
          <a:prstGeom prst="straightConnector1">
            <a:avLst/>
          </a:prstGeom>
          <a:ln w="38100">
            <a:solidFill>
              <a:srgbClr val="FF5752"/>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3" name="肘形接點 12">
            <a:extLst>
              <a:ext uri="{FF2B5EF4-FFF2-40B4-BE49-F238E27FC236}">
                <a16:creationId xmlns:a16="http://schemas.microsoft.com/office/drawing/2014/main" id="{7AD32DFA-4EAD-409B-9975-FE4D2BBEF675}"/>
              </a:ext>
            </a:extLst>
          </p:cNvPr>
          <p:cNvCxnSpPr>
            <a:cxnSpLocks/>
          </p:cNvCxnSpPr>
          <p:nvPr/>
        </p:nvCxnSpPr>
        <p:spPr>
          <a:xfrm>
            <a:off x="10306878" y="2122413"/>
            <a:ext cx="0" cy="811864"/>
          </a:xfrm>
          <a:prstGeom prst="straightConnector1">
            <a:avLst/>
          </a:prstGeom>
          <a:ln w="38100">
            <a:solidFill>
              <a:srgbClr val="419FFF"/>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8" name="肘形接點 12">
            <a:extLst>
              <a:ext uri="{FF2B5EF4-FFF2-40B4-BE49-F238E27FC236}">
                <a16:creationId xmlns:a16="http://schemas.microsoft.com/office/drawing/2014/main" id="{3A9E1420-9A90-410C-9A75-68B780186471}"/>
              </a:ext>
            </a:extLst>
          </p:cNvPr>
          <p:cNvCxnSpPr>
            <a:cxnSpLocks/>
            <a:endCxn id="47" idx="0"/>
          </p:cNvCxnSpPr>
          <p:nvPr/>
        </p:nvCxnSpPr>
        <p:spPr>
          <a:xfrm>
            <a:off x="6569256" y="4401843"/>
            <a:ext cx="0" cy="1348146"/>
          </a:xfrm>
          <a:prstGeom prst="straightConnector1">
            <a:avLst/>
          </a:prstGeom>
          <a:ln w="38100">
            <a:solidFill>
              <a:srgbClr val="FF5752"/>
            </a:solidFill>
            <a:headEnd type="none"/>
            <a:tailEnd type="none"/>
          </a:ln>
        </p:spPr>
        <p:style>
          <a:lnRef idx="1">
            <a:schemeClr val="accent5"/>
          </a:lnRef>
          <a:fillRef idx="0">
            <a:schemeClr val="accent5"/>
          </a:fillRef>
          <a:effectRef idx="0">
            <a:schemeClr val="accent5"/>
          </a:effectRef>
          <a:fontRef idx="minor">
            <a:schemeClr val="tx1"/>
          </a:fontRef>
        </p:style>
      </p:cxnSp>
      <p:cxnSp>
        <p:nvCxnSpPr>
          <p:cNvPr id="46" name="肘形接點 12">
            <a:extLst>
              <a:ext uri="{FF2B5EF4-FFF2-40B4-BE49-F238E27FC236}">
                <a16:creationId xmlns:a16="http://schemas.microsoft.com/office/drawing/2014/main" id="{CC812CFD-E65F-4CBE-8169-35003D06E66E}"/>
              </a:ext>
            </a:extLst>
          </p:cNvPr>
          <p:cNvCxnSpPr>
            <a:cxnSpLocks/>
            <a:endCxn id="27" idx="1"/>
          </p:cNvCxnSpPr>
          <p:nvPr/>
        </p:nvCxnSpPr>
        <p:spPr>
          <a:xfrm rot="16200000" flipH="1">
            <a:off x="7661697" y="3907886"/>
            <a:ext cx="3581153" cy="330031"/>
          </a:xfrm>
          <a:prstGeom prst="bentConnector2">
            <a:avLst/>
          </a:prstGeom>
          <a:ln w="38100">
            <a:solidFill>
              <a:srgbClr val="419FFF"/>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39" name="矩形: 圓角 38">
            <a:extLst>
              <a:ext uri="{FF2B5EF4-FFF2-40B4-BE49-F238E27FC236}">
                <a16:creationId xmlns:a16="http://schemas.microsoft.com/office/drawing/2014/main" id="{F9A2ACBD-C777-1C7C-D56E-CB6B21932595}"/>
              </a:ext>
            </a:extLst>
          </p:cNvPr>
          <p:cNvSpPr/>
          <p:nvPr/>
        </p:nvSpPr>
        <p:spPr>
          <a:xfrm>
            <a:off x="3795830" y="4817933"/>
            <a:ext cx="1260271" cy="1045546"/>
          </a:xfrm>
          <a:prstGeom prst="roundRect">
            <a:avLst>
              <a:gd name="adj" fmla="val 6007"/>
            </a:avLst>
          </a:prstGeom>
          <a:noFill/>
          <a:ln w="38100">
            <a:solidFill>
              <a:srgbClr val="C889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cxnSp>
        <p:nvCxnSpPr>
          <p:cNvPr id="40" name="肘形接點 12">
            <a:extLst>
              <a:ext uri="{FF2B5EF4-FFF2-40B4-BE49-F238E27FC236}">
                <a16:creationId xmlns:a16="http://schemas.microsoft.com/office/drawing/2014/main" id="{0EC0CDDA-65EA-BC69-9B62-C785943A48F5}"/>
              </a:ext>
            </a:extLst>
          </p:cNvPr>
          <p:cNvCxnSpPr>
            <a:cxnSpLocks/>
            <a:stCxn id="13" idx="2"/>
            <a:endCxn id="39" idx="0"/>
          </p:cNvCxnSpPr>
          <p:nvPr/>
        </p:nvCxnSpPr>
        <p:spPr>
          <a:xfrm flipH="1">
            <a:off x="4425966" y="4079723"/>
            <a:ext cx="4419" cy="738210"/>
          </a:xfrm>
          <a:prstGeom prst="straightConnector1">
            <a:avLst/>
          </a:prstGeom>
          <a:ln w="38100">
            <a:solidFill>
              <a:srgbClr val="C8893C"/>
            </a:solidFill>
            <a:headEnd type="none"/>
            <a:tailEnd type="none"/>
          </a:ln>
        </p:spPr>
        <p:style>
          <a:lnRef idx="1">
            <a:schemeClr val="accent5"/>
          </a:lnRef>
          <a:fillRef idx="0">
            <a:schemeClr val="accent5"/>
          </a:fillRef>
          <a:effectRef idx="0">
            <a:schemeClr val="accent5"/>
          </a:effectRef>
          <a:fontRef idx="minor">
            <a:schemeClr val="tx1"/>
          </a:fontRef>
        </p:style>
      </p:cxnSp>
      <p:sp>
        <p:nvSpPr>
          <p:cNvPr id="47" name="矩形: 圓角 46">
            <a:extLst>
              <a:ext uri="{FF2B5EF4-FFF2-40B4-BE49-F238E27FC236}">
                <a16:creationId xmlns:a16="http://schemas.microsoft.com/office/drawing/2014/main" id="{69A2C024-0C2C-3A15-98B8-AB8FFB53CCF2}"/>
              </a:ext>
            </a:extLst>
          </p:cNvPr>
          <p:cNvSpPr/>
          <p:nvPr/>
        </p:nvSpPr>
        <p:spPr>
          <a:xfrm>
            <a:off x="6223458" y="5749989"/>
            <a:ext cx="691596" cy="448464"/>
          </a:xfrm>
          <a:prstGeom prst="roundRect">
            <a:avLst>
              <a:gd name="adj" fmla="val 6007"/>
            </a:avLst>
          </a:prstGeom>
          <a:noFill/>
          <a:ln w="38100">
            <a:solidFill>
              <a:srgbClr val="FF57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54" name="矩形: 圓角 53">
            <a:extLst>
              <a:ext uri="{FF2B5EF4-FFF2-40B4-BE49-F238E27FC236}">
                <a16:creationId xmlns:a16="http://schemas.microsoft.com/office/drawing/2014/main" id="{274B2601-FF2A-7E70-764A-C0D0A2F2330A}"/>
              </a:ext>
            </a:extLst>
          </p:cNvPr>
          <p:cNvSpPr/>
          <p:nvPr/>
        </p:nvSpPr>
        <p:spPr>
          <a:xfrm>
            <a:off x="5454752" y="5749989"/>
            <a:ext cx="741729" cy="448464"/>
          </a:xfrm>
          <a:prstGeom prst="roundRect">
            <a:avLst>
              <a:gd name="adj" fmla="val 6007"/>
            </a:avLst>
          </a:prstGeom>
          <a:noFill/>
          <a:ln w="38100">
            <a:solidFill>
              <a:srgbClr val="52CE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55" name="矩形: 圓角 54">
            <a:extLst>
              <a:ext uri="{FF2B5EF4-FFF2-40B4-BE49-F238E27FC236}">
                <a16:creationId xmlns:a16="http://schemas.microsoft.com/office/drawing/2014/main" id="{3AF06132-721F-42DF-7931-472305AB1F50}"/>
              </a:ext>
            </a:extLst>
          </p:cNvPr>
          <p:cNvSpPr/>
          <p:nvPr/>
        </p:nvSpPr>
        <p:spPr>
          <a:xfrm>
            <a:off x="5449960" y="3969879"/>
            <a:ext cx="746522" cy="431963"/>
          </a:xfrm>
          <a:prstGeom prst="roundRect">
            <a:avLst>
              <a:gd name="adj" fmla="val 6007"/>
            </a:avLst>
          </a:prstGeom>
          <a:noFill/>
          <a:ln w="38100">
            <a:solidFill>
              <a:srgbClr val="52CE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solidFill>
                <a:schemeClr val="accent6"/>
              </a:solidFill>
              <a:latin typeface="Meiryo UI" panose="020B0604030504040204" pitchFamily="50" charset="-128"/>
              <a:ea typeface="Meiryo UI" panose="020B0604030504040204" pitchFamily="50" charset="-128"/>
              <a:cs typeface="+mn-ea"/>
              <a:sym typeface="Arial" panose="020B0604020202020204" pitchFamily="34" charset="0"/>
            </a:endParaRPr>
          </a:p>
        </p:txBody>
      </p:sp>
      <p:cxnSp>
        <p:nvCxnSpPr>
          <p:cNvPr id="56" name="肘形接點 12">
            <a:extLst>
              <a:ext uri="{FF2B5EF4-FFF2-40B4-BE49-F238E27FC236}">
                <a16:creationId xmlns:a16="http://schemas.microsoft.com/office/drawing/2014/main" id="{137928D8-8E8E-41BE-2CA6-899A9D0908F2}"/>
              </a:ext>
            </a:extLst>
          </p:cNvPr>
          <p:cNvCxnSpPr>
            <a:cxnSpLocks/>
            <a:endCxn id="55" idx="0"/>
          </p:cNvCxnSpPr>
          <p:nvPr/>
        </p:nvCxnSpPr>
        <p:spPr>
          <a:xfrm>
            <a:off x="5823221" y="1892508"/>
            <a:ext cx="0" cy="2077371"/>
          </a:xfrm>
          <a:prstGeom prst="straightConnector1">
            <a:avLst/>
          </a:prstGeom>
          <a:ln w="38100">
            <a:solidFill>
              <a:srgbClr val="52CE84"/>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57" name="肘形接點 12">
            <a:extLst>
              <a:ext uri="{FF2B5EF4-FFF2-40B4-BE49-F238E27FC236}">
                <a16:creationId xmlns:a16="http://schemas.microsoft.com/office/drawing/2014/main" id="{8785DD7C-CDB7-AC07-1860-3E531A67EB98}"/>
              </a:ext>
            </a:extLst>
          </p:cNvPr>
          <p:cNvCxnSpPr>
            <a:cxnSpLocks/>
            <a:stCxn id="55" idx="2"/>
            <a:endCxn id="54" idx="0"/>
          </p:cNvCxnSpPr>
          <p:nvPr/>
        </p:nvCxnSpPr>
        <p:spPr>
          <a:xfrm>
            <a:off x="5823221" y="4401842"/>
            <a:ext cx="2396" cy="1348147"/>
          </a:xfrm>
          <a:prstGeom prst="straightConnector1">
            <a:avLst/>
          </a:prstGeom>
          <a:ln w="38100">
            <a:solidFill>
              <a:srgbClr val="52CE84"/>
            </a:solidFill>
            <a:headEnd type="none"/>
            <a:tailEnd type="none"/>
          </a:ln>
        </p:spPr>
        <p:style>
          <a:lnRef idx="1">
            <a:schemeClr val="accent5"/>
          </a:lnRef>
          <a:fillRef idx="0">
            <a:schemeClr val="accent5"/>
          </a:fillRef>
          <a:effectRef idx="0">
            <a:schemeClr val="accent5"/>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圓角 17">
            <a:extLst>
              <a:ext uri="{FF2B5EF4-FFF2-40B4-BE49-F238E27FC236}">
                <a16:creationId xmlns:a16="http://schemas.microsoft.com/office/drawing/2014/main" id="{DCCB0BD6-EAFE-4F69-A77C-F38A71468F78}"/>
              </a:ext>
            </a:extLst>
          </p:cNvPr>
          <p:cNvSpPr/>
          <p:nvPr/>
        </p:nvSpPr>
        <p:spPr>
          <a:xfrm>
            <a:off x="6312974" y="1918746"/>
            <a:ext cx="5745249" cy="5176788"/>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5" name="Shape 528">
            <a:extLst>
              <a:ext uri="{FF2B5EF4-FFF2-40B4-BE49-F238E27FC236}">
                <a16:creationId xmlns:a16="http://schemas.microsoft.com/office/drawing/2014/main" id="{F3878DBA-BED6-4747-B83C-D1DDE1456BC9}"/>
              </a:ext>
            </a:extLst>
          </p:cNvPr>
          <p:cNvSpPr/>
          <p:nvPr/>
        </p:nvSpPr>
        <p:spPr>
          <a:xfrm flipH="1">
            <a:off x="973238" y="1683812"/>
            <a:ext cx="5697932" cy="1792536"/>
          </a:xfrm>
          <a:prstGeom prst="snip2DiagRect">
            <a:avLst>
              <a:gd name="adj1" fmla="val 0"/>
              <a:gd name="adj2" fmla="val 22793"/>
            </a:avLst>
          </a:prstGeom>
          <a:gradFill>
            <a:gsLst>
              <a:gs pos="47000">
                <a:schemeClr val="bg2">
                  <a:alpha val="44000"/>
                </a:schemeClr>
              </a:gs>
              <a:gs pos="100000">
                <a:schemeClr val="bg2">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2" name="Title 1">
            <a:extLst>
              <a:ext uri="{FF2B5EF4-FFF2-40B4-BE49-F238E27FC236}">
                <a16:creationId xmlns:a16="http://schemas.microsoft.com/office/drawing/2014/main" id="{6BCDFE0B-9FBB-A440-8A76-B990F35B49EF}"/>
              </a:ext>
            </a:extLst>
          </p:cNvPr>
          <p:cNvSpPr>
            <a:spLocks noGrp="1"/>
          </p:cNvSpPr>
          <p:nvPr>
            <p:ph type="title"/>
          </p:nvPr>
        </p:nvSpPr>
        <p:spPr/>
        <p:txBody>
          <a:bodyPr>
            <a:noAutofit/>
          </a:bodyPr>
          <a:lstStyle/>
          <a:p>
            <a:r>
              <a:rPr lang="en-US" sz="3600">
                <a:latin typeface="Meiryo UI" panose="020B0604030504040204" pitchFamily="50" charset="-128"/>
                <a:ea typeface="Meiryo UI" panose="020B0604030504040204" pitchFamily="50" charset="-128"/>
                <a:sym typeface="Arial" panose="020B0604020202020204" pitchFamily="34" charset="0"/>
              </a:rPr>
              <a:t>ECC</a:t>
            </a:r>
            <a:r>
              <a:rPr lang="ja-JP" altLang="en-US" sz="3600">
                <a:latin typeface="Meiryo UI" panose="020B0604030504040204" pitchFamily="50" charset="-128"/>
                <a:ea typeface="Meiryo UI" panose="020B0604030504040204" pitchFamily="50" charset="-128"/>
                <a:sym typeface="Arial" panose="020B0604020202020204" pitchFamily="34" charset="0"/>
              </a:rPr>
              <a:t>メモリ</a:t>
            </a:r>
            <a:r>
              <a:rPr lang="en-US" altLang="ja-JP" sz="3600">
                <a:latin typeface="Meiryo UI" panose="020B0604030504040204" pitchFamily="50" charset="-128"/>
                <a:ea typeface="Meiryo UI" panose="020B0604030504040204" pitchFamily="50" charset="-128"/>
                <a:sym typeface="Arial" panose="020B0604020202020204" pitchFamily="34" charset="0"/>
              </a:rPr>
              <a:t>(</a:t>
            </a:r>
            <a:r>
              <a:rPr lang="ja-JP" altLang="en-US" sz="3600">
                <a:latin typeface="Meiryo UI" panose="020B0604030504040204" pitchFamily="50" charset="-128"/>
                <a:ea typeface="Meiryo UI" panose="020B0604030504040204" pitchFamily="50" charset="-128"/>
                <a:sym typeface="Arial" panose="020B0604020202020204" pitchFamily="34" charset="0"/>
              </a:rPr>
              <a:t>エラー訂正コード</a:t>
            </a:r>
            <a:r>
              <a:rPr lang="en-US" altLang="ja-JP" sz="3600">
                <a:latin typeface="Meiryo UI" panose="020B0604030504040204" pitchFamily="50" charset="-128"/>
                <a:ea typeface="Meiryo UI" panose="020B0604030504040204" pitchFamily="50" charset="-128"/>
                <a:sym typeface="Arial" panose="020B0604020202020204" pitchFamily="34" charset="0"/>
              </a:rPr>
              <a:t>)</a:t>
            </a:r>
            <a:r>
              <a:rPr lang="ja-JP" altLang="en-US" sz="3600">
                <a:latin typeface="Meiryo UI" panose="020B0604030504040204" pitchFamily="50" charset="-128"/>
                <a:ea typeface="Meiryo UI" panose="020B0604030504040204" pitchFamily="50" charset="-128"/>
                <a:sym typeface="Arial" panose="020B0604020202020204" pitchFamily="34" charset="0"/>
              </a:rPr>
              <a:t>に対応</a:t>
            </a:r>
            <a:endParaRPr lang="en-US">
              <a:latin typeface="Meiryo UI" panose="020B0604030504040204" pitchFamily="50" charset="-128"/>
              <a:ea typeface="Meiryo UI" panose="020B0604030504040204" pitchFamily="50" charset="-128"/>
            </a:endParaRPr>
          </a:p>
        </p:txBody>
      </p:sp>
      <p:sp>
        <p:nvSpPr>
          <p:cNvPr id="6" name="TextBox 5">
            <a:extLst>
              <a:ext uri="{FF2B5EF4-FFF2-40B4-BE49-F238E27FC236}">
                <a16:creationId xmlns:a16="http://schemas.microsoft.com/office/drawing/2014/main" id="{F035E34F-DCCD-954B-92BD-AE137E91F2B6}"/>
              </a:ext>
            </a:extLst>
          </p:cNvPr>
          <p:cNvSpPr txBox="1"/>
          <p:nvPr/>
        </p:nvSpPr>
        <p:spPr>
          <a:xfrm>
            <a:off x="960440" y="3629642"/>
            <a:ext cx="5745249" cy="1569660"/>
          </a:xfrm>
          <a:prstGeom prst="rect">
            <a:avLst/>
          </a:prstGeom>
          <a:noFill/>
        </p:spPr>
        <p:txBody>
          <a:bodyPr wrap="square" lIns="91440" tIns="45720" rIns="91440" bIns="45720" rtlCol="0" anchor="t">
            <a:spAutoFit/>
          </a:bodyPr>
          <a:lstStyle/>
          <a:p>
            <a:pPr>
              <a:spcBef>
                <a:spcPts val="800"/>
              </a:spcBef>
            </a:pPr>
            <a:r>
              <a:rPr lang="en-US"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TS-855eU / TS-855eU-RPシリーズはECC</a:t>
            </a:r>
            <a:r>
              <a:rPr lang="ja-JP" altLang="en-US" sz="1400">
                <a:solidFill>
                  <a:schemeClr val="bg1"/>
                </a:solidFill>
                <a:latin typeface="Meiryo UI" panose="020B0604030504040204" pitchFamily="50" charset="-128"/>
                <a:ea typeface="Meiryo UI" panose="020B0604030504040204" pitchFamily="50" charset="-128"/>
                <a:sym typeface="Arial" panose="020B0604020202020204" pitchFamily="34" charset="0"/>
              </a:rPr>
              <a:t>メモリをサポートし</a:t>
            </a:r>
            <a:r>
              <a:rPr lang="en-US"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en-US" sz="1850">
              <a:solidFill>
                <a:schemeClr val="bg1"/>
              </a:solidFill>
              <a:latin typeface="Meiryo UI" panose="020B0604030504040204" pitchFamily="50" charset="-128"/>
              <a:ea typeface="Meiryo UI" panose="020B0604030504040204" pitchFamily="50" charset="-128"/>
              <a:sym typeface="Arial" panose="020B0604020202020204" pitchFamily="34" charset="0"/>
            </a:endParaRPr>
          </a:p>
          <a:p>
            <a:pPr>
              <a:spcBef>
                <a:spcPts val="800"/>
              </a:spcBef>
            </a:pPr>
            <a:r>
              <a:rPr lang="en-US" sz="1400"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シングルビットエラーを自動的に検出し、タイムリーに訂正します</a:t>
            </a:r>
            <a:r>
              <a:rPr lang="en-US"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en-US" sz="1850" dirty="0">
              <a:solidFill>
                <a:schemeClr val="bg1"/>
              </a:solidFill>
              <a:latin typeface="Meiryo UI" panose="020B0604030504040204" pitchFamily="50" charset="-128"/>
              <a:ea typeface="Meiryo UI" panose="020B0604030504040204" pitchFamily="50" charset="-128"/>
            </a:endParaRPr>
          </a:p>
          <a:p>
            <a:pPr>
              <a:spcBef>
                <a:spcPts val="800"/>
              </a:spcBef>
            </a:pPr>
            <a:r>
              <a:rPr lang="en-US" sz="2400" dirty="0">
                <a:solidFill>
                  <a:schemeClr val="bg1"/>
                </a:solidFill>
                <a:latin typeface="Meiryo UI" panose="020B0604030504040204" pitchFamily="50" charset="-128"/>
                <a:ea typeface="Meiryo UI" panose="020B0604030504040204" pitchFamily="50" charset="-128"/>
                <a:sym typeface="Arial" panose="020B0604020202020204" pitchFamily="34" charset="0"/>
              </a:rPr>
              <a:t>システムは最大</a:t>
            </a:r>
            <a:r>
              <a:rPr lang="en-US" sz="2400" dirty="0">
                <a:solidFill>
                  <a:srgbClr val="E9C27B"/>
                </a:solidFill>
                <a:latin typeface="Meiryo UI" panose="020B0604030504040204" pitchFamily="50" charset="-128"/>
                <a:ea typeface="Meiryo UI" panose="020B0604030504040204" pitchFamily="50" charset="-128"/>
                <a:sym typeface="Arial" panose="020B0604020202020204" pitchFamily="34" charset="0"/>
              </a:rPr>
              <a:t>64GB(2 x 32GB)</a:t>
            </a:r>
            <a:r>
              <a:rPr lang="ja-JP" altLang="en-US" sz="2400" dirty="0" err="1">
                <a:solidFill>
                  <a:srgbClr val="FFFFFF"/>
                </a:solidFill>
                <a:latin typeface="Meiryo UI" panose="020B0604030504040204" pitchFamily="50" charset="-128"/>
                <a:ea typeface="Meiryo UI" panose="020B0604030504040204" pitchFamily="50" charset="-128"/>
                <a:sym typeface="Arial" panose="020B0604020202020204" pitchFamily="34" charset="0"/>
              </a:rPr>
              <a:t>メモリを</a:t>
            </a:r>
            <a:endParaRPr lang="en-US" dirty="0" err="1">
              <a:latin typeface="Meiryo UI" panose="020B0604030504040204" pitchFamily="50" charset="-128"/>
              <a:ea typeface="Meiryo UI" panose="020B0604030504040204" pitchFamily="50" charset="-128"/>
              <a:sym typeface="Arial" panose="020B0604020202020204" pitchFamily="34" charset="0"/>
            </a:endParaRPr>
          </a:p>
          <a:p>
            <a:pPr>
              <a:spcBef>
                <a:spcPts val="800"/>
              </a:spcBef>
            </a:pPr>
            <a:r>
              <a:rPr lang="ja-JP" altLang="en-US" sz="2400">
                <a:solidFill>
                  <a:srgbClr val="FFFFFF"/>
                </a:solidFill>
                <a:latin typeface="Meiryo UI" panose="020B0604030504040204" pitchFamily="50" charset="-128"/>
                <a:ea typeface="Meiryo UI" panose="020B0604030504040204" pitchFamily="50" charset="-128"/>
                <a:sym typeface="Arial" panose="020B0604020202020204" pitchFamily="34" charset="0"/>
              </a:rPr>
              <a:t>サポート</a:t>
            </a:r>
            <a:endParaRPr lang="en-US" sz="1850">
              <a:latin typeface="Meiryo UI" panose="020B0604030504040204" pitchFamily="50" charset="-128"/>
              <a:ea typeface="Meiryo UI" panose="020B0604030504040204" pitchFamily="50" charset="-128"/>
            </a:endParaRPr>
          </a:p>
        </p:txBody>
      </p:sp>
      <p:sp>
        <p:nvSpPr>
          <p:cNvPr id="7" name="TextBox 6">
            <a:extLst>
              <a:ext uri="{FF2B5EF4-FFF2-40B4-BE49-F238E27FC236}">
                <a16:creationId xmlns:a16="http://schemas.microsoft.com/office/drawing/2014/main" id="{0B4EBBA0-5975-6746-94AE-CB555557579C}"/>
              </a:ext>
            </a:extLst>
          </p:cNvPr>
          <p:cNvSpPr txBox="1"/>
          <p:nvPr/>
        </p:nvSpPr>
        <p:spPr>
          <a:xfrm>
            <a:off x="1155665" y="2240395"/>
            <a:ext cx="3214015" cy="707886"/>
          </a:xfrm>
          <a:prstGeom prst="rect">
            <a:avLst/>
          </a:prstGeom>
          <a:noFill/>
        </p:spPr>
        <p:txBody>
          <a:bodyPr wrap="square" lIns="91440" tIns="45720" rIns="91440" bIns="45720" rtlCol="0" anchor="t">
            <a:spAutoFit/>
          </a:bodyPr>
          <a:lstStyle/>
          <a:p>
            <a:r>
              <a:rPr lang="ja-JP" altLang="en-US" sz="2000" b="1">
                <a:solidFill>
                  <a:schemeClr val="bg1"/>
                </a:solidFill>
                <a:latin typeface="Meiryo UI" panose="020B0604030504040204" pitchFamily="50" charset="-128"/>
                <a:ea typeface="Meiryo UI" panose="020B0604030504040204" pitchFamily="50" charset="-128"/>
                <a:sym typeface="Arial" panose="020B0604020202020204" pitchFamily="34" charset="0"/>
              </a:rPr>
              <a:t>信頼性の高いメモリと</a:t>
            </a:r>
            <a:r>
              <a:rPr lang="ja-JP" altLang="en-US" sz="2000" b="1">
                <a:solidFill>
                  <a:schemeClr val="bg1"/>
                </a:solidFill>
                <a:latin typeface="Meiryo UI" panose="020B0604030504040204" pitchFamily="50" charset="-128"/>
                <a:ea typeface="Meiryo UI" panose="020B0604030504040204" pitchFamily="50" charset="-128"/>
              </a:rPr>
              <a:t/>
            </a:r>
            <a:br>
              <a:rPr lang="ja-JP" altLang="en-US" sz="2000" b="1">
                <a:solidFill>
                  <a:schemeClr val="bg1"/>
                </a:solidFill>
                <a:latin typeface="Meiryo UI" panose="020B0604030504040204" pitchFamily="50" charset="-128"/>
                <a:ea typeface="Meiryo UI" panose="020B0604030504040204" pitchFamily="50" charset="-128"/>
              </a:rPr>
            </a:br>
            <a:r>
              <a:rPr lang="ja-JP" altLang="en-US" sz="2000" b="1">
                <a:solidFill>
                  <a:schemeClr val="bg1"/>
                </a:solidFill>
                <a:latin typeface="Meiryo UI" panose="020B0604030504040204" pitchFamily="50" charset="-128"/>
                <a:ea typeface="Meiryo UI" panose="020B0604030504040204" pitchFamily="50" charset="-128"/>
                <a:sym typeface="Arial" panose="020B0604020202020204" pitchFamily="34" charset="0"/>
              </a:rPr>
              <a:t>データ破損の回避</a:t>
            </a:r>
            <a:endParaRPr lang="en-US" sz="2000" b="1" err="1">
              <a:solidFill>
                <a:schemeClr val="bg1"/>
              </a:solidFill>
              <a:latin typeface="Meiryo UI" panose="020B0604030504040204" pitchFamily="50" charset="-128"/>
              <a:ea typeface="Meiryo UI" panose="020B0604030504040204" pitchFamily="50" charset="-128"/>
            </a:endParaRPr>
          </a:p>
        </p:txBody>
      </p:sp>
      <p:grpSp>
        <p:nvGrpSpPr>
          <p:cNvPr id="33" name="圖形 3">
            <a:extLst>
              <a:ext uri="{FF2B5EF4-FFF2-40B4-BE49-F238E27FC236}">
                <a16:creationId xmlns:a16="http://schemas.microsoft.com/office/drawing/2014/main" id="{AAF8EAD9-1482-4C5C-85E9-B7903175C595}"/>
              </a:ext>
            </a:extLst>
          </p:cNvPr>
          <p:cNvGrpSpPr/>
          <p:nvPr/>
        </p:nvGrpSpPr>
        <p:grpSpPr>
          <a:xfrm>
            <a:off x="4695613" y="2039439"/>
            <a:ext cx="1128093" cy="402885"/>
            <a:chOff x="7943850" y="1388633"/>
            <a:chExt cx="1084412" cy="387286"/>
          </a:xfrm>
          <a:solidFill>
            <a:srgbClr val="E9C27B"/>
          </a:solidFill>
        </p:grpSpPr>
        <p:sp>
          <p:nvSpPr>
            <p:cNvPr id="34" name="手繪多邊形: 圖案 33">
              <a:extLst>
                <a:ext uri="{FF2B5EF4-FFF2-40B4-BE49-F238E27FC236}">
                  <a16:creationId xmlns:a16="http://schemas.microsoft.com/office/drawing/2014/main" id="{9FA5C563-B668-4CC0-BA63-9463605E6F6D}"/>
                </a:ext>
              </a:extLst>
            </p:cNvPr>
            <p:cNvSpPr/>
            <p:nvPr/>
          </p:nvSpPr>
          <p:spPr>
            <a:xfrm>
              <a:off x="7943850" y="1395165"/>
              <a:ext cx="348090" cy="373287"/>
            </a:xfrm>
            <a:custGeom>
              <a:avLst/>
              <a:gdLst>
                <a:gd name="connsiteX0" fmla="*/ 293964 w 348090"/>
                <a:gd name="connsiteY0" fmla="*/ 220240 h 373287"/>
                <a:gd name="connsiteX1" fmla="*/ 132517 w 348090"/>
                <a:gd name="connsiteY1" fmla="*/ 220240 h 373287"/>
                <a:gd name="connsiteX2" fmla="*/ 116652 w 348090"/>
                <a:gd name="connsiteY2" fmla="*/ 295831 h 373287"/>
                <a:gd name="connsiteX3" fmla="*/ 301430 w 348090"/>
                <a:gd name="connsiteY3" fmla="*/ 295831 h 373287"/>
                <a:gd name="connsiteX4" fmla="*/ 273433 w 348090"/>
                <a:gd name="connsiteY4" fmla="*/ 373288 h 373287"/>
                <a:gd name="connsiteX5" fmla="*/ 0 w 348090"/>
                <a:gd name="connsiteY5" fmla="*/ 373288 h 373287"/>
                <a:gd name="connsiteX6" fmla="*/ 79324 w 348090"/>
                <a:gd name="connsiteY6" fmla="*/ 0 h 373287"/>
                <a:gd name="connsiteX7" fmla="*/ 348091 w 348090"/>
                <a:gd name="connsiteY7" fmla="*/ 0 h 373287"/>
                <a:gd name="connsiteX8" fmla="*/ 331293 w 348090"/>
                <a:gd name="connsiteY8" fmla="*/ 77457 h 373287"/>
                <a:gd name="connsiteX9" fmla="*/ 163313 w 348090"/>
                <a:gd name="connsiteY9" fmla="*/ 77457 h 373287"/>
                <a:gd name="connsiteX10" fmla="*/ 149315 w 348090"/>
                <a:gd name="connsiteY10" fmla="*/ 142783 h 373287"/>
                <a:gd name="connsiteX11" fmla="*/ 310762 w 348090"/>
                <a:gd name="connsiteY11" fmla="*/ 142783 h 373287"/>
                <a:gd name="connsiteX12" fmla="*/ 293964 w 348090"/>
                <a:gd name="connsiteY12" fmla="*/ 220240 h 373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8090" h="373287">
                  <a:moveTo>
                    <a:pt x="293964" y="220240"/>
                  </a:moveTo>
                  <a:lnTo>
                    <a:pt x="132517" y="220240"/>
                  </a:lnTo>
                  <a:lnTo>
                    <a:pt x="116652" y="295831"/>
                  </a:lnTo>
                  <a:lnTo>
                    <a:pt x="301430" y="295831"/>
                  </a:lnTo>
                  <a:lnTo>
                    <a:pt x="273433" y="373288"/>
                  </a:lnTo>
                  <a:lnTo>
                    <a:pt x="0" y="373288"/>
                  </a:lnTo>
                  <a:lnTo>
                    <a:pt x="79324" y="0"/>
                  </a:lnTo>
                  <a:lnTo>
                    <a:pt x="348091" y="0"/>
                  </a:lnTo>
                  <a:lnTo>
                    <a:pt x="331293" y="77457"/>
                  </a:lnTo>
                  <a:lnTo>
                    <a:pt x="163313" y="77457"/>
                  </a:lnTo>
                  <a:lnTo>
                    <a:pt x="149315" y="142783"/>
                  </a:lnTo>
                  <a:lnTo>
                    <a:pt x="310762" y="142783"/>
                  </a:lnTo>
                  <a:lnTo>
                    <a:pt x="293964" y="220240"/>
                  </a:lnTo>
                  <a:close/>
                </a:path>
              </a:pathLst>
            </a:custGeom>
            <a:grpFill/>
            <a:ln w="9296" cap="flat">
              <a:noFill/>
              <a:prstDash val="solid"/>
              <a:miter/>
            </a:ln>
          </p:spPr>
          <p:txBody>
            <a:bodyPr rtlCol="0" anchor="ctr"/>
            <a:lstStyle/>
            <a:p>
              <a:endParaRPr lang="zh-TW" altLang="en-US" sz="2489">
                <a:latin typeface="Meiryo UI" panose="020B0604030504040204" pitchFamily="50" charset="-128"/>
                <a:ea typeface="Meiryo UI" panose="020B0604030504040204" pitchFamily="50" charset="-128"/>
                <a:sym typeface="Arial" panose="020B0604020202020204" pitchFamily="34" charset="0"/>
              </a:endParaRPr>
            </a:p>
          </p:txBody>
        </p:sp>
        <p:sp>
          <p:nvSpPr>
            <p:cNvPr id="35" name="手繪多邊形: 圖案 34">
              <a:extLst>
                <a:ext uri="{FF2B5EF4-FFF2-40B4-BE49-F238E27FC236}">
                  <a16:creationId xmlns:a16="http://schemas.microsoft.com/office/drawing/2014/main" id="{0AEF024F-6859-483E-9AAC-381B1AD7DD39}"/>
                </a:ext>
              </a:extLst>
            </p:cNvPr>
            <p:cNvSpPr/>
            <p:nvPr/>
          </p:nvSpPr>
          <p:spPr>
            <a:xfrm>
              <a:off x="8296606" y="1388633"/>
              <a:ext cx="354635" cy="386353"/>
            </a:xfrm>
            <a:custGeom>
              <a:avLst/>
              <a:gdLst>
                <a:gd name="connsiteX0" fmla="*/ 330360 w 354635"/>
                <a:gd name="connsiteY0" fmla="*/ 255702 h 386353"/>
                <a:gd name="connsiteX1" fmla="*/ 148382 w 354635"/>
                <a:gd name="connsiteY1" fmla="*/ 386353 h 386353"/>
                <a:gd name="connsiteX2" fmla="*/ 0 w 354635"/>
                <a:gd name="connsiteY2" fmla="*/ 233305 h 386353"/>
                <a:gd name="connsiteX3" fmla="*/ 208108 w 354635"/>
                <a:gd name="connsiteY3" fmla="*/ 0 h 386353"/>
                <a:gd name="connsiteX4" fmla="*/ 354623 w 354635"/>
                <a:gd name="connsiteY4" fmla="*/ 130651 h 386353"/>
                <a:gd name="connsiteX5" fmla="*/ 249170 w 354635"/>
                <a:gd name="connsiteY5" fmla="*/ 130651 h 386353"/>
                <a:gd name="connsiteX6" fmla="*/ 199709 w 354635"/>
                <a:gd name="connsiteY6" fmla="*/ 75591 h 386353"/>
                <a:gd name="connsiteX7" fmla="*/ 109187 w 354635"/>
                <a:gd name="connsiteY7" fmla="*/ 238904 h 386353"/>
                <a:gd name="connsiteX8" fmla="*/ 159581 w 354635"/>
                <a:gd name="connsiteY8" fmla="*/ 310762 h 386353"/>
                <a:gd name="connsiteX9" fmla="*/ 225839 w 354635"/>
                <a:gd name="connsiteY9" fmla="*/ 255702 h 386353"/>
                <a:gd name="connsiteX10" fmla="*/ 330360 w 354635"/>
                <a:gd name="connsiteY10" fmla="*/ 255702 h 38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6353">
                  <a:moveTo>
                    <a:pt x="330360" y="255702"/>
                  </a:moveTo>
                  <a:cubicBezTo>
                    <a:pt x="304229" y="345291"/>
                    <a:pt x="239837" y="386353"/>
                    <a:pt x="148382" y="386353"/>
                  </a:cubicBezTo>
                  <a:cubicBezTo>
                    <a:pt x="49461" y="386353"/>
                    <a:pt x="0" y="327560"/>
                    <a:pt x="0" y="233305"/>
                  </a:cubicBezTo>
                  <a:cubicBezTo>
                    <a:pt x="0" y="134384"/>
                    <a:pt x="55993" y="0"/>
                    <a:pt x="208108" y="0"/>
                  </a:cubicBezTo>
                  <a:cubicBezTo>
                    <a:pt x="304229"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0360" y="255702"/>
                  </a:lnTo>
                  <a:close/>
                </a:path>
              </a:pathLst>
            </a:custGeom>
            <a:grpFill/>
            <a:ln w="9296" cap="flat">
              <a:noFill/>
              <a:prstDash val="solid"/>
              <a:miter/>
            </a:ln>
          </p:spPr>
          <p:txBody>
            <a:bodyPr rtlCol="0" anchor="ctr"/>
            <a:lstStyle/>
            <a:p>
              <a:endParaRPr lang="zh-TW" altLang="en-US" sz="2489">
                <a:latin typeface="Meiryo UI" panose="020B0604030504040204" pitchFamily="50" charset="-128"/>
                <a:ea typeface="Meiryo UI" panose="020B0604030504040204" pitchFamily="50" charset="-128"/>
                <a:sym typeface="Arial" panose="020B0604020202020204" pitchFamily="34" charset="0"/>
              </a:endParaRPr>
            </a:p>
          </p:txBody>
        </p:sp>
        <p:sp>
          <p:nvSpPr>
            <p:cNvPr id="36" name="手繪多邊形: 圖案 35">
              <a:extLst>
                <a:ext uri="{FF2B5EF4-FFF2-40B4-BE49-F238E27FC236}">
                  <a16:creationId xmlns:a16="http://schemas.microsoft.com/office/drawing/2014/main" id="{03222CEF-22D6-4673-A023-0513684F71A3}"/>
                </a:ext>
              </a:extLst>
            </p:cNvPr>
            <p:cNvSpPr/>
            <p:nvPr/>
          </p:nvSpPr>
          <p:spPr>
            <a:xfrm>
              <a:off x="8673627" y="1388633"/>
              <a:ext cx="354635" cy="387286"/>
            </a:xfrm>
            <a:custGeom>
              <a:avLst/>
              <a:gdLst>
                <a:gd name="connsiteX0" fmla="*/ 331293 w 354635"/>
                <a:gd name="connsiteY0" fmla="*/ 255702 h 387286"/>
                <a:gd name="connsiteX1" fmla="*/ 148382 w 354635"/>
                <a:gd name="connsiteY1" fmla="*/ 387286 h 387286"/>
                <a:gd name="connsiteX2" fmla="*/ 0 w 354635"/>
                <a:gd name="connsiteY2" fmla="*/ 233305 h 387286"/>
                <a:gd name="connsiteX3" fmla="*/ 208108 w 354635"/>
                <a:gd name="connsiteY3" fmla="*/ 0 h 387286"/>
                <a:gd name="connsiteX4" fmla="*/ 354623 w 354635"/>
                <a:gd name="connsiteY4" fmla="*/ 130651 h 387286"/>
                <a:gd name="connsiteX5" fmla="*/ 249170 w 354635"/>
                <a:gd name="connsiteY5" fmla="*/ 130651 h 387286"/>
                <a:gd name="connsiteX6" fmla="*/ 199709 w 354635"/>
                <a:gd name="connsiteY6" fmla="*/ 75591 h 387286"/>
                <a:gd name="connsiteX7" fmla="*/ 109187 w 354635"/>
                <a:gd name="connsiteY7" fmla="*/ 238904 h 387286"/>
                <a:gd name="connsiteX8" fmla="*/ 159581 w 354635"/>
                <a:gd name="connsiteY8" fmla="*/ 310762 h 387286"/>
                <a:gd name="connsiteX9" fmla="*/ 225839 w 354635"/>
                <a:gd name="connsiteY9" fmla="*/ 255702 h 387286"/>
                <a:gd name="connsiteX10" fmla="*/ 331293 w 354635"/>
                <a:gd name="connsiteY10" fmla="*/ 255702 h 387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7286">
                  <a:moveTo>
                    <a:pt x="331293" y="255702"/>
                  </a:moveTo>
                  <a:cubicBezTo>
                    <a:pt x="305163" y="345291"/>
                    <a:pt x="240771" y="387286"/>
                    <a:pt x="148382" y="387286"/>
                  </a:cubicBezTo>
                  <a:cubicBezTo>
                    <a:pt x="49461" y="386353"/>
                    <a:pt x="0" y="327560"/>
                    <a:pt x="0" y="233305"/>
                  </a:cubicBezTo>
                  <a:cubicBezTo>
                    <a:pt x="0" y="134384"/>
                    <a:pt x="55993" y="0"/>
                    <a:pt x="208108" y="0"/>
                  </a:cubicBezTo>
                  <a:cubicBezTo>
                    <a:pt x="304230"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1293" y="255702"/>
                  </a:lnTo>
                  <a:close/>
                </a:path>
              </a:pathLst>
            </a:custGeom>
            <a:grpFill/>
            <a:ln w="9296" cap="flat">
              <a:noFill/>
              <a:prstDash val="solid"/>
              <a:miter/>
            </a:ln>
          </p:spPr>
          <p:txBody>
            <a:bodyPr rtlCol="0" anchor="ctr"/>
            <a:lstStyle/>
            <a:p>
              <a:endParaRPr lang="zh-TW" altLang="en-US" sz="2489">
                <a:latin typeface="Meiryo UI" panose="020B0604030504040204" pitchFamily="50" charset="-128"/>
                <a:ea typeface="Meiryo UI" panose="020B0604030504040204" pitchFamily="50" charset="-128"/>
                <a:sym typeface="Arial" panose="020B0604020202020204" pitchFamily="34" charset="0"/>
              </a:endParaRPr>
            </a:p>
          </p:txBody>
        </p:sp>
      </p:grpSp>
      <p:pic>
        <p:nvPicPr>
          <p:cNvPr id="4" name="圖形 3">
            <a:extLst>
              <a:ext uri="{FF2B5EF4-FFF2-40B4-BE49-F238E27FC236}">
                <a16:creationId xmlns:a16="http://schemas.microsoft.com/office/drawing/2014/main" id="{01F50FE1-FE1B-44C4-B22E-069086C0171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4451501" y="2658320"/>
            <a:ext cx="1691872" cy="535757"/>
          </a:xfrm>
          <a:prstGeom prst="rect">
            <a:avLst/>
          </a:prstGeom>
        </p:spPr>
      </p:pic>
      <p:sp>
        <p:nvSpPr>
          <p:cNvPr id="12" name="Google Shape;297;p34">
            <a:extLst>
              <a:ext uri="{FF2B5EF4-FFF2-40B4-BE49-F238E27FC236}">
                <a16:creationId xmlns:a16="http://schemas.microsoft.com/office/drawing/2014/main" id="{120714CD-752B-44DB-B0AE-1AB3836A0E49}"/>
              </a:ext>
            </a:extLst>
          </p:cNvPr>
          <p:cNvSpPr txBox="1">
            <a:spLocks/>
          </p:cNvSpPr>
          <p:nvPr/>
        </p:nvSpPr>
        <p:spPr>
          <a:xfrm>
            <a:off x="960342" y="5531212"/>
            <a:ext cx="5454232" cy="915869"/>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marL="239395" indent="-239395" algn="l">
              <a:lnSpc>
                <a:spcPct val="120000"/>
              </a:lnSpc>
              <a:buClr>
                <a:srgbClr val="E9C27B"/>
              </a:buClr>
              <a:buSzPct val="100000"/>
              <a:buFont typeface="Arial" panose="020B0604020202020204" pitchFamily="34" charset="0"/>
              <a:buChar char="•"/>
            </a:pPr>
            <a:r>
              <a:rPr lang="en-US" altLang="zh-TW" sz="1600" b="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NASには、デフォルトで8GB DDR4 SO-DIMM </a:t>
            </a:r>
            <a:r>
              <a:rPr lang="en-US" altLang="zh-TW" sz="1600" b="0" err="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非ECCメモリがプリインストールされています</a:t>
            </a:r>
            <a:r>
              <a:rPr lang="en-US" altLang="zh-TW" sz="1600" b="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a:t>
            </a:r>
            <a:endParaRPr lang="en-US" altLang="zh-TW" sz="1600" b="0">
              <a:solidFill>
                <a:schemeClr val="bg1"/>
              </a:solidFill>
              <a:latin typeface="Meiryo UI" panose="020B0604030504040204" pitchFamily="50" charset="-128"/>
              <a:ea typeface="Meiryo UI" panose="020B0604030504040204" pitchFamily="50" charset="-128"/>
              <a:cs typeface="+mn-ea"/>
            </a:endParaRPr>
          </a:p>
          <a:p>
            <a:pPr marL="239395" indent="-239395" algn="l">
              <a:lnSpc>
                <a:spcPct val="120000"/>
              </a:lnSpc>
              <a:buClr>
                <a:srgbClr val="E9C27B"/>
              </a:buClr>
              <a:buSzPct val="100000"/>
              <a:buFont typeface="Arial" panose="020B0604020202020204" pitchFamily="34" charset="0"/>
              <a:buChar char="•"/>
            </a:pPr>
            <a:r>
              <a:rPr lang="en-US" altLang="zh-TW" sz="1600" b="0" dirty="0" err="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ECCメモリと非ECCメモリモジュールを一緒に取り付けることはできません</a:t>
            </a:r>
            <a:r>
              <a:rPr lang="en-US" altLang="zh-TW" sz="1600" b="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a:t>
            </a:r>
            <a:endParaRPr lang="en-US" altLang="zh-TW" sz="1600" b="0" dirty="0">
              <a:solidFill>
                <a:schemeClr val="bg1"/>
              </a:solidFill>
              <a:latin typeface="Meiryo UI" panose="020B0604030504040204" pitchFamily="50" charset="-128"/>
              <a:ea typeface="Meiryo UI" panose="020B0604030504040204" pitchFamily="50" charset="-128"/>
              <a:cs typeface="+mn-ea"/>
            </a:endParaRPr>
          </a:p>
        </p:txBody>
      </p:sp>
      <p:grpSp>
        <p:nvGrpSpPr>
          <p:cNvPr id="9" name="群組 8">
            <a:extLst>
              <a:ext uri="{FF2B5EF4-FFF2-40B4-BE49-F238E27FC236}">
                <a16:creationId xmlns:a16="http://schemas.microsoft.com/office/drawing/2014/main" id="{A979BB39-1C0E-3730-F95B-39DCDA07675B}"/>
              </a:ext>
            </a:extLst>
          </p:cNvPr>
          <p:cNvGrpSpPr/>
          <p:nvPr/>
        </p:nvGrpSpPr>
        <p:grpSpPr>
          <a:xfrm>
            <a:off x="6697392" y="1587915"/>
            <a:ext cx="4853984" cy="5727283"/>
            <a:chOff x="4734890" y="848866"/>
            <a:chExt cx="4058946" cy="4789208"/>
          </a:xfrm>
        </p:grpSpPr>
        <p:pic>
          <p:nvPicPr>
            <p:cNvPr id="10" name="圖片 9">
              <a:extLst>
                <a:ext uri="{FF2B5EF4-FFF2-40B4-BE49-F238E27FC236}">
                  <a16:creationId xmlns:a16="http://schemas.microsoft.com/office/drawing/2014/main" id="{B5070848-A6B7-083D-66A3-87E899097F56}"/>
                </a:ext>
              </a:extLst>
            </p:cNvPr>
            <p:cNvPicPr>
              <a:picLocks noChangeAspect="1"/>
            </p:cNvPicPr>
            <p:nvPr/>
          </p:nvPicPr>
          <p:blipFill>
            <a:blip r:embed="rId5"/>
            <a:srcRect/>
            <a:stretch/>
          </p:blipFill>
          <p:spPr>
            <a:xfrm rot="21372712">
              <a:off x="4734890" y="848866"/>
              <a:ext cx="2796035" cy="4379366"/>
            </a:xfrm>
            <a:prstGeom prst="rect">
              <a:avLst/>
            </a:prstGeom>
          </p:spPr>
        </p:pic>
        <p:pic>
          <p:nvPicPr>
            <p:cNvPr id="11" name="圖片 10">
              <a:extLst>
                <a:ext uri="{FF2B5EF4-FFF2-40B4-BE49-F238E27FC236}">
                  <a16:creationId xmlns:a16="http://schemas.microsoft.com/office/drawing/2014/main" id="{85BEBDEB-4B7F-79D1-F5D7-93A614492562}"/>
                </a:ext>
              </a:extLst>
            </p:cNvPr>
            <p:cNvPicPr>
              <a:picLocks noChangeAspect="1"/>
            </p:cNvPicPr>
            <p:nvPr/>
          </p:nvPicPr>
          <p:blipFill>
            <a:blip r:embed="rId5"/>
            <a:stretch/>
          </p:blipFill>
          <p:spPr>
            <a:xfrm rot="1168378">
              <a:off x="5937519" y="1164292"/>
              <a:ext cx="2856317" cy="4473782"/>
            </a:xfrm>
            <a:prstGeom prst="roundRect">
              <a:avLst>
                <a:gd name="adj" fmla="val 0"/>
              </a:avLst>
            </a:prstGeom>
            <a:ln>
              <a:noFill/>
            </a:ln>
            <a:effectLst>
              <a:outerShdw blurRad="520700" dist="381000" dir="9000000" algn="tr" rotWithShape="0">
                <a:srgbClr val="09000C">
                  <a:alpha val="74000"/>
                </a:srgbClr>
              </a:outerShdw>
            </a:effectLst>
            <a:scene3d>
              <a:camera prst="orthographicFront"/>
              <a:lightRig rig="contrasting" dir="t">
                <a:rot lat="0" lon="0" rev="4200000"/>
              </a:lightRig>
            </a:scene3d>
            <a:sp3d prstMaterial="plastic">
              <a:contourClr>
                <a:srgbClr val="969696"/>
              </a:contourClr>
            </a:sp3d>
          </p:spPr>
        </p:pic>
      </p:grpSp>
    </p:spTree>
    <p:extLst>
      <p:ext uri="{BB962C8B-B14F-4D97-AF65-F5344CB8AC3E}">
        <p14:creationId xmlns:p14="http://schemas.microsoft.com/office/powerpoint/2010/main" val="2171972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7" name="標題 62"/>
          <p:cNvSpPr>
            <a:spLocks noGrp="1"/>
          </p:cNvSpPr>
          <p:nvPr>
            <p:ph type="title"/>
          </p:nvPr>
        </p:nvSpPr>
        <p:spPr>
          <a:xfrm>
            <a:off x="965805" y="-8432"/>
            <a:ext cx="9579911" cy="1292506"/>
          </a:xfrm>
        </p:spPr>
        <p:txBody>
          <a:bodyPr>
            <a:noAutofit/>
          </a:bodyPr>
          <a:lstStyle/>
          <a:p>
            <a:r>
              <a:rPr lang="en-US" sz="3200">
                <a:latin typeface="Meiryo UI" panose="020B0604030504040204" pitchFamily="50" charset="-128"/>
                <a:ea typeface="Meiryo UI" panose="020B0604030504040204" pitchFamily="50" charset="-128"/>
                <a:sym typeface="Arial" panose="020B0604020202020204" pitchFamily="34" charset="0"/>
              </a:rPr>
              <a:t>2 x 2.5 GbE</a:t>
            </a:r>
            <a:r>
              <a:rPr lang="ja-JP" altLang="en-US" sz="3200">
                <a:latin typeface="Meiryo UI" panose="020B0604030504040204" pitchFamily="50" charset="-128"/>
                <a:ea typeface="Meiryo UI" panose="020B0604030504040204" pitchFamily="50" charset="-128"/>
                <a:sym typeface="Arial" panose="020B0604020202020204" pitchFamily="34" charset="0"/>
              </a:rPr>
              <a:t>を統合し</a:t>
            </a:r>
            <a:r>
              <a:rPr lang="en-US" sz="3200" dirty="0">
                <a:latin typeface="Meiryo UI" panose="020B0604030504040204" pitchFamily="50" charset="-128"/>
                <a:ea typeface="Meiryo UI" panose="020B0604030504040204" pitchFamily="50" charset="-128"/>
                <a:sym typeface="Arial" panose="020B0604020202020204" pitchFamily="34" charset="0"/>
              </a:rPr>
              <a:t>、</a:t>
            </a:r>
            <a:r>
              <a:rPr lang="en-US" sz="3200" dirty="0">
                <a:latin typeface="Meiryo UI" panose="020B0604030504040204" pitchFamily="50" charset="-128"/>
                <a:ea typeface="Meiryo UI" panose="020B0604030504040204" pitchFamily="50" charset="-128"/>
              </a:rPr>
              <a:t/>
            </a:r>
            <a:br>
              <a:rPr lang="en-US" sz="3200" dirty="0">
                <a:latin typeface="Meiryo UI" panose="020B0604030504040204" pitchFamily="50" charset="-128"/>
                <a:ea typeface="Meiryo UI" panose="020B0604030504040204" pitchFamily="50" charset="-128"/>
              </a:rPr>
            </a:br>
            <a:r>
              <a:rPr lang="en-US" sz="3200" dirty="0">
                <a:latin typeface="Meiryo UI" panose="020B0604030504040204" pitchFamily="50" charset="-128"/>
                <a:ea typeface="Meiryo UI" panose="020B0604030504040204" pitchFamily="50" charset="-128"/>
                <a:sym typeface="Arial" panose="020B0604020202020204" pitchFamily="34" charset="0"/>
              </a:rPr>
              <a:t>QNAP PCIe </a:t>
            </a:r>
            <a:r>
              <a:rPr lang="ja-JP" altLang="en-US" sz="3200">
                <a:latin typeface="Meiryo UI" panose="020B0604030504040204" pitchFamily="50" charset="-128"/>
                <a:ea typeface="Meiryo UI" panose="020B0604030504040204" pitchFamily="50" charset="-128"/>
                <a:sym typeface="Arial" panose="020B0604020202020204" pitchFamily="34" charset="0"/>
              </a:rPr>
              <a:t>ネットワークインターフェイスカードを介して</a:t>
            </a:r>
            <a:r>
              <a:rPr lang="en-US" sz="3200" dirty="0">
                <a:latin typeface="Meiryo UI" panose="020B0604030504040204" pitchFamily="50" charset="-128"/>
                <a:ea typeface="Meiryo UI" panose="020B0604030504040204" pitchFamily="50" charset="-128"/>
                <a:sym typeface="Arial" panose="020B0604020202020204" pitchFamily="34" charset="0"/>
              </a:rPr>
              <a:t>2x25GbE</a:t>
            </a:r>
            <a:r>
              <a:rPr lang="ja-JP" altLang="en-US" sz="3200">
                <a:latin typeface="Meiryo UI" panose="020B0604030504040204" pitchFamily="50" charset="-128"/>
                <a:ea typeface="Meiryo UI" panose="020B0604030504040204" pitchFamily="50" charset="-128"/>
                <a:sym typeface="Arial" panose="020B0604020202020204" pitchFamily="34" charset="0"/>
              </a:rPr>
              <a:t>に拡張できます</a:t>
            </a:r>
            <a:endParaRPr lang="en-US" sz="2800">
              <a:latin typeface="Meiryo UI" panose="020B0604030504040204" pitchFamily="50" charset="-128"/>
              <a:ea typeface="Meiryo UI" panose="020B0604030504040204" pitchFamily="50" charset="-128"/>
              <a:cs typeface="Arial" panose="020B0604020202020204"/>
            </a:endParaRPr>
          </a:p>
        </p:txBody>
      </p:sp>
      <p:sp>
        <p:nvSpPr>
          <p:cNvPr id="8" name="TextBox 6">
            <a:extLst>
              <a:ext uri="{FF2B5EF4-FFF2-40B4-BE49-F238E27FC236}">
                <a16:creationId xmlns:a16="http://schemas.microsoft.com/office/drawing/2014/main" id="{08D18E22-47AF-104D-89F1-7EC23AC03D05}"/>
              </a:ext>
            </a:extLst>
          </p:cNvPr>
          <p:cNvSpPr txBox="1"/>
          <p:nvPr/>
        </p:nvSpPr>
        <p:spPr>
          <a:xfrm>
            <a:off x="1550073" y="1373816"/>
            <a:ext cx="3975563" cy="338544"/>
          </a:xfrm>
          <a:prstGeom prst="rect">
            <a:avLst/>
          </a:prstGeom>
          <a:noFill/>
        </p:spPr>
        <p:txBody>
          <a:bodyPr wrap="square" lIns="121908" tIns="60955" rIns="121908" bIns="60955" anchor="t">
            <a:spAutoFit/>
          </a:bodyPr>
          <a:lstStyle/>
          <a:p>
            <a:pPr algn="ctr">
              <a:defRPr/>
            </a:pPr>
            <a:r>
              <a:rPr lang="en-US" sz="1400" b="1" dirty="0">
                <a:solidFill>
                  <a:schemeClr val="bg1"/>
                </a:solidFill>
                <a:latin typeface="Meiryo UI" panose="020B0604030504040204" pitchFamily="50" charset="-128"/>
                <a:ea typeface="Meiryo UI" panose="020B0604030504040204" pitchFamily="50" charset="-128"/>
                <a:sym typeface="Arial" panose="020B0604020202020204" pitchFamily="34" charset="0"/>
              </a:rPr>
              <a:t>2 x 2.5 GbE </a:t>
            </a:r>
            <a:r>
              <a:rPr lang="en-US" sz="1400" b="1"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Windowsファイル転送</a:t>
            </a:r>
            <a:endParaRPr lang="en-US" sz="1400" b="1" dirty="0">
              <a:solidFill>
                <a:schemeClr val="bg1"/>
              </a:solidFill>
              <a:latin typeface="Meiryo UI" panose="020B0604030504040204" pitchFamily="50" charset="-128"/>
              <a:ea typeface="Meiryo UI" panose="020B0604030504040204" pitchFamily="50" charset="-128"/>
            </a:endParaRPr>
          </a:p>
        </p:txBody>
      </p:sp>
      <p:sp>
        <p:nvSpPr>
          <p:cNvPr id="9" name="TextBox 6">
            <a:extLst>
              <a:ext uri="{FF2B5EF4-FFF2-40B4-BE49-F238E27FC236}">
                <a16:creationId xmlns:a16="http://schemas.microsoft.com/office/drawing/2014/main" id="{B26B59E1-265B-5140-99D3-72360790556C}"/>
              </a:ext>
            </a:extLst>
          </p:cNvPr>
          <p:cNvSpPr txBox="1"/>
          <p:nvPr/>
        </p:nvSpPr>
        <p:spPr>
          <a:xfrm>
            <a:off x="6308106" y="1391998"/>
            <a:ext cx="4460508" cy="338544"/>
          </a:xfrm>
          <a:prstGeom prst="rect">
            <a:avLst/>
          </a:prstGeom>
          <a:noFill/>
        </p:spPr>
        <p:txBody>
          <a:bodyPr wrap="square" lIns="121908" tIns="60955" rIns="121908" bIns="60955" anchor="t">
            <a:spAutoFit/>
          </a:bodyPr>
          <a:lstStyle/>
          <a:p>
            <a:pPr algn="ctr"/>
            <a:r>
              <a:rPr lang="en-US" sz="1400" b="1" dirty="0">
                <a:solidFill>
                  <a:schemeClr val="bg1"/>
                </a:solidFill>
                <a:latin typeface="Meiryo UI" panose="020B0604030504040204" pitchFamily="50" charset="-128"/>
                <a:ea typeface="Meiryo UI" panose="020B0604030504040204" pitchFamily="50" charset="-128"/>
                <a:sym typeface="+mn-lt"/>
              </a:rPr>
              <a:t>2 x 25 GbE SMBシーケンシャル</a:t>
            </a:r>
            <a:r>
              <a:rPr lang="en-US" sz="1400" b="1" dirty="0">
                <a:solidFill>
                  <a:schemeClr val="bg1"/>
                </a:solidFill>
                <a:latin typeface="Meiryo UI" panose="020B0604030504040204" pitchFamily="50" charset="-128"/>
                <a:ea typeface="Meiryo UI" panose="020B0604030504040204" pitchFamily="50" charset="-128"/>
              </a:rPr>
              <a:t>・スループット（1MB）</a:t>
            </a:r>
            <a:endParaRPr lang="en-US" sz="1850" dirty="0">
              <a:solidFill>
                <a:schemeClr val="bg1"/>
              </a:solidFill>
              <a:latin typeface="Meiryo UI" panose="020B0604030504040204" pitchFamily="50" charset="-128"/>
              <a:ea typeface="Meiryo UI" panose="020B0604030504040204" pitchFamily="50" charset="-128"/>
            </a:endParaRPr>
          </a:p>
        </p:txBody>
      </p:sp>
      <p:sp>
        <p:nvSpPr>
          <p:cNvPr id="12" name="TextBox 6"/>
          <p:cNvSpPr txBox="1"/>
          <p:nvPr/>
        </p:nvSpPr>
        <p:spPr>
          <a:xfrm>
            <a:off x="2363409" y="5153458"/>
            <a:ext cx="1234371" cy="400099"/>
          </a:xfrm>
          <a:prstGeom prst="rect">
            <a:avLst/>
          </a:prstGeom>
          <a:noFill/>
        </p:spPr>
        <p:txBody>
          <a:bodyPr wrap="square" lIns="121908" tIns="60955" rIns="121908" bIns="60955" anchor="t">
            <a:spAutoFit/>
          </a:bodyPr>
          <a:lstStyle/>
          <a:p>
            <a:pPr algn="ctr">
              <a:defRPr/>
            </a:pPr>
            <a:r>
              <a:rPr lang="en-US" sz="18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Upload</a:t>
            </a:r>
          </a:p>
        </p:txBody>
      </p:sp>
      <p:sp>
        <p:nvSpPr>
          <p:cNvPr id="13" name="TextBox 6"/>
          <p:cNvSpPr txBox="1"/>
          <p:nvPr/>
        </p:nvSpPr>
        <p:spPr>
          <a:xfrm>
            <a:off x="3822258" y="5153458"/>
            <a:ext cx="1514866" cy="400099"/>
          </a:xfrm>
          <a:prstGeom prst="rect">
            <a:avLst/>
          </a:prstGeom>
          <a:noFill/>
        </p:spPr>
        <p:txBody>
          <a:bodyPr wrap="square" lIns="121908" tIns="60955" rIns="121908" bIns="60955" anchor="t">
            <a:spAutoFit/>
          </a:bodyPr>
          <a:lstStyle/>
          <a:p>
            <a:pPr algn="ctr">
              <a:defRPr/>
            </a:pPr>
            <a:r>
              <a:rPr lang="en-US" altLang="zh-TW" sz="1800" b="1"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Download</a:t>
            </a:r>
          </a:p>
        </p:txBody>
      </p:sp>
      <p:sp>
        <p:nvSpPr>
          <p:cNvPr id="15" name="TextBox 6">
            <a:extLst>
              <a:ext uri="{FF2B5EF4-FFF2-40B4-BE49-F238E27FC236}">
                <a16:creationId xmlns:a16="http://schemas.microsoft.com/office/drawing/2014/main" id="{E13A1EB6-8F2D-DA40-AC67-F010749E966F}"/>
              </a:ext>
            </a:extLst>
          </p:cNvPr>
          <p:cNvSpPr txBox="1"/>
          <p:nvPr/>
        </p:nvSpPr>
        <p:spPr>
          <a:xfrm>
            <a:off x="7015044" y="5195066"/>
            <a:ext cx="1234371" cy="400099"/>
          </a:xfrm>
          <a:prstGeom prst="rect">
            <a:avLst/>
          </a:prstGeom>
          <a:noFill/>
        </p:spPr>
        <p:txBody>
          <a:bodyPr wrap="square" lIns="121908" tIns="60955" rIns="121908" bIns="60955" anchor="t">
            <a:spAutoFit/>
          </a:bodyPr>
          <a:lstStyle/>
          <a:p>
            <a:pPr algn="ctr">
              <a:defRPr/>
            </a:pPr>
            <a:r>
              <a:rPr lang="en-US" sz="18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Write</a:t>
            </a:r>
          </a:p>
        </p:txBody>
      </p:sp>
      <p:sp>
        <p:nvSpPr>
          <p:cNvPr id="16" name="TextBox 6">
            <a:extLst>
              <a:ext uri="{FF2B5EF4-FFF2-40B4-BE49-F238E27FC236}">
                <a16:creationId xmlns:a16="http://schemas.microsoft.com/office/drawing/2014/main" id="{CBBADFE4-64BB-B54E-903D-A9A8B115330B}"/>
              </a:ext>
            </a:extLst>
          </p:cNvPr>
          <p:cNvSpPr txBox="1"/>
          <p:nvPr/>
        </p:nvSpPr>
        <p:spPr>
          <a:xfrm>
            <a:off x="8460853" y="5195066"/>
            <a:ext cx="1234371" cy="400099"/>
          </a:xfrm>
          <a:prstGeom prst="rect">
            <a:avLst/>
          </a:prstGeom>
          <a:noFill/>
        </p:spPr>
        <p:txBody>
          <a:bodyPr wrap="square" lIns="121908" tIns="60955" rIns="121908" bIns="60955" anchor="t">
            <a:spAutoFit/>
          </a:bodyPr>
          <a:lstStyle/>
          <a:p>
            <a:pPr algn="ctr">
              <a:defRPr/>
            </a:pPr>
            <a:r>
              <a:rPr lang="en-US" altLang="zh-TW" sz="18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Read</a:t>
            </a:r>
          </a:p>
        </p:txBody>
      </p:sp>
      <p:sp>
        <p:nvSpPr>
          <p:cNvPr id="36" name="Rectangle 3">
            <a:extLst>
              <a:ext uri="{FF2B5EF4-FFF2-40B4-BE49-F238E27FC236}">
                <a16:creationId xmlns:a16="http://schemas.microsoft.com/office/drawing/2014/main" id="{3C4220CF-584E-4C44-B7D1-B68014D66BD5}"/>
              </a:ext>
            </a:extLst>
          </p:cNvPr>
          <p:cNvSpPr>
            <a:spLocks noChangeArrowheads="1"/>
          </p:cNvSpPr>
          <p:nvPr/>
        </p:nvSpPr>
        <p:spPr bwMode="auto">
          <a:xfrm>
            <a:off x="1763532" y="5868418"/>
            <a:ext cx="5817655" cy="492432"/>
          </a:xfrm>
          <a:prstGeom prst="rect">
            <a:avLst/>
          </a:prstGeom>
          <a:noFill/>
          <a:ln w="9525">
            <a:noFill/>
            <a:miter lim="800000"/>
            <a:headEnd/>
            <a:tailEnd/>
          </a:ln>
        </p:spPr>
        <p:txBody>
          <a:bodyPr wrap="square" lIns="121908" tIns="60955" rIns="121908" bIns="60955" anchor="t">
            <a:spAutoFit/>
          </a:bodyPr>
          <a:lstStyle/>
          <a:p>
            <a:r>
              <a:rPr lang="en-US" altLang="zh-TW" sz="800" dirty="0" err="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環境</a:t>
            </a:r>
            <a:r>
              <a:rPr lang="en-US" altLang="zh-TW" sz="8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a:t>
            </a:r>
            <a:r>
              <a:rPr lang="zh-TW" altLang="en-US" sz="800" dirty="0">
                <a:latin typeface="Meiryo UI" panose="020B0604030504040204" pitchFamily="50" charset="-128"/>
                <a:ea typeface="Meiryo UI" panose="020B0604030504040204" pitchFamily="50" charset="-128"/>
                <a:cs typeface="+mn-ea"/>
              </a:rPr>
              <a:t/>
            </a:r>
            <a:br>
              <a:rPr lang="zh-TW" altLang="en-US" sz="800" dirty="0">
                <a:latin typeface="Meiryo UI" panose="020B0604030504040204" pitchFamily="50" charset="-128"/>
                <a:ea typeface="Meiryo UI" panose="020B0604030504040204" pitchFamily="50" charset="-128"/>
                <a:cs typeface="+mn-ea"/>
              </a:rPr>
            </a:br>
            <a:r>
              <a:rPr lang="en-US" altLang="zh-TW" sz="8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NAS</a:t>
            </a:r>
            <a:r>
              <a:rPr lang="zh-TW" altLang="en-US" sz="8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 </a:t>
            </a:r>
            <a:r>
              <a:rPr lang="en-US" altLang="en-US" sz="800" dirty="0">
                <a:solidFill>
                  <a:schemeClr val="bg1"/>
                </a:solidFill>
                <a:latin typeface="Meiryo UI" panose="020B0604030504040204" pitchFamily="50" charset="-128"/>
                <a:ea typeface="Meiryo UI" panose="020B0604030504040204" pitchFamily="50" charset="-128"/>
                <a:sym typeface="Arial" panose="020B0604020202020204" pitchFamily="34" charset="0"/>
              </a:rPr>
              <a:t>| </a:t>
            </a:r>
            <a:r>
              <a:rPr lang="en-US" altLang="zh-TW" sz="8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TS-855eU-RP, QTS 5.0.1, 8 x Samsung 860 EVO 1TB, RAID 5, thick volume</a:t>
            </a:r>
            <a:endParaRPr lang="en-US" altLang="zh-TW" sz="800" dirty="0">
              <a:solidFill>
                <a:schemeClr val="bg1"/>
              </a:solidFill>
              <a:latin typeface="Meiryo UI" panose="020B0604030504040204" pitchFamily="50" charset="-128"/>
              <a:ea typeface="Meiryo UI" panose="020B0604030504040204" pitchFamily="50" charset="-128"/>
              <a:cs typeface="+mn-ea"/>
            </a:endParaRPr>
          </a:p>
          <a:p>
            <a:r>
              <a:rPr lang="en" altLang="zh-TW" sz="8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PC | Windows Server 2016, Intel Core i7-6700 3.4 GHz, 64GB RAM</a:t>
            </a:r>
            <a:endParaRPr lang="en" sz="800">
              <a:solidFill>
                <a:schemeClr val="bg1"/>
              </a:solidFill>
              <a:latin typeface="Meiryo UI" panose="020B0604030504040204" pitchFamily="50" charset="-128"/>
              <a:ea typeface="Meiryo UI" panose="020B0604030504040204" pitchFamily="50" charset="-128"/>
              <a:cs typeface="+mn-ea"/>
            </a:endParaRPr>
          </a:p>
        </p:txBody>
      </p:sp>
      <p:sp>
        <p:nvSpPr>
          <p:cNvPr id="37" name="Rectangle 2">
            <a:extLst>
              <a:ext uri="{FF2B5EF4-FFF2-40B4-BE49-F238E27FC236}">
                <a16:creationId xmlns:a16="http://schemas.microsoft.com/office/drawing/2014/main" id="{D1E17477-92DB-064A-97DA-8A7C46145F40}"/>
              </a:ext>
            </a:extLst>
          </p:cNvPr>
          <p:cNvSpPr>
            <a:spLocks noChangeArrowheads="1"/>
          </p:cNvSpPr>
          <p:nvPr/>
        </p:nvSpPr>
        <p:spPr bwMode="auto">
          <a:xfrm>
            <a:off x="1749679" y="6275690"/>
            <a:ext cx="3837108" cy="246211"/>
          </a:xfrm>
          <a:prstGeom prst="rect">
            <a:avLst/>
          </a:prstGeom>
          <a:noFill/>
          <a:ln w="9525">
            <a:noFill/>
            <a:miter lim="800000"/>
            <a:headEnd/>
            <a:tailEnd/>
          </a:ln>
        </p:spPr>
        <p:txBody>
          <a:bodyPr wrap="square" lIns="121908" tIns="60955" rIns="121908" bIns="60955" anchor="t">
            <a:spAutoFit/>
          </a:bodyPr>
          <a:lstStyle/>
          <a:p>
            <a:r>
              <a:rPr lang="en" sz="800"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QNAPラボでテスト済み。数値は環境によって異なる場合があります</a:t>
            </a:r>
            <a:r>
              <a:rPr lang="en" sz="800" dirty="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en" sz="800" dirty="0">
              <a:solidFill>
                <a:srgbClr val="FFFFFF"/>
              </a:solidFill>
              <a:latin typeface="Meiryo UI" panose="020B0604030504040204" pitchFamily="50" charset="-128"/>
              <a:ea typeface="Meiryo UI" panose="020B0604030504040204" pitchFamily="50" charset="-128"/>
            </a:endParaRPr>
          </a:p>
        </p:txBody>
      </p:sp>
      <p:pic>
        <p:nvPicPr>
          <p:cNvPr id="47" name="圖片 46" descr="一張含有 文字, 電子用品 的圖片&#10;&#10;自動產生的描述">
            <a:extLst>
              <a:ext uri="{FF2B5EF4-FFF2-40B4-BE49-F238E27FC236}">
                <a16:creationId xmlns:a16="http://schemas.microsoft.com/office/drawing/2014/main" id="{BE637A68-7E7A-4A84-B52A-3BC4039F62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51108" y="5305809"/>
            <a:ext cx="2494608" cy="1559407"/>
          </a:xfrm>
          <a:prstGeom prst="rect">
            <a:avLst/>
          </a:prstGeom>
          <a:noFill/>
        </p:spPr>
      </p:pic>
      <p:pic>
        <p:nvPicPr>
          <p:cNvPr id="48" name="Picture 4" descr="QXG-25G2SF-CX6">
            <a:extLst>
              <a:ext uri="{FF2B5EF4-FFF2-40B4-BE49-F238E27FC236}">
                <a16:creationId xmlns:a16="http://schemas.microsoft.com/office/drawing/2014/main" id="{CF707A96-0851-8ACB-CE01-9925D956D2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8347" y="5452876"/>
            <a:ext cx="1218212" cy="1059269"/>
          </a:xfrm>
          <a:prstGeom prst="rect">
            <a:avLst/>
          </a:prstGeom>
          <a:noFill/>
          <a:effectLst>
            <a:outerShdw blurRad="431800" dist="190500" dir="5760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49" name="文字方塊 48">
            <a:extLst>
              <a:ext uri="{FF2B5EF4-FFF2-40B4-BE49-F238E27FC236}">
                <a16:creationId xmlns:a16="http://schemas.microsoft.com/office/drawing/2014/main" id="{A2BB9DC0-360B-9F8A-E872-A771EB202F1F}"/>
              </a:ext>
            </a:extLst>
          </p:cNvPr>
          <p:cNvSpPr txBox="1"/>
          <p:nvPr/>
        </p:nvSpPr>
        <p:spPr>
          <a:xfrm>
            <a:off x="6311764" y="6299929"/>
            <a:ext cx="3602628" cy="56938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450">
                <a:solidFill>
                  <a:schemeClr val="bg1"/>
                </a:solidFill>
                <a:latin typeface="Meiryo UI" panose="020B0604030504040204" pitchFamily="50" charset="-128"/>
                <a:ea typeface="Meiryo UI" panose="020B0604030504040204" pitchFamily="50" charset="-128"/>
              </a:rPr>
              <a:t>QXG-25G2SF-CX6</a:t>
            </a:r>
            <a:endParaRPr lang="zh-TW" sz="1450">
              <a:solidFill>
                <a:schemeClr val="bg1"/>
              </a:solidFill>
              <a:latin typeface="Meiryo UI" panose="020B0604030504040204" pitchFamily="50" charset="-128"/>
              <a:ea typeface="Meiryo UI" panose="020B0604030504040204" pitchFamily="50" charset="-128"/>
            </a:endParaRPr>
          </a:p>
          <a:p>
            <a:r>
              <a:rPr lang="zh-TW" altLang="en-US" sz="1450">
                <a:solidFill>
                  <a:schemeClr val="bg1"/>
                </a:solidFill>
                <a:latin typeface="Meiryo UI" panose="020B0604030504040204" pitchFamily="50" charset="-128"/>
                <a:ea typeface="Meiryo UI" panose="020B0604030504040204" pitchFamily="50" charset="-128"/>
              </a:rPr>
              <a:t>2 x 25GbE SFP28 NIC​</a:t>
            </a:r>
            <a:endParaRPr lang="zh-TW" sz="1450">
              <a:solidFill>
                <a:schemeClr val="bg1"/>
              </a:solidFill>
              <a:latin typeface="Meiryo UI" panose="020B0604030504040204" pitchFamily="50" charset="-128"/>
              <a:ea typeface="Meiryo UI" panose="020B0604030504040204" pitchFamily="50" charset="-128"/>
            </a:endParaRPr>
          </a:p>
        </p:txBody>
      </p:sp>
      <p:sp>
        <p:nvSpPr>
          <p:cNvPr id="2" name="矩形 1">
            <a:extLst>
              <a:ext uri="{FF2B5EF4-FFF2-40B4-BE49-F238E27FC236}">
                <a16:creationId xmlns:a16="http://schemas.microsoft.com/office/drawing/2014/main" id="{75364EDC-C7CE-6DE9-126C-806C6FEA698C}"/>
              </a:ext>
            </a:extLst>
          </p:cNvPr>
          <p:cNvSpPr/>
          <p:nvPr/>
        </p:nvSpPr>
        <p:spPr>
          <a:xfrm>
            <a:off x="1790767" y="2012498"/>
            <a:ext cx="3862599" cy="3110408"/>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3" name="矩形 2">
            <a:extLst>
              <a:ext uri="{FF2B5EF4-FFF2-40B4-BE49-F238E27FC236}">
                <a16:creationId xmlns:a16="http://schemas.microsoft.com/office/drawing/2014/main" id="{E4BBE6F4-66DF-4632-5ED6-082BF3186DD8}"/>
              </a:ext>
            </a:extLst>
          </p:cNvPr>
          <p:cNvSpPr/>
          <p:nvPr/>
        </p:nvSpPr>
        <p:spPr>
          <a:xfrm>
            <a:off x="6405266" y="2054106"/>
            <a:ext cx="3973731" cy="3110408"/>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4" name="文字方塊 3">
            <a:extLst>
              <a:ext uri="{FF2B5EF4-FFF2-40B4-BE49-F238E27FC236}">
                <a16:creationId xmlns:a16="http://schemas.microsoft.com/office/drawing/2014/main" id="{76A2B2E8-3889-D169-8C5D-EE9E0E74F928}"/>
              </a:ext>
            </a:extLst>
          </p:cNvPr>
          <p:cNvSpPr txBox="1"/>
          <p:nvPr/>
        </p:nvSpPr>
        <p:spPr>
          <a:xfrm rot="16200000">
            <a:off x="605133" y="4745185"/>
            <a:ext cx="855512" cy="297454"/>
          </a:xfrm>
          <a:prstGeom prst="rect">
            <a:avLst/>
          </a:prstGeom>
          <a:noFill/>
        </p:spPr>
        <p:txBody>
          <a:bodyPr wrap="square" rtlCol="0">
            <a:spAutoFit/>
          </a:bodyPr>
          <a:lstStyle/>
          <a:p>
            <a:r>
              <a:rPr lang="en-US" altLang="zh-TW" sz="1333">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(MB/s)</a:t>
            </a:r>
            <a:endParaRPr lang="zh-TW" altLang="en-US" sz="1333">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5" name="矩形 4">
            <a:extLst>
              <a:ext uri="{FF2B5EF4-FFF2-40B4-BE49-F238E27FC236}">
                <a16:creationId xmlns:a16="http://schemas.microsoft.com/office/drawing/2014/main" id="{8EBDB0CC-96F5-11C5-07A0-CB780322F709}"/>
              </a:ext>
            </a:extLst>
          </p:cNvPr>
          <p:cNvSpPr/>
          <p:nvPr/>
        </p:nvSpPr>
        <p:spPr>
          <a:xfrm>
            <a:off x="1364309" y="4966910"/>
            <a:ext cx="296876"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 name="矩形 5">
            <a:extLst>
              <a:ext uri="{FF2B5EF4-FFF2-40B4-BE49-F238E27FC236}">
                <a16:creationId xmlns:a16="http://schemas.microsoft.com/office/drawing/2014/main" id="{B5DF655A-04D7-3450-7CF7-7D6158DF1395}"/>
              </a:ext>
            </a:extLst>
          </p:cNvPr>
          <p:cNvSpPr/>
          <p:nvPr/>
        </p:nvSpPr>
        <p:spPr>
          <a:xfrm>
            <a:off x="1195501" y="4127547"/>
            <a:ext cx="52129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50" name="矩形 49">
            <a:extLst>
              <a:ext uri="{FF2B5EF4-FFF2-40B4-BE49-F238E27FC236}">
                <a16:creationId xmlns:a16="http://schemas.microsoft.com/office/drawing/2014/main" id="{69F132F7-809F-18EF-BFD6-9C511EAA1F22}"/>
              </a:ext>
            </a:extLst>
          </p:cNvPr>
          <p:cNvSpPr/>
          <p:nvPr/>
        </p:nvSpPr>
        <p:spPr>
          <a:xfrm>
            <a:off x="1195501" y="3288183"/>
            <a:ext cx="52129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400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grpSp>
        <p:nvGrpSpPr>
          <p:cNvPr id="51" name="群組 50">
            <a:extLst>
              <a:ext uri="{FF2B5EF4-FFF2-40B4-BE49-F238E27FC236}">
                <a16:creationId xmlns:a16="http://schemas.microsoft.com/office/drawing/2014/main" id="{2B2EAC55-670D-BA29-AEF5-75163DEDBDC2}"/>
              </a:ext>
            </a:extLst>
          </p:cNvPr>
          <p:cNvGrpSpPr/>
          <p:nvPr/>
        </p:nvGrpSpPr>
        <p:grpSpPr>
          <a:xfrm>
            <a:off x="1790767" y="2557649"/>
            <a:ext cx="8588231" cy="2565256"/>
            <a:chOff x="1513810" y="2315008"/>
            <a:chExt cx="6120419" cy="1923942"/>
          </a:xfrm>
        </p:grpSpPr>
        <p:cxnSp>
          <p:nvCxnSpPr>
            <p:cNvPr id="52" name="直線接點 51">
              <a:extLst>
                <a:ext uri="{FF2B5EF4-FFF2-40B4-BE49-F238E27FC236}">
                  <a16:creationId xmlns:a16="http://schemas.microsoft.com/office/drawing/2014/main" id="{E78E7DFB-B581-3C94-98CE-EB15554D48ED}"/>
                </a:ext>
              </a:extLst>
            </p:cNvPr>
            <p:cNvCxnSpPr>
              <a:cxnSpLocks/>
            </p:cNvCxnSpPr>
            <p:nvPr/>
          </p:nvCxnSpPr>
          <p:spPr>
            <a:xfrm>
              <a:off x="1513810" y="4210379"/>
              <a:ext cx="6120419" cy="28571"/>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直線接點 52">
              <a:extLst>
                <a:ext uri="{FF2B5EF4-FFF2-40B4-BE49-F238E27FC236}">
                  <a16:creationId xmlns:a16="http://schemas.microsoft.com/office/drawing/2014/main" id="{7F06367F-D33D-8EEC-8889-2C63CDA35A06}"/>
                </a:ext>
              </a:extLst>
            </p:cNvPr>
            <p:cNvCxnSpPr>
              <a:cxnSpLocks/>
            </p:cNvCxnSpPr>
            <p:nvPr/>
          </p:nvCxnSpPr>
          <p:spPr>
            <a:xfrm>
              <a:off x="1513810" y="3933140"/>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直線接點 53">
              <a:extLst>
                <a:ext uri="{FF2B5EF4-FFF2-40B4-BE49-F238E27FC236}">
                  <a16:creationId xmlns:a16="http://schemas.microsoft.com/office/drawing/2014/main" id="{811531EB-0D83-995A-B47D-F66321891059}"/>
                </a:ext>
              </a:extLst>
            </p:cNvPr>
            <p:cNvCxnSpPr>
              <a:cxnSpLocks/>
            </p:cNvCxnSpPr>
            <p:nvPr/>
          </p:nvCxnSpPr>
          <p:spPr>
            <a:xfrm>
              <a:off x="1513810" y="3293951"/>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直線接點 54">
              <a:extLst>
                <a:ext uri="{FF2B5EF4-FFF2-40B4-BE49-F238E27FC236}">
                  <a16:creationId xmlns:a16="http://schemas.microsoft.com/office/drawing/2014/main" id="{1AB038AC-C61B-76D4-BD23-052719C66338}"/>
                </a:ext>
              </a:extLst>
            </p:cNvPr>
            <p:cNvCxnSpPr>
              <a:cxnSpLocks/>
            </p:cNvCxnSpPr>
            <p:nvPr/>
          </p:nvCxnSpPr>
          <p:spPr>
            <a:xfrm>
              <a:off x="1513810" y="2981787"/>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6" name="直線接點 55">
              <a:extLst>
                <a:ext uri="{FF2B5EF4-FFF2-40B4-BE49-F238E27FC236}">
                  <a16:creationId xmlns:a16="http://schemas.microsoft.com/office/drawing/2014/main" id="{E9BABD57-F10A-5454-AEDA-10F9E51BDA8B}"/>
                </a:ext>
              </a:extLst>
            </p:cNvPr>
            <p:cNvCxnSpPr>
              <a:cxnSpLocks/>
            </p:cNvCxnSpPr>
            <p:nvPr/>
          </p:nvCxnSpPr>
          <p:spPr>
            <a:xfrm>
              <a:off x="1513810" y="2665528"/>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線接點 56">
              <a:extLst>
                <a:ext uri="{FF2B5EF4-FFF2-40B4-BE49-F238E27FC236}">
                  <a16:creationId xmlns:a16="http://schemas.microsoft.com/office/drawing/2014/main" id="{1A634749-F126-5EB1-2B66-FD7F5A2514DE}"/>
                </a:ext>
              </a:extLst>
            </p:cNvPr>
            <p:cNvCxnSpPr>
              <a:cxnSpLocks/>
            </p:cNvCxnSpPr>
            <p:nvPr/>
          </p:nvCxnSpPr>
          <p:spPr>
            <a:xfrm>
              <a:off x="1513810" y="3604394"/>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線接點 57">
              <a:extLst>
                <a:ext uri="{FF2B5EF4-FFF2-40B4-BE49-F238E27FC236}">
                  <a16:creationId xmlns:a16="http://schemas.microsoft.com/office/drawing/2014/main" id="{BD161A18-C576-481C-0CF7-D73768362FFE}"/>
                </a:ext>
              </a:extLst>
            </p:cNvPr>
            <p:cNvCxnSpPr>
              <a:cxnSpLocks/>
            </p:cNvCxnSpPr>
            <p:nvPr/>
          </p:nvCxnSpPr>
          <p:spPr>
            <a:xfrm>
              <a:off x="1513810" y="2315008"/>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59" name="Shape 80">
            <a:extLst>
              <a:ext uri="{FF2B5EF4-FFF2-40B4-BE49-F238E27FC236}">
                <a16:creationId xmlns:a16="http://schemas.microsoft.com/office/drawing/2014/main" id="{346FA6D0-5B92-E3C9-CE1B-C3777DE9D3DD}"/>
              </a:ext>
            </a:extLst>
          </p:cNvPr>
          <p:cNvSpPr/>
          <p:nvPr/>
        </p:nvSpPr>
        <p:spPr>
          <a:xfrm>
            <a:off x="4148633" y="2610268"/>
            <a:ext cx="658465" cy="2518295"/>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0" name="Shape 79">
            <a:extLst>
              <a:ext uri="{FF2B5EF4-FFF2-40B4-BE49-F238E27FC236}">
                <a16:creationId xmlns:a16="http://schemas.microsoft.com/office/drawing/2014/main" id="{88BD66E4-4479-1ADD-923B-9EBA83007AB7}"/>
              </a:ext>
            </a:extLst>
          </p:cNvPr>
          <p:cNvSpPr/>
          <p:nvPr/>
        </p:nvSpPr>
        <p:spPr>
          <a:xfrm>
            <a:off x="2682040" y="2647795"/>
            <a:ext cx="681887" cy="2471029"/>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1" name="TextBox 20">
            <a:extLst>
              <a:ext uri="{FF2B5EF4-FFF2-40B4-BE49-F238E27FC236}">
                <a16:creationId xmlns:a16="http://schemas.microsoft.com/office/drawing/2014/main" id="{C2D36A67-2914-2665-604D-5008E78EDCA6}"/>
              </a:ext>
            </a:extLst>
          </p:cNvPr>
          <p:cNvSpPr txBox="1"/>
          <p:nvPr/>
        </p:nvSpPr>
        <p:spPr>
          <a:xfrm>
            <a:off x="2301912" y="2188317"/>
            <a:ext cx="1460432" cy="369332"/>
          </a:xfrm>
          <a:prstGeom prst="rect">
            <a:avLst/>
          </a:prstGeom>
          <a:noFill/>
          <a:ln>
            <a:noFill/>
          </a:ln>
          <a:effectLst/>
        </p:spPr>
        <p:txBody>
          <a:bodyPr wrap="square" lIns="121920" tIns="60960" rIns="121920" bIns="60960" rtlCol="0" anchor="t">
            <a:spAutoFit/>
          </a:bodyPr>
          <a:lstStyle/>
          <a:p>
            <a:pPr algn="ctr"/>
            <a:r>
              <a:rPr lang="en-US"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586 MB/s</a:t>
            </a:r>
          </a:p>
        </p:txBody>
      </p:sp>
      <p:sp>
        <p:nvSpPr>
          <p:cNvPr id="62" name="TextBox 20">
            <a:extLst>
              <a:ext uri="{FF2B5EF4-FFF2-40B4-BE49-F238E27FC236}">
                <a16:creationId xmlns:a16="http://schemas.microsoft.com/office/drawing/2014/main" id="{B2D04FD3-CCED-FB45-92BE-C080CB82EB25}"/>
              </a:ext>
            </a:extLst>
          </p:cNvPr>
          <p:cNvSpPr txBox="1"/>
          <p:nvPr/>
        </p:nvSpPr>
        <p:spPr>
          <a:xfrm>
            <a:off x="3881096" y="2188317"/>
            <a:ext cx="1191167" cy="615553"/>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591 MB/s</a:t>
            </a:r>
            <a:endParaRPr lang="en-US"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3" name="Shape 80">
            <a:extLst>
              <a:ext uri="{FF2B5EF4-FFF2-40B4-BE49-F238E27FC236}">
                <a16:creationId xmlns:a16="http://schemas.microsoft.com/office/drawing/2014/main" id="{F9CE4D77-B04D-8C51-1772-A75C4F9820DE}"/>
              </a:ext>
            </a:extLst>
          </p:cNvPr>
          <p:cNvSpPr/>
          <p:nvPr/>
        </p:nvSpPr>
        <p:spPr>
          <a:xfrm>
            <a:off x="8801479" y="2229907"/>
            <a:ext cx="658465" cy="2933488"/>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4" name="Shape 79">
            <a:extLst>
              <a:ext uri="{FF2B5EF4-FFF2-40B4-BE49-F238E27FC236}">
                <a16:creationId xmlns:a16="http://schemas.microsoft.com/office/drawing/2014/main" id="{08C08E23-6B04-A185-7567-EB16C4F799A4}"/>
              </a:ext>
            </a:extLst>
          </p:cNvPr>
          <p:cNvSpPr/>
          <p:nvPr/>
        </p:nvSpPr>
        <p:spPr>
          <a:xfrm>
            <a:off x="7342758" y="3521350"/>
            <a:ext cx="681887" cy="1636392"/>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5" name="TextBox 20">
            <a:extLst>
              <a:ext uri="{FF2B5EF4-FFF2-40B4-BE49-F238E27FC236}">
                <a16:creationId xmlns:a16="http://schemas.microsoft.com/office/drawing/2014/main" id="{6B9CBC36-FF6E-FB2A-431F-1E3B35F4E3CE}"/>
              </a:ext>
            </a:extLst>
          </p:cNvPr>
          <p:cNvSpPr txBox="1"/>
          <p:nvPr/>
        </p:nvSpPr>
        <p:spPr>
          <a:xfrm>
            <a:off x="6829480" y="3131513"/>
            <a:ext cx="1708440"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2,064 MB/s</a:t>
            </a:r>
            <a:endParaRPr lang="en-US"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6" name="TextBox 20">
            <a:extLst>
              <a:ext uri="{FF2B5EF4-FFF2-40B4-BE49-F238E27FC236}">
                <a16:creationId xmlns:a16="http://schemas.microsoft.com/office/drawing/2014/main" id="{8EE24BCC-931B-A335-D7A4-46A9A3E36B27}"/>
              </a:ext>
            </a:extLst>
          </p:cNvPr>
          <p:cNvSpPr txBox="1"/>
          <p:nvPr/>
        </p:nvSpPr>
        <p:spPr>
          <a:xfrm>
            <a:off x="8143222" y="1768676"/>
            <a:ext cx="1944104"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3,484 MB/s</a:t>
            </a:r>
          </a:p>
        </p:txBody>
      </p:sp>
      <p:sp>
        <p:nvSpPr>
          <p:cNvPr id="67" name="矩形 66">
            <a:extLst>
              <a:ext uri="{FF2B5EF4-FFF2-40B4-BE49-F238E27FC236}">
                <a16:creationId xmlns:a16="http://schemas.microsoft.com/office/drawing/2014/main" id="{231AEDC3-941A-B2CC-AC8F-44447458DEC0}"/>
              </a:ext>
            </a:extLst>
          </p:cNvPr>
          <p:cNvSpPr/>
          <p:nvPr/>
        </p:nvSpPr>
        <p:spPr>
          <a:xfrm>
            <a:off x="1179568" y="2383066"/>
            <a:ext cx="52129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600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8" name="矩形 67">
            <a:extLst>
              <a:ext uri="{FF2B5EF4-FFF2-40B4-BE49-F238E27FC236}">
                <a16:creationId xmlns:a16="http://schemas.microsoft.com/office/drawing/2014/main" id="{82D8AD97-1AC8-8972-D700-1E5B84025EF5}"/>
              </a:ext>
            </a:extLst>
          </p:cNvPr>
          <p:cNvSpPr/>
          <p:nvPr/>
        </p:nvSpPr>
        <p:spPr>
          <a:xfrm>
            <a:off x="5829505" y="5058610"/>
            <a:ext cx="52129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100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69" name="矩形 68">
            <a:extLst>
              <a:ext uri="{FF2B5EF4-FFF2-40B4-BE49-F238E27FC236}">
                <a16:creationId xmlns:a16="http://schemas.microsoft.com/office/drawing/2014/main" id="{B8EDCA35-D3A7-279F-AB85-8EB493A6E7FB}"/>
              </a:ext>
            </a:extLst>
          </p:cNvPr>
          <p:cNvSpPr/>
          <p:nvPr/>
        </p:nvSpPr>
        <p:spPr>
          <a:xfrm>
            <a:off x="5825282" y="4653078"/>
            <a:ext cx="52129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600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70" name="矩形 69">
            <a:extLst>
              <a:ext uri="{FF2B5EF4-FFF2-40B4-BE49-F238E27FC236}">
                <a16:creationId xmlns:a16="http://schemas.microsoft.com/office/drawing/2014/main" id="{DA587D64-D3D3-DF8F-27E2-570B0B969ACA}"/>
              </a:ext>
            </a:extLst>
          </p:cNvPr>
          <p:cNvSpPr/>
          <p:nvPr/>
        </p:nvSpPr>
        <p:spPr>
          <a:xfrm>
            <a:off x="5784572" y="4247546"/>
            <a:ext cx="63350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1100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71" name="矩形 70">
            <a:extLst>
              <a:ext uri="{FF2B5EF4-FFF2-40B4-BE49-F238E27FC236}">
                <a16:creationId xmlns:a16="http://schemas.microsoft.com/office/drawing/2014/main" id="{1E0A1687-3212-D3E8-9F7C-F180F874B923}"/>
              </a:ext>
            </a:extLst>
          </p:cNvPr>
          <p:cNvSpPr/>
          <p:nvPr/>
        </p:nvSpPr>
        <p:spPr>
          <a:xfrm>
            <a:off x="5780937" y="3858815"/>
            <a:ext cx="63350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1600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72" name="矩形 71">
            <a:extLst>
              <a:ext uri="{FF2B5EF4-FFF2-40B4-BE49-F238E27FC236}">
                <a16:creationId xmlns:a16="http://schemas.microsoft.com/office/drawing/2014/main" id="{D90AA877-8D23-55AA-D246-CFCB76BFA8F7}"/>
              </a:ext>
            </a:extLst>
          </p:cNvPr>
          <p:cNvSpPr/>
          <p:nvPr/>
        </p:nvSpPr>
        <p:spPr>
          <a:xfrm>
            <a:off x="5784572" y="3422612"/>
            <a:ext cx="63350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2100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73" name="矩形 72">
            <a:extLst>
              <a:ext uri="{FF2B5EF4-FFF2-40B4-BE49-F238E27FC236}">
                <a16:creationId xmlns:a16="http://schemas.microsoft.com/office/drawing/2014/main" id="{F29DD698-B706-144F-BB4E-1CCD04D3192E}"/>
              </a:ext>
            </a:extLst>
          </p:cNvPr>
          <p:cNvSpPr/>
          <p:nvPr/>
        </p:nvSpPr>
        <p:spPr>
          <a:xfrm>
            <a:off x="5789852" y="2984286"/>
            <a:ext cx="63350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2600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74" name="矩形 73">
            <a:extLst>
              <a:ext uri="{FF2B5EF4-FFF2-40B4-BE49-F238E27FC236}">
                <a16:creationId xmlns:a16="http://schemas.microsoft.com/office/drawing/2014/main" id="{0A879377-0758-707D-8F16-8B1A6908EAB8}"/>
              </a:ext>
            </a:extLst>
          </p:cNvPr>
          <p:cNvSpPr/>
          <p:nvPr/>
        </p:nvSpPr>
        <p:spPr>
          <a:xfrm>
            <a:off x="5780937" y="2536254"/>
            <a:ext cx="63350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3100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75" name="矩形 74">
            <a:extLst>
              <a:ext uri="{FF2B5EF4-FFF2-40B4-BE49-F238E27FC236}">
                <a16:creationId xmlns:a16="http://schemas.microsoft.com/office/drawing/2014/main" id="{6493A4DB-D7E9-8E0A-859D-2E75CE694909}"/>
              </a:ext>
            </a:extLst>
          </p:cNvPr>
          <p:cNvSpPr/>
          <p:nvPr/>
        </p:nvSpPr>
        <p:spPr>
          <a:xfrm>
            <a:off x="5780937" y="2034428"/>
            <a:ext cx="633507" cy="307777"/>
          </a:xfrm>
          <a:prstGeom prst="rect">
            <a:avLst/>
          </a:prstGeom>
        </p:spPr>
        <p:txBody>
          <a:bodyPr wrap="none">
            <a:spAutoFit/>
          </a:bodyPr>
          <a:lstStyle/>
          <a:p>
            <a:r>
              <a:rPr lang="en-US" altLang="zh-TW"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3600</a:t>
            </a:r>
            <a:endParaRPr lang="zh-TW" altLang="en-US" sz="14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Tree>
    <p:extLst>
      <p:ext uri="{BB962C8B-B14F-4D97-AF65-F5344CB8AC3E}">
        <p14:creationId xmlns:p14="http://schemas.microsoft.com/office/powerpoint/2010/main" val="3099888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a:latin typeface="Meiryo UI" panose="020B0604030504040204" pitchFamily="50" charset="-128"/>
                <a:ea typeface="Meiryo UI" panose="020B0604030504040204" pitchFamily="50" charset="-128"/>
                <a:sym typeface="Arial" panose="020B0604020202020204" pitchFamily="34" charset="0"/>
              </a:rPr>
              <a:t>TS-855eU (-RP) vs. TS-873AeU (-RP)</a:t>
            </a:r>
            <a:endParaRPr lang="zh-TW" altLang="en-US">
              <a:latin typeface="Meiryo UI" panose="020B0604030504040204" pitchFamily="50" charset="-128"/>
              <a:ea typeface="Meiryo UI" panose="020B0604030504040204" pitchFamily="50" charset="-128"/>
            </a:endParaRPr>
          </a:p>
        </p:txBody>
      </p:sp>
      <p:graphicFrame>
        <p:nvGraphicFramePr>
          <p:cNvPr id="35" name="表格 34">
            <a:extLst>
              <a:ext uri="{FF2B5EF4-FFF2-40B4-BE49-F238E27FC236}">
                <a16:creationId xmlns:a16="http://schemas.microsoft.com/office/drawing/2014/main" id="{5AD94DFC-B33D-4F0B-828B-282746D45986}"/>
              </a:ext>
            </a:extLst>
          </p:cNvPr>
          <p:cNvGraphicFramePr>
            <a:graphicFrameLocks noGrp="1"/>
          </p:cNvGraphicFramePr>
          <p:nvPr>
            <p:extLst>
              <p:ext uri="{D42A27DB-BD31-4B8C-83A1-F6EECF244321}">
                <p14:modId xmlns:p14="http://schemas.microsoft.com/office/powerpoint/2010/main" val="1100606582"/>
              </p:ext>
            </p:extLst>
          </p:nvPr>
        </p:nvGraphicFramePr>
        <p:xfrm>
          <a:off x="551636" y="1353888"/>
          <a:ext cx="10876003" cy="5241308"/>
        </p:xfrm>
        <a:graphic>
          <a:graphicData uri="http://schemas.openxmlformats.org/drawingml/2006/table">
            <a:tbl>
              <a:tblPr/>
              <a:tblGrid>
                <a:gridCol w="2448131">
                  <a:extLst>
                    <a:ext uri="{9D8B030D-6E8A-4147-A177-3AD203B41FA5}">
                      <a16:colId xmlns:a16="http://schemas.microsoft.com/office/drawing/2014/main" val="3235213397"/>
                    </a:ext>
                  </a:extLst>
                </a:gridCol>
                <a:gridCol w="4467616">
                  <a:extLst>
                    <a:ext uri="{9D8B030D-6E8A-4147-A177-3AD203B41FA5}">
                      <a16:colId xmlns:a16="http://schemas.microsoft.com/office/drawing/2014/main" val="2224630049"/>
                    </a:ext>
                  </a:extLst>
                </a:gridCol>
                <a:gridCol w="3960256">
                  <a:extLst>
                    <a:ext uri="{9D8B030D-6E8A-4147-A177-3AD203B41FA5}">
                      <a16:colId xmlns:a16="http://schemas.microsoft.com/office/drawing/2014/main" val="3767509786"/>
                    </a:ext>
                  </a:extLst>
                </a:gridCol>
              </a:tblGrid>
              <a:tr h="572122">
                <a:tc>
                  <a:txBody>
                    <a:bodyPr/>
                    <a:lstStyle/>
                    <a:p>
                      <a:pPr algn="ctr" fontAlgn="b"/>
                      <a:endParaRPr lang="en-US" sz="1200" b="0" i="0" u="none" strike="noStrike">
                        <a:solidFill>
                          <a:schemeClr val="accent6"/>
                        </a:solidFill>
                        <a:effectLst/>
                        <a:latin typeface="Meiryo UI" panose="020B0604030504040204" pitchFamily="50" charset="-128"/>
                        <a:ea typeface="Meiryo UI" panose="020B0604030504040204" pitchFamily="50" charset="-128"/>
                        <a:cs typeface="+mn-ea"/>
                        <a:sym typeface="Arial" panose="020B0604020202020204" pitchFamily="34" charset="0"/>
                      </a:endParaRPr>
                    </a:p>
                  </a:txBody>
                  <a:tcPr marL="9553" marR="9553" marT="9553" marB="45856"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R="0" algn="ctr" rtl="0" fontAlgn="b">
                        <a:lnSpc>
                          <a:spcPct val="100000"/>
                        </a:lnSpc>
                        <a:spcBef>
                          <a:spcPts val="0"/>
                        </a:spcBef>
                        <a:spcAft>
                          <a:spcPts val="0"/>
                        </a:spcAft>
                        <a:buClr>
                          <a:srgbClr val="000000"/>
                        </a:buClr>
                        <a:buFont typeface="Arial"/>
                      </a:pPr>
                      <a:r>
                        <a:rPr lang="en-US" sz="1900" b="1"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TS-855eU</a:t>
                      </a:r>
                      <a:r>
                        <a:rPr lang="en-US" sz="1900" b="1" i="0" u="none" strike="noStrike" cap="none" baseline="0">
                          <a:solidFill>
                            <a:schemeClr val="accent6"/>
                          </a:solidFill>
                          <a:effectLst/>
                          <a:latin typeface="Meiryo UI" panose="020B0604030504040204" pitchFamily="50" charset="-128"/>
                          <a:ea typeface="Meiryo UI" panose="020B0604030504040204" pitchFamily="50" charset="-128"/>
                          <a:cs typeface="+mn-ea"/>
                          <a:sym typeface="Arial" panose="020B0604020202020204" pitchFamily="34" charset="0"/>
                        </a:rPr>
                        <a:t> </a:t>
                      </a:r>
                      <a:r>
                        <a:rPr lang="en-US" sz="1900" b="1" i="0" u="none" strike="noStrike" cap="none" baseline="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(-RP)</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9553" marR="9553" marT="9553" marB="4585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R="0" lvl="0" algn="ctr">
                        <a:lnSpc>
                          <a:spcPct val="100000"/>
                        </a:lnSpc>
                        <a:spcBef>
                          <a:spcPts val="0"/>
                        </a:spcBef>
                        <a:spcAft>
                          <a:spcPts val="0"/>
                        </a:spcAft>
                        <a:buNone/>
                      </a:pPr>
                      <a:r>
                        <a:rPr lang="zh-TW" altLang="en-US" sz="1900" b="1" i="0" u="none" strike="noStrike" cap="none">
                          <a:solidFill>
                            <a:schemeClr val="bg1"/>
                          </a:solidFill>
                          <a:effectLst/>
                          <a:latin typeface="Meiryo UI" panose="020B0604030504040204" pitchFamily="50" charset="-128"/>
                          <a:ea typeface="Meiryo UI" panose="020B0604030504040204" pitchFamily="50" charset="-128"/>
                          <a:cs typeface="+mn-ea"/>
                        </a:rPr>
                        <a:t>TS-873AeU </a:t>
                      </a:r>
                      <a:r>
                        <a:rPr lang="en-US" sz="1900" b="1" i="0" u="none" strike="noStrike" cap="none" noProof="0">
                          <a:solidFill>
                            <a:srgbClr val="E9C27B"/>
                          </a:solidFill>
                          <a:effectLst/>
                          <a:latin typeface="Meiryo UI" panose="020B0604030504040204" pitchFamily="50" charset="-128"/>
                          <a:ea typeface="Meiryo UI" panose="020B0604030504040204" pitchFamily="50" charset="-128"/>
                        </a:rPr>
                        <a:t>(-RP)</a:t>
                      </a:r>
                      <a:endParaRPr lang="zh-TW">
                        <a:latin typeface="Meiryo UI" panose="020B0604030504040204" pitchFamily="50" charset="-128"/>
                        <a:ea typeface="Meiryo UI" panose="020B0604030504040204" pitchFamily="50" charset="-128"/>
                        <a:sym typeface="Arial" panose="020B0604020202020204" pitchFamily="34" charset="0"/>
                      </a:endParaRPr>
                    </a:p>
                  </a:txBody>
                  <a:tcPr marL="9553" marR="9553" marT="9553" marB="4585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872801"/>
                  </a:ext>
                </a:extLst>
              </a:tr>
              <a:tr h="525105">
                <a:tc>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CPU</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marL="0" indent="0" algn="ctr">
                        <a:spcBef>
                          <a:spcPts val="450"/>
                        </a:spcBef>
                        <a:buClr>
                          <a:srgbClr val="FF0000"/>
                        </a:buClr>
                        <a:buSzPct val="100000"/>
                        <a:buFont typeface="Arial" panose="020B0604020202020204" pitchFamily="34" charset="0"/>
                        <a:buNone/>
                        <a:tabLst>
                          <a:tab pos="135731" algn="l"/>
                        </a:tabLst>
                      </a:pPr>
                      <a:r>
                        <a:rPr lang="pt-BR" altLang="zh-TW" sz="1300" b="0" i="0" u="none" strike="noStrike" cap="none">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Intel</a:t>
                      </a:r>
                      <a:r>
                        <a:rPr lang="pt-BR" altLang="zh-TW" sz="1300" b="0" i="0" u="none" strike="noStrike" kern="1200" cap="none" baseline="3000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a:t>
                      </a:r>
                      <a:r>
                        <a:rPr lang="pt-BR" altLang="zh-TW" sz="1300" b="0" i="0" u="none" strike="noStrike" cap="none">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 Atom</a:t>
                      </a:r>
                      <a:r>
                        <a:rPr lang="pt-BR" altLang="zh-TW" sz="1300" b="0" i="0" u="none" strike="noStrike" cap="none" baseline="3000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a:t>
                      </a:r>
                      <a:r>
                        <a:rPr lang="pt-BR" altLang="zh-TW" sz="1300" b="0" i="0" u="none" strike="noStrike" cap="none">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 C5125 8-core processor, 2.8GHz</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marL="0" indent="0" algn="ctr">
                        <a:spcBef>
                          <a:spcPts val="450"/>
                        </a:spcBef>
                        <a:buClr>
                          <a:srgbClr val="FF0000"/>
                        </a:buClr>
                        <a:buSzPct val="100000"/>
                        <a:buFont typeface="Arial" panose="020B0604020202020204" pitchFamily="34" charset="0"/>
                        <a:buNone/>
                        <a:tabLst>
                          <a:tab pos="135731" algn="l"/>
                        </a:tabLst>
                      </a:pPr>
                      <a:r>
                        <a:rPr lang="en-US"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AMD Ryzen V1500B 4-core processor, 2.2GHz</a:t>
                      </a: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322632610"/>
                  </a:ext>
                </a:extLst>
              </a:tr>
              <a:tr h="536949">
                <a:tc>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Memory</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de-DE" sz="1300" b="0" i="0" u="none" strike="noStrike" cap="none" dirty="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8 GB SODIMM DDR4 (1 x 8 GB), </a:t>
                      </a:r>
                      <a:r>
                        <a:rPr lang="en-US" altLang="zh-TW" sz="1300" b="0" i="0" u="none" strike="noStrike" cap="none" dirty="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Max </a:t>
                      </a:r>
                      <a:r>
                        <a:rPr lang="en-US" sz="1300" b="0" i="0" u="none" strike="noStrike" cap="none" dirty="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64GB, </a:t>
                      </a:r>
                    </a:p>
                    <a:p>
                      <a:pPr algn="ctr" fontAlgn="b"/>
                      <a:r>
                        <a:rPr lang="en-US" sz="1300" b="0" i="0" u="none" strike="noStrike" cap="none" dirty="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optional ECC supported</a:t>
                      </a: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nl-NL"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4 GB DDR4</a:t>
                      </a:r>
                      <a:r>
                        <a:rPr lang="nl-NL" altLang="zh-TW" sz="1300" b="0" i="0" u="none" strike="noStrike" cap="none">
                          <a:solidFill>
                            <a:schemeClr val="bg1"/>
                          </a:solidFill>
                          <a:effectLst/>
                          <a:latin typeface="Meiryo UI" panose="020B0604030504040204" pitchFamily="50" charset="-128"/>
                          <a:ea typeface="Meiryo UI" panose="020B0604030504040204" pitchFamily="50" charset="-128"/>
                          <a:cs typeface="+mn-ea"/>
                        </a:rPr>
                        <a:t> </a:t>
                      </a:r>
                      <a:r>
                        <a:rPr lang="nl-NL"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SODIMM</a:t>
                      </a:r>
                      <a:r>
                        <a:rPr lang="nl-NL" altLang="zh-TW" sz="1300" b="0" i="0" u="none" strike="noStrike" cap="none">
                          <a:solidFill>
                            <a:schemeClr val="bg1"/>
                          </a:solidFill>
                          <a:effectLst/>
                          <a:latin typeface="Meiryo UI" panose="020B0604030504040204" pitchFamily="50" charset="-128"/>
                          <a:ea typeface="Meiryo UI" panose="020B0604030504040204" pitchFamily="50" charset="-128"/>
                          <a:cs typeface="+mn-ea"/>
                        </a:rPr>
                        <a:t> (1 x 4GB)</a:t>
                      </a:r>
                      <a:r>
                        <a:rPr lang="en-US"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a:t>
                      </a:r>
                      <a:r>
                        <a:rPr lang="en-US" altLang="zh-TW" sz="1300" b="0" i="0" u="none" strike="noStrike" cap="none" baseline="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 </a:t>
                      </a:r>
                      <a:r>
                        <a:rPr lang="en-US"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Max 64GB, </a:t>
                      </a:r>
                    </a:p>
                    <a:p>
                      <a:pPr algn="ctr" fontAlgn="b"/>
                      <a:r>
                        <a:rPr lang="en-US"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optional ECC supported</a:t>
                      </a: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213427290"/>
                  </a:ext>
                </a:extLst>
              </a:tr>
              <a:tr h="306569">
                <a:tc>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Memory</a:t>
                      </a:r>
                      <a:r>
                        <a:rPr lang="en-US" sz="1300" b="0" i="0" u="none" strike="noStrike" baseline="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 slots</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2 x SODIMM DDR4</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758833471"/>
                  </a:ext>
                </a:extLst>
              </a:tr>
              <a:tr h="536949">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Drive bays</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8 x 3.5" or 2.5" SATA 6Gb/s</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979893879"/>
                  </a:ext>
                </a:extLst>
              </a:tr>
              <a:tr h="306569">
                <a:tc>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LAN</a:t>
                      </a:r>
                      <a:r>
                        <a:rPr lang="en-US" sz="1300" b="0" i="0" u="none" strike="noStrike" baseline="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 ports</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2 x </a:t>
                      </a:r>
                      <a:r>
                        <a:rPr lang="en-US"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2.5GbE</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516816458"/>
                  </a:ext>
                </a:extLst>
              </a:tr>
              <a:tr h="536949">
                <a:tc>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PCIe slots</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2 x PCIe</a:t>
                      </a:r>
                      <a:r>
                        <a:rPr lang="en-US" altLang="zh-TW" sz="1300" b="0" i="0" u="none" strike="noStrike" baseline="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 </a:t>
                      </a:r>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Gen 3 x 4</a:t>
                      </a:r>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rPr>
                        <a:t> </a:t>
                      </a:r>
                    </a:p>
                    <a:p>
                      <a:pPr lvl="0" algn="ctr">
                        <a:buNone/>
                      </a:pPr>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rPr>
                        <a:t>(support 10GbE/</a:t>
                      </a:r>
                      <a:r>
                        <a:rPr lang="en-US" altLang="zh-TW" sz="1300" b="0" i="0" u="none" strike="noStrike" cap="none">
                          <a:solidFill>
                            <a:schemeClr val="bg1"/>
                          </a:solidFill>
                          <a:effectLst/>
                          <a:latin typeface="Meiryo UI" panose="020B0604030504040204" pitchFamily="50" charset="-128"/>
                          <a:ea typeface="Meiryo UI" panose="020B0604030504040204" pitchFamily="50" charset="-128"/>
                          <a:cs typeface="+mn-ea"/>
                          <a:sym typeface="Arial"/>
                        </a:rPr>
                        <a:t>25GbE</a:t>
                      </a:r>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rPr>
                        <a:t> SmartNIC)</a:t>
                      </a:r>
                      <a:endPar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1 x PCIe Gen3 x8 </a:t>
                      </a:r>
                      <a:endParaRPr lang="zh-TW">
                        <a:latin typeface="Meiryo UI" panose="020B0604030504040204" pitchFamily="50" charset="-128"/>
                        <a:ea typeface="Meiryo UI" panose="020B0604030504040204" pitchFamily="50" charset="-128"/>
                      </a:endParaRPr>
                    </a:p>
                    <a:p>
                      <a:pPr lvl="0" algn="ctr">
                        <a:buNone/>
                      </a:pPr>
                      <a:r>
                        <a:rPr lang="en-US" sz="1300" b="0" i="0" u="none" strike="noStrike" noProof="0">
                          <a:solidFill>
                            <a:schemeClr val="bg1"/>
                          </a:solidFill>
                          <a:effectLst/>
                          <a:latin typeface="Meiryo UI" panose="020B0604030504040204" pitchFamily="50" charset="-128"/>
                          <a:ea typeface="Meiryo UI" panose="020B0604030504040204" pitchFamily="50" charset="-128"/>
                        </a:rPr>
                        <a:t>(support 10/25GbE SmartNIC)</a:t>
                      </a:r>
                      <a:endParaRPr lang="zh-TW">
                        <a:latin typeface="Meiryo UI" panose="020B0604030504040204" pitchFamily="50" charset="-128"/>
                        <a:ea typeface="Meiryo UI" panose="020B0604030504040204" pitchFamily="50" charset="-128"/>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175024466"/>
                  </a:ext>
                </a:extLst>
              </a:tr>
              <a:tr h="306569">
                <a:tc>
                  <a:txBody>
                    <a:bodyPr/>
                    <a:lstStyle/>
                    <a:p>
                      <a:pPr algn="ctr" fontAlgn="b"/>
                      <a:r>
                        <a:rPr lang="fr-FR"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M.2</a:t>
                      </a:r>
                      <a:r>
                        <a:rPr lang="fr-FR" sz="1300" b="0" i="0" u="none" strike="noStrike" baseline="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 slots</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2</a:t>
                      </a:r>
                      <a:r>
                        <a:rPr lang="en-US" altLang="zh-TW" sz="1300" b="0" i="0" u="none" strike="noStrike" baseline="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 x M.2 PCIe Gen 3 x4</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rPr>
                        <a:t>2 x M.2 PCIe Gen 3 x1</a:t>
                      </a:r>
                      <a:endParaRPr lang="zh-TW" altLang="en-US" b="0">
                        <a:latin typeface="Meiryo UI" panose="020B0604030504040204" pitchFamily="50" charset="-128"/>
                        <a:ea typeface="Meiryo UI" panose="020B0604030504040204" pitchFamily="50" charset="-128"/>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979538003"/>
                  </a:ext>
                </a:extLst>
              </a:tr>
              <a:tr h="306569">
                <a:tc>
                  <a:txBody>
                    <a:bodyPr/>
                    <a:lstStyle/>
                    <a:p>
                      <a:pPr algn="ctr" fontAlgn="b"/>
                      <a:r>
                        <a:rPr lang="fr-FR"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USB </a:t>
                      </a:r>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ports</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4</a:t>
                      </a:r>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rPr>
                        <a:t> x USB 3.2 Gen 1 Type A</a:t>
                      </a:r>
                      <a:endPar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lvl="0" algn="ctr">
                        <a:buNone/>
                      </a:pPr>
                      <a:r>
                        <a:rPr lang="en-US" sz="1300" b="0" i="0" u="none" strike="noStrike" noProof="0">
                          <a:solidFill>
                            <a:schemeClr val="bg1"/>
                          </a:solidFill>
                          <a:effectLst/>
                          <a:latin typeface="Meiryo UI" panose="020B0604030504040204" pitchFamily="50" charset="-128"/>
                          <a:ea typeface="Meiryo UI" panose="020B0604030504040204" pitchFamily="50" charset="-128"/>
                        </a:rPr>
                        <a:t>4 x USB 3.2 Gen 2 (2 x Type A、2 x Type C)</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19226286"/>
                  </a:ext>
                </a:extLst>
              </a:tr>
              <a:tr h="306569">
                <a:tc>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Dimension (</a:t>
                      </a:r>
                      <a:r>
                        <a:rPr lang="en-US" sz="1300" b="0" i="0" u="none" strike="noStrike" err="1">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HxWxD</a:t>
                      </a:r>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cap="none">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88.6 × 432</a:t>
                      </a:r>
                      <a:r>
                        <a:rPr lang="en-US" altLang="zh-TW" sz="1300" b="0" i="0" u="none" strike="noStrike" cap="none" baseline="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 </a:t>
                      </a:r>
                      <a:r>
                        <a:rPr lang="en-US" altLang="zh-TW" sz="1300" b="0" i="0" u="none" strike="noStrike" cap="none">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 297.4 mm</a:t>
                      </a:r>
                      <a:endParaRPr lang="en-US" altLang="en-US" sz="1300" b="0" i="0" u="none" strike="noStrike" cap="none">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endParaRPr>
                    </a:p>
                    <a:p>
                      <a:pPr lvl="0" algn="ctr">
                        <a:buNone/>
                      </a:pPr>
                      <a:r>
                        <a:rPr lang="en-US" sz="1300" b="0" i="0" u="none" strike="noStrike" cap="none" noProof="0">
                          <a:solidFill>
                            <a:srgbClr val="E9C27B"/>
                          </a:solidFill>
                          <a:effectLst/>
                          <a:latin typeface="Meiryo UI" panose="020B0604030504040204" pitchFamily="50" charset="-128"/>
                          <a:ea typeface="Meiryo UI" panose="020B0604030504040204" pitchFamily="50" charset="-128"/>
                        </a:rPr>
                        <a:t>(3.48 x 17 x  11.70 inch)</a:t>
                      </a:r>
                      <a:endParaRPr lang="zh-TW">
                        <a:latin typeface="Meiryo UI" panose="020B0604030504040204" pitchFamily="50" charset="-128"/>
                        <a:ea typeface="Meiryo UI" panose="020B0604030504040204" pitchFamily="50" charset="-128"/>
                      </a:endParaRP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210637395"/>
                  </a:ext>
                </a:extLst>
              </a:tr>
              <a:tr h="536949">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Power supply</a:t>
                      </a:r>
                      <a:endParaRPr lang="zh-TW" altLang="en-US">
                        <a:latin typeface="Meiryo UI" panose="020B0604030504040204" pitchFamily="50" charset="-128"/>
                        <a:ea typeface="Meiryo UI" panose="020B0604030504040204" pitchFamily="50" charset="-128"/>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TS-855eU</a:t>
                      </a:r>
                      <a:r>
                        <a:rPr lang="zh-TW" alt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 </a:t>
                      </a:r>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250W, 100-240V</a:t>
                      </a:r>
                      <a:r>
                        <a:rPr lang="en-US" sz="1300" b="0" i="0" u="none" strike="noStrike">
                          <a:solidFill>
                            <a:schemeClr val="bg1"/>
                          </a:solidFill>
                          <a:effectLst/>
                          <a:latin typeface="Meiryo UI" panose="020B0604030504040204" pitchFamily="50" charset="-128"/>
                          <a:ea typeface="Meiryo UI" panose="020B0604030504040204" pitchFamily="50" charset="-128"/>
                          <a:cs typeface="+mn-ea"/>
                        </a:rPr>
                        <a:t> </a:t>
                      </a:r>
                      <a:endPar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endParaRPr>
                    </a:p>
                    <a:p>
                      <a:pPr marL="0" algn="ctr" defTabSz="1219170" rtl="0" eaLnBrk="1" fontAlgn="b" latinLnBrk="0" hangingPunct="1"/>
                      <a:r>
                        <a:rPr lang="en-US" sz="1300" b="0" i="0" u="none" strike="noStrike" kern="120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TS-855eU-RP 300W, 100-240V</a:t>
                      </a: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TS-873AeU, 250W, 100-240V</a:t>
                      </a:r>
                      <a:r>
                        <a:rPr lang="en-US" altLang="zh-TW" sz="1300" b="0" i="0" u="none" strike="noStrike">
                          <a:solidFill>
                            <a:schemeClr val="bg1"/>
                          </a:solidFill>
                          <a:effectLst/>
                          <a:latin typeface="Meiryo UI" panose="020B0604030504040204" pitchFamily="50" charset="-128"/>
                          <a:ea typeface="Meiryo UI" panose="020B0604030504040204" pitchFamily="50" charset="-128"/>
                          <a:cs typeface="+mn-ea"/>
                        </a:rPr>
                        <a:t> </a:t>
                      </a:r>
                      <a:endParaRPr lang="zh-TW" altLang="en-US">
                        <a:latin typeface="Meiryo UI" panose="020B0604030504040204" pitchFamily="50" charset="-128"/>
                        <a:ea typeface="Meiryo UI" panose="020B0604030504040204" pitchFamily="50" charset="-128"/>
                        <a:sym typeface="Arial" panose="020B0604020202020204" pitchFamily="34" charset="0"/>
                      </a:endParaRPr>
                    </a:p>
                    <a:p>
                      <a:pPr marL="0" algn="ctr" defTabSz="1219170" rtl="0" eaLnBrk="1" fontAlgn="b" latinLnBrk="0" hangingPunct="1"/>
                      <a:r>
                        <a:rPr lang="en-US" altLang="zh-TW" sz="1300" b="0" i="0" u="none" strike="noStrike" kern="120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TS-873AeU-RP, </a:t>
                      </a:r>
                      <a:r>
                        <a:rPr lang="en-US" altLang="zh-TW" sz="1300" b="0" i="0" u="none" strike="noStrike" kern="1200">
                          <a:solidFill>
                            <a:srgbClr val="E9C27B"/>
                          </a:solidFill>
                          <a:effectLst/>
                          <a:latin typeface="Meiryo UI" panose="020B0604030504040204" pitchFamily="50" charset="-128"/>
                          <a:ea typeface="Meiryo UI" panose="020B0604030504040204" pitchFamily="50" charset="-128"/>
                          <a:cs typeface="+mn-ea"/>
                        </a:rPr>
                        <a:t>300W</a:t>
                      </a:r>
                      <a:r>
                        <a:rPr lang="en-US" altLang="zh-TW" sz="1300" b="0" i="0" u="none" strike="noStrike" kern="120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rPr>
                        <a:t>, 100-240V</a:t>
                      </a:r>
                      <a:endParaRPr lang="en-US" sz="1300" b="0" i="0" u="none" strike="noStrike" kern="1200">
                        <a:solidFill>
                          <a:srgbClr val="E9C27B"/>
                        </a:solidFill>
                        <a:effectLst/>
                        <a:latin typeface="Meiryo UI" panose="020B0604030504040204" pitchFamily="50" charset="-128"/>
                        <a:ea typeface="Meiryo UI" panose="020B0604030504040204" pitchFamily="50" charset="-128"/>
                        <a:cs typeface="+mn-ea"/>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727472261"/>
                  </a:ext>
                </a:extLst>
              </a:tr>
              <a:tr h="306569">
                <a:tc>
                  <a:txBody>
                    <a:bodyPr/>
                    <a:lstStyle/>
                    <a:p>
                      <a:pPr algn="ctr" fontAlgn="b"/>
                      <a:r>
                        <a:rPr lang="en-US" sz="1300" b="0" i="0" u="none" strike="noStrike">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Fan</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cap="none" dirty="0">
                          <a:solidFill>
                            <a:schemeClr val="bg1"/>
                          </a:solidFill>
                          <a:effectLst/>
                          <a:latin typeface="Meiryo UI" panose="020B0604030504040204" pitchFamily="50" charset="-128"/>
                          <a:ea typeface="Meiryo UI" panose="020B0604030504040204" pitchFamily="50" charset="-128"/>
                          <a:cs typeface="+mn-ea"/>
                          <a:sym typeface="Arial" panose="020B0604020202020204" pitchFamily="34" charset="0"/>
                        </a:rPr>
                        <a:t>3 x 60mm</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315968504"/>
                  </a:ext>
                </a:extLst>
              </a:tr>
            </a:tbl>
          </a:graphicData>
        </a:graphic>
      </p:graphicFrame>
    </p:spTree>
    <p:extLst>
      <p:ext uri="{BB962C8B-B14F-4D97-AF65-F5344CB8AC3E}">
        <p14:creationId xmlns:p14="http://schemas.microsoft.com/office/powerpoint/2010/main" val="564432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形 5">
            <a:extLst>
              <a:ext uri="{FF2B5EF4-FFF2-40B4-BE49-F238E27FC236}">
                <a16:creationId xmlns:a16="http://schemas.microsoft.com/office/drawing/2014/main" id="{C01C15DD-0850-4DE9-293C-67D90F15ED1E}"/>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4046983" y="820879"/>
            <a:ext cx="4098033" cy="3121699"/>
          </a:xfrm>
          <a:prstGeom prst="rect">
            <a:avLst/>
          </a:prstGeom>
        </p:spPr>
      </p:pic>
    </p:spTree>
    <p:extLst>
      <p:ext uri="{BB962C8B-B14F-4D97-AF65-F5344CB8AC3E}">
        <p14:creationId xmlns:p14="http://schemas.microsoft.com/office/powerpoint/2010/main" val="4108084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1">
            <a:extLst>
              <a:ext uri="{FF2B5EF4-FFF2-40B4-BE49-F238E27FC236}">
                <a16:creationId xmlns:a16="http://schemas.microsoft.com/office/drawing/2014/main" id="{47FCD968-A052-4D91-92C5-CD01D6F00C17}"/>
              </a:ext>
            </a:extLst>
          </p:cNvPr>
          <p:cNvSpPr txBox="1">
            <a:spLocks/>
          </p:cNvSpPr>
          <p:nvPr/>
        </p:nvSpPr>
        <p:spPr>
          <a:xfrm>
            <a:off x="1667183" y="996748"/>
            <a:ext cx="9218907" cy="1323439"/>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PPr>
            <a:lvl1pPr defTabSz="914126">
              <a:defRPr sz="6000" b="1">
                <a:solidFill>
                  <a:schemeClr val="bg1"/>
                </a:solidFill>
                <a:latin typeface="+mj-lt"/>
                <a:ea typeface="微軟正黑體" panose="020B0604030504040204" pitchFamily="34" charset="-120"/>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sz="4000" dirty="0" err="1">
                <a:latin typeface="Meiryo UI" panose="020B0604030504040204" pitchFamily="50" charset="-128"/>
                <a:ea typeface="Meiryo UI" panose="020B0604030504040204" pitchFamily="50" charset="-128"/>
                <a:sym typeface="Arial" panose="020B0604020202020204" pitchFamily="34" charset="0"/>
              </a:rPr>
              <a:t>高性能</a:t>
            </a:r>
            <a:r>
              <a:rPr lang="en-US" sz="4000" dirty="0">
                <a:latin typeface="Meiryo UI" panose="020B0604030504040204" pitchFamily="50" charset="-128"/>
                <a:ea typeface="Meiryo UI" panose="020B0604030504040204" pitchFamily="50" charset="-128"/>
                <a:sym typeface="Arial" panose="020B0604020202020204" pitchFamily="34" charset="0"/>
              </a:rPr>
              <a:t>・</a:t>
            </a:r>
            <a:r>
              <a:rPr lang="ja-JP" altLang="en-US" sz="4000">
                <a:latin typeface="Meiryo UI" panose="020B0604030504040204" pitchFamily="50" charset="-128"/>
                <a:ea typeface="Meiryo UI" panose="020B0604030504040204" pitchFamily="50" charset="-128"/>
                <a:sym typeface="Arial" panose="020B0604020202020204" pitchFamily="34" charset="0"/>
              </a:rPr>
              <a:t>大容量</a:t>
            </a:r>
            <a:endParaRPr lang="en-US" altLang="zh-TW">
              <a:latin typeface="Meiryo UI" panose="020B0604030504040204" pitchFamily="50" charset="-128"/>
              <a:ea typeface="Meiryo UI" panose="020B0604030504040204" pitchFamily="50" charset="-128"/>
            </a:endParaRPr>
          </a:p>
          <a:p>
            <a:r>
              <a:rPr lang="ja-JP" altLang="en-US" sz="4000">
                <a:latin typeface="Meiryo UI" panose="020B0604030504040204" pitchFamily="50" charset="-128"/>
                <a:ea typeface="Meiryo UI" panose="020B0604030504040204" pitchFamily="50" charset="-128"/>
                <a:sym typeface="Arial" panose="020B0604020202020204" pitchFamily="34" charset="0"/>
              </a:rPr>
              <a:t>ファイルバックアップ</a:t>
            </a:r>
            <a:r>
              <a:rPr lang="en-US" sz="4000" dirty="0">
                <a:latin typeface="Meiryo UI" panose="020B0604030504040204" pitchFamily="50" charset="-128"/>
                <a:ea typeface="Meiryo UI" panose="020B0604030504040204" pitchFamily="50" charset="-128"/>
                <a:sym typeface="Arial" panose="020B0604020202020204" pitchFamily="34" charset="0"/>
              </a:rPr>
              <a:t>＆</a:t>
            </a:r>
            <a:r>
              <a:rPr lang="en-US" sz="4000" dirty="0" err="1">
                <a:latin typeface="Meiryo UI" panose="020B0604030504040204" pitchFamily="50" charset="-128"/>
                <a:ea typeface="Meiryo UI" panose="020B0604030504040204" pitchFamily="50" charset="-128"/>
                <a:sym typeface="Arial" panose="020B0604020202020204" pitchFamily="34" charset="0"/>
              </a:rPr>
              <a:t>監視サーバ</a:t>
            </a:r>
            <a:r>
              <a:rPr lang="en-US" sz="4000" dirty="0">
                <a:latin typeface="Meiryo UI" panose="020B0604030504040204" pitchFamily="50" charset="-128"/>
                <a:ea typeface="Meiryo UI" panose="020B0604030504040204" pitchFamily="50" charset="-128"/>
                <a:sym typeface="Arial" panose="020B0604020202020204" pitchFamily="34" charset="0"/>
              </a:rPr>
              <a:t>ー</a:t>
            </a:r>
            <a:endParaRPr lang="en-US" altLang="zh-TW">
              <a:latin typeface="Meiryo UI" panose="020B0604030504040204" pitchFamily="50" charset="-128"/>
              <a:ea typeface="Meiryo UI" panose="020B0604030504040204" pitchFamily="50" charset="-128"/>
            </a:endParaRPr>
          </a:p>
        </p:txBody>
      </p:sp>
      <p:sp>
        <p:nvSpPr>
          <p:cNvPr id="9" name="文字方塊 8">
            <a:extLst>
              <a:ext uri="{FF2B5EF4-FFF2-40B4-BE49-F238E27FC236}">
                <a16:creationId xmlns:a16="http://schemas.microsoft.com/office/drawing/2014/main" id="{6C658F2E-204F-346B-565A-D08C3AF7EE5F}"/>
              </a:ext>
            </a:extLst>
          </p:cNvPr>
          <p:cNvSpPr txBox="1"/>
          <p:nvPr/>
        </p:nvSpPr>
        <p:spPr>
          <a:xfrm>
            <a:off x="1667183" y="2439405"/>
            <a:ext cx="7643072" cy="400110"/>
          </a:xfrm>
          <a:prstGeom prst="rect">
            <a:avLst/>
          </a:prstGeom>
          <a:noFill/>
        </p:spPr>
        <p:txBody>
          <a:bodyPr wrap="square" lIns="91440" tIns="45720" rIns="91440" bIns="45720" rtlCol="0" anchor="t">
            <a:spAutoFit/>
          </a:bodyPr>
          <a:lstStyle/>
          <a:p>
            <a:r>
              <a:rPr lang="en-US" sz="2000" dirty="0">
                <a:solidFill>
                  <a:schemeClr val="bg1"/>
                </a:solidFill>
                <a:latin typeface="Meiryo UI" panose="020B0604030504040204" pitchFamily="50" charset="-128"/>
                <a:ea typeface="Meiryo UI" panose="020B0604030504040204" pitchFamily="50" charset="-128"/>
              </a:rPr>
              <a:t>TS-855eU &amp; TS-855eU-RP｜8ベイ </a:t>
            </a:r>
            <a:r>
              <a:rPr lang="en-US" sz="2000" dirty="0" err="1">
                <a:solidFill>
                  <a:schemeClr val="bg1"/>
                </a:solidFill>
                <a:latin typeface="Meiryo UI" panose="020B0604030504040204" pitchFamily="50" charset="-128"/>
                <a:ea typeface="Meiryo UI" panose="020B0604030504040204" pitchFamily="50" charset="-128"/>
              </a:rPr>
              <a:t>ショートデプスラックマウントNAS</a:t>
            </a:r>
            <a:endParaRPr lang="en-US" sz="1850" dirty="0">
              <a:solidFill>
                <a:schemeClr val="bg1"/>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475798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19B8BC24-A342-EF6F-287D-0E185BC64448}"/>
              </a:ext>
            </a:extLst>
          </p:cNvPr>
          <p:cNvSpPr txBox="1"/>
          <p:nvPr/>
        </p:nvSpPr>
        <p:spPr>
          <a:xfrm>
            <a:off x="5100034" y="4043811"/>
            <a:ext cx="6574664" cy="1477328"/>
          </a:xfrm>
          <a:prstGeom prst="rect">
            <a:avLst/>
          </a:prstGeom>
          <a:noFill/>
        </p:spPr>
        <p:txBody>
          <a:bodyPr wrap="square" lIns="91440" tIns="45720" rIns="91440" bIns="45720" rtlCol="0" anchor="t">
            <a:spAutoFit/>
          </a:bodyPr>
          <a:lstStyle/>
          <a:p>
            <a:r>
              <a:rPr lang="ja-JP" altLang="en-US" sz="3000" b="1" spc="300">
                <a:solidFill>
                  <a:srgbClr val="00FFCC"/>
                </a:solidFill>
                <a:latin typeface="Meiryo UI" panose="020B0604030504040204" pitchFamily="50" charset="-128"/>
                <a:ea typeface="Meiryo UI" panose="020B0604030504040204" pitchFamily="50" charset="-128"/>
                <a:cs typeface="+mn-lt"/>
              </a:rPr>
              <a:t>パフォーマンスの向上</a:t>
            </a:r>
            <a:endParaRPr lang="en-US" sz="3000" b="1" spc="300">
              <a:solidFill>
                <a:srgbClr val="00FFCC"/>
              </a:solidFill>
              <a:latin typeface="Meiryo UI" panose="020B0604030504040204" pitchFamily="50" charset="-128"/>
              <a:ea typeface="Meiryo UI" panose="020B0604030504040204" pitchFamily="50" charset="-128"/>
              <a:cs typeface="+mn-lt"/>
            </a:endParaRPr>
          </a:p>
          <a:p>
            <a:r>
              <a:rPr lang="ja-JP" altLang="en-US" sz="3000" b="1" spc="300" dirty="0" err="1">
                <a:solidFill>
                  <a:srgbClr val="00FFCC"/>
                </a:solidFill>
                <a:latin typeface="Meiryo UI" panose="020B0604030504040204" pitchFamily="50" charset="-128"/>
                <a:ea typeface="Meiryo UI" panose="020B0604030504040204" pitchFamily="50" charset="-128"/>
                <a:cs typeface="+mn-lt"/>
              </a:rPr>
              <a:t>柔軟な管理</a:t>
            </a:r>
            <a:endParaRPr lang="en-US" sz="3000" b="1" spc="300" dirty="0" err="1">
              <a:solidFill>
                <a:srgbClr val="00FFCC"/>
              </a:solidFill>
              <a:latin typeface="Meiryo UI" panose="020B0604030504040204" pitchFamily="50" charset="-128"/>
              <a:ea typeface="Meiryo UI" panose="020B0604030504040204" pitchFamily="50" charset="-128"/>
              <a:cs typeface="+mn-lt"/>
            </a:endParaRPr>
          </a:p>
          <a:p>
            <a:r>
              <a:rPr lang="ja-JP" altLang="en-US" sz="3000" b="1" spc="300" dirty="0" err="1">
                <a:solidFill>
                  <a:srgbClr val="00FFCC"/>
                </a:solidFill>
                <a:latin typeface="Meiryo UI" panose="020B0604030504040204" pitchFamily="50" charset="-128"/>
                <a:ea typeface="Meiryo UI" panose="020B0604030504040204" pitchFamily="50" charset="-128"/>
                <a:cs typeface="+mn-lt"/>
              </a:rPr>
              <a:t>より優れたセキュリティ</a:t>
            </a:r>
            <a:endParaRPr lang="en-US" sz="3000" b="1" spc="300">
              <a:solidFill>
                <a:srgbClr val="00FFCC"/>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326715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F7CDA44E-642E-CEEE-1ED3-79E4FD4C3E05}"/>
              </a:ext>
            </a:extLst>
          </p:cNvPr>
          <p:cNvSpPr txBox="1"/>
          <p:nvPr/>
        </p:nvSpPr>
        <p:spPr>
          <a:xfrm>
            <a:off x="1931398" y="1035992"/>
            <a:ext cx="7624572" cy="954107"/>
          </a:xfrm>
          <a:prstGeom prst="rect">
            <a:avLst/>
          </a:prstGeom>
          <a:noFill/>
        </p:spPr>
        <p:txBody>
          <a:bodyPr wrap="square" lIns="91440" tIns="45720" rIns="91440" bIns="45720" rtlCol="0" anchor="t">
            <a:spAutoFit/>
          </a:bodyPr>
          <a:lstStyle/>
          <a:p>
            <a:r>
              <a:rPr lang="en-US" sz="5600" b="1" spc="300" dirty="0" err="1">
                <a:solidFill>
                  <a:schemeClr val="bg1"/>
                </a:solidFill>
                <a:latin typeface="Meiryo UI" panose="020B0604030504040204" pitchFamily="50" charset="-128"/>
                <a:ea typeface="Meiryo UI" panose="020B0604030504040204" pitchFamily="50" charset="-128"/>
              </a:rPr>
              <a:t>SMBマルチチャネル</a:t>
            </a:r>
            <a:endParaRPr lang="en-US" sz="5600" b="1" spc="300">
              <a:solidFill>
                <a:srgbClr val="FFFFFF"/>
              </a:solidFill>
              <a:latin typeface="Meiryo UI" panose="020B0604030504040204" pitchFamily="50" charset="-128"/>
              <a:ea typeface="Meiryo UI" panose="020B0604030504040204" pitchFamily="50" charset="-128"/>
            </a:endParaRPr>
          </a:p>
        </p:txBody>
      </p:sp>
      <p:sp>
        <p:nvSpPr>
          <p:cNvPr id="9" name="文字方塊 8">
            <a:extLst>
              <a:ext uri="{FF2B5EF4-FFF2-40B4-BE49-F238E27FC236}">
                <a16:creationId xmlns:a16="http://schemas.microsoft.com/office/drawing/2014/main" id="{DC319E09-7515-AB86-951C-A6A2EF727784}"/>
              </a:ext>
            </a:extLst>
          </p:cNvPr>
          <p:cNvSpPr txBox="1"/>
          <p:nvPr/>
        </p:nvSpPr>
        <p:spPr>
          <a:xfrm>
            <a:off x="1987905" y="1995845"/>
            <a:ext cx="6574664" cy="400110"/>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PPr>
            <a:lvl1pPr>
              <a:defRPr sz="2000">
                <a:solidFill>
                  <a:schemeClr val="bg1"/>
                </a:solidFill>
                <a:latin typeface="+mj-lt"/>
                <a:ea typeface="微軟正黑體" panose="020B0604030504040204" pitchFamily="34" charset="-120"/>
              </a:defRPr>
            </a:lvl1pPr>
          </a:lstStyle>
          <a:p>
            <a:r>
              <a:rPr lang="ja-JP" altLang="en-US">
                <a:latin typeface="Meiryo UI" panose="020B0604030504040204" pitchFamily="50" charset="-128"/>
                <a:ea typeface="Meiryo UI" panose="020B0604030504040204" pitchFamily="50" charset="-128"/>
                <a:cs typeface="+mj-lt"/>
              </a:rPr>
              <a:t>スピードが倍増</a:t>
            </a:r>
            <a:r>
              <a:rPr lang="en-US">
                <a:latin typeface="Meiryo UI" panose="020B0604030504040204" pitchFamily="50" charset="-128"/>
                <a:ea typeface="Meiryo UI" panose="020B0604030504040204" pitchFamily="50" charset="-128"/>
                <a:cs typeface="+mj-lt"/>
              </a:rPr>
              <a:t>！ </a:t>
            </a:r>
            <a:endParaRPr lang="en-US"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315058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圓角 22">
            <a:extLst>
              <a:ext uri="{FF2B5EF4-FFF2-40B4-BE49-F238E27FC236}">
                <a16:creationId xmlns:a16="http://schemas.microsoft.com/office/drawing/2014/main" id="{45A7AB65-40C5-3F81-CCC1-86D6DF8866BA}"/>
              </a:ext>
            </a:extLst>
          </p:cNvPr>
          <p:cNvSpPr/>
          <p:nvPr/>
        </p:nvSpPr>
        <p:spPr>
          <a:xfrm>
            <a:off x="5968253" y="2393575"/>
            <a:ext cx="5945841" cy="4155141"/>
          </a:xfrm>
          <a:prstGeom prst="roundRect">
            <a:avLst>
              <a:gd name="adj" fmla="val 7486"/>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Meiryo UI" panose="020B0604030504040204" pitchFamily="50" charset="-128"/>
              <a:ea typeface="Meiryo UI" panose="020B0604030504040204" pitchFamily="50" charset="-128"/>
            </a:endParaRPr>
          </a:p>
        </p:txBody>
      </p:sp>
      <p:sp>
        <p:nvSpPr>
          <p:cNvPr id="22" name="矩形: 圓角 21">
            <a:extLst>
              <a:ext uri="{FF2B5EF4-FFF2-40B4-BE49-F238E27FC236}">
                <a16:creationId xmlns:a16="http://schemas.microsoft.com/office/drawing/2014/main" id="{7CA0895F-BACF-C09E-C993-87DBBEACE350}"/>
              </a:ext>
            </a:extLst>
          </p:cNvPr>
          <p:cNvSpPr/>
          <p:nvPr/>
        </p:nvSpPr>
        <p:spPr>
          <a:xfrm>
            <a:off x="274124" y="2393576"/>
            <a:ext cx="5487941" cy="4155141"/>
          </a:xfrm>
          <a:prstGeom prst="roundRect">
            <a:avLst>
              <a:gd name="adj" fmla="val 7486"/>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Meiryo UI" panose="020B0604030504040204" pitchFamily="50" charset="-128"/>
              <a:ea typeface="Meiryo UI" panose="020B0604030504040204" pitchFamily="50" charset="-128"/>
            </a:endParaRPr>
          </a:p>
        </p:txBody>
      </p:sp>
      <p:sp>
        <p:nvSpPr>
          <p:cNvPr id="6" name="文字方塊 5">
            <a:extLst>
              <a:ext uri="{FF2B5EF4-FFF2-40B4-BE49-F238E27FC236}">
                <a16:creationId xmlns:a16="http://schemas.microsoft.com/office/drawing/2014/main" id="{C858BB6F-8118-EE4A-91F3-61D3B4CB8EE1}"/>
              </a:ext>
            </a:extLst>
          </p:cNvPr>
          <p:cNvSpPr txBox="1"/>
          <p:nvPr/>
        </p:nvSpPr>
        <p:spPr>
          <a:xfrm>
            <a:off x="563955" y="1340599"/>
            <a:ext cx="11310281" cy="1000274"/>
          </a:xfrm>
          <a:prstGeom prst="rect">
            <a:avLst/>
          </a:prstGeom>
          <a:noFill/>
        </p:spPr>
        <p:txBody>
          <a:bodyPr wrap="square" lIns="91440" tIns="45720" rIns="91440" bIns="45720" rtlCol="0" anchor="t">
            <a:spAutoFit/>
          </a:bodyPr>
          <a:lstStyle/>
          <a:p>
            <a:r>
              <a:rPr lang="en-US" sz="1850" dirty="0" smtClean="0">
                <a:solidFill>
                  <a:schemeClr val="bg1"/>
                </a:solidFill>
                <a:latin typeface="Meiryo UI" panose="020B0604030504040204" pitchFamily="50" charset="-128"/>
                <a:ea typeface="Meiryo UI" panose="020B0604030504040204" pitchFamily="50" charset="-128"/>
              </a:rPr>
              <a:t>SMB3 </a:t>
            </a:r>
            <a:r>
              <a:rPr lang="ja-JP" altLang="en-US" sz="1850" dirty="0" smtClean="0">
                <a:solidFill>
                  <a:schemeClr val="bg1"/>
                </a:solidFill>
                <a:latin typeface="Meiryo UI" panose="020B0604030504040204" pitchFamily="50" charset="-128"/>
                <a:ea typeface="Meiryo UI" panose="020B0604030504040204" pitchFamily="50" charset="-128"/>
              </a:rPr>
              <a:t>ク</a:t>
            </a:r>
            <a:r>
              <a:rPr lang="ja-JP" altLang="en-US" sz="1850" dirty="0">
                <a:solidFill>
                  <a:schemeClr val="bg1"/>
                </a:solidFill>
                <a:latin typeface="Meiryo UI" panose="020B0604030504040204" pitchFamily="50" charset="-128"/>
                <a:ea typeface="Meiryo UI" panose="020B0604030504040204" pitchFamily="50" charset="-128"/>
              </a:rPr>
              <a:t>ライアントは</a:t>
            </a:r>
            <a:r>
              <a:rPr lang="en-US" sz="1850" dirty="0">
                <a:solidFill>
                  <a:schemeClr val="bg1"/>
                </a:solidFill>
                <a:latin typeface="Meiryo UI" panose="020B0604030504040204" pitchFamily="50" charset="-128"/>
                <a:ea typeface="Meiryo UI" panose="020B0604030504040204" pitchFamily="50" charset="-128"/>
              </a:rPr>
              <a:t>、1</a:t>
            </a:r>
            <a:r>
              <a:rPr lang="ja-JP" altLang="en-US" sz="1850" dirty="0">
                <a:solidFill>
                  <a:schemeClr val="bg1"/>
                </a:solidFill>
                <a:latin typeface="Meiryo UI" panose="020B0604030504040204" pitchFamily="50" charset="-128"/>
                <a:ea typeface="Meiryo UI" panose="020B0604030504040204" pitchFamily="50" charset="-128"/>
              </a:rPr>
              <a:t>つの</a:t>
            </a:r>
            <a:r>
              <a:rPr lang="en-US" sz="1850" dirty="0">
                <a:solidFill>
                  <a:schemeClr val="bg1"/>
                </a:solidFill>
                <a:latin typeface="Meiryo UI" panose="020B0604030504040204" pitchFamily="50" charset="-128"/>
                <a:ea typeface="Meiryo UI" panose="020B0604030504040204" pitchFamily="50" charset="-128"/>
              </a:rPr>
              <a:t>SMB</a:t>
            </a:r>
            <a:r>
              <a:rPr lang="ja-JP" altLang="en-US" sz="1850" dirty="0">
                <a:solidFill>
                  <a:schemeClr val="bg1"/>
                </a:solidFill>
                <a:latin typeface="Meiryo UI" panose="020B0604030504040204" pitchFamily="50" charset="-128"/>
                <a:ea typeface="Meiryo UI" panose="020B0604030504040204" pitchFamily="50" charset="-128"/>
              </a:rPr>
              <a:t>セッションに対して</a:t>
            </a:r>
            <a:r>
              <a:rPr lang="en-US" sz="1850" dirty="0">
                <a:solidFill>
                  <a:schemeClr val="bg1"/>
                </a:solidFill>
                <a:latin typeface="Meiryo UI" panose="020B0604030504040204" pitchFamily="50" charset="-128"/>
                <a:ea typeface="Meiryo UI" panose="020B0604030504040204" pitchFamily="50" charset="-128"/>
              </a:rPr>
              <a:t>、SMB</a:t>
            </a:r>
            <a:r>
              <a:rPr lang="ja-JP" altLang="en-US" sz="1850" dirty="0">
                <a:solidFill>
                  <a:schemeClr val="bg1"/>
                </a:solidFill>
                <a:latin typeface="Meiryo UI" panose="020B0604030504040204" pitchFamily="50" charset="-128"/>
                <a:ea typeface="Meiryo UI" panose="020B0604030504040204" pitchFamily="50" charset="-128"/>
              </a:rPr>
              <a:t>サーバーへの複数の接続を自動的に確立します</a:t>
            </a:r>
            <a:r>
              <a:rPr lang="en-US" sz="1850" dirty="0">
                <a:solidFill>
                  <a:schemeClr val="bg1"/>
                </a:solidFill>
                <a:latin typeface="Meiryo UI" panose="020B0604030504040204" pitchFamily="50" charset="-128"/>
                <a:ea typeface="Meiryo UI" panose="020B0604030504040204" pitchFamily="50" charset="-128"/>
              </a:rPr>
              <a:t>。</a:t>
            </a:r>
            <a:r>
              <a:rPr lang="ja-JP" altLang="en-US" sz="1850" dirty="0">
                <a:solidFill>
                  <a:schemeClr val="bg1"/>
                </a:solidFill>
                <a:latin typeface="Meiryo UI" panose="020B0604030504040204" pitchFamily="50" charset="-128"/>
                <a:ea typeface="Meiryo UI" panose="020B0604030504040204" pitchFamily="50" charset="-128"/>
              </a:rPr>
              <a:t>この接続は</a:t>
            </a:r>
            <a:r>
              <a:rPr lang="en-US" sz="1850" dirty="0">
                <a:solidFill>
                  <a:schemeClr val="bg1"/>
                </a:solidFill>
                <a:latin typeface="Meiryo UI" panose="020B0604030504040204" pitchFamily="50" charset="-128"/>
                <a:ea typeface="Meiryo UI" panose="020B0604030504040204" pitchFamily="50" charset="-128"/>
              </a:rPr>
              <a:t>、</a:t>
            </a:r>
            <a:r>
              <a:rPr lang="ja-JP" altLang="en-US" sz="1850" dirty="0">
                <a:solidFill>
                  <a:schemeClr val="bg1"/>
                </a:solidFill>
                <a:latin typeface="Meiryo UI" panose="020B0604030504040204" pitchFamily="50" charset="-128"/>
                <a:ea typeface="Meiryo UI" panose="020B0604030504040204" pitchFamily="50" charset="-128"/>
              </a:rPr>
              <a:t>帯域幅アグリゲーションとネットワークフォールトトレランスも提供します</a:t>
            </a:r>
            <a:r>
              <a:rPr lang="en-US" sz="1850" dirty="0">
                <a:solidFill>
                  <a:schemeClr val="bg1"/>
                </a:solidFill>
                <a:latin typeface="Meiryo UI" panose="020B0604030504040204" pitchFamily="50" charset="-128"/>
                <a:ea typeface="Meiryo UI" panose="020B0604030504040204" pitchFamily="50" charset="-128"/>
              </a:rPr>
              <a:t>。</a:t>
            </a:r>
            <a:endParaRPr lang="en-US" altLang="zh-TW" sz="1850" dirty="0">
              <a:solidFill>
                <a:schemeClr val="bg1"/>
              </a:solidFill>
              <a:latin typeface="Meiryo UI" panose="020B0604030504040204" pitchFamily="50" charset="-128"/>
              <a:ea typeface="Meiryo UI" panose="020B0604030504040204" pitchFamily="50" charset="-128"/>
            </a:endParaRPr>
          </a:p>
          <a:p>
            <a:r>
              <a:rPr lang="ja-JP" altLang="en-US" sz="1100" dirty="0">
                <a:solidFill>
                  <a:schemeClr val="bg1"/>
                </a:solidFill>
                <a:latin typeface="Meiryo UI" panose="020B0604030504040204" pitchFamily="50" charset="-128"/>
                <a:ea typeface="Meiryo UI" panose="020B0604030504040204" pitchFamily="50" charset="-128"/>
              </a:rPr>
              <a:t>要件</a:t>
            </a:r>
            <a:r>
              <a:rPr lang="en-US" sz="1100" dirty="0">
                <a:solidFill>
                  <a:schemeClr val="bg1"/>
                </a:solidFill>
                <a:latin typeface="Meiryo UI" panose="020B0604030504040204" pitchFamily="50" charset="-128"/>
                <a:ea typeface="Meiryo UI" panose="020B0604030504040204" pitchFamily="50" charset="-128"/>
              </a:rPr>
              <a:t>: NAS</a:t>
            </a:r>
            <a:r>
              <a:rPr lang="ja-JP" altLang="en-US" sz="1100" dirty="0">
                <a:solidFill>
                  <a:schemeClr val="bg1"/>
                </a:solidFill>
                <a:latin typeface="Meiryo UI" panose="020B0604030504040204" pitchFamily="50" charset="-128"/>
                <a:ea typeface="Meiryo UI" panose="020B0604030504040204" pitchFamily="50" charset="-128"/>
              </a:rPr>
              <a:t>とクライアント機器の両方が</a:t>
            </a:r>
            <a:r>
              <a:rPr lang="en-US" sz="1100" dirty="0">
                <a:solidFill>
                  <a:schemeClr val="bg1"/>
                </a:solidFill>
                <a:latin typeface="Meiryo UI" panose="020B0604030504040204" pitchFamily="50" charset="-128"/>
                <a:ea typeface="Meiryo UI" panose="020B0604030504040204" pitchFamily="50" charset="-128"/>
              </a:rPr>
              <a:t>SMB 3.0</a:t>
            </a:r>
            <a:r>
              <a:rPr lang="ja-JP" altLang="en-US" sz="1100" dirty="0">
                <a:solidFill>
                  <a:schemeClr val="bg1"/>
                </a:solidFill>
                <a:latin typeface="Meiryo UI" panose="020B0604030504040204" pitchFamily="50" charset="-128"/>
                <a:ea typeface="Meiryo UI" panose="020B0604030504040204" pitchFamily="50" charset="-128"/>
              </a:rPr>
              <a:t>プロトコルをサポートしていること</a:t>
            </a:r>
            <a:r>
              <a:rPr lang="en-US" sz="1100" dirty="0">
                <a:solidFill>
                  <a:schemeClr val="bg1"/>
                </a:solidFill>
                <a:latin typeface="Meiryo UI" panose="020B0604030504040204" pitchFamily="50" charset="-128"/>
                <a:ea typeface="Meiryo UI" panose="020B0604030504040204" pitchFamily="50" charset="-128"/>
              </a:rPr>
              <a:t>。NAS: QTS 5.1.0(</a:t>
            </a:r>
            <a:r>
              <a:rPr lang="ja-JP" altLang="en-US" sz="1100" dirty="0">
                <a:solidFill>
                  <a:schemeClr val="bg1"/>
                </a:solidFill>
                <a:latin typeface="Meiryo UI" panose="020B0604030504040204" pitchFamily="50" charset="-128"/>
                <a:ea typeface="Meiryo UI" panose="020B0604030504040204" pitchFamily="50" charset="-128"/>
              </a:rPr>
              <a:t>またはそれ以降)、</a:t>
            </a:r>
            <a:r>
              <a:rPr lang="en-US" sz="1100" dirty="0" err="1">
                <a:solidFill>
                  <a:schemeClr val="bg1"/>
                </a:solidFill>
                <a:latin typeface="Meiryo UI" panose="020B0604030504040204" pitchFamily="50" charset="-128"/>
                <a:ea typeface="Meiryo UI" panose="020B0604030504040204" pitchFamily="50" charset="-128"/>
              </a:rPr>
              <a:t>QuTS</a:t>
            </a:r>
            <a:r>
              <a:rPr lang="en-US" sz="1100" dirty="0">
                <a:solidFill>
                  <a:schemeClr val="bg1"/>
                </a:solidFill>
                <a:latin typeface="Meiryo UI" panose="020B0604030504040204" pitchFamily="50" charset="-128"/>
                <a:ea typeface="Meiryo UI" panose="020B0604030504040204" pitchFamily="50" charset="-128"/>
              </a:rPr>
              <a:t> hero h5.1.0(</a:t>
            </a:r>
            <a:r>
              <a:rPr lang="ja-JP" altLang="en-US" sz="1100" dirty="0">
                <a:solidFill>
                  <a:schemeClr val="bg1"/>
                </a:solidFill>
                <a:latin typeface="Meiryo UI" panose="020B0604030504040204" pitchFamily="50" charset="-128"/>
                <a:ea typeface="Meiryo UI" panose="020B0604030504040204" pitchFamily="50" charset="-128"/>
              </a:rPr>
              <a:t>またはそれ以降)。クライアント: </a:t>
            </a:r>
            <a:r>
              <a:rPr lang="en-US" sz="1100" dirty="0">
                <a:solidFill>
                  <a:schemeClr val="bg1"/>
                </a:solidFill>
                <a:latin typeface="Meiryo UI" panose="020B0604030504040204" pitchFamily="50" charset="-128"/>
                <a:ea typeface="Meiryo UI" panose="020B0604030504040204" pitchFamily="50" charset="-128"/>
              </a:rPr>
              <a:t>Windows Server 2012(</a:t>
            </a:r>
            <a:r>
              <a:rPr lang="ja-JP" altLang="en-US" sz="1100" dirty="0">
                <a:solidFill>
                  <a:schemeClr val="bg1"/>
                </a:solidFill>
                <a:latin typeface="Meiryo UI" panose="020B0604030504040204" pitchFamily="50" charset="-128"/>
                <a:ea typeface="Meiryo UI" panose="020B0604030504040204" pitchFamily="50" charset="-128"/>
              </a:rPr>
              <a:t>またはそれ以降</a:t>
            </a:r>
            <a:r>
              <a:rPr lang="en-US" sz="1100" dirty="0">
                <a:solidFill>
                  <a:schemeClr val="bg1"/>
                </a:solidFill>
                <a:latin typeface="Meiryo UI" panose="020B0604030504040204" pitchFamily="50" charset="-128"/>
                <a:ea typeface="Meiryo UI" panose="020B0604030504040204" pitchFamily="50" charset="-128"/>
              </a:rPr>
              <a:t>)</a:t>
            </a:r>
            <a:r>
              <a:rPr lang="ja-JP" altLang="en-US" sz="1100" dirty="0">
                <a:solidFill>
                  <a:schemeClr val="bg1"/>
                </a:solidFill>
                <a:latin typeface="Meiryo UI" panose="020B0604030504040204" pitchFamily="50" charset="-128"/>
                <a:ea typeface="Meiryo UI" panose="020B0604030504040204" pitchFamily="50" charset="-128"/>
              </a:rPr>
              <a:t>、</a:t>
            </a:r>
            <a:r>
              <a:rPr lang="en-US" sz="1100" dirty="0">
                <a:solidFill>
                  <a:schemeClr val="bg1"/>
                </a:solidFill>
                <a:latin typeface="Meiryo UI" panose="020B0604030504040204" pitchFamily="50" charset="-128"/>
                <a:ea typeface="Meiryo UI" panose="020B0604030504040204" pitchFamily="50" charset="-128"/>
              </a:rPr>
              <a:t>macOS Big Sur 11.3.1(</a:t>
            </a:r>
            <a:r>
              <a:rPr lang="ja-JP" altLang="en-US" sz="1100" dirty="0">
                <a:solidFill>
                  <a:schemeClr val="bg1"/>
                </a:solidFill>
                <a:latin typeface="Meiryo UI" panose="020B0604030504040204" pitchFamily="50" charset="-128"/>
                <a:ea typeface="Meiryo UI" panose="020B0604030504040204" pitchFamily="50" charset="-128"/>
              </a:rPr>
              <a:t>またはそれ以降)</a:t>
            </a:r>
            <a:endParaRPr lang="en-US" sz="1850" dirty="0">
              <a:solidFill>
                <a:schemeClr val="bg1"/>
              </a:solidFill>
              <a:latin typeface="Meiryo UI" panose="020B0604030504040204" pitchFamily="50" charset="-128"/>
              <a:ea typeface="Meiryo UI" panose="020B0604030504040204" pitchFamily="50" charset="-128"/>
            </a:endParaRPr>
          </a:p>
        </p:txBody>
      </p:sp>
      <p:sp>
        <p:nvSpPr>
          <p:cNvPr id="13" name="文字方塊 12">
            <a:extLst>
              <a:ext uri="{FF2B5EF4-FFF2-40B4-BE49-F238E27FC236}">
                <a16:creationId xmlns:a16="http://schemas.microsoft.com/office/drawing/2014/main" id="{38521A79-6889-975D-3DD2-438FF77B1CF7}"/>
              </a:ext>
            </a:extLst>
          </p:cNvPr>
          <p:cNvSpPr txBox="1"/>
          <p:nvPr/>
        </p:nvSpPr>
        <p:spPr>
          <a:xfrm>
            <a:off x="1798996" y="2605880"/>
            <a:ext cx="2533090" cy="369332"/>
          </a:xfrm>
          <a:prstGeom prst="rect">
            <a:avLst/>
          </a:prstGeom>
          <a:noFill/>
        </p:spPr>
        <p:txBody>
          <a:bodyPr wrap="square" lIns="91440" tIns="45720" rIns="91440" bIns="45720" anchor="t">
            <a:spAutoFit/>
          </a:bodyPr>
          <a:lstStyle/>
          <a:p>
            <a:pPr algn="ctr"/>
            <a:r>
              <a:rPr lang="zh-TW" sz="1800" b="1">
                <a:solidFill>
                  <a:schemeClr val="tx1"/>
                </a:solidFill>
                <a:latin typeface="Meiryo UI" panose="020B0604030504040204" pitchFamily="50" charset="-128"/>
                <a:ea typeface="Meiryo UI" panose="020B0604030504040204" pitchFamily="50" charset="-128"/>
              </a:rPr>
              <a:t>マルチチャネルなし</a:t>
            </a:r>
            <a:endParaRPr lang="zh-TW" sz="1800" b="1">
              <a:latin typeface="Meiryo UI" panose="020B0604030504040204" pitchFamily="50" charset="-128"/>
              <a:ea typeface="Meiryo UI" panose="020B0604030504040204" pitchFamily="50" charset="-128"/>
            </a:endParaRPr>
          </a:p>
        </p:txBody>
      </p:sp>
      <p:sp>
        <p:nvSpPr>
          <p:cNvPr id="14" name="文字方塊 13">
            <a:extLst>
              <a:ext uri="{FF2B5EF4-FFF2-40B4-BE49-F238E27FC236}">
                <a16:creationId xmlns:a16="http://schemas.microsoft.com/office/drawing/2014/main" id="{BE5C7F2D-C4C7-3240-677F-52C6AB79FE3F}"/>
              </a:ext>
            </a:extLst>
          </p:cNvPr>
          <p:cNvSpPr txBox="1"/>
          <p:nvPr/>
        </p:nvSpPr>
        <p:spPr>
          <a:xfrm>
            <a:off x="7908298" y="2605880"/>
            <a:ext cx="2533090" cy="369332"/>
          </a:xfrm>
          <a:prstGeom prst="rect">
            <a:avLst/>
          </a:prstGeom>
          <a:noFill/>
        </p:spPr>
        <p:txBody>
          <a:bodyPr wrap="square" lIns="91440" tIns="45720" rIns="91440" bIns="45720" anchor="t">
            <a:spAutoFit/>
          </a:bodyPr>
          <a:lstStyle/>
          <a:p>
            <a:pPr algn="ctr"/>
            <a:r>
              <a:rPr lang="zh-TW" sz="1800" b="1">
                <a:solidFill>
                  <a:schemeClr val="tx1"/>
                </a:solidFill>
                <a:latin typeface="Meiryo UI" panose="020B0604030504040204" pitchFamily="50" charset="-128"/>
                <a:ea typeface="Meiryo UI" panose="020B0604030504040204" pitchFamily="50" charset="-128"/>
              </a:rPr>
              <a:t>マルチチャネルあり</a:t>
            </a:r>
            <a:endParaRPr lang="zh-TW" sz="1800" b="1">
              <a:latin typeface="Meiryo UI" panose="020B0604030504040204" pitchFamily="50" charset="-128"/>
              <a:ea typeface="Meiryo UI" panose="020B0604030504040204" pitchFamily="50" charset="-128"/>
            </a:endParaRPr>
          </a:p>
        </p:txBody>
      </p:sp>
      <p:pic>
        <p:nvPicPr>
          <p:cNvPr id="19" name="圖形 18">
            <a:extLst>
              <a:ext uri="{FF2B5EF4-FFF2-40B4-BE49-F238E27FC236}">
                <a16:creationId xmlns:a16="http://schemas.microsoft.com/office/drawing/2014/main" id="{5894EFB4-1806-CCB9-2E48-DB1A33038C29}"/>
              </a:ext>
            </a:extLst>
          </p:cNvPr>
          <p:cNvPicPr>
            <a:picLocks noChangeAspect="1"/>
          </p:cNvPicPr>
          <p:nvPr/>
        </p:nvPicPr>
        <p:blipFill rotWithShape="1">
          <a:blip r:embed="rId3">
            <a:extLst>
              <a:ext uri="{96DAC541-7B7A-43D3-8B79-37D633B846F1}">
                <asvg:svgBlip xmlns:asvg="http://schemas.microsoft.com/office/drawing/2016/SVG/main" xmlns="" r:embed="rId4"/>
              </a:ext>
            </a:extLst>
          </a:blip>
          <a:srcRect r="52558"/>
          <a:stretch/>
        </p:blipFill>
        <p:spPr>
          <a:xfrm>
            <a:off x="525768" y="3252211"/>
            <a:ext cx="5030021" cy="3149975"/>
          </a:xfrm>
          <a:prstGeom prst="rect">
            <a:avLst/>
          </a:prstGeom>
        </p:spPr>
      </p:pic>
      <p:sp>
        <p:nvSpPr>
          <p:cNvPr id="20" name="文字方塊 19">
            <a:extLst>
              <a:ext uri="{FF2B5EF4-FFF2-40B4-BE49-F238E27FC236}">
                <a16:creationId xmlns:a16="http://schemas.microsoft.com/office/drawing/2014/main" id="{86DB801F-3BBD-C8D7-2BA0-3A37FEF8F1A5}"/>
              </a:ext>
            </a:extLst>
          </p:cNvPr>
          <p:cNvSpPr txBox="1"/>
          <p:nvPr/>
        </p:nvSpPr>
        <p:spPr>
          <a:xfrm>
            <a:off x="10667869" y="4452029"/>
            <a:ext cx="960929" cy="276999"/>
          </a:xfrm>
          <a:prstGeom prst="rect">
            <a:avLst/>
          </a:prstGeom>
          <a:noFill/>
        </p:spPr>
        <p:txBody>
          <a:bodyPr wrap="square" lIns="91440" tIns="45720" rIns="91440" bIns="45720" anchor="t">
            <a:spAutoFit/>
          </a:bodyPr>
          <a:lstStyle/>
          <a:p>
            <a:r>
              <a:rPr lang="en-US" altLang="zh-TW" sz="1200" b="1" dirty="0" err="1">
                <a:solidFill>
                  <a:schemeClr val="tx1"/>
                </a:solidFill>
                <a:latin typeface="Meiryo UI" panose="020B0604030504040204" pitchFamily="50" charset="-128"/>
                <a:ea typeface="Meiryo UI" panose="020B0604030504040204" pitchFamily="50" charset="-128"/>
              </a:rPr>
              <a:t>速い</a:t>
            </a:r>
            <a:r>
              <a:rPr lang="en-US" altLang="zh-TW" sz="1200" b="1" dirty="0">
                <a:solidFill>
                  <a:schemeClr val="tx1"/>
                </a:solidFill>
                <a:latin typeface="Meiryo UI" panose="020B0604030504040204" pitchFamily="50" charset="-128"/>
                <a:ea typeface="Meiryo UI" panose="020B0604030504040204" pitchFamily="50" charset="-128"/>
              </a:rPr>
              <a:t>!</a:t>
            </a:r>
            <a:endParaRPr lang="zh-TW" altLang="en-US" sz="1200" dirty="0">
              <a:solidFill>
                <a:schemeClr val="tx1"/>
              </a:solidFill>
              <a:latin typeface="Meiryo UI" panose="020B0604030504040204" pitchFamily="50" charset="-128"/>
              <a:ea typeface="Meiryo UI" panose="020B0604030504040204" pitchFamily="50" charset="-128"/>
            </a:endParaRPr>
          </a:p>
        </p:txBody>
      </p:sp>
      <p:sp>
        <p:nvSpPr>
          <p:cNvPr id="21" name="文字方塊 20">
            <a:extLst>
              <a:ext uri="{FF2B5EF4-FFF2-40B4-BE49-F238E27FC236}">
                <a16:creationId xmlns:a16="http://schemas.microsoft.com/office/drawing/2014/main" id="{6F7E5802-2724-5C8D-0A32-5BFC5AEFFD58}"/>
              </a:ext>
            </a:extLst>
          </p:cNvPr>
          <p:cNvSpPr txBox="1"/>
          <p:nvPr/>
        </p:nvSpPr>
        <p:spPr>
          <a:xfrm>
            <a:off x="10665903" y="5607333"/>
            <a:ext cx="1640250" cy="646331"/>
          </a:xfrm>
          <a:prstGeom prst="rect">
            <a:avLst/>
          </a:prstGeom>
          <a:noFill/>
        </p:spPr>
        <p:txBody>
          <a:bodyPr wrap="square" lIns="91440" tIns="45720" rIns="91440" bIns="45720" anchor="t">
            <a:spAutoFit/>
          </a:bodyPr>
          <a:lstStyle/>
          <a:p>
            <a:r>
              <a:rPr lang="ja-JP" altLang="en-US" sz="1200" b="1" err="1">
                <a:solidFill>
                  <a:schemeClr val="tx1"/>
                </a:solidFill>
                <a:latin typeface="Meiryo UI" panose="020B0604030504040204" pitchFamily="50" charset="-128"/>
                <a:ea typeface="Meiryo UI" panose="020B0604030504040204" pitchFamily="50" charset="-128"/>
              </a:rPr>
              <a:t>ネットワーク</a:t>
            </a:r>
            <a:endParaRPr lang="en-US">
              <a:solidFill>
                <a:schemeClr val="tx1"/>
              </a:solidFill>
              <a:latin typeface="Meiryo UI" panose="020B0604030504040204" pitchFamily="50" charset="-128"/>
              <a:ea typeface="Meiryo UI" panose="020B0604030504040204" pitchFamily="50" charset="-128"/>
            </a:endParaRPr>
          </a:p>
          <a:p>
            <a:r>
              <a:rPr lang="ja-JP" altLang="en-US" sz="1200" b="1">
                <a:solidFill>
                  <a:schemeClr val="tx1"/>
                </a:solidFill>
                <a:latin typeface="Meiryo UI" panose="020B0604030504040204" pitchFamily="50" charset="-128"/>
                <a:ea typeface="Meiryo UI" panose="020B0604030504040204" pitchFamily="50" charset="-128"/>
              </a:rPr>
              <a:t>フォールト</a:t>
            </a:r>
            <a:endParaRPr lang="en-US">
              <a:solidFill>
                <a:schemeClr val="tx1"/>
              </a:solidFill>
              <a:latin typeface="Meiryo UI" panose="020B0604030504040204" pitchFamily="50" charset="-128"/>
              <a:ea typeface="Meiryo UI" panose="020B0604030504040204" pitchFamily="50" charset="-128"/>
            </a:endParaRPr>
          </a:p>
          <a:p>
            <a:r>
              <a:rPr lang="en-US" sz="1200" b="1" dirty="0" err="1">
                <a:solidFill>
                  <a:schemeClr val="tx1"/>
                </a:solidFill>
                <a:latin typeface="Meiryo UI" panose="020B0604030504040204" pitchFamily="50" charset="-128"/>
                <a:ea typeface="Meiryo UI" panose="020B0604030504040204" pitchFamily="50" charset="-128"/>
              </a:rPr>
              <a:t>トレランス</a:t>
            </a:r>
            <a:r>
              <a:rPr lang="en-US" sz="1200" b="1" dirty="0">
                <a:solidFill>
                  <a:schemeClr val="tx1"/>
                </a:solidFill>
                <a:latin typeface="Meiryo UI" panose="020B0604030504040204" pitchFamily="50" charset="-128"/>
                <a:ea typeface="Meiryo UI" panose="020B0604030504040204" pitchFamily="50" charset="-128"/>
              </a:rPr>
              <a:t>!</a:t>
            </a:r>
            <a:endParaRPr lang="en-US" sz="1850" dirty="0">
              <a:solidFill>
                <a:schemeClr val="tx1"/>
              </a:solidFill>
              <a:latin typeface="Meiryo UI" panose="020B0604030504040204" pitchFamily="50" charset="-128"/>
              <a:ea typeface="Meiryo UI" panose="020B0604030504040204" pitchFamily="50" charset="-128"/>
            </a:endParaRPr>
          </a:p>
        </p:txBody>
      </p:sp>
      <p:pic>
        <p:nvPicPr>
          <p:cNvPr id="24" name="圖形 23">
            <a:extLst>
              <a:ext uri="{FF2B5EF4-FFF2-40B4-BE49-F238E27FC236}">
                <a16:creationId xmlns:a16="http://schemas.microsoft.com/office/drawing/2014/main" id="{8ECC0A52-AA27-B319-0E7B-340218FB2885}"/>
              </a:ext>
            </a:extLst>
          </p:cNvPr>
          <p:cNvPicPr>
            <a:picLocks noChangeAspect="1"/>
          </p:cNvPicPr>
          <p:nvPr/>
        </p:nvPicPr>
        <p:blipFill rotWithShape="1">
          <a:blip r:embed="rId3">
            <a:extLst>
              <a:ext uri="{96DAC541-7B7A-43D3-8B79-37D633B846F1}">
                <asvg:svgBlip xmlns:asvg="http://schemas.microsoft.com/office/drawing/2016/SVG/main" xmlns="" r:embed="rId4"/>
              </a:ext>
            </a:extLst>
          </a:blip>
          <a:srcRect l="53413" r="-855"/>
          <a:stretch/>
        </p:blipFill>
        <p:spPr>
          <a:xfrm>
            <a:off x="6077283" y="3252210"/>
            <a:ext cx="5030021" cy="3149975"/>
          </a:xfrm>
          <a:prstGeom prst="rect">
            <a:avLst/>
          </a:prstGeom>
        </p:spPr>
      </p:pic>
      <p:sp>
        <p:nvSpPr>
          <p:cNvPr id="2" name="標題 1">
            <a:extLst>
              <a:ext uri="{FF2B5EF4-FFF2-40B4-BE49-F238E27FC236}">
                <a16:creationId xmlns:a16="http://schemas.microsoft.com/office/drawing/2014/main" id="{75D60AD6-E05A-416E-0469-754EB18DCB46}"/>
              </a:ext>
            </a:extLst>
          </p:cNvPr>
          <p:cNvSpPr>
            <a:spLocks noGrp="1"/>
          </p:cNvSpPr>
          <p:nvPr>
            <p:ph type="title"/>
          </p:nvPr>
        </p:nvSpPr>
        <p:spPr/>
        <p:txBody>
          <a:bodyPr/>
          <a:lstStyle/>
          <a:p>
            <a:r>
              <a:rPr lang="en-US" err="1">
                <a:latin typeface="Meiryo UI" panose="020B0604030504040204" pitchFamily="50" charset="-128"/>
                <a:ea typeface="Meiryo UI" panose="020B0604030504040204" pitchFamily="50" charset="-128"/>
              </a:rPr>
              <a:t>倍速のSMBマルチチャネル</a:t>
            </a:r>
            <a:endParaRPr lang="en-US" altLang="zh-TW" err="1">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156096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15" name="矩形: 圓角 14">
            <a:extLst>
              <a:ext uri="{FF2B5EF4-FFF2-40B4-BE49-F238E27FC236}">
                <a16:creationId xmlns:a16="http://schemas.microsoft.com/office/drawing/2014/main" id="{A51A2CA2-9337-CC6A-26DA-831DFE680258}"/>
              </a:ext>
            </a:extLst>
          </p:cNvPr>
          <p:cNvSpPr/>
          <p:nvPr/>
        </p:nvSpPr>
        <p:spPr>
          <a:xfrm>
            <a:off x="842596" y="2520490"/>
            <a:ext cx="3632895" cy="2612572"/>
          </a:xfrm>
          <a:prstGeom prst="roundRect">
            <a:avLst>
              <a:gd name="adj" fmla="val 6746"/>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eiryo UI" panose="020B0604030504040204" pitchFamily="50" charset="-128"/>
              <a:ea typeface="Meiryo UI" panose="020B0604030504040204" pitchFamily="50" charset="-128"/>
            </a:endParaRPr>
          </a:p>
        </p:txBody>
      </p:sp>
      <p:sp>
        <p:nvSpPr>
          <p:cNvPr id="30" name="矩形: 圓角 29">
            <a:extLst>
              <a:ext uri="{FF2B5EF4-FFF2-40B4-BE49-F238E27FC236}">
                <a16:creationId xmlns:a16="http://schemas.microsoft.com/office/drawing/2014/main" id="{DFCCC568-CF65-504F-3AAD-C49C6906B8E1}"/>
              </a:ext>
            </a:extLst>
          </p:cNvPr>
          <p:cNvSpPr/>
          <p:nvPr/>
        </p:nvSpPr>
        <p:spPr>
          <a:xfrm>
            <a:off x="4855134" y="2520490"/>
            <a:ext cx="6494271" cy="2612572"/>
          </a:xfrm>
          <a:prstGeom prst="roundRect">
            <a:avLst>
              <a:gd name="adj" fmla="val 6470"/>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eiryo UI" panose="020B0604030504040204" pitchFamily="50" charset="-128"/>
              <a:ea typeface="Meiryo UI" panose="020B0604030504040204" pitchFamily="50" charset="-128"/>
            </a:endParaRPr>
          </a:p>
        </p:txBody>
      </p:sp>
      <p:sp>
        <p:nvSpPr>
          <p:cNvPr id="37" name="矩形: 圓角 36">
            <a:extLst>
              <a:ext uri="{FF2B5EF4-FFF2-40B4-BE49-F238E27FC236}">
                <a16:creationId xmlns:a16="http://schemas.microsoft.com/office/drawing/2014/main" id="{4FDCA7CC-424F-109E-5C64-AA1C2A792219}"/>
              </a:ext>
            </a:extLst>
          </p:cNvPr>
          <p:cNvSpPr/>
          <p:nvPr/>
        </p:nvSpPr>
        <p:spPr>
          <a:xfrm>
            <a:off x="842596" y="5224428"/>
            <a:ext cx="10506808" cy="1197135"/>
          </a:xfrm>
          <a:prstGeom prst="roundRect">
            <a:avLst>
              <a:gd name="adj" fmla="val 7761"/>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eiryo UI" panose="020B0604030504040204" pitchFamily="50" charset="-128"/>
              <a:ea typeface="Meiryo UI" panose="020B0604030504040204" pitchFamily="50" charset="-128"/>
            </a:endParaRPr>
          </a:p>
        </p:txBody>
      </p:sp>
      <p:sp>
        <p:nvSpPr>
          <p:cNvPr id="309" name="Google Shape;309;p35"/>
          <p:cNvSpPr txBox="1">
            <a:spLocks noGrp="1"/>
          </p:cNvSpPr>
          <p:nvPr>
            <p:ph type="title"/>
          </p:nvPr>
        </p:nvSpPr>
        <p:spPr>
          <a:xfrm>
            <a:off x="973238" y="0"/>
            <a:ext cx="11218762" cy="1292506"/>
          </a:xfrm>
        </p:spPr>
        <p:txBody>
          <a:bodyPr vert="horz" lIns="91440" tIns="45720" rIns="91440" bIns="45720" rtlCol="0" anchor="ctr">
            <a:normAutofit fontScale="90000"/>
          </a:bodyPr>
          <a:lstStyle/>
          <a:p>
            <a:r>
              <a:rPr lang="en-US" dirty="0" err="1">
                <a:latin typeface="Meiryo UI" panose="020B0604030504040204" pitchFamily="50" charset="-128"/>
                <a:ea typeface="Meiryo UI" panose="020B0604030504040204" pitchFamily="50" charset="-128"/>
                <a:sym typeface="Arial" panose="020B0604020202020204" pitchFamily="34" charset="0"/>
              </a:rPr>
              <a:t>ビジネス向け</a:t>
            </a:r>
            <a:r>
              <a:rPr lang="en-US" dirty="0">
                <a:latin typeface="Meiryo UI" panose="020B0604030504040204" pitchFamily="50" charset="-128"/>
                <a:ea typeface="Meiryo UI" panose="020B0604030504040204" pitchFamily="50" charset="-128"/>
                <a:sym typeface="Arial" panose="020B0604020202020204" pitchFamily="34" charset="0"/>
              </a:rPr>
              <a:t/>
            </a:r>
            <a:br>
              <a:rPr lang="en-US" dirty="0">
                <a:latin typeface="Meiryo UI" panose="020B0604030504040204" pitchFamily="50" charset="-128"/>
                <a:ea typeface="Meiryo UI" panose="020B0604030504040204" pitchFamily="50" charset="-128"/>
                <a:sym typeface="Arial" panose="020B0604020202020204" pitchFamily="34" charset="0"/>
              </a:rPr>
            </a:br>
            <a:r>
              <a:rPr lang="en-US" dirty="0" err="1">
                <a:latin typeface="Meiryo UI" panose="020B0604030504040204" pitchFamily="50" charset="-128"/>
                <a:ea typeface="Meiryo UI" panose="020B0604030504040204" pitchFamily="50" charset="-128"/>
                <a:sym typeface="Arial" panose="020B0604020202020204" pitchFamily="34" charset="0"/>
              </a:rPr>
              <a:t>高性能ストレージ・サーバ</a:t>
            </a:r>
            <a:r>
              <a:rPr lang="en-US" dirty="0">
                <a:latin typeface="Meiryo UI" panose="020B0604030504040204" pitchFamily="50" charset="-128"/>
                <a:ea typeface="Meiryo UI" panose="020B0604030504040204" pitchFamily="50" charset="-128"/>
                <a:sym typeface="Arial" panose="020B0604020202020204" pitchFamily="34" charset="0"/>
              </a:rPr>
              <a:t>ー、</a:t>
            </a:r>
            <a:r>
              <a:rPr lang="en-US" dirty="0" err="1">
                <a:latin typeface="Meiryo UI" panose="020B0604030504040204" pitchFamily="50" charset="-128"/>
                <a:ea typeface="Meiryo UI" panose="020B0604030504040204" pitchFamily="50" charset="-128"/>
                <a:sym typeface="Arial" panose="020B0604020202020204" pitchFamily="34" charset="0"/>
              </a:rPr>
              <a:t>仮想化、監視プラットフォーム</a:t>
            </a:r>
            <a:endParaRPr lang="en-US" altLang="zh-TW" dirty="0" err="1">
              <a:latin typeface="Meiryo UI" panose="020B0604030504040204" pitchFamily="50" charset="-128"/>
              <a:ea typeface="Meiryo UI" panose="020B0604030504040204" pitchFamily="50" charset="-128"/>
            </a:endParaRPr>
          </a:p>
        </p:txBody>
      </p:sp>
      <p:sp>
        <p:nvSpPr>
          <p:cNvPr id="4" name="文字方塊 3">
            <a:extLst>
              <a:ext uri="{FF2B5EF4-FFF2-40B4-BE49-F238E27FC236}">
                <a16:creationId xmlns:a16="http://schemas.microsoft.com/office/drawing/2014/main" id="{64041C0F-A485-234C-E8AC-83A226F38C8D}"/>
              </a:ext>
            </a:extLst>
          </p:cNvPr>
          <p:cNvSpPr txBox="1"/>
          <p:nvPr/>
        </p:nvSpPr>
        <p:spPr>
          <a:xfrm>
            <a:off x="1067835" y="2652968"/>
            <a:ext cx="340765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en-US" altLang="zh-TW" sz="1400" b="1" dirty="0">
                <a:solidFill>
                  <a:srgbClr val="5F779C"/>
                </a:solidFill>
                <a:latin typeface="Meiryo UI" panose="020B0604030504040204" pitchFamily="50" charset="-128"/>
                <a:ea typeface="Meiryo UI" panose="020B0604030504040204" pitchFamily="50" charset="-128"/>
                <a:sym typeface="Arial" panose="020B0604020202020204" pitchFamily="34" charset="0"/>
              </a:rPr>
              <a:t>Intel 8-Core 2.8GHz CPU</a:t>
            </a:r>
            <a:endParaRPr lang="en-US" altLang="zh-TW" sz="1400" b="1" dirty="0">
              <a:solidFill>
                <a:srgbClr val="5F779C"/>
              </a:solidFill>
              <a:latin typeface="Meiryo UI" panose="020B0604030504040204" pitchFamily="50" charset="-128"/>
              <a:ea typeface="Meiryo UI" panose="020B0604030504040204" pitchFamily="50" charset="-128"/>
            </a:endParaRPr>
          </a:p>
          <a:p>
            <a:pPr defTabSz="914377">
              <a:defRPr/>
            </a:pPr>
            <a:r>
              <a:rPr lang="en-US" sz="1400" kern="1200" dirty="0" err="1">
                <a:latin typeface="Meiryo UI" panose="020B0604030504040204" pitchFamily="50" charset="-128"/>
                <a:ea typeface="Meiryo UI" panose="020B0604030504040204" pitchFamily="50" charset="-128"/>
                <a:sym typeface="Arial" panose="020B0604020202020204" pitchFamily="34" charset="0"/>
              </a:rPr>
              <a:t>仮想マシンとマルチタスクに適した高性能プロセッサ</a:t>
            </a:r>
            <a:endParaRPr lang="en-US" sz="1400" kern="1200">
              <a:latin typeface="Meiryo UI" panose="020B0604030504040204" pitchFamily="50" charset="-128"/>
              <a:ea typeface="Meiryo UI" panose="020B0604030504040204" pitchFamily="50" charset="-128"/>
            </a:endParaRPr>
          </a:p>
        </p:txBody>
      </p:sp>
      <p:pic>
        <p:nvPicPr>
          <p:cNvPr id="10" name="圖片 9">
            <a:extLst>
              <a:ext uri="{FF2B5EF4-FFF2-40B4-BE49-F238E27FC236}">
                <a16:creationId xmlns:a16="http://schemas.microsoft.com/office/drawing/2014/main" id="{014A221B-5CDA-5156-66FB-C3C5C960A9B9}"/>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1288977" y="3501897"/>
            <a:ext cx="1019025" cy="1019025"/>
          </a:xfrm>
          <a:prstGeom prst="rect">
            <a:avLst/>
          </a:prstGeom>
          <a:effectLst>
            <a:outerShdw blurRad="203200" dist="139700" dir="8520000" sx="106000" sy="106000" algn="tl" rotWithShape="0">
              <a:prstClr val="black">
                <a:alpha val="31000"/>
              </a:prstClr>
            </a:outerShdw>
          </a:effectLst>
        </p:spPr>
      </p:pic>
      <p:pic>
        <p:nvPicPr>
          <p:cNvPr id="11" name="圖片 10">
            <a:extLst>
              <a:ext uri="{FF2B5EF4-FFF2-40B4-BE49-F238E27FC236}">
                <a16:creationId xmlns:a16="http://schemas.microsoft.com/office/drawing/2014/main" id="{8FDF255F-5EC3-0889-2A48-6649D537CA38}"/>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862135" y="3501897"/>
            <a:ext cx="1017148" cy="1019025"/>
          </a:xfrm>
          <a:prstGeom prst="rect">
            <a:avLst/>
          </a:prstGeom>
          <a:effectLst>
            <a:outerShdw blurRad="203200" dist="139700" dir="8520000" sx="106000" sy="106000" algn="tl" rotWithShape="0">
              <a:prstClr val="black">
                <a:alpha val="31000"/>
              </a:prstClr>
            </a:outerShdw>
          </a:effectLst>
        </p:spPr>
      </p:pic>
      <p:sp>
        <p:nvSpPr>
          <p:cNvPr id="14" name="文字方塊 13">
            <a:extLst>
              <a:ext uri="{FF2B5EF4-FFF2-40B4-BE49-F238E27FC236}">
                <a16:creationId xmlns:a16="http://schemas.microsoft.com/office/drawing/2014/main" id="{466ECF38-DF36-4621-FAFB-4B41BDCCED78}"/>
              </a:ext>
            </a:extLst>
          </p:cNvPr>
          <p:cNvSpPr txBox="1"/>
          <p:nvPr/>
        </p:nvSpPr>
        <p:spPr>
          <a:xfrm>
            <a:off x="5052848" y="2592318"/>
            <a:ext cx="626865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ja-JP" altLang="en-US" sz="1400" b="1" kern="1200">
                <a:solidFill>
                  <a:srgbClr val="5F779C"/>
                </a:solidFill>
                <a:latin typeface="Meiryo UI" panose="020B0604030504040204" pitchFamily="50" charset="-128"/>
                <a:ea typeface="Meiryo UI" panose="020B0604030504040204" pitchFamily="50" charset="-128"/>
                <a:sym typeface="Arial" panose="020B0604020202020204" pitchFamily="34" charset="0"/>
              </a:rPr>
              <a:t>ショートデプス・ラックマウント</a:t>
            </a:r>
            <a:r>
              <a:rPr lang="en-US" sz="1400" b="1" kern="1200" dirty="0">
                <a:solidFill>
                  <a:srgbClr val="5F779C"/>
                </a:solidFill>
                <a:latin typeface="Meiryo UI" panose="020B0604030504040204" pitchFamily="50" charset="-128"/>
                <a:ea typeface="Meiryo UI" panose="020B0604030504040204" pitchFamily="50" charset="-128"/>
                <a:sym typeface="Arial" panose="020B0604020202020204" pitchFamily="34" charset="0"/>
              </a:rPr>
              <a:t>・</a:t>
            </a:r>
            <a:r>
              <a:rPr lang="en-US" sz="1400" b="1" kern="1200" dirty="0" err="1">
                <a:solidFill>
                  <a:srgbClr val="5F779C"/>
                </a:solidFill>
                <a:latin typeface="Meiryo UI" panose="020B0604030504040204" pitchFamily="50" charset="-128"/>
                <a:ea typeface="Meiryo UI" panose="020B0604030504040204" pitchFamily="50" charset="-128"/>
                <a:sym typeface="Arial" panose="020B0604020202020204" pitchFamily="34" charset="0"/>
              </a:rPr>
              <a:t>デザインは、省スペースでビジネスに最適です</a:t>
            </a:r>
            <a:r>
              <a:rPr lang="en-US" sz="1400" b="1" kern="1200" dirty="0">
                <a:solidFill>
                  <a:srgbClr val="5F779C"/>
                </a:solidFill>
                <a:latin typeface="Meiryo UI" panose="020B0604030504040204" pitchFamily="50" charset="-128"/>
                <a:ea typeface="Meiryo UI" panose="020B0604030504040204" pitchFamily="50" charset="-128"/>
                <a:sym typeface="Arial" panose="020B0604020202020204" pitchFamily="34" charset="0"/>
              </a:rPr>
              <a:t>。</a:t>
            </a:r>
            <a:endParaRPr lang="en-US" sz="1850" dirty="0">
              <a:latin typeface="Meiryo UI" panose="020B0604030504040204" pitchFamily="50" charset="-128"/>
              <a:ea typeface="Meiryo UI" panose="020B0604030504040204" pitchFamily="50" charset="-128"/>
            </a:endParaRPr>
          </a:p>
        </p:txBody>
      </p:sp>
      <p:pic>
        <p:nvPicPr>
          <p:cNvPr id="20" name="圖形 19">
            <a:extLst>
              <a:ext uri="{FF2B5EF4-FFF2-40B4-BE49-F238E27FC236}">
                <a16:creationId xmlns:a16="http://schemas.microsoft.com/office/drawing/2014/main" id="{73620664-AA5E-753A-BE12-4DB1DC34AAD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7535550" y="3523504"/>
            <a:ext cx="951151" cy="951151"/>
          </a:xfrm>
          <a:prstGeom prst="rect">
            <a:avLst/>
          </a:prstGeom>
          <a:effectLst>
            <a:outerShdw blurRad="203200" dist="139700" dir="8520000" sx="106000" sy="106000" algn="tl" rotWithShape="0">
              <a:prstClr val="black">
                <a:alpha val="31000"/>
              </a:prstClr>
            </a:outerShdw>
          </a:effectLst>
        </p:spPr>
      </p:pic>
      <p:pic>
        <p:nvPicPr>
          <p:cNvPr id="23" name="圖形 22">
            <a:extLst>
              <a:ext uri="{FF2B5EF4-FFF2-40B4-BE49-F238E27FC236}">
                <a16:creationId xmlns:a16="http://schemas.microsoft.com/office/drawing/2014/main" id="{0F8C812A-D300-817B-DB69-A57AF19BA3A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tretch>
            <a:fillRect/>
          </a:stretch>
        </p:blipFill>
        <p:spPr>
          <a:xfrm>
            <a:off x="8998992" y="3523504"/>
            <a:ext cx="951151" cy="951151"/>
          </a:xfrm>
          <a:prstGeom prst="rect">
            <a:avLst/>
          </a:prstGeom>
          <a:effectLst>
            <a:outerShdw blurRad="203200" dist="139700" dir="8520000" sx="106000" sy="106000" algn="tl" rotWithShape="0">
              <a:prstClr val="black">
                <a:alpha val="31000"/>
              </a:prstClr>
            </a:outerShdw>
          </a:effectLst>
        </p:spPr>
      </p:pic>
      <p:sp>
        <p:nvSpPr>
          <p:cNvPr id="35" name="文字方塊 34">
            <a:extLst>
              <a:ext uri="{FF2B5EF4-FFF2-40B4-BE49-F238E27FC236}">
                <a16:creationId xmlns:a16="http://schemas.microsoft.com/office/drawing/2014/main" id="{D278900D-7049-B4D0-1ECC-822C66CD5076}"/>
              </a:ext>
            </a:extLst>
          </p:cNvPr>
          <p:cNvSpPr txBox="1"/>
          <p:nvPr/>
        </p:nvSpPr>
        <p:spPr>
          <a:xfrm>
            <a:off x="5739733" y="5269974"/>
            <a:ext cx="524311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377">
              <a:buClrTx/>
              <a:defRPr/>
            </a:pPr>
            <a:endParaRPr lang="en-US" altLang="zh-TW" sz="1400" b="1" kern="1200">
              <a:solidFill>
                <a:srgbClr val="2189DF"/>
              </a:solidFill>
              <a:latin typeface="Meiryo UI" panose="020B0604030504040204" pitchFamily="50" charset="-128"/>
              <a:ea typeface="Meiryo UI" panose="020B0604030504040204" pitchFamily="50" charset="-128"/>
            </a:endParaRPr>
          </a:p>
          <a:p>
            <a:pPr defTabSz="914377">
              <a:defRPr/>
            </a:pPr>
            <a:r>
              <a:rPr lang="en-US" sz="1400" b="1" err="1">
                <a:solidFill>
                  <a:srgbClr val="5F779C"/>
                </a:solidFill>
                <a:latin typeface="Meiryo UI" panose="020B0604030504040204" pitchFamily="50" charset="-128"/>
                <a:ea typeface="Meiryo UI" panose="020B0604030504040204" pitchFamily="50" charset="-128"/>
                <a:sym typeface="Arial" panose="020B0604020202020204" pitchFamily="34" charset="0"/>
              </a:rPr>
              <a:t>仮想化認定</a:t>
            </a:r>
            <a:endParaRPr lang="en-US" sz="1850">
              <a:latin typeface="Meiryo UI" panose="020B0604030504040204" pitchFamily="50" charset="-128"/>
              <a:ea typeface="Meiryo UI" panose="020B0604030504040204" pitchFamily="50" charset="-128"/>
            </a:endParaRPr>
          </a:p>
          <a:p>
            <a:pPr defTabSz="914377">
              <a:buClrTx/>
              <a:defRPr/>
            </a:pPr>
            <a:r>
              <a:rPr lang="en-US" altLang="zh-TW" sz="1400" b="1" kern="1200" dirty="0">
                <a:solidFill>
                  <a:schemeClr val="tx1"/>
                </a:solidFill>
                <a:latin typeface="Meiryo UI" panose="020B0604030504040204" pitchFamily="50" charset="-128"/>
                <a:ea typeface="Meiryo UI" panose="020B0604030504040204" pitchFamily="50" charset="-128"/>
                <a:sym typeface="Arial" panose="020B0604020202020204" pitchFamily="34" charset="0"/>
              </a:rPr>
              <a:t>Microsoft Hyper-V / Citrix ready /</a:t>
            </a:r>
            <a:endParaRPr lang="en-US" altLang="zh-TW" sz="1400" b="1" kern="1200">
              <a:solidFill>
                <a:schemeClr val="tx1"/>
              </a:solidFill>
              <a:latin typeface="Meiryo UI" panose="020B0604030504040204" pitchFamily="50" charset="-128"/>
              <a:ea typeface="Meiryo UI" panose="020B0604030504040204" pitchFamily="50" charset="-128"/>
            </a:endParaRPr>
          </a:p>
          <a:p>
            <a:pPr defTabSz="914377">
              <a:buClrTx/>
              <a:defRPr/>
            </a:pPr>
            <a:r>
              <a:rPr lang="en-US" altLang="zh-TW" sz="1400" b="1" kern="1200" dirty="0">
                <a:solidFill>
                  <a:schemeClr val="tx1"/>
                </a:solidFill>
                <a:latin typeface="Meiryo UI" panose="020B0604030504040204" pitchFamily="50" charset="-128"/>
                <a:ea typeface="Meiryo UI" panose="020B0604030504040204" pitchFamily="50" charset="-128"/>
                <a:sym typeface="Arial" panose="020B0604020202020204" pitchFamily="34" charset="0"/>
              </a:rPr>
              <a:t>VMware ready / Veeam ready</a:t>
            </a:r>
            <a:endParaRPr lang="zh-TW" altLang="en-US" sz="1400" b="1" kern="1200">
              <a:solidFill>
                <a:schemeClr val="tx1"/>
              </a:solidFill>
              <a:latin typeface="Meiryo UI" panose="020B0604030504040204" pitchFamily="50" charset="-128"/>
              <a:ea typeface="Meiryo UI" panose="020B0604030504040204" pitchFamily="50" charset="-128"/>
            </a:endParaRPr>
          </a:p>
        </p:txBody>
      </p:sp>
      <p:pic>
        <p:nvPicPr>
          <p:cNvPr id="56" name="圖片 55">
            <a:extLst>
              <a:ext uri="{FF2B5EF4-FFF2-40B4-BE49-F238E27FC236}">
                <a16:creationId xmlns:a16="http://schemas.microsoft.com/office/drawing/2014/main" id="{95DE53DC-B5A3-AB7E-0232-40E01737FCDD}"/>
              </a:ext>
            </a:extLst>
          </p:cNvPr>
          <p:cNvPicPr>
            <a:picLocks noChangeAspect="1"/>
          </p:cNvPicPr>
          <p:nvPr/>
        </p:nvPicPr>
        <p:blipFill rotWithShape="1">
          <a:blip r:embed="rId10">
            <a:extLst>
              <a:ext uri="{28A0092B-C50C-407E-A947-70E740481C1C}">
                <a14:useLocalDpi xmlns:a14="http://schemas.microsoft.com/office/drawing/2010/main" val="0"/>
              </a:ext>
            </a:extLst>
          </a:blip>
          <a:srcRect b="-1"/>
          <a:stretch/>
        </p:blipFill>
        <p:spPr>
          <a:xfrm>
            <a:off x="1562029" y="5453708"/>
            <a:ext cx="3695077" cy="797272"/>
          </a:xfrm>
          <a:prstGeom prst="rect">
            <a:avLst/>
          </a:prstGeom>
          <a:effectLst>
            <a:outerShdw blurRad="203200" dist="139700" dir="8520000" sx="106000" sy="106000" algn="tl" rotWithShape="0">
              <a:prstClr val="black">
                <a:alpha val="31000"/>
              </a:prstClr>
            </a:outerShdw>
          </a:effectLst>
        </p:spPr>
      </p:pic>
      <p:sp>
        <p:nvSpPr>
          <p:cNvPr id="5" name="文字方塊 4">
            <a:extLst>
              <a:ext uri="{FF2B5EF4-FFF2-40B4-BE49-F238E27FC236}">
                <a16:creationId xmlns:a16="http://schemas.microsoft.com/office/drawing/2014/main" id="{30FDD4B0-9685-B1A2-796D-7F1F63D645EE}"/>
              </a:ext>
            </a:extLst>
          </p:cNvPr>
          <p:cNvSpPr txBox="1"/>
          <p:nvPr/>
        </p:nvSpPr>
        <p:spPr>
          <a:xfrm>
            <a:off x="1029736" y="4665078"/>
            <a:ext cx="1718727" cy="430887"/>
          </a:xfrm>
          <a:prstGeom prst="rect">
            <a:avLst/>
          </a:prstGeom>
          <a:noFill/>
        </p:spPr>
        <p:txBody>
          <a:bodyPr wrap="square" lIns="91440" tIns="45720" rIns="91440" bIns="45720" rtlCol="0" anchor="t">
            <a:spAutoFit/>
          </a:bodyPr>
          <a:lstStyle/>
          <a:p>
            <a:r>
              <a:rPr lang="en-US" altLang="zh-TW" sz="1100" b="1">
                <a:latin typeface="Meiryo UI" panose="020B0604030504040204" pitchFamily="50" charset="-128"/>
                <a:ea typeface="Meiryo UI" panose="020B0604030504040204" pitchFamily="50" charset="-128"/>
              </a:rPr>
              <a:t>Virtualization station</a:t>
            </a:r>
            <a:endParaRPr lang="zh-TW" altLang="en-US" sz="1100" b="1">
              <a:latin typeface="Meiryo UI" panose="020B0604030504040204" pitchFamily="50" charset="-128"/>
              <a:ea typeface="Meiryo UI" panose="020B0604030504040204" pitchFamily="50" charset="-128"/>
            </a:endParaRPr>
          </a:p>
        </p:txBody>
      </p:sp>
      <p:sp>
        <p:nvSpPr>
          <p:cNvPr id="6" name="文字方塊 5">
            <a:extLst>
              <a:ext uri="{FF2B5EF4-FFF2-40B4-BE49-F238E27FC236}">
                <a16:creationId xmlns:a16="http://schemas.microsoft.com/office/drawing/2014/main" id="{5E3D29CA-BAFB-D8C7-485D-1441D4A4C410}"/>
              </a:ext>
            </a:extLst>
          </p:cNvPr>
          <p:cNvSpPr txBox="1"/>
          <p:nvPr/>
        </p:nvSpPr>
        <p:spPr>
          <a:xfrm>
            <a:off x="2637608" y="4655689"/>
            <a:ext cx="1539433" cy="261610"/>
          </a:xfrm>
          <a:prstGeom prst="rect">
            <a:avLst/>
          </a:prstGeom>
          <a:noFill/>
        </p:spPr>
        <p:txBody>
          <a:bodyPr wrap="square" lIns="91440" tIns="45720" rIns="91440" bIns="45720" rtlCol="0" anchor="t">
            <a:spAutoFit/>
          </a:bodyPr>
          <a:lstStyle/>
          <a:p>
            <a:pPr algn="ctr"/>
            <a:r>
              <a:rPr lang="en-US" altLang="zh-TW" sz="1100" b="1">
                <a:latin typeface="Meiryo UI" panose="020B0604030504040204" pitchFamily="50" charset="-128"/>
                <a:ea typeface="Meiryo UI" panose="020B0604030504040204" pitchFamily="50" charset="-128"/>
              </a:rPr>
              <a:t>Container</a:t>
            </a:r>
            <a:r>
              <a:rPr lang="zh-TW" altLang="en-US" sz="1100" b="1">
                <a:latin typeface="Meiryo UI" panose="020B0604030504040204" pitchFamily="50" charset="-128"/>
                <a:ea typeface="Meiryo UI" panose="020B0604030504040204" pitchFamily="50" charset="-128"/>
              </a:rPr>
              <a:t> </a:t>
            </a:r>
            <a:r>
              <a:rPr lang="en-US" altLang="zh-TW" sz="1100" b="1">
                <a:latin typeface="Meiryo UI" panose="020B0604030504040204" pitchFamily="50" charset="-128"/>
                <a:ea typeface="Meiryo UI" panose="020B0604030504040204" pitchFamily="50" charset="-128"/>
              </a:rPr>
              <a:t>station</a:t>
            </a:r>
            <a:endParaRPr lang="zh-TW" altLang="en-US" sz="1100" b="1">
              <a:latin typeface="Meiryo UI" panose="020B0604030504040204" pitchFamily="50" charset="-128"/>
              <a:ea typeface="Meiryo UI" panose="020B0604030504040204" pitchFamily="50" charset="-128"/>
            </a:endParaRPr>
          </a:p>
        </p:txBody>
      </p:sp>
      <p:sp>
        <p:nvSpPr>
          <p:cNvPr id="7" name="文字方塊 6">
            <a:extLst>
              <a:ext uri="{FF2B5EF4-FFF2-40B4-BE49-F238E27FC236}">
                <a16:creationId xmlns:a16="http://schemas.microsoft.com/office/drawing/2014/main" id="{9975BED7-260F-4030-DC4C-9D3455AB8993}"/>
              </a:ext>
            </a:extLst>
          </p:cNvPr>
          <p:cNvSpPr txBox="1"/>
          <p:nvPr/>
        </p:nvSpPr>
        <p:spPr>
          <a:xfrm>
            <a:off x="5736687" y="4693644"/>
            <a:ext cx="1469892" cy="261610"/>
          </a:xfrm>
          <a:prstGeom prst="rect">
            <a:avLst/>
          </a:prstGeom>
          <a:noFill/>
        </p:spPr>
        <p:txBody>
          <a:bodyPr wrap="square" lIns="91440" tIns="45720" rIns="91440" bIns="45720" rtlCol="0" anchor="t">
            <a:spAutoFit/>
          </a:bodyPr>
          <a:lstStyle/>
          <a:p>
            <a:pPr algn="ctr"/>
            <a:r>
              <a:rPr lang="en-US" altLang="zh-TW" sz="1100" b="1">
                <a:latin typeface="Meiryo UI" panose="020B0604030504040204" pitchFamily="50" charset="-128"/>
                <a:ea typeface="Meiryo UI" panose="020B0604030504040204" pitchFamily="50" charset="-128"/>
              </a:rPr>
              <a:t>QVR</a:t>
            </a:r>
            <a:r>
              <a:rPr lang="zh-TW" altLang="en-US" sz="1100" b="1">
                <a:latin typeface="Meiryo UI" panose="020B0604030504040204" pitchFamily="50" charset="-128"/>
                <a:ea typeface="Meiryo UI" panose="020B0604030504040204" pitchFamily="50" charset="-128"/>
              </a:rPr>
              <a:t>  Elite</a:t>
            </a:r>
            <a:endParaRPr lang="en-US" altLang="zh-TW" sz="1100" b="1">
              <a:latin typeface="Meiryo UI" panose="020B0604030504040204" pitchFamily="50" charset="-128"/>
              <a:ea typeface="Meiryo UI" panose="020B0604030504040204" pitchFamily="50" charset="-128"/>
            </a:endParaRPr>
          </a:p>
        </p:txBody>
      </p:sp>
      <p:sp>
        <p:nvSpPr>
          <p:cNvPr id="12" name="文字方塊 11">
            <a:extLst>
              <a:ext uri="{FF2B5EF4-FFF2-40B4-BE49-F238E27FC236}">
                <a16:creationId xmlns:a16="http://schemas.microsoft.com/office/drawing/2014/main" id="{D9E31727-FC69-8AF3-7475-416046CB8629}"/>
              </a:ext>
            </a:extLst>
          </p:cNvPr>
          <p:cNvSpPr txBox="1"/>
          <p:nvPr/>
        </p:nvSpPr>
        <p:spPr>
          <a:xfrm>
            <a:off x="7465270" y="4693644"/>
            <a:ext cx="1094940" cy="261610"/>
          </a:xfrm>
          <a:prstGeom prst="rect">
            <a:avLst/>
          </a:prstGeom>
          <a:noFill/>
        </p:spPr>
        <p:txBody>
          <a:bodyPr wrap="square" lIns="91440" tIns="45720" rIns="91440" bIns="45720" rtlCol="0" anchor="t">
            <a:spAutoFit/>
          </a:bodyPr>
          <a:lstStyle/>
          <a:p>
            <a:pPr algn="ctr"/>
            <a:r>
              <a:rPr lang="en-US" altLang="zh-TW" sz="1100" b="1" err="1">
                <a:latin typeface="Meiryo UI" panose="020B0604030504040204" pitchFamily="50" charset="-128"/>
                <a:ea typeface="Meiryo UI" panose="020B0604030504040204" pitchFamily="50" charset="-128"/>
              </a:rPr>
              <a:t>Qsync</a:t>
            </a:r>
            <a:endParaRPr lang="zh-TW" altLang="en-US" sz="1100" b="1">
              <a:latin typeface="Meiryo UI" panose="020B0604030504040204" pitchFamily="50" charset="-128"/>
              <a:ea typeface="Meiryo UI" panose="020B0604030504040204" pitchFamily="50" charset="-128"/>
            </a:endParaRPr>
          </a:p>
        </p:txBody>
      </p:sp>
      <p:sp>
        <p:nvSpPr>
          <p:cNvPr id="13" name="文字方塊 12">
            <a:extLst>
              <a:ext uri="{FF2B5EF4-FFF2-40B4-BE49-F238E27FC236}">
                <a16:creationId xmlns:a16="http://schemas.microsoft.com/office/drawing/2014/main" id="{7DAA7DDD-2263-3496-EC6B-FC8D9CE035EE}"/>
              </a:ext>
            </a:extLst>
          </p:cNvPr>
          <p:cNvSpPr txBox="1"/>
          <p:nvPr/>
        </p:nvSpPr>
        <p:spPr>
          <a:xfrm>
            <a:off x="8917574" y="4693644"/>
            <a:ext cx="1094940" cy="261610"/>
          </a:xfrm>
          <a:prstGeom prst="rect">
            <a:avLst/>
          </a:prstGeom>
          <a:noFill/>
        </p:spPr>
        <p:txBody>
          <a:bodyPr wrap="square" lIns="91440" tIns="45720" rIns="91440" bIns="45720" rtlCol="0" anchor="t">
            <a:spAutoFit/>
          </a:bodyPr>
          <a:lstStyle/>
          <a:p>
            <a:pPr algn="ctr"/>
            <a:r>
              <a:rPr lang="en-US" altLang="zh-TW" sz="1100" b="1">
                <a:latin typeface="Meiryo UI" panose="020B0604030504040204" pitchFamily="50" charset="-128"/>
                <a:ea typeface="Meiryo UI" panose="020B0604030504040204" pitchFamily="50" charset="-128"/>
              </a:rPr>
              <a:t>HBS3</a:t>
            </a:r>
            <a:endParaRPr lang="zh-TW" altLang="en-US" sz="1100" b="1">
              <a:latin typeface="Meiryo UI" panose="020B0604030504040204" pitchFamily="50" charset="-128"/>
              <a:ea typeface="Meiryo UI" panose="020B0604030504040204" pitchFamily="50" charset="-128"/>
            </a:endParaRPr>
          </a:p>
        </p:txBody>
      </p:sp>
      <p:sp>
        <p:nvSpPr>
          <p:cNvPr id="8" name="矩形 7"/>
          <p:cNvSpPr/>
          <p:nvPr/>
        </p:nvSpPr>
        <p:spPr>
          <a:xfrm>
            <a:off x="5054269" y="3017269"/>
            <a:ext cx="6096000" cy="307777"/>
          </a:xfrm>
          <a:prstGeom prst="rect">
            <a:avLst/>
          </a:prstGeom>
        </p:spPr>
        <p:txBody>
          <a:bodyPr lIns="91440" tIns="45720" rIns="91440" bIns="45720" anchor="t">
            <a:spAutoFit/>
          </a:bodyPr>
          <a:lstStyle/>
          <a:p>
            <a:pPr defTabSz="914377">
              <a:defRPr/>
            </a:pPr>
            <a:r>
              <a:rPr lang="en-US" sz="1400" kern="1200" dirty="0" err="1">
                <a:latin typeface="Meiryo UI" panose="020B0604030504040204" pitchFamily="50" charset="-128"/>
                <a:ea typeface="Meiryo UI" panose="020B0604030504040204" pitchFamily="50" charset="-128"/>
              </a:rPr>
              <a:t>データアクセス、データバックアップ、監視などの高性能アプリケーションの実装</a:t>
            </a:r>
            <a:r>
              <a:rPr lang="en-US" sz="1400" kern="1200" dirty="0">
                <a:latin typeface="Meiryo UI" panose="020B0604030504040204" pitchFamily="50" charset="-128"/>
                <a:ea typeface="Meiryo UI" panose="020B0604030504040204" pitchFamily="50" charset="-128"/>
              </a:rPr>
              <a:t> </a:t>
            </a:r>
          </a:p>
        </p:txBody>
      </p:sp>
      <p:grpSp>
        <p:nvGrpSpPr>
          <p:cNvPr id="26" name="群組 25">
            <a:extLst>
              <a:ext uri="{FF2B5EF4-FFF2-40B4-BE49-F238E27FC236}">
                <a16:creationId xmlns:a16="http://schemas.microsoft.com/office/drawing/2014/main" id="{E9F1312B-BF61-7AEB-5975-E9BC09C74ABA}"/>
              </a:ext>
            </a:extLst>
          </p:cNvPr>
          <p:cNvGrpSpPr/>
          <p:nvPr/>
        </p:nvGrpSpPr>
        <p:grpSpPr>
          <a:xfrm>
            <a:off x="866489" y="1624691"/>
            <a:ext cx="5739339" cy="845481"/>
            <a:chOff x="5343525" y="3503443"/>
            <a:chExt cx="6030441" cy="996487"/>
          </a:xfrm>
        </p:grpSpPr>
        <p:pic>
          <p:nvPicPr>
            <p:cNvPr id="27" name="圖片 12" descr="一張含有 桌 的圖片&#10;&#10;自動產生的描述">
              <a:extLst>
                <a:ext uri="{FF2B5EF4-FFF2-40B4-BE49-F238E27FC236}">
                  <a16:creationId xmlns:a16="http://schemas.microsoft.com/office/drawing/2014/main" id="{BF48D7FF-3FDE-BCD6-FB41-B79C9689BE28}"/>
                </a:ext>
              </a:extLst>
            </p:cNvPr>
            <p:cNvPicPr>
              <a:picLocks noChangeAspect="1"/>
            </p:cNvPicPr>
            <p:nvPr/>
          </p:nvPicPr>
          <p:blipFill rotWithShape="1">
            <a:blip r:embed="rId11"/>
            <a:srcRect r="-147" b="88952"/>
            <a:stretch/>
          </p:blipFill>
          <p:spPr>
            <a:xfrm>
              <a:off x="5343525" y="3503443"/>
              <a:ext cx="6030441" cy="514740"/>
            </a:xfrm>
            <a:prstGeom prst="rect">
              <a:avLst/>
            </a:prstGeom>
          </p:spPr>
        </p:pic>
        <p:pic>
          <p:nvPicPr>
            <p:cNvPr id="29" name="圖片 28" descr="一張含有 桌 的圖片&#10;&#10;自動產生的描述">
              <a:extLst>
                <a:ext uri="{FF2B5EF4-FFF2-40B4-BE49-F238E27FC236}">
                  <a16:creationId xmlns:a16="http://schemas.microsoft.com/office/drawing/2014/main" id="{C94CDBEC-7F44-0A8D-4B1A-DA932A960BA3}"/>
                </a:ext>
              </a:extLst>
            </p:cNvPr>
            <p:cNvPicPr>
              <a:picLocks noChangeAspect="1"/>
            </p:cNvPicPr>
            <p:nvPr/>
          </p:nvPicPr>
          <p:blipFill rotWithShape="1">
            <a:blip r:embed="rId11"/>
            <a:srcRect t="89710" r="-147" b="-190"/>
            <a:stretch/>
          </p:blipFill>
          <p:spPr>
            <a:xfrm>
              <a:off x="5343525" y="4011609"/>
              <a:ext cx="6030441" cy="488321"/>
            </a:xfrm>
            <a:prstGeom prst="rect">
              <a:avLst/>
            </a:prstGeom>
          </p:spPr>
        </p:pic>
      </p:grpSp>
      <p:sp>
        <p:nvSpPr>
          <p:cNvPr id="31" name="文字方塊 30">
            <a:extLst>
              <a:ext uri="{FF2B5EF4-FFF2-40B4-BE49-F238E27FC236}">
                <a16:creationId xmlns:a16="http://schemas.microsoft.com/office/drawing/2014/main" id="{995700BB-0ACE-94A0-E5E7-BF4EAE917AF1}"/>
              </a:ext>
            </a:extLst>
          </p:cNvPr>
          <p:cNvSpPr txBox="1"/>
          <p:nvPr/>
        </p:nvSpPr>
        <p:spPr>
          <a:xfrm>
            <a:off x="6627204" y="1541377"/>
            <a:ext cx="5002544" cy="113877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400" b="1" dirty="0">
                <a:solidFill>
                  <a:schemeClr val="bg1"/>
                </a:solidFill>
                <a:latin typeface="Meiryo UI" panose="020B0604030504040204" pitchFamily="50" charset="-128"/>
                <a:ea typeface="Meiryo UI" panose="020B0604030504040204" pitchFamily="50" charset="-128"/>
              </a:rPr>
              <a:t>Atom® C5125 8-core </a:t>
            </a:r>
            <a:r>
              <a:rPr lang="en-US" sz="1400" b="1" dirty="0" err="1">
                <a:solidFill>
                  <a:schemeClr val="bg1"/>
                </a:solidFill>
                <a:latin typeface="Meiryo UI" panose="020B0604030504040204" pitchFamily="50" charset="-128"/>
                <a:ea typeface="Meiryo UI" panose="020B0604030504040204" pitchFamily="50" charset="-128"/>
              </a:rPr>
              <a:t>CPUを搭載</a:t>
            </a:r>
            <a:endParaRPr lang="en-US" sz="1850" dirty="0" err="1">
              <a:solidFill>
                <a:schemeClr val="bg1"/>
              </a:solidFill>
              <a:latin typeface="Meiryo UI" panose="020B0604030504040204" pitchFamily="50" charset="-128"/>
              <a:ea typeface="Meiryo UI" panose="020B0604030504040204" pitchFamily="50" charset="-128"/>
            </a:endParaRPr>
          </a:p>
          <a:p>
            <a:r>
              <a:rPr lang="en-US" sz="1400" b="1" dirty="0" err="1">
                <a:solidFill>
                  <a:schemeClr val="bg1"/>
                </a:solidFill>
                <a:latin typeface="Meiryo UI" panose="020B0604030504040204" pitchFamily="50" charset="-128"/>
                <a:ea typeface="Meiryo UI" panose="020B0604030504040204" pitchFamily="50" charset="-128"/>
              </a:rPr>
              <a:t>他社より高いCPUベンチマークを実現</a:t>
            </a:r>
            <a:endParaRPr lang="en-US" sz="1850" dirty="0" err="1">
              <a:solidFill>
                <a:schemeClr val="bg1"/>
              </a:solidFill>
              <a:latin typeface="Meiryo UI" panose="020B0604030504040204" pitchFamily="50" charset="-128"/>
              <a:ea typeface="Meiryo UI" panose="020B0604030504040204" pitchFamily="50" charset="-128"/>
            </a:endParaRPr>
          </a:p>
          <a:p>
            <a:r>
              <a:rPr lang="en-US" altLang="zh-TW" sz="1200" u="sng" dirty="0">
                <a:solidFill>
                  <a:schemeClr val="bg1"/>
                </a:solidFill>
                <a:latin typeface="Meiryo UI" panose="020B0604030504040204" pitchFamily="50" charset="-128"/>
                <a:ea typeface="Meiryo UI" panose="020B0604030504040204" pitchFamily="50" charset="-128"/>
              </a:rPr>
              <a:t>https://www.cpubenchmark.net/compare/5091vs4624/Intel-Atom-C5125-vs-AMD-Ryzen-Embedded-V1500B-Quad-core</a:t>
            </a:r>
          </a:p>
          <a:p>
            <a:endParaRPr lang="zh-TW" altLang="en-US" sz="1400" b="1" dirty="0">
              <a:solidFill>
                <a:schemeClr val="bg1"/>
              </a:solidFill>
              <a:latin typeface="Meiryo UI" panose="020B0604030504040204" pitchFamily="50" charset="-128"/>
              <a:ea typeface="Meiryo UI" panose="020B0604030504040204" pitchFamily="50" charset="-128"/>
            </a:endParaRPr>
          </a:p>
        </p:txBody>
      </p:sp>
      <p:pic>
        <p:nvPicPr>
          <p:cNvPr id="3" name="圖片 8">
            <a:extLst>
              <a:ext uri="{FF2B5EF4-FFF2-40B4-BE49-F238E27FC236}">
                <a16:creationId xmlns:a16="http://schemas.microsoft.com/office/drawing/2014/main" id="{837CB169-1E07-6ACC-1091-45EA674390DA}"/>
              </a:ext>
            </a:extLst>
          </p:cNvPr>
          <p:cNvPicPr>
            <a:picLocks noChangeAspect="1"/>
          </p:cNvPicPr>
          <p:nvPr/>
        </p:nvPicPr>
        <p:blipFill>
          <a:blip r:embed="rId12"/>
          <a:stretch>
            <a:fillRect/>
          </a:stretch>
        </p:blipFill>
        <p:spPr>
          <a:xfrm>
            <a:off x="5989940" y="3543224"/>
            <a:ext cx="962025" cy="981075"/>
          </a:xfrm>
          <a:prstGeom prst="rect">
            <a:avLst/>
          </a:prstGeom>
        </p:spPr>
      </p:pic>
    </p:spTree>
    <p:extLst>
      <p:ext uri="{BB962C8B-B14F-4D97-AF65-F5344CB8AC3E}">
        <p14:creationId xmlns:p14="http://schemas.microsoft.com/office/powerpoint/2010/main" val="1229117824"/>
      </p:ext>
    </p:extLst>
  </p:cSld>
  <p:clrMapOvr>
    <a:masterClrMapping/>
  </p:clrMapOvr>
  <p:extLst mod="1">
    <p:ext uri="{6950BFC3-D8DA-4A85-94F7-54DA5524770B}">
      <p188:commentRel xmlns:p188="http://schemas.microsoft.com/office/powerpoint/2018/8/main" xmlns="" r:id="rId13"/>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267AD84-AFB1-4F56-A875-54E2552E8BC3}"/>
              </a:ext>
            </a:extLst>
          </p:cNvPr>
          <p:cNvSpPr>
            <a:spLocks noGrp="1"/>
          </p:cNvSpPr>
          <p:nvPr>
            <p:ph type="title"/>
          </p:nvPr>
        </p:nvSpPr>
        <p:spPr/>
        <p:txBody>
          <a:bodyPr>
            <a:noAutofit/>
          </a:bodyPr>
          <a:lstStyle/>
          <a:p>
            <a:pPr>
              <a:lnSpc>
                <a:spcPts val="5067"/>
              </a:lnSpc>
            </a:pPr>
            <a:r>
              <a:rPr lang="zh-TW" altLang="en-US">
                <a:latin typeface="Meiryo UI" panose="020B0604030504040204" pitchFamily="50" charset="-128"/>
                <a:ea typeface="Meiryo UI" panose="020B0604030504040204" pitchFamily="50" charset="-128"/>
              </a:rPr>
              <a:t>File Station: 使いやすく、探しやすい</a:t>
            </a:r>
          </a:p>
        </p:txBody>
      </p:sp>
      <p:grpSp>
        <p:nvGrpSpPr>
          <p:cNvPr id="7" name="群組 6">
            <a:extLst>
              <a:ext uri="{FF2B5EF4-FFF2-40B4-BE49-F238E27FC236}">
                <a16:creationId xmlns:a16="http://schemas.microsoft.com/office/drawing/2014/main" id="{06B71EC1-0B27-A006-318D-2A34AF838E4A}"/>
              </a:ext>
            </a:extLst>
          </p:cNvPr>
          <p:cNvGrpSpPr/>
          <p:nvPr/>
        </p:nvGrpSpPr>
        <p:grpSpPr>
          <a:xfrm>
            <a:off x="533058" y="2193533"/>
            <a:ext cx="10353077" cy="4524342"/>
            <a:chOff x="416271" y="1776073"/>
            <a:chExt cx="11134122" cy="5000177"/>
          </a:xfrm>
        </p:grpSpPr>
        <p:sp>
          <p:nvSpPr>
            <p:cNvPr id="28" name="矩形 27">
              <a:extLst>
                <a:ext uri="{FF2B5EF4-FFF2-40B4-BE49-F238E27FC236}">
                  <a16:creationId xmlns:a16="http://schemas.microsoft.com/office/drawing/2014/main" id="{EFB4001E-73DC-41D2-AFDF-340F06FCD3D6}"/>
                </a:ext>
              </a:extLst>
            </p:cNvPr>
            <p:cNvSpPr/>
            <p:nvPr/>
          </p:nvSpPr>
          <p:spPr>
            <a:xfrm>
              <a:off x="1752677" y="1873029"/>
              <a:ext cx="1149827" cy="4966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algn="ctr" defTabSz="1219140"/>
              <a:r>
                <a:rPr lang="en-GB" altLang="zh-TW" sz="2400" b="1" err="1">
                  <a:solidFill>
                    <a:schemeClr val="bg1"/>
                  </a:solidFill>
                  <a:latin typeface="Meiryo UI" panose="020B0604030504040204" pitchFamily="50" charset="-128"/>
                  <a:ea typeface="Meiryo UI" panose="020B0604030504040204" pitchFamily="50" charset="-128"/>
                  <a:cs typeface="+mn-ea"/>
                  <a:sym typeface="+mn-lt"/>
                </a:rPr>
                <a:t>Qfile</a:t>
              </a:r>
              <a:endParaRPr lang="en-GB" altLang="zh-TW" sz="2400" b="1">
                <a:solidFill>
                  <a:schemeClr val="bg1"/>
                </a:solidFill>
                <a:latin typeface="Meiryo UI" panose="020B0604030504040204" pitchFamily="50" charset="-128"/>
                <a:ea typeface="Meiryo UI" panose="020B0604030504040204" pitchFamily="50" charset="-128"/>
                <a:cs typeface="+mn-ea"/>
              </a:endParaRPr>
            </a:p>
          </p:txBody>
        </p:sp>
        <p:grpSp>
          <p:nvGrpSpPr>
            <p:cNvPr id="10" name="群組 9">
              <a:extLst>
                <a:ext uri="{FF2B5EF4-FFF2-40B4-BE49-F238E27FC236}">
                  <a16:creationId xmlns:a16="http://schemas.microsoft.com/office/drawing/2014/main" id="{F5DC24D3-00DC-461E-B38C-809F76F7466E}"/>
                </a:ext>
              </a:extLst>
            </p:cNvPr>
            <p:cNvGrpSpPr/>
            <p:nvPr/>
          </p:nvGrpSpPr>
          <p:grpSpPr>
            <a:xfrm>
              <a:off x="416271" y="2279014"/>
              <a:ext cx="3822651" cy="4497236"/>
              <a:chOff x="3404225" y="1239925"/>
              <a:chExt cx="2264102" cy="2663649"/>
            </a:xfrm>
            <a:effectLst>
              <a:outerShdw blurRad="50800" dist="38100" dir="2700000" algn="tl" rotWithShape="0">
                <a:prstClr val="black">
                  <a:alpha val="40000"/>
                </a:prstClr>
              </a:outerShdw>
            </a:effectLst>
          </p:grpSpPr>
          <p:pic>
            <p:nvPicPr>
              <p:cNvPr id="23" name="Shape 486">
                <a:extLst>
                  <a:ext uri="{FF2B5EF4-FFF2-40B4-BE49-F238E27FC236}">
                    <a16:creationId xmlns:a16="http://schemas.microsoft.com/office/drawing/2014/main" id="{93D37101-B0CC-4A09-B5BD-F70CED82A6DF}"/>
                  </a:ext>
                </a:extLst>
              </p:cNvPr>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3404225" y="1239925"/>
                <a:ext cx="2264102" cy="2663649"/>
              </a:xfrm>
              <a:prstGeom prst="rect">
                <a:avLst/>
              </a:prstGeom>
              <a:noFill/>
              <a:ln>
                <a:noFill/>
              </a:ln>
            </p:spPr>
          </p:pic>
          <p:pic>
            <p:nvPicPr>
              <p:cNvPr id="24" name="Shape 488">
                <a:extLst>
                  <a:ext uri="{FF2B5EF4-FFF2-40B4-BE49-F238E27FC236}">
                    <a16:creationId xmlns:a16="http://schemas.microsoft.com/office/drawing/2014/main" id="{C47FC85E-E317-43E4-AD0F-34F7413FB515}"/>
                  </a:ext>
                </a:extLst>
              </p:cNvPr>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4001523" y="1620750"/>
                <a:ext cx="1069500" cy="1902287"/>
              </a:xfrm>
              <a:prstGeom prst="rect">
                <a:avLst/>
              </a:prstGeom>
              <a:noFill/>
              <a:ln>
                <a:noFill/>
              </a:ln>
            </p:spPr>
          </p:pic>
        </p:grpSp>
        <p:sp>
          <p:nvSpPr>
            <p:cNvPr id="29" name="矩形 28">
              <a:extLst>
                <a:ext uri="{FF2B5EF4-FFF2-40B4-BE49-F238E27FC236}">
                  <a16:creationId xmlns:a16="http://schemas.microsoft.com/office/drawing/2014/main" id="{6701917E-3891-49F1-AC05-552BB2FBB2A8}"/>
                </a:ext>
              </a:extLst>
            </p:cNvPr>
            <p:cNvSpPr/>
            <p:nvPr/>
          </p:nvSpPr>
          <p:spPr>
            <a:xfrm>
              <a:off x="6474167" y="1825351"/>
              <a:ext cx="3039373" cy="65808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algn="ctr" defTabSz="1219140"/>
              <a:r>
                <a:rPr lang="en-GB" altLang="zh-TW" sz="2400" b="1">
                  <a:solidFill>
                    <a:schemeClr val="bg1"/>
                  </a:solidFill>
                  <a:latin typeface="Meiryo UI" panose="020B0604030504040204" pitchFamily="50" charset="-128"/>
                  <a:ea typeface="Meiryo UI" panose="020B0604030504040204" pitchFamily="50" charset="-128"/>
                  <a:cs typeface="+mn-ea"/>
                  <a:sym typeface="+mn-lt"/>
                </a:rPr>
                <a:t>File Station</a:t>
              </a:r>
              <a:endParaRPr lang="en-GB" altLang="zh-TW" sz="2400" b="1">
                <a:solidFill>
                  <a:schemeClr val="bg1"/>
                </a:solidFill>
                <a:latin typeface="Meiryo UI" panose="020B0604030504040204" pitchFamily="50" charset="-128"/>
                <a:ea typeface="Meiryo UI" panose="020B0604030504040204" pitchFamily="50" charset="-128"/>
                <a:cs typeface="+mn-ea"/>
              </a:endParaRPr>
            </a:p>
          </p:txBody>
        </p:sp>
        <p:pic>
          <p:nvPicPr>
            <p:cNvPr id="9" name="圖片 8">
              <a:extLst>
                <a:ext uri="{FF2B5EF4-FFF2-40B4-BE49-F238E27FC236}">
                  <a16:creationId xmlns:a16="http://schemas.microsoft.com/office/drawing/2014/main" id="{37A61AD8-1A7C-4075-80DB-46AE4678585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556753" y="2355147"/>
              <a:ext cx="4993640" cy="4309633"/>
            </a:xfrm>
            <a:prstGeom prst="rect">
              <a:avLst/>
            </a:prstGeom>
            <a:noFill/>
            <a:ln>
              <a:noFill/>
              <a:prstDash val="solid"/>
            </a:ln>
            <a:effectLst>
              <a:outerShdw blurRad="228600" dist="152400" dir="8100000" algn="tr" rotWithShape="0">
                <a:prstClr val="black">
                  <a:alpha val="28000"/>
                </a:prstClr>
              </a:outerShdw>
            </a:effectLst>
          </p:spPr>
        </p:pic>
        <p:pic>
          <p:nvPicPr>
            <p:cNvPr id="11" name="Shape 489">
              <a:extLst>
                <a:ext uri="{FF2B5EF4-FFF2-40B4-BE49-F238E27FC236}">
                  <a16:creationId xmlns:a16="http://schemas.microsoft.com/office/drawing/2014/main" id="{F624F3A2-4201-4621-BA1B-78B11825FAF5}"/>
                </a:ext>
              </a:extLst>
            </p:cNvPr>
            <p:cNvPicPr preferRelativeResize="0"/>
            <p:nvPr/>
          </p:nvPicPr>
          <p:blipFill rotWithShape="1">
            <a:blip r:embed="rId6" cstate="screen">
              <a:extLst>
                <a:ext uri="{28A0092B-C50C-407E-A947-70E740481C1C}">
                  <a14:useLocalDpi xmlns:a14="http://schemas.microsoft.com/office/drawing/2010/main"/>
                </a:ext>
              </a:extLst>
            </a:blip>
            <a:srcRect/>
            <a:stretch/>
          </p:blipFill>
          <p:spPr>
            <a:xfrm>
              <a:off x="979010" y="4050638"/>
              <a:ext cx="2732689" cy="2173332"/>
            </a:xfrm>
            <a:prstGeom prst="rect">
              <a:avLst/>
            </a:prstGeom>
            <a:noFill/>
            <a:ln>
              <a:noFill/>
              <a:prstDash val="solid"/>
            </a:ln>
            <a:effectLst>
              <a:outerShdw blurRad="228600" dist="152400" dir="8100000" algn="tr" rotWithShape="0">
                <a:prstClr val="black">
                  <a:alpha val="28000"/>
                </a:prstClr>
              </a:outerShdw>
            </a:effectLst>
          </p:spPr>
        </p:pic>
        <p:sp>
          <p:nvSpPr>
            <p:cNvPr id="12" name="文字方塊 32">
              <a:extLst>
                <a:ext uri="{FF2B5EF4-FFF2-40B4-BE49-F238E27FC236}">
                  <a16:creationId xmlns:a16="http://schemas.microsoft.com/office/drawing/2014/main" id="{EE6E4158-CECC-4694-98DB-0DACB055D8EB}"/>
                </a:ext>
              </a:extLst>
            </p:cNvPr>
            <p:cNvSpPr txBox="1"/>
            <p:nvPr/>
          </p:nvSpPr>
          <p:spPr>
            <a:xfrm>
              <a:off x="4272032" y="4357392"/>
              <a:ext cx="1232936" cy="37416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en-US" altLang="zh-TW" sz="1600" err="1">
                  <a:solidFill>
                    <a:schemeClr val="bg1"/>
                  </a:solidFill>
                  <a:latin typeface="Meiryo UI" panose="020B0604030504040204" pitchFamily="50" charset="-128"/>
                  <a:ea typeface="Meiryo UI" panose="020B0604030504040204" pitchFamily="50" charset="-128"/>
                  <a:cs typeface="+mn-ea"/>
                  <a:sym typeface="+mn-lt"/>
                </a:rPr>
                <a:t>Loca</a:t>
              </a:r>
              <a:r>
                <a:rPr lang="en-US" altLang="zh-TW" sz="1600">
                  <a:solidFill>
                    <a:schemeClr val="bg1"/>
                  </a:solidFill>
                  <a:latin typeface="Meiryo UI" panose="020B0604030504040204" pitchFamily="50" charset="-128"/>
                  <a:ea typeface="Meiryo UI" panose="020B0604030504040204" pitchFamily="50" charset="-128"/>
                  <a:cs typeface="+mn-ea"/>
                  <a:sym typeface="+mn-lt"/>
                </a:rPr>
                <a:t> NAS</a:t>
              </a:r>
              <a:endParaRPr lang="zh-TW" altLang="en-US" sz="1600">
                <a:solidFill>
                  <a:schemeClr val="bg1"/>
                </a:solidFill>
                <a:latin typeface="Meiryo UI" panose="020B0604030504040204" pitchFamily="50" charset="-128"/>
                <a:ea typeface="Meiryo UI" panose="020B0604030504040204" pitchFamily="50" charset="-128"/>
                <a:cs typeface="+mn-ea"/>
              </a:endParaRPr>
            </a:p>
          </p:txBody>
        </p:sp>
        <p:sp>
          <p:nvSpPr>
            <p:cNvPr id="13" name="文字方塊 33">
              <a:extLst>
                <a:ext uri="{FF2B5EF4-FFF2-40B4-BE49-F238E27FC236}">
                  <a16:creationId xmlns:a16="http://schemas.microsoft.com/office/drawing/2014/main" id="{3A41BB56-B739-4152-8BF9-46650DACAA75}"/>
                </a:ext>
              </a:extLst>
            </p:cNvPr>
            <p:cNvSpPr txBox="1"/>
            <p:nvPr/>
          </p:nvSpPr>
          <p:spPr>
            <a:xfrm>
              <a:off x="4290211" y="5313840"/>
              <a:ext cx="1232936" cy="646277"/>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en-US" altLang="zh-TW" sz="1600">
                  <a:solidFill>
                    <a:schemeClr val="bg1"/>
                  </a:solidFill>
                  <a:latin typeface="Meiryo UI" panose="020B0604030504040204" pitchFamily="50" charset="-128"/>
                  <a:ea typeface="Meiryo UI" panose="020B0604030504040204" pitchFamily="50" charset="-128"/>
                  <a:cs typeface="+mn-ea"/>
                  <a:sym typeface="+mn-lt"/>
                </a:rPr>
                <a:t>Remote NAS</a:t>
              </a:r>
              <a:endParaRPr lang="zh-TW" altLang="en-US" sz="1600">
                <a:solidFill>
                  <a:schemeClr val="bg1"/>
                </a:solidFill>
                <a:latin typeface="Meiryo UI" panose="020B0604030504040204" pitchFamily="50" charset="-128"/>
                <a:ea typeface="Meiryo UI" panose="020B0604030504040204" pitchFamily="50" charset="-128"/>
                <a:cs typeface="+mn-ea"/>
              </a:endParaRPr>
            </a:p>
          </p:txBody>
        </p:sp>
        <p:sp>
          <p:nvSpPr>
            <p:cNvPr id="14" name="文字方塊 35">
              <a:extLst>
                <a:ext uri="{FF2B5EF4-FFF2-40B4-BE49-F238E27FC236}">
                  <a16:creationId xmlns:a16="http://schemas.microsoft.com/office/drawing/2014/main" id="{85F8CC74-5F36-4F52-8547-F6158ABE8E21}"/>
                </a:ext>
              </a:extLst>
            </p:cNvPr>
            <p:cNvSpPr txBox="1"/>
            <p:nvPr/>
          </p:nvSpPr>
          <p:spPr>
            <a:xfrm>
              <a:off x="4196734" y="5960117"/>
              <a:ext cx="1419892" cy="646277"/>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en-US" altLang="zh-TW" sz="1600">
                  <a:solidFill>
                    <a:schemeClr val="bg1"/>
                  </a:solidFill>
                  <a:latin typeface="Meiryo UI" panose="020B0604030504040204" pitchFamily="50" charset="-128"/>
                  <a:ea typeface="Meiryo UI" panose="020B0604030504040204" pitchFamily="50" charset="-128"/>
                  <a:cs typeface="+mn-ea"/>
                  <a:sym typeface="+mn-lt"/>
                </a:rPr>
                <a:t>Cloud Storage</a:t>
              </a:r>
              <a:endParaRPr lang="zh-TW" altLang="en-US" sz="1600">
                <a:solidFill>
                  <a:schemeClr val="bg1"/>
                </a:solidFill>
                <a:latin typeface="Meiryo UI" panose="020B0604030504040204" pitchFamily="50" charset="-128"/>
                <a:ea typeface="Meiryo UI" panose="020B0604030504040204" pitchFamily="50" charset="-128"/>
                <a:cs typeface="+mn-ea"/>
              </a:endParaRPr>
            </a:p>
          </p:txBody>
        </p:sp>
        <p:sp>
          <p:nvSpPr>
            <p:cNvPr id="3" name="箭號: 向右 2">
              <a:extLst>
                <a:ext uri="{FF2B5EF4-FFF2-40B4-BE49-F238E27FC236}">
                  <a16:creationId xmlns:a16="http://schemas.microsoft.com/office/drawing/2014/main" id="{99380733-5DCC-41AB-BEEC-B412C044063E}"/>
                </a:ext>
              </a:extLst>
            </p:cNvPr>
            <p:cNvSpPr/>
            <p:nvPr/>
          </p:nvSpPr>
          <p:spPr>
            <a:xfrm flipH="1">
              <a:off x="3218001"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eiryo UI" panose="020B0604030504040204" pitchFamily="50" charset="-128"/>
                <a:ea typeface="Meiryo UI" panose="020B0604030504040204" pitchFamily="50" charset="-128"/>
                <a:cs typeface="+mn-ea"/>
              </a:endParaRPr>
            </a:p>
          </p:txBody>
        </p:sp>
        <p:sp>
          <p:nvSpPr>
            <p:cNvPr id="26" name="箭號: 向右 25">
              <a:extLst>
                <a:ext uri="{FF2B5EF4-FFF2-40B4-BE49-F238E27FC236}">
                  <a16:creationId xmlns:a16="http://schemas.microsoft.com/office/drawing/2014/main" id="{3BF5DF18-19C6-42DD-8116-56192C3D2927}"/>
                </a:ext>
              </a:extLst>
            </p:cNvPr>
            <p:cNvSpPr/>
            <p:nvPr/>
          </p:nvSpPr>
          <p:spPr>
            <a:xfrm flipH="1">
              <a:off x="3218001" y="5509303"/>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eiryo UI" panose="020B0604030504040204" pitchFamily="50" charset="-128"/>
                <a:ea typeface="Meiryo UI" panose="020B0604030504040204" pitchFamily="50" charset="-128"/>
                <a:cs typeface="+mn-ea"/>
              </a:endParaRPr>
            </a:p>
          </p:txBody>
        </p:sp>
        <p:sp>
          <p:nvSpPr>
            <p:cNvPr id="27" name="箭號: 向右 26">
              <a:extLst>
                <a:ext uri="{FF2B5EF4-FFF2-40B4-BE49-F238E27FC236}">
                  <a16:creationId xmlns:a16="http://schemas.microsoft.com/office/drawing/2014/main" id="{82C4D85E-233B-424A-B90D-CABE76966395}"/>
                </a:ext>
              </a:extLst>
            </p:cNvPr>
            <p:cNvSpPr/>
            <p:nvPr/>
          </p:nvSpPr>
          <p:spPr>
            <a:xfrm flipH="1">
              <a:off x="3250157" y="5960117"/>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eiryo UI" panose="020B0604030504040204" pitchFamily="50" charset="-128"/>
                <a:ea typeface="Meiryo UI" panose="020B0604030504040204" pitchFamily="50" charset="-128"/>
                <a:cs typeface="+mn-ea"/>
              </a:endParaRPr>
            </a:p>
          </p:txBody>
        </p:sp>
        <p:sp>
          <p:nvSpPr>
            <p:cNvPr id="31" name="箭號: 向右 30">
              <a:extLst>
                <a:ext uri="{FF2B5EF4-FFF2-40B4-BE49-F238E27FC236}">
                  <a16:creationId xmlns:a16="http://schemas.microsoft.com/office/drawing/2014/main" id="{A1AB5D39-58F9-44C8-846F-842C8A2F025A}"/>
                </a:ext>
              </a:extLst>
            </p:cNvPr>
            <p:cNvSpPr/>
            <p:nvPr/>
          </p:nvSpPr>
          <p:spPr>
            <a:xfrm>
              <a:off x="5511012"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eiryo UI" panose="020B0604030504040204" pitchFamily="50" charset="-128"/>
                <a:ea typeface="Meiryo UI" panose="020B0604030504040204" pitchFamily="50" charset="-128"/>
                <a:cs typeface="+mn-ea"/>
              </a:endParaRPr>
            </a:p>
          </p:txBody>
        </p:sp>
        <p:sp>
          <p:nvSpPr>
            <p:cNvPr id="32" name="箭號: 向右 31">
              <a:extLst>
                <a:ext uri="{FF2B5EF4-FFF2-40B4-BE49-F238E27FC236}">
                  <a16:creationId xmlns:a16="http://schemas.microsoft.com/office/drawing/2014/main" id="{669C5E86-D5BE-4D23-B84B-DF299D38D31A}"/>
                </a:ext>
              </a:extLst>
            </p:cNvPr>
            <p:cNvSpPr/>
            <p:nvPr/>
          </p:nvSpPr>
          <p:spPr>
            <a:xfrm>
              <a:off x="5537603" y="549658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eiryo UI" panose="020B0604030504040204" pitchFamily="50" charset="-128"/>
                <a:ea typeface="Meiryo UI" panose="020B0604030504040204" pitchFamily="50" charset="-128"/>
                <a:cs typeface="+mn-ea"/>
              </a:endParaRPr>
            </a:p>
          </p:txBody>
        </p:sp>
        <p:sp>
          <p:nvSpPr>
            <p:cNvPr id="33" name="箭號: 向右 32">
              <a:extLst>
                <a:ext uri="{FF2B5EF4-FFF2-40B4-BE49-F238E27FC236}">
                  <a16:creationId xmlns:a16="http://schemas.microsoft.com/office/drawing/2014/main" id="{FA34D855-C6E8-4603-941B-CDC45C821471}"/>
                </a:ext>
              </a:extLst>
            </p:cNvPr>
            <p:cNvSpPr/>
            <p:nvPr/>
          </p:nvSpPr>
          <p:spPr>
            <a:xfrm>
              <a:off x="5500769" y="5992707"/>
              <a:ext cx="1145865" cy="3831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eiryo UI" panose="020B0604030504040204" pitchFamily="50" charset="-128"/>
                <a:ea typeface="Meiryo UI" panose="020B0604030504040204" pitchFamily="50" charset="-128"/>
                <a:cs typeface="+mn-ea"/>
              </a:endParaRPr>
            </a:p>
          </p:txBody>
        </p:sp>
        <p:pic>
          <p:nvPicPr>
            <p:cNvPr id="4" name="圖形 3">
              <a:extLst>
                <a:ext uri="{FF2B5EF4-FFF2-40B4-BE49-F238E27FC236}">
                  <a16:creationId xmlns:a16="http://schemas.microsoft.com/office/drawing/2014/main" id="{3B051982-FBC7-42F5-B4A7-A33E6132294F}"/>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xmlns="" r:embed="rId9"/>
                </a:ext>
              </a:extLst>
            </a:blip>
            <a:stretch>
              <a:fillRect/>
            </a:stretch>
          </p:blipFill>
          <p:spPr>
            <a:xfrm>
              <a:off x="1023213" y="1776073"/>
              <a:ext cx="810851" cy="810851"/>
            </a:xfrm>
            <a:prstGeom prst="rect">
              <a:avLst/>
            </a:prstGeom>
            <a:effectLst>
              <a:outerShdw blurRad="228600" dist="152400" dir="8100000" algn="tr" rotWithShape="0">
                <a:prstClr val="black">
                  <a:alpha val="28000"/>
                </a:prstClr>
              </a:outerShdw>
            </a:effectLst>
          </p:spPr>
        </p:pic>
        <p:pic>
          <p:nvPicPr>
            <p:cNvPr id="34" name="圖形 33">
              <a:extLst>
                <a:ext uri="{FF2B5EF4-FFF2-40B4-BE49-F238E27FC236}">
                  <a16:creationId xmlns:a16="http://schemas.microsoft.com/office/drawing/2014/main" id="{80CA1A0B-9F7E-4030-973F-76F8C154382B}"/>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xmlns="" r:embed="rId9"/>
                </a:ext>
              </a:extLst>
            </a:blip>
            <a:stretch>
              <a:fillRect/>
            </a:stretch>
          </p:blipFill>
          <p:spPr>
            <a:xfrm>
              <a:off x="6022541" y="1776073"/>
              <a:ext cx="810851" cy="810851"/>
            </a:xfrm>
            <a:prstGeom prst="rect">
              <a:avLst/>
            </a:prstGeom>
            <a:effectLst>
              <a:outerShdw blurRad="228600" dist="152400" dir="8100000" algn="tr" rotWithShape="0">
                <a:prstClr val="black">
                  <a:alpha val="28000"/>
                </a:prstClr>
              </a:outerShdw>
            </a:effectLst>
          </p:spPr>
        </p:pic>
      </p:grpSp>
      <p:sp>
        <p:nvSpPr>
          <p:cNvPr id="5" name="文字方塊 4">
            <a:extLst>
              <a:ext uri="{FF2B5EF4-FFF2-40B4-BE49-F238E27FC236}">
                <a16:creationId xmlns:a16="http://schemas.microsoft.com/office/drawing/2014/main" id="{F8DCD116-C6B0-7DE0-6ECC-AD6347585CC4}"/>
              </a:ext>
            </a:extLst>
          </p:cNvPr>
          <p:cNvSpPr txBox="1"/>
          <p:nvPr/>
        </p:nvSpPr>
        <p:spPr>
          <a:xfrm>
            <a:off x="1071539" y="1399735"/>
            <a:ext cx="951267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err="1">
                <a:solidFill>
                  <a:schemeClr val="bg1"/>
                </a:solidFill>
                <a:latin typeface="Meiryo UI" panose="020B0604030504040204" pitchFamily="50" charset="-128"/>
                <a:ea typeface="Meiryo UI" panose="020B0604030504040204" pitchFamily="50" charset="-128"/>
              </a:rPr>
              <a:t>NASや接続されたストレージ・スペースに保存されたすべてのファイルやフォルダに、</a:t>
            </a:r>
            <a:r>
              <a:rPr lang="ja-JP" altLang="en-US" sz="1600" b="1" dirty="0" err="1">
                <a:solidFill>
                  <a:schemeClr val="bg1"/>
                </a:solidFill>
                <a:latin typeface="Meiryo UI" panose="020B0604030504040204" pitchFamily="50" charset="-128"/>
                <a:ea typeface="Meiryo UI" panose="020B0604030504040204" pitchFamily="50" charset="-128"/>
              </a:rPr>
              <a:t>使い慣れたインターフェイスから</a:t>
            </a:r>
            <a:endParaRPr lang="en-US" sz="1600" b="1" dirty="0" err="1">
              <a:solidFill>
                <a:schemeClr val="bg1"/>
              </a:solidFill>
              <a:latin typeface="Meiryo UI" panose="020B0604030504040204" pitchFamily="50" charset="-128"/>
              <a:ea typeface="Meiryo UI" panose="020B0604030504040204" pitchFamily="50" charset="-128"/>
            </a:endParaRPr>
          </a:p>
          <a:p>
            <a:r>
              <a:rPr lang="ja-JP" altLang="en-US" sz="1600" b="1">
                <a:solidFill>
                  <a:schemeClr val="bg1"/>
                </a:solidFill>
                <a:latin typeface="Meiryo UI" panose="020B0604030504040204" pitchFamily="50" charset="-128"/>
                <a:ea typeface="Meiryo UI" panose="020B0604030504040204" pitchFamily="50" charset="-128"/>
              </a:rPr>
              <a:t>アクセスでき</a:t>
            </a:r>
            <a:r>
              <a:rPr lang="en-US" sz="1600" b="1">
                <a:solidFill>
                  <a:schemeClr val="bg1"/>
                </a:solidFill>
                <a:latin typeface="Meiryo UI" panose="020B0604030504040204" pitchFamily="50" charset="-128"/>
                <a:ea typeface="Meiryo UI" panose="020B0604030504040204" pitchFamily="50" charset="-128"/>
              </a:rPr>
              <a:t>、豊富な検索/ソート機能でファイルを探すことができます。</a:t>
            </a:r>
            <a:endParaRPr lang="en-US" sz="1850">
              <a:solidFill>
                <a:schemeClr val="bg1"/>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098347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821DA8-82F8-F141-A452-240DA0AA0FC4}"/>
              </a:ext>
            </a:extLst>
          </p:cNvPr>
          <p:cNvSpPr>
            <a:spLocks noGrp="1"/>
          </p:cNvSpPr>
          <p:nvPr>
            <p:ph type="title"/>
          </p:nvPr>
        </p:nvSpPr>
        <p:spPr/>
        <p:txBody>
          <a:bodyPr>
            <a:normAutofit fontScale="90000"/>
          </a:bodyPr>
          <a:lstStyle/>
          <a:p>
            <a:pPr>
              <a:lnSpc>
                <a:spcPts val="5000"/>
              </a:lnSpc>
            </a:pPr>
            <a:r>
              <a:rPr lang="en-US" dirty="0">
                <a:latin typeface="Meiryo UI" panose="020B0604030504040204" pitchFamily="50" charset="-128"/>
                <a:ea typeface="Meiryo UI" panose="020B0604030504040204" pitchFamily="50" charset="-128"/>
                <a:sym typeface="+mn-lt"/>
              </a:rPr>
              <a:t>File </a:t>
            </a:r>
            <a:r>
              <a:rPr lang="en-US" dirty="0" err="1">
                <a:latin typeface="Meiryo UI" panose="020B0604030504040204" pitchFamily="50" charset="-128"/>
                <a:ea typeface="Meiryo UI" panose="020B0604030504040204" pitchFamily="50" charset="-128"/>
                <a:sym typeface="+mn-lt"/>
              </a:rPr>
              <a:t>StationでNAS</a:t>
            </a:r>
            <a:r>
              <a:rPr lang="ja-JP" altLang="en-US">
                <a:latin typeface="Meiryo UI" panose="020B0604030504040204" pitchFamily="50" charset="-128"/>
                <a:ea typeface="Meiryo UI" panose="020B0604030504040204" pitchFamily="50" charset="-128"/>
                <a:sym typeface="+mn-lt"/>
              </a:rPr>
              <a:t>を簡単に</a:t>
            </a:r>
            <a:r>
              <a:rPr lang="en-US" dirty="0">
                <a:latin typeface="Meiryo UI" panose="020B0604030504040204" pitchFamily="50" charset="-128"/>
                <a:ea typeface="Meiryo UI" panose="020B0604030504040204" pitchFamily="50" charset="-128"/>
                <a:sym typeface="+mn-lt"/>
              </a:rPr>
              <a:t/>
            </a:r>
            <a:br>
              <a:rPr lang="en-US" dirty="0">
                <a:latin typeface="Meiryo UI" panose="020B0604030504040204" pitchFamily="50" charset="-128"/>
                <a:ea typeface="Meiryo UI" panose="020B0604030504040204" pitchFamily="50" charset="-128"/>
                <a:sym typeface="+mn-lt"/>
              </a:rPr>
            </a:br>
            <a:r>
              <a:rPr lang="ja-JP" altLang="en-US">
                <a:latin typeface="Meiryo UI" panose="020B0604030504040204" pitchFamily="50" charset="-128"/>
                <a:ea typeface="Meiryo UI" panose="020B0604030504040204" pitchFamily="50" charset="-128"/>
                <a:sym typeface="+mn-lt"/>
              </a:rPr>
              <a:t>チーム</a:t>
            </a:r>
            <a:r>
              <a:rPr lang="en-US" dirty="0">
                <a:latin typeface="Meiryo UI" panose="020B0604030504040204" pitchFamily="50" charset="-128"/>
                <a:ea typeface="Meiryo UI" panose="020B0604030504040204" pitchFamily="50" charset="-128"/>
                <a:sym typeface="+mn-lt"/>
              </a:rPr>
              <a:t> </a:t>
            </a:r>
            <a:r>
              <a:rPr lang="en-US" dirty="0" err="1">
                <a:latin typeface="Meiryo UI" panose="020B0604030504040204" pitchFamily="50" charset="-128"/>
                <a:ea typeface="Meiryo UI" panose="020B0604030504040204" pitchFamily="50" charset="-128"/>
                <a:sym typeface="+mn-lt"/>
              </a:rPr>
              <a:t>コラボレーション</a:t>
            </a:r>
            <a:r>
              <a:rPr lang="en-US" dirty="0">
                <a:latin typeface="Meiryo UI" panose="020B0604030504040204" pitchFamily="50" charset="-128"/>
                <a:ea typeface="Meiryo UI" panose="020B0604030504040204" pitchFamily="50" charset="-128"/>
                <a:sym typeface="+mn-lt"/>
              </a:rPr>
              <a:t> </a:t>
            </a:r>
            <a:r>
              <a:rPr lang="en-US" dirty="0" err="1">
                <a:latin typeface="Meiryo UI" panose="020B0604030504040204" pitchFamily="50" charset="-128"/>
                <a:ea typeface="Meiryo UI" panose="020B0604030504040204" pitchFamily="50" charset="-128"/>
                <a:sym typeface="+mn-lt"/>
              </a:rPr>
              <a:t>ポータルに</a:t>
            </a:r>
            <a:endParaRPr lang="en-US" dirty="0" err="1">
              <a:latin typeface="Meiryo UI" panose="020B0604030504040204" pitchFamily="50" charset="-128"/>
              <a:ea typeface="Meiryo UI" panose="020B0604030504040204" pitchFamily="50" charset="-128"/>
            </a:endParaRPr>
          </a:p>
        </p:txBody>
      </p:sp>
      <p:sp>
        <p:nvSpPr>
          <p:cNvPr id="48" name="矩形: 圓角化同側角落 40">
            <a:extLst>
              <a:ext uri="{FF2B5EF4-FFF2-40B4-BE49-F238E27FC236}">
                <a16:creationId xmlns:a16="http://schemas.microsoft.com/office/drawing/2014/main" id="{8D52CB48-3CD5-5AFC-B826-971E74F24A69}"/>
              </a:ext>
            </a:extLst>
          </p:cNvPr>
          <p:cNvSpPr/>
          <p:nvPr/>
        </p:nvSpPr>
        <p:spPr>
          <a:xfrm>
            <a:off x="7645479" y="2390877"/>
            <a:ext cx="2844800"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Meiryo UI" panose="020B0604030504040204" pitchFamily="50" charset="-128"/>
              <a:ea typeface="Meiryo UI" panose="020B0604030504040204" pitchFamily="50" charset="-128"/>
              <a:cs typeface="+mn-ea"/>
              <a:sym typeface="+mn-lt"/>
            </a:endParaRPr>
          </a:p>
        </p:txBody>
      </p:sp>
      <p:sp>
        <p:nvSpPr>
          <p:cNvPr id="49" name="矩形: 圓角化同側角落 41">
            <a:extLst>
              <a:ext uri="{FF2B5EF4-FFF2-40B4-BE49-F238E27FC236}">
                <a16:creationId xmlns:a16="http://schemas.microsoft.com/office/drawing/2014/main" id="{F32ACDC5-8335-84C7-773F-008F7525DB84}"/>
              </a:ext>
            </a:extLst>
          </p:cNvPr>
          <p:cNvSpPr/>
          <p:nvPr/>
        </p:nvSpPr>
        <p:spPr>
          <a:xfrm>
            <a:off x="4767163" y="2397558"/>
            <a:ext cx="2844800"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Meiryo UI" panose="020B0604030504040204" pitchFamily="50" charset="-128"/>
              <a:ea typeface="Meiryo UI" panose="020B0604030504040204" pitchFamily="50" charset="-128"/>
              <a:cs typeface="+mn-ea"/>
              <a:sym typeface="+mn-lt"/>
            </a:endParaRPr>
          </a:p>
        </p:txBody>
      </p:sp>
      <p:sp>
        <p:nvSpPr>
          <p:cNvPr id="50" name="矩形: 圓角化同側角落 42">
            <a:extLst>
              <a:ext uri="{FF2B5EF4-FFF2-40B4-BE49-F238E27FC236}">
                <a16:creationId xmlns:a16="http://schemas.microsoft.com/office/drawing/2014/main" id="{AAD7BC2B-188A-D582-1931-33A0F449107A}"/>
              </a:ext>
            </a:extLst>
          </p:cNvPr>
          <p:cNvSpPr/>
          <p:nvPr/>
        </p:nvSpPr>
        <p:spPr>
          <a:xfrm>
            <a:off x="2541676" y="2390531"/>
            <a:ext cx="2191971" cy="650378"/>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latin typeface="Meiryo UI" panose="020B0604030504040204" pitchFamily="50" charset="-128"/>
              <a:ea typeface="Meiryo UI" panose="020B0604030504040204" pitchFamily="50" charset="-128"/>
              <a:cs typeface="+mn-ea"/>
              <a:sym typeface="+mn-lt"/>
            </a:endParaRPr>
          </a:p>
        </p:txBody>
      </p:sp>
      <p:sp>
        <p:nvSpPr>
          <p:cNvPr id="51" name="矩形: 圓角 17">
            <a:extLst>
              <a:ext uri="{FF2B5EF4-FFF2-40B4-BE49-F238E27FC236}">
                <a16:creationId xmlns:a16="http://schemas.microsoft.com/office/drawing/2014/main" id="{43999FFC-3554-4AA7-B1A8-12A629728DE1}"/>
              </a:ext>
            </a:extLst>
          </p:cNvPr>
          <p:cNvSpPr/>
          <p:nvPr/>
        </p:nvSpPr>
        <p:spPr>
          <a:xfrm>
            <a:off x="2309637" y="5530798"/>
            <a:ext cx="3530967" cy="430981"/>
          </a:xfrm>
          <a:prstGeom prst="roundRect">
            <a:avLst>
              <a:gd name="adj" fmla="val 806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srgbClr val="EEECE1"/>
              </a:solidFill>
              <a:latin typeface="Meiryo UI" panose="020B0604030504040204" pitchFamily="50" charset="-128"/>
              <a:ea typeface="Meiryo UI" panose="020B0604030504040204" pitchFamily="50" charset="-128"/>
              <a:cs typeface="+mn-ea"/>
              <a:sym typeface="+mn-lt"/>
            </a:endParaRPr>
          </a:p>
        </p:txBody>
      </p:sp>
      <p:pic>
        <p:nvPicPr>
          <p:cNvPr id="52" name="圖片 51">
            <a:extLst>
              <a:ext uri="{FF2B5EF4-FFF2-40B4-BE49-F238E27FC236}">
                <a16:creationId xmlns:a16="http://schemas.microsoft.com/office/drawing/2014/main" id="{4268913C-C80E-40DA-81A0-B014ECB8A1B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579085" y="1614038"/>
            <a:ext cx="735485" cy="735485"/>
          </a:xfrm>
          <a:prstGeom prst="rect">
            <a:avLst/>
          </a:prstGeom>
        </p:spPr>
      </p:pic>
      <p:pic>
        <p:nvPicPr>
          <p:cNvPr id="53" name="圖片 52">
            <a:extLst>
              <a:ext uri="{FF2B5EF4-FFF2-40B4-BE49-F238E27FC236}">
                <a16:creationId xmlns:a16="http://schemas.microsoft.com/office/drawing/2014/main" id="{E58052DB-3D53-46D2-930B-7B559A708855}"/>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375025" y="1658135"/>
            <a:ext cx="1801553" cy="691387"/>
          </a:xfrm>
          <a:prstGeom prst="rect">
            <a:avLst/>
          </a:prstGeom>
        </p:spPr>
      </p:pic>
      <p:grpSp>
        <p:nvGrpSpPr>
          <p:cNvPr id="54" name="群組 53">
            <a:extLst>
              <a:ext uri="{FF2B5EF4-FFF2-40B4-BE49-F238E27FC236}">
                <a16:creationId xmlns:a16="http://schemas.microsoft.com/office/drawing/2014/main" id="{9880E002-F6BE-4827-9485-4892277FB494}"/>
              </a:ext>
            </a:extLst>
          </p:cNvPr>
          <p:cNvGrpSpPr/>
          <p:nvPr/>
        </p:nvGrpSpPr>
        <p:grpSpPr>
          <a:xfrm>
            <a:off x="2608783" y="1662074"/>
            <a:ext cx="2226867" cy="735485"/>
            <a:chOff x="1502580" y="2957023"/>
            <a:chExt cx="1576550" cy="520700"/>
          </a:xfrm>
        </p:grpSpPr>
        <p:pic>
          <p:nvPicPr>
            <p:cNvPr id="55" name="圖片 54">
              <a:extLst>
                <a:ext uri="{FF2B5EF4-FFF2-40B4-BE49-F238E27FC236}">
                  <a16:creationId xmlns:a16="http://schemas.microsoft.com/office/drawing/2014/main" id="{3EF9040D-0A46-438C-B34F-67A0F880D4C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502580" y="2957023"/>
              <a:ext cx="520700" cy="520700"/>
            </a:xfrm>
            <a:prstGeom prst="rect">
              <a:avLst/>
            </a:prstGeom>
          </p:spPr>
        </p:pic>
        <p:pic>
          <p:nvPicPr>
            <p:cNvPr id="56" name="圖片 55">
              <a:extLst>
                <a:ext uri="{FF2B5EF4-FFF2-40B4-BE49-F238E27FC236}">
                  <a16:creationId xmlns:a16="http://schemas.microsoft.com/office/drawing/2014/main" id="{116DD54F-1F95-4299-B7C0-B56191C8EBA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558430" y="2957023"/>
              <a:ext cx="520700" cy="520700"/>
            </a:xfrm>
            <a:prstGeom prst="rect">
              <a:avLst/>
            </a:prstGeom>
          </p:spPr>
        </p:pic>
        <p:pic>
          <p:nvPicPr>
            <p:cNvPr id="57" name="圖片 56">
              <a:extLst>
                <a:ext uri="{FF2B5EF4-FFF2-40B4-BE49-F238E27FC236}">
                  <a16:creationId xmlns:a16="http://schemas.microsoft.com/office/drawing/2014/main" id="{22BFE1B7-6960-4AB9-A35D-C836C7C7A89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041011" y="2966556"/>
              <a:ext cx="499688" cy="499688"/>
            </a:xfrm>
            <a:prstGeom prst="rect">
              <a:avLst/>
            </a:prstGeom>
          </p:spPr>
        </p:pic>
      </p:grpSp>
      <p:pic>
        <p:nvPicPr>
          <p:cNvPr id="58" name="圖片 57">
            <a:extLst>
              <a:ext uri="{FF2B5EF4-FFF2-40B4-BE49-F238E27FC236}">
                <a16:creationId xmlns:a16="http://schemas.microsoft.com/office/drawing/2014/main" id="{0E5957FC-5A3F-4815-8823-9A2038DF48D4}"/>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1238550" y="5448669"/>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59" name="矩形 58">
            <a:extLst>
              <a:ext uri="{FF2B5EF4-FFF2-40B4-BE49-F238E27FC236}">
                <a16:creationId xmlns:a16="http://schemas.microsoft.com/office/drawing/2014/main" id="{EE424DF6-5E80-461B-95B8-0ADBFA51FCFD}"/>
              </a:ext>
            </a:extLst>
          </p:cNvPr>
          <p:cNvSpPr/>
          <p:nvPr/>
        </p:nvSpPr>
        <p:spPr>
          <a:xfrm>
            <a:off x="2396562" y="5743937"/>
            <a:ext cx="2250937" cy="338554"/>
          </a:xfrm>
          <a:prstGeom prst="rect">
            <a:avLst/>
          </a:prstGeom>
        </p:spPr>
        <p:txBody>
          <a:bodyPr wrap="none" lIns="91440" tIns="45720" rIns="91440" bIns="45720" anchor="t">
            <a:spAutoFit/>
          </a:bodyPr>
          <a:lstStyle/>
          <a:p>
            <a:pPr defTabSz="1219170"/>
            <a:r>
              <a:rPr kumimoji="1" lang="en-US" sz="1600" err="1">
                <a:solidFill>
                  <a:schemeClr val="bg1"/>
                </a:solidFill>
                <a:latin typeface="Meiryo UI" panose="020B0604030504040204" pitchFamily="50" charset="-128"/>
                <a:ea typeface="Meiryo UI" panose="020B0604030504040204" pitchFamily="50" charset="-128"/>
                <a:sym typeface="+mn-lt"/>
              </a:rPr>
              <a:t>リアルタイムで</a:t>
            </a:r>
            <a:r>
              <a:rPr kumimoji="1" lang="en-US" sz="1600" kern="0" err="1">
                <a:solidFill>
                  <a:schemeClr val="bg1"/>
                </a:solidFill>
                <a:latin typeface="Meiryo UI" panose="020B0604030504040204" pitchFamily="50" charset="-128"/>
                <a:ea typeface="Meiryo UI" panose="020B0604030504040204" pitchFamily="50" charset="-128"/>
                <a:sym typeface="+mn-lt"/>
              </a:rPr>
              <a:t>NAS</a:t>
            </a:r>
            <a:r>
              <a:rPr kumimoji="1" lang="en-US" sz="1600" err="1">
                <a:solidFill>
                  <a:schemeClr val="bg1"/>
                </a:solidFill>
                <a:latin typeface="Meiryo UI" panose="020B0604030504040204" pitchFamily="50" charset="-128"/>
                <a:ea typeface="Meiryo UI" panose="020B0604030504040204" pitchFamily="50" charset="-128"/>
                <a:sym typeface="+mn-lt"/>
              </a:rPr>
              <a:t>に保存</a:t>
            </a:r>
            <a:endParaRPr lang="en-US" sz="1850" err="1">
              <a:solidFill>
                <a:schemeClr val="bg1"/>
              </a:solidFill>
              <a:latin typeface="Meiryo UI" panose="020B0604030504040204" pitchFamily="50" charset="-128"/>
              <a:ea typeface="Meiryo UI" panose="020B0604030504040204" pitchFamily="50" charset="-128"/>
            </a:endParaRPr>
          </a:p>
        </p:txBody>
      </p:sp>
      <p:sp>
        <p:nvSpPr>
          <p:cNvPr id="60" name="矩形: 圓角 21">
            <a:extLst>
              <a:ext uri="{FF2B5EF4-FFF2-40B4-BE49-F238E27FC236}">
                <a16:creationId xmlns:a16="http://schemas.microsoft.com/office/drawing/2014/main" id="{1C1209FE-E9ED-4EF5-809D-A47D141059D3}"/>
              </a:ext>
            </a:extLst>
          </p:cNvPr>
          <p:cNvSpPr/>
          <p:nvPr/>
        </p:nvSpPr>
        <p:spPr>
          <a:xfrm>
            <a:off x="7048179" y="5561458"/>
            <a:ext cx="3204521" cy="430981"/>
          </a:xfrm>
          <a:prstGeom prst="roundRect">
            <a:avLst>
              <a:gd name="adj" fmla="val 806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srgbClr val="EEECE1"/>
              </a:solidFill>
              <a:latin typeface="Meiryo UI" panose="020B0604030504040204" pitchFamily="50" charset="-128"/>
              <a:ea typeface="Meiryo UI" panose="020B0604030504040204" pitchFamily="50" charset="-128"/>
              <a:cs typeface="+mn-ea"/>
              <a:sym typeface="+mn-lt"/>
            </a:endParaRPr>
          </a:p>
        </p:txBody>
      </p:sp>
      <p:pic>
        <p:nvPicPr>
          <p:cNvPr id="61" name="圖片 60">
            <a:extLst>
              <a:ext uri="{FF2B5EF4-FFF2-40B4-BE49-F238E27FC236}">
                <a16:creationId xmlns:a16="http://schemas.microsoft.com/office/drawing/2014/main" id="{07FB1888-3119-4F6F-8695-785C17A5397B}"/>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6227204" y="5442630"/>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62" name="矩形 61">
            <a:extLst>
              <a:ext uri="{FF2B5EF4-FFF2-40B4-BE49-F238E27FC236}">
                <a16:creationId xmlns:a16="http://schemas.microsoft.com/office/drawing/2014/main" id="{C1A73D1C-CAEC-4CE5-AEF5-62287A384266}"/>
              </a:ext>
            </a:extLst>
          </p:cNvPr>
          <p:cNvSpPr/>
          <p:nvPr/>
        </p:nvSpPr>
        <p:spPr>
          <a:xfrm>
            <a:off x="7251692" y="5782587"/>
            <a:ext cx="2513830" cy="338554"/>
          </a:xfrm>
          <a:prstGeom prst="rect">
            <a:avLst/>
          </a:prstGeom>
        </p:spPr>
        <p:txBody>
          <a:bodyPr wrap="none" lIns="91440" tIns="45720" rIns="91440" bIns="45720" anchor="t">
            <a:spAutoFit/>
          </a:bodyPr>
          <a:lstStyle/>
          <a:p>
            <a:pPr defTabSz="1219170"/>
            <a:r>
              <a:rPr kumimoji="1" lang="en-US" sz="1600" err="1">
                <a:solidFill>
                  <a:schemeClr val="bg1"/>
                </a:solidFill>
                <a:latin typeface="Meiryo UI" panose="020B0604030504040204" pitchFamily="50" charset="-128"/>
                <a:ea typeface="Meiryo UI" panose="020B0604030504040204" pitchFamily="50" charset="-128"/>
                <a:sym typeface="+mn-lt"/>
              </a:rPr>
              <a:t>マルチユーザーオンライン編集</a:t>
            </a:r>
            <a:endParaRPr lang="en-US" sz="1850">
              <a:solidFill>
                <a:schemeClr val="bg1"/>
              </a:solidFill>
              <a:latin typeface="Meiryo UI" panose="020B0604030504040204" pitchFamily="50" charset="-128"/>
              <a:ea typeface="Meiryo UI" panose="020B0604030504040204" pitchFamily="50" charset="-128"/>
            </a:endParaRPr>
          </a:p>
        </p:txBody>
      </p:sp>
      <p:pic>
        <p:nvPicPr>
          <p:cNvPr id="63" name="圖形 36">
            <a:extLst>
              <a:ext uri="{FF2B5EF4-FFF2-40B4-BE49-F238E27FC236}">
                <a16:creationId xmlns:a16="http://schemas.microsoft.com/office/drawing/2014/main" id="{D426483D-88B4-46D3-B2D8-F6B7BCE2DF2C}"/>
              </a:ext>
            </a:extLst>
          </p:cNvPr>
          <p:cNvPicPr>
            <a:picLocks noChangeAspect="1"/>
          </p:cNvPicPr>
          <p:nvPr/>
        </p:nvPicPr>
        <p:blipFill>
          <a:blip r:embed="rId10" cstate="print">
            <a:extLst>
              <a:ext uri="{28A0092B-C50C-407E-A947-70E740481C1C}">
                <a14:useLocalDpi xmlns:a14="http://schemas.microsoft.com/office/drawing/2010/main"/>
              </a:ext>
              <a:ext uri="{96DAC541-7B7A-43D3-8B79-37D633B846F1}">
                <asvg:svgBlip xmlns:asvg="http://schemas.microsoft.com/office/drawing/2016/SVG/main" xmlns="" r:embed="rId18"/>
              </a:ext>
            </a:extLst>
          </a:blip>
          <a:stretch>
            <a:fillRect/>
          </a:stretch>
        </p:blipFill>
        <p:spPr>
          <a:xfrm>
            <a:off x="1158634" y="1603221"/>
            <a:ext cx="1222056" cy="1222056"/>
          </a:xfrm>
          <a:prstGeom prst="rect">
            <a:avLst/>
          </a:prstGeom>
          <a:effectLst>
            <a:outerShdw blurRad="228600" dist="152400" dir="8100000" algn="tr" rotWithShape="0">
              <a:prstClr val="black">
                <a:alpha val="28000"/>
              </a:prstClr>
            </a:outerShdw>
          </a:effectLst>
        </p:spPr>
      </p:pic>
      <p:pic>
        <p:nvPicPr>
          <p:cNvPr id="65" name="图片 57">
            <a:extLst>
              <a:ext uri="{FF2B5EF4-FFF2-40B4-BE49-F238E27FC236}">
                <a16:creationId xmlns:a16="http://schemas.microsoft.com/office/drawing/2014/main" id="{7E220B48-E085-9B25-6BE6-3FE71934ADC0}"/>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1234264" y="4022564"/>
            <a:ext cx="2277215" cy="343047"/>
          </a:xfrm>
          <a:prstGeom prst="rect">
            <a:avLst/>
          </a:prstGeom>
        </p:spPr>
      </p:pic>
      <p:pic>
        <p:nvPicPr>
          <p:cNvPr id="66" name="图片 57">
            <a:extLst>
              <a:ext uri="{FF2B5EF4-FFF2-40B4-BE49-F238E27FC236}">
                <a16:creationId xmlns:a16="http://schemas.microsoft.com/office/drawing/2014/main" id="{F79EE9C8-EF89-D8BD-A350-CE4ECE9D2AB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3442696" y="4015966"/>
            <a:ext cx="2277214" cy="343047"/>
          </a:xfrm>
          <a:prstGeom prst="rect">
            <a:avLst/>
          </a:prstGeom>
        </p:spPr>
      </p:pic>
      <p:pic>
        <p:nvPicPr>
          <p:cNvPr id="67" name="图片 57">
            <a:extLst>
              <a:ext uri="{FF2B5EF4-FFF2-40B4-BE49-F238E27FC236}">
                <a16:creationId xmlns:a16="http://schemas.microsoft.com/office/drawing/2014/main" id="{717FA5A0-4B74-2B98-3E53-719842E73E0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6301542" y="4015968"/>
            <a:ext cx="2277214" cy="343047"/>
          </a:xfrm>
          <a:prstGeom prst="rect">
            <a:avLst/>
          </a:prstGeom>
        </p:spPr>
      </p:pic>
      <p:graphicFrame>
        <p:nvGraphicFramePr>
          <p:cNvPr id="69" name="內容版面配置區 5">
            <a:extLst>
              <a:ext uri="{FF2B5EF4-FFF2-40B4-BE49-F238E27FC236}">
                <a16:creationId xmlns:a16="http://schemas.microsoft.com/office/drawing/2014/main" id="{4403B246-8FAA-4AF4-A46A-D77DB2C84BD3}"/>
              </a:ext>
            </a:extLst>
          </p:cNvPr>
          <p:cNvGraphicFramePr>
            <a:graphicFrameLocks/>
          </p:cNvGraphicFramePr>
          <p:nvPr>
            <p:extLst>
              <p:ext uri="{D42A27DB-BD31-4B8C-83A1-F6EECF244321}">
                <p14:modId xmlns:p14="http://schemas.microsoft.com/office/powerpoint/2010/main" val="2360048708"/>
              </p:ext>
            </p:extLst>
          </p:nvPr>
        </p:nvGraphicFramePr>
        <p:xfrm>
          <a:off x="1569753" y="2410013"/>
          <a:ext cx="8933562" cy="2877683"/>
        </p:xfrm>
        <a:graphic>
          <a:graphicData uri="http://schemas.openxmlformats.org/drawingml/2006/table">
            <a:tbl>
              <a:tblPr firstRow="1" bandRow="1">
                <a:effectLst>
                  <a:outerShdw blurRad="431800" dist="241300" dir="5760000" sx="106000" sy="106000" algn="ctr" rotWithShape="0">
                    <a:srgbClr val="000000">
                      <a:alpha val="28000"/>
                    </a:srgbClr>
                  </a:outerShdw>
                </a:effectLst>
                <a:tableStyleId>{5C22544A-7EE6-4342-B048-85BDC9FD1C3A}</a:tableStyleId>
              </a:tblPr>
              <a:tblGrid>
                <a:gridCol w="991829">
                  <a:extLst>
                    <a:ext uri="{9D8B030D-6E8A-4147-A177-3AD203B41FA5}">
                      <a16:colId xmlns:a16="http://schemas.microsoft.com/office/drawing/2014/main" val="3133364649"/>
                    </a:ext>
                  </a:extLst>
                </a:gridCol>
                <a:gridCol w="2201333">
                  <a:extLst>
                    <a:ext uri="{9D8B030D-6E8A-4147-A177-3AD203B41FA5}">
                      <a16:colId xmlns:a16="http://schemas.microsoft.com/office/drawing/2014/main" val="2614222353"/>
                    </a:ext>
                  </a:extLst>
                </a:gridCol>
                <a:gridCol w="2870200">
                  <a:extLst>
                    <a:ext uri="{9D8B030D-6E8A-4147-A177-3AD203B41FA5}">
                      <a16:colId xmlns:a16="http://schemas.microsoft.com/office/drawing/2014/main" val="940691484"/>
                    </a:ext>
                  </a:extLst>
                </a:gridCol>
                <a:gridCol w="2870200">
                  <a:extLst>
                    <a:ext uri="{9D8B030D-6E8A-4147-A177-3AD203B41FA5}">
                      <a16:colId xmlns:a16="http://schemas.microsoft.com/office/drawing/2014/main" val="107505992"/>
                    </a:ext>
                  </a:extLst>
                </a:gridCol>
              </a:tblGrid>
              <a:tr h="652643">
                <a:tc>
                  <a:txBody>
                    <a:bodyPr/>
                    <a:lstStyle/>
                    <a:p>
                      <a:pPr marL="0" algn="ctr" defTabSz="914400" rtl="0" eaLnBrk="1" latinLnBrk="0" hangingPunct="1"/>
                      <a:endParaRPr lang="zh-TW" altLang="en-US" sz="1900" kern="1200">
                        <a:solidFill>
                          <a:schemeClr val="lt1"/>
                        </a:solidFill>
                        <a:latin typeface="+mn-lt"/>
                        <a:ea typeface="+mn-ea"/>
                        <a:cs typeface="+mn-ea"/>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lvl="0" algn="ctr">
                        <a:buNone/>
                      </a:pPr>
                      <a:r>
                        <a:rPr lang="en-US" sz="1600" b="1" i="0" u="none" strike="noStrike" kern="1200" baseline="0" noProof="0" dirty="0">
                          <a:solidFill>
                            <a:srgbClr val="FFFFFF"/>
                          </a:solidFill>
                          <a:latin typeface="Meiryo UI"/>
                          <a:sym typeface="+mn-lt"/>
                        </a:rPr>
                        <a:t>Office </a:t>
                      </a:r>
                      <a:r>
                        <a:rPr lang="en-US" sz="1600" b="1" i="0" u="none" strike="noStrike" kern="1200" baseline="0" noProof="0" dirty="0" err="1">
                          <a:solidFill>
                            <a:srgbClr val="FFFFFF"/>
                          </a:solidFill>
                          <a:latin typeface="Meiryo UI"/>
                          <a:sym typeface="+mn-lt"/>
                        </a:rPr>
                        <a:t>Online</a:t>
                      </a:r>
                      <a:r>
                        <a:rPr lang="en-US" sz="1600" b="1" i="0" u="none" strike="noStrike" kern="1200" baseline="0" noProof="0" dirty="0" err="1">
                          <a:solidFill>
                            <a:srgbClr val="FFFFFF"/>
                          </a:solidFill>
                          <a:latin typeface="Meiryo UI"/>
                        </a:rPr>
                        <a:t>で編集</a:t>
                      </a:r>
                      <a:endParaRPr lang="en-US" altLang="zh-CN" dirty="0" err="1">
                        <a:latin typeface="Meiryo UI"/>
                        <a:sym typeface="+mn-lt"/>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lvl="0" algn="ctr">
                        <a:buNone/>
                      </a:pPr>
                      <a:r>
                        <a:rPr lang="en-US" sz="1600" b="1" i="0" u="none" strike="noStrike" kern="1200" baseline="0" noProof="0" err="1">
                          <a:solidFill>
                            <a:srgbClr val="FFFFFF"/>
                          </a:solidFill>
                          <a:latin typeface="Meiryo UI"/>
                          <a:sym typeface="+mn-lt"/>
                        </a:rPr>
                        <a:t>Google</a:t>
                      </a:r>
                      <a:r>
                        <a:rPr lang="en-US" sz="1600" b="1" i="0" u="none" strike="noStrike" kern="1200" baseline="0" noProof="0" err="1">
                          <a:solidFill>
                            <a:srgbClr val="FFFFFF"/>
                          </a:solidFill>
                          <a:latin typeface="Meiryo UI"/>
                        </a:rPr>
                        <a:t>ドキュメントで表示</a:t>
                      </a:r>
                      <a:endParaRPr lang="en-US" sz="1600" b="1" i="0" u="none" strike="noStrike" kern="1200" baseline="0" noProof="0" err="1">
                        <a:solidFill>
                          <a:srgbClr val="FFFFFF"/>
                        </a:solidFill>
                        <a:latin typeface="Meiryo UI"/>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rtl="0" eaLnBrk="1" latinLnBrk="0" hangingPunct="1"/>
                      <a:r>
                        <a:rPr lang="en-US" altLang="zh-TW" sz="1600" b="1" kern="1200" dirty="0">
                          <a:solidFill>
                            <a:schemeClr val="lt1"/>
                          </a:solidFill>
                          <a:latin typeface="Meiryo UI"/>
                          <a:ea typeface="+mn-ea"/>
                          <a:cs typeface="+mn-ea"/>
                          <a:sym typeface="+mn-lt"/>
                        </a:rPr>
                        <a:t>Google </a:t>
                      </a:r>
                      <a:r>
                        <a:rPr lang="en-US" altLang="zh-TW" sz="1600" b="1" kern="1200" dirty="0" err="1">
                          <a:solidFill>
                            <a:schemeClr val="lt1"/>
                          </a:solidFill>
                          <a:latin typeface="Meiryo UI"/>
                          <a:ea typeface="+mn-ea"/>
                          <a:cs typeface="+mn-ea"/>
                          <a:sym typeface="+mn-lt"/>
                        </a:rPr>
                        <a:t>Chrome</a:t>
                      </a:r>
                      <a:r>
                        <a:rPr lang="en-US" altLang="zh-TW" sz="1600" b="1" kern="1200" dirty="0" err="1">
                          <a:solidFill>
                            <a:schemeClr val="lt1"/>
                          </a:solidFill>
                          <a:latin typeface="Meiryo UI"/>
                          <a:ea typeface="+mn-ea"/>
                          <a:cs typeface="+mn-ea"/>
                        </a:rPr>
                        <a:t>の拡張機能で開く</a:t>
                      </a:r>
                      <a:endParaRPr lang="en-US" altLang="zh-TW" sz="1600" b="1" kern="1200" dirty="0" err="1">
                        <a:solidFill>
                          <a:schemeClr val="lt1"/>
                        </a:solidFill>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9146232"/>
                  </a:ext>
                </a:extLst>
              </a:tr>
              <a:tr h="762000">
                <a:tc>
                  <a:txBody>
                    <a:bodyPr/>
                    <a:lstStyle/>
                    <a:p>
                      <a:r>
                        <a:rPr lang="zh-TW" altLang="en-US" sz="1000" b="1">
                          <a:latin typeface="+mn-lt"/>
                          <a:ea typeface="+mn-ea"/>
                          <a:cs typeface="+mn-ea"/>
                          <a:sym typeface="+mn-lt"/>
                        </a:rPr>
                        <a:t>Requirement</a:t>
                      </a:r>
                      <a:endParaRPr lang="zh-TW" sz="100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altLang="zh-TW" sz="1050" dirty="0" err="1">
                          <a:latin typeface="+mn-lt"/>
                          <a:ea typeface="+mn-ea"/>
                          <a:cs typeface="+mn-ea"/>
                          <a:sym typeface="+mn-lt"/>
                        </a:rPr>
                        <a:t>CloudLink</a:t>
                      </a:r>
                      <a:r>
                        <a:rPr lang="en-US" altLang="zh-TW" sz="1050" dirty="0">
                          <a:latin typeface="+mn-lt"/>
                          <a:ea typeface="+mn-ea"/>
                          <a:cs typeface="+mn-ea"/>
                          <a:sym typeface="+mn-lt"/>
                        </a:rPr>
                        <a:t> needs to be enabled</a:t>
                      </a:r>
                      <a:endParaRPr lang="zh-TW" altLang="en-US" sz="105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buNone/>
                      </a:pPr>
                      <a:r>
                        <a:rPr lang="en-US" sz="1400" b="0" i="0" u="none" strike="noStrike" noProof="0" dirty="0" err="1">
                          <a:latin typeface="+mn-lt"/>
                          <a:ea typeface="+mn-ea"/>
                          <a:cs typeface="+mn-ea"/>
                          <a:sym typeface="+mn-lt"/>
                        </a:rPr>
                        <a:t>CloudLink</a:t>
                      </a:r>
                      <a:r>
                        <a:rPr lang="en-US" sz="1400" b="0" i="0" u="none" strike="noStrike" noProof="0" dirty="0">
                          <a:latin typeface="+mn-lt"/>
                          <a:ea typeface="+mn-ea"/>
                          <a:cs typeface="+mn-ea"/>
                          <a:sym typeface="+mn-lt"/>
                        </a:rPr>
                        <a:t> needs to be enabled</a:t>
                      </a:r>
                      <a:endParaRPr lang="zh-TW" altLang="en-US" sz="240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en" sz="1400" b="0" i="0" u="none" strike="noStrike" kern="1200" noProof="0" dirty="0">
                          <a:effectLst/>
                          <a:latin typeface="+mn-lt"/>
                          <a:ea typeface="+mn-ea"/>
                          <a:cs typeface="+mn-ea"/>
                          <a:sym typeface="+mn-lt"/>
                        </a:rPr>
                        <a:t>Use Chrome with extension “Office Editing for Docs, Sheets &amp; Slides” to open</a:t>
                      </a:r>
                      <a:endParaRPr lang="zh-TW" altLang="en-US" sz="240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24032982"/>
                  </a:ext>
                </a:extLst>
              </a:tr>
              <a:tr h="731520">
                <a:tc>
                  <a:txBody>
                    <a:bodyPr/>
                    <a:lstStyle/>
                    <a:p>
                      <a:r>
                        <a:rPr lang="zh-TW" altLang="en-US" sz="1050" b="1">
                          <a:latin typeface="+mn-lt"/>
                          <a:ea typeface="+mn-ea"/>
                          <a:cs typeface="+mn-ea"/>
                          <a:sym typeface="+mn-lt"/>
                        </a:rPr>
                        <a:t>Supported formats</a:t>
                      </a:r>
                      <a:endParaRPr lang="zh-TW" altLang="en-US" sz="1400" b="1">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dirty="0">
                          <a:latin typeface="+mn-lt"/>
                          <a:ea typeface="+mn-ea"/>
                          <a:cs typeface="+mn-ea"/>
                          <a:sym typeface="+mn-lt"/>
                        </a:rPr>
                        <a:t>.docx, .pptx, .xlsx</a:t>
                      </a:r>
                      <a:endParaRPr lang="zh-TW" altLang="en-US" sz="140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dirty="0">
                          <a:latin typeface="+mn-lt"/>
                          <a:ea typeface="+mn-ea"/>
                          <a:cs typeface="+mn-ea"/>
                          <a:sym typeface="+mn-lt"/>
                        </a:rPr>
                        <a:t>.doc, .ppt, .</a:t>
                      </a:r>
                      <a:r>
                        <a:rPr lang="en-US" altLang="zh-TW" sz="1400" dirty="0" err="1">
                          <a:latin typeface="+mn-lt"/>
                          <a:ea typeface="+mn-ea"/>
                          <a:cs typeface="+mn-ea"/>
                          <a:sym typeface="+mn-lt"/>
                        </a:rPr>
                        <a:t>xls</a:t>
                      </a:r>
                      <a:r>
                        <a:rPr lang="en-US" altLang="zh-TW" sz="1400" dirty="0">
                          <a:latin typeface="+mn-lt"/>
                          <a:ea typeface="+mn-ea"/>
                          <a:cs typeface="+mn-ea"/>
                          <a:sym typeface="+mn-lt"/>
                        </a:rPr>
                        <a:t> .docx, .pptx, .xlsx</a:t>
                      </a:r>
                      <a:endParaRPr lang="zh-TW" altLang="en-US" sz="140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lang="en-US" altLang="zh-TW" sz="1400" dirty="0">
                          <a:latin typeface="+mn-lt"/>
                          <a:ea typeface="+mn-ea"/>
                          <a:cs typeface="+mn-ea"/>
                          <a:sym typeface="+mn-lt"/>
                        </a:rPr>
                        <a:t>.doc, .ppt, .</a:t>
                      </a:r>
                      <a:r>
                        <a:rPr lang="en-US" altLang="zh-TW" sz="1400" dirty="0" err="1">
                          <a:latin typeface="+mn-lt"/>
                          <a:ea typeface="+mn-ea"/>
                          <a:cs typeface="+mn-ea"/>
                          <a:sym typeface="+mn-lt"/>
                        </a:rPr>
                        <a:t>xls</a:t>
                      </a:r>
                      <a:r>
                        <a:rPr lang="en-US" altLang="zh-TW" sz="1400" dirty="0">
                          <a:latin typeface="+mn-lt"/>
                          <a:ea typeface="+mn-ea"/>
                          <a:cs typeface="+mn-ea"/>
                          <a:sym typeface="+mn-lt"/>
                        </a:rPr>
                        <a:t> .docx, .pptx, .xlsx</a:t>
                      </a:r>
                      <a:endParaRPr lang="zh-TW" altLang="en-US" sz="140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4003139444"/>
                  </a:ext>
                </a:extLst>
              </a:tr>
              <a:tr h="731520">
                <a:tc>
                  <a:txBody>
                    <a:bodyPr/>
                    <a:lstStyle/>
                    <a:p>
                      <a:r>
                        <a:rPr lang="zh-TW" altLang="en-US" sz="1000" b="1">
                          <a:latin typeface="+mn-lt"/>
                          <a:ea typeface="+mn-ea"/>
                          <a:cs typeface="+mn-ea"/>
                          <a:sym typeface="+mn-lt"/>
                        </a:rPr>
                        <a:t>Capabilities</a:t>
                      </a: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CN" sz="1000" b="0" i="0" u="none" strike="noStrike" noProof="0">
                          <a:latin typeface="+mn-lt"/>
                          <a:ea typeface="+mn-ea"/>
                          <a:cs typeface="+mn-ea"/>
                          <a:sym typeface="+mn-lt"/>
                        </a:rPr>
                        <a:t>•File collaboration</a:t>
                      </a:r>
                      <a:endParaRPr lang="zh-TW" altLang="en-US" sz="1000">
                        <a:latin typeface="+mn-lt"/>
                        <a:ea typeface="+mn-ea"/>
                        <a:cs typeface="+mn-ea"/>
                        <a:sym typeface="+mn-lt"/>
                      </a:endParaRPr>
                    </a:p>
                    <a:p>
                      <a:pPr lvl="0" algn="l">
                        <a:lnSpc>
                          <a:spcPct val="100000"/>
                        </a:lnSpc>
                        <a:spcBef>
                          <a:spcPts val="0"/>
                        </a:spcBef>
                        <a:spcAft>
                          <a:spcPts val="0"/>
                        </a:spcAft>
                        <a:buNone/>
                      </a:pPr>
                      <a:r>
                        <a:rPr lang="zh-CN" sz="1000" b="0" i="0" u="none" strike="noStrike" noProof="0">
                          <a:latin typeface="+mn-lt"/>
                          <a:ea typeface="+mn-ea"/>
                          <a:cs typeface="+mn-ea"/>
                          <a:sym typeface="+mn-lt"/>
                        </a:rPr>
                        <a:t>•Auto save to NAS in real time </a:t>
                      </a: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TW" sz="1000" b="0" i="0" u="none" strike="noStrike" noProof="0">
                          <a:latin typeface="+mn-lt"/>
                          <a:ea typeface="+mn-ea"/>
                          <a:cs typeface="+mn-ea"/>
                          <a:sym typeface="+mn-lt"/>
                        </a:rPr>
                        <a:t>•Document preview</a:t>
                      </a:r>
                    </a:p>
                    <a:p>
                      <a:pPr lvl="0" algn="l">
                        <a:lnSpc>
                          <a:spcPct val="100000"/>
                        </a:lnSpc>
                        <a:spcBef>
                          <a:spcPts val="0"/>
                        </a:spcBef>
                        <a:spcAft>
                          <a:spcPts val="0"/>
                        </a:spcAft>
                        <a:buNone/>
                      </a:pPr>
                      <a:r>
                        <a:rPr lang="zh-TW" sz="1000" b="0" i="0" u="none" strike="noStrike" noProof="0">
                          <a:latin typeface="+mn-lt"/>
                          <a:ea typeface="+mn-ea"/>
                          <a:cs typeface="+mn-ea"/>
                          <a:sym typeface="+mn-lt"/>
                        </a:rPr>
                        <a:t>•Convert to Google docs for editing &amp; saving in your G</a:t>
                      </a:r>
                      <a:r>
                        <a:rPr lang="en-US" altLang="zh-TW" sz="1000" b="0" i="0" u="none" strike="noStrike" noProof="0" dirty="0" err="1">
                          <a:latin typeface="+mn-lt"/>
                          <a:ea typeface="+mn-ea"/>
                          <a:cs typeface="+mn-ea"/>
                          <a:sym typeface="+mn-lt"/>
                        </a:rPr>
                        <a:t>oogle</a:t>
                      </a:r>
                      <a:r>
                        <a:rPr lang="zh-TW" sz="1000" b="0" i="0" u="none" strike="noStrike" noProof="0" dirty="0">
                          <a:latin typeface="+mn-lt"/>
                          <a:ea typeface="+mn-ea"/>
                          <a:cs typeface="+mn-ea"/>
                          <a:sym typeface="+mn-lt"/>
                        </a:rPr>
                        <a:t> </a:t>
                      </a:r>
                      <a:r>
                        <a:rPr lang="en-US" altLang="zh-TW" sz="1000" b="0" i="0" u="none" strike="noStrike" noProof="0" dirty="0">
                          <a:latin typeface="+mn-lt"/>
                          <a:ea typeface="+mn-ea"/>
                          <a:cs typeface="+mn-ea"/>
                          <a:sym typeface="+mn-lt"/>
                        </a:rPr>
                        <a:t>Drive</a:t>
                      </a:r>
                      <a:r>
                        <a:rPr lang="zh-TW" altLang="en-US" sz="1000" b="0" i="0" u="none" strike="noStrike" noProof="0" dirty="0">
                          <a:latin typeface="+mn-lt"/>
                          <a:ea typeface="+mn-ea"/>
                          <a:cs typeface="+mn-ea"/>
                          <a:sym typeface="+mn-lt"/>
                        </a:rPr>
                        <a:t> </a:t>
                      </a:r>
                      <a:endParaRPr lang="zh-TW" sz="1000" b="0" i="0" u="none" strike="noStrike" noProof="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lnSpc>
                          <a:spcPct val="100000"/>
                        </a:lnSpc>
                        <a:spcBef>
                          <a:spcPts val="0"/>
                        </a:spcBef>
                        <a:spcAft>
                          <a:spcPts val="0"/>
                        </a:spcAft>
                        <a:buNone/>
                      </a:pPr>
                      <a:r>
                        <a:rPr lang="zh-TW" sz="1000" b="0" i="0" u="none" strike="noStrike" noProof="0" dirty="0">
                          <a:latin typeface="+mn-lt"/>
                          <a:ea typeface="+mn-ea"/>
                          <a:cs typeface="+mn-ea"/>
                          <a:sym typeface="+mn-lt"/>
                        </a:rPr>
                        <a:t>•Document preview</a:t>
                      </a:r>
                      <a:endParaRPr lang="en-US" sz="1000" b="0" i="0" u="none" strike="noStrike" noProof="0" dirty="0">
                        <a:latin typeface="+mn-lt"/>
                        <a:ea typeface="+mn-ea"/>
                        <a:cs typeface="+mn-ea"/>
                        <a:sym typeface="+mn-lt"/>
                      </a:endParaRPr>
                    </a:p>
                    <a:p>
                      <a:pPr lvl="0" algn="l">
                        <a:lnSpc>
                          <a:spcPct val="100000"/>
                        </a:lnSpc>
                        <a:spcBef>
                          <a:spcPts val="0"/>
                        </a:spcBef>
                        <a:spcAft>
                          <a:spcPts val="0"/>
                        </a:spcAft>
                        <a:buNone/>
                      </a:pPr>
                      <a:r>
                        <a:rPr lang="zh-TW" sz="1000" b="0" i="0" u="none" strike="noStrike" noProof="0" dirty="0">
                          <a:latin typeface="+mn-lt"/>
                          <a:ea typeface="+mn-ea"/>
                          <a:cs typeface="+mn-ea"/>
                          <a:sym typeface="+mn-lt"/>
                        </a:rPr>
                        <a:t>•Convert to Google docs for editing &amp; saving in you</a:t>
                      </a:r>
                      <a:r>
                        <a:rPr lang="en-US" altLang="zh-TW" sz="1000" b="0" i="0" u="none" strike="noStrike" noProof="0" dirty="0">
                          <a:latin typeface="+mn-lt"/>
                          <a:ea typeface="+mn-ea"/>
                          <a:cs typeface="+mn-ea"/>
                          <a:sym typeface="+mn-lt"/>
                        </a:rPr>
                        <a:t>r</a:t>
                      </a:r>
                      <a:r>
                        <a:rPr lang="zh-TW" altLang="en-US" sz="1000" b="0" i="0" u="none" strike="noStrike" noProof="0" dirty="0">
                          <a:latin typeface="+mn-lt"/>
                          <a:ea typeface="+mn-ea"/>
                          <a:cs typeface="+mn-ea"/>
                          <a:sym typeface="+mn-lt"/>
                        </a:rPr>
                        <a:t> </a:t>
                      </a:r>
                      <a:r>
                        <a:rPr lang="en-US" altLang="zh-TW" sz="1000" b="0" i="0" u="none" strike="noStrike" noProof="0" dirty="0">
                          <a:latin typeface="+mn-lt"/>
                          <a:ea typeface="+mn-ea"/>
                          <a:cs typeface="+mn-ea"/>
                          <a:sym typeface="+mn-lt"/>
                        </a:rPr>
                        <a:t>G</a:t>
                      </a:r>
                      <a:r>
                        <a:rPr lang="en-US" sz="1000" b="0" i="0" u="none" strike="noStrike" noProof="0" dirty="0">
                          <a:latin typeface="+mn-lt"/>
                          <a:ea typeface="+mn-ea"/>
                          <a:cs typeface="+mn-ea"/>
                          <a:sym typeface="+mn-lt"/>
                        </a:rPr>
                        <a:t>oogle</a:t>
                      </a:r>
                      <a:r>
                        <a:rPr lang="zh-TW" altLang="en-US" sz="1000" b="0" i="0" u="none" strike="noStrike" noProof="0" dirty="0">
                          <a:latin typeface="+mn-lt"/>
                          <a:ea typeface="+mn-ea"/>
                          <a:cs typeface="+mn-ea"/>
                          <a:sym typeface="+mn-lt"/>
                        </a:rPr>
                        <a:t> </a:t>
                      </a:r>
                      <a:r>
                        <a:rPr lang="en-US" altLang="zh-CN" sz="1000" b="0" i="0" u="none" strike="noStrike" noProof="0" dirty="0">
                          <a:latin typeface="+mn-lt"/>
                          <a:ea typeface="+mn-ea"/>
                          <a:cs typeface="+mn-ea"/>
                          <a:sym typeface="+mn-lt"/>
                        </a:rPr>
                        <a:t>Drive</a:t>
                      </a:r>
                      <a:endParaRPr lang="zh-TW" sz="1000" dirty="0">
                        <a:latin typeface="+mn-lt"/>
                        <a:ea typeface="+mn-ea"/>
                        <a:cs typeface="+mn-ea"/>
                        <a:sym typeface="+mn-lt"/>
                      </a:endParaRPr>
                    </a:p>
                  </a:txBody>
                  <a:tcPr marL="68580" marR="68580" marT="34290" marB="3429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858743108"/>
                  </a:ext>
                </a:extLst>
              </a:tr>
            </a:tbl>
          </a:graphicData>
        </a:graphic>
      </p:graphicFrame>
    </p:spTree>
    <p:extLst>
      <p:ext uri="{BB962C8B-B14F-4D97-AF65-F5344CB8AC3E}">
        <p14:creationId xmlns:p14="http://schemas.microsoft.com/office/powerpoint/2010/main" val="1137870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0B5353C-C924-47E2-A5FA-E5E9B5C178AD}"/>
              </a:ext>
            </a:extLst>
          </p:cNvPr>
          <p:cNvSpPr>
            <a:spLocks noGrp="1"/>
          </p:cNvSpPr>
          <p:nvPr>
            <p:ph type="title"/>
          </p:nvPr>
        </p:nvSpPr>
        <p:spPr>
          <a:prstGeom prst="rect">
            <a:avLst/>
          </a:prstGeom>
        </p:spPr>
        <p:txBody>
          <a:bodyPr spcFirstLastPara="1" vert="horz" wrap="square" lIns="91440" tIns="45720" rIns="91440" bIns="45720" rtlCol="0" anchor="ctr" anchorCtr="0">
            <a:noAutofit/>
          </a:bodyPr>
          <a:lstStyle/>
          <a:p>
            <a:pPr>
              <a:lnSpc>
                <a:spcPts val="5000"/>
              </a:lnSpc>
            </a:pPr>
            <a:r>
              <a:rPr lang="en-US" altLang="ja-JP" dirty="0" err="1">
                <a:latin typeface="Meiryo UI" panose="020B0604030504040204" pitchFamily="50" charset="-128"/>
                <a:ea typeface="Meiryo UI" panose="020B0604030504040204" pitchFamily="50" charset="-128"/>
                <a:sym typeface="+mn-lt"/>
              </a:rPr>
              <a:t>Qsync</a:t>
            </a:r>
            <a:r>
              <a:rPr lang="en-US" altLang="ja-JP" dirty="0">
                <a:latin typeface="Meiryo UI" panose="020B0604030504040204" pitchFamily="50" charset="-128"/>
                <a:ea typeface="Meiryo UI" panose="020B0604030504040204" pitchFamily="50" charset="-128"/>
                <a:sym typeface="+mn-lt"/>
              </a:rPr>
              <a:t> 5.0</a:t>
            </a:r>
            <a:br>
              <a:rPr lang="en-US" altLang="ja-JP" dirty="0">
                <a:latin typeface="Meiryo UI" panose="020B0604030504040204" pitchFamily="50" charset="-128"/>
                <a:ea typeface="Meiryo UI" panose="020B0604030504040204" pitchFamily="50" charset="-128"/>
                <a:sym typeface="+mn-lt"/>
              </a:rPr>
            </a:br>
            <a:r>
              <a:rPr lang="en-US" altLang="ja-JP" dirty="0">
                <a:latin typeface="Meiryo UI" panose="020B0604030504040204" pitchFamily="50" charset="-128"/>
                <a:ea typeface="Meiryo UI" panose="020B0604030504040204" pitchFamily="50" charset="-128"/>
                <a:sym typeface="+mn-lt"/>
              </a:rPr>
              <a:t>– </a:t>
            </a:r>
            <a:r>
              <a:rPr lang="en-US" altLang="ja-JP" dirty="0" err="1">
                <a:latin typeface="Meiryo UI" panose="020B0604030504040204" pitchFamily="50" charset="-128"/>
                <a:ea typeface="Meiryo UI" panose="020B0604030504040204" pitchFamily="50" charset="-128"/>
                <a:sym typeface="+mn-lt"/>
              </a:rPr>
              <a:t>個人とチームのためのクロスデバイスファイル同期</a:t>
            </a:r>
            <a:endParaRPr lang="en-US" dirty="0" err="1">
              <a:latin typeface="Meiryo UI" panose="020B0604030504040204" pitchFamily="50" charset="-128"/>
              <a:ea typeface="Meiryo UI" panose="020B0604030504040204" pitchFamily="50" charset="-128"/>
            </a:endParaRPr>
          </a:p>
        </p:txBody>
      </p:sp>
      <p:sp>
        <p:nvSpPr>
          <p:cNvPr id="17" name="矩形: 圓角 3">
            <a:extLst>
              <a:ext uri="{FF2B5EF4-FFF2-40B4-BE49-F238E27FC236}">
                <a16:creationId xmlns:a16="http://schemas.microsoft.com/office/drawing/2014/main" id="{0A34D1C3-F678-1FBF-969E-6B71F6C5D372}"/>
              </a:ext>
            </a:extLst>
          </p:cNvPr>
          <p:cNvSpPr/>
          <p:nvPr/>
        </p:nvSpPr>
        <p:spPr>
          <a:xfrm rot="10800000">
            <a:off x="360507" y="1824724"/>
            <a:ext cx="11442784" cy="5130056"/>
          </a:xfrm>
          <a:prstGeom prst="roundRect">
            <a:avLst>
              <a:gd name="adj" fmla="val 1491"/>
            </a:avLst>
          </a:prstGeom>
          <a:gradFill>
            <a:gsLst>
              <a:gs pos="0">
                <a:schemeClr val="bg1"/>
              </a:gs>
              <a:gs pos="75200">
                <a:schemeClr val="bg1">
                  <a:lumMod val="0"/>
                  <a:lumOff val="100000"/>
                </a:schemeClr>
              </a:gs>
              <a:gs pos="100000">
                <a:schemeClr val="bg1"/>
              </a:gs>
            </a:gsLst>
            <a:lin ang="5400000" scaled="0"/>
          </a:gra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867" kern="0">
              <a:solidFill>
                <a:prstClr val="white"/>
              </a:solidFill>
              <a:latin typeface="Meiryo UI" panose="020B0604030504040204" pitchFamily="50" charset="-128"/>
              <a:ea typeface="Meiryo UI" panose="020B0604030504040204" pitchFamily="50" charset="-128"/>
              <a:cs typeface="+mn-ea"/>
              <a:sym typeface="+mn-lt"/>
            </a:endParaRPr>
          </a:p>
        </p:txBody>
      </p:sp>
      <p:pic>
        <p:nvPicPr>
          <p:cNvPr id="19" name="圖形 29">
            <a:extLst>
              <a:ext uri="{FF2B5EF4-FFF2-40B4-BE49-F238E27FC236}">
                <a16:creationId xmlns:a16="http://schemas.microsoft.com/office/drawing/2014/main" id="{76DBE4FD-A3F8-491B-A70F-3696537285A0}"/>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4054534" y="1783354"/>
            <a:ext cx="7200004" cy="2889582"/>
          </a:xfrm>
          <a:prstGeom prst="rect">
            <a:avLst/>
          </a:prstGeom>
        </p:spPr>
      </p:pic>
      <p:grpSp>
        <p:nvGrpSpPr>
          <p:cNvPr id="20" name="群組 19">
            <a:extLst>
              <a:ext uri="{FF2B5EF4-FFF2-40B4-BE49-F238E27FC236}">
                <a16:creationId xmlns:a16="http://schemas.microsoft.com/office/drawing/2014/main" id="{A4AB8264-0ECE-4E33-B1F0-20877FF3A05F}"/>
              </a:ext>
            </a:extLst>
          </p:cNvPr>
          <p:cNvGrpSpPr/>
          <p:nvPr/>
        </p:nvGrpSpPr>
        <p:grpSpPr>
          <a:xfrm>
            <a:off x="6166815" y="4701927"/>
            <a:ext cx="5476875" cy="2088839"/>
            <a:chOff x="619126" y="4769160"/>
            <a:chExt cx="5476875" cy="2088839"/>
          </a:xfrm>
          <a:effectLst>
            <a:outerShdw blurRad="431800" dist="368300" dir="5760000" sx="106000" sy="106000" algn="ctr" rotWithShape="0">
              <a:srgbClr val="000000">
                <a:alpha val="23000"/>
              </a:srgbClr>
            </a:outerShdw>
          </a:effectLst>
        </p:grpSpPr>
        <p:sp>
          <p:nvSpPr>
            <p:cNvPr id="24" name="矩形 23">
              <a:extLst>
                <a:ext uri="{FF2B5EF4-FFF2-40B4-BE49-F238E27FC236}">
                  <a16:creationId xmlns:a16="http://schemas.microsoft.com/office/drawing/2014/main" id="{6A87FF70-270D-4D58-97B2-DC54ADFF8DD2}"/>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latin typeface="Meiryo UI" panose="020B0604030504040204" pitchFamily="50" charset="-128"/>
                <a:ea typeface="Meiryo UI" panose="020B0604030504040204" pitchFamily="50" charset="-128"/>
                <a:cs typeface="+mn-ea"/>
                <a:sym typeface="+mn-lt"/>
              </a:endParaRPr>
            </a:p>
          </p:txBody>
        </p:sp>
        <p:sp>
          <p:nvSpPr>
            <p:cNvPr id="31" name="矩形 30">
              <a:extLst>
                <a:ext uri="{FF2B5EF4-FFF2-40B4-BE49-F238E27FC236}">
                  <a16:creationId xmlns:a16="http://schemas.microsoft.com/office/drawing/2014/main" id="{0CA7A0A2-422D-4F77-981B-1614DD014C9B}"/>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latin typeface="Meiryo UI" panose="020B0604030504040204" pitchFamily="50" charset="-128"/>
                <a:ea typeface="Meiryo UI" panose="020B0604030504040204" pitchFamily="50" charset="-128"/>
                <a:cs typeface="+mn-ea"/>
                <a:sym typeface="+mn-lt"/>
              </a:endParaRPr>
            </a:p>
          </p:txBody>
        </p:sp>
      </p:grpSp>
      <p:grpSp>
        <p:nvGrpSpPr>
          <p:cNvPr id="32" name="群組 31">
            <a:extLst>
              <a:ext uri="{FF2B5EF4-FFF2-40B4-BE49-F238E27FC236}">
                <a16:creationId xmlns:a16="http://schemas.microsoft.com/office/drawing/2014/main" id="{95FE53FB-12F2-4319-9CA7-E15AD1994A2A}"/>
              </a:ext>
            </a:extLst>
          </p:cNvPr>
          <p:cNvGrpSpPr/>
          <p:nvPr/>
        </p:nvGrpSpPr>
        <p:grpSpPr>
          <a:xfrm>
            <a:off x="520049" y="4695285"/>
            <a:ext cx="5476875" cy="2088839"/>
            <a:chOff x="619126" y="4769160"/>
            <a:chExt cx="5476875" cy="2088839"/>
          </a:xfrm>
          <a:effectLst>
            <a:outerShdw blurRad="431800" dist="368300" dir="5760000" sx="106000" sy="106000" algn="ctr" rotWithShape="0">
              <a:srgbClr val="000000">
                <a:alpha val="23000"/>
              </a:srgbClr>
            </a:outerShdw>
          </a:effectLst>
        </p:grpSpPr>
        <p:sp>
          <p:nvSpPr>
            <p:cNvPr id="33" name="矩形 32">
              <a:extLst>
                <a:ext uri="{FF2B5EF4-FFF2-40B4-BE49-F238E27FC236}">
                  <a16:creationId xmlns:a16="http://schemas.microsoft.com/office/drawing/2014/main" id="{A2C3C1CE-3B67-4AD6-8D1C-02241FA28589}"/>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latin typeface="Meiryo UI" panose="020B0604030504040204" pitchFamily="50" charset="-128"/>
                <a:ea typeface="Meiryo UI" panose="020B0604030504040204" pitchFamily="50" charset="-128"/>
                <a:cs typeface="+mn-ea"/>
                <a:sym typeface="+mn-lt"/>
              </a:endParaRPr>
            </a:p>
          </p:txBody>
        </p:sp>
        <p:sp>
          <p:nvSpPr>
            <p:cNvPr id="34" name="矩形 33">
              <a:extLst>
                <a:ext uri="{FF2B5EF4-FFF2-40B4-BE49-F238E27FC236}">
                  <a16:creationId xmlns:a16="http://schemas.microsoft.com/office/drawing/2014/main" id="{4A2099C7-A7DB-4EAB-B890-0954EDDF8A8A}"/>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zh-TW" altLang="en-US" sz="1400" kern="0">
                <a:solidFill>
                  <a:prstClr val="white"/>
                </a:solidFill>
                <a:latin typeface="Meiryo UI" panose="020B0604030504040204" pitchFamily="50" charset="-128"/>
                <a:ea typeface="Meiryo UI" panose="020B0604030504040204" pitchFamily="50" charset="-128"/>
                <a:cs typeface="+mn-ea"/>
                <a:sym typeface="+mn-lt"/>
              </a:endParaRPr>
            </a:p>
          </p:txBody>
        </p:sp>
      </p:grpSp>
      <p:sp>
        <p:nvSpPr>
          <p:cNvPr id="35" name="矩形 2">
            <a:extLst>
              <a:ext uri="{FF2B5EF4-FFF2-40B4-BE49-F238E27FC236}">
                <a16:creationId xmlns:a16="http://schemas.microsoft.com/office/drawing/2014/main" id="{954B4A98-5D8D-4985-8876-9E697E0616ED}"/>
              </a:ext>
            </a:extLst>
          </p:cNvPr>
          <p:cNvSpPr/>
          <p:nvPr/>
        </p:nvSpPr>
        <p:spPr>
          <a:xfrm>
            <a:off x="3284006" y="5033275"/>
            <a:ext cx="2674459" cy="1272143"/>
          </a:xfrm>
          <a:prstGeom prst="rect">
            <a:avLst/>
          </a:prstGeom>
        </p:spPr>
        <p:txBody>
          <a:bodyPr wrap="square" lIns="91440" tIns="45720" rIns="91440" bIns="45720" anchor="t">
            <a:spAutoFit/>
          </a:bodyPr>
          <a:lstStyle/>
          <a:p>
            <a:pPr defTabSz="1219170">
              <a:lnSpc>
                <a:spcPts val="2300"/>
              </a:lnSpc>
            </a:pPr>
            <a:r>
              <a:rPr lang="en-US" sz="1400" b="1" dirty="0">
                <a:solidFill>
                  <a:schemeClr val="bg1"/>
                </a:solidFill>
                <a:latin typeface="Meiryo UI" panose="020B0604030504040204" pitchFamily="50" charset="-128"/>
                <a:ea typeface="Meiryo UI" panose="020B0604030504040204" pitchFamily="50" charset="-128"/>
                <a:sym typeface="+mn-lt"/>
              </a:rPr>
              <a:t>多くのデバイスを所有している場合、1つのデバイスで変更されたファイルは自動的に他のデバイスと同期されます。</a:t>
            </a:r>
            <a:endParaRPr lang="en-US" sz="1400" b="1" dirty="0">
              <a:solidFill>
                <a:srgbClr val="FFFFFF"/>
              </a:solidFill>
              <a:latin typeface="Meiryo UI" panose="020B0604030504040204" pitchFamily="50" charset="-128"/>
              <a:ea typeface="Meiryo UI" panose="020B0604030504040204" pitchFamily="50" charset="-128"/>
            </a:endParaRPr>
          </a:p>
        </p:txBody>
      </p:sp>
      <p:sp>
        <p:nvSpPr>
          <p:cNvPr id="36" name="矩形 2">
            <a:extLst>
              <a:ext uri="{FF2B5EF4-FFF2-40B4-BE49-F238E27FC236}">
                <a16:creationId xmlns:a16="http://schemas.microsoft.com/office/drawing/2014/main" id="{AF16A0DD-E297-4B0F-89C6-463F65DC4AC9}"/>
              </a:ext>
            </a:extLst>
          </p:cNvPr>
          <p:cNvSpPr/>
          <p:nvPr/>
        </p:nvSpPr>
        <p:spPr>
          <a:xfrm>
            <a:off x="9039941" y="4925634"/>
            <a:ext cx="2456121" cy="1228926"/>
          </a:xfrm>
          <a:prstGeom prst="rect">
            <a:avLst/>
          </a:prstGeom>
        </p:spPr>
        <p:txBody>
          <a:bodyPr wrap="square" lIns="91440" tIns="45720" rIns="91440" bIns="45720" anchor="t">
            <a:spAutoFit/>
          </a:bodyPr>
          <a:lstStyle/>
          <a:p>
            <a:pPr defTabSz="1219170">
              <a:lnSpc>
                <a:spcPts val="2300"/>
              </a:lnSpc>
            </a:pPr>
            <a:r>
              <a:rPr lang="en-US" sz="1200" b="1" dirty="0" err="1">
                <a:solidFill>
                  <a:schemeClr val="bg1"/>
                </a:solidFill>
                <a:latin typeface="Meiryo UI" panose="020B0604030504040204" pitchFamily="50" charset="-128"/>
                <a:ea typeface="Meiryo UI" panose="020B0604030504040204" pitchFamily="50" charset="-128"/>
                <a:sym typeface="+mn-lt"/>
              </a:rPr>
              <a:t>チーム作業では、変更されたファイルが自動的に各チームのデバイスに配信されるため、ワークフローが高速化・効率化されます</a:t>
            </a:r>
            <a:r>
              <a:rPr lang="en-US" sz="1200" b="1" dirty="0">
                <a:solidFill>
                  <a:schemeClr val="bg1"/>
                </a:solidFill>
                <a:latin typeface="Meiryo UI" panose="020B0604030504040204" pitchFamily="50" charset="-128"/>
                <a:ea typeface="Meiryo UI" panose="020B0604030504040204" pitchFamily="50" charset="-128"/>
                <a:sym typeface="+mn-lt"/>
              </a:rPr>
              <a:t>。</a:t>
            </a:r>
            <a:endParaRPr lang="en-US" sz="1200" b="1" dirty="0">
              <a:solidFill>
                <a:srgbClr val="FFFFFF"/>
              </a:solidFill>
              <a:latin typeface="Meiryo UI" panose="020B0604030504040204" pitchFamily="50" charset="-128"/>
              <a:ea typeface="Meiryo UI" panose="020B0604030504040204" pitchFamily="50" charset="-128"/>
            </a:endParaRPr>
          </a:p>
        </p:txBody>
      </p:sp>
      <p:sp>
        <p:nvSpPr>
          <p:cNvPr id="37" name="矩形 36">
            <a:extLst>
              <a:ext uri="{FF2B5EF4-FFF2-40B4-BE49-F238E27FC236}">
                <a16:creationId xmlns:a16="http://schemas.microsoft.com/office/drawing/2014/main" id="{BC58CDAA-A19D-1D40-B309-763CE619AF00}"/>
              </a:ext>
            </a:extLst>
          </p:cNvPr>
          <p:cNvSpPr/>
          <p:nvPr/>
        </p:nvSpPr>
        <p:spPr>
          <a:xfrm>
            <a:off x="520049" y="2122748"/>
            <a:ext cx="3357225" cy="1815882"/>
          </a:xfrm>
          <a:prstGeom prst="rect">
            <a:avLst/>
          </a:prstGeom>
        </p:spPr>
        <p:txBody>
          <a:bodyPr wrap="square" lIns="91440" tIns="45720" rIns="91440" bIns="45720" anchor="t">
            <a:spAutoFit/>
          </a:bodyPr>
          <a:lstStyle/>
          <a:p>
            <a:pPr defTabSz="1219170"/>
            <a:r>
              <a:rPr lang="en-US" sz="1600" err="1">
                <a:solidFill>
                  <a:srgbClr val="396083"/>
                </a:solidFill>
                <a:latin typeface="Meiryo UI" panose="020B0604030504040204" pitchFamily="50" charset="-128"/>
                <a:ea typeface="Meiryo UI" panose="020B0604030504040204" pitchFamily="50" charset="-128"/>
                <a:sym typeface="+mn-lt"/>
              </a:rPr>
              <a:t>Qsync</a:t>
            </a:r>
            <a:r>
              <a:rPr lang="ja-JP" altLang="en-US" sz="1600">
                <a:solidFill>
                  <a:srgbClr val="396083"/>
                </a:solidFill>
                <a:latin typeface="Meiryo UI" panose="020B0604030504040204" pitchFamily="50" charset="-128"/>
                <a:ea typeface="Meiryo UI" panose="020B0604030504040204" pitchFamily="50" charset="-128"/>
                <a:sym typeface="+mn-lt"/>
              </a:rPr>
              <a:t>は</a:t>
            </a:r>
            <a:r>
              <a:rPr lang="en-US" sz="1600" dirty="0">
                <a:solidFill>
                  <a:srgbClr val="396083"/>
                </a:solidFill>
                <a:latin typeface="Meiryo UI" panose="020B0604030504040204" pitchFamily="50" charset="-128"/>
                <a:ea typeface="Meiryo UI" panose="020B0604030504040204" pitchFamily="50" charset="-128"/>
                <a:sym typeface="+mn-lt"/>
              </a:rPr>
              <a:t>QNAP NAS</a:t>
            </a:r>
            <a:r>
              <a:rPr lang="ja-JP" altLang="en-US" sz="1600">
                <a:solidFill>
                  <a:srgbClr val="396083"/>
                </a:solidFill>
                <a:latin typeface="Meiryo UI" panose="020B0604030504040204" pitchFamily="50" charset="-128"/>
                <a:ea typeface="Meiryo UI" panose="020B0604030504040204" pitchFamily="50" charset="-128"/>
                <a:sym typeface="+mn-lt"/>
              </a:rPr>
              <a:t>とコンピュータ、ノートパソコン、モバイルデバイスなどのリンクデバイス間の効率的なファイル同期を可能にします</a:t>
            </a:r>
            <a:r>
              <a:rPr lang="en-US" sz="1600" dirty="0">
                <a:solidFill>
                  <a:srgbClr val="396083"/>
                </a:solidFill>
                <a:latin typeface="Meiryo UI" panose="020B0604030504040204" pitchFamily="50" charset="-128"/>
                <a:ea typeface="Meiryo UI" panose="020B0604030504040204" pitchFamily="50" charset="-128"/>
                <a:sym typeface="+mn-lt"/>
              </a:rPr>
              <a:t>。</a:t>
            </a:r>
            <a:endParaRPr lang="en-US" sz="1850">
              <a:latin typeface="Meiryo UI" panose="020B0604030504040204" pitchFamily="50" charset="-128"/>
              <a:ea typeface="Meiryo UI" panose="020B0604030504040204" pitchFamily="50" charset="-128"/>
            </a:endParaRPr>
          </a:p>
          <a:p>
            <a:pPr defTabSz="1219170"/>
            <a:r>
              <a:rPr lang="en-US" sz="1600" dirty="0" err="1">
                <a:solidFill>
                  <a:srgbClr val="396083"/>
                </a:solidFill>
                <a:latin typeface="Meiryo UI" panose="020B0604030504040204" pitchFamily="50" charset="-128"/>
                <a:ea typeface="Meiryo UI" panose="020B0604030504040204" pitchFamily="50" charset="-128"/>
                <a:sym typeface="+mn-lt"/>
              </a:rPr>
              <a:t>Qsync</a:t>
            </a:r>
            <a:r>
              <a:rPr lang="ja-JP" altLang="en-US" sz="1600">
                <a:solidFill>
                  <a:srgbClr val="396083"/>
                </a:solidFill>
                <a:latin typeface="Meiryo UI" panose="020B0604030504040204" pitchFamily="50" charset="-128"/>
                <a:ea typeface="Meiryo UI" panose="020B0604030504040204" pitchFamily="50" charset="-128"/>
                <a:sym typeface="+mn-lt"/>
              </a:rPr>
              <a:t>を使用すれば</a:t>
            </a:r>
            <a:r>
              <a:rPr lang="en-US" sz="1600" dirty="0">
                <a:solidFill>
                  <a:srgbClr val="396083"/>
                </a:solidFill>
                <a:latin typeface="Meiryo UI" panose="020B0604030504040204" pitchFamily="50" charset="-128"/>
                <a:ea typeface="Meiryo UI" panose="020B0604030504040204" pitchFamily="50" charset="-128"/>
                <a:sym typeface="+mn-lt"/>
              </a:rPr>
              <a:t>、</a:t>
            </a:r>
            <a:r>
              <a:rPr lang="ja-JP" altLang="en-US" sz="1600">
                <a:solidFill>
                  <a:srgbClr val="396083"/>
                </a:solidFill>
                <a:latin typeface="Meiryo UI" panose="020B0604030504040204" pitchFamily="50" charset="-128"/>
                <a:ea typeface="Meiryo UI" panose="020B0604030504040204" pitchFamily="50" charset="-128"/>
                <a:sym typeface="+mn-lt"/>
              </a:rPr>
              <a:t>すべてのデバイスのデータに簡単にアクセスし</a:t>
            </a:r>
            <a:r>
              <a:rPr lang="en-US" sz="1600" dirty="0">
                <a:solidFill>
                  <a:srgbClr val="396083"/>
                </a:solidFill>
                <a:latin typeface="Meiryo UI" panose="020B0604030504040204" pitchFamily="50" charset="-128"/>
                <a:ea typeface="Meiryo UI" panose="020B0604030504040204" pitchFamily="50" charset="-128"/>
                <a:sym typeface="+mn-lt"/>
              </a:rPr>
              <a:t>、</a:t>
            </a:r>
            <a:r>
              <a:rPr lang="ja-JP" altLang="en-US" sz="1600">
                <a:solidFill>
                  <a:srgbClr val="396083"/>
                </a:solidFill>
                <a:latin typeface="Meiryo UI" panose="020B0604030504040204" pitchFamily="50" charset="-128"/>
                <a:ea typeface="Meiryo UI" panose="020B0604030504040204" pitchFamily="50" charset="-128"/>
                <a:sym typeface="+mn-lt"/>
              </a:rPr>
              <a:t>チームメンバー間で共有することができます</a:t>
            </a:r>
            <a:r>
              <a:rPr lang="en-US" sz="1600" dirty="0">
                <a:solidFill>
                  <a:srgbClr val="396083"/>
                </a:solidFill>
                <a:latin typeface="Meiryo UI" panose="020B0604030504040204" pitchFamily="50" charset="-128"/>
                <a:ea typeface="Meiryo UI" panose="020B0604030504040204" pitchFamily="50" charset="-128"/>
                <a:sym typeface="+mn-lt"/>
              </a:rPr>
              <a:t>。</a:t>
            </a:r>
            <a:endParaRPr lang="en-US" sz="1850" dirty="0">
              <a:latin typeface="Meiryo UI" panose="020B0604030504040204" pitchFamily="50" charset="-128"/>
              <a:ea typeface="Meiryo UI" panose="020B0604030504040204" pitchFamily="50" charset="-128"/>
            </a:endParaRPr>
          </a:p>
        </p:txBody>
      </p:sp>
      <p:pic>
        <p:nvPicPr>
          <p:cNvPr id="39" name="圖形 21">
            <a:extLst>
              <a:ext uri="{FF2B5EF4-FFF2-40B4-BE49-F238E27FC236}">
                <a16:creationId xmlns:a16="http://schemas.microsoft.com/office/drawing/2014/main" id="{933D5ABB-7766-4C57-A2B4-2076CAA9B6B0}"/>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p:blipFill>
        <p:spPr>
          <a:xfrm>
            <a:off x="664663" y="4993343"/>
            <a:ext cx="2503968" cy="1628380"/>
          </a:xfrm>
          <a:prstGeom prst="rect">
            <a:avLst/>
          </a:prstGeom>
        </p:spPr>
      </p:pic>
      <p:pic>
        <p:nvPicPr>
          <p:cNvPr id="40" name="圖形 22">
            <a:extLst>
              <a:ext uri="{FF2B5EF4-FFF2-40B4-BE49-F238E27FC236}">
                <a16:creationId xmlns:a16="http://schemas.microsoft.com/office/drawing/2014/main" id="{CB96A664-EA92-4908-8C3E-E9E28FBE7846}"/>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6460049" y="4779407"/>
            <a:ext cx="2139033" cy="1944039"/>
          </a:xfrm>
          <a:prstGeom prst="rect">
            <a:avLst/>
          </a:prstGeom>
        </p:spPr>
      </p:pic>
    </p:spTree>
    <p:extLst>
      <p:ext uri="{BB962C8B-B14F-4D97-AF65-F5344CB8AC3E}">
        <p14:creationId xmlns:p14="http://schemas.microsoft.com/office/powerpoint/2010/main" val="1060528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 name="Google Shape;70;p15"/>
          <p:cNvSpPr txBox="1">
            <a:spLocks/>
          </p:cNvSpPr>
          <p:nvPr/>
        </p:nvSpPr>
        <p:spPr>
          <a:xfrm>
            <a:off x="1330097" y="1680731"/>
            <a:ext cx="6397781" cy="3831900"/>
          </a:xfrm>
          <a:prstGeom prst="rect">
            <a:avLst/>
          </a:prstGeom>
        </p:spPr>
        <p:txBody>
          <a:bodyPr spcFirstLastPara="1" vert="horz" wrap="square" lIns="121900" tIns="121900" rIns="121900" bIns="12190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840"/>
              </a:lnSpc>
              <a:spcBef>
                <a:spcPts val="1600"/>
              </a:spcBef>
              <a:buClr>
                <a:srgbClr val="F66616"/>
              </a:buClr>
              <a:buSzPct val="70000"/>
              <a:buNone/>
            </a:pPr>
            <a:endParaRPr lang="zh-TW" altLang="en-US" sz="2400">
              <a:solidFill>
                <a:schemeClr val="accent6"/>
              </a:solidFill>
              <a:latin typeface="Meiryo UI" panose="020B0604030504040204" pitchFamily="50" charset="-128"/>
              <a:ea typeface="Meiryo UI" panose="020B0604030504040204" pitchFamily="50" charset="-128"/>
              <a:cs typeface="+mn-ea"/>
              <a:sym typeface="+mn-lt"/>
            </a:endParaRPr>
          </a:p>
        </p:txBody>
      </p:sp>
      <p:sp>
        <p:nvSpPr>
          <p:cNvPr id="2" name="標題 1">
            <a:extLst>
              <a:ext uri="{FF2B5EF4-FFF2-40B4-BE49-F238E27FC236}">
                <a16:creationId xmlns:a16="http://schemas.microsoft.com/office/drawing/2014/main" id="{F43D5C9B-1EA6-0410-2C09-48BAACE9BA8F}"/>
              </a:ext>
            </a:extLst>
          </p:cNvPr>
          <p:cNvSpPr>
            <a:spLocks noGrp="1"/>
          </p:cNvSpPr>
          <p:nvPr>
            <p:ph type="title"/>
          </p:nvPr>
        </p:nvSpPr>
        <p:spPr/>
        <p:txBody>
          <a:bodyPr>
            <a:noAutofit/>
          </a:bodyPr>
          <a:lstStyle/>
          <a:p>
            <a:r>
              <a:rPr lang="en-US" dirty="0" err="1">
                <a:latin typeface="Meiryo UI" panose="020B0604030504040204" pitchFamily="50" charset="-128"/>
                <a:ea typeface="Meiryo UI" panose="020B0604030504040204" pitchFamily="50" charset="-128"/>
                <a:sym typeface="+mn-lt"/>
              </a:rPr>
              <a:t>使いやすいHBS</a:t>
            </a:r>
            <a:r>
              <a:rPr lang="en-US" dirty="0">
                <a:latin typeface="Meiryo UI" panose="020B0604030504040204" pitchFamily="50" charset="-128"/>
                <a:ea typeface="Meiryo UI" panose="020B0604030504040204" pitchFamily="50" charset="-128"/>
                <a:sym typeface="+mn-lt"/>
              </a:rPr>
              <a:t> 3.0</a:t>
            </a:r>
            <a:r>
              <a:rPr lang="ja-JP" altLang="en-US">
                <a:latin typeface="Meiryo UI" panose="020B0604030504040204" pitchFamily="50" charset="-128"/>
                <a:ea typeface="Meiryo UI" panose="020B0604030504040204" pitchFamily="50" charset="-128"/>
                <a:sym typeface="+mn-lt"/>
              </a:rPr>
              <a:t>アプリで、</a:t>
            </a:r>
            <a:r>
              <a:rPr lang="ja-JP" altLang="en-US" dirty="0">
                <a:latin typeface="Meiryo UI" panose="020B0604030504040204" pitchFamily="50" charset="-128"/>
                <a:ea typeface="Meiryo UI" panose="020B0604030504040204" pitchFamily="50" charset="-128"/>
              </a:rPr>
              <a:t/>
            </a:r>
            <a:br>
              <a:rPr lang="ja-JP" altLang="en-US" dirty="0">
                <a:latin typeface="Meiryo UI" panose="020B0604030504040204" pitchFamily="50" charset="-128"/>
                <a:ea typeface="Meiryo UI" panose="020B0604030504040204" pitchFamily="50" charset="-128"/>
              </a:rPr>
            </a:br>
            <a:r>
              <a:rPr lang="ja-JP" altLang="en-US">
                <a:latin typeface="Meiryo UI" panose="020B0604030504040204" pitchFamily="50" charset="-128"/>
                <a:ea typeface="Meiryo UI" panose="020B0604030504040204" pitchFamily="50" charset="-128"/>
                <a:sym typeface="+mn-lt"/>
              </a:rPr>
              <a:t>重複排除による</a:t>
            </a:r>
            <a:r>
              <a:rPr lang="en-US" dirty="0">
                <a:latin typeface="Meiryo UI" panose="020B0604030504040204" pitchFamily="50" charset="-128"/>
                <a:ea typeface="Meiryo UI" panose="020B0604030504040204" pitchFamily="50" charset="-128"/>
                <a:sym typeface="+mn-lt"/>
              </a:rPr>
              <a:t>3-2-1</a:t>
            </a:r>
            <a:r>
              <a:rPr lang="ja-JP" altLang="en-US">
                <a:latin typeface="Meiryo UI" panose="020B0604030504040204" pitchFamily="50" charset="-128"/>
                <a:ea typeface="Meiryo UI" panose="020B0604030504040204" pitchFamily="50" charset="-128"/>
                <a:sym typeface="+mn-lt"/>
              </a:rPr>
              <a:t>バックアップを実現</a:t>
            </a:r>
            <a:endParaRPr lang="en-US">
              <a:latin typeface="Meiryo UI" panose="020B0604030504040204" pitchFamily="50" charset="-128"/>
              <a:ea typeface="Meiryo UI" panose="020B0604030504040204" pitchFamily="50" charset="-128"/>
            </a:endParaRPr>
          </a:p>
        </p:txBody>
      </p:sp>
      <p:sp>
        <p:nvSpPr>
          <p:cNvPr id="9" name="文字方塊 8">
            <a:extLst>
              <a:ext uri="{FF2B5EF4-FFF2-40B4-BE49-F238E27FC236}">
                <a16:creationId xmlns:a16="http://schemas.microsoft.com/office/drawing/2014/main" id="{5B99A5CC-9623-38D3-11AA-509CA1CBAEE0}"/>
              </a:ext>
            </a:extLst>
          </p:cNvPr>
          <p:cNvSpPr txBox="1"/>
          <p:nvPr/>
        </p:nvSpPr>
        <p:spPr>
          <a:xfrm>
            <a:off x="2334820" y="2010846"/>
            <a:ext cx="4329893" cy="67710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ja-JP" altLang="en-US" sz="1800" dirty="0">
                <a:solidFill>
                  <a:schemeClr val="bg1"/>
                </a:solidFill>
                <a:latin typeface="Meiryo UI" panose="020B0604030504040204" pitchFamily="50" charset="-128"/>
                <a:ea typeface="Meiryo UI" panose="020B0604030504040204" pitchFamily="50" charset="-128"/>
                <a:sym typeface="Arial" panose="020B0604020202020204" pitchFamily="34" charset="0"/>
              </a:rPr>
              <a:t>完璧な</a:t>
            </a:r>
            <a:r>
              <a:rPr lang="en-US" sz="1800" dirty="0">
                <a:solidFill>
                  <a:schemeClr val="bg1"/>
                </a:solidFill>
                <a:latin typeface="Meiryo UI" panose="020B0604030504040204" pitchFamily="50" charset="-128"/>
                <a:ea typeface="Meiryo UI" panose="020B0604030504040204" pitchFamily="50" charset="-128"/>
                <a:sym typeface="Arial" panose="020B0604020202020204" pitchFamily="34" charset="0"/>
              </a:rPr>
              <a:t>3-2-1バックアップ戦略と復旧計画:</a:t>
            </a:r>
            <a:endParaRPr lang="en-US" altLang="zh-TW" dirty="0">
              <a:solidFill>
                <a:schemeClr val="bg1"/>
              </a:solidFill>
              <a:latin typeface="Meiryo UI" panose="020B0604030504040204" pitchFamily="50" charset="-128"/>
              <a:ea typeface="Meiryo UI" panose="020B0604030504040204" pitchFamily="50" charset="-128"/>
              <a:sym typeface="Arial" panose="020B0604020202020204" pitchFamily="34" charset="0"/>
            </a:endParaRPr>
          </a:p>
          <a:p>
            <a:r>
              <a:rPr lang="en-US" sz="1800">
                <a:solidFill>
                  <a:schemeClr val="bg1"/>
                </a:solidFill>
                <a:latin typeface="Meiryo UI" panose="020B0604030504040204" pitchFamily="50" charset="-128"/>
                <a:ea typeface="Meiryo UI" panose="020B0604030504040204" pitchFamily="50" charset="-128"/>
                <a:sym typeface="Arial" panose="020B0604020202020204" pitchFamily="34" charset="0"/>
              </a:rPr>
              <a:t>3</a:t>
            </a:r>
            <a:r>
              <a:rPr lang="zh-TW" altLang="en-US" sz="1800">
                <a:solidFill>
                  <a:schemeClr val="bg1"/>
                </a:solidFill>
                <a:latin typeface="Meiryo UI" panose="020B0604030504040204" pitchFamily="50" charset="-128"/>
                <a:ea typeface="Meiryo UI" panose="020B0604030504040204" pitchFamily="50" charset="-128"/>
                <a:sym typeface="Arial" panose="020B0604020202020204" pitchFamily="34" charset="0"/>
              </a:rPr>
              <a:t>コピー、</a:t>
            </a:r>
            <a:r>
              <a:rPr lang="en-US" sz="1800">
                <a:solidFill>
                  <a:schemeClr val="bg1"/>
                </a:solidFill>
                <a:latin typeface="Meiryo UI" panose="020B0604030504040204" pitchFamily="50" charset="-128"/>
                <a:ea typeface="Meiryo UI" panose="020B0604030504040204" pitchFamily="50" charset="-128"/>
                <a:sym typeface="Arial" panose="020B0604020202020204" pitchFamily="34" charset="0"/>
              </a:rPr>
              <a:t>2</a:t>
            </a:r>
            <a:r>
              <a:rPr lang="zh-TW" altLang="en-US" sz="1800">
                <a:solidFill>
                  <a:schemeClr val="bg1"/>
                </a:solidFill>
                <a:latin typeface="Meiryo UI" panose="020B0604030504040204" pitchFamily="50" charset="-128"/>
                <a:ea typeface="Meiryo UI" panose="020B0604030504040204" pitchFamily="50" charset="-128"/>
                <a:sym typeface="Arial" panose="020B0604020202020204" pitchFamily="34" charset="0"/>
              </a:rPr>
              <a:t>メディアタイプ、</a:t>
            </a:r>
            <a:r>
              <a:rPr lang="en-US" sz="1800">
                <a:solidFill>
                  <a:schemeClr val="bg1"/>
                </a:solidFill>
                <a:latin typeface="Meiryo UI" panose="020B0604030504040204" pitchFamily="50" charset="-128"/>
                <a:ea typeface="Meiryo UI" panose="020B0604030504040204" pitchFamily="50" charset="-128"/>
                <a:sym typeface="Arial" panose="020B0604020202020204" pitchFamily="34" charset="0"/>
              </a:rPr>
              <a:t>1</a:t>
            </a:r>
            <a:r>
              <a:rPr lang="zh-TW" altLang="en-US" sz="1800">
                <a:solidFill>
                  <a:schemeClr val="bg1"/>
                </a:solidFill>
                <a:latin typeface="Meiryo UI" panose="020B0604030504040204" pitchFamily="50" charset="-128"/>
                <a:ea typeface="Meiryo UI" panose="020B0604030504040204" pitchFamily="50" charset="-128"/>
                <a:sym typeface="Arial" panose="020B0604020202020204" pitchFamily="34" charset="0"/>
              </a:rPr>
              <a:t>リモートバックアップ</a:t>
            </a:r>
            <a:endParaRPr lang="en-US" altLang="zh-TW" sz="1850">
              <a:solidFill>
                <a:schemeClr val="bg1"/>
              </a:solidFill>
              <a:latin typeface="Meiryo UI" panose="020B0604030504040204" pitchFamily="50" charset="-128"/>
              <a:ea typeface="Meiryo UI" panose="020B0604030504040204" pitchFamily="50" charset="-128"/>
            </a:endParaRPr>
          </a:p>
        </p:txBody>
      </p:sp>
      <p:pic>
        <p:nvPicPr>
          <p:cNvPr id="13" name="圖片 12">
            <a:extLst>
              <a:ext uri="{FF2B5EF4-FFF2-40B4-BE49-F238E27FC236}">
                <a16:creationId xmlns:a16="http://schemas.microsoft.com/office/drawing/2014/main" id="{06D09469-A27B-415D-A0AC-E51C1ED7826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68635" y="1937969"/>
            <a:ext cx="1155652" cy="1156423"/>
          </a:xfrm>
          <a:prstGeom prst="rect">
            <a:avLst/>
          </a:prstGeom>
        </p:spPr>
      </p:pic>
      <p:sp>
        <p:nvSpPr>
          <p:cNvPr id="15" name="矩形 14">
            <a:extLst>
              <a:ext uri="{FF2B5EF4-FFF2-40B4-BE49-F238E27FC236}">
                <a16:creationId xmlns:a16="http://schemas.microsoft.com/office/drawing/2014/main" id="{9A88F384-2B12-308D-F825-F28A4897C264}"/>
              </a:ext>
            </a:extLst>
          </p:cNvPr>
          <p:cNvSpPr/>
          <p:nvPr/>
        </p:nvSpPr>
        <p:spPr>
          <a:xfrm>
            <a:off x="3522752" y="4913565"/>
            <a:ext cx="1758373" cy="7053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en-US" altLang="zh-TW" sz="16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Copy </a:t>
            </a:r>
            <a:r>
              <a:rPr lang="zh-TW" altLang="en-US" sz="16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1</a:t>
            </a:r>
          </a:p>
          <a:p>
            <a:pPr algn="ctr">
              <a:lnSpc>
                <a:spcPct val="120000"/>
              </a:lnSpc>
            </a:pPr>
            <a:r>
              <a:rPr lang="zh-TW" altLang="en-US" sz="16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NAS</a:t>
            </a:r>
          </a:p>
        </p:txBody>
      </p:sp>
      <p:sp>
        <p:nvSpPr>
          <p:cNvPr id="17" name="矩形 16">
            <a:extLst>
              <a:ext uri="{FF2B5EF4-FFF2-40B4-BE49-F238E27FC236}">
                <a16:creationId xmlns:a16="http://schemas.microsoft.com/office/drawing/2014/main" id="{00F9BCB6-8892-D2E4-98D6-5CF307D5CB2B}"/>
              </a:ext>
            </a:extLst>
          </p:cNvPr>
          <p:cNvSpPr/>
          <p:nvPr/>
        </p:nvSpPr>
        <p:spPr>
          <a:xfrm>
            <a:off x="6063449" y="4913565"/>
            <a:ext cx="1664429" cy="6912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lnSpc>
                <a:spcPct val="120000"/>
              </a:lnSpc>
            </a:pPr>
            <a:r>
              <a:rPr lang="en-US" altLang="zh-TW" sz="16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Copy </a:t>
            </a:r>
            <a:r>
              <a:rPr lang="zh-TW" altLang="en-US" sz="16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2</a:t>
            </a:r>
          </a:p>
          <a:p>
            <a:pPr algn="ctr">
              <a:lnSpc>
                <a:spcPct val="120000"/>
              </a:lnSpc>
            </a:pPr>
            <a:r>
              <a:rPr lang="zh-TW" altLang="en-US" sz="16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NAS </a:t>
            </a:r>
            <a:r>
              <a:rPr lang="en-US" altLang="zh-TW" sz="16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off-site</a:t>
            </a:r>
            <a:endParaRPr lang="zh-TW" altLang="en-US" sz="16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9" name="矩形 18">
            <a:extLst>
              <a:ext uri="{FF2B5EF4-FFF2-40B4-BE49-F238E27FC236}">
                <a16:creationId xmlns:a16="http://schemas.microsoft.com/office/drawing/2014/main" id="{9BA16BA4-7B3E-FF13-DF2D-6F0CD6E2140A}"/>
              </a:ext>
            </a:extLst>
          </p:cNvPr>
          <p:cNvSpPr/>
          <p:nvPr/>
        </p:nvSpPr>
        <p:spPr>
          <a:xfrm>
            <a:off x="8718442" y="4919118"/>
            <a:ext cx="1758373" cy="7053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lnSpc>
                <a:spcPct val="120000"/>
              </a:lnSpc>
            </a:pPr>
            <a:r>
              <a:rPr lang="en-US" altLang="zh-TW" sz="16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Copy</a:t>
            </a:r>
            <a:r>
              <a:rPr lang="zh-TW" altLang="en-US" sz="16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 3</a:t>
            </a:r>
          </a:p>
          <a:p>
            <a:pPr algn="ctr">
              <a:lnSpc>
                <a:spcPct val="120000"/>
              </a:lnSpc>
            </a:pPr>
            <a:r>
              <a:rPr lang="zh-TW" altLang="en-US" sz="160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Google Drive</a:t>
            </a:r>
          </a:p>
        </p:txBody>
      </p:sp>
      <p:pic>
        <p:nvPicPr>
          <p:cNvPr id="21" name="圖形 20">
            <a:extLst>
              <a:ext uri="{FF2B5EF4-FFF2-40B4-BE49-F238E27FC236}">
                <a16:creationId xmlns:a16="http://schemas.microsoft.com/office/drawing/2014/main" id="{70F28528-BCFB-59DA-124A-B0706F92D946}"/>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8868157" y="2799558"/>
            <a:ext cx="1458941" cy="1290600"/>
          </a:xfrm>
          <a:prstGeom prst="rect">
            <a:avLst/>
          </a:prstGeom>
        </p:spPr>
      </p:pic>
      <p:sp>
        <p:nvSpPr>
          <p:cNvPr id="23" name="矩形: 圓角 22">
            <a:extLst>
              <a:ext uri="{FF2B5EF4-FFF2-40B4-BE49-F238E27FC236}">
                <a16:creationId xmlns:a16="http://schemas.microsoft.com/office/drawing/2014/main" id="{4FE6F95F-747E-980D-A5B5-5C4ADE8CD9B1}"/>
              </a:ext>
            </a:extLst>
          </p:cNvPr>
          <p:cNvSpPr/>
          <p:nvPr/>
        </p:nvSpPr>
        <p:spPr>
          <a:xfrm>
            <a:off x="1823118" y="4867066"/>
            <a:ext cx="1461523"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3</a:t>
            </a:r>
            <a:r>
              <a:rPr lang="zh-TW" altLang="en-US" sz="1600" b="1">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つのコピー</a:t>
            </a:r>
            <a:endParaRPr lang="en-US" altLang="zh-TW" sz="1850">
              <a:solidFill>
                <a:schemeClr val="tx1"/>
              </a:solidFill>
              <a:latin typeface="Meiryo UI" panose="020B0604030504040204" pitchFamily="50" charset="-128"/>
              <a:ea typeface="Meiryo UI" panose="020B0604030504040204" pitchFamily="50" charset="-128"/>
            </a:endParaRPr>
          </a:p>
        </p:txBody>
      </p:sp>
      <p:sp>
        <p:nvSpPr>
          <p:cNvPr id="25" name="矩形: 圓角 24">
            <a:extLst>
              <a:ext uri="{FF2B5EF4-FFF2-40B4-BE49-F238E27FC236}">
                <a16:creationId xmlns:a16="http://schemas.microsoft.com/office/drawing/2014/main" id="{8CA23E6C-F2BF-DB0B-72E4-0D74FE77EEE4}"/>
              </a:ext>
            </a:extLst>
          </p:cNvPr>
          <p:cNvSpPr/>
          <p:nvPr/>
        </p:nvSpPr>
        <p:spPr>
          <a:xfrm>
            <a:off x="5764460" y="5618938"/>
            <a:ext cx="2077471"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1</a:t>
            </a:r>
            <a:r>
              <a:rPr lang="zh-TW" altLang="en-US" sz="1600" b="1" dirty="0">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つの</a:t>
            </a:r>
            <a:endParaRPr lang="en-US" altLang="zh-TW" sz="1600" b="1" dirty="0">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endParaRPr>
          </a:p>
          <a:p>
            <a:pPr algn="ctr"/>
            <a:r>
              <a:rPr lang="zh-TW" altLang="en-US" sz="1600" b="1">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リモートバックアップ</a:t>
            </a:r>
            <a:endParaRPr lang="en-US" sz="1600" b="1">
              <a:solidFill>
                <a:srgbClr val="000000"/>
              </a:solidFill>
              <a:latin typeface="Meiryo UI" panose="020B0604030504040204" pitchFamily="50" charset="-128"/>
              <a:ea typeface="Meiryo UI" panose="020B0604030504040204" pitchFamily="50" charset="-128"/>
            </a:endParaRPr>
          </a:p>
        </p:txBody>
      </p:sp>
      <p:cxnSp>
        <p:nvCxnSpPr>
          <p:cNvPr id="27" name="接點: 肘形 29">
            <a:extLst>
              <a:ext uri="{FF2B5EF4-FFF2-40B4-BE49-F238E27FC236}">
                <a16:creationId xmlns:a16="http://schemas.microsoft.com/office/drawing/2014/main" id="{82E17401-BEA5-A493-0683-EAA2FB9C2A83}"/>
              </a:ext>
            </a:extLst>
          </p:cNvPr>
          <p:cNvCxnSpPr>
            <a:cxnSpLocks/>
          </p:cNvCxnSpPr>
          <p:nvPr/>
        </p:nvCxnSpPr>
        <p:spPr>
          <a:xfrm rot="16200000" flipH="1" flipV="1">
            <a:off x="7839925" y="1762831"/>
            <a:ext cx="720976" cy="2794431"/>
          </a:xfrm>
          <a:prstGeom prst="bentConnector3">
            <a:avLst>
              <a:gd name="adj1" fmla="val -42276"/>
            </a:avLst>
          </a:prstGeom>
          <a:noFill/>
          <a:ln w="12700" cap="flat" cmpd="sng">
            <a:solidFill>
              <a:srgbClr val="DCB483"/>
            </a:solidFill>
            <a:prstDash val="solid"/>
            <a:round/>
            <a:headEnd type="none" w="sm" len="sm"/>
            <a:tailEnd type="oval" w="sm" len="sm"/>
          </a:ln>
          <a:effectLst/>
        </p:spPr>
      </p:cxnSp>
      <p:sp>
        <p:nvSpPr>
          <p:cNvPr id="29" name="矩形: 圓角 28">
            <a:extLst>
              <a:ext uri="{FF2B5EF4-FFF2-40B4-BE49-F238E27FC236}">
                <a16:creationId xmlns:a16="http://schemas.microsoft.com/office/drawing/2014/main" id="{4A7C14A6-6DA5-5304-8C99-0EFAED8BA1D7}"/>
              </a:ext>
            </a:extLst>
          </p:cNvPr>
          <p:cNvSpPr/>
          <p:nvPr/>
        </p:nvSpPr>
        <p:spPr>
          <a:xfrm>
            <a:off x="3998973" y="4961676"/>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31" name="矩形: 圓角 30">
            <a:extLst>
              <a:ext uri="{FF2B5EF4-FFF2-40B4-BE49-F238E27FC236}">
                <a16:creationId xmlns:a16="http://schemas.microsoft.com/office/drawing/2014/main" id="{0B02621C-6686-EA0E-6487-F79E09718B8D}"/>
              </a:ext>
            </a:extLst>
          </p:cNvPr>
          <p:cNvSpPr/>
          <p:nvPr/>
        </p:nvSpPr>
        <p:spPr>
          <a:xfrm>
            <a:off x="6513118" y="4961676"/>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33" name="矩形: 圓角 32">
            <a:extLst>
              <a:ext uri="{FF2B5EF4-FFF2-40B4-BE49-F238E27FC236}">
                <a16:creationId xmlns:a16="http://schemas.microsoft.com/office/drawing/2014/main" id="{4264ECDC-0AF3-AA4F-677A-35EDC80FC812}"/>
              </a:ext>
            </a:extLst>
          </p:cNvPr>
          <p:cNvSpPr/>
          <p:nvPr/>
        </p:nvSpPr>
        <p:spPr>
          <a:xfrm>
            <a:off x="9200989" y="4961676"/>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solidFill>
                <a:schemeClr val="bg1"/>
              </a:solidFill>
              <a:latin typeface="Meiryo UI" panose="020B0604030504040204" pitchFamily="50" charset="-128"/>
              <a:ea typeface="Meiryo UI" panose="020B0604030504040204" pitchFamily="50" charset="-128"/>
              <a:cs typeface="+mn-ea"/>
              <a:sym typeface="Arial" panose="020B0604020202020204" pitchFamily="34" charset="0"/>
            </a:endParaRPr>
          </a:p>
        </p:txBody>
      </p:sp>
      <p:cxnSp>
        <p:nvCxnSpPr>
          <p:cNvPr id="35" name="接點: 肘形 29">
            <a:extLst>
              <a:ext uri="{FF2B5EF4-FFF2-40B4-BE49-F238E27FC236}">
                <a16:creationId xmlns:a16="http://schemas.microsoft.com/office/drawing/2014/main" id="{7515E234-3843-B604-EF98-2463C87833F2}"/>
              </a:ext>
            </a:extLst>
          </p:cNvPr>
          <p:cNvCxnSpPr>
            <a:cxnSpLocks/>
          </p:cNvCxnSpPr>
          <p:nvPr/>
        </p:nvCxnSpPr>
        <p:spPr>
          <a:xfrm flipH="1">
            <a:off x="4784662" y="5116741"/>
            <a:ext cx="1728457" cy="0"/>
          </a:xfrm>
          <a:prstGeom prst="straightConnector1">
            <a:avLst/>
          </a:prstGeom>
          <a:noFill/>
          <a:ln w="12700" cap="flat" cmpd="sng">
            <a:solidFill>
              <a:srgbClr val="DCB483"/>
            </a:solidFill>
            <a:prstDash val="solid"/>
            <a:round/>
            <a:headEnd type="none" w="sm" len="sm"/>
            <a:tailEnd type="none" w="sm" len="sm"/>
          </a:ln>
          <a:effectLst/>
        </p:spPr>
      </p:cxnSp>
      <p:cxnSp>
        <p:nvCxnSpPr>
          <p:cNvPr id="37" name="接點: 肘形 29">
            <a:extLst>
              <a:ext uri="{FF2B5EF4-FFF2-40B4-BE49-F238E27FC236}">
                <a16:creationId xmlns:a16="http://schemas.microsoft.com/office/drawing/2014/main" id="{951C9B99-2806-EE7B-7E58-AB5A27BB86F5}"/>
              </a:ext>
            </a:extLst>
          </p:cNvPr>
          <p:cNvCxnSpPr>
            <a:cxnSpLocks/>
          </p:cNvCxnSpPr>
          <p:nvPr/>
        </p:nvCxnSpPr>
        <p:spPr>
          <a:xfrm flipH="1">
            <a:off x="3008409" y="5116742"/>
            <a:ext cx="992297" cy="0"/>
          </a:xfrm>
          <a:prstGeom prst="straightConnector1">
            <a:avLst/>
          </a:prstGeom>
          <a:noFill/>
          <a:ln w="12700" cap="flat" cmpd="sng">
            <a:solidFill>
              <a:srgbClr val="DCB483"/>
            </a:solidFill>
            <a:prstDash val="solid"/>
            <a:round/>
            <a:headEnd type="none" w="sm" len="sm"/>
            <a:tailEnd type="none" w="sm" len="sm"/>
          </a:ln>
          <a:effectLst/>
        </p:spPr>
      </p:cxnSp>
      <p:cxnSp>
        <p:nvCxnSpPr>
          <p:cNvPr id="39" name="接點: 肘形 29">
            <a:extLst>
              <a:ext uri="{FF2B5EF4-FFF2-40B4-BE49-F238E27FC236}">
                <a16:creationId xmlns:a16="http://schemas.microsoft.com/office/drawing/2014/main" id="{07472634-70F4-4556-39F1-AE159F4727CC}"/>
              </a:ext>
            </a:extLst>
          </p:cNvPr>
          <p:cNvCxnSpPr>
            <a:cxnSpLocks/>
          </p:cNvCxnSpPr>
          <p:nvPr/>
        </p:nvCxnSpPr>
        <p:spPr>
          <a:xfrm flipH="1">
            <a:off x="7298807" y="5116741"/>
            <a:ext cx="1902183" cy="0"/>
          </a:xfrm>
          <a:prstGeom prst="straightConnector1">
            <a:avLst/>
          </a:prstGeom>
          <a:noFill/>
          <a:ln w="12700" cap="flat" cmpd="sng">
            <a:solidFill>
              <a:srgbClr val="DCB483"/>
            </a:solidFill>
            <a:prstDash val="solid"/>
            <a:round/>
            <a:headEnd type="none" w="sm" len="sm"/>
            <a:tailEnd type="none" w="sm" len="sm"/>
          </a:ln>
          <a:effectLst/>
        </p:spPr>
      </p:cxnSp>
      <p:sp>
        <p:nvSpPr>
          <p:cNvPr id="41" name="矩形: 圓角 40">
            <a:extLst>
              <a:ext uri="{FF2B5EF4-FFF2-40B4-BE49-F238E27FC236}">
                <a16:creationId xmlns:a16="http://schemas.microsoft.com/office/drawing/2014/main" id="{DD6B2110-2AE9-A601-6685-BB6E32F556A5}"/>
              </a:ext>
            </a:extLst>
          </p:cNvPr>
          <p:cNvSpPr/>
          <p:nvPr/>
        </p:nvSpPr>
        <p:spPr>
          <a:xfrm>
            <a:off x="7359226" y="2254339"/>
            <a:ext cx="1592156"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2</a:t>
            </a:r>
            <a:r>
              <a:rPr lang="zh-TW" altLang="en-US" sz="1600" b="1">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つの</a:t>
            </a:r>
            <a:endParaRPr lang="en-US" altLang="zh-TW" sz="1850">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endParaRPr>
          </a:p>
          <a:p>
            <a:pPr algn="ctr"/>
            <a:r>
              <a:rPr lang="zh-TW" altLang="en-US" sz="1600" b="1">
                <a:solidFill>
                  <a:schemeClr val="tx1"/>
                </a:solidFill>
                <a:latin typeface="Meiryo UI" panose="020B0604030504040204" pitchFamily="50" charset="-128"/>
                <a:ea typeface="Meiryo UI" panose="020B0604030504040204" pitchFamily="50" charset="-128"/>
                <a:cs typeface="Arial"/>
                <a:sym typeface="Arial" panose="020B0604020202020204" pitchFamily="34" charset="0"/>
              </a:rPr>
              <a:t>メディアタイプ</a:t>
            </a:r>
            <a:endParaRPr lang="en-US" altLang="zh-TW" sz="1850">
              <a:solidFill>
                <a:schemeClr val="tx1"/>
              </a:solidFill>
              <a:latin typeface="Meiryo UI" panose="020B0604030504040204" pitchFamily="50" charset="-128"/>
              <a:ea typeface="Meiryo UI" panose="020B0604030504040204" pitchFamily="50" charset="-128"/>
            </a:endParaRPr>
          </a:p>
        </p:txBody>
      </p:sp>
      <p:pic>
        <p:nvPicPr>
          <p:cNvPr id="43" name="圖形 42">
            <a:extLst>
              <a:ext uri="{FF2B5EF4-FFF2-40B4-BE49-F238E27FC236}">
                <a16:creationId xmlns:a16="http://schemas.microsoft.com/office/drawing/2014/main" id="{B885128B-316C-FAB7-F50C-51D8A4E93695}"/>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xmlns="" r:embed="rId7"/>
              </a:ext>
            </a:extLst>
          </a:blip>
          <a:stretch>
            <a:fillRect/>
          </a:stretch>
        </p:blipFill>
        <p:spPr>
          <a:xfrm>
            <a:off x="3916132" y="4194727"/>
            <a:ext cx="924685" cy="705656"/>
          </a:xfrm>
          <a:prstGeom prst="rect">
            <a:avLst/>
          </a:prstGeom>
        </p:spPr>
      </p:pic>
      <p:pic>
        <p:nvPicPr>
          <p:cNvPr id="45" name="圖形 44">
            <a:extLst>
              <a:ext uri="{FF2B5EF4-FFF2-40B4-BE49-F238E27FC236}">
                <a16:creationId xmlns:a16="http://schemas.microsoft.com/office/drawing/2014/main" id="{D4043521-828E-5BF8-B6F7-76B1C3C46BD7}"/>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xmlns="" r:embed="rId7"/>
              </a:ext>
            </a:extLst>
          </a:blip>
          <a:stretch>
            <a:fillRect/>
          </a:stretch>
        </p:blipFill>
        <p:spPr>
          <a:xfrm>
            <a:off x="6434541" y="4194727"/>
            <a:ext cx="924685" cy="705656"/>
          </a:xfrm>
          <a:prstGeom prst="rect">
            <a:avLst/>
          </a:prstGeom>
        </p:spPr>
      </p:pic>
      <p:pic>
        <p:nvPicPr>
          <p:cNvPr id="47" name="圖形 46">
            <a:extLst>
              <a:ext uri="{FF2B5EF4-FFF2-40B4-BE49-F238E27FC236}">
                <a16:creationId xmlns:a16="http://schemas.microsoft.com/office/drawing/2014/main" id="{B3B1EB7A-1E70-78D0-2B55-3B3758B36649}"/>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xmlns="" r:embed="rId7"/>
              </a:ext>
            </a:extLst>
          </a:blip>
          <a:stretch>
            <a:fillRect/>
          </a:stretch>
        </p:blipFill>
        <p:spPr>
          <a:xfrm>
            <a:off x="9131490" y="4194727"/>
            <a:ext cx="924685" cy="705656"/>
          </a:xfrm>
          <a:prstGeom prst="rect">
            <a:avLst/>
          </a:prstGeom>
        </p:spPr>
      </p:pic>
      <p:pic>
        <p:nvPicPr>
          <p:cNvPr id="49" name="圖片 48" descr="一張含有 文字 的圖片&#10;&#10;自動產生的描述">
            <a:extLst>
              <a:ext uri="{FF2B5EF4-FFF2-40B4-BE49-F238E27FC236}">
                <a16:creationId xmlns:a16="http://schemas.microsoft.com/office/drawing/2014/main" id="{53A35A02-558D-2833-9A78-C452F5966324}"/>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5305213" y="3520534"/>
            <a:ext cx="2995967" cy="610051"/>
          </a:xfrm>
          <a:prstGeom prst="rect">
            <a:avLst/>
          </a:prstGeom>
        </p:spPr>
      </p:pic>
      <p:pic>
        <p:nvPicPr>
          <p:cNvPr id="51" name="圖片 50" descr="一張含有 文字 的圖片&#10;&#10;自動產生的描述">
            <a:extLst>
              <a:ext uri="{FF2B5EF4-FFF2-40B4-BE49-F238E27FC236}">
                <a16:creationId xmlns:a16="http://schemas.microsoft.com/office/drawing/2014/main" id="{92C1E438-B92D-589C-E0EF-DF878AAB562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2703429" y="3520534"/>
            <a:ext cx="2995967" cy="610051"/>
          </a:xfrm>
          <a:prstGeom prst="rect">
            <a:avLst/>
          </a:prstGeom>
        </p:spPr>
      </p:pic>
    </p:spTree>
    <p:extLst>
      <p:ext uri="{BB962C8B-B14F-4D97-AF65-F5344CB8AC3E}">
        <p14:creationId xmlns:p14="http://schemas.microsoft.com/office/powerpoint/2010/main" val="1900177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 name="Google Shape;70;p15"/>
          <p:cNvSpPr txBox="1">
            <a:spLocks/>
          </p:cNvSpPr>
          <p:nvPr/>
        </p:nvSpPr>
        <p:spPr>
          <a:xfrm>
            <a:off x="1062083" y="1893565"/>
            <a:ext cx="6397781" cy="3831900"/>
          </a:xfrm>
          <a:prstGeom prst="rect">
            <a:avLst/>
          </a:prstGeom>
        </p:spPr>
        <p:txBody>
          <a:bodyPr spcFirstLastPara="1" vert="horz" wrap="square" lIns="121900" tIns="121900" rIns="121900" bIns="12190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840"/>
              </a:lnSpc>
              <a:spcBef>
                <a:spcPts val="1600"/>
              </a:spcBef>
              <a:buClr>
                <a:srgbClr val="F66616"/>
              </a:buClr>
              <a:buSzPct val="70000"/>
              <a:buNone/>
            </a:pPr>
            <a:endParaRPr lang="zh-TW" altLang="en-US" sz="2400">
              <a:solidFill>
                <a:schemeClr val="accent6"/>
              </a:solidFill>
              <a:latin typeface="Meiryo UI" panose="020B0604030504040204" pitchFamily="50" charset="-128"/>
              <a:ea typeface="Meiryo UI" panose="020B0604030504040204" pitchFamily="50" charset="-128"/>
              <a:cs typeface="+mn-ea"/>
              <a:sym typeface="+mn-lt"/>
            </a:endParaRPr>
          </a:p>
        </p:txBody>
      </p:sp>
      <p:sp>
        <p:nvSpPr>
          <p:cNvPr id="2" name="標題 1">
            <a:extLst>
              <a:ext uri="{FF2B5EF4-FFF2-40B4-BE49-F238E27FC236}">
                <a16:creationId xmlns:a16="http://schemas.microsoft.com/office/drawing/2014/main" id="{F43D5C9B-1EA6-0410-2C09-48BAACE9BA8F}"/>
              </a:ext>
            </a:extLst>
          </p:cNvPr>
          <p:cNvSpPr>
            <a:spLocks noGrp="1"/>
          </p:cNvSpPr>
          <p:nvPr>
            <p:ph type="title"/>
          </p:nvPr>
        </p:nvSpPr>
        <p:spPr/>
        <p:txBody>
          <a:bodyPr>
            <a:noAutofit/>
          </a:bodyPr>
          <a:lstStyle/>
          <a:p>
            <a:r>
              <a:rPr lang="en-US" dirty="0">
                <a:latin typeface="Meiryo UI" panose="020B0604030504040204" pitchFamily="50" charset="-128"/>
                <a:ea typeface="Meiryo UI" panose="020B0604030504040204" pitchFamily="50" charset="-128"/>
                <a:sym typeface="+mn-lt"/>
              </a:rPr>
              <a:t>DA Drive </a:t>
            </a:r>
            <a:r>
              <a:rPr lang="en-US" dirty="0" err="1">
                <a:latin typeface="Meiryo UI" panose="020B0604030504040204" pitchFamily="50" charset="-128"/>
                <a:ea typeface="Meiryo UI" panose="020B0604030504040204" pitchFamily="50" charset="-128"/>
                <a:sym typeface="+mn-lt"/>
              </a:rPr>
              <a:t>Analyzer</a:t>
            </a:r>
            <a:r>
              <a:rPr lang="ja-JP" altLang="en-US" dirty="0" err="1">
                <a:latin typeface="Meiryo UI" panose="020B0604030504040204" pitchFamily="50" charset="-128"/>
                <a:ea typeface="Meiryo UI" panose="020B0604030504040204" pitchFamily="50" charset="-128"/>
                <a:sym typeface="+mn-lt"/>
              </a:rPr>
              <a:t>によるディスク障害予測</a:t>
            </a:r>
            <a:endParaRPr lang="en-US">
              <a:latin typeface="Meiryo UI" panose="020B0604030504040204" pitchFamily="50" charset="-128"/>
              <a:ea typeface="Meiryo UI" panose="020B0604030504040204" pitchFamily="50" charset="-128"/>
            </a:endParaRPr>
          </a:p>
        </p:txBody>
      </p:sp>
      <p:sp>
        <p:nvSpPr>
          <p:cNvPr id="4" name="矩形: 圓角 3">
            <a:extLst>
              <a:ext uri="{FF2B5EF4-FFF2-40B4-BE49-F238E27FC236}">
                <a16:creationId xmlns:a16="http://schemas.microsoft.com/office/drawing/2014/main" id="{3D444808-1973-3B71-FEAC-B6010CE634BA}"/>
              </a:ext>
            </a:extLst>
          </p:cNvPr>
          <p:cNvSpPr/>
          <p:nvPr/>
        </p:nvSpPr>
        <p:spPr>
          <a:xfrm>
            <a:off x="-72816" y="1655480"/>
            <a:ext cx="3372677" cy="3314665"/>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pic>
        <p:nvPicPr>
          <p:cNvPr id="7" name="圖片 4" descr="一張含有 桌 的圖片&#10;&#10;自動產生的描述">
            <a:extLst>
              <a:ext uri="{FF2B5EF4-FFF2-40B4-BE49-F238E27FC236}">
                <a16:creationId xmlns:a16="http://schemas.microsoft.com/office/drawing/2014/main" id="{032AEC16-30BA-A874-5F0B-A4381BCA862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84397" y="2788205"/>
            <a:ext cx="7796167" cy="3764947"/>
          </a:xfrm>
          <a:prstGeom prst="rect">
            <a:avLst/>
          </a:prstGeom>
        </p:spPr>
      </p:pic>
      <p:sp>
        <p:nvSpPr>
          <p:cNvPr id="11" name="文字方塊 10">
            <a:extLst>
              <a:ext uri="{FF2B5EF4-FFF2-40B4-BE49-F238E27FC236}">
                <a16:creationId xmlns:a16="http://schemas.microsoft.com/office/drawing/2014/main" id="{D9D3ADB7-85F7-D0EA-D141-B70412DD9FAC}"/>
              </a:ext>
            </a:extLst>
          </p:cNvPr>
          <p:cNvSpPr txBox="1"/>
          <p:nvPr/>
        </p:nvSpPr>
        <p:spPr>
          <a:xfrm>
            <a:off x="8700594" y="2788205"/>
            <a:ext cx="3199008" cy="237584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nSpc>
                <a:spcPct val="130000"/>
              </a:lnSpc>
              <a:spcBef>
                <a:spcPts val="800"/>
              </a:spcBef>
            </a:pPr>
            <a:r>
              <a:rPr lang="ja-JP" altLang="en-US" sz="2000" b="1" dirty="0" err="1">
                <a:solidFill>
                  <a:srgbClr val="DCB483"/>
                </a:solidFill>
                <a:latin typeface="Meiryo UI" panose="020B0604030504040204" pitchFamily="50" charset="-128"/>
                <a:ea typeface="Meiryo UI" panose="020B0604030504040204" pitchFamily="50" charset="-128"/>
                <a:sym typeface="Arial" panose="020B0604020202020204" pitchFamily="34" charset="0"/>
              </a:rPr>
              <a:t>ディスクの</a:t>
            </a:r>
            <a:endParaRPr lang="en-US" sz="2000" b="1">
              <a:solidFill>
                <a:srgbClr val="DCB483"/>
              </a:solidFill>
              <a:latin typeface="Meiryo UI" panose="020B0604030504040204" pitchFamily="50" charset="-128"/>
              <a:ea typeface="Meiryo UI" panose="020B0604030504040204" pitchFamily="50" charset="-128"/>
            </a:endParaRPr>
          </a:p>
          <a:p>
            <a:pPr>
              <a:lnSpc>
                <a:spcPct val="130000"/>
              </a:lnSpc>
              <a:spcBef>
                <a:spcPts val="800"/>
              </a:spcBef>
            </a:pPr>
            <a:r>
              <a:rPr lang="ja-JP" altLang="en-US" sz="2000" b="1" dirty="0" err="1">
                <a:solidFill>
                  <a:srgbClr val="DCB483"/>
                </a:solidFill>
                <a:latin typeface="Meiryo UI" panose="020B0604030504040204" pitchFamily="50" charset="-128"/>
                <a:ea typeface="Meiryo UI" panose="020B0604030504040204" pitchFamily="50" charset="-128"/>
                <a:sym typeface="Arial" panose="020B0604020202020204" pitchFamily="34" charset="0"/>
              </a:rPr>
              <a:t>健康分析と故障予測</a:t>
            </a:r>
            <a:endParaRPr lang="en-US" sz="1850" dirty="0" err="1">
              <a:latin typeface="Meiryo UI" panose="020B0604030504040204" pitchFamily="50" charset="-128"/>
              <a:ea typeface="Meiryo UI" panose="020B0604030504040204" pitchFamily="50" charset="-128"/>
            </a:endParaRPr>
          </a:p>
          <a:p>
            <a:pPr>
              <a:lnSpc>
                <a:spcPct val="130000"/>
              </a:lnSpc>
              <a:spcBef>
                <a:spcPts val="800"/>
              </a:spcBef>
            </a:pPr>
            <a:r>
              <a:rPr lang="en-US" sz="1600" dirty="0">
                <a:solidFill>
                  <a:schemeClr val="bg1"/>
                </a:solidFill>
                <a:latin typeface="Meiryo UI" panose="020B0604030504040204" pitchFamily="50" charset="-128"/>
                <a:ea typeface="Meiryo UI" panose="020B0604030504040204" pitchFamily="50" charset="-128"/>
                <a:sym typeface="Arial" panose="020B0604020202020204" pitchFamily="34" charset="0"/>
              </a:rPr>
              <a:t>DA Drive </a:t>
            </a:r>
            <a:r>
              <a:rPr lang="en-US" sz="1600" err="1">
                <a:solidFill>
                  <a:schemeClr val="bg1"/>
                </a:solidFill>
                <a:latin typeface="Meiryo UI" panose="020B0604030504040204" pitchFamily="50" charset="-128"/>
                <a:ea typeface="Meiryo UI" panose="020B0604030504040204" pitchFamily="50" charset="-128"/>
                <a:sym typeface="Arial" panose="020B0604020202020204" pitchFamily="34" charset="0"/>
              </a:rPr>
              <a:t>AnalyzerはULINK</a:t>
            </a:r>
            <a:r>
              <a:rPr lang="en-US" sz="1600" dirty="0">
                <a:solidFill>
                  <a:schemeClr val="bg1"/>
                </a:solidFill>
                <a:latin typeface="Meiryo UI" panose="020B0604030504040204" pitchFamily="50" charset="-128"/>
                <a:ea typeface="Meiryo UI" panose="020B0604030504040204" pitchFamily="50" charset="-128"/>
                <a:sym typeface="Arial" panose="020B0604020202020204" pitchFamily="34" charset="0"/>
              </a:rPr>
              <a:t> </a:t>
            </a:r>
            <a:r>
              <a:rPr lang="en-US" sz="1600" err="1">
                <a:solidFill>
                  <a:schemeClr val="bg1"/>
                </a:solidFill>
                <a:latin typeface="Meiryo UI" panose="020B0604030504040204" pitchFamily="50" charset="-128"/>
                <a:ea typeface="Meiryo UI" panose="020B0604030504040204" pitchFamily="50" charset="-128"/>
                <a:sym typeface="Arial" panose="020B0604020202020204" pitchFamily="34" charset="0"/>
              </a:rPr>
              <a:t>AI予測技術を統合し、ディスク故障の前に警告し、貴重なデータを保護することができます</a:t>
            </a:r>
            <a:r>
              <a:rPr lang="en-US" sz="1600" dirty="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zh-TW">
              <a:solidFill>
                <a:schemeClr val="bg1"/>
              </a:solidFill>
              <a:latin typeface="Meiryo UI" panose="020B0604030504040204" pitchFamily="50" charset="-128"/>
              <a:ea typeface="Meiryo UI" panose="020B0604030504040204" pitchFamily="50" charset="-128"/>
            </a:endParaRPr>
          </a:p>
        </p:txBody>
      </p:sp>
      <p:sp>
        <p:nvSpPr>
          <p:cNvPr id="22" name="文字方塊 21">
            <a:extLst>
              <a:ext uri="{FF2B5EF4-FFF2-40B4-BE49-F238E27FC236}">
                <a16:creationId xmlns:a16="http://schemas.microsoft.com/office/drawing/2014/main" id="{43B8A881-8CB4-9E91-E737-4CEE820EE803}"/>
              </a:ext>
            </a:extLst>
          </p:cNvPr>
          <p:cNvSpPr txBox="1"/>
          <p:nvPr/>
        </p:nvSpPr>
        <p:spPr>
          <a:xfrm>
            <a:off x="2007629" y="1505130"/>
            <a:ext cx="5993153" cy="95410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spcBef>
                <a:spcPts val="800"/>
              </a:spcBef>
            </a:pPr>
            <a:r>
              <a:rPr lang="en-US" sz="1800" b="1" dirty="0">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各NASは無料で1つのディスク予測を実行でき、</a:t>
            </a:r>
            <a:r>
              <a:rPr lang="ja-JP" altLang="en-US" sz="1800" b="1">
                <a:solidFill>
                  <a:srgbClr val="E9C27B"/>
                </a:solidFill>
                <a:latin typeface="Meiryo UI" panose="020B0604030504040204" pitchFamily="50" charset="-128"/>
                <a:ea typeface="Meiryo UI" panose="020B0604030504040204" pitchFamily="50" charset="-128"/>
                <a:cs typeface="+mn-ea"/>
                <a:sym typeface="Arial" panose="020B0604020202020204" pitchFamily="34" charset="0"/>
              </a:rPr>
              <a:t>すべてのディスクの保護を強化するためにサブスクリプションを契約することもできます。</a:t>
            </a:r>
            <a:endParaRPr lang="en-US" sz="1800" b="1">
              <a:solidFill>
                <a:srgbClr val="E9C27B"/>
              </a:solidFill>
              <a:latin typeface="Meiryo UI" panose="020B0604030504040204" pitchFamily="50" charset="-128"/>
              <a:ea typeface="Meiryo UI" panose="020B0604030504040204" pitchFamily="50" charset="-128"/>
            </a:endParaRPr>
          </a:p>
        </p:txBody>
      </p:sp>
      <p:pic>
        <p:nvPicPr>
          <p:cNvPr id="3" name="圖片 2">
            <a:extLst>
              <a:ext uri="{FF2B5EF4-FFF2-40B4-BE49-F238E27FC236}">
                <a16:creationId xmlns:a16="http://schemas.microsoft.com/office/drawing/2014/main" id="{634EDE1D-1B5C-0764-06D0-DF6EC87F3B2C}"/>
              </a:ext>
            </a:extLst>
          </p:cNvPr>
          <p:cNvPicPr>
            <a:picLocks noChangeAspect="1"/>
          </p:cNvPicPr>
          <p:nvPr/>
        </p:nvPicPr>
        <p:blipFill>
          <a:blip r:embed="rId4"/>
          <a:stretch>
            <a:fillRect/>
          </a:stretch>
        </p:blipFill>
        <p:spPr>
          <a:xfrm>
            <a:off x="784397" y="1451788"/>
            <a:ext cx="1142199" cy="114219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493052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p:nvPr>
        </p:nvSpPr>
        <p:spPr/>
        <p:txBody>
          <a:bodyPr anchor="ctr">
            <a:noAutofit/>
          </a:bodyPr>
          <a:lstStyle/>
          <a:p>
            <a:r>
              <a:rPr kumimoji="1" lang="ja-JP" altLang="en-US" sz="3600">
                <a:latin typeface="Meiryo UI" panose="020B0604030504040204" pitchFamily="50" charset="-128"/>
                <a:ea typeface="Meiryo UI" panose="020B0604030504040204" pitchFamily="50" charset="-128"/>
                <a:cs typeface="Arial"/>
                <a:sym typeface="+mn-lt"/>
              </a:rPr>
              <a:t>仮想マシンとコンテナ化アプリケーションをホスティングする</a:t>
            </a:r>
            <a:r>
              <a:rPr lang="en-US" sz="3600" dirty="0">
                <a:latin typeface="Meiryo UI" panose="020B0604030504040204" pitchFamily="50" charset="-128"/>
                <a:ea typeface="Meiryo UI" panose="020B0604030504040204" pitchFamily="50" charset="-128"/>
                <a:cs typeface="Arial"/>
              </a:rPr>
              <a:t/>
            </a:r>
            <a:br>
              <a:rPr lang="en-US" sz="3600" dirty="0">
                <a:latin typeface="Meiryo UI" panose="020B0604030504040204" pitchFamily="50" charset="-128"/>
                <a:ea typeface="Meiryo UI" panose="020B0604030504040204" pitchFamily="50" charset="-128"/>
                <a:cs typeface="Arial"/>
              </a:rPr>
            </a:br>
            <a:r>
              <a:rPr kumimoji="1" lang="ja-JP" altLang="en-US" sz="3600">
                <a:latin typeface="Meiryo UI" panose="020B0604030504040204" pitchFamily="50" charset="-128"/>
                <a:ea typeface="Meiryo UI" panose="020B0604030504040204" pitchFamily="50" charset="-128"/>
                <a:cs typeface="Arial"/>
                <a:sym typeface="+mn-lt"/>
              </a:rPr>
              <a:t>オールインワン</a:t>
            </a:r>
            <a:r>
              <a:rPr kumimoji="1" lang="en-US" sz="3600">
                <a:latin typeface="Meiryo UI" panose="020B0604030504040204" pitchFamily="50" charset="-128"/>
                <a:ea typeface="Meiryo UI" panose="020B0604030504040204" pitchFamily="50" charset="-128"/>
                <a:cs typeface="Arial"/>
                <a:sym typeface="+mn-lt"/>
              </a:rPr>
              <a:t>・ソリューション</a:t>
            </a:r>
            <a:endParaRPr lang="en-US" altLang="zh-TW" err="1">
              <a:latin typeface="Meiryo UI" panose="020B0604030504040204" pitchFamily="50" charset="-128"/>
              <a:ea typeface="Meiryo UI" panose="020B0604030504040204" pitchFamily="50" charset="-128"/>
            </a:endParaRPr>
          </a:p>
        </p:txBody>
      </p:sp>
      <p:sp>
        <p:nvSpPr>
          <p:cNvPr id="6" name="矩形 5">
            <a:extLst>
              <a:ext uri="{FF2B5EF4-FFF2-40B4-BE49-F238E27FC236}">
                <a16:creationId xmlns:a16="http://schemas.microsoft.com/office/drawing/2014/main" id="{B880000D-4CCA-B04D-A5C2-0D0D7DC5F952}"/>
              </a:ext>
            </a:extLst>
          </p:cNvPr>
          <p:cNvSpPr/>
          <p:nvPr/>
        </p:nvSpPr>
        <p:spPr>
          <a:xfrm>
            <a:off x="685017" y="3070314"/>
            <a:ext cx="5143219" cy="738664"/>
          </a:xfrm>
          <a:prstGeom prst="rect">
            <a:avLst/>
          </a:prstGeom>
        </p:spPr>
        <p:txBody>
          <a:bodyPr wrap="square" lIns="91440" tIns="45720" rIns="91440" bIns="45720" anchor="t">
            <a:spAutoFit/>
          </a:bodyPr>
          <a:lstStyle/>
          <a:p>
            <a:pPr defTabSz="1219170"/>
            <a:r>
              <a:rPr lang="en-US" altLang="zh-TW" sz="1400" b="1" dirty="0">
                <a:solidFill>
                  <a:schemeClr val="bg1"/>
                </a:solidFill>
                <a:latin typeface="Meiryo UI" panose="020B0604030504040204" pitchFamily="50" charset="-128"/>
                <a:ea typeface="Meiryo UI" panose="020B0604030504040204" pitchFamily="50" charset="-128"/>
                <a:sym typeface="+mn-lt"/>
              </a:rPr>
              <a:t>Virtualization Station</a:t>
            </a:r>
            <a:r>
              <a:rPr lang="zh-TW" altLang="en-US" sz="1400" b="1">
                <a:solidFill>
                  <a:schemeClr val="bg1"/>
                </a:solidFill>
                <a:latin typeface="Meiryo UI" panose="020B0604030504040204" pitchFamily="50" charset="-128"/>
                <a:ea typeface="Meiryo UI" panose="020B0604030504040204" pitchFamily="50" charset="-128"/>
                <a:sym typeface="+mn-lt"/>
              </a:rPr>
              <a:t>に</a:t>
            </a:r>
            <a:r>
              <a:rPr lang="zh-TW" sz="1400" b="1">
                <a:solidFill>
                  <a:schemeClr val="bg1"/>
                </a:solidFill>
                <a:latin typeface="Meiryo UI" panose="020B0604030504040204" pitchFamily="50" charset="-128"/>
                <a:ea typeface="Meiryo UI" panose="020B0604030504040204" pitchFamily="50" charset="-128"/>
                <a:sym typeface="+mn-lt"/>
              </a:rPr>
              <a:t>より、Windows®、Linux®オペレーティングシステムをサポートする仮</a:t>
            </a:r>
            <a:r>
              <a:rPr lang="zh-TW" altLang="en-US" sz="1400" b="1">
                <a:solidFill>
                  <a:schemeClr val="bg1"/>
                </a:solidFill>
                <a:latin typeface="Meiryo UI" panose="020B0604030504040204" pitchFamily="50" charset="-128"/>
                <a:ea typeface="Meiryo UI" panose="020B0604030504040204" pitchFamily="50" charset="-128"/>
                <a:sym typeface="+mn-lt"/>
              </a:rPr>
              <a:t>想マシン(V</a:t>
            </a:r>
            <a:r>
              <a:rPr lang="zh-TW" sz="1400" b="1">
                <a:solidFill>
                  <a:schemeClr val="bg1"/>
                </a:solidFill>
                <a:latin typeface="Meiryo UI" panose="020B0604030504040204" pitchFamily="50" charset="-128"/>
                <a:ea typeface="Meiryo UI" panose="020B0604030504040204" pitchFamily="50" charset="-128"/>
                <a:sym typeface="+mn-lt"/>
              </a:rPr>
              <a:t>M)</a:t>
            </a:r>
            <a:r>
              <a:rPr lang="zh-TW" altLang="en-US" sz="1400" b="1">
                <a:solidFill>
                  <a:schemeClr val="bg1"/>
                </a:solidFill>
                <a:latin typeface="Meiryo UI" panose="020B0604030504040204" pitchFamily="50" charset="-128"/>
                <a:ea typeface="Meiryo UI" panose="020B0604030504040204" pitchFamily="50" charset="-128"/>
                <a:sym typeface="+mn-lt"/>
              </a:rPr>
              <a:t>を</a:t>
            </a:r>
            <a:endParaRPr lang="en-US" altLang="zh-TW" sz="1850">
              <a:solidFill>
                <a:schemeClr val="bg1"/>
              </a:solidFill>
              <a:latin typeface="Meiryo UI" panose="020B0604030504040204" pitchFamily="50" charset="-128"/>
              <a:ea typeface="Meiryo UI" panose="020B0604030504040204" pitchFamily="50" charset="-128"/>
              <a:sym typeface="+mn-lt"/>
            </a:endParaRPr>
          </a:p>
          <a:p>
            <a:pPr defTabSz="1219170"/>
            <a:r>
              <a:rPr lang="zh-TW" sz="1400" b="1">
                <a:solidFill>
                  <a:schemeClr val="bg1"/>
                </a:solidFill>
                <a:latin typeface="Meiryo UI" panose="020B0604030504040204" pitchFamily="50" charset="-128"/>
                <a:ea typeface="Meiryo UI" panose="020B0604030504040204" pitchFamily="50" charset="-128"/>
                <a:sym typeface="+mn-lt"/>
              </a:rPr>
              <a:t>Turbo NAS上</a:t>
            </a:r>
            <a:r>
              <a:rPr lang="zh-TW" altLang="en-US" sz="1400" b="1">
                <a:solidFill>
                  <a:schemeClr val="bg1"/>
                </a:solidFill>
                <a:latin typeface="Meiryo UI" panose="020B0604030504040204" pitchFamily="50" charset="-128"/>
                <a:ea typeface="Meiryo UI" panose="020B0604030504040204" pitchFamily="50" charset="-128"/>
                <a:sym typeface="+mn-lt"/>
              </a:rPr>
              <a:t>に作成す</a:t>
            </a:r>
            <a:r>
              <a:rPr lang="zh-TW" sz="1400" b="1">
                <a:solidFill>
                  <a:schemeClr val="bg1"/>
                </a:solidFill>
                <a:latin typeface="Meiryo UI" panose="020B0604030504040204" pitchFamily="50" charset="-128"/>
                <a:ea typeface="Meiryo UI" panose="020B0604030504040204" pitchFamily="50" charset="-128"/>
                <a:sym typeface="+mn-lt"/>
              </a:rPr>
              <a:t>る</a:t>
            </a:r>
            <a:r>
              <a:rPr lang="zh-TW" altLang="en-US" sz="1400" b="1">
                <a:solidFill>
                  <a:schemeClr val="bg1"/>
                </a:solidFill>
                <a:latin typeface="Meiryo UI" panose="020B0604030504040204" pitchFamily="50" charset="-128"/>
                <a:ea typeface="Meiryo UI" panose="020B0604030504040204" pitchFamily="50" charset="-128"/>
                <a:sym typeface="+mn-lt"/>
              </a:rPr>
              <a:t>ことが</a:t>
            </a:r>
            <a:r>
              <a:rPr lang="zh-TW" sz="1400" b="1">
                <a:solidFill>
                  <a:schemeClr val="bg1"/>
                </a:solidFill>
                <a:latin typeface="Meiryo UI" panose="020B0604030504040204" pitchFamily="50" charset="-128"/>
                <a:ea typeface="Meiryo UI" panose="020B0604030504040204" pitchFamily="50" charset="-128"/>
                <a:sym typeface="+mn-lt"/>
              </a:rPr>
              <a:t>できます。</a:t>
            </a:r>
            <a:r>
              <a:rPr lang="zh-TW" altLang="en-US" sz="1400" b="1">
                <a:solidFill>
                  <a:schemeClr val="bg1"/>
                </a:solidFill>
                <a:latin typeface="Meiryo UI" panose="020B0604030504040204" pitchFamily="50" charset="-128"/>
                <a:ea typeface="Meiryo UI" panose="020B0604030504040204" pitchFamily="50" charset="-128"/>
                <a:sym typeface="+mn-lt"/>
              </a:rPr>
              <a:t> </a:t>
            </a:r>
            <a:endParaRPr lang="en-US" altLang="zh-TW" sz="1850">
              <a:solidFill>
                <a:schemeClr val="bg1"/>
              </a:solidFill>
              <a:latin typeface="Meiryo UI" panose="020B0604030504040204" pitchFamily="50" charset="-128"/>
              <a:ea typeface="Meiryo UI" panose="020B0604030504040204" pitchFamily="50" charset="-128"/>
            </a:endParaRPr>
          </a:p>
        </p:txBody>
      </p:sp>
      <p:sp>
        <p:nvSpPr>
          <p:cNvPr id="13" name="矩形 12">
            <a:extLst>
              <a:ext uri="{FF2B5EF4-FFF2-40B4-BE49-F238E27FC236}">
                <a16:creationId xmlns:a16="http://schemas.microsoft.com/office/drawing/2014/main" id="{B5530B72-036B-2B48-8658-B3F2D21C24ED}"/>
              </a:ext>
            </a:extLst>
          </p:cNvPr>
          <p:cNvSpPr/>
          <p:nvPr/>
        </p:nvSpPr>
        <p:spPr>
          <a:xfrm>
            <a:off x="6403784" y="3070314"/>
            <a:ext cx="5247872" cy="738664"/>
          </a:xfrm>
          <a:prstGeom prst="rect">
            <a:avLst/>
          </a:prstGeom>
        </p:spPr>
        <p:txBody>
          <a:bodyPr wrap="square" lIns="91440" tIns="45720" rIns="91440" bIns="45720" anchor="t">
            <a:spAutoFit/>
          </a:bodyPr>
          <a:lstStyle/>
          <a:p>
            <a:pPr defTabSz="1219170"/>
            <a:r>
              <a:rPr lang="zh-TW" sz="1400" b="1">
                <a:solidFill>
                  <a:schemeClr val="bg1"/>
                </a:solidFill>
                <a:latin typeface="Meiryo UI" panose="020B0604030504040204" pitchFamily="50" charset="-128"/>
                <a:ea typeface="Meiryo UI" panose="020B0604030504040204" pitchFamily="50" charset="-128"/>
                <a:sym typeface="+mn-lt"/>
              </a:rPr>
              <a:t>LXDとDocker</a:t>
            </a:r>
            <a:r>
              <a:rPr lang="en-US" altLang="zh-TW" sz="1400" b="1" dirty="0">
                <a:solidFill>
                  <a:schemeClr val="bg1"/>
                </a:solidFill>
                <a:latin typeface="Meiryo UI" panose="020B0604030504040204" pitchFamily="50" charset="-128"/>
                <a:ea typeface="Meiryo UI" panose="020B0604030504040204" pitchFamily="50" charset="-128"/>
                <a:sym typeface="+mn-lt"/>
              </a:rPr>
              <a:t>®</a:t>
            </a:r>
            <a:r>
              <a:rPr lang="zh-TW" sz="1400" b="1">
                <a:solidFill>
                  <a:schemeClr val="bg1"/>
                </a:solidFill>
                <a:latin typeface="Meiryo UI" panose="020B0604030504040204" pitchFamily="50" charset="-128"/>
                <a:ea typeface="Meiryo UI" panose="020B0604030504040204" pitchFamily="50" charset="-128"/>
                <a:sym typeface="+mn-lt"/>
              </a:rPr>
              <a:t>の軽量仮想化技術を体験し、</a:t>
            </a:r>
            <a:endParaRPr lang="en-US" altLang="zh-TW" sz="1850">
              <a:solidFill>
                <a:schemeClr val="bg1"/>
              </a:solidFill>
              <a:latin typeface="Meiryo UI" panose="020B0604030504040204" pitchFamily="50" charset="-128"/>
              <a:ea typeface="Meiryo UI" panose="020B0604030504040204" pitchFamily="50" charset="-128"/>
              <a:sym typeface="+mn-lt"/>
            </a:endParaRPr>
          </a:p>
          <a:p>
            <a:pPr defTabSz="1219170"/>
            <a:r>
              <a:rPr lang="zh-TW" sz="1400" b="1">
                <a:solidFill>
                  <a:schemeClr val="bg1"/>
                </a:solidFill>
                <a:latin typeface="Meiryo UI" panose="020B0604030504040204" pitchFamily="50" charset="-128"/>
                <a:ea typeface="Meiryo UI" panose="020B0604030504040204" pitchFamily="50" charset="-128"/>
                <a:sym typeface="+mn-lt"/>
              </a:rPr>
              <a:t>Docker Hub Registry®からアプリをダウンロードし</a:t>
            </a:r>
            <a:r>
              <a:rPr lang="zh-TW" altLang="en-US" sz="1400" b="1">
                <a:solidFill>
                  <a:schemeClr val="bg1"/>
                </a:solidFill>
                <a:latin typeface="Meiryo UI" panose="020B0604030504040204" pitchFamily="50" charset="-128"/>
                <a:ea typeface="Meiryo UI" panose="020B0604030504040204" pitchFamily="50" charset="-128"/>
                <a:sym typeface="+mn-lt"/>
              </a:rPr>
              <a:t>て</a:t>
            </a:r>
            <a:r>
              <a:rPr lang="zh-TW" sz="1400" b="1">
                <a:solidFill>
                  <a:schemeClr val="bg1"/>
                </a:solidFill>
                <a:latin typeface="Meiryo UI" panose="020B0604030504040204" pitchFamily="50" charset="-128"/>
                <a:ea typeface="Meiryo UI" panose="020B0604030504040204" pitchFamily="50" charset="-128"/>
                <a:sym typeface="+mn-lt"/>
              </a:rPr>
              <a:t>、コンテナをインポート/エクスポートし、豊富なマイクロサービスを作成します。</a:t>
            </a:r>
            <a:endParaRPr lang="en-US" altLang="zh-TW" sz="1850">
              <a:solidFill>
                <a:schemeClr val="bg1"/>
              </a:solidFill>
              <a:latin typeface="Meiryo UI" panose="020B0604030504040204" pitchFamily="50" charset="-128"/>
              <a:ea typeface="Meiryo UI" panose="020B0604030504040204" pitchFamily="50" charset="-128"/>
            </a:endParaRPr>
          </a:p>
        </p:txBody>
      </p:sp>
      <p:grpSp>
        <p:nvGrpSpPr>
          <p:cNvPr id="25" name="群組 24">
            <a:extLst>
              <a:ext uri="{FF2B5EF4-FFF2-40B4-BE49-F238E27FC236}">
                <a16:creationId xmlns:a16="http://schemas.microsoft.com/office/drawing/2014/main" id="{0D4C30CE-07E9-42F5-9A44-8B52AF11412F}"/>
              </a:ext>
            </a:extLst>
          </p:cNvPr>
          <p:cNvGrpSpPr/>
          <p:nvPr/>
        </p:nvGrpSpPr>
        <p:grpSpPr>
          <a:xfrm>
            <a:off x="990811" y="4538119"/>
            <a:ext cx="4010215" cy="937391"/>
            <a:chOff x="1360608" y="1631084"/>
            <a:chExt cx="3007661" cy="703043"/>
          </a:xfrm>
          <a:effectLst>
            <a:outerShdw blurRad="431800" dist="177800" dir="5760000" sx="106000" sy="106000" algn="tl" rotWithShape="0">
              <a:prstClr val="black">
                <a:alpha val="34000"/>
              </a:prstClr>
            </a:outerShdw>
          </a:effectLst>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8" y="1631084"/>
              <a:ext cx="3007661" cy="703043"/>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latin typeface="Meiryo UI" panose="020B0604030504040204" pitchFamily="50" charset="-128"/>
                  <a:ea typeface="Meiryo UI" panose="020B0604030504040204" pitchFamily="50" charset="-128"/>
                  <a:cs typeface="+mn-ea"/>
                  <a:sym typeface="+mn-lt"/>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latin typeface="Meiryo UI" panose="020B0604030504040204" pitchFamily="50" charset="-128"/>
                  <a:ea typeface="Meiryo UI" panose="020B0604030504040204" pitchFamily="50" charset="-128"/>
                  <a:cs typeface="+mn-ea"/>
                  <a:sym typeface="+mn-lt"/>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latin typeface="Meiryo UI" panose="020B0604030504040204" pitchFamily="50" charset="-128"/>
                  <a:ea typeface="Meiryo UI" panose="020B0604030504040204" pitchFamily="50" charset="-128"/>
                  <a:cs typeface="+mn-ea"/>
                  <a:sym typeface="+mn-lt"/>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prstClr val="white"/>
                  </a:solidFill>
                  <a:latin typeface="Meiryo UI" panose="020B0604030504040204" pitchFamily="50" charset="-128"/>
                  <a:ea typeface="Meiryo UI" panose="020B0604030504040204" pitchFamily="50" charset="-128"/>
                  <a:cs typeface="+mn-ea"/>
                  <a:sym typeface="+mn-lt"/>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p:blipFill>
          <p:spPr>
            <a:xfrm>
              <a:off x="3829009" y="1755314"/>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p:blipFill>
          <p:spPr>
            <a:xfrm>
              <a:off x="2271378"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xmlns="" r:embed="rId8"/>
                </a:ext>
              </a:extLst>
            </a:blip>
            <a:stretch>
              <a:fillRect/>
            </a:stretch>
          </p:blipFill>
          <p:spPr>
            <a:xfrm>
              <a:off x="2976425" y="1889078"/>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1488031" y="1779103"/>
              <a:ext cx="452027" cy="399363"/>
            </a:xfrm>
            <a:prstGeom prst="rect">
              <a:avLst/>
            </a:prstGeom>
          </p:spPr>
        </p:pic>
      </p:grpSp>
      <p:sp>
        <p:nvSpPr>
          <p:cNvPr id="26" name="矩形 25">
            <a:extLst>
              <a:ext uri="{FF2B5EF4-FFF2-40B4-BE49-F238E27FC236}">
                <a16:creationId xmlns:a16="http://schemas.microsoft.com/office/drawing/2014/main" id="{142536B5-24ED-48EC-BB8D-E51B0FCF1710}"/>
              </a:ext>
            </a:extLst>
          </p:cNvPr>
          <p:cNvSpPr/>
          <p:nvPr/>
        </p:nvSpPr>
        <p:spPr>
          <a:xfrm>
            <a:off x="6460681" y="4245180"/>
            <a:ext cx="1211699" cy="1286257"/>
          </a:xfrm>
          <a:prstGeom prst="rect">
            <a:avLst/>
          </a:prstGeom>
          <a:solidFill>
            <a:srgbClr val="E0E9F4"/>
          </a:solidFill>
          <a:ln>
            <a:no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2489">
              <a:solidFill>
                <a:prstClr val="white"/>
              </a:solidFill>
              <a:latin typeface="Meiryo UI" panose="020B0604030504040204" pitchFamily="50" charset="-128"/>
              <a:ea typeface="Meiryo UI" panose="020B0604030504040204" pitchFamily="50" charset="-128"/>
              <a:cs typeface="+mn-ea"/>
              <a:sym typeface="+mn-lt"/>
            </a:endParaRPr>
          </a:p>
        </p:txBody>
      </p:sp>
      <p:sp>
        <p:nvSpPr>
          <p:cNvPr id="27" name="矩形 26">
            <a:extLst>
              <a:ext uri="{FF2B5EF4-FFF2-40B4-BE49-F238E27FC236}">
                <a16:creationId xmlns:a16="http://schemas.microsoft.com/office/drawing/2014/main" id="{3339241D-0911-4579-99CD-426C44EC077C}"/>
              </a:ext>
            </a:extLst>
          </p:cNvPr>
          <p:cNvSpPr/>
          <p:nvPr/>
        </p:nvSpPr>
        <p:spPr>
          <a:xfrm>
            <a:off x="7749358" y="4245180"/>
            <a:ext cx="3731903" cy="1286257"/>
          </a:xfrm>
          <a:prstGeom prst="rect">
            <a:avLst/>
          </a:prstGeom>
          <a:noFill/>
          <a:ln>
            <a:solidFill>
              <a:srgbClr val="E0E9F4"/>
            </a:solidFill>
            <a:prstDash val="sysDash"/>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2489">
              <a:solidFill>
                <a:prstClr val="white"/>
              </a:solidFill>
              <a:latin typeface="Meiryo UI" panose="020B0604030504040204" pitchFamily="50" charset="-128"/>
              <a:ea typeface="Meiryo UI" panose="020B0604030504040204" pitchFamily="50" charset="-128"/>
              <a:cs typeface="+mn-ea"/>
              <a:sym typeface="+mn-lt"/>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7771981" y="4280039"/>
            <a:ext cx="1255739" cy="307777"/>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defTabSz="1219140"/>
            <a:r>
              <a:rPr lang="en-US" altLang="zh-TW" sz="1400" b="1">
                <a:solidFill>
                  <a:srgbClr val="1167A7"/>
                </a:solidFill>
                <a:latin typeface="Meiryo UI" panose="020B0604030504040204" pitchFamily="50" charset="-128"/>
                <a:ea typeface="Meiryo UI" panose="020B0604030504040204" pitchFamily="50" charset="-128"/>
                <a:cs typeface="+mn-ea"/>
                <a:sym typeface="+mn-lt"/>
              </a:rPr>
              <a:t>Container</a:t>
            </a:r>
            <a:endParaRPr lang="zh-TW" altLang="en-US" sz="1400" b="1">
              <a:solidFill>
                <a:srgbClr val="1167A7"/>
              </a:solidFill>
              <a:latin typeface="Meiryo UI" panose="020B0604030504040204" pitchFamily="50" charset="-128"/>
              <a:ea typeface="Meiryo UI" panose="020B0604030504040204" pitchFamily="50" charset="-128"/>
              <a:cs typeface="+mn-ea"/>
              <a:sym typeface="+mn-lt"/>
            </a:endParaRPr>
          </a:p>
        </p:txBody>
      </p:sp>
      <p:sp>
        <p:nvSpPr>
          <p:cNvPr id="29" name="矩形 28">
            <a:extLst>
              <a:ext uri="{FF2B5EF4-FFF2-40B4-BE49-F238E27FC236}">
                <a16:creationId xmlns:a16="http://schemas.microsoft.com/office/drawing/2014/main" id="{A5A70353-3146-47D3-973F-674C4FD5EF18}"/>
              </a:ext>
            </a:extLst>
          </p:cNvPr>
          <p:cNvSpPr/>
          <p:nvPr/>
        </p:nvSpPr>
        <p:spPr>
          <a:xfrm>
            <a:off x="7837416" y="4636213"/>
            <a:ext cx="1134794"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dirty="0">
                <a:solidFill>
                  <a:srgbClr val="323231"/>
                </a:solidFill>
                <a:latin typeface="Meiryo UI" panose="020B0604030504040204" pitchFamily="50" charset="-128"/>
                <a:ea typeface="Meiryo UI" panose="020B0604030504040204" pitchFamily="50" charset="-128"/>
                <a:cs typeface="+mn-ea"/>
                <a:sym typeface="+mn-lt"/>
              </a:rPr>
              <a:t>Application</a:t>
            </a:r>
            <a:endParaRPr lang="zh-TW" altLang="en-US" sz="1267" b="1" dirty="0">
              <a:solidFill>
                <a:srgbClr val="323231"/>
              </a:solidFill>
              <a:latin typeface="Meiryo UI" panose="020B0604030504040204" pitchFamily="50" charset="-128"/>
              <a:ea typeface="Meiryo UI" panose="020B0604030504040204" pitchFamily="50" charset="-128"/>
              <a:cs typeface="+mn-ea"/>
              <a:sym typeface="+mn-lt"/>
            </a:endParaRPr>
          </a:p>
        </p:txBody>
      </p:sp>
      <p:sp>
        <p:nvSpPr>
          <p:cNvPr id="30" name="矩形 29">
            <a:extLst>
              <a:ext uri="{FF2B5EF4-FFF2-40B4-BE49-F238E27FC236}">
                <a16:creationId xmlns:a16="http://schemas.microsoft.com/office/drawing/2014/main" id="{4B490B6E-08C7-4305-8F82-AB1986CF3DB7}"/>
              </a:ext>
            </a:extLst>
          </p:cNvPr>
          <p:cNvSpPr/>
          <p:nvPr/>
        </p:nvSpPr>
        <p:spPr>
          <a:xfrm>
            <a:off x="9049188" y="4636213"/>
            <a:ext cx="1196864"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dirty="0">
                <a:solidFill>
                  <a:srgbClr val="323231"/>
                </a:solidFill>
                <a:latin typeface="Meiryo UI" panose="020B0604030504040204" pitchFamily="50" charset="-128"/>
                <a:ea typeface="Meiryo UI" panose="020B0604030504040204" pitchFamily="50" charset="-128"/>
                <a:cs typeface="+mn-ea"/>
                <a:sym typeface="+mn-lt"/>
              </a:rPr>
              <a:t>Application</a:t>
            </a:r>
            <a:endParaRPr lang="zh-TW" altLang="en-US" sz="1267" b="1" dirty="0">
              <a:solidFill>
                <a:srgbClr val="323231"/>
              </a:solidFill>
              <a:latin typeface="Meiryo UI" panose="020B0604030504040204" pitchFamily="50" charset="-128"/>
              <a:ea typeface="Meiryo UI" panose="020B0604030504040204" pitchFamily="50" charset="-128"/>
              <a:cs typeface="+mn-ea"/>
              <a:sym typeface="+mn-lt"/>
            </a:endParaRPr>
          </a:p>
        </p:txBody>
      </p:sp>
      <p:sp>
        <p:nvSpPr>
          <p:cNvPr id="31" name="矩形 30">
            <a:extLst>
              <a:ext uri="{FF2B5EF4-FFF2-40B4-BE49-F238E27FC236}">
                <a16:creationId xmlns:a16="http://schemas.microsoft.com/office/drawing/2014/main" id="{B85574E7-1A2C-424E-BD63-0D6C724AB380}"/>
              </a:ext>
            </a:extLst>
          </p:cNvPr>
          <p:cNvSpPr/>
          <p:nvPr/>
        </p:nvSpPr>
        <p:spPr>
          <a:xfrm>
            <a:off x="10246052" y="4636213"/>
            <a:ext cx="1235208"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dirty="0">
                <a:solidFill>
                  <a:srgbClr val="323231"/>
                </a:solidFill>
                <a:latin typeface="Meiryo UI" panose="020B0604030504040204" pitchFamily="50" charset="-128"/>
                <a:ea typeface="Meiryo UI" panose="020B0604030504040204" pitchFamily="50" charset="-128"/>
                <a:cs typeface="+mn-ea"/>
                <a:sym typeface="+mn-lt"/>
              </a:rPr>
              <a:t>Application</a:t>
            </a:r>
            <a:endParaRPr lang="zh-TW" altLang="en-US" sz="1267" b="1" dirty="0">
              <a:solidFill>
                <a:srgbClr val="323231"/>
              </a:solidFill>
              <a:latin typeface="Meiryo UI" panose="020B0604030504040204" pitchFamily="50" charset="-128"/>
              <a:ea typeface="Meiryo UI" panose="020B0604030504040204" pitchFamily="50" charset="-128"/>
              <a:cs typeface="+mn-ea"/>
              <a:sym typeface="+mn-lt"/>
            </a:endParaRPr>
          </a:p>
        </p:txBody>
      </p:sp>
      <p:sp>
        <p:nvSpPr>
          <p:cNvPr id="32" name="矩形 31">
            <a:extLst>
              <a:ext uri="{FF2B5EF4-FFF2-40B4-BE49-F238E27FC236}">
                <a16:creationId xmlns:a16="http://schemas.microsoft.com/office/drawing/2014/main" id="{7E113304-1BBA-437D-8BDD-707F68FF96EB}"/>
              </a:ext>
            </a:extLst>
          </p:cNvPr>
          <p:cNvSpPr/>
          <p:nvPr/>
        </p:nvSpPr>
        <p:spPr>
          <a:xfrm>
            <a:off x="7837416"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latin typeface="Meiryo UI" panose="020B0604030504040204" pitchFamily="50" charset="-128"/>
                <a:ea typeface="Meiryo UI" panose="020B0604030504040204" pitchFamily="50" charset="-128"/>
                <a:cs typeface="+mn-ea"/>
                <a:sym typeface="+mn-lt"/>
              </a:rPr>
              <a:t>Filesystem</a:t>
            </a:r>
            <a:endParaRPr lang="zh-TW" altLang="en-US" sz="1267" b="1">
              <a:solidFill>
                <a:srgbClr val="323231"/>
              </a:solidFill>
              <a:latin typeface="Meiryo UI" panose="020B0604030504040204" pitchFamily="50" charset="-128"/>
              <a:ea typeface="Meiryo UI" panose="020B0604030504040204" pitchFamily="50" charset="-128"/>
              <a:cs typeface="+mn-ea"/>
              <a:sym typeface="+mn-lt"/>
            </a:endParaRPr>
          </a:p>
        </p:txBody>
      </p:sp>
      <p:sp>
        <p:nvSpPr>
          <p:cNvPr id="33" name="矩形 32">
            <a:extLst>
              <a:ext uri="{FF2B5EF4-FFF2-40B4-BE49-F238E27FC236}">
                <a16:creationId xmlns:a16="http://schemas.microsoft.com/office/drawing/2014/main" id="{AABC5854-1093-4556-A4C8-CCA0449F43D2}"/>
              </a:ext>
            </a:extLst>
          </p:cNvPr>
          <p:cNvSpPr/>
          <p:nvPr/>
        </p:nvSpPr>
        <p:spPr>
          <a:xfrm>
            <a:off x="9049188"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latin typeface="Meiryo UI" panose="020B0604030504040204" pitchFamily="50" charset="-128"/>
                <a:ea typeface="Meiryo UI" panose="020B0604030504040204" pitchFamily="50" charset="-128"/>
                <a:cs typeface="+mn-ea"/>
                <a:sym typeface="+mn-lt"/>
              </a:rPr>
              <a:t>Filesystem</a:t>
            </a:r>
            <a:endParaRPr lang="zh-TW" altLang="en-US" sz="1267" b="1">
              <a:solidFill>
                <a:srgbClr val="323231"/>
              </a:solidFill>
              <a:latin typeface="Meiryo UI" panose="020B0604030504040204" pitchFamily="50" charset="-128"/>
              <a:ea typeface="Meiryo UI" panose="020B0604030504040204" pitchFamily="50" charset="-128"/>
              <a:cs typeface="+mn-ea"/>
              <a:sym typeface="+mn-lt"/>
            </a:endParaRPr>
          </a:p>
        </p:txBody>
      </p:sp>
      <p:sp>
        <p:nvSpPr>
          <p:cNvPr id="34" name="矩形 33">
            <a:extLst>
              <a:ext uri="{FF2B5EF4-FFF2-40B4-BE49-F238E27FC236}">
                <a16:creationId xmlns:a16="http://schemas.microsoft.com/office/drawing/2014/main" id="{76F5C093-51BD-47A6-9925-7814001F51A3}"/>
              </a:ext>
            </a:extLst>
          </p:cNvPr>
          <p:cNvSpPr/>
          <p:nvPr/>
        </p:nvSpPr>
        <p:spPr>
          <a:xfrm>
            <a:off x="10246052"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latin typeface="Meiryo UI" panose="020B0604030504040204" pitchFamily="50" charset="-128"/>
                <a:ea typeface="Meiryo UI" panose="020B0604030504040204" pitchFamily="50" charset="-128"/>
                <a:cs typeface="+mn-ea"/>
                <a:sym typeface="+mn-lt"/>
              </a:rPr>
              <a:t>Filesystem</a:t>
            </a:r>
            <a:endParaRPr lang="zh-TW" altLang="en-US" sz="1267" b="1">
              <a:solidFill>
                <a:srgbClr val="323231"/>
              </a:solidFill>
              <a:latin typeface="Meiryo UI" panose="020B0604030504040204" pitchFamily="50" charset="-128"/>
              <a:ea typeface="Meiryo UI" panose="020B0604030504040204" pitchFamily="50" charset="-128"/>
              <a:cs typeface="+mn-ea"/>
              <a:sym typeface="+mn-lt"/>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6460682" y="4327310"/>
            <a:ext cx="1211700" cy="523220"/>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algn="ctr" defTabSz="1219140"/>
            <a:r>
              <a:rPr lang="en-US" altLang="zh-TW" sz="1400" b="1">
                <a:solidFill>
                  <a:srgbClr val="323231"/>
                </a:solidFill>
                <a:latin typeface="Meiryo UI" panose="020B0604030504040204" pitchFamily="50" charset="-128"/>
                <a:ea typeface="Meiryo UI" panose="020B0604030504040204" pitchFamily="50" charset="-128"/>
                <a:cs typeface="+mn-ea"/>
                <a:sym typeface="+mn-lt"/>
              </a:rPr>
              <a:t>Container Station</a:t>
            </a:r>
            <a:endParaRPr lang="zh-TW" altLang="en-US" sz="1400" b="1">
              <a:solidFill>
                <a:srgbClr val="323231"/>
              </a:solidFill>
              <a:latin typeface="Meiryo UI" panose="020B0604030504040204" pitchFamily="50" charset="-128"/>
              <a:ea typeface="Meiryo UI" panose="020B0604030504040204" pitchFamily="50" charset="-128"/>
              <a:cs typeface="+mn-ea"/>
              <a:sym typeface="+mn-lt"/>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xmlns="" r:embed="rId12"/>
              </a:ext>
            </a:extLst>
          </a:blip>
          <a:stretch>
            <a:fillRect/>
          </a:stretch>
        </p:blipFill>
        <p:spPr>
          <a:xfrm>
            <a:off x="6579623" y="4942218"/>
            <a:ext cx="497927" cy="438500"/>
          </a:xfrm>
          <a:prstGeom prst="rect">
            <a:avLst/>
          </a:prstGeom>
          <a:effectLst>
            <a:outerShdw blurRad="431800" dist="127000" dir="5760000" sx="106000" sy="106000" algn="ctr" rotWithShape="0">
              <a:srgbClr val="000000">
                <a:alpha val="34000"/>
              </a:srgbClr>
            </a:outerShdw>
          </a:effectLst>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7077549" y="5009300"/>
            <a:ext cx="529248" cy="371419"/>
          </a:xfrm>
          <a:prstGeom prst="rect">
            <a:avLst/>
          </a:prstGeom>
          <a:effectLst>
            <a:outerShdw blurRad="431800" dist="127000" dir="5760000" sx="106000" sy="106000" algn="ctr" rotWithShape="0">
              <a:srgbClr val="000000">
                <a:alpha val="34000"/>
              </a:srgbClr>
            </a:outerShdw>
          </a:effectLst>
        </p:spPr>
      </p:pic>
      <p:sp>
        <p:nvSpPr>
          <p:cNvPr id="39" name="矩形 38">
            <a:extLst>
              <a:ext uri="{FF2B5EF4-FFF2-40B4-BE49-F238E27FC236}">
                <a16:creationId xmlns:a16="http://schemas.microsoft.com/office/drawing/2014/main" id="{501ECC3E-3003-41FC-AA0F-8C941BD4BE71}"/>
              </a:ext>
            </a:extLst>
          </p:cNvPr>
          <p:cNvSpPr/>
          <p:nvPr/>
        </p:nvSpPr>
        <p:spPr>
          <a:xfrm>
            <a:off x="6460681" y="5666276"/>
            <a:ext cx="5020579" cy="340499"/>
          </a:xfrm>
          <a:prstGeom prst="rect">
            <a:avLst/>
          </a:prstGeom>
          <a:solidFill>
            <a:srgbClr val="FFB880"/>
          </a:solidFill>
          <a:ln>
            <a:solidFill>
              <a:schemeClr val="accent6">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333" b="1">
                <a:solidFill>
                  <a:srgbClr val="323231"/>
                </a:solidFill>
                <a:latin typeface="Meiryo UI" panose="020B0604030504040204" pitchFamily="50" charset="-128"/>
                <a:ea typeface="Meiryo UI" panose="020B0604030504040204" pitchFamily="50" charset="-128"/>
                <a:cs typeface="+mn-ea"/>
                <a:sym typeface="+mn-lt"/>
              </a:rPr>
              <a:t>Host OS</a:t>
            </a:r>
            <a:endParaRPr lang="zh-TW" altLang="en-US" sz="1333" b="1">
              <a:solidFill>
                <a:srgbClr val="323231"/>
              </a:solidFill>
              <a:latin typeface="Meiryo UI" panose="020B0604030504040204" pitchFamily="50" charset="-128"/>
              <a:ea typeface="Meiryo UI" panose="020B0604030504040204" pitchFamily="50" charset="-128"/>
              <a:cs typeface="+mn-ea"/>
              <a:sym typeface="+mn-lt"/>
            </a:endParaRPr>
          </a:p>
        </p:txBody>
      </p:sp>
      <p:sp>
        <p:nvSpPr>
          <p:cNvPr id="40" name="矩形 39">
            <a:extLst>
              <a:ext uri="{FF2B5EF4-FFF2-40B4-BE49-F238E27FC236}">
                <a16:creationId xmlns:a16="http://schemas.microsoft.com/office/drawing/2014/main" id="{C44D6F11-E2B8-49DC-9CCF-0E066D0566EE}"/>
              </a:ext>
            </a:extLst>
          </p:cNvPr>
          <p:cNvSpPr/>
          <p:nvPr/>
        </p:nvSpPr>
        <p:spPr>
          <a:xfrm>
            <a:off x="6460681" y="6093219"/>
            <a:ext cx="5020579" cy="403660"/>
          </a:xfrm>
          <a:prstGeom prst="rect">
            <a:avLst/>
          </a:prstGeom>
          <a:solidFill>
            <a:srgbClr val="BBD48C"/>
          </a:solidFill>
          <a:ln>
            <a:solidFill>
              <a:schemeClr val="accent3">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333" b="1">
                <a:solidFill>
                  <a:srgbClr val="323231"/>
                </a:solidFill>
                <a:latin typeface="Meiryo UI" panose="020B0604030504040204" pitchFamily="50" charset="-128"/>
                <a:ea typeface="Meiryo UI" panose="020B0604030504040204" pitchFamily="50" charset="-128"/>
                <a:cs typeface="+mn-ea"/>
                <a:sym typeface="+mn-lt"/>
              </a:rPr>
              <a:t>Hardware</a:t>
            </a:r>
            <a:endParaRPr lang="zh-TW" altLang="en-US" sz="1333" b="1">
              <a:solidFill>
                <a:srgbClr val="323231"/>
              </a:solidFill>
              <a:latin typeface="Meiryo UI" panose="020B0604030504040204" pitchFamily="50" charset="-128"/>
              <a:ea typeface="Meiryo UI" panose="020B0604030504040204" pitchFamily="50" charset="-128"/>
              <a:cs typeface="+mn-ea"/>
              <a:sym typeface="+mn-lt"/>
            </a:endParaRPr>
          </a:p>
        </p:txBody>
      </p:sp>
      <p:sp>
        <p:nvSpPr>
          <p:cNvPr id="37" name="矩形: 圓角 36">
            <a:extLst>
              <a:ext uri="{FF2B5EF4-FFF2-40B4-BE49-F238E27FC236}">
                <a16:creationId xmlns:a16="http://schemas.microsoft.com/office/drawing/2014/main" id="{5F71BC36-DD43-2761-6AC7-0118594BCE93}"/>
              </a:ext>
            </a:extLst>
          </p:cNvPr>
          <p:cNvSpPr/>
          <p:nvPr/>
        </p:nvSpPr>
        <p:spPr>
          <a:xfrm>
            <a:off x="569975" y="1690062"/>
            <a:ext cx="5173595"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eiryo UI" panose="020B0604030504040204" pitchFamily="50" charset="-128"/>
              <a:ea typeface="Meiryo UI" panose="020B0604030504040204" pitchFamily="50" charset="-128"/>
              <a:cs typeface="+mn-ea"/>
              <a:sym typeface="+mn-lt"/>
            </a:endParaRPr>
          </a:p>
        </p:txBody>
      </p:sp>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14" cstate="print">
            <a:extLst>
              <a:ext uri="{28A0092B-C50C-407E-A947-70E740481C1C}">
                <a14:useLocalDpi xmlns:a14="http://schemas.microsoft.com/office/drawing/2010/main"/>
              </a:ext>
            </a:extLst>
          </a:blip>
          <a:srcRect/>
          <a:stretch/>
        </p:blipFill>
        <p:spPr>
          <a:xfrm>
            <a:off x="215487" y="1645064"/>
            <a:ext cx="1200000" cy="1200000"/>
          </a:xfrm>
          <a:prstGeom prst="rect">
            <a:avLst/>
          </a:prstGeom>
          <a:effectLst>
            <a:outerShdw blurRad="431800" dist="368300" dir="5760000" sx="106000" sy="106000" algn="tl" rotWithShape="0">
              <a:prstClr val="black">
                <a:alpha val="34000"/>
              </a:prstClr>
            </a:outerShdw>
          </a:effectLst>
        </p:spPr>
      </p:pic>
      <p:sp>
        <p:nvSpPr>
          <p:cNvPr id="4" name="矩形 3">
            <a:extLst>
              <a:ext uri="{FF2B5EF4-FFF2-40B4-BE49-F238E27FC236}">
                <a16:creationId xmlns:a16="http://schemas.microsoft.com/office/drawing/2014/main" id="{27BF68AF-F0DA-AB46-BD75-2A72588E91DB}"/>
              </a:ext>
            </a:extLst>
          </p:cNvPr>
          <p:cNvSpPr/>
          <p:nvPr/>
        </p:nvSpPr>
        <p:spPr>
          <a:xfrm>
            <a:off x="1456327" y="1962422"/>
            <a:ext cx="3648756" cy="461665"/>
          </a:xfrm>
          <a:prstGeom prst="rect">
            <a:avLst/>
          </a:prstGeom>
        </p:spPr>
        <p:txBody>
          <a:bodyPr wrap="none" lIns="91440" tIns="45720" rIns="91440" bIns="45720" anchor="t">
            <a:spAutoFit/>
          </a:bodyPr>
          <a:lstStyle/>
          <a:p>
            <a:pPr algn="ctr" defTabSz="1219170"/>
            <a:r>
              <a:rPr lang="zh-TW" altLang="zh-TW" sz="2400" b="1">
                <a:solidFill>
                  <a:schemeClr val="bg1"/>
                </a:solidFill>
                <a:latin typeface="Meiryo UI" panose="020B0604030504040204" pitchFamily="50" charset="-128"/>
                <a:ea typeface="Meiryo UI" panose="020B0604030504040204" pitchFamily="50" charset="-128"/>
                <a:cs typeface="+mn-ea"/>
                <a:sym typeface="+mn-lt"/>
              </a:rPr>
              <a:t>Virtualization Station</a:t>
            </a:r>
            <a:endParaRPr lang="zh-TW" altLang="zh-TW" sz="2400">
              <a:latin typeface="Meiryo UI" panose="020B0604030504040204" pitchFamily="50" charset="-128"/>
              <a:ea typeface="Meiryo UI" panose="020B0604030504040204" pitchFamily="50" charset="-128"/>
              <a:cs typeface="+mn-ea"/>
              <a:sym typeface="+mn-lt"/>
            </a:endParaRPr>
          </a:p>
        </p:txBody>
      </p:sp>
      <p:sp>
        <p:nvSpPr>
          <p:cNvPr id="41" name="矩形: 圓角 40">
            <a:extLst>
              <a:ext uri="{FF2B5EF4-FFF2-40B4-BE49-F238E27FC236}">
                <a16:creationId xmlns:a16="http://schemas.microsoft.com/office/drawing/2014/main" id="{2E7DBC0F-041E-A473-A096-B51CB649D390}"/>
              </a:ext>
            </a:extLst>
          </p:cNvPr>
          <p:cNvSpPr/>
          <p:nvPr/>
        </p:nvSpPr>
        <p:spPr>
          <a:xfrm>
            <a:off x="6402199" y="1691057"/>
            <a:ext cx="5182060"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eiryo UI" panose="020B0604030504040204" pitchFamily="50" charset="-128"/>
              <a:ea typeface="Meiryo UI" panose="020B0604030504040204" pitchFamily="50" charset="-128"/>
              <a:cs typeface="+mn-ea"/>
              <a:sym typeface="+mn-lt"/>
            </a:endParaRPr>
          </a:p>
        </p:txBody>
      </p:sp>
      <p:sp>
        <p:nvSpPr>
          <p:cNvPr id="5" name="矩形 4">
            <a:extLst>
              <a:ext uri="{FF2B5EF4-FFF2-40B4-BE49-F238E27FC236}">
                <a16:creationId xmlns:a16="http://schemas.microsoft.com/office/drawing/2014/main" id="{39185FD8-4283-1245-94CA-A53458AC986B}"/>
              </a:ext>
            </a:extLst>
          </p:cNvPr>
          <p:cNvSpPr/>
          <p:nvPr/>
        </p:nvSpPr>
        <p:spPr>
          <a:xfrm>
            <a:off x="7640715" y="1962423"/>
            <a:ext cx="3042821" cy="461665"/>
          </a:xfrm>
          <a:prstGeom prst="rect">
            <a:avLst/>
          </a:prstGeom>
        </p:spPr>
        <p:txBody>
          <a:bodyPr wrap="none" lIns="91440" tIns="45720" rIns="91440" bIns="45720" anchor="t">
            <a:spAutoFit/>
          </a:bodyPr>
          <a:lstStyle/>
          <a:p>
            <a:pPr algn="ctr" defTabSz="1219170"/>
            <a:r>
              <a:rPr lang="zh-TW" altLang="zh-TW" sz="2400" b="1">
                <a:solidFill>
                  <a:schemeClr val="bg1"/>
                </a:solidFill>
                <a:latin typeface="Meiryo UI" panose="020B0604030504040204" pitchFamily="50" charset="-128"/>
                <a:ea typeface="Meiryo UI" panose="020B0604030504040204" pitchFamily="50" charset="-128"/>
                <a:cs typeface="+mn-ea"/>
                <a:sym typeface="+mn-lt"/>
              </a:rPr>
              <a:t>Container Station</a:t>
            </a:r>
            <a:endParaRPr lang="zh-TW" altLang="zh-TW" sz="2400">
              <a:latin typeface="Meiryo UI" panose="020B0604030504040204" pitchFamily="50" charset="-128"/>
              <a:ea typeface="Meiryo UI" panose="020B0604030504040204" pitchFamily="50" charset="-128"/>
              <a:cs typeface="+mn-ea"/>
              <a:sym typeface="+mn-lt"/>
            </a:endParaRP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15" cstate="print">
            <a:extLst>
              <a:ext uri="{28A0092B-C50C-407E-A947-70E740481C1C}">
                <a14:useLocalDpi xmlns:a14="http://schemas.microsoft.com/office/drawing/2010/main"/>
              </a:ext>
            </a:extLst>
          </a:blip>
          <a:srcRect/>
          <a:stretch/>
        </p:blipFill>
        <p:spPr>
          <a:xfrm>
            <a:off x="6073624" y="1632745"/>
            <a:ext cx="1198123" cy="1200000"/>
          </a:xfrm>
          <a:prstGeom prst="rect">
            <a:avLst/>
          </a:prstGeom>
          <a:effectLst>
            <a:outerShdw blurRad="431800" dist="368300" dir="5760000" sx="106000" sy="106000" algn="tl" rotWithShape="0">
              <a:prstClr val="black">
                <a:alpha val="34000"/>
              </a:prstClr>
            </a:outerShdw>
          </a:effectLst>
        </p:spPr>
      </p:pic>
    </p:spTree>
    <p:extLst>
      <p:ext uri="{BB962C8B-B14F-4D97-AF65-F5344CB8AC3E}">
        <p14:creationId xmlns:p14="http://schemas.microsoft.com/office/powerpoint/2010/main" val="1599555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p:nvPr>
        </p:nvSpPr>
        <p:spPr>
          <a:xfrm>
            <a:off x="973238" y="0"/>
            <a:ext cx="11218762" cy="1292506"/>
          </a:xfrm>
        </p:spPr>
        <p:txBody>
          <a:bodyPr anchor="ctr">
            <a:noAutofit/>
          </a:bodyPr>
          <a:lstStyle/>
          <a:p>
            <a:r>
              <a:rPr lang="ja-JP" altLang="en-US" dirty="0" err="1">
                <a:latin typeface="Meiryo UI" panose="020B0604030504040204" pitchFamily="50" charset="-128"/>
                <a:ea typeface="Meiryo UI" panose="020B0604030504040204" pitchFamily="50" charset="-128"/>
                <a:sym typeface="Arial" panose="020B0604020202020204" pitchFamily="34" charset="0"/>
              </a:rPr>
              <a:t>データセキュリティ</a:t>
            </a:r>
            <a:endParaRPr lang="en-US" dirty="0" err="1">
              <a:latin typeface="Meiryo UI" panose="020B0604030504040204" pitchFamily="50" charset="-128"/>
              <a:ea typeface="Meiryo UI" panose="020B0604030504040204" pitchFamily="50" charset="-128"/>
              <a:cs typeface="Arial"/>
            </a:endParaRPr>
          </a:p>
        </p:txBody>
      </p:sp>
      <p:sp>
        <p:nvSpPr>
          <p:cNvPr id="8" name="矩形: 圓角 7">
            <a:extLst>
              <a:ext uri="{FF2B5EF4-FFF2-40B4-BE49-F238E27FC236}">
                <a16:creationId xmlns:a16="http://schemas.microsoft.com/office/drawing/2014/main" id="{9245140A-209A-F2EE-870A-B68F28546E02}"/>
              </a:ext>
            </a:extLst>
          </p:cNvPr>
          <p:cNvSpPr/>
          <p:nvPr/>
        </p:nvSpPr>
        <p:spPr>
          <a:xfrm>
            <a:off x="-555036" y="1812050"/>
            <a:ext cx="3030072" cy="2977953"/>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1" name="矩形: 圓角 10">
            <a:extLst>
              <a:ext uri="{FF2B5EF4-FFF2-40B4-BE49-F238E27FC236}">
                <a16:creationId xmlns:a16="http://schemas.microsoft.com/office/drawing/2014/main" id="{D8F687B4-05FF-4650-68B3-C8190E2C311F}"/>
              </a:ext>
            </a:extLst>
          </p:cNvPr>
          <p:cNvSpPr/>
          <p:nvPr/>
        </p:nvSpPr>
        <p:spPr>
          <a:xfrm>
            <a:off x="4949529" y="1812050"/>
            <a:ext cx="3030072" cy="2977953"/>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Arial" panose="020B0604020202020204" pitchFamily="34" charset="0"/>
            </a:endParaRPr>
          </a:p>
        </p:txBody>
      </p:sp>
      <p:sp>
        <p:nvSpPr>
          <p:cNvPr id="14" name="文字方塊 13">
            <a:extLst>
              <a:ext uri="{FF2B5EF4-FFF2-40B4-BE49-F238E27FC236}">
                <a16:creationId xmlns:a16="http://schemas.microsoft.com/office/drawing/2014/main" id="{08DE3D3F-1966-5BD0-4B51-692A3FBBFDF9}"/>
              </a:ext>
            </a:extLst>
          </p:cNvPr>
          <p:cNvSpPr txBox="1"/>
          <p:nvPr/>
        </p:nvSpPr>
        <p:spPr>
          <a:xfrm>
            <a:off x="7615157" y="1640164"/>
            <a:ext cx="3602805" cy="13056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2800" b="1">
                <a:solidFill>
                  <a:srgbClr val="E9C27B"/>
                </a:solidFill>
                <a:latin typeface="Meiryo UI" panose="020B0604030504040204" pitchFamily="50" charset="-128"/>
                <a:ea typeface="Meiryo UI" panose="020B0604030504040204" pitchFamily="50" charset="-128"/>
                <a:sym typeface="Arial" panose="020B0604020202020204" pitchFamily="34" charset="0"/>
              </a:rPr>
              <a:t>Malware Remover</a:t>
            </a:r>
            <a:endParaRPr lang="zh-TW" altLang="en-US" sz="2800" b="1">
              <a:solidFill>
                <a:srgbClr val="E9C27B"/>
              </a:solidFill>
              <a:latin typeface="Meiryo UI" panose="020B0604030504040204" pitchFamily="50" charset="-128"/>
              <a:ea typeface="Meiryo UI" panose="020B0604030504040204" pitchFamily="50" charset="-128"/>
            </a:endParaRPr>
          </a:p>
          <a:p>
            <a:pPr>
              <a:lnSpc>
                <a:spcPct val="110000"/>
              </a:lnSpc>
              <a:spcBef>
                <a:spcPts val="600"/>
              </a:spcBef>
            </a:pPr>
            <a:r>
              <a:rPr lang="en-US" sz="1600" err="1">
                <a:solidFill>
                  <a:schemeClr val="bg1"/>
                </a:solidFill>
                <a:latin typeface="Meiryo UI" panose="020B0604030504040204" pitchFamily="50" charset="-128"/>
                <a:ea typeface="Meiryo UI" panose="020B0604030504040204" pitchFamily="50" charset="-128"/>
                <a:sym typeface="Arial" panose="020B0604020202020204" pitchFamily="34" charset="0"/>
              </a:rPr>
              <a:t>マルウェア攻撃からNAS</a:t>
            </a:r>
            <a:r>
              <a:rPr lang="ja-JP" altLang="en-US" sz="1600" err="1">
                <a:solidFill>
                  <a:schemeClr val="bg1"/>
                </a:solidFill>
                <a:latin typeface="Meiryo UI" panose="020B0604030504040204" pitchFamily="50" charset="-128"/>
                <a:ea typeface="Meiryo UI" panose="020B0604030504040204" pitchFamily="50" charset="-128"/>
                <a:sym typeface="Arial" panose="020B0604020202020204" pitchFamily="34" charset="0"/>
              </a:rPr>
              <a:t>データを守ります</a:t>
            </a:r>
            <a:r>
              <a:rPr lang="en-US" sz="160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en-US" sz="1600">
              <a:solidFill>
                <a:schemeClr val="bg1"/>
              </a:solidFill>
              <a:latin typeface="Meiryo UI" panose="020B0604030504040204" pitchFamily="50" charset="-128"/>
              <a:ea typeface="Meiryo UI" panose="020B0604030504040204" pitchFamily="50" charset="-128"/>
            </a:endParaRPr>
          </a:p>
        </p:txBody>
      </p:sp>
      <p:sp>
        <p:nvSpPr>
          <p:cNvPr id="42" name="文字方塊 41">
            <a:extLst>
              <a:ext uri="{FF2B5EF4-FFF2-40B4-BE49-F238E27FC236}">
                <a16:creationId xmlns:a16="http://schemas.microsoft.com/office/drawing/2014/main" id="{6FBA0AEE-40CE-89CE-ADF5-F01FBE13B25F}"/>
              </a:ext>
            </a:extLst>
          </p:cNvPr>
          <p:cNvSpPr txBox="1"/>
          <p:nvPr/>
        </p:nvSpPr>
        <p:spPr>
          <a:xfrm>
            <a:off x="1916351" y="1455977"/>
            <a:ext cx="3930947" cy="14164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2800" b="1">
                <a:solidFill>
                  <a:srgbClr val="E9C27B"/>
                </a:solidFill>
                <a:latin typeface="Meiryo UI" panose="020B0604030504040204" pitchFamily="50" charset="-128"/>
                <a:ea typeface="Meiryo UI" panose="020B0604030504040204" pitchFamily="50" charset="-128"/>
                <a:sym typeface="Arial" panose="020B0604020202020204" pitchFamily="34" charset="0"/>
              </a:rPr>
              <a:t>QuFirewall</a:t>
            </a:r>
            <a:endParaRPr lang="zh-TW" altLang="en-US" sz="2800" b="1">
              <a:solidFill>
                <a:srgbClr val="E9C27B"/>
              </a:solidFill>
              <a:latin typeface="Meiryo UI" panose="020B0604030504040204" pitchFamily="50" charset="-128"/>
              <a:ea typeface="Meiryo UI" panose="020B0604030504040204" pitchFamily="50" charset="-128"/>
            </a:endParaRPr>
          </a:p>
          <a:p>
            <a:pPr>
              <a:lnSpc>
                <a:spcPct val="110000"/>
              </a:lnSpc>
              <a:spcBef>
                <a:spcPts val="600"/>
              </a:spcBef>
            </a:pPr>
            <a:r>
              <a:rPr lang="en-US" sz="1600"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IPアドレスや地域を許可</a:t>
            </a:r>
            <a:r>
              <a:rPr lang="en-US" sz="1600" dirty="0">
                <a:solidFill>
                  <a:schemeClr val="bg1"/>
                </a:solidFill>
                <a:latin typeface="Meiryo UI" panose="020B0604030504040204" pitchFamily="50" charset="-128"/>
                <a:ea typeface="Meiryo UI" panose="020B0604030504040204" pitchFamily="50" charset="-128"/>
                <a:sym typeface="Arial" panose="020B0604020202020204" pitchFamily="34" charset="0"/>
              </a:rPr>
              <a:t>/</a:t>
            </a:r>
            <a:r>
              <a:rPr lang="en-US" sz="1600"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拒否することで、不正アクセスや総当たり攻撃を防ぎ、データやサービスのセキュリティを保護することができます</a:t>
            </a:r>
            <a:r>
              <a:rPr lang="en-US" sz="1600" dirty="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zh-TW">
              <a:latin typeface="Meiryo UI" panose="020B0604030504040204" pitchFamily="50" charset="-128"/>
              <a:ea typeface="Meiryo UI" panose="020B0604030504040204" pitchFamily="50" charset="-128"/>
            </a:endParaRPr>
          </a:p>
        </p:txBody>
      </p:sp>
      <p:pic>
        <p:nvPicPr>
          <p:cNvPr id="3" name="圖片 2">
            <a:extLst>
              <a:ext uri="{FF2B5EF4-FFF2-40B4-BE49-F238E27FC236}">
                <a16:creationId xmlns:a16="http://schemas.microsoft.com/office/drawing/2014/main" id="{FC0112FF-BF4D-27CD-DE1C-1FD96A993A39}"/>
              </a:ext>
            </a:extLst>
          </p:cNvPr>
          <p:cNvPicPr>
            <a:picLocks noChangeAspect="1"/>
          </p:cNvPicPr>
          <p:nvPr/>
        </p:nvPicPr>
        <p:blipFill>
          <a:blip r:embed="rId3"/>
          <a:stretch>
            <a:fillRect/>
          </a:stretch>
        </p:blipFill>
        <p:spPr>
          <a:xfrm>
            <a:off x="6452733" y="3189624"/>
            <a:ext cx="5051870" cy="3194287"/>
          </a:xfrm>
          <a:prstGeom prst="rect">
            <a:avLst/>
          </a:prstGeom>
        </p:spPr>
      </p:pic>
      <p:pic>
        <p:nvPicPr>
          <p:cNvPr id="4" name="圖片 3">
            <a:extLst>
              <a:ext uri="{FF2B5EF4-FFF2-40B4-BE49-F238E27FC236}">
                <a16:creationId xmlns:a16="http://schemas.microsoft.com/office/drawing/2014/main" id="{63CE2D7B-4F04-897B-4378-6DECFCCB0DF7}"/>
              </a:ext>
            </a:extLst>
          </p:cNvPr>
          <p:cNvPicPr>
            <a:picLocks noChangeAspect="1"/>
          </p:cNvPicPr>
          <p:nvPr/>
        </p:nvPicPr>
        <p:blipFill rotWithShape="1">
          <a:blip r:embed="rId4"/>
          <a:srcRect b="27094"/>
          <a:stretch/>
        </p:blipFill>
        <p:spPr>
          <a:xfrm>
            <a:off x="773587" y="3189622"/>
            <a:ext cx="4907789" cy="3194289"/>
          </a:xfrm>
          <a:prstGeom prst="rect">
            <a:avLst/>
          </a:prstGeom>
        </p:spPr>
      </p:pic>
      <p:pic>
        <p:nvPicPr>
          <p:cNvPr id="5" name="圖片 4">
            <a:extLst>
              <a:ext uri="{FF2B5EF4-FFF2-40B4-BE49-F238E27FC236}">
                <a16:creationId xmlns:a16="http://schemas.microsoft.com/office/drawing/2014/main" id="{1DC6AD57-B730-9A2B-125F-EBF045F521D6}"/>
              </a:ext>
            </a:extLst>
          </p:cNvPr>
          <p:cNvPicPr>
            <a:picLocks noChangeAspect="1"/>
          </p:cNvPicPr>
          <p:nvPr/>
        </p:nvPicPr>
        <p:blipFill>
          <a:blip r:embed="rId5"/>
          <a:stretch>
            <a:fillRect/>
          </a:stretch>
        </p:blipFill>
        <p:spPr>
          <a:xfrm>
            <a:off x="6385280" y="1690366"/>
            <a:ext cx="1101395" cy="1101395"/>
          </a:xfrm>
          <a:prstGeom prst="rect">
            <a:avLst/>
          </a:prstGeom>
          <a:effectLst>
            <a:outerShdw blurRad="50800" dist="38100" dir="2700000" algn="tl" rotWithShape="0">
              <a:prstClr val="black">
                <a:alpha val="40000"/>
              </a:prstClr>
            </a:outerShdw>
          </a:effectLst>
        </p:spPr>
      </p:pic>
      <p:pic>
        <p:nvPicPr>
          <p:cNvPr id="6" name="圖片 5">
            <a:extLst>
              <a:ext uri="{FF2B5EF4-FFF2-40B4-BE49-F238E27FC236}">
                <a16:creationId xmlns:a16="http://schemas.microsoft.com/office/drawing/2014/main" id="{938F254D-A44C-76D7-DB1D-97BCACA34394}"/>
              </a:ext>
            </a:extLst>
          </p:cNvPr>
          <p:cNvPicPr>
            <a:picLocks noChangeAspect="1"/>
          </p:cNvPicPr>
          <p:nvPr/>
        </p:nvPicPr>
        <p:blipFill>
          <a:blip r:embed="rId6"/>
          <a:stretch>
            <a:fillRect/>
          </a:stretch>
        </p:blipFill>
        <p:spPr>
          <a:xfrm>
            <a:off x="752792" y="1667070"/>
            <a:ext cx="1102129" cy="110139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506353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圓角 14">
            <a:extLst>
              <a:ext uri="{FF2B5EF4-FFF2-40B4-BE49-F238E27FC236}">
                <a16:creationId xmlns:a16="http://schemas.microsoft.com/office/drawing/2014/main" id="{8BDFF706-F637-EB5F-0226-B8404CDE220D}"/>
              </a:ext>
            </a:extLst>
          </p:cNvPr>
          <p:cNvSpPr/>
          <p:nvPr/>
        </p:nvSpPr>
        <p:spPr>
          <a:xfrm>
            <a:off x="304999" y="2786837"/>
            <a:ext cx="4166719" cy="880318"/>
          </a:xfrm>
          <a:prstGeom prst="roundRect">
            <a:avLst>
              <a:gd name="adj" fmla="val 8754"/>
            </a:avLst>
          </a:prstGeom>
          <a:gradFill>
            <a:gsLst>
              <a:gs pos="0">
                <a:srgbClr val="986E4E"/>
              </a:gs>
              <a:gs pos="100000">
                <a:srgbClr val="B67602"/>
              </a:gs>
            </a:gsLst>
            <a:lin ang="0" scaled="0"/>
          </a:gradFill>
          <a:ln>
            <a:noFill/>
          </a:ln>
          <a:effectLst>
            <a:outerShdw blurRad="431800" dist="165100" dir="5760000" sx="106000" sy="106000" algn="ctr" rotWithShape="0">
              <a:srgbClr val="000000">
                <a:alpha val="3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latin typeface="Meiryo UI" panose="020B0604030504040204" pitchFamily="50" charset="-128"/>
              <a:ea typeface="Meiryo UI" panose="020B0604030504040204" pitchFamily="50" charset="-128"/>
              <a:cs typeface="+mn-ea"/>
              <a:sym typeface="+mn-lt"/>
            </a:endParaRPr>
          </a:p>
        </p:txBody>
      </p:sp>
      <p:sp>
        <p:nvSpPr>
          <p:cNvPr id="2" name="標題 1">
            <a:extLst>
              <a:ext uri="{FF2B5EF4-FFF2-40B4-BE49-F238E27FC236}">
                <a16:creationId xmlns:a16="http://schemas.microsoft.com/office/drawing/2014/main" id="{BB663A84-C7A9-425F-A368-D3B7AE027944}"/>
              </a:ext>
            </a:extLst>
          </p:cNvPr>
          <p:cNvSpPr>
            <a:spLocks noGrp="1"/>
          </p:cNvSpPr>
          <p:nvPr>
            <p:ph type="title"/>
          </p:nvPr>
        </p:nvSpPr>
        <p:spPr>
          <a:xfrm>
            <a:off x="973238" y="-7883"/>
            <a:ext cx="11218762" cy="1292506"/>
          </a:xfrm>
        </p:spPr>
        <p:txBody>
          <a:bodyPr>
            <a:noAutofit/>
          </a:bodyPr>
          <a:lstStyle/>
          <a:p>
            <a:r>
              <a:rPr lang="en-US" err="1">
                <a:latin typeface="Meiryo UI" panose="020B0604030504040204" pitchFamily="50" charset="-128"/>
                <a:ea typeface="Meiryo UI" panose="020B0604030504040204" pitchFamily="50" charset="-128"/>
                <a:sym typeface="+mn-lt"/>
              </a:rPr>
              <a:t>スナップショットでランサムウェアの脅威に対抗</a:t>
            </a:r>
            <a:endParaRPr lang="en-US" err="1">
              <a:latin typeface="Meiryo UI" panose="020B0604030504040204" pitchFamily="50" charset="-128"/>
              <a:ea typeface="Meiryo UI" panose="020B0604030504040204" pitchFamily="50" charset="-128"/>
            </a:endParaRPr>
          </a:p>
        </p:txBody>
      </p:sp>
      <p:pic>
        <p:nvPicPr>
          <p:cNvPr id="8" name="圖片 7" descr="一張含有 文字 的圖片&#10;&#10;自動產生的描述">
            <a:extLst>
              <a:ext uri="{FF2B5EF4-FFF2-40B4-BE49-F238E27FC236}">
                <a16:creationId xmlns:a16="http://schemas.microsoft.com/office/drawing/2014/main" id="{C8281D61-7983-AFE3-07F5-20BA227F68C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52721" y="2786069"/>
            <a:ext cx="7009491" cy="3448452"/>
          </a:xfrm>
          <a:prstGeom prst="roundRect">
            <a:avLst>
              <a:gd name="adj" fmla="val 0"/>
            </a:avLst>
          </a:prstGeom>
          <a:ln>
            <a:noFill/>
          </a:ln>
          <a:effectLst>
            <a:outerShdw blurRad="431800" dist="368300" dir="5760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pic>
      <p:sp>
        <p:nvSpPr>
          <p:cNvPr id="9" name="文字方塊 2">
            <a:extLst>
              <a:ext uri="{FF2B5EF4-FFF2-40B4-BE49-F238E27FC236}">
                <a16:creationId xmlns:a16="http://schemas.microsoft.com/office/drawing/2014/main" id="{828C764C-8578-4274-12CE-67A7B6F4A200}"/>
              </a:ext>
            </a:extLst>
          </p:cNvPr>
          <p:cNvSpPr txBox="1"/>
          <p:nvPr/>
        </p:nvSpPr>
        <p:spPr>
          <a:xfrm>
            <a:off x="252191" y="1459854"/>
            <a:ext cx="11385497" cy="11387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dirty="0">
                <a:solidFill>
                  <a:schemeClr val="bg1"/>
                </a:solidFill>
                <a:latin typeface="Meiryo UI" panose="020B0604030504040204" pitchFamily="50" charset="-128"/>
                <a:ea typeface="Meiryo UI" panose="020B0604030504040204" pitchFamily="50" charset="-128"/>
                <a:cs typeface="Arial"/>
                <a:sym typeface="+mn-lt"/>
              </a:rPr>
              <a:t>TS-855eU(-RP)</a:t>
            </a:r>
            <a:r>
              <a:rPr lang="en-US" dirty="0" err="1">
                <a:solidFill>
                  <a:schemeClr val="bg1"/>
                </a:solidFill>
                <a:latin typeface="Meiryo UI" panose="020B0604030504040204" pitchFamily="50" charset="-128"/>
                <a:ea typeface="Meiryo UI" panose="020B0604030504040204" pitchFamily="50" charset="-128"/>
                <a:cs typeface="Arial"/>
                <a:sym typeface="+mn-lt"/>
              </a:rPr>
              <a:t>はスナップショットをサポートしており</a:t>
            </a:r>
            <a:r>
              <a:rPr lang="en-US" dirty="0">
                <a:solidFill>
                  <a:schemeClr val="bg1"/>
                </a:solidFill>
                <a:latin typeface="Meiryo UI" panose="020B0604030504040204" pitchFamily="50" charset="-128"/>
                <a:ea typeface="Meiryo UI" panose="020B0604030504040204" pitchFamily="50" charset="-128"/>
                <a:cs typeface="Arial"/>
                <a:sym typeface="+mn-lt"/>
              </a:rPr>
              <a:t>、</a:t>
            </a:r>
            <a:r>
              <a:rPr lang="ja-JP" altLang="en-US">
                <a:solidFill>
                  <a:schemeClr val="bg1"/>
                </a:solidFill>
                <a:latin typeface="Meiryo UI" panose="020B0604030504040204" pitchFamily="50" charset="-128"/>
                <a:ea typeface="Meiryo UI" panose="020B0604030504040204" pitchFamily="50" charset="-128"/>
                <a:cs typeface="Arial"/>
                <a:sym typeface="+mn-lt"/>
              </a:rPr>
              <a:t>写真を撮るように数秒以内に</a:t>
            </a:r>
            <a:endParaRPr lang="en-US" altLang="ja-JP">
              <a:solidFill>
                <a:schemeClr val="bg1"/>
              </a:solidFill>
              <a:latin typeface="Meiryo UI" panose="020B0604030504040204" pitchFamily="50" charset="-128"/>
              <a:ea typeface="Meiryo UI" panose="020B0604030504040204" pitchFamily="50" charset="-128"/>
              <a:cs typeface="Arial"/>
              <a:sym typeface="+mn-lt"/>
            </a:endParaRPr>
          </a:p>
          <a:p>
            <a:pPr>
              <a:lnSpc>
                <a:spcPct val="130000"/>
              </a:lnSpc>
            </a:pPr>
            <a:r>
              <a:rPr lang="en-US" dirty="0" err="1">
                <a:solidFill>
                  <a:schemeClr val="bg1"/>
                </a:solidFill>
                <a:latin typeface="Meiryo UI" panose="020B0604030504040204" pitchFamily="50" charset="-128"/>
                <a:ea typeface="Meiryo UI" panose="020B0604030504040204" pitchFamily="50" charset="-128"/>
                <a:cs typeface="Arial"/>
                <a:sym typeface="+mn-lt"/>
              </a:rPr>
              <a:t>NASシステムとデータの完全なステータスが記録されます</a:t>
            </a:r>
            <a:r>
              <a:rPr lang="en-US" dirty="0">
                <a:solidFill>
                  <a:schemeClr val="bg1"/>
                </a:solidFill>
                <a:latin typeface="Meiryo UI" panose="020B0604030504040204" pitchFamily="50" charset="-128"/>
                <a:ea typeface="Meiryo UI" panose="020B0604030504040204" pitchFamily="50" charset="-128"/>
                <a:cs typeface="Arial"/>
                <a:sym typeface="+mn-lt"/>
              </a:rPr>
              <a:t>。</a:t>
            </a:r>
            <a:endParaRPr lang="en-US" dirty="0">
              <a:solidFill>
                <a:schemeClr val="bg1"/>
              </a:solidFill>
              <a:latin typeface="Meiryo UI" panose="020B0604030504040204" pitchFamily="50" charset="-128"/>
              <a:ea typeface="Meiryo UI" panose="020B0604030504040204" pitchFamily="50" charset="-128"/>
            </a:endParaRPr>
          </a:p>
          <a:p>
            <a:pPr>
              <a:lnSpc>
                <a:spcPct val="130000"/>
              </a:lnSpc>
            </a:pPr>
            <a:r>
              <a:rPr lang="en-US" altLang="zh-TW" u="sng" dirty="0">
                <a:solidFill>
                  <a:schemeClr val="bg1"/>
                </a:solidFill>
                <a:latin typeface="Meiryo UI" panose="020B0604030504040204" pitchFamily="50" charset="-128"/>
                <a:ea typeface="Meiryo UI" panose="020B0604030504040204" pitchFamily="50" charset="-128"/>
                <a:cs typeface="Arial"/>
                <a:sym typeface="+mn-lt"/>
              </a:rPr>
              <a:t>QTS</a:t>
            </a:r>
            <a:r>
              <a:rPr lang="zh-TW" altLang="en-US" u="sng">
                <a:solidFill>
                  <a:schemeClr val="bg1"/>
                </a:solidFill>
                <a:latin typeface="Meiryo UI" panose="020B0604030504040204" pitchFamily="50" charset="-128"/>
                <a:ea typeface="Meiryo UI" panose="020B0604030504040204" pitchFamily="50" charset="-128"/>
                <a:cs typeface="Arial"/>
                <a:sym typeface="+mn-lt"/>
              </a:rPr>
              <a:t>は最大</a:t>
            </a:r>
            <a:r>
              <a:rPr lang="en-US" u="sng" dirty="0">
                <a:solidFill>
                  <a:schemeClr val="bg1"/>
                </a:solidFill>
                <a:latin typeface="Meiryo UI" panose="020B0604030504040204" pitchFamily="50" charset="-128"/>
                <a:ea typeface="Meiryo UI" panose="020B0604030504040204" pitchFamily="50" charset="-128"/>
                <a:cs typeface="Arial"/>
                <a:sym typeface="+mn-lt"/>
              </a:rPr>
              <a:t>1,024スナップショット、QuTS heroは最大65,536スナップショットをサポートします。</a:t>
            </a:r>
            <a:endParaRPr lang="zh-TW" dirty="0">
              <a:solidFill>
                <a:schemeClr val="bg1"/>
              </a:solidFill>
              <a:latin typeface="Meiryo UI" panose="020B0604030504040204" pitchFamily="50" charset="-128"/>
              <a:ea typeface="Meiryo UI" panose="020B0604030504040204" pitchFamily="50" charset="-128"/>
            </a:endParaRPr>
          </a:p>
        </p:txBody>
      </p:sp>
      <p:pic>
        <p:nvPicPr>
          <p:cNvPr id="10" name="圖片 9">
            <a:extLst>
              <a:ext uri="{FF2B5EF4-FFF2-40B4-BE49-F238E27FC236}">
                <a16:creationId xmlns:a16="http://schemas.microsoft.com/office/drawing/2014/main" id="{735DF544-E006-E8BC-E039-5845EDB840F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70980" y="5173843"/>
            <a:ext cx="1306512" cy="1306512"/>
          </a:xfrm>
          <a:prstGeom prst="roundRect">
            <a:avLst>
              <a:gd name="adj" fmla="val 0"/>
            </a:avLst>
          </a:prstGeom>
          <a:ln>
            <a:noFill/>
          </a:ln>
          <a:effectLst>
            <a:outerShdw blurRad="431800" dist="368300" dir="5760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pic>
      <p:sp>
        <p:nvSpPr>
          <p:cNvPr id="13" name="文字方塊 4">
            <a:extLst>
              <a:ext uri="{FF2B5EF4-FFF2-40B4-BE49-F238E27FC236}">
                <a16:creationId xmlns:a16="http://schemas.microsoft.com/office/drawing/2014/main" id="{C4FABD84-43D1-5931-5A78-F20D4D1870AB}"/>
              </a:ext>
            </a:extLst>
          </p:cNvPr>
          <p:cNvSpPr txBox="1"/>
          <p:nvPr/>
        </p:nvSpPr>
        <p:spPr>
          <a:xfrm>
            <a:off x="552393" y="3023931"/>
            <a:ext cx="3660941" cy="41370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b="1" dirty="0" err="1">
                <a:solidFill>
                  <a:schemeClr val="bg1"/>
                </a:solidFill>
                <a:latin typeface="Meiryo UI" panose="020B0604030504040204" pitchFamily="50" charset="-128"/>
                <a:ea typeface="Meiryo UI" panose="020B0604030504040204" pitchFamily="50" charset="-128"/>
                <a:cs typeface="Arial"/>
                <a:sym typeface="+mn-lt"/>
              </a:rPr>
              <a:t>拡大するランサムウェアの脅威を軽減</a:t>
            </a:r>
            <a:endParaRPr lang="en-US" b="1">
              <a:solidFill>
                <a:schemeClr val="bg1"/>
              </a:solidFill>
              <a:latin typeface="Meiryo UI" panose="020B0604030504040204" pitchFamily="50" charset="-128"/>
              <a:ea typeface="Meiryo UI" panose="020B0604030504040204" pitchFamily="50" charset="-128"/>
              <a:cs typeface="Arial"/>
            </a:endParaRPr>
          </a:p>
        </p:txBody>
      </p:sp>
      <p:sp>
        <p:nvSpPr>
          <p:cNvPr id="14" name="文字方塊 5">
            <a:extLst>
              <a:ext uri="{FF2B5EF4-FFF2-40B4-BE49-F238E27FC236}">
                <a16:creationId xmlns:a16="http://schemas.microsoft.com/office/drawing/2014/main" id="{02F51D8D-F31D-8F49-597A-98180C2FA50F}"/>
              </a:ext>
            </a:extLst>
          </p:cNvPr>
          <p:cNvSpPr txBox="1"/>
          <p:nvPr/>
        </p:nvSpPr>
        <p:spPr>
          <a:xfrm>
            <a:off x="276554" y="3834246"/>
            <a:ext cx="4223608" cy="235801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200"/>
              </a:lnSpc>
              <a:spcBef>
                <a:spcPts val="500"/>
              </a:spcBef>
            </a:pPr>
            <a:r>
              <a:rPr lang="en-US" altLang="zh-TW" sz="1600" b="1" dirty="0">
                <a:solidFill>
                  <a:schemeClr val="bg1"/>
                </a:solidFill>
                <a:latin typeface="Meiryo UI" panose="020B0604030504040204" pitchFamily="50" charset="-128"/>
                <a:ea typeface="Meiryo UI" panose="020B0604030504040204" pitchFamily="50" charset="-128"/>
                <a:cs typeface="+mn-ea"/>
                <a:sym typeface="+mn-lt"/>
              </a:rPr>
              <a:t>ステップ1 </a:t>
            </a:r>
            <a:endParaRPr lang="zh-TW" altLang="en-US" sz="1600">
              <a:solidFill>
                <a:schemeClr val="bg1"/>
              </a:solidFill>
              <a:latin typeface="Meiryo UI" panose="020B0604030504040204" pitchFamily="50" charset="-128"/>
              <a:ea typeface="Meiryo UI" panose="020B0604030504040204" pitchFamily="50" charset="-128"/>
              <a:cs typeface="+mn-ea"/>
            </a:endParaRPr>
          </a:p>
          <a:p>
            <a:pPr>
              <a:lnSpc>
                <a:spcPts val="2200"/>
              </a:lnSpc>
              <a:spcBef>
                <a:spcPts val="500"/>
              </a:spcBef>
            </a:pPr>
            <a:r>
              <a:rPr lang="en-US" sz="1600" err="1">
                <a:solidFill>
                  <a:schemeClr val="bg1"/>
                </a:solidFill>
                <a:latin typeface="Meiryo UI" panose="020B0604030504040204" pitchFamily="50" charset="-128"/>
                <a:ea typeface="Meiryo UI" panose="020B0604030504040204" pitchFamily="50" charset="-128"/>
                <a:cs typeface="Arial"/>
                <a:sym typeface="+mn-lt"/>
              </a:rPr>
              <a:t>定期的なアップデートとマルウェアリムーバーの使用</a:t>
            </a:r>
            <a:endParaRPr lang="en-US">
              <a:solidFill>
                <a:schemeClr val="bg1"/>
              </a:solidFill>
              <a:latin typeface="Meiryo UI" panose="020B0604030504040204" pitchFamily="50" charset="-128"/>
              <a:ea typeface="Meiryo UI" panose="020B0604030504040204" pitchFamily="50" charset="-128"/>
            </a:endParaRPr>
          </a:p>
          <a:p>
            <a:pPr>
              <a:lnSpc>
                <a:spcPts val="2200"/>
              </a:lnSpc>
              <a:spcBef>
                <a:spcPts val="500"/>
              </a:spcBef>
            </a:pPr>
            <a:r>
              <a:rPr lang="en-US" sz="1600" b="1" dirty="0">
                <a:solidFill>
                  <a:schemeClr val="bg1"/>
                </a:solidFill>
                <a:latin typeface="Meiryo UI" panose="020B0604030504040204" pitchFamily="50" charset="-128"/>
                <a:ea typeface="Meiryo UI" panose="020B0604030504040204" pitchFamily="50" charset="-128"/>
                <a:cs typeface="Arial"/>
                <a:sym typeface="+mn-lt"/>
              </a:rPr>
              <a:t>ステップ</a:t>
            </a:r>
            <a:r>
              <a:rPr lang="en-US" altLang="zh-TW" sz="1600" b="1" dirty="0">
                <a:solidFill>
                  <a:schemeClr val="bg1"/>
                </a:solidFill>
                <a:latin typeface="Meiryo UI" panose="020B0604030504040204" pitchFamily="50" charset="-128"/>
                <a:ea typeface="Meiryo UI" panose="020B0604030504040204" pitchFamily="50" charset="-128"/>
                <a:cs typeface="+mn-ea"/>
                <a:sym typeface="+mn-lt"/>
              </a:rPr>
              <a:t>2</a:t>
            </a:r>
            <a:endParaRPr lang="en-US" altLang="zh-TW" sz="1600">
              <a:solidFill>
                <a:schemeClr val="bg1"/>
              </a:solidFill>
              <a:latin typeface="Meiryo UI" panose="020B0604030504040204" pitchFamily="50" charset="-128"/>
              <a:ea typeface="Meiryo UI" panose="020B0604030504040204" pitchFamily="50" charset="-128"/>
              <a:cs typeface="+mn-ea"/>
            </a:endParaRPr>
          </a:p>
          <a:p>
            <a:pPr>
              <a:lnSpc>
                <a:spcPts val="2200"/>
              </a:lnSpc>
              <a:spcBef>
                <a:spcPts val="500"/>
              </a:spcBef>
            </a:pPr>
            <a:r>
              <a:rPr lang="en-US" sz="1600" dirty="0" err="1">
                <a:solidFill>
                  <a:schemeClr val="bg1"/>
                </a:solidFill>
                <a:latin typeface="Meiryo UI" panose="020B0604030504040204" pitchFamily="50" charset="-128"/>
                <a:ea typeface="Meiryo UI" panose="020B0604030504040204" pitchFamily="50" charset="-128"/>
                <a:cs typeface="Arial"/>
                <a:sym typeface="+mn-lt"/>
              </a:rPr>
              <a:t>定期的にNASにバックアップし</a:t>
            </a:r>
            <a:r>
              <a:rPr lang="en-US" sz="1600" dirty="0">
                <a:solidFill>
                  <a:schemeClr val="bg1"/>
                </a:solidFill>
                <a:latin typeface="Meiryo UI" panose="020B0604030504040204" pitchFamily="50" charset="-128"/>
                <a:ea typeface="Meiryo UI" panose="020B0604030504040204" pitchFamily="50" charset="-128"/>
                <a:cs typeface="Arial"/>
                <a:sym typeface="+mn-lt"/>
              </a:rPr>
              <a:t>、</a:t>
            </a:r>
            <a:r>
              <a:rPr lang="ja-JP" altLang="en-US" sz="1600">
                <a:solidFill>
                  <a:schemeClr val="bg1"/>
                </a:solidFill>
                <a:latin typeface="Meiryo UI" panose="020B0604030504040204" pitchFamily="50" charset="-128"/>
                <a:ea typeface="Meiryo UI" panose="020B0604030504040204" pitchFamily="50" charset="-128"/>
                <a:cs typeface="Arial"/>
                <a:sym typeface="+mn-lt"/>
              </a:rPr>
              <a:t>マルチバージョンのスナップショットを作成</a:t>
            </a:r>
            <a:endParaRPr lang="en-US" sz="1600">
              <a:solidFill>
                <a:schemeClr val="bg1"/>
              </a:solidFill>
              <a:latin typeface="Meiryo UI" panose="020B0604030504040204" pitchFamily="50" charset="-128"/>
              <a:ea typeface="Meiryo UI" panose="020B0604030504040204" pitchFamily="50" charset="-128"/>
              <a:cs typeface="Arial"/>
            </a:endParaRPr>
          </a:p>
          <a:p>
            <a:pPr>
              <a:lnSpc>
                <a:spcPts val="2200"/>
              </a:lnSpc>
              <a:spcBef>
                <a:spcPts val="500"/>
              </a:spcBef>
            </a:pPr>
            <a:r>
              <a:rPr lang="en-US" sz="1600" b="1" dirty="0">
                <a:solidFill>
                  <a:schemeClr val="bg1"/>
                </a:solidFill>
                <a:latin typeface="Meiryo UI" panose="020B0604030504040204" pitchFamily="50" charset="-128"/>
                <a:ea typeface="Meiryo UI" panose="020B0604030504040204" pitchFamily="50" charset="-128"/>
                <a:cs typeface="Arial"/>
                <a:sym typeface="+mn-lt"/>
              </a:rPr>
              <a:t>ステップ</a:t>
            </a:r>
            <a:r>
              <a:rPr lang="en-US" altLang="zh-TW" sz="1600" b="1" dirty="0">
                <a:solidFill>
                  <a:schemeClr val="bg1"/>
                </a:solidFill>
                <a:latin typeface="Meiryo UI" panose="020B0604030504040204" pitchFamily="50" charset="-128"/>
                <a:ea typeface="Meiryo UI" panose="020B0604030504040204" pitchFamily="50" charset="-128"/>
                <a:cs typeface="+mn-ea"/>
                <a:sym typeface="+mn-lt"/>
              </a:rPr>
              <a:t>3</a:t>
            </a:r>
            <a:endParaRPr lang="en-US" altLang="zh-TW" sz="1600">
              <a:solidFill>
                <a:schemeClr val="bg1"/>
              </a:solidFill>
              <a:latin typeface="Meiryo UI" panose="020B0604030504040204" pitchFamily="50" charset="-128"/>
              <a:ea typeface="Meiryo UI" panose="020B0604030504040204" pitchFamily="50" charset="-128"/>
              <a:cs typeface="+mn-ea"/>
            </a:endParaRPr>
          </a:p>
          <a:p>
            <a:pPr>
              <a:lnSpc>
                <a:spcPts val="2200"/>
              </a:lnSpc>
              <a:spcBef>
                <a:spcPts val="500"/>
              </a:spcBef>
            </a:pPr>
            <a:r>
              <a:rPr lang="en-US" sz="1600" dirty="0" err="1">
                <a:solidFill>
                  <a:schemeClr val="bg1"/>
                </a:solidFill>
                <a:latin typeface="Meiryo UI" panose="020B0604030504040204" pitchFamily="50" charset="-128"/>
                <a:ea typeface="Meiryo UI" panose="020B0604030504040204" pitchFamily="50" charset="-128"/>
                <a:cs typeface="Arial"/>
                <a:sym typeface="+mn-lt"/>
              </a:rPr>
              <a:t>スナップショットを別のQNAP</a:t>
            </a:r>
            <a:r>
              <a:rPr lang="en-US" sz="1600" dirty="0">
                <a:solidFill>
                  <a:schemeClr val="bg1"/>
                </a:solidFill>
                <a:latin typeface="Meiryo UI" panose="020B0604030504040204" pitchFamily="50" charset="-128"/>
                <a:ea typeface="Meiryo UI" panose="020B0604030504040204" pitchFamily="50" charset="-128"/>
                <a:cs typeface="Arial"/>
                <a:sym typeface="+mn-lt"/>
              </a:rPr>
              <a:t> NAS</a:t>
            </a:r>
            <a:r>
              <a:rPr lang="ja-JP" altLang="en-US" sz="1600">
                <a:solidFill>
                  <a:schemeClr val="bg1"/>
                </a:solidFill>
                <a:latin typeface="Meiryo UI" panose="020B0604030504040204" pitchFamily="50" charset="-128"/>
                <a:ea typeface="Meiryo UI" panose="020B0604030504040204" pitchFamily="50" charset="-128"/>
                <a:cs typeface="Arial"/>
                <a:sym typeface="+mn-lt"/>
              </a:rPr>
              <a:t>にバックアップ</a:t>
            </a:r>
            <a:endParaRPr lang="en-US" sz="1600">
              <a:solidFill>
                <a:schemeClr val="bg1"/>
              </a:solidFill>
              <a:latin typeface="Meiryo UI" panose="020B0604030504040204" pitchFamily="50" charset="-128"/>
              <a:ea typeface="Meiryo UI" panose="020B0604030504040204" pitchFamily="50" charset="-128"/>
              <a:cs typeface="Arial"/>
            </a:endParaRPr>
          </a:p>
        </p:txBody>
      </p:sp>
    </p:spTree>
    <p:extLst>
      <p:ext uri="{BB962C8B-B14F-4D97-AF65-F5344CB8AC3E}">
        <p14:creationId xmlns:p14="http://schemas.microsoft.com/office/powerpoint/2010/main" val="18652723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4294967295"/>
          </p:nvPr>
        </p:nvSpPr>
        <p:spPr>
          <a:xfrm>
            <a:off x="1777542" y="2242308"/>
            <a:ext cx="5005388" cy="561975"/>
          </a:xfrm>
        </p:spPr>
        <p:txBody>
          <a:bodyPr vert="horz" lIns="91440" tIns="45720" rIns="91440" bIns="45720" rtlCol="0" anchor="t">
            <a:normAutofit lnSpcReduction="10000"/>
          </a:bodyPr>
          <a:lstStyle/>
          <a:p>
            <a:pPr marL="0" indent="0" algn="dist">
              <a:lnSpc>
                <a:spcPct val="130000"/>
              </a:lnSpc>
              <a:buNone/>
            </a:pPr>
            <a:r>
              <a:rPr lang="en-US" sz="2400" err="1">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NASは監視サーバーでもあります</a:t>
            </a:r>
            <a:endParaRPr lang="en-US" altLang="zh-TW" sz="3700">
              <a:solidFill>
                <a:schemeClr val="bg1"/>
              </a:solidFill>
              <a:latin typeface="Meiryo UI" panose="020B0604030504040204" pitchFamily="50" charset="-128"/>
              <a:ea typeface="Meiryo UI" panose="020B0604030504040204" pitchFamily="50" charset="-128"/>
            </a:endParaRPr>
          </a:p>
        </p:txBody>
      </p:sp>
      <p:sp>
        <p:nvSpPr>
          <p:cNvPr id="5" name="標題 1">
            <a:extLst>
              <a:ext uri="{FF2B5EF4-FFF2-40B4-BE49-F238E27FC236}">
                <a16:creationId xmlns:a16="http://schemas.microsoft.com/office/drawing/2014/main" id="{D8B86672-B7CE-533E-6F46-C98122A801EF}"/>
              </a:ext>
            </a:extLst>
          </p:cNvPr>
          <p:cNvSpPr txBox="1">
            <a:spLocks/>
          </p:cNvSpPr>
          <p:nvPr/>
        </p:nvSpPr>
        <p:spPr>
          <a:xfrm>
            <a:off x="1667183" y="836047"/>
            <a:ext cx="9218907" cy="1323439"/>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PPr>
            <a:lvl1pPr defTabSz="914126">
              <a:defRPr sz="6000" b="1">
                <a:solidFill>
                  <a:schemeClr val="bg1"/>
                </a:solidFill>
                <a:latin typeface="+mj-lt"/>
                <a:ea typeface="微軟正黑體" panose="020B0604030504040204" pitchFamily="34" charset="-120"/>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en-US" altLang="zh-TW" sz="4000" dirty="0">
                <a:latin typeface="Meiryo UI" panose="020B0604030504040204" pitchFamily="50" charset="-128"/>
                <a:ea typeface="Meiryo UI" panose="020B0604030504040204" pitchFamily="50" charset="-128"/>
                <a:sym typeface="Arial" panose="020B0604020202020204" pitchFamily="34" charset="0"/>
              </a:rPr>
              <a:t>QNAP</a:t>
            </a:r>
            <a:r>
              <a:rPr lang="en-US" altLang="zh-TW" sz="4000" dirty="0">
                <a:latin typeface="Meiryo UI" panose="020B0604030504040204" pitchFamily="50" charset="-128"/>
                <a:ea typeface="Meiryo UI" panose="020B0604030504040204" pitchFamily="50" charset="-128"/>
              </a:rPr>
              <a:t/>
            </a:r>
            <a:br>
              <a:rPr lang="en-US" altLang="zh-TW" sz="4000" dirty="0">
                <a:latin typeface="Meiryo UI" panose="020B0604030504040204" pitchFamily="50" charset="-128"/>
                <a:ea typeface="Meiryo UI" panose="020B0604030504040204" pitchFamily="50" charset="-128"/>
              </a:rPr>
            </a:br>
            <a:r>
              <a:rPr lang="en-US" altLang="zh-TW" sz="4000" dirty="0" err="1">
                <a:latin typeface="Meiryo UI" panose="020B0604030504040204" pitchFamily="50" charset="-128"/>
                <a:ea typeface="Meiryo UI" panose="020B0604030504040204" pitchFamily="50" charset="-128"/>
                <a:sym typeface="Arial" panose="020B0604020202020204" pitchFamily="34" charset="0"/>
              </a:rPr>
              <a:t>監視ソリューション</a:t>
            </a:r>
            <a:endParaRPr lang="zh-TW" altLang="en-US" sz="4000"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55888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5" name="標題 4">
            <a:extLst>
              <a:ext uri="{FF2B5EF4-FFF2-40B4-BE49-F238E27FC236}">
                <a16:creationId xmlns:a16="http://schemas.microsoft.com/office/drawing/2014/main" id="{510BA139-7C76-4B4D-AF79-9FC7B36EC129}"/>
              </a:ext>
            </a:extLst>
          </p:cNvPr>
          <p:cNvSpPr>
            <a:spLocks noGrp="1"/>
          </p:cNvSpPr>
          <p:nvPr>
            <p:ph type="title"/>
          </p:nvPr>
        </p:nvSpPr>
        <p:spPr/>
        <p:txBody>
          <a:bodyPr>
            <a:normAutofit/>
          </a:bodyPr>
          <a:lstStyle/>
          <a:p>
            <a:r>
              <a:rPr lang="ja-JP" altLang="en-US" dirty="0" err="1">
                <a:latin typeface="Meiryo UI" panose="020B0604030504040204" pitchFamily="50" charset="-128"/>
                <a:ea typeface="Meiryo UI" panose="020B0604030504040204" pitchFamily="50" charset="-128"/>
                <a:sym typeface="Arial" panose="020B0604020202020204" pitchFamily="34" charset="0"/>
              </a:rPr>
              <a:t>あなたの</a:t>
            </a:r>
            <a:r>
              <a:rPr lang="en-US" dirty="0" err="1">
                <a:latin typeface="Meiryo UI" panose="020B0604030504040204" pitchFamily="50" charset="-128"/>
                <a:ea typeface="Meiryo UI" panose="020B0604030504040204" pitchFamily="50" charset="-128"/>
                <a:sym typeface="Arial" panose="020B0604020202020204" pitchFamily="34" charset="0"/>
              </a:rPr>
              <a:t>NASは監視サーバーでもあります</a:t>
            </a:r>
            <a:endParaRPr lang="en-US" dirty="0" err="1">
              <a:latin typeface="Meiryo UI" panose="020B0604030504040204" pitchFamily="50" charset="-128"/>
              <a:ea typeface="Meiryo UI" panose="020B0604030504040204" pitchFamily="50" charset="-128"/>
              <a:cs typeface="Arial"/>
            </a:endParaRPr>
          </a:p>
        </p:txBody>
      </p:sp>
      <p:sp>
        <p:nvSpPr>
          <p:cNvPr id="24" name="TextBox 2">
            <a:extLst>
              <a:ext uri="{FF2B5EF4-FFF2-40B4-BE49-F238E27FC236}">
                <a16:creationId xmlns:a16="http://schemas.microsoft.com/office/drawing/2014/main" id="{6A96DC54-6651-6A4A-8D1E-F1ABF1BE2A4C}"/>
              </a:ext>
            </a:extLst>
          </p:cNvPr>
          <p:cNvSpPr txBox="1"/>
          <p:nvPr/>
        </p:nvSpPr>
        <p:spPr>
          <a:xfrm>
            <a:off x="3897553" y="1632324"/>
            <a:ext cx="2608247" cy="523220"/>
          </a:xfrm>
          <a:prstGeom prst="rect">
            <a:avLst/>
          </a:prstGeom>
          <a:noFill/>
        </p:spPr>
        <p:txBody>
          <a:bodyPr wrap="square" rtlCol="0">
            <a:spAutoFit/>
          </a:bodyPr>
          <a:lstStyle/>
          <a:p>
            <a:r>
              <a:rPr lang="en-US" altLang="zh-CN" sz="2800" b="1">
                <a:solidFill>
                  <a:srgbClr val="E9C27B"/>
                </a:solidFill>
                <a:latin typeface="Meiryo UI" panose="020B0604030504040204" pitchFamily="50" charset="-128"/>
                <a:ea typeface="Meiryo UI" panose="020B0604030504040204" pitchFamily="50" charset="-128"/>
                <a:cs typeface="Arial" panose="020B0604020202020204" pitchFamily="34" charset="0"/>
                <a:sym typeface="Arial" panose="020B0604020202020204" pitchFamily="34" charset="0"/>
              </a:rPr>
              <a:t>QVR Pro</a:t>
            </a:r>
            <a:endParaRPr lang="en-US" sz="2800" b="1">
              <a:solidFill>
                <a:srgbClr val="E9C27B"/>
              </a:solidFill>
              <a:latin typeface="Meiryo UI" panose="020B0604030504040204" pitchFamily="50" charset="-128"/>
              <a:ea typeface="Meiryo UI" panose="020B0604030504040204" pitchFamily="50" charset="-128"/>
              <a:cs typeface="Arial" panose="020B0604020202020204" pitchFamily="34" charset="0"/>
              <a:sym typeface="Arial" panose="020B0604020202020204" pitchFamily="34" charset="0"/>
            </a:endParaRPr>
          </a:p>
        </p:txBody>
      </p:sp>
      <p:grpSp>
        <p:nvGrpSpPr>
          <p:cNvPr id="4" name="群組 3">
            <a:extLst>
              <a:ext uri="{FF2B5EF4-FFF2-40B4-BE49-F238E27FC236}">
                <a16:creationId xmlns:a16="http://schemas.microsoft.com/office/drawing/2014/main" id="{EC093484-6CCD-416A-99AF-171B8334E6BE}"/>
              </a:ext>
            </a:extLst>
          </p:cNvPr>
          <p:cNvGrpSpPr/>
          <p:nvPr/>
        </p:nvGrpSpPr>
        <p:grpSpPr>
          <a:xfrm>
            <a:off x="-147732" y="1617745"/>
            <a:ext cx="3968785" cy="4116101"/>
            <a:chOff x="176428" y="1393386"/>
            <a:chExt cx="3614920" cy="3749101"/>
          </a:xfrm>
        </p:grpSpPr>
        <p:pic>
          <p:nvPicPr>
            <p:cNvPr id="33" name="Picture 1">
              <a:extLst>
                <a:ext uri="{FF2B5EF4-FFF2-40B4-BE49-F238E27FC236}">
                  <a16:creationId xmlns:a16="http://schemas.microsoft.com/office/drawing/2014/main" id="{7F95FDB8-9E3F-B44D-B280-53ECCCCBABC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6428" y="1393386"/>
              <a:ext cx="3476174" cy="3749101"/>
            </a:xfrm>
            <a:prstGeom prst="rect">
              <a:avLst/>
            </a:prstGeom>
          </p:spPr>
        </p:pic>
        <p:pic>
          <p:nvPicPr>
            <p:cNvPr id="34" name="圖片 33" descr="003.png">
              <a:extLst>
                <a:ext uri="{FF2B5EF4-FFF2-40B4-BE49-F238E27FC236}">
                  <a16:creationId xmlns:a16="http://schemas.microsoft.com/office/drawing/2014/main" id="{1A28F025-BC00-3049-A0D7-02AE1ED1EC9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839523" y="1459304"/>
              <a:ext cx="951825" cy="950011"/>
            </a:xfrm>
            <a:prstGeom prst="rect">
              <a:avLst/>
            </a:prstGeom>
            <a:effectLst>
              <a:outerShdw blurRad="50800" dist="38100" dir="8100000" algn="tr" rotWithShape="0">
                <a:prstClr val="black">
                  <a:alpha val="40000"/>
                </a:prstClr>
              </a:outerShdw>
            </a:effectLst>
          </p:spPr>
        </p:pic>
      </p:grpSp>
      <p:sp>
        <p:nvSpPr>
          <p:cNvPr id="35" name="矩形 34">
            <a:extLst>
              <a:ext uri="{FF2B5EF4-FFF2-40B4-BE49-F238E27FC236}">
                <a16:creationId xmlns:a16="http://schemas.microsoft.com/office/drawing/2014/main" id="{A04947F5-1107-B74E-8D76-CD752BBFB3B8}"/>
              </a:ext>
            </a:extLst>
          </p:cNvPr>
          <p:cNvSpPr/>
          <p:nvPr/>
        </p:nvSpPr>
        <p:spPr>
          <a:xfrm>
            <a:off x="3897553" y="2222060"/>
            <a:ext cx="3213963" cy="307777"/>
          </a:xfrm>
          <a:prstGeom prst="rect">
            <a:avLst/>
          </a:prstGeom>
          <a:noFill/>
        </p:spPr>
        <p:txBody>
          <a:bodyPr wrap="square" lIns="91440" tIns="45720" rIns="91440" bIns="45720" anchor="t">
            <a:spAutoFit/>
          </a:bodyPr>
          <a:lstStyle/>
          <a:p>
            <a:pPr marL="285750" indent="-285750">
              <a:buClr>
                <a:srgbClr val="FFFFFF"/>
              </a:buClr>
              <a:buFont typeface="Arial" panose="020B0604020202020204" pitchFamily="34" charset="0"/>
              <a:buChar char="•"/>
            </a:pPr>
            <a:r>
              <a:rPr lang="en-US" altLang="zh-TW"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6,000台以上のカメラに対応</a:t>
            </a:r>
            <a:endParaRPr lang="en-US" sz="1850" dirty="0">
              <a:solidFill>
                <a:schemeClr val="bg1"/>
              </a:solidFill>
              <a:latin typeface="Meiryo UI" panose="020B0604030504040204" pitchFamily="50" charset="-128"/>
              <a:ea typeface="Meiryo UI" panose="020B0604030504040204" pitchFamily="50" charset="-128"/>
            </a:endParaRPr>
          </a:p>
        </p:txBody>
      </p:sp>
      <p:sp>
        <p:nvSpPr>
          <p:cNvPr id="36" name="矩形 35">
            <a:extLst>
              <a:ext uri="{FF2B5EF4-FFF2-40B4-BE49-F238E27FC236}">
                <a16:creationId xmlns:a16="http://schemas.microsoft.com/office/drawing/2014/main" id="{0675ADC9-470F-6948-8EE6-112462D769BB}"/>
              </a:ext>
            </a:extLst>
          </p:cNvPr>
          <p:cNvSpPr/>
          <p:nvPr/>
        </p:nvSpPr>
        <p:spPr>
          <a:xfrm>
            <a:off x="3897553" y="2725690"/>
            <a:ext cx="3213963" cy="307777"/>
          </a:xfrm>
          <a:prstGeom prst="rect">
            <a:avLst/>
          </a:prstGeom>
          <a:noFill/>
        </p:spPr>
        <p:txBody>
          <a:bodyPr wrap="square" lIns="91440" tIns="45720" rIns="91440" bIns="45720" anchor="t">
            <a:spAutoFit/>
          </a:bodyPr>
          <a:lstStyle/>
          <a:p>
            <a:pPr marL="285750" indent="-285750">
              <a:buClr>
                <a:srgbClr val="FFFFFF"/>
              </a:buClr>
              <a:buFont typeface="Arial" panose="020B0604020202020204" pitchFamily="34" charset="0"/>
              <a:buChar char="•"/>
            </a:pPr>
            <a:r>
              <a:rPr lang="en-US" altLang="zh-TW"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8つの内蔵モニタリング・チャンネル</a:t>
            </a:r>
            <a:endParaRPr lang="en-US" altLang="zh-TW" sz="1400" dirty="0">
              <a:solidFill>
                <a:schemeClr val="bg1"/>
              </a:solidFill>
              <a:latin typeface="Meiryo UI" panose="020B0604030504040204" pitchFamily="50" charset="-128"/>
              <a:ea typeface="Meiryo UI" panose="020B0604030504040204" pitchFamily="50" charset="-128"/>
              <a:cs typeface="Arial" pitchFamily="34" charset="0"/>
            </a:endParaRPr>
          </a:p>
        </p:txBody>
      </p:sp>
      <p:sp>
        <p:nvSpPr>
          <p:cNvPr id="37" name="矩形 36">
            <a:extLst>
              <a:ext uri="{FF2B5EF4-FFF2-40B4-BE49-F238E27FC236}">
                <a16:creationId xmlns:a16="http://schemas.microsoft.com/office/drawing/2014/main" id="{12401F8B-0E30-9A41-A565-E60E4ECE24A9}"/>
              </a:ext>
            </a:extLst>
          </p:cNvPr>
          <p:cNvSpPr/>
          <p:nvPr/>
        </p:nvSpPr>
        <p:spPr>
          <a:xfrm>
            <a:off x="3897553" y="3134072"/>
            <a:ext cx="3213963" cy="523220"/>
          </a:xfrm>
          <a:prstGeom prst="rect">
            <a:avLst/>
          </a:prstGeom>
          <a:noFill/>
        </p:spPr>
        <p:txBody>
          <a:bodyPr wrap="square" lIns="91440" tIns="45720" rIns="91440" bIns="45720" anchor="t">
            <a:spAutoFit/>
          </a:bodyPr>
          <a:lstStyle/>
          <a:p>
            <a:pPr marL="285750" indent="-285750">
              <a:buClr>
                <a:srgbClr val="FFFFFF"/>
              </a:buClr>
              <a:buFont typeface="Arial" panose="020B0604020202020204" pitchFamily="34" charset="0"/>
              <a:buChar char="•"/>
            </a:pPr>
            <a:r>
              <a:rPr lang="en-US" altLang="zh-CN"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*QVR Proライセンスを購入することで60チャンネルに拡張可能</a:t>
            </a:r>
            <a:endParaRPr lang="en-US" altLang="zh-CN" sz="1400" dirty="0">
              <a:solidFill>
                <a:schemeClr val="bg1"/>
              </a:solidFill>
              <a:latin typeface="Meiryo UI" panose="020B0604030504040204" pitchFamily="50" charset="-128"/>
              <a:ea typeface="Meiryo UI" panose="020B0604030504040204" pitchFamily="50" charset="-128"/>
            </a:endParaRPr>
          </a:p>
        </p:txBody>
      </p:sp>
      <p:sp>
        <p:nvSpPr>
          <p:cNvPr id="38" name="矩形 37">
            <a:extLst>
              <a:ext uri="{FF2B5EF4-FFF2-40B4-BE49-F238E27FC236}">
                <a16:creationId xmlns:a16="http://schemas.microsoft.com/office/drawing/2014/main" id="{97023644-EA99-344E-900E-18DF8CD169E1}"/>
              </a:ext>
            </a:extLst>
          </p:cNvPr>
          <p:cNvSpPr/>
          <p:nvPr/>
        </p:nvSpPr>
        <p:spPr>
          <a:xfrm>
            <a:off x="3897553" y="3683197"/>
            <a:ext cx="3213963" cy="523220"/>
          </a:xfrm>
          <a:prstGeom prst="rect">
            <a:avLst/>
          </a:prstGeom>
          <a:noFill/>
        </p:spPr>
        <p:txBody>
          <a:bodyPr wrap="square" lIns="91440" tIns="45720" rIns="91440" bIns="45720" anchor="t">
            <a:spAutoFit/>
          </a:bodyPr>
          <a:lstStyle/>
          <a:p>
            <a:pPr marL="285750" indent="-285750">
              <a:buClr>
                <a:srgbClr val="FFFFFF"/>
              </a:buClr>
              <a:buFont typeface="Arial" panose="020B0604020202020204" pitchFamily="34" charset="0"/>
              <a:buChar char="•"/>
            </a:pPr>
            <a:r>
              <a:rPr lang="en-US" altLang="zh-CN"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QUSBCam2を通してUSBカメラの画像を閲覧</a:t>
            </a:r>
            <a:endParaRPr lang="en-US" altLang="zh-TW" sz="1400" dirty="0">
              <a:solidFill>
                <a:schemeClr val="bg1"/>
              </a:solidFill>
              <a:latin typeface="Meiryo UI" panose="020B0604030504040204" pitchFamily="50" charset="-128"/>
              <a:ea typeface="Meiryo UI" panose="020B0604030504040204" pitchFamily="50" charset="-128"/>
              <a:cs typeface="Arial" pitchFamily="34" charset="0"/>
            </a:endParaRPr>
          </a:p>
        </p:txBody>
      </p:sp>
      <p:sp>
        <p:nvSpPr>
          <p:cNvPr id="41" name="Google Shape;466;p47">
            <a:extLst>
              <a:ext uri="{FF2B5EF4-FFF2-40B4-BE49-F238E27FC236}">
                <a16:creationId xmlns:a16="http://schemas.microsoft.com/office/drawing/2014/main" id="{33C7E1E4-EDAB-5B40-904C-A020148082F8}"/>
              </a:ext>
            </a:extLst>
          </p:cNvPr>
          <p:cNvSpPr/>
          <p:nvPr/>
        </p:nvSpPr>
        <p:spPr>
          <a:xfrm>
            <a:off x="7951673" y="1670643"/>
            <a:ext cx="3501477" cy="328639"/>
          </a:xfrm>
          <a:prstGeom prst="rect">
            <a:avLst/>
          </a:prstGeom>
          <a:noFill/>
          <a:ln>
            <a:noFill/>
          </a:ln>
        </p:spPr>
        <p:txBody>
          <a:bodyPr spcFirstLastPara="1" wrap="square" lIns="91425" tIns="45700" rIns="91425" bIns="45700" anchor="t" anchorCtr="0">
            <a:noAutofit/>
          </a:bodyPr>
          <a:lstStyle/>
          <a:p>
            <a:r>
              <a:rPr lang="en" sz="2800" b="1">
                <a:solidFill>
                  <a:srgbClr val="E9C27B"/>
                </a:solidFill>
                <a:latin typeface="Meiryo UI" panose="020B0604030504040204" pitchFamily="50" charset="-128"/>
                <a:ea typeface="Meiryo UI" panose="020B0604030504040204" pitchFamily="50" charset="-128"/>
                <a:sym typeface="Arial" panose="020B0604020202020204" pitchFamily="34" charset="0"/>
              </a:rPr>
              <a:t>QVR Pro Client</a:t>
            </a:r>
            <a:endParaRPr lang="zh-TW" altLang="en-US" sz="2800">
              <a:solidFill>
                <a:srgbClr val="E9C27B"/>
              </a:solidFill>
              <a:latin typeface="Meiryo UI" panose="020B0604030504040204" pitchFamily="50" charset="-128"/>
              <a:ea typeface="Meiryo UI" panose="020B0604030504040204" pitchFamily="50" charset="-128"/>
              <a:sym typeface="Arial" panose="020B0604020202020204" pitchFamily="34" charset="0"/>
            </a:endParaRPr>
          </a:p>
        </p:txBody>
      </p:sp>
      <p:grpSp>
        <p:nvGrpSpPr>
          <p:cNvPr id="2" name="群組 1">
            <a:extLst>
              <a:ext uri="{FF2B5EF4-FFF2-40B4-BE49-F238E27FC236}">
                <a16:creationId xmlns:a16="http://schemas.microsoft.com/office/drawing/2014/main" id="{D7689EEB-DD68-4D4D-91ED-4E9092306C62}"/>
              </a:ext>
            </a:extLst>
          </p:cNvPr>
          <p:cNvGrpSpPr/>
          <p:nvPr/>
        </p:nvGrpSpPr>
        <p:grpSpPr>
          <a:xfrm>
            <a:off x="6971071" y="1644884"/>
            <a:ext cx="4539141" cy="2557440"/>
            <a:chOff x="6765353" y="1843162"/>
            <a:chExt cx="4079383" cy="2298403"/>
          </a:xfrm>
        </p:grpSpPr>
        <p:pic>
          <p:nvPicPr>
            <p:cNvPr id="40" name="Google Shape;468;p47">
              <a:extLst>
                <a:ext uri="{FF2B5EF4-FFF2-40B4-BE49-F238E27FC236}">
                  <a16:creationId xmlns:a16="http://schemas.microsoft.com/office/drawing/2014/main" id="{85BAD423-8A64-AD43-AD60-0F5E360F3806}"/>
                </a:ext>
              </a:extLst>
            </p:cNvPr>
            <p:cNvPicPr preferRelativeResize="0"/>
            <p:nvPr/>
          </p:nvPicPr>
          <p:blipFill rotWithShape="1">
            <a:blip r:embed="rId5">
              <a:alphaModFix/>
            </a:blip>
            <a:srcRect/>
            <a:stretch/>
          </p:blipFill>
          <p:spPr>
            <a:xfrm>
              <a:off x="8193980" y="2539127"/>
              <a:ext cx="2650756" cy="1537446"/>
            </a:xfrm>
            <a:prstGeom prst="rect">
              <a:avLst/>
            </a:prstGeom>
            <a:noFill/>
            <a:ln>
              <a:noFill/>
            </a:ln>
          </p:spPr>
        </p:pic>
        <p:pic>
          <p:nvPicPr>
            <p:cNvPr id="42" name="Google Shape;464;p47">
              <a:extLst>
                <a:ext uri="{FF2B5EF4-FFF2-40B4-BE49-F238E27FC236}">
                  <a16:creationId xmlns:a16="http://schemas.microsoft.com/office/drawing/2014/main" id="{FFECAE81-6C65-7C46-9E7A-616F20BEB6F0}"/>
                </a:ext>
              </a:extLst>
            </p:cNvPr>
            <p:cNvPicPr preferRelativeResize="0"/>
            <p:nvPr/>
          </p:nvPicPr>
          <p:blipFill rotWithShape="1">
            <a:blip r:embed="rId6" cstate="screen">
              <a:extLst>
                <a:ext uri="{28A0092B-C50C-407E-A947-70E740481C1C}">
                  <a14:useLocalDpi xmlns:a14="http://schemas.microsoft.com/office/drawing/2010/main"/>
                </a:ext>
              </a:extLst>
            </a:blip>
            <a:srcRect/>
            <a:stretch/>
          </p:blipFill>
          <p:spPr>
            <a:xfrm>
              <a:off x="7420353" y="2207888"/>
              <a:ext cx="1156876" cy="1933677"/>
            </a:xfrm>
            <a:prstGeom prst="rect">
              <a:avLst/>
            </a:prstGeom>
            <a:noFill/>
            <a:ln>
              <a:noFill/>
            </a:ln>
          </p:spPr>
        </p:pic>
        <p:pic>
          <p:nvPicPr>
            <p:cNvPr id="43" name="Google Shape;182;p23">
              <a:extLst>
                <a:ext uri="{FF2B5EF4-FFF2-40B4-BE49-F238E27FC236}">
                  <a16:creationId xmlns:a16="http://schemas.microsoft.com/office/drawing/2014/main" id="{4CBFBF3F-4E6E-6743-B6DE-9B9369472F6B}"/>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a:off x="6765353" y="1843162"/>
              <a:ext cx="867826" cy="867826"/>
            </a:xfrm>
            <a:prstGeom prst="rect">
              <a:avLst/>
            </a:prstGeom>
            <a:noFill/>
            <a:ln>
              <a:noFill/>
            </a:ln>
            <a:effectLst>
              <a:outerShdw blurRad="50800" dist="38100" dir="2700000" algn="tl" rotWithShape="0">
                <a:prstClr val="black">
                  <a:alpha val="40000"/>
                </a:prstClr>
              </a:outerShdw>
            </a:effectLst>
          </p:spPr>
        </p:pic>
      </p:grpSp>
      <p:sp>
        <p:nvSpPr>
          <p:cNvPr id="45" name="矩形 44">
            <a:extLst>
              <a:ext uri="{FF2B5EF4-FFF2-40B4-BE49-F238E27FC236}">
                <a16:creationId xmlns:a16="http://schemas.microsoft.com/office/drawing/2014/main" id="{BEDBD248-69E2-5D4E-AD6D-3A2EE89ED274}"/>
              </a:ext>
            </a:extLst>
          </p:cNvPr>
          <p:cNvSpPr/>
          <p:nvPr/>
        </p:nvSpPr>
        <p:spPr>
          <a:xfrm>
            <a:off x="7618866" y="4277533"/>
            <a:ext cx="3969255" cy="307777"/>
          </a:xfrm>
          <a:prstGeom prst="rect">
            <a:avLst/>
          </a:prstGeom>
          <a:noFill/>
        </p:spPr>
        <p:txBody>
          <a:bodyPr wrap="square" lIns="91440" tIns="45720" rIns="91440" bIns="45720" anchor="t">
            <a:spAutoFit/>
          </a:bodyPr>
          <a:lstStyle/>
          <a:p>
            <a:pPr marL="285750" indent="-285750">
              <a:buClr>
                <a:srgbClr val="FFFFFF"/>
              </a:buClr>
              <a:buFont typeface="Arial" panose="020B0604020202020204" pitchFamily="34" charset="0"/>
              <a:buChar char="•"/>
            </a:pPr>
            <a:r>
              <a:rPr lang="en-US" altLang="zh-CN" sz="1400" dirty="0">
                <a:solidFill>
                  <a:schemeClr val="bg1"/>
                </a:solidFill>
                <a:latin typeface="Meiryo UI" panose="020B0604030504040204" pitchFamily="50" charset="-128"/>
                <a:ea typeface="Meiryo UI" panose="020B0604030504040204" pitchFamily="50" charset="-128"/>
                <a:sym typeface="Arial" panose="020B0604020202020204" pitchFamily="34" charset="0"/>
              </a:rPr>
              <a:t>iOS &amp; </a:t>
            </a:r>
            <a:r>
              <a:rPr lang="en-US" altLang="zh-CN" sz="1400"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Androidモバイルデバイス</a:t>
            </a:r>
            <a:endParaRPr lang="en-US" sz="1850" dirty="0" err="1">
              <a:solidFill>
                <a:schemeClr val="bg1"/>
              </a:solidFill>
              <a:latin typeface="Meiryo UI" panose="020B0604030504040204" pitchFamily="50" charset="-128"/>
              <a:ea typeface="Meiryo UI" panose="020B0604030504040204" pitchFamily="50" charset="-128"/>
            </a:endParaRPr>
          </a:p>
        </p:txBody>
      </p:sp>
      <p:sp>
        <p:nvSpPr>
          <p:cNvPr id="46" name="矩形 45">
            <a:extLst>
              <a:ext uri="{FF2B5EF4-FFF2-40B4-BE49-F238E27FC236}">
                <a16:creationId xmlns:a16="http://schemas.microsoft.com/office/drawing/2014/main" id="{B56C1657-399F-6A4C-8B1F-34679221959B}"/>
              </a:ext>
            </a:extLst>
          </p:cNvPr>
          <p:cNvSpPr/>
          <p:nvPr/>
        </p:nvSpPr>
        <p:spPr>
          <a:xfrm>
            <a:off x="7618866" y="4742788"/>
            <a:ext cx="3969255" cy="523220"/>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CN" sz="1400" dirty="0" err="1">
                <a:solidFill>
                  <a:schemeClr val="bg1"/>
                </a:solidFill>
                <a:latin typeface="Meiryo UI" panose="020B0604030504040204" pitchFamily="50" charset="-128"/>
                <a:ea typeface="Meiryo UI" panose="020B0604030504040204" pitchFamily="50" charset="-128"/>
              </a:rPr>
              <a:t>クロスプラットフォーム対応</a:t>
            </a:r>
            <a:r>
              <a:rPr lang="en-US" altLang="zh-CN" sz="1400" dirty="0">
                <a:solidFill>
                  <a:schemeClr val="bg1"/>
                </a:solidFill>
                <a:latin typeface="Meiryo UI" panose="020B0604030504040204" pitchFamily="50" charset="-128"/>
                <a:ea typeface="Meiryo UI" panose="020B0604030504040204" pitchFamily="50" charset="-128"/>
              </a:rPr>
              <a:t>: Windows, Mac, Ubuntu  </a:t>
            </a:r>
          </a:p>
        </p:txBody>
      </p:sp>
      <p:sp>
        <p:nvSpPr>
          <p:cNvPr id="44" name="矩形 45">
            <a:extLst>
              <a:ext uri="{FF2B5EF4-FFF2-40B4-BE49-F238E27FC236}">
                <a16:creationId xmlns:a16="http://schemas.microsoft.com/office/drawing/2014/main" id="{D97A9B32-A289-4BCE-9F46-BF23C7D07CEF}"/>
              </a:ext>
            </a:extLst>
          </p:cNvPr>
          <p:cNvSpPr/>
          <p:nvPr/>
        </p:nvSpPr>
        <p:spPr>
          <a:xfrm>
            <a:off x="7618866" y="5366716"/>
            <a:ext cx="3969255" cy="523220"/>
          </a:xfrm>
          <a:prstGeom prst="rect">
            <a:avLst/>
          </a:prstGeom>
          <a:noFill/>
        </p:spPr>
        <p:txBody>
          <a:bodyPr wrap="square" lIns="91440" tIns="45720" rIns="91440" bIns="45720" anchor="t">
            <a:spAutoFit/>
          </a:bodyPr>
          <a:lstStyle/>
          <a:p>
            <a:pPr marL="285750" indent="-285750">
              <a:buClr>
                <a:srgbClr val="FFFFFF"/>
              </a:buClr>
              <a:buFont typeface="Arial" panose="020B0604020202020204" pitchFamily="34" charset="0"/>
              <a:buChar char="•"/>
            </a:pPr>
            <a:r>
              <a:rPr lang="en-US" altLang="zh-TW" sz="1400" dirty="0" err="1">
                <a:solidFill>
                  <a:schemeClr val="bg1"/>
                </a:solidFill>
                <a:latin typeface="Meiryo UI" panose="020B0604030504040204" pitchFamily="50" charset="-128"/>
                <a:ea typeface="Meiryo UI" panose="020B0604030504040204" pitchFamily="50" charset="-128"/>
                <a:sym typeface="Arial" panose="020B0604020202020204" pitchFamily="34" charset="0"/>
              </a:rPr>
              <a:t>HDMI出力とUSBキーボードとマウスを使用し、グラフィックカードをインストールしてNASをコントロール</a:t>
            </a:r>
            <a:endParaRPr lang="en-US" altLang="zh-TW" sz="1400">
              <a:solidFill>
                <a:schemeClr val="bg1"/>
              </a:solidFill>
              <a:latin typeface="Meiryo UI" panose="020B0604030504040204" pitchFamily="50" charset="-128"/>
              <a:ea typeface="Meiryo UI" panose="020B0604030504040204" pitchFamily="50" charset="-128"/>
              <a:cs typeface="Arial" pitchFamily="34" charset="0"/>
            </a:endParaRPr>
          </a:p>
        </p:txBody>
      </p:sp>
      <p:sp>
        <p:nvSpPr>
          <p:cNvPr id="3" name="文字方塊 2">
            <a:extLst>
              <a:ext uri="{FF2B5EF4-FFF2-40B4-BE49-F238E27FC236}">
                <a16:creationId xmlns:a16="http://schemas.microsoft.com/office/drawing/2014/main" id="{EC377F18-F2E5-6058-077A-42978D2D37AF}"/>
              </a:ext>
            </a:extLst>
          </p:cNvPr>
          <p:cNvSpPr txBox="1"/>
          <p:nvPr/>
        </p:nvSpPr>
        <p:spPr>
          <a:xfrm>
            <a:off x="3897553" y="494879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800" b="1">
                <a:solidFill>
                  <a:srgbClr val="E9C27B"/>
                </a:solidFill>
                <a:latin typeface="Meiryo UI" panose="020B0604030504040204" pitchFamily="50" charset="-128"/>
                <a:ea typeface="Meiryo UI" panose="020B0604030504040204" pitchFamily="50" charset="-128"/>
              </a:rPr>
              <a:t>QVR Elite</a:t>
            </a:r>
            <a:r>
              <a:rPr lang="zh-TW" altLang="en-US" sz="2800" b="1">
                <a:solidFill>
                  <a:srgbClr val="E9C27B"/>
                </a:solidFill>
                <a:latin typeface="Meiryo UI" panose="020B0604030504040204" pitchFamily="50" charset="-128"/>
                <a:ea typeface="Meiryo UI" panose="020B0604030504040204" pitchFamily="50" charset="-128"/>
              </a:rPr>
              <a:t> </a:t>
            </a:r>
            <a:endParaRPr lang="zh-TW" altLang="en-US" sz="2800">
              <a:solidFill>
                <a:srgbClr val="E9C27B"/>
              </a:solidFill>
              <a:latin typeface="Meiryo UI" panose="020B0604030504040204" pitchFamily="50" charset="-128"/>
              <a:ea typeface="Meiryo UI" panose="020B0604030504040204" pitchFamily="50" charset="-128"/>
            </a:endParaRPr>
          </a:p>
        </p:txBody>
      </p:sp>
      <p:sp>
        <p:nvSpPr>
          <p:cNvPr id="6" name="文字方塊 5">
            <a:extLst>
              <a:ext uri="{FF2B5EF4-FFF2-40B4-BE49-F238E27FC236}">
                <a16:creationId xmlns:a16="http://schemas.microsoft.com/office/drawing/2014/main" id="{7D1B1E17-61CE-2DE5-025E-DA4BECEB185C}"/>
              </a:ext>
            </a:extLst>
          </p:cNvPr>
          <p:cNvSpPr txBox="1"/>
          <p:nvPr/>
        </p:nvSpPr>
        <p:spPr>
          <a:xfrm>
            <a:off x="3897553" y="5443040"/>
            <a:ext cx="38766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ja-JP" altLang="en-US" sz="1400" dirty="0" err="1">
                <a:solidFill>
                  <a:schemeClr val="bg1"/>
                </a:solidFill>
                <a:latin typeface="Meiryo UI" panose="020B0604030504040204" pitchFamily="50" charset="-128"/>
                <a:ea typeface="Meiryo UI" panose="020B0604030504040204" pitchFamily="50" charset="-128"/>
              </a:rPr>
              <a:t>柔軟</a:t>
            </a:r>
            <a:r>
              <a:rPr lang="ja-JP" altLang="en-US" sz="1400">
                <a:solidFill>
                  <a:schemeClr val="bg1"/>
                </a:solidFill>
                <a:latin typeface="Meiryo UI" panose="020B0604030504040204" pitchFamily="50" charset="-128"/>
                <a:ea typeface="Meiryo UI" panose="020B0604030504040204" pitchFamily="50" charset="-128"/>
              </a:rPr>
              <a:t>なサブスクリプション</a:t>
            </a:r>
            <a:r>
              <a:rPr lang="en-US" sz="1400" dirty="0">
                <a:solidFill>
                  <a:schemeClr val="bg1"/>
                </a:solidFill>
                <a:latin typeface="Meiryo UI" panose="020B0604030504040204" pitchFamily="50" charset="-128"/>
                <a:ea typeface="Meiryo UI" panose="020B0604030504040204" pitchFamily="50" charset="-128"/>
              </a:rPr>
              <a:t>QVR</a:t>
            </a:r>
            <a:r>
              <a:rPr lang="en-US" sz="1400">
                <a:solidFill>
                  <a:schemeClr val="bg1"/>
                </a:solidFill>
                <a:latin typeface="Meiryo UI" panose="020B0604030504040204" pitchFamily="50" charset="-128"/>
                <a:ea typeface="Meiryo UI" panose="020B0604030504040204" pitchFamily="50" charset="-128"/>
              </a:rPr>
              <a:t> Eliteは、ライセンスを購入することで最大72チャンネルまで拡張可能</a:t>
            </a:r>
            <a:endParaRPr lang="en-US" sz="1850">
              <a:solidFill>
                <a:schemeClr val="bg1"/>
              </a:solidFill>
              <a:latin typeface="Meiryo UI" panose="020B0604030504040204" pitchFamily="50" charset="-128"/>
              <a:ea typeface="Meiryo UI" panose="020B0604030504040204" pitchFamily="50" charset="-128"/>
            </a:endParaRPr>
          </a:p>
        </p:txBody>
      </p:sp>
      <p:sp>
        <p:nvSpPr>
          <p:cNvPr id="7" name="文字方塊 6">
            <a:extLst>
              <a:ext uri="{FF2B5EF4-FFF2-40B4-BE49-F238E27FC236}">
                <a16:creationId xmlns:a16="http://schemas.microsoft.com/office/drawing/2014/main" id="{EF38025B-4E99-BCF3-7B09-E6C0BE127AA7}"/>
              </a:ext>
            </a:extLst>
          </p:cNvPr>
          <p:cNvSpPr txBox="1"/>
          <p:nvPr/>
        </p:nvSpPr>
        <p:spPr>
          <a:xfrm>
            <a:off x="350312" y="6329966"/>
            <a:ext cx="38766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100" dirty="0">
                <a:solidFill>
                  <a:schemeClr val="bg1"/>
                </a:solidFill>
                <a:latin typeface="Meiryo UI" panose="020B0604030504040204" pitchFamily="50" charset="-128"/>
                <a:ea typeface="Meiryo UI" panose="020B0604030504040204" pitchFamily="50" charset="-128"/>
              </a:rPr>
              <a:t>* TS-855eU 16GBメモリ搭載</a:t>
            </a:r>
          </a:p>
        </p:txBody>
      </p:sp>
      <p:pic>
        <p:nvPicPr>
          <p:cNvPr id="9" name="圖片 8">
            <a:extLst>
              <a:ext uri="{FF2B5EF4-FFF2-40B4-BE49-F238E27FC236}">
                <a16:creationId xmlns:a16="http://schemas.microsoft.com/office/drawing/2014/main" id="{F9155BE8-C111-344A-12C4-AEA0DC56DE20}"/>
              </a:ext>
            </a:extLst>
          </p:cNvPr>
          <p:cNvPicPr>
            <a:picLocks noChangeAspect="1"/>
          </p:cNvPicPr>
          <p:nvPr/>
        </p:nvPicPr>
        <p:blipFill>
          <a:blip r:embed="rId8"/>
          <a:srcRect/>
          <a:stretch/>
        </p:blipFill>
        <p:spPr>
          <a:xfrm>
            <a:off x="2776054" y="4965161"/>
            <a:ext cx="1080000" cy="1080000"/>
          </a:xfrm>
          <a:prstGeom prst="rect">
            <a:avLst/>
          </a:prstGeom>
        </p:spPr>
      </p:pic>
      <p:pic>
        <p:nvPicPr>
          <p:cNvPr id="10" name="圖片 9">
            <a:extLst>
              <a:ext uri="{FF2B5EF4-FFF2-40B4-BE49-F238E27FC236}">
                <a16:creationId xmlns:a16="http://schemas.microsoft.com/office/drawing/2014/main" id="{B5D0C1B6-D2B3-61DC-84AA-F90EA16A9A17}"/>
              </a:ext>
            </a:extLst>
          </p:cNvPr>
          <p:cNvPicPr>
            <a:picLocks noChangeAspect="1"/>
          </p:cNvPicPr>
          <p:nvPr/>
        </p:nvPicPr>
        <p:blipFill>
          <a:blip r:embed="rId9"/>
          <a:srcRect/>
          <a:stretch/>
        </p:blipFill>
        <p:spPr>
          <a:xfrm>
            <a:off x="2776054" y="1685897"/>
            <a:ext cx="1080000" cy="1080000"/>
          </a:xfrm>
          <a:prstGeom prst="rect">
            <a:avLst/>
          </a:prstGeom>
        </p:spPr>
      </p:pic>
      <p:pic>
        <p:nvPicPr>
          <p:cNvPr id="11" name="圖片 10">
            <a:extLst>
              <a:ext uri="{FF2B5EF4-FFF2-40B4-BE49-F238E27FC236}">
                <a16:creationId xmlns:a16="http://schemas.microsoft.com/office/drawing/2014/main" id="{682C8313-4C28-DA51-5DFC-8EA5F8AA45F1}"/>
              </a:ext>
            </a:extLst>
          </p:cNvPr>
          <p:cNvPicPr>
            <a:picLocks noChangeAspect="1"/>
          </p:cNvPicPr>
          <p:nvPr/>
        </p:nvPicPr>
        <p:blipFill>
          <a:blip r:embed="rId10"/>
          <a:srcRect/>
          <a:stretch/>
        </p:blipFill>
        <p:spPr>
          <a:xfrm>
            <a:off x="6904857" y="1565139"/>
            <a:ext cx="1116000" cy="1116000"/>
          </a:xfrm>
          <a:prstGeom prst="rect">
            <a:avLst/>
          </a:prstGeom>
        </p:spPr>
      </p:pic>
    </p:spTree>
    <p:extLst>
      <p:ext uri="{BB962C8B-B14F-4D97-AF65-F5344CB8AC3E}">
        <p14:creationId xmlns:p14="http://schemas.microsoft.com/office/powerpoint/2010/main" val="708584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EA0ECE-F15D-46AF-8880-1B43D029202F}"/>
              </a:ext>
            </a:extLst>
          </p:cNvPr>
          <p:cNvSpPr>
            <a:spLocks noGrp="1"/>
          </p:cNvSpPr>
          <p:nvPr>
            <p:ph type="title"/>
          </p:nvPr>
        </p:nvSpPr>
        <p:spPr/>
        <p:txBody>
          <a:bodyPr/>
          <a:lstStyle/>
          <a:p>
            <a:r>
              <a:rPr lang="en-US" sz="3600" dirty="0" err="1">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PC</a:t>
            </a:r>
            <a:r>
              <a:rPr lang="en-US" sz="3600" dirty="0" err="1">
                <a:latin typeface="Meiryo UI" panose="020B0604030504040204" pitchFamily="50" charset="-128"/>
                <a:ea typeface="Meiryo UI" panose="020B0604030504040204" pitchFamily="50" charset="-128"/>
                <a:cs typeface="Arial"/>
                <a:sym typeface="Arial" panose="020B0604020202020204" pitchFamily="34" charset="0"/>
              </a:rPr>
              <a:t>やモバイル機器で、どこでもライブビューと再生が可能な統一インターフェース</a:t>
            </a:r>
            <a:endParaRPr lang="en-US" sz="3600" dirty="0" err="1">
              <a:latin typeface="Meiryo UI" panose="020B0604030504040204" pitchFamily="50" charset="-128"/>
              <a:ea typeface="Meiryo UI" panose="020B0604030504040204" pitchFamily="50" charset="-128"/>
            </a:endParaRPr>
          </a:p>
        </p:txBody>
      </p:sp>
      <p:pic>
        <p:nvPicPr>
          <p:cNvPr id="3" name="Google Shape;303;p33">
            <a:extLst>
              <a:ext uri="{FF2B5EF4-FFF2-40B4-BE49-F238E27FC236}">
                <a16:creationId xmlns:a16="http://schemas.microsoft.com/office/drawing/2014/main" id="{C1DCF97E-F741-4B5A-B2E5-716C22D507EB}"/>
              </a:ext>
            </a:extLst>
          </p:cNvPr>
          <p:cNvPicPr preferRelativeResize="0"/>
          <p:nvPr/>
        </p:nvPicPr>
        <p:blipFill>
          <a:blip r:embed="rId3" cstate="print">
            <a:alphaModFix/>
            <a:extLst>
              <a:ext uri="{28A0092B-C50C-407E-A947-70E740481C1C}">
                <a14:useLocalDpi xmlns:a14="http://schemas.microsoft.com/office/drawing/2010/main"/>
              </a:ext>
            </a:extLst>
          </a:blip>
          <a:stretch>
            <a:fillRect/>
          </a:stretch>
        </p:blipFill>
        <p:spPr>
          <a:xfrm>
            <a:off x="608756" y="2379909"/>
            <a:ext cx="6125376" cy="3118323"/>
          </a:xfrm>
          <a:prstGeom prst="rect">
            <a:avLst/>
          </a:prstGeom>
          <a:noFill/>
          <a:ln>
            <a:noFill/>
          </a:ln>
        </p:spPr>
      </p:pic>
      <p:sp>
        <p:nvSpPr>
          <p:cNvPr id="4" name="Google Shape;304;p33">
            <a:extLst>
              <a:ext uri="{FF2B5EF4-FFF2-40B4-BE49-F238E27FC236}">
                <a16:creationId xmlns:a16="http://schemas.microsoft.com/office/drawing/2014/main" id="{35D09121-751C-4A07-B201-E5106E3338AF}"/>
              </a:ext>
            </a:extLst>
          </p:cNvPr>
          <p:cNvSpPr txBox="1"/>
          <p:nvPr/>
        </p:nvSpPr>
        <p:spPr>
          <a:xfrm>
            <a:off x="910033" y="1587351"/>
            <a:ext cx="10359067" cy="523180"/>
          </a:xfrm>
          <a:prstGeom prst="rect">
            <a:avLst/>
          </a:prstGeom>
          <a:noFill/>
          <a:ln>
            <a:no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sz="1800" dirty="0">
                <a:solidFill>
                  <a:srgbClr val="F3F3F3"/>
                </a:solidFill>
                <a:latin typeface="Meiryo UI" panose="020B0604030504040204" pitchFamily="50" charset="-128"/>
                <a:ea typeface="Meiryo UI" panose="020B0604030504040204" pitchFamily="50" charset="-128"/>
                <a:sym typeface="+mn-lt"/>
              </a:rPr>
              <a:t>複数のチャンネルのライブビューをモニターし、1つのインターフェイスで再生</a:t>
            </a:r>
            <a:endParaRPr lang="en-US" dirty="0">
              <a:latin typeface="Meiryo UI" panose="020B0604030504040204" pitchFamily="50" charset="-128"/>
              <a:ea typeface="Meiryo UI" panose="020B0604030504040204" pitchFamily="50" charset="-128"/>
            </a:endParaRPr>
          </a:p>
        </p:txBody>
      </p:sp>
      <p:sp>
        <p:nvSpPr>
          <p:cNvPr id="6" name="Google Shape;316;p33">
            <a:extLst>
              <a:ext uri="{FF2B5EF4-FFF2-40B4-BE49-F238E27FC236}">
                <a16:creationId xmlns:a16="http://schemas.microsoft.com/office/drawing/2014/main" id="{0D882A50-6E4E-4C79-8ED9-161A4F2FD018}"/>
              </a:ext>
            </a:extLst>
          </p:cNvPr>
          <p:cNvSpPr txBox="1"/>
          <p:nvPr/>
        </p:nvSpPr>
        <p:spPr>
          <a:xfrm>
            <a:off x="6811377" y="5450839"/>
            <a:ext cx="3787449" cy="461624"/>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b="1">
                <a:solidFill>
                  <a:schemeClr val="bg1"/>
                </a:solidFill>
                <a:latin typeface="Meiryo UI" panose="020B0604030504040204" pitchFamily="50" charset="-128"/>
                <a:ea typeface="Meiryo UI" panose="020B0604030504040204" pitchFamily="50" charset="-128"/>
                <a:sym typeface="+mn-lt"/>
              </a:rPr>
              <a:t>1</a:t>
            </a:r>
            <a:r>
              <a:rPr lang="ja-JP" altLang="en-US" b="1">
                <a:solidFill>
                  <a:schemeClr val="bg1"/>
                </a:solidFill>
                <a:latin typeface="Meiryo UI" panose="020B0604030504040204" pitchFamily="50" charset="-128"/>
                <a:ea typeface="Meiryo UI" panose="020B0604030504040204" pitchFamily="50" charset="-128"/>
                <a:sym typeface="+mn-lt"/>
              </a:rPr>
              <a:t>クリックで前の再生時間にジャンプ</a:t>
            </a:r>
            <a:endParaRPr lang="en-US" dirty="0">
              <a:solidFill>
                <a:schemeClr val="bg1"/>
              </a:solidFill>
              <a:latin typeface="Meiryo UI" panose="020B0604030504040204" pitchFamily="50" charset="-128"/>
              <a:ea typeface="Meiryo UI" panose="020B0604030504040204" pitchFamily="50" charset="-128"/>
            </a:endParaRPr>
          </a:p>
        </p:txBody>
      </p:sp>
      <p:pic>
        <p:nvPicPr>
          <p:cNvPr id="8" name="Google Shape;318;p33">
            <a:extLst>
              <a:ext uri="{FF2B5EF4-FFF2-40B4-BE49-F238E27FC236}">
                <a16:creationId xmlns:a16="http://schemas.microsoft.com/office/drawing/2014/main" id="{15C787E8-644B-46CE-9AC5-F0BF602423F3}"/>
              </a:ext>
            </a:extLst>
          </p:cNvPr>
          <p:cNvPicPr preferRelativeResize="0"/>
          <p:nvPr/>
        </p:nvPicPr>
        <p:blipFill>
          <a:blip r:embed="rId4">
            <a:alphaModFix/>
          </a:blip>
          <a:stretch>
            <a:fillRect/>
          </a:stretch>
        </p:blipFill>
        <p:spPr>
          <a:xfrm>
            <a:off x="1481189" y="5022547"/>
            <a:ext cx="4505881" cy="866800"/>
          </a:xfrm>
          <a:prstGeom prst="rect">
            <a:avLst/>
          </a:prstGeom>
          <a:noFill/>
          <a:ln>
            <a:noFill/>
          </a:ln>
          <a:effectLst>
            <a:outerShdw blurRad="57150" dist="19050" dir="5400000" algn="bl" rotWithShape="0">
              <a:srgbClr val="000000">
                <a:alpha val="50000"/>
              </a:srgbClr>
            </a:outerShdw>
          </a:effectLst>
        </p:spPr>
      </p:pic>
      <p:sp>
        <p:nvSpPr>
          <p:cNvPr id="10" name="Google Shape;320;p33">
            <a:extLst>
              <a:ext uri="{FF2B5EF4-FFF2-40B4-BE49-F238E27FC236}">
                <a16:creationId xmlns:a16="http://schemas.microsoft.com/office/drawing/2014/main" id="{F433C5D2-9A6D-442B-B418-E51B8CAFC2BA}"/>
              </a:ext>
            </a:extLst>
          </p:cNvPr>
          <p:cNvSpPr/>
          <p:nvPr/>
        </p:nvSpPr>
        <p:spPr>
          <a:xfrm>
            <a:off x="1401626" y="4975215"/>
            <a:ext cx="1452625" cy="330999"/>
          </a:xfrm>
          <a:prstGeom prst="rect">
            <a:avLst/>
          </a:prstGeom>
          <a:noFill/>
          <a:ln w="28575" cap="flat" cmpd="sng">
            <a:solidFill>
              <a:srgbClr val="92D050"/>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Meiryo UI" panose="020B0604030504040204" pitchFamily="50" charset="-128"/>
              <a:ea typeface="Meiryo UI" panose="020B0604030504040204" pitchFamily="50" charset="-128"/>
              <a:sym typeface="Arial" panose="020B0604020202020204" pitchFamily="34" charset="0"/>
            </a:endParaRPr>
          </a:p>
        </p:txBody>
      </p:sp>
      <p:sp>
        <p:nvSpPr>
          <p:cNvPr id="11" name="Google Shape;321;p33">
            <a:extLst>
              <a:ext uri="{FF2B5EF4-FFF2-40B4-BE49-F238E27FC236}">
                <a16:creationId xmlns:a16="http://schemas.microsoft.com/office/drawing/2014/main" id="{A1CEF076-ECF1-4964-A670-DE3DB0F5C9D8}"/>
              </a:ext>
            </a:extLst>
          </p:cNvPr>
          <p:cNvSpPr/>
          <p:nvPr/>
        </p:nvSpPr>
        <p:spPr>
          <a:xfrm>
            <a:off x="2963162" y="5437293"/>
            <a:ext cx="2722756" cy="513921"/>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Meiryo UI" panose="020B0604030504040204" pitchFamily="50" charset="-128"/>
              <a:ea typeface="Meiryo UI" panose="020B0604030504040204" pitchFamily="50" charset="-128"/>
              <a:sym typeface="Arial" panose="020B0604020202020204" pitchFamily="34" charset="0"/>
            </a:endParaRPr>
          </a:p>
        </p:txBody>
      </p:sp>
      <p:cxnSp>
        <p:nvCxnSpPr>
          <p:cNvPr id="12" name="Google Shape;322;p33">
            <a:extLst>
              <a:ext uri="{FF2B5EF4-FFF2-40B4-BE49-F238E27FC236}">
                <a16:creationId xmlns:a16="http://schemas.microsoft.com/office/drawing/2014/main" id="{3B0820C1-EAEF-4A03-A850-0E751AE98680}"/>
              </a:ext>
            </a:extLst>
          </p:cNvPr>
          <p:cNvCxnSpPr>
            <a:cxnSpLocks/>
            <a:stCxn id="16" idx="3"/>
            <a:endCxn id="20" idx="1"/>
          </p:cNvCxnSpPr>
          <p:nvPr/>
        </p:nvCxnSpPr>
        <p:spPr>
          <a:xfrm flipV="1">
            <a:off x="3358869" y="3195519"/>
            <a:ext cx="3500633" cy="1945195"/>
          </a:xfrm>
          <a:prstGeom prst="bentConnector3">
            <a:avLst>
              <a:gd name="adj1" fmla="val 50000"/>
            </a:avLst>
          </a:prstGeom>
          <a:noFill/>
          <a:ln w="19050" cap="flat" cmpd="sng">
            <a:solidFill>
              <a:srgbClr val="FF00FF"/>
            </a:solidFill>
            <a:prstDash val="solid"/>
            <a:round/>
            <a:headEnd type="none" w="med" len="med"/>
            <a:tailEnd type="oval" w="med" len="med"/>
          </a:ln>
        </p:spPr>
      </p:cxnSp>
      <p:sp>
        <p:nvSpPr>
          <p:cNvPr id="16" name="Google Shape;323;p33">
            <a:extLst>
              <a:ext uri="{FF2B5EF4-FFF2-40B4-BE49-F238E27FC236}">
                <a16:creationId xmlns:a16="http://schemas.microsoft.com/office/drawing/2014/main" id="{B4945CD7-B560-4BDE-8FB1-1B527A4FE982}"/>
              </a:ext>
            </a:extLst>
          </p:cNvPr>
          <p:cNvSpPr/>
          <p:nvPr/>
        </p:nvSpPr>
        <p:spPr>
          <a:xfrm>
            <a:off x="2925367" y="4975214"/>
            <a:ext cx="433501" cy="330999"/>
          </a:xfrm>
          <a:prstGeom prst="rect">
            <a:avLst/>
          </a:prstGeom>
          <a:noFill/>
          <a:ln w="28575" cap="flat" cmpd="sng">
            <a:solidFill>
              <a:srgbClr val="FF00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Meiryo UI" panose="020B0604030504040204" pitchFamily="50" charset="-128"/>
              <a:ea typeface="Meiryo UI" panose="020B0604030504040204" pitchFamily="50" charset="-128"/>
              <a:sym typeface="Arial" panose="020B0604020202020204" pitchFamily="34" charset="0"/>
            </a:endParaRPr>
          </a:p>
        </p:txBody>
      </p:sp>
      <p:sp>
        <p:nvSpPr>
          <p:cNvPr id="17" name="Google Shape;327;p33">
            <a:extLst>
              <a:ext uri="{FF2B5EF4-FFF2-40B4-BE49-F238E27FC236}">
                <a16:creationId xmlns:a16="http://schemas.microsoft.com/office/drawing/2014/main" id="{A030602A-8221-4BB9-9D57-1089367733B9}"/>
              </a:ext>
            </a:extLst>
          </p:cNvPr>
          <p:cNvSpPr txBox="1"/>
          <p:nvPr/>
        </p:nvSpPr>
        <p:spPr>
          <a:xfrm>
            <a:off x="6797267" y="4281388"/>
            <a:ext cx="3815671" cy="461624"/>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sz="1400">
                <a:solidFill>
                  <a:schemeClr val="bg1"/>
                </a:solidFill>
                <a:latin typeface="Meiryo UI" panose="020B0604030504040204" pitchFamily="50" charset="-128"/>
                <a:ea typeface="Meiryo UI" panose="020B0604030504040204" pitchFamily="50" charset="-128"/>
                <a:sym typeface="+mn-lt"/>
              </a:rPr>
              <a:t>1</a:t>
            </a:r>
            <a:r>
              <a:rPr lang="ja-JP" altLang="en-US" sz="1400">
                <a:solidFill>
                  <a:schemeClr val="bg1"/>
                </a:solidFill>
                <a:latin typeface="Meiryo UI" panose="020B0604030504040204" pitchFamily="50" charset="-128"/>
                <a:ea typeface="Meiryo UI" panose="020B0604030504040204" pitchFamily="50" charset="-128"/>
                <a:sym typeface="+mn-lt"/>
              </a:rPr>
              <a:t>クリックですべてのビデオビューを同時再</a:t>
            </a:r>
            <a:r>
              <a:rPr lang="ja-JP" altLang="en-US" sz="1400" dirty="0">
                <a:solidFill>
                  <a:schemeClr val="bg1"/>
                </a:solidFill>
                <a:latin typeface="Meiryo UI" panose="020B0604030504040204" pitchFamily="50" charset="-128"/>
                <a:ea typeface="Meiryo UI" panose="020B0604030504040204" pitchFamily="50" charset="-128"/>
                <a:sym typeface="+mn-lt"/>
              </a:rPr>
              <a:t>生</a:t>
            </a:r>
            <a:endParaRPr lang="en-US" dirty="0">
              <a:solidFill>
                <a:schemeClr val="bg1"/>
              </a:solidFill>
              <a:latin typeface="Meiryo UI" panose="020B0604030504040204" pitchFamily="50" charset="-128"/>
              <a:ea typeface="Meiryo UI" panose="020B0604030504040204" pitchFamily="50" charset="-128"/>
            </a:endParaRPr>
          </a:p>
        </p:txBody>
      </p:sp>
      <p:sp>
        <p:nvSpPr>
          <p:cNvPr id="19" name="Google Shape;329;p33">
            <a:extLst>
              <a:ext uri="{FF2B5EF4-FFF2-40B4-BE49-F238E27FC236}">
                <a16:creationId xmlns:a16="http://schemas.microsoft.com/office/drawing/2014/main" id="{576B568F-6C17-4EBE-9397-56149D758052}"/>
              </a:ext>
            </a:extLst>
          </p:cNvPr>
          <p:cNvSpPr/>
          <p:nvPr/>
        </p:nvSpPr>
        <p:spPr>
          <a:xfrm>
            <a:off x="1481189" y="3320164"/>
            <a:ext cx="1864523" cy="972400"/>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Meiryo UI" panose="020B0604030504040204" pitchFamily="50" charset="-128"/>
              <a:ea typeface="Meiryo UI" panose="020B0604030504040204" pitchFamily="50" charset="-128"/>
              <a:sym typeface="Arial" panose="020B0604020202020204" pitchFamily="34" charset="0"/>
            </a:endParaRPr>
          </a:p>
        </p:txBody>
      </p:sp>
      <p:pic>
        <p:nvPicPr>
          <p:cNvPr id="20" name="Google Shape;330;p33">
            <a:extLst>
              <a:ext uri="{FF2B5EF4-FFF2-40B4-BE49-F238E27FC236}">
                <a16:creationId xmlns:a16="http://schemas.microsoft.com/office/drawing/2014/main" id="{09E11167-4730-447D-B910-4BF94708EBA7}"/>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6859501" y="2391854"/>
            <a:ext cx="2890803" cy="1607329"/>
          </a:xfrm>
          <a:prstGeom prst="rect">
            <a:avLst/>
          </a:prstGeom>
          <a:noFill/>
          <a:ln w="28575" cap="flat" cmpd="sng">
            <a:solidFill>
              <a:srgbClr val="FF00FF"/>
            </a:solidFill>
            <a:prstDash val="solid"/>
            <a:round/>
            <a:headEnd type="none" w="sm" len="sm"/>
            <a:tailEnd type="none" w="sm" len="sm"/>
          </a:ln>
        </p:spPr>
      </p:pic>
      <p:pic>
        <p:nvPicPr>
          <p:cNvPr id="21" name="Google Shape;331;p33">
            <a:extLst>
              <a:ext uri="{FF2B5EF4-FFF2-40B4-BE49-F238E27FC236}">
                <a16:creationId xmlns:a16="http://schemas.microsoft.com/office/drawing/2014/main" id="{40578CA0-09A7-455E-A2D2-3F4DF1B4D444}"/>
              </a:ext>
            </a:extLst>
          </p:cNvPr>
          <p:cNvPicPr preferRelativeResize="0"/>
          <p:nvPr/>
        </p:nvPicPr>
        <p:blipFill>
          <a:blip r:embed="rId6">
            <a:alphaModFix/>
          </a:blip>
          <a:stretch>
            <a:fillRect/>
          </a:stretch>
        </p:blipFill>
        <p:spPr>
          <a:xfrm>
            <a:off x="7904703" y="2795324"/>
            <a:ext cx="800400" cy="800400"/>
          </a:xfrm>
          <a:prstGeom prst="rect">
            <a:avLst/>
          </a:prstGeom>
          <a:noFill/>
          <a:ln>
            <a:noFill/>
          </a:ln>
        </p:spPr>
      </p:pic>
      <p:cxnSp>
        <p:nvCxnSpPr>
          <p:cNvPr id="22" name="接點: 肘形 21">
            <a:extLst>
              <a:ext uri="{FF2B5EF4-FFF2-40B4-BE49-F238E27FC236}">
                <a16:creationId xmlns:a16="http://schemas.microsoft.com/office/drawing/2014/main" id="{DD8626C0-AABE-4556-8840-36788F7B21F0}"/>
              </a:ext>
            </a:extLst>
          </p:cNvPr>
          <p:cNvCxnSpPr>
            <a:cxnSpLocks/>
            <a:stCxn id="19" idx="3"/>
            <a:endCxn id="11" idx="0"/>
          </p:cNvCxnSpPr>
          <p:nvPr/>
        </p:nvCxnSpPr>
        <p:spPr>
          <a:xfrm>
            <a:off x="3345713" y="3806364"/>
            <a:ext cx="978828" cy="1630928"/>
          </a:xfrm>
          <a:prstGeom prst="bentConnector2">
            <a:avLst/>
          </a:prstGeom>
          <a:noFill/>
          <a:ln w="19050" cap="flat" cmpd="sng">
            <a:solidFill>
              <a:srgbClr val="80FCFF"/>
            </a:solidFill>
            <a:prstDash val="solid"/>
            <a:round/>
            <a:headEnd type="none" w="sm" len="sm"/>
            <a:tailEnd type="oval" w="sm" len="sm"/>
          </a:ln>
        </p:spPr>
      </p:cxnSp>
      <p:cxnSp>
        <p:nvCxnSpPr>
          <p:cNvPr id="23" name="接點: 肘形 21">
            <a:extLst>
              <a:ext uri="{FF2B5EF4-FFF2-40B4-BE49-F238E27FC236}">
                <a16:creationId xmlns:a16="http://schemas.microsoft.com/office/drawing/2014/main" id="{A74DC33B-DEAE-D64F-BFF7-340A316BB9D3}"/>
              </a:ext>
            </a:extLst>
          </p:cNvPr>
          <p:cNvCxnSpPr>
            <a:cxnSpLocks/>
            <a:stCxn id="11" idx="3"/>
            <a:endCxn id="6" idx="1"/>
          </p:cNvCxnSpPr>
          <p:nvPr/>
        </p:nvCxnSpPr>
        <p:spPr>
          <a:xfrm flipV="1">
            <a:off x="5685918" y="5681651"/>
            <a:ext cx="1125459" cy="12603"/>
          </a:xfrm>
          <a:prstGeom prst="bentConnector3">
            <a:avLst>
              <a:gd name="adj1" fmla="val 50000"/>
            </a:avLst>
          </a:prstGeom>
          <a:noFill/>
          <a:ln w="19050" cap="flat" cmpd="sng">
            <a:solidFill>
              <a:srgbClr val="80FCFF"/>
            </a:solidFill>
            <a:prstDash val="solid"/>
            <a:round/>
            <a:headEnd type="none" w="sm" len="sm"/>
            <a:tailEnd type="oval" w="sm" len="sm"/>
          </a:ln>
        </p:spPr>
      </p:cxnSp>
      <p:sp>
        <p:nvSpPr>
          <p:cNvPr id="24" name="Google Shape;316;p33">
            <a:extLst>
              <a:ext uri="{FF2B5EF4-FFF2-40B4-BE49-F238E27FC236}">
                <a16:creationId xmlns:a16="http://schemas.microsoft.com/office/drawing/2014/main" id="{1CA48213-66B2-3447-BED9-BC73DAAF4874}"/>
              </a:ext>
            </a:extLst>
          </p:cNvPr>
          <p:cNvSpPr txBox="1"/>
          <p:nvPr/>
        </p:nvSpPr>
        <p:spPr>
          <a:xfrm>
            <a:off x="1082494" y="6067640"/>
            <a:ext cx="4268095" cy="461624"/>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1219170"/>
            <a:r>
              <a:rPr lang="en-US" sz="1400" dirty="0">
                <a:solidFill>
                  <a:schemeClr val="bg1"/>
                </a:solidFill>
                <a:latin typeface="Meiryo UI" panose="020B0604030504040204" pitchFamily="50" charset="-128"/>
                <a:ea typeface="Meiryo UI" panose="020B0604030504040204" pitchFamily="50" charset="-128"/>
                <a:sym typeface="+mn-lt"/>
              </a:rPr>
              <a:t>1クリックでライブと再生を切り替え</a:t>
            </a:r>
            <a:endParaRPr lang="en-US" dirty="0">
              <a:solidFill>
                <a:schemeClr val="bg1"/>
              </a:solidFill>
              <a:latin typeface="Meiryo UI" panose="020B0604030504040204" pitchFamily="50" charset="-128"/>
              <a:ea typeface="Meiryo UI" panose="020B0604030504040204" pitchFamily="50" charset="-128"/>
            </a:endParaRPr>
          </a:p>
        </p:txBody>
      </p:sp>
      <p:cxnSp>
        <p:nvCxnSpPr>
          <p:cNvPr id="39" name="接點: 肘形 21">
            <a:extLst>
              <a:ext uri="{FF2B5EF4-FFF2-40B4-BE49-F238E27FC236}">
                <a16:creationId xmlns:a16="http://schemas.microsoft.com/office/drawing/2014/main" id="{05F62A5E-0CDC-164C-AAF8-F47F7905B82D}"/>
              </a:ext>
            </a:extLst>
          </p:cNvPr>
          <p:cNvCxnSpPr>
            <a:cxnSpLocks/>
            <a:stCxn id="10" idx="2"/>
          </p:cNvCxnSpPr>
          <p:nvPr/>
        </p:nvCxnSpPr>
        <p:spPr>
          <a:xfrm>
            <a:off x="2127939" y="5306213"/>
            <a:ext cx="0" cy="761427"/>
          </a:xfrm>
          <a:prstGeom prst="straightConnector1">
            <a:avLst/>
          </a:prstGeom>
          <a:noFill/>
          <a:ln w="19050" cap="flat" cmpd="sng">
            <a:solidFill>
              <a:srgbClr val="92D050"/>
            </a:solidFill>
            <a:prstDash val="solid"/>
            <a:round/>
            <a:headEnd type="none" w="sm" len="sm"/>
            <a:tailEnd type="oval" w="sm" len="sm"/>
          </a:ln>
        </p:spPr>
      </p:cxnSp>
      <p:cxnSp>
        <p:nvCxnSpPr>
          <p:cNvPr id="42" name="接點: 肘形 21">
            <a:extLst>
              <a:ext uri="{FF2B5EF4-FFF2-40B4-BE49-F238E27FC236}">
                <a16:creationId xmlns:a16="http://schemas.microsoft.com/office/drawing/2014/main" id="{1244C8F2-81CD-344F-A058-4532257BB3A3}"/>
              </a:ext>
            </a:extLst>
          </p:cNvPr>
          <p:cNvCxnSpPr>
            <a:cxnSpLocks/>
            <a:stCxn id="20" idx="2"/>
          </p:cNvCxnSpPr>
          <p:nvPr/>
        </p:nvCxnSpPr>
        <p:spPr>
          <a:xfrm>
            <a:off x="8304903" y="3999183"/>
            <a:ext cx="0" cy="282205"/>
          </a:xfrm>
          <a:prstGeom prst="straightConnector1">
            <a:avLst/>
          </a:prstGeom>
          <a:noFill/>
          <a:ln w="19050" cap="flat" cmpd="sng">
            <a:solidFill>
              <a:srgbClr val="FF00FF"/>
            </a:solidFill>
            <a:prstDash val="solid"/>
            <a:round/>
            <a:headEnd type="none" w="med" len="med"/>
            <a:tailEnd type="oval" w="med" len="med"/>
          </a:ln>
        </p:spPr>
      </p:cxnSp>
    </p:spTree>
    <p:extLst>
      <p:ext uri="{BB962C8B-B14F-4D97-AF65-F5344CB8AC3E}">
        <p14:creationId xmlns:p14="http://schemas.microsoft.com/office/powerpoint/2010/main" val="2717537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BD361D-2A5B-4C83-9A84-9A3820B86020}"/>
              </a:ext>
            </a:extLst>
          </p:cNvPr>
          <p:cNvSpPr>
            <a:spLocks noGrp="1"/>
          </p:cNvSpPr>
          <p:nvPr>
            <p:ph type="title"/>
          </p:nvPr>
        </p:nvSpPr>
        <p:spPr>
          <a:xfrm>
            <a:off x="973238" y="-925"/>
            <a:ext cx="11218762" cy="1292506"/>
          </a:xfrm>
        </p:spPr>
        <p:txBody>
          <a:bodyPr>
            <a:normAutofit/>
          </a:bodyPr>
          <a:lstStyle/>
          <a:p>
            <a:r>
              <a:rPr lang="en-US" err="1">
                <a:latin typeface="Meiryo UI" panose="020B0604030504040204" pitchFamily="50" charset="-128"/>
                <a:ea typeface="Meiryo UI" panose="020B0604030504040204" pitchFamily="50" charset="-128"/>
                <a:sym typeface="+mn-lt"/>
              </a:rPr>
              <a:t>膨大な数のカメラモデルに対応</a:t>
            </a:r>
            <a:endParaRPr lang="en-US" altLang="zh-TW" err="1">
              <a:latin typeface="Meiryo UI" panose="020B0604030504040204" pitchFamily="50" charset="-128"/>
              <a:ea typeface="Meiryo UI" panose="020B0604030504040204" pitchFamily="50" charset="-128"/>
            </a:endParaRPr>
          </a:p>
        </p:txBody>
      </p:sp>
      <p:sp>
        <p:nvSpPr>
          <p:cNvPr id="4" name="Google Shape;253;p31">
            <a:extLst>
              <a:ext uri="{FF2B5EF4-FFF2-40B4-BE49-F238E27FC236}">
                <a16:creationId xmlns:a16="http://schemas.microsoft.com/office/drawing/2014/main" id="{11B9E300-2378-FF0E-1792-4464EEEBFA42}"/>
              </a:ext>
            </a:extLst>
          </p:cNvPr>
          <p:cNvSpPr/>
          <p:nvPr/>
        </p:nvSpPr>
        <p:spPr>
          <a:xfrm>
            <a:off x="4108257" y="2308166"/>
            <a:ext cx="3580552"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eiryo UI" panose="020B0604030504040204" pitchFamily="50" charset="-128"/>
              <a:ea typeface="Meiryo UI" panose="020B0604030504040204" pitchFamily="50" charset="-128"/>
              <a:sym typeface="Arial" panose="020B0604020202020204" pitchFamily="34" charset="0"/>
            </a:endParaRPr>
          </a:p>
        </p:txBody>
      </p:sp>
      <p:pic>
        <p:nvPicPr>
          <p:cNvPr id="23" name="Google Shape;256;p31" descr="PLC Based Industrial Automation in Bangladesh - PLC Bangladesh">
            <a:extLst>
              <a:ext uri="{FF2B5EF4-FFF2-40B4-BE49-F238E27FC236}">
                <a16:creationId xmlns:a16="http://schemas.microsoft.com/office/drawing/2014/main" id="{6A71EBA3-7F7B-226D-CC58-090EA2C4C90D}"/>
              </a:ext>
            </a:extLst>
          </p:cNvPr>
          <p:cNvPicPr preferRelativeResize="0"/>
          <p:nvPr/>
        </p:nvPicPr>
        <p:blipFill rotWithShape="1">
          <a:blip r:embed="rId3">
            <a:alphaModFix/>
          </a:blip>
          <a:srcRect l="24646" r="16935" b="32791"/>
          <a:stretch/>
        </p:blipFill>
        <p:spPr>
          <a:xfrm>
            <a:off x="4147561" y="3478812"/>
            <a:ext cx="3503118" cy="2457637"/>
          </a:xfrm>
          <a:prstGeom prst="rect">
            <a:avLst/>
          </a:prstGeom>
          <a:noFill/>
          <a:ln>
            <a:noFill/>
          </a:ln>
        </p:spPr>
      </p:pic>
      <p:sp>
        <p:nvSpPr>
          <p:cNvPr id="24" name="Google Shape;257;p31">
            <a:extLst>
              <a:ext uri="{FF2B5EF4-FFF2-40B4-BE49-F238E27FC236}">
                <a16:creationId xmlns:a16="http://schemas.microsoft.com/office/drawing/2014/main" id="{736C94C4-0785-5886-EEBC-6F858A82B829}"/>
              </a:ext>
            </a:extLst>
          </p:cNvPr>
          <p:cNvSpPr/>
          <p:nvPr/>
        </p:nvSpPr>
        <p:spPr>
          <a:xfrm>
            <a:off x="210905" y="2308166"/>
            <a:ext cx="3666056"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28" name="Google Shape;258;p31">
            <a:extLst>
              <a:ext uri="{FF2B5EF4-FFF2-40B4-BE49-F238E27FC236}">
                <a16:creationId xmlns:a16="http://schemas.microsoft.com/office/drawing/2014/main" id="{D9308AEE-3C01-9EE8-8E69-B216CA9F138A}"/>
              </a:ext>
            </a:extLst>
          </p:cNvPr>
          <p:cNvSpPr/>
          <p:nvPr/>
        </p:nvSpPr>
        <p:spPr>
          <a:xfrm>
            <a:off x="210873" y="1795006"/>
            <a:ext cx="3666056"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defRPr/>
            </a:pPr>
            <a:r>
              <a:rPr kumimoji="0" lang="en" altLang="zh-TW" sz="2800" b="1" i="0" u="none" strike="noStrike" kern="0" cap="none" spc="0" normalizeH="0" baseline="0" noProof="0" dirty="0">
                <a:ln>
                  <a:noFill/>
                </a:ln>
                <a:effectLst/>
                <a:uLnTx/>
                <a:uFillTx/>
                <a:latin typeface="Meiryo UI" panose="020B0604030504040204" pitchFamily="50" charset="-128"/>
                <a:ea typeface="Meiryo UI" panose="020B0604030504040204" pitchFamily="50" charset="-128"/>
                <a:cs typeface="Calibri"/>
                <a:sym typeface="Arial" panose="020B0604020202020204" pitchFamily="34" charset="0"/>
              </a:rPr>
              <a:t>190</a:t>
            </a:r>
            <a:r>
              <a:rPr lang="en-US" altLang="zh-TW" sz="2800" b="1" dirty="0" err="1">
                <a:latin typeface="Meiryo UI" panose="020B0604030504040204" pitchFamily="50" charset="-128"/>
                <a:ea typeface="Meiryo UI" panose="020B0604030504040204" pitchFamily="50" charset="-128"/>
                <a:cs typeface="Calibri"/>
                <a:sym typeface="Arial" panose="020B0604020202020204" pitchFamily="34" charset="0"/>
              </a:rPr>
              <a:t>ブランド</a:t>
            </a:r>
            <a:r>
              <a:rPr lang="en-US" altLang="zh-TW" sz="2800" b="1" dirty="0">
                <a:latin typeface="Meiryo UI" panose="020B0604030504040204" pitchFamily="50" charset="-128"/>
                <a:ea typeface="Meiryo UI" panose="020B0604030504040204" pitchFamily="50" charset="-128"/>
                <a:cs typeface="Calibri"/>
                <a:sym typeface="Arial" panose="020B0604020202020204" pitchFamily="34" charset="0"/>
              </a:rPr>
              <a:t> </a:t>
            </a:r>
            <a:r>
              <a:rPr lang="en-US" altLang="zh-TW" sz="1600" dirty="0" err="1">
                <a:latin typeface="Meiryo UI" panose="020B0604030504040204" pitchFamily="50" charset="-128"/>
                <a:ea typeface="Meiryo UI" panose="020B0604030504040204" pitchFamily="50" charset="-128"/>
                <a:cs typeface="Calibri"/>
                <a:sym typeface="Arial" panose="020B0604020202020204" pitchFamily="34" charset="0"/>
              </a:rPr>
              <a:t>以上</a:t>
            </a:r>
            <a:endParaRPr lang="en" altLang="zh-TW" sz="1600" i="0" u="none" strike="noStrike" kern="0" cap="none" spc="0" normalizeH="0" baseline="0" noProof="0" dirty="0" err="1">
              <a:ln>
                <a:noFill/>
              </a:ln>
              <a:effectLst/>
              <a:uLnTx/>
              <a:uFillTx/>
              <a:latin typeface="Meiryo UI" panose="020B0604030504040204" pitchFamily="50" charset="-128"/>
              <a:ea typeface="Meiryo UI" panose="020B0604030504040204" pitchFamily="50" charset="-128"/>
              <a:cs typeface="Calibri"/>
            </a:endParaRPr>
          </a:p>
        </p:txBody>
      </p:sp>
      <p:pic>
        <p:nvPicPr>
          <p:cNvPr id="29" name="Google Shape;259;p31">
            <a:extLst>
              <a:ext uri="{FF2B5EF4-FFF2-40B4-BE49-F238E27FC236}">
                <a16:creationId xmlns:a16="http://schemas.microsoft.com/office/drawing/2014/main" id="{6162CC0A-6856-F2F2-F683-EC1208E544BF}"/>
              </a:ext>
            </a:extLst>
          </p:cNvPr>
          <p:cNvPicPr preferRelativeResize="0"/>
          <p:nvPr/>
        </p:nvPicPr>
        <p:blipFill rotWithShape="1">
          <a:blip r:embed="rId4">
            <a:alphaModFix/>
          </a:blip>
          <a:srcRect/>
          <a:stretch/>
        </p:blipFill>
        <p:spPr>
          <a:xfrm>
            <a:off x="4596181" y="2327699"/>
            <a:ext cx="2901832" cy="1108499"/>
          </a:xfrm>
          <a:prstGeom prst="rect">
            <a:avLst/>
          </a:prstGeom>
          <a:noFill/>
          <a:ln>
            <a:noFill/>
          </a:ln>
        </p:spPr>
      </p:pic>
      <p:pic>
        <p:nvPicPr>
          <p:cNvPr id="30" name="Google Shape;260;p31">
            <a:extLst>
              <a:ext uri="{FF2B5EF4-FFF2-40B4-BE49-F238E27FC236}">
                <a16:creationId xmlns:a16="http://schemas.microsoft.com/office/drawing/2014/main" id="{2DBBE9F0-D63E-0ECA-EC3A-1882B604EBC8}"/>
              </a:ext>
            </a:extLst>
          </p:cNvPr>
          <p:cNvPicPr preferRelativeResize="0"/>
          <p:nvPr/>
        </p:nvPicPr>
        <p:blipFill rotWithShape="1">
          <a:blip r:embed="rId5">
            <a:alphaModFix/>
          </a:blip>
          <a:srcRect/>
          <a:stretch/>
        </p:blipFill>
        <p:spPr>
          <a:xfrm>
            <a:off x="2365595" y="3277411"/>
            <a:ext cx="986165" cy="402804"/>
          </a:xfrm>
          <a:prstGeom prst="rect">
            <a:avLst/>
          </a:prstGeom>
          <a:noFill/>
          <a:ln>
            <a:noFill/>
          </a:ln>
        </p:spPr>
      </p:pic>
      <p:pic>
        <p:nvPicPr>
          <p:cNvPr id="31" name="Google Shape;261;p31">
            <a:extLst>
              <a:ext uri="{FF2B5EF4-FFF2-40B4-BE49-F238E27FC236}">
                <a16:creationId xmlns:a16="http://schemas.microsoft.com/office/drawing/2014/main" id="{78152ADB-DE5F-D7F2-CE39-B08957E32401}"/>
              </a:ext>
            </a:extLst>
          </p:cNvPr>
          <p:cNvPicPr preferRelativeResize="0"/>
          <p:nvPr/>
        </p:nvPicPr>
        <p:blipFill rotWithShape="1">
          <a:blip r:embed="rId6">
            <a:alphaModFix/>
          </a:blip>
          <a:srcRect/>
          <a:stretch/>
        </p:blipFill>
        <p:spPr>
          <a:xfrm>
            <a:off x="564187" y="4682845"/>
            <a:ext cx="1307573" cy="261515"/>
          </a:xfrm>
          <a:prstGeom prst="rect">
            <a:avLst/>
          </a:prstGeom>
          <a:noFill/>
          <a:ln>
            <a:noFill/>
          </a:ln>
        </p:spPr>
      </p:pic>
      <p:pic>
        <p:nvPicPr>
          <p:cNvPr id="32" name="Google Shape;262;p31">
            <a:extLst>
              <a:ext uri="{FF2B5EF4-FFF2-40B4-BE49-F238E27FC236}">
                <a16:creationId xmlns:a16="http://schemas.microsoft.com/office/drawing/2014/main" id="{803A3A72-8CDC-6144-26A9-752E04574F15}"/>
              </a:ext>
            </a:extLst>
          </p:cNvPr>
          <p:cNvPicPr preferRelativeResize="0"/>
          <p:nvPr/>
        </p:nvPicPr>
        <p:blipFill rotWithShape="1">
          <a:blip r:embed="rId7">
            <a:alphaModFix/>
          </a:blip>
          <a:srcRect t="19264" b="15144"/>
          <a:stretch/>
        </p:blipFill>
        <p:spPr>
          <a:xfrm>
            <a:off x="2340784" y="4673008"/>
            <a:ext cx="1035791" cy="407533"/>
          </a:xfrm>
          <a:prstGeom prst="rect">
            <a:avLst/>
          </a:prstGeom>
          <a:noFill/>
          <a:ln>
            <a:noFill/>
          </a:ln>
        </p:spPr>
      </p:pic>
      <p:pic>
        <p:nvPicPr>
          <p:cNvPr id="33" name="Google Shape;263;p31">
            <a:extLst>
              <a:ext uri="{FF2B5EF4-FFF2-40B4-BE49-F238E27FC236}">
                <a16:creationId xmlns:a16="http://schemas.microsoft.com/office/drawing/2014/main" id="{64DFE643-4516-9819-7B38-A266D7DA1643}"/>
              </a:ext>
            </a:extLst>
          </p:cNvPr>
          <p:cNvPicPr preferRelativeResize="0"/>
          <p:nvPr/>
        </p:nvPicPr>
        <p:blipFill rotWithShape="1">
          <a:blip r:embed="rId8">
            <a:alphaModFix/>
          </a:blip>
          <a:srcRect t="35885" b="35423"/>
          <a:stretch/>
        </p:blipFill>
        <p:spPr>
          <a:xfrm>
            <a:off x="2340784" y="4028024"/>
            <a:ext cx="1035789" cy="297176"/>
          </a:xfrm>
          <a:prstGeom prst="rect">
            <a:avLst/>
          </a:prstGeom>
          <a:noFill/>
          <a:ln>
            <a:noFill/>
          </a:ln>
        </p:spPr>
      </p:pic>
      <p:pic>
        <p:nvPicPr>
          <p:cNvPr id="34" name="Google Shape;264;p31">
            <a:extLst>
              <a:ext uri="{FF2B5EF4-FFF2-40B4-BE49-F238E27FC236}">
                <a16:creationId xmlns:a16="http://schemas.microsoft.com/office/drawing/2014/main" id="{053F89DF-87EE-1E84-AF87-EF794CCED993}"/>
              </a:ext>
            </a:extLst>
          </p:cNvPr>
          <p:cNvPicPr preferRelativeResize="0"/>
          <p:nvPr/>
        </p:nvPicPr>
        <p:blipFill rotWithShape="1">
          <a:blip r:embed="rId9">
            <a:alphaModFix/>
          </a:blip>
          <a:srcRect t="40416" b="39575"/>
          <a:stretch/>
        </p:blipFill>
        <p:spPr>
          <a:xfrm>
            <a:off x="564187" y="3302049"/>
            <a:ext cx="1334807" cy="267046"/>
          </a:xfrm>
          <a:prstGeom prst="rect">
            <a:avLst/>
          </a:prstGeom>
          <a:noFill/>
          <a:ln>
            <a:noFill/>
          </a:ln>
        </p:spPr>
      </p:pic>
      <p:pic>
        <p:nvPicPr>
          <p:cNvPr id="35" name="Google Shape;265;p31">
            <a:extLst>
              <a:ext uri="{FF2B5EF4-FFF2-40B4-BE49-F238E27FC236}">
                <a16:creationId xmlns:a16="http://schemas.microsoft.com/office/drawing/2014/main" id="{9E07B54C-9913-3A49-9727-76F43843EEDB}"/>
              </a:ext>
            </a:extLst>
          </p:cNvPr>
          <p:cNvPicPr preferRelativeResize="0"/>
          <p:nvPr/>
        </p:nvPicPr>
        <p:blipFill rotWithShape="1">
          <a:blip r:embed="rId10">
            <a:alphaModFix/>
          </a:blip>
          <a:srcRect/>
          <a:stretch/>
        </p:blipFill>
        <p:spPr>
          <a:xfrm>
            <a:off x="630554" y="2539374"/>
            <a:ext cx="1252981" cy="304927"/>
          </a:xfrm>
          <a:prstGeom prst="rect">
            <a:avLst/>
          </a:prstGeom>
          <a:noFill/>
          <a:ln>
            <a:noFill/>
          </a:ln>
        </p:spPr>
      </p:pic>
      <p:pic>
        <p:nvPicPr>
          <p:cNvPr id="36" name="Google Shape;266;p31">
            <a:extLst>
              <a:ext uri="{FF2B5EF4-FFF2-40B4-BE49-F238E27FC236}">
                <a16:creationId xmlns:a16="http://schemas.microsoft.com/office/drawing/2014/main" id="{2C7F2C1E-2B6B-2E7D-FD33-1AB8BAD71B9B}"/>
              </a:ext>
            </a:extLst>
          </p:cNvPr>
          <p:cNvPicPr preferRelativeResize="0"/>
          <p:nvPr/>
        </p:nvPicPr>
        <p:blipFill rotWithShape="1">
          <a:blip r:embed="rId11">
            <a:alphaModFix/>
          </a:blip>
          <a:srcRect/>
          <a:stretch/>
        </p:blipFill>
        <p:spPr>
          <a:xfrm>
            <a:off x="584787" y="4026843"/>
            <a:ext cx="1312632" cy="198255"/>
          </a:xfrm>
          <a:prstGeom prst="rect">
            <a:avLst/>
          </a:prstGeom>
          <a:noFill/>
          <a:ln>
            <a:noFill/>
          </a:ln>
        </p:spPr>
      </p:pic>
      <p:pic>
        <p:nvPicPr>
          <p:cNvPr id="37" name="Google Shape;267;p31">
            <a:extLst>
              <a:ext uri="{FF2B5EF4-FFF2-40B4-BE49-F238E27FC236}">
                <a16:creationId xmlns:a16="http://schemas.microsoft.com/office/drawing/2014/main" id="{CAA31E13-A5A1-C420-328D-BFB4B52D405A}"/>
              </a:ext>
            </a:extLst>
          </p:cNvPr>
          <p:cNvPicPr preferRelativeResize="0"/>
          <p:nvPr/>
        </p:nvPicPr>
        <p:blipFill rotWithShape="1">
          <a:blip r:embed="rId12">
            <a:alphaModFix/>
          </a:blip>
          <a:srcRect t="29378" b="30684"/>
          <a:stretch/>
        </p:blipFill>
        <p:spPr>
          <a:xfrm>
            <a:off x="300717" y="5402109"/>
            <a:ext cx="1834507" cy="366299"/>
          </a:xfrm>
          <a:prstGeom prst="rect">
            <a:avLst/>
          </a:prstGeom>
          <a:noFill/>
          <a:ln>
            <a:noFill/>
          </a:ln>
        </p:spPr>
      </p:pic>
      <p:pic>
        <p:nvPicPr>
          <p:cNvPr id="38" name="Google Shape;268;p31">
            <a:extLst>
              <a:ext uri="{FF2B5EF4-FFF2-40B4-BE49-F238E27FC236}">
                <a16:creationId xmlns:a16="http://schemas.microsoft.com/office/drawing/2014/main" id="{3841E106-808E-B0C1-CF0E-1AA729EF625D}"/>
              </a:ext>
            </a:extLst>
          </p:cNvPr>
          <p:cNvPicPr preferRelativeResize="0"/>
          <p:nvPr/>
        </p:nvPicPr>
        <p:blipFill rotWithShape="1">
          <a:blip r:embed="rId13">
            <a:alphaModFix/>
          </a:blip>
          <a:srcRect/>
          <a:stretch/>
        </p:blipFill>
        <p:spPr>
          <a:xfrm>
            <a:off x="2226097" y="2454072"/>
            <a:ext cx="1358657" cy="475531"/>
          </a:xfrm>
          <a:prstGeom prst="rect">
            <a:avLst/>
          </a:prstGeom>
          <a:noFill/>
          <a:ln>
            <a:noFill/>
          </a:ln>
        </p:spPr>
      </p:pic>
      <p:pic>
        <p:nvPicPr>
          <p:cNvPr id="39" name="Google Shape;269;p31" descr="Brickcom - deltalink">
            <a:extLst>
              <a:ext uri="{FF2B5EF4-FFF2-40B4-BE49-F238E27FC236}">
                <a16:creationId xmlns:a16="http://schemas.microsoft.com/office/drawing/2014/main" id="{AA5FD8E0-7756-A176-280F-9F9D5331558E}"/>
              </a:ext>
            </a:extLst>
          </p:cNvPr>
          <p:cNvPicPr preferRelativeResize="0"/>
          <p:nvPr/>
        </p:nvPicPr>
        <p:blipFill rotWithShape="1">
          <a:blip r:embed="rId14">
            <a:alphaModFix/>
          </a:blip>
          <a:srcRect t="24883" b="22653"/>
          <a:stretch/>
        </p:blipFill>
        <p:spPr>
          <a:xfrm>
            <a:off x="2180355" y="5428352"/>
            <a:ext cx="1356645" cy="322541"/>
          </a:xfrm>
          <a:prstGeom prst="rect">
            <a:avLst/>
          </a:prstGeom>
          <a:noFill/>
          <a:ln>
            <a:noFill/>
          </a:ln>
        </p:spPr>
      </p:pic>
      <p:sp>
        <p:nvSpPr>
          <p:cNvPr id="40" name="Google Shape;270;p31">
            <a:extLst>
              <a:ext uri="{FF2B5EF4-FFF2-40B4-BE49-F238E27FC236}">
                <a16:creationId xmlns:a16="http://schemas.microsoft.com/office/drawing/2014/main" id="{7C0F4B9A-2F48-1197-964A-EB3BAD95964F}"/>
              </a:ext>
            </a:extLst>
          </p:cNvPr>
          <p:cNvSpPr/>
          <p:nvPr/>
        </p:nvSpPr>
        <p:spPr>
          <a:xfrm>
            <a:off x="4109433" y="1795006"/>
            <a:ext cx="3579375"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defRPr/>
            </a:pPr>
            <a:r>
              <a:rPr kumimoji="0" lang="en" altLang="zh-TW" sz="2800" b="1" i="0" u="none" strike="noStrike" kern="0" cap="none" spc="0" normalizeH="0" baseline="0" noProof="0">
                <a:ln>
                  <a:noFill/>
                </a:ln>
                <a:effectLst/>
                <a:uLnTx/>
                <a:uFillTx/>
                <a:latin typeface="Meiryo UI" panose="020B0604030504040204" pitchFamily="50" charset="-128"/>
                <a:ea typeface="Meiryo UI" panose="020B0604030504040204" pitchFamily="50" charset="-128"/>
                <a:cs typeface="Calibri"/>
                <a:sym typeface="Arial" panose="020B0604020202020204" pitchFamily="34" charset="0"/>
              </a:rPr>
              <a:t>6000</a:t>
            </a:r>
            <a:r>
              <a:rPr lang="en" altLang="zh-TW" sz="2800" b="1">
                <a:latin typeface="Meiryo UI" panose="020B0604030504040204" pitchFamily="50" charset="-128"/>
                <a:ea typeface="Meiryo UI" panose="020B0604030504040204" pitchFamily="50" charset="-128"/>
                <a:cs typeface="Calibri"/>
                <a:sym typeface="Arial" panose="020B0604020202020204" pitchFamily="34" charset="0"/>
              </a:rPr>
              <a:t>モデル</a:t>
            </a:r>
            <a:r>
              <a:rPr lang="en-US" sz="2800" b="1" dirty="0">
                <a:latin typeface="Meiryo UI" panose="020B0604030504040204" pitchFamily="50" charset="-128"/>
                <a:ea typeface="Meiryo UI" panose="020B0604030504040204" pitchFamily="50" charset="-128"/>
                <a:cs typeface="Calibri"/>
                <a:sym typeface="Arial" panose="020B0604020202020204" pitchFamily="34" charset="0"/>
              </a:rPr>
              <a:t> </a:t>
            </a:r>
            <a:r>
              <a:rPr lang="en-US" sz="1600" err="1">
                <a:latin typeface="Meiryo UI" panose="020B0604030504040204" pitchFamily="50" charset="-128"/>
                <a:ea typeface="Meiryo UI" panose="020B0604030504040204" pitchFamily="50" charset="-128"/>
                <a:cs typeface="Calibri"/>
                <a:sym typeface="Arial" panose="020B0604020202020204" pitchFamily="34" charset="0"/>
              </a:rPr>
              <a:t>以上</a:t>
            </a:r>
            <a:endParaRPr lang="en-US" altLang="zh-TW" sz="2800" b="1" i="0" u="none" strike="noStrike" kern="0" cap="none" spc="0" normalizeH="0" baseline="0" noProof="0" dirty="0" err="1">
              <a:ln>
                <a:noFill/>
              </a:ln>
              <a:effectLst/>
              <a:uLnTx/>
              <a:uFillTx/>
              <a:latin typeface="Meiryo UI" panose="020B0604030504040204" pitchFamily="50" charset="-128"/>
              <a:ea typeface="Meiryo UI" panose="020B0604030504040204" pitchFamily="50" charset="-128"/>
              <a:cs typeface="Calibri"/>
            </a:endParaRPr>
          </a:p>
        </p:txBody>
      </p:sp>
      <p:sp>
        <p:nvSpPr>
          <p:cNvPr id="41" name="Google Shape;271;p31">
            <a:extLst>
              <a:ext uri="{FF2B5EF4-FFF2-40B4-BE49-F238E27FC236}">
                <a16:creationId xmlns:a16="http://schemas.microsoft.com/office/drawing/2014/main" id="{13AF15EF-C0CE-8039-4157-68893DCA2593}"/>
              </a:ext>
            </a:extLst>
          </p:cNvPr>
          <p:cNvSpPr/>
          <p:nvPr/>
        </p:nvSpPr>
        <p:spPr>
          <a:xfrm>
            <a:off x="7925572" y="2308166"/>
            <a:ext cx="3847654"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42" name="Google Shape;272;p31">
            <a:extLst>
              <a:ext uri="{FF2B5EF4-FFF2-40B4-BE49-F238E27FC236}">
                <a16:creationId xmlns:a16="http://schemas.microsoft.com/office/drawing/2014/main" id="{88FEA713-6FB3-5E91-C6BD-4946D1E5EB14}"/>
              </a:ext>
            </a:extLst>
          </p:cNvPr>
          <p:cNvSpPr/>
          <p:nvPr/>
        </p:nvSpPr>
        <p:spPr>
          <a:xfrm>
            <a:off x="7925572" y="1795006"/>
            <a:ext cx="3847654"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defTabSz="914400">
              <a:lnSpc>
                <a:spcPct val="100000"/>
              </a:lnSpc>
              <a:spcBef>
                <a:spcPts val="0"/>
              </a:spcBef>
              <a:spcAft>
                <a:spcPts val="0"/>
              </a:spcAft>
              <a:buNone/>
              <a:tabLst/>
              <a:defRPr/>
            </a:pPr>
            <a:r>
              <a:rPr kumimoji="0" lang="en-US" sz="2400" b="1" i="0" u="none" strike="noStrike" kern="0" cap="none" spc="0" normalizeH="0" baseline="0" noProof="0" dirty="0" err="1">
                <a:ln>
                  <a:noFill/>
                </a:ln>
                <a:solidFill>
                  <a:prstClr val="black"/>
                </a:solidFill>
                <a:effectLst/>
                <a:uLnTx/>
                <a:uFillTx/>
                <a:latin typeface="Meiryo UI" panose="020B0604030504040204" pitchFamily="50" charset="-128"/>
                <a:ea typeface="Meiryo UI" panose="020B0604030504040204" pitchFamily="50" charset="-128"/>
                <a:sym typeface="Arial" panose="020B0604020202020204" pitchFamily="34" charset="0"/>
              </a:rPr>
              <a:t>ONVIF</a:t>
            </a:r>
            <a:r>
              <a:rPr lang="en-US" sz="2400" b="1" dirty="0" err="1">
                <a:solidFill>
                  <a:prstClr val="black"/>
                </a:solidFill>
                <a:latin typeface="Meiryo UI" panose="020B0604030504040204" pitchFamily="50" charset="-128"/>
                <a:ea typeface="Meiryo UI" panose="020B0604030504040204" pitchFamily="50" charset="-128"/>
                <a:sym typeface="Arial" panose="020B0604020202020204" pitchFamily="34" charset="0"/>
              </a:rPr>
              <a:t>プロファイル対応</a:t>
            </a:r>
            <a:endParaRPr lang="en-US" sz="2400" b="1">
              <a:latin typeface="Meiryo UI" panose="020B0604030504040204" pitchFamily="50" charset="-128"/>
              <a:ea typeface="Meiryo UI" panose="020B0604030504040204" pitchFamily="50" charset="-128"/>
            </a:endParaRPr>
          </a:p>
        </p:txBody>
      </p:sp>
      <p:pic>
        <p:nvPicPr>
          <p:cNvPr id="43" name="Google Shape;273;p31" descr="一張含有 文字, 美工圖案 的圖片&#10;&#10;自動產生的描述">
            <a:extLst>
              <a:ext uri="{FF2B5EF4-FFF2-40B4-BE49-F238E27FC236}">
                <a16:creationId xmlns:a16="http://schemas.microsoft.com/office/drawing/2014/main" id="{BD3A0E3F-3F99-290C-6DE6-BDB3EB80FB84}"/>
              </a:ext>
            </a:extLst>
          </p:cNvPr>
          <p:cNvPicPr preferRelativeResize="0"/>
          <p:nvPr/>
        </p:nvPicPr>
        <p:blipFill rotWithShape="1">
          <a:blip r:embed="rId15">
            <a:alphaModFix/>
          </a:blip>
          <a:srcRect/>
          <a:stretch/>
        </p:blipFill>
        <p:spPr>
          <a:xfrm>
            <a:off x="8398079" y="2701341"/>
            <a:ext cx="2913621" cy="582724"/>
          </a:xfrm>
          <a:prstGeom prst="rect">
            <a:avLst/>
          </a:prstGeom>
          <a:noFill/>
          <a:ln>
            <a:noFill/>
          </a:ln>
        </p:spPr>
      </p:pic>
      <p:sp>
        <p:nvSpPr>
          <p:cNvPr id="44" name="文字方塊 43">
            <a:extLst>
              <a:ext uri="{FF2B5EF4-FFF2-40B4-BE49-F238E27FC236}">
                <a16:creationId xmlns:a16="http://schemas.microsoft.com/office/drawing/2014/main" id="{00E41BD9-75D6-CA9C-E980-280B05176219}"/>
              </a:ext>
            </a:extLst>
          </p:cNvPr>
          <p:cNvSpPr txBox="1"/>
          <p:nvPr/>
        </p:nvSpPr>
        <p:spPr>
          <a:xfrm>
            <a:off x="8452175" y="3771178"/>
            <a:ext cx="2805429" cy="64633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chemeClr val="bg1"/>
                </a:solidFill>
                <a:latin typeface="Meiryo UI" panose="020B0604030504040204" pitchFamily="50" charset="-128"/>
                <a:ea typeface="Meiryo UI" panose="020B0604030504040204" pitchFamily="50" charset="-128"/>
                <a:cs typeface="Calibri"/>
                <a:sym typeface="Arial" panose="020B0604020202020204" pitchFamily="34" charset="0"/>
              </a:rPr>
              <a:t>RTSP Stream</a:t>
            </a:r>
          </a:p>
          <a:p>
            <a:pPr algn="ctr"/>
            <a:r>
              <a:rPr lang="en-US" altLang="zh-TW" sz="1800" b="1">
                <a:solidFill>
                  <a:schemeClr val="bg1"/>
                </a:solidFill>
                <a:latin typeface="Meiryo UI" panose="020B0604030504040204" pitchFamily="50" charset="-128"/>
                <a:ea typeface="Meiryo UI" panose="020B0604030504040204" pitchFamily="50" charset="-128"/>
                <a:cs typeface="Calibri"/>
                <a:sym typeface="Arial" panose="020B0604020202020204" pitchFamily="34" charset="0"/>
              </a:rPr>
              <a:t>Input / Output</a:t>
            </a:r>
          </a:p>
        </p:txBody>
      </p:sp>
      <p:sp>
        <p:nvSpPr>
          <p:cNvPr id="45" name="文字方塊 44">
            <a:extLst>
              <a:ext uri="{FF2B5EF4-FFF2-40B4-BE49-F238E27FC236}">
                <a16:creationId xmlns:a16="http://schemas.microsoft.com/office/drawing/2014/main" id="{461F732E-2F9E-F678-4F74-14137C6C265B}"/>
              </a:ext>
            </a:extLst>
          </p:cNvPr>
          <p:cNvSpPr txBox="1"/>
          <p:nvPr/>
        </p:nvSpPr>
        <p:spPr>
          <a:xfrm>
            <a:off x="8452175" y="4788529"/>
            <a:ext cx="2805429" cy="64633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chemeClr val="bg1"/>
                </a:solidFill>
                <a:latin typeface="Meiryo UI" panose="020B0604030504040204" pitchFamily="50" charset="-128"/>
                <a:ea typeface="Meiryo UI" panose="020B0604030504040204" pitchFamily="50" charset="-128"/>
                <a:cs typeface="Calibri"/>
                <a:sym typeface="Arial" panose="020B0604020202020204" pitchFamily="34" charset="0"/>
              </a:rPr>
              <a:t>RTMP Stream</a:t>
            </a:r>
          </a:p>
          <a:p>
            <a:pPr algn="ctr"/>
            <a:r>
              <a:rPr lang="en-US" altLang="zh-TW" sz="1800" b="1">
                <a:solidFill>
                  <a:schemeClr val="bg1"/>
                </a:solidFill>
                <a:latin typeface="Meiryo UI" panose="020B0604030504040204" pitchFamily="50" charset="-128"/>
                <a:ea typeface="Meiryo UI" panose="020B0604030504040204" pitchFamily="50" charset="-128"/>
                <a:cs typeface="Calibri"/>
                <a:sym typeface="Arial" panose="020B0604020202020204" pitchFamily="34" charset="0"/>
              </a:rPr>
              <a:t>Input</a:t>
            </a:r>
            <a:endParaRPr lang="en-US" altLang="zh-TW" sz="1800">
              <a:solidFill>
                <a:schemeClr val="bg1"/>
              </a:solidFill>
              <a:latin typeface="Meiryo UI" panose="020B0604030504040204" pitchFamily="50" charset="-128"/>
              <a:ea typeface="Meiryo UI" panose="020B0604030504040204" pitchFamily="50" charset="-128"/>
              <a:cs typeface="Calibri"/>
              <a:sym typeface="Arial" panose="020B0604020202020204" pitchFamily="34" charset="0"/>
            </a:endParaRPr>
          </a:p>
        </p:txBody>
      </p:sp>
      <p:sp>
        <p:nvSpPr>
          <p:cNvPr id="46" name="Google Shape;255;p31">
            <a:hlinkClick r:id="rId16"/>
            <a:extLst>
              <a:ext uri="{FF2B5EF4-FFF2-40B4-BE49-F238E27FC236}">
                <a16:creationId xmlns:a16="http://schemas.microsoft.com/office/drawing/2014/main" id="{4412F989-B818-DC35-B76F-80F87A299D52}"/>
              </a:ext>
            </a:extLst>
          </p:cNvPr>
          <p:cNvSpPr txBox="1"/>
          <p:nvPr/>
        </p:nvSpPr>
        <p:spPr>
          <a:xfrm>
            <a:off x="2402147" y="6068607"/>
            <a:ext cx="7177923" cy="37709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050"/>
              <a:buFont typeface="Arial"/>
              <a:buNone/>
            </a:pPr>
            <a:r>
              <a:rPr lang="en" sz="1000" b="0" i="0" strike="noStrike" cap="none">
                <a:solidFill>
                  <a:schemeClr val="bg1"/>
                </a:solidFill>
                <a:latin typeface="Meiryo UI" panose="020B0604030504040204" pitchFamily="50" charset="-128"/>
                <a:ea typeface="Meiryo UI" panose="020B0604030504040204" pitchFamily="50" charset="-128"/>
                <a:cs typeface="Calibri"/>
                <a:sym typeface="Arial" panose="020B0604020202020204" pitchFamily="34" charset="0"/>
                <a:hlinkClick r:id="rId16">
                  <a:extLst>
                    <a:ext uri="{A12FA001-AC4F-418D-AE19-62706E023703}">
                      <ahyp:hlinkClr xmlns:ahyp="http://schemas.microsoft.com/office/drawing/2018/hyperlinkcolor" xmlns="" val="tx"/>
                    </a:ext>
                  </a:extLst>
                </a:hlinkClick>
              </a:rPr>
              <a:t>https://www.qnap.com/en/compatibility-qvr-pro</a:t>
            </a:r>
            <a:endParaRPr lang="zh-TW" altLang="en-US" sz="1000" b="0" i="0" strike="noStrike" cap="none">
              <a:solidFill>
                <a:schemeClr val="bg1"/>
              </a:solidFill>
              <a:latin typeface="Meiryo UI" panose="020B0604030504040204" pitchFamily="50" charset="-128"/>
              <a:ea typeface="Meiryo UI" panose="020B0604030504040204" pitchFamily="50" charset="-128"/>
              <a:cs typeface="Calibri"/>
              <a:sym typeface="Arial" panose="020B0604020202020204" pitchFamily="34" charset="0"/>
            </a:endParaRPr>
          </a:p>
        </p:txBody>
      </p:sp>
    </p:spTree>
    <p:extLst>
      <p:ext uri="{BB962C8B-B14F-4D97-AF65-F5344CB8AC3E}">
        <p14:creationId xmlns:p14="http://schemas.microsoft.com/office/powerpoint/2010/main" val="1509419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1">
            <a:extLst>
              <a:ext uri="{FF2B5EF4-FFF2-40B4-BE49-F238E27FC236}">
                <a16:creationId xmlns:a16="http://schemas.microsoft.com/office/drawing/2014/main" id="{24BA7653-7F62-77BF-811F-83072DDCA58B}"/>
              </a:ext>
            </a:extLst>
          </p:cNvPr>
          <p:cNvSpPr txBox="1">
            <a:spLocks/>
          </p:cNvSpPr>
          <p:nvPr/>
        </p:nvSpPr>
        <p:spPr>
          <a:xfrm>
            <a:off x="1714479" y="815444"/>
            <a:ext cx="9218907" cy="1323439"/>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PPr>
            <a:lvl1pPr defTabSz="914126">
              <a:defRPr sz="6000" b="1">
                <a:solidFill>
                  <a:schemeClr val="bg1"/>
                </a:solidFill>
                <a:latin typeface="+mj-lt"/>
                <a:ea typeface="微軟正黑體" panose="020B0604030504040204" pitchFamily="34" charset="-120"/>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r>
              <a:rPr lang="ja-JP" altLang="en-US" sz="4000" dirty="0" err="1">
                <a:latin typeface="Meiryo UI" panose="020B0604030504040204" pitchFamily="50" charset="-128"/>
                <a:ea typeface="Meiryo UI" panose="020B0604030504040204" pitchFamily="50" charset="-128"/>
                <a:sym typeface="Arial" panose="020B0604020202020204" pitchFamily="34" charset="0"/>
              </a:rPr>
              <a:t>複数のストレージスペースと</a:t>
            </a:r>
            <a:endParaRPr lang="en-US" sz="4000">
              <a:latin typeface="Meiryo UI" panose="020B0604030504040204" pitchFamily="50" charset="-128"/>
              <a:ea typeface="Meiryo UI" panose="020B0604030504040204" pitchFamily="50" charset="-128"/>
            </a:endParaRPr>
          </a:p>
          <a:p>
            <a:r>
              <a:rPr lang="ja-JP" altLang="en-US" sz="4000">
                <a:latin typeface="Meiryo UI" panose="020B0604030504040204" pitchFamily="50" charset="-128"/>
                <a:ea typeface="Meiryo UI" panose="020B0604030504040204" pitchFamily="50" charset="-128"/>
                <a:sym typeface="Arial" panose="020B0604020202020204" pitchFamily="34" charset="0"/>
              </a:rPr>
              <a:t>拡張ソリューション</a:t>
            </a:r>
            <a:endParaRPr lang="en-US">
              <a:latin typeface="Meiryo UI" panose="020B0604030504040204" pitchFamily="50" charset="-128"/>
              <a:ea typeface="Meiryo UI" panose="020B0604030504040204" pitchFamily="50" charset="-128"/>
            </a:endParaRPr>
          </a:p>
        </p:txBody>
      </p:sp>
      <p:sp>
        <p:nvSpPr>
          <p:cNvPr id="8" name="文字方塊 7">
            <a:extLst>
              <a:ext uri="{FF2B5EF4-FFF2-40B4-BE49-F238E27FC236}">
                <a16:creationId xmlns:a16="http://schemas.microsoft.com/office/drawing/2014/main" id="{90EB8B59-B98D-CC5F-C561-1DB481B0DF6F}"/>
              </a:ext>
            </a:extLst>
          </p:cNvPr>
          <p:cNvSpPr txBox="1"/>
          <p:nvPr/>
        </p:nvSpPr>
        <p:spPr>
          <a:xfrm>
            <a:off x="1714479" y="2258101"/>
            <a:ext cx="8482466" cy="400110"/>
          </a:xfrm>
          <a:prstGeom prst="rect">
            <a:avLst/>
          </a:prstGeom>
          <a:noFill/>
        </p:spPr>
        <p:txBody>
          <a:bodyPr wrap="square" lIns="91440" tIns="45720" rIns="91440" bIns="45720" rtlCol="0" anchor="t">
            <a:spAutoFit/>
          </a:bodyPr>
          <a:lstStyle/>
          <a:p>
            <a:r>
              <a:rPr lang="en-US" sz="2000" dirty="0">
                <a:solidFill>
                  <a:schemeClr val="bg1"/>
                </a:solidFill>
                <a:latin typeface="Meiryo UI" panose="020B0604030504040204" pitchFamily="50" charset="-128"/>
                <a:ea typeface="Meiryo UI" panose="020B0604030504040204" pitchFamily="50" charset="-128"/>
              </a:rPr>
              <a:t>TS-855eU &amp; TS-855eU-RP｜8ベイ </a:t>
            </a:r>
            <a:r>
              <a:rPr lang="en-US" sz="2000" dirty="0" err="1">
                <a:solidFill>
                  <a:schemeClr val="bg1"/>
                </a:solidFill>
                <a:latin typeface="Meiryo UI" panose="020B0604030504040204" pitchFamily="50" charset="-128"/>
                <a:ea typeface="Meiryo UI" panose="020B0604030504040204" pitchFamily="50" charset="-128"/>
              </a:rPr>
              <a:t>ショートデプスラックマウントNAS</a:t>
            </a:r>
            <a:endParaRPr lang="en-US" sz="1850" dirty="0">
              <a:solidFill>
                <a:schemeClr val="bg1"/>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1567701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85355FDD-91EE-9C42-B248-5CD5B243D590}"/>
              </a:ext>
            </a:extLst>
          </p:cNvPr>
          <p:cNvSpPr>
            <a:spLocks noGrp="1"/>
          </p:cNvSpPr>
          <p:nvPr>
            <p:ph type="title"/>
          </p:nvPr>
        </p:nvSpPr>
        <p:spPr/>
        <p:txBody>
          <a:bodyPr>
            <a:noAutofit/>
          </a:bodyPr>
          <a:lstStyle/>
          <a:p>
            <a:r>
              <a:rPr lang="en-US" sz="3200" dirty="0">
                <a:latin typeface="Meiryo UI" panose="020B0604030504040204" pitchFamily="50" charset="-128"/>
                <a:ea typeface="Meiryo UI" panose="020B0604030504040204" pitchFamily="50" charset="-128"/>
                <a:sym typeface="+mn-lt"/>
              </a:rPr>
              <a:t>2台のJBODユニットで最大16台のHDDに対応し、</a:t>
            </a:r>
            <a:r>
              <a:rPr lang="en-US" sz="3200" dirty="0">
                <a:latin typeface="Meiryo UI" panose="020B0604030504040204" pitchFamily="50" charset="-128"/>
                <a:ea typeface="Meiryo UI" panose="020B0604030504040204" pitchFamily="50" charset="-128"/>
              </a:rPr>
              <a:t/>
            </a:r>
            <a:br>
              <a:rPr lang="en-US" sz="3200" dirty="0">
                <a:latin typeface="Meiryo UI" panose="020B0604030504040204" pitchFamily="50" charset="-128"/>
                <a:ea typeface="Meiryo UI" panose="020B0604030504040204" pitchFamily="50" charset="-128"/>
              </a:rPr>
            </a:br>
            <a:r>
              <a:rPr lang="en-US" sz="3200" dirty="0">
                <a:latin typeface="Meiryo UI" panose="020B0604030504040204" pitchFamily="50" charset="-128"/>
                <a:ea typeface="Meiryo UI" panose="020B0604030504040204" pitchFamily="50" charset="-128"/>
                <a:sym typeface="+mn-lt"/>
              </a:rPr>
              <a:t>約352TB(16×22TB)</a:t>
            </a:r>
            <a:r>
              <a:rPr lang="en-US" sz="3200" dirty="0" err="1">
                <a:latin typeface="Meiryo UI" panose="020B0604030504040204" pitchFamily="50" charset="-128"/>
                <a:ea typeface="Meiryo UI" panose="020B0604030504040204" pitchFamily="50" charset="-128"/>
                <a:sym typeface="+mn-lt"/>
              </a:rPr>
              <a:t>のストレージ容量を追加可能</a:t>
            </a:r>
            <a:endParaRPr lang="en-US" altLang="zh-CN" dirty="0" err="1">
              <a:latin typeface="Meiryo UI" panose="020B0604030504040204" pitchFamily="50" charset="-128"/>
              <a:ea typeface="Meiryo UI" panose="020B0604030504040204" pitchFamily="50" charset="-128"/>
            </a:endParaRPr>
          </a:p>
        </p:txBody>
      </p:sp>
      <p:sp>
        <p:nvSpPr>
          <p:cNvPr id="7" name="矩形: 圓角 6">
            <a:extLst>
              <a:ext uri="{FF2B5EF4-FFF2-40B4-BE49-F238E27FC236}">
                <a16:creationId xmlns:a16="http://schemas.microsoft.com/office/drawing/2014/main" id="{63E9CEE8-EEDF-40BD-B03A-4ADB8D3112D9}"/>
              </a:ext>
            </a:extLst>
          </p:cNvPr>
          <p:cNvSpPr/>
          <p:nvPr/>
        </p:nvSpPr>
        <p:spPr>
          <a:xfrm rot="10800000">
            <a:off x="693463" y="4784543"/>
            <a:ext cx="10783508" cy="1733477"/>
          </a:xfrm>
          <a:prstGeom prst="roundRect">
            <a:avLst>
              <a:gd name="adj" fmla="val 1491"/>
            </a:avLst>
          </a:prstGeom>
          <a:solidFill>
            <a:schemeClr val="accent1">
              <a:lumMod val="20000"/>
              <a:lumOff val="80000"/>
            </a:schemeClr>
          </a:soli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40"/>
            <a:endParaRPr lang="zh-TW" altLang="en-US" sz="1867" kern="0">
              <a:solidFill>
                <a:srgbClr val="D9E2F3"/>
              </a:solidFill>
              <a:latin typeface="Meiryo UI" panose="020B0604030504040204" pitchFamily="50" charset="-128"/>
              <a:ea typeface="Meiryo UI" panose="020B0604030504040204" pitchFamily="50" charset="-128"/>
              <a:cs typeface="+mn-ea"/>
              <a:sym typeface="+mn-lt"/>
            </a:endParaRPr>
          </a:p>
        </p:txBody>
      </p:sp>
      <p:sp>
        <p:nvSpPr>
          <p:cNvPr id="8" name="矩形: 圓角 7">
            <a:extLst>
              <a:ext uri="{FF2B5EF4-FFF2-40B4-BE49-F238E27FC236}">
                <a16:creationId xmlns:a16="http://schemas.microsoft.com/office/drawing/2014/main" id="{19FF0B34-F77D-2FF2-DDCF-A32FCCAA577D}"/>
              </a:ext>
            </a:extLst>
          </p:cNvPr>
          <p:cNvSpPr/>
          <p:nvPr/>
        </p:nvSpPr>
        <p:spPr>
          <a:xfrm rot="10800000">
            <a:off x="713378" y="1647553"/>
            <a:ext cx="7129751" cy="2977903"/>
          </a:xfrm>
          <a:prstGeom prst="roundRect">
            <a:avLst>
              <a:gd name="adj" fmla="val 1491"/>
            </a:avLst>
          </a:prstGeom>
          <a:solidFill>
            <a:schemeClr val="accent1">
              <a:lumMod val="20000"/>
              <a:lumOff val="80000"/>
            </a:schemeClr>
          </a:soli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40"/>
            <a:endParaRPr lang="zh-TW" altLang="en-US" sz="1867" kern="0">
              <a:solidFill>
                <a:srgbClr val="D9E2F3"/>
              </a:solidFill>
              <a:latin typeface="Meiryo UI" panose="020B0604030504040204" pitchFamily="50" charset="-128"/>
              <a:ea typeface="Meiryo UI" panose="020B0604030504040204" pitchFamily="50" charset="-128"/>
              <a:cs typeface="+mn-ea"/>
              <a:sym typeface="+mn-lt"/>
            </a:endParaRPr>
          </a:p>
        </p:txBody>
      </p:sp>
      <p:sp>
        <p:nvSpPr>
          <p:cNvPr id="9" name="文字方塊 8">
            <a:extLst>
              <a:ext uri="{FF2B5EF4-FFF2-40B4-BE49-F238E27FC236}">
                <a16:creationId xmlns:a16="http://schemas.microsoft.com/office/drawing/2014/main" id="{DC67B641-4D89-0C0E-39E2-8B88F58EEAD7}"/>
              </a:ext>
            </a:extLst>
          </p:cNvPr>
          <p:cNvSpPr txBox="1"/>
          <p:nvPr/>
        </p:nvSpPr>
        <p:spPr>
          <a:xfrm>
            <a:off x="2349890" y="2924895"/>
            <a:ext cx="934871"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TR-002</a:t>
            </a:r>
          </a:p>
        </p:txBody>
      </p:sp>
      <p:pic>
        <p:nvPicPr>
          <p:cNvPr id="10" name="Picture 2">
            <a:extLst>
              <a:ext uri="{FF2B5EF4-FFF2-40B4-BE49-F238E27FC236}">
                <a16:creationId xmlns:a16="http://schemas.microsoft.com/office/drawing/2014/main" id="{23BC5016-6B13-9E76-9891-493949FABFC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p:blipFill>
        <p:spPr bwMode="auto">
          <a:xfrm>
            <a:off x="4917917" y="3537816"/>
            <a:ext cx="2322171" cy="578325"/>
          </a:xfrm>
          <a:prstGeom prst="roundRect">
            <a:avLst>
              <a:gd name="adj" fmla="val 0"/>
            </a:avLst>
          </a:prstGeom>
          <a:ln>
            <a:noFill/>
          </a:ln>
          <a:effectLst>
            <a:outerShdw blurRad="50800" dist="38100" dir="5400000" algn="t" rotWithShape="0">
              <a:prstClr val="black">
                <a:alpha val="40000"/>
              </a:prst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8" name="圖片 17" descr="一張含有 室內, 電子用品, 黑色 的圖片&#10;&#10;自動產生的描述">
            <a:extLst>
              <a:ext uri="{FF2B5EF4-FFF2-40B4-BE49-F238E27FC236}">
                <a16:creationId xmlns:a16="http://schemas.microsoft.com/office/drawing/2014/main" id="{FDA4EA24-486E-1707-821C-0DE9ED45F2E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22513" y="1934887"/>
            <a:ext cx="1450611" cy="906632"/>
          </a:xfrm>
          <a:prstGeom prst="rect">
            <a:avLst/>
          </a:prstGeom>
          <a:effectLst>
            <a:outerShdw blurRad="50800" dist="38100" dir="5400000" algn="t" rotWithShape="0">
              <a:prstClr val="black">
                <a:alpha val="40000"/>
              </a:prstClr>
            </a:outerShdw>
          </a:effectLst>
        </p:spPr>
      </p:pic>
      <p:pic>
        <p:nvPicPr>
          <p:cNvPr id="19" name="圖片 18" descr="一張含有 黑色, 電子用品 的圖片&#10;&#10;自動產生的描述">
            <a:extLst>
              <a:ext uri="{FF2B5EF4-FFF2-40B4-BE49-F238E27FC236}">
                <a16:creationId xmlns:a16="http://schemas.microsoft.com/office/drawing/2014/main" id="{0026FD0A-2096-3D1B-9A8B-FB9166E1FE1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983535" y="1934887"/>
            <a:ext cx="1477779" cy="923611"/>
          </a:xfrm>
          <a:prstGeom prst="rect">
            <a:avLst/>
          </a:prstGeom>
          <a:effectLst>
            <a:outerShdw blurRad="50800" dist="38100" dir="5400000" algn="t" rotWithShape="0">
              <a:prstClr val="black">
                <a:alpha val="40000"/>
              </a:prstClr>
            </a:outerShdw>
          </a:effectLst>
        </p:spPr>
      </p:pic>
      <p:pic>
        <p:nvPicPr>
          <p:cNvPr id="20" name="圖片 19">
            <a:extLst>
              <a:ext uri="{FF2B5EF4-FFF2-40B4-BE49-F238E27FC236}">
                <a16:creationId xmlns:a16="http://schemas.microsoft.com/office/drawing/2014/main" id="{66A0E5EC-1274-BCB7-22C2-694AE8B46D6A}"/>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977957" y="3691671"/>
            <a:ext cx="2126297" cy="394696"/>
          </a:xfrm>
          <a:prstGeom prst="rect">
            <a:avLst/>
          </a:prstGeom>
          <a:effectLst>
            <a:outerShdw blurRad="50800" dist="38100" dir="5400000" algn="t" rotWithShape="0">
              <a:prstClr val="black">
                <a:alpha val="40000"/>
              </a:prstClr>
            </a:outerShdw>
          </a:effectLst>
        </p:spPr>
      </p:pic>
      <p:pic>
        <p:nvPicPr>
          <p:cNvPr id="21" name="圖片 20" descr="一張含有 文字, 室內, 電子用品, 電腦 的圖片&#10;&#10;自動產生的描述">
            <a:extLst>
              <a:ext uri="{FF2B5EF4-FFF2-40B4-BE49-F238E27FC236}">
                <a16:creationId xmlns:a16="http://schemas.microsoft.com/office/drawing/2014/main" id="{83A912AA-82C0-AF26-052E-9BA411CB90F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823213" y="1776704"/>
            <a:ext cx="1956800" cy="1223001"/>
          </a:xfrm>
          <a:prstGeom prst="rect">
            <a:avLst/>
          </a:prstGeom>
          <a:effectLst>
            <a:outerShdw blurRad="50800" dist="38100" dir="5400000" algn="t" rotWithShape="0">
              <a:prstClr val="black">
                <a:alpha val="40000"/>
              </a:prstClr>
            </a:outerShdw>
          </a:effectLst>
        </p:spPr>
      </p:pic>
      <p:sp>
        <p:nvSpPr>
          <p:cNvPr id="23" name="文字方塊 7">
            <a:extLst>
              <a:ext uri="{FF2B5EF4-FFF2-40B4-BE49-F238E27FC236}">
                <a16:creationId xmlns:a16="http://schemas.microsoft.com/office/drawing/2014/main" id="{D47634E1-E783-3B47-D5E8-309EF3779B4F}"/>
              </a:ext>
            </a:extLst>
          </p:cNvPr>
          <p:cNvSpPr txBox="1"/>
          <p:nvPr/>
        </p:nvSpPr>
        <p:spPr>
          <a:xfrm>
            <a:off x="2557638" y="4126590"/>
            <a:ext cx="1085554"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TR-004U</a:t>
            </a:r>
          </a:p>
        </p:txBody>
      </p:sp>
      <p:sp>
        <p:nvSpPr>
          <p:cNvPr id="24" name="文字方塊 8">
            <a:extLst>
              <a:ext uri="{FF2B5EF4-FFF2-40B4-BE49-F238E27FC236}">
                <a16:creationId xmlns:a16="http://schemas.microsoft.com/office/drawing/2014/main" id="{2E529929-F3EB-5AEF-B487-43F94D487D05}"/>
              </a:ext>
            </a:extLst>
          </p:cNvPr>
          <p:cNvSpPr txBox="1"/>
          <p:nvPr/>
        </p:nvSpPr>
        <p:spPr>
          <a:xfrm>
            <a:off x="4127669" y="2918154"/>
            <a:ext cx="934871"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TR-004</a:t>
            </a:r>
          </a:p>
        </p:txBody>
      </p:sp>
      <p:sp>
        <p:nvSpPr>
          <p:cNvPr id="25" name="文字方塊 9">
            <a:extLst>
              <a:ext uri="{FF2B5EF4-FFF2-40B4-BE49-F238E27FC236}">
                <a16:creationId xmlns:a16="http://schemas.microsoft.com/office/drawing/2014/main" id="{BF859825-6CC9-506A-9C40-B3FD2DF047C3}"/>
              </a:ext>
            </a:extLst>
          </p:cNvPr>
          <p:cNvSpPr txBox="1"/>
          <p:nvPr/>
        </p:nvSpPr>
        <p:spPr>
          <a:xfrm>
            <a:off x="5123476" y="4125717"/>
            <a:ext cx="1678665"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TL-R1200C-RP</a:t>
            </a:r>
          </a:p>
        </p:txBody>
      </p:sp>
      <p:sp>
        <p:nvSpPr>
          <p:cNvPr id="27" name="文字方塊 10">
            <a:extLst>
              <a:ext uri="{FF2B5EF4-FFF2-40B4-BE49-F238E27FC236}">
                <a16:creationId xmlns:a16="http://schemas.microsoft.com/office/drawing/2014/main" id="{9E82D8C6-A433-565A-779C-D50DAD33E57C}"/>
              </a:ext>
            </a:extLst>
          </p:cNvPr>
          <p:cNvSpPr txBox="1"/>
          <p:nvPr/>
        </p:nvSpPr>
        <p:spPr>
          <a:xfrm>
            <a:off x="6034735" y="2892165"/>
            <a:ext cx="1191352"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TL-D800C</a:t>
            </a:r>
          </a:p>
        </p:txBody>
      </p:sp>
      <p:pic>
        <p:nvPicPr>
          <p:cNvPr id="31" name="圖片 30">
            <a:extLst>
              <a:ext uri="{FF2B5EF4-FFF2-40B4-BE49-F238E27FC236}">
                <a16:creationId xmlns:a16="http://schemas.microsoft.com/office/drawing/2014/main" id="{4A07A72E-D0FE-AAB9-FF92-D497A541B62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44587" y="5158237"/>
            <a:ext cx="1666051" cy="1041467"/>
          </a:xfrm>
          <a:prstGeom prst="rect">
            <a:avLst/>
          </a:prstGeom>
          <a:effectLst>
            <a:outerShdw blurRad="50800" dist="38100" dir="5400000" algn="t" rotWithShape="0">
              <a:prstClr val="black">
                <a:alpha val="40000"/>
              </a:prstClr>
            </a:outerShdw>
          </a:effectLst>
        </p:spPr>
      </p:pic>
      <p:pic>
        <p:nvPicPr>
          <p:cNvPr id="41" name="圖片 40">
            <a:extLst>
              <a:ext uri="{FF2B5EF4-FFF2-40B4-BE49-F238E27FC236}">
                <a16:creationId xmlns:a16="http://schemas.microsoft.com/office/drawing/2014/main" id="{EF00960C-7054-7092-8F7F-83A5977526D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73238" y="5218645"/>
            <a:ext cx="1429071" cy="893328"/>
          </a:xfrm>
          <a:prstGeom prst="rect">
            <a:avLst/>
          </a:prstGeom>
          <a:effectLst>
            <a:outerShdw blurRad="50800" dist="38100" dir="5400000" algn="t" rotWithShape="0">
              <a:prstClr val="black">
                <a:alpha val="40000"/>
              </a:prstClr>
            </a:outerShdw>
          </a:effectLst>
        </p:spPr>
      </p:pic>
      <p:pic>
        <p:nvPicPr>
          <p:cNvPr id="43" name="圖片 42">
            <a:extLst>
              <a:ext uri="{FF2B5EF4-FFF2-40B4-BE49-F238E27FC236}">
                <a16:creationId xmlns:a16="http://schemas.microsoft.com/office/drawing/2014/main" id="{5C6F7DD2-3346-FFBE-91D7-447E0085A71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112421" y="5138679"/>
            <a:ext cx="1537817" cy="961307"/>
          </a:xfrm>
          <a:prstGeom prst="rect">
            <a:avLst/>
          </a:prstGeom>
          <a:effectLst>
            <a:outerShdw blurRad="50800" dist="38100" dir="5400000" algn="t" rotWithShape="0">
              <a:prstClr val="black">
                <a:alpha val="40000"/>
              </a:prstClr>
            </a:outerShdw>
          </a:effectLst>
        </p:spPr>
      </p:pic>
      <p:pic>
        <p:nvPicPr>
          <p:cNvPr id="44" name="圖片 43">
            <a:extLst>
              <a:ext uri="{FF2B5EF4-FFF2-40B4-BE49-F238E27FC236}">
                <a16:creationId xmlns:a16="http://schemas.microsoft.com/office/drawing/2014/main" id="{B412C91F-1C8D-05B2-4BC1-36ECF6A0315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301217" y="5083462"/>
            <a:ext cx="1674937" cy="1047023"/>
          </a:xfrm>
          <a:prstGeom prst="rect">
            <a:avLst/>
          </a:prstGeom>
          <a:effectLst>
            <a:outerShdw blurRad="50800" dist="38100" dir="5400000" algn="t" rotWithShape="0">
              <a:prstClr val="black">
                <a:alpha val="40000"/>
              </a:prstClr>
            </a:outerShdw>
          </a:effectLst>
        </p:spPr>
      </p:pic>
      <p:pic>
        <p:nvPicPr>
          <p:cNvPr id="45" name="圖片 44">
            <a:extLst>
              <a:ext uri="{FF2B5EF4-FFF2-40B4-BE49-F238E27FC236}">
                <a16:creationId xmlns:a16="http://schemas.microsoft.com/office/drawing/2014/main" id="{1A9F7555-2D08-AED7-313D-BD1145397E1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633585" y="5065777"/>
            <a:ext cx="1467775" cy="917523"/>
          </a:xfrm>
          <a:prstGeom prst="rect">
            <a:avLst/>
          </a:prstGeom>
          <a:effectLst>
            <a:outerShdw blurRad="50800" dist="38100" dir="5400000" algn="t" rotWithShape="0">
              <a:prstClr val="black">
                <a:alpha val="40000"/>
              </a:prstClr>
            </a:outerShdw>
          </a:effectLst>
        </p:spPr>
      </p:pic>
      <p:sp>
        <p:nvSpPr>
          <p:cNvPr id="46" name="文字方塊 16">
            <a:extLst>
              <a:ext uri="{FF2B5EF4-FFF2-40B4-BE49-F238E27FC236}">
                <a16:creationId xmlns:a16="http://schemas.microsoft.com/office/drawing/2014/main" id="{E3034B8F-512C-25B3-E869-183DE516EA1C}"/>
              </a:ext>
            </a:extLst>
          </p:cNvPr>
          <p:cNvSpPr txBox="1"/>
          <p:nvPr/>
        </p:nvSpPr>
        <p:spPr>
          <a:xfrm>
            <a:off x="7595406" y="6084433"/>
            <a:ext cx="1180131"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TL-R400S</a:t>
            </a:r>
          </a:p>
        </p:txBody>
      </p:sp>
      <p:sp>
        <p:nvSpPr>
          <p:cNvPr id="47" name="文字方塊 17">
            <a:extLst>
              <a:ext uri="{FF2B5EF4-FFF2-40B4-BE49-F238E27FC236}">
                <a16:creationId xmlns:a16="http://schemas.microsoft.com/office/drawing/2014/main" id="{BCE8641F-ACA3-E1BF-316D-05AB8FEC456E}"/>
              </a:ext>
            </a:extLst>
          </p:cNvPr>
          <p:cNvSpPr txBox="1"/>
          <p:nvPr/>
        </p:nvSpPr>
        <p:spPr>
          <a:xfrm>
            <a:off x="3222259" y="6111974"/>
            <a:ext cx="1188146"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TL-D800S</a:t>
            </a:r>
          </a:p>
        </p:txBody>
      </p:sp>
      <p:sp>
        <p:nvSpPr>
          <p:cNvPr id="48" name="文字方塊 18">
            <a:extLst>
              <a:ext uri="{FF2B5EF4-FFF2-40B4-BE49-F238E27FC236}">
                <a16:creationId xmlns:a16="http://schemas.microsoft.com/office/drawing/2014/main" id="{DF4DECD8-7EDE-AD5D-A592-F587332C56D0}"/>
              </a:ext>
            </a:extLst>
          </p:cNvPr>
          <p:cNvSpPr txBox="1"/>
          <p:nvPr/>
        </p:nvSpPr>
        <p:spPr>
          <a:xfrm>
            <a:off x="5350017" y="6111974"/>
            <a:ext cx="131799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TL-D1600S</a:t>
            </a:r>
          </a:p>
        </p:txBody>
      </p:sp>
      <p:sp>
        <p:nvSpPr>
          <p:cNvPr id="49" name="文字方塊 19">
            <a:extLst>
              <a:ext uri="{FF2B5EF4-FFF2-40B4-BE49-F238E27FC236}">
                <a16:creationId xmlns:a16="http://schemas.microsoft.com/office/drawing/2014/main" id="{6683AF74-8F50-50C3-BF5F-4AC0CCBA6606}"/>
              </a:ext>
            </a:extLst>
          </p:cNvPr>
          <p:cNvSpPr txBox="1"/>
          <p:nvPr/>
        </p:nvSpPr>
        <p:spPr>
          <a:xfrm>
            <a:off x="1194633" y="6100565"/>
            <a:ext cx="1188146"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TL-D400S</a:t>
            </a:r>
          </a:p>
        </p:txBody>
      </p:sp>
      <p:sp>
        <p:nvSpPr>
          <p:cNvPr id="50" name="文字方塊 20">
            <a:extLst>
              <a:ext uri="{FF2B5EF4-FFF2-40B4-BE49-F238E27FC236}">
                <a16:creationId xmlns:a16="http://schemas.microsoft.com/office/drawing/2014/main" id="{BA9202F9-6307-FE2D-E89B-98D7B6A111F8}"/>
              </a:ext>
            </a:extLst>
          </p:cNvPr>
          <p:cNvSpPr txBox="1"/>
          <p:nvPr/>
        </p:nvSpPr>
        <p:spPr>
          <a:xfrm>
            <a:off x="9635967" y="6084433"/>
            <a:ext cx="1675459"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latin typeface="Meiryo UI" panose="020B0604030504040204" pitchFamily="50" charset="-128"/>
                <a:ea typeface="Meiryo UI" panose="020B0604030504040204" pitchFamily="50" charset="-128"/>
                <a:cs typeface="+mn-ea"/>
                <a:sym typeface="+mn-lt"/>
              </a:rPr>
              <a:t>TL-R1200S-RP</a:t>
            </a:r>
          </a:p>
        </p:txBody>
      </p:sp>
      <p:sp>
        <p:nvSpPr>
          <p:cNvPr id="51" name="文字方塊 21">
            <a:extLst>
              <a:ext uri="{FF2B5EF4-FFF2-40B4-BE49-F238E27FC236}">
                <a16:creationId xmlns:a16="http://schemas.microsoft.com/office/drawing/2014/main" id="{80A56FE8-5460-364E-E3F4-4184B9B7C6AE}"/>
              </a:ext>
            </a:extLst>
          </p:cNvPr>
          <p:cNvSpPr txBox="1"/>
          <p:nvPr/>
        </p:nvSpPr>
        <p:spPr>
          <a:xfrm>
            <a:off x="793889" y="1691832"/>
            <a:ext cx="745717" cy="400110"/>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2000" b="1">
                <a:solidFill>
                  <a:srgbClr val="000000"/>
                </a:solidFill>
                <a:latin typeface="Meiryo UI" panose="020B0604030504040204" pitchFamily="50" charset="-128"/>
                <a:ea typeface="Meiryo UI" panose="020B0604030504040204" pitchFamily="50" charset="-128"/>
                <a:cs typeface="+mn-ea"/>
                <a:sym typeface="+mn-lt"/>
              </a:rPr>
              <a:t>USB</a:t>
            </a:r>
          </a:p>
        </p:txBody>
      </p:sp>
      <p:sp>
        <p:nvSpPr>
          <p:cNvPr id="52" name="文字方塊 22">
            <a:extLst>
              <a:ext uri="{FF2B5EF4-FFF2-40B4-BE49-F238E27FC236}">
                <a16:creationId xmlns:a16="http://schemas.microsoft.com/office/drawing/2014/main" id="{A424D8C7-BE9A-DAAC-749E-091E59AFF522}"/>
              </a:ext>
            </a:extLst>
          </p:cNvPr>
          <p:cNvSpPr txBox="1"/>
          <p:nvPr/>
        </p:nvSpPr>
        <p:spPr>
          <a:xfrm>
            <a:off x="790962" y="4805217"/>
            <a:ext cx="2057581" cy="400110"/>
          </a:xfrm>
          <a:prstGeom prst="rect">
            <a:avLst/>
          </a:prstGeom>
          <a:noFill/>
        </p:spPr>
        <p:txBody>
          <a:bodyPr wrap="square" lIns="91440" tIns="45720" rIns="91440" bIns="4572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sz="2000" b="1">
                <a:solidFill>
                  <a:srgbClr val="000000"/>
                </a:solidFill>
                <a:latin typeface="Meiryo UI" panose="020B0604030504040204" pitchFamily="50" charset="-128"/>
                <a:ea typeface="Meiryo UI" panose="020B0604030504040204" pitchFamily="50" charset="-128"/>
                <a:cs typeface="+mn-ea"/>
                <a:sym typeface="+mn-lt"/>
              </a:rPr>
              <a:t>SATA</a:t>
            </a:r>
            <a:endParaRPr lang="en-US" altLang="zh-TW" sz="2000" b="1">
              <a:solidFill>
                <a:srgbClr val="000000"/>
              </a:solidFill>
              <a:latin typeface="Meiryo UI" panose="020B0604030504040204" pitchFamily="50" charset="-128"/>
              <a:ea typeface="Meiryo UI" panose="020B0604030504040204" pitchFamily="50" charset="-128"/>
              <a:cs typeface="+mn-ea"/>
              <a:sym typeface="+mn-lt"/>
            </a:endParaRPr>
          </a:p>
        </p:txBody>
      </p:sp>
      <p:graphicFrame>
        <p:nvGraphicFramePr>
          <p:cNvPr id="53" name="表格 52">
            <a:extLst>
              <a:ext uri="{FF2B5EF4-FFF2-40B4-BE49-F238E27FC236}">
                <a16:creationId xmlns:a16="http://schemas.microsoft.com/office/drawing/2014/main" id="{CB0960ED-BAE3-C1C2-AD08-DC6EAFB26F6A}"/>
              </a:ext>
            </a:extLst>
          </p:cNvPr>
          <p:cNvGraphicFramePr>
            <a:graphicFrameLocks noGrp="1"/>
          </p:cNvGraphicFramePr>
          <p:nvPr>
            <p:extLst>
              <p:ext uri="{D42A27DB-BD31-4B8C-83A1-F6EECF244321}">
                <p14:modId xmlns:p14="http://schemas.microsoft.com/office/powerpoint/2010/main" val="4283881780"/>
              </p:ext>
            </p:extLst>
          </p:nvPr>
        </p:nvGraphicFramePr>
        <p:xfrm>
          <a:off x="8056495" y="1409719"/>
          <a:ext cx="3362326" cy="3038888"/>
        </p:xfrm>
        <a:graphic>
          <a:graphicData uri="http://schemas.openxmlformats.org/drawingml/2006/table">
            <a:tbl>
              <a:tblPr firstRow="1" bandRow="1">
                <a:tableStyleId>{073A0DAA-6AF3-43AB-8588-CEC1D06C72B9}</a:tableStyleId>
              </a:tblPr>
              <a:tblGrid>
                <a:gridCol w="2238375">
                  <a:extLst>
                    <a:ext uri="{9D8B030D-6E8A-4147-A177-3AD203B41FA5}">
                      <a16:colId xmlns:a16="http://schemas.microsoft.com/office/drawing/2014/main" val="2681534537"/>
                    </a:ext>
                  </a:extLst>
                </a:gridCol>
                <a:gridCol w="1123951">
                  <a:extLst>
                    <a:ext uri="{9D8B030D-6E8A-4147-A177-3AD203B41FA5}">
                      <a16:colId xmlns:a16="http://schemas.microsoft.com/office/drawing/2014/main" val="3481696568"/>
                    </a:ext>
                  </a:extLst>
                </a:gridCol>
              </a:tblGrid>
              <a:tr h="293783">
                <a:tc gridSpan="2">
                  <a:txBody>
                    <a:bodyPr/>
                    <a:lstStyle/>
                    <a:p>
                      <a:pPr lvl="0" algn="ctr">
                        <a:buNone/>
                      </a:pPr>
                      <a:r>
                        <a:rPr lang="en-US" sz="1200" b="1" i="0" u="none" strike="noStrike" baseline="0" noProof="0" dirty="0">
                          <a:solidFill>
                            <a:srgbClr val="FFFFFF"/>
                          </a:solidFill>
                          <a:effectLst/>
                          <a:latin typeface="Meiryo UI"/>
                        </a:rPr>
                        <a:t>JBOD / *</a:t>
                      </a:r>
                      <a:r>
                        <a:rPr lang="en-US" sz="1200" b="1" i="0" u="none" strike="noStrike" baseline="0" noProof="0" dirty="0" err="1">
                          <a:solidFill>
                            <a:srgbClr val="FFFFFF"/>
                          </a:solidFill>
                          <a:effectLst/>
                          <a:latin typeface="Meiryo UI"/>
                        </a:rPr>
                        <a:t>RAID拡張エンクロージャの最大数</a:t>
                      </a:r>
                      <a:endParaRPr lang="en-US" altLang="zh-TW" sz="1200" dirty="0" err="1">
                        <a:solidFill>
                          <a:schemeClr val="bg1"/>
                        </a:solidFill>
                        <a:effectLst/>
                        <a:latin typeface="Meiryo UI"/>
                      </a:endParaRPr>
                    </a:p>
                  </a:txBody>
                  <a:tcPr/>
                </a:tc>
                <a:tc hMerge="1">
                  <a:txBody>
                    <a:bodyPr/>
                    <a:lstStyle/>
                    <a:p>
                      <a:endParaRPr lang="zh-TW" altLang="en-US"/>
                    </a:p>
                  </a:txBody>
                  <a:tcPr/>
                </a:tc>
                <a:extLst>
                  <a:ext uri="{0D108BD9-81ED-4DB2-BD59-A6C34878D82A}">
                    <a16:rowId xmlns:a16="http://schemas.microsoft.com/office/drawing/2014/main" val="2980812578"/>
                  </a:ext>
                </a:extLst>
              </a:tr>
              <a:tr h="276225">
                <a:tc>
                  <a:txBody>
                    <a:bodyPr/>
                    <a:lstStyle/>
                    <a:p>
                      <a:pPr fontAlgn="base"/>
                      <a:r>
                        <a:rPr lang="en-US" sz="1100" dirty="0">
                          <a:solidFill>
                            <a:schemeClr val="tx1"/>
                          </a:solidFill>
                          <a:effectLst/>
                        </a:rPr>
                        <a:t>TR-002</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2</a:t>
                      </a:r>
                      <a:r>
                        <a:rPr lang="en-US" altLang="zh-TW" sz="1100" dirty="0">
                          <a:solidFill>
                            <a:schemeClr val="tx1"/>
                          </a:solidFill>
                          <a:effectLst/>
                        </a:rPr>
                        <a:t>​</a:t>
                      </a:r>
                      <a:endParaRPr lang="en-US" altLang="zh-TW" sz="1500" dirty="0">
                        <a:solidFill>
                          <a:schemeClr val="tx1"/>
                        </a:solidFill>
                        <a:effectLst/>
                      </a:endParaRPr>
                    </a:p>
                  </a:txBody>
                  <a:tcPr/>
                </a:tc>
                <a:extLst>
                  <a:ext uri="{0D108BD9-81ED-4DB2-BD59-A6C34878D82A}">
                    <a16:rowId xmlns:a16="http://schemas.microsoft.com/office/drawing/2014/main" val="1545902756"/>
                  </a:ext>
                </a:extLst>
              </a:tr>
              <a:tr h="276225">
                <a:tc>
                  <a:txBody>
                    <a:bodyPr/>
                    <a:lstStyle/>
                    <a:p>
                      <a:pPr fontAlgn="base"/>
                      <a:r>
                        <a:rPr lang="en-US" sz="1100" dirty="0">
                          <a:solidFill>
                            <a:schemeClr val="tx1"/>
                          </a:solidFill>
                          <a:effectLst/>
                        </a:rPr>
                        <a:t>TR-004</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2</a:t>
                      </a:r>
                      <a:r>
                        <a:rPr lang="en-US" altLang="zh-TW" sz="1100" dirty="0">
                          <a:solidFill>
                            <a:schemeClr val="tx1"/>
                          </a:solidFill>
                          <a:effectLst/>
                        </a:rPr>
                        <a:t>​</a:t>
                      </a:r>
                      <a:endParaRPr lang="en-US" altLang="zh-TW" sz="1500" dirty="0">
                        <a:solidFill>
                          <a:schemeClr val="tx1"/>
                        </a:solidFill>
                        <a:effectLst/>
                      </a:endParaRPr>
                    </a:p>
                  </a:txBody>
                  <a:tcPr/>
                </a:tc>
                <a:extLst>
                  <a:ext uri="{0D108BD9-81ED-4DB2-BD59-A6C34878D82A}">
                    <a16:rowId xmlns:a16="http://schemas.microsoft.com/office/drawing/2014/main" val="3782648366"/>
                  </a:ext>
                </a:extLst>
              </a:tr>
              <a:tr h="276225">
                <a:tc>
                  <a:txBody>
                    <a:bodyPr/>
                    <a:lstStyle/>
                    <a:p>
                      <a:pPr fontAlgn="base"/>
                      <a:r>
                        <a:rPr lang="en-US" sz="1100" dirty="0">
                          <a:solidFill>
                            <a:schemeClr val="tx1"/>
                          </a:solidFill>
                          <a:effectLst/>
                        </a:rPr>
                        <a:t>TR-004U</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2</a:t>
                      </a:r>
                      <a:r>
                        <a:rPr lang="en-US" altLang="zh-TW" sz="1100" dirty="0">
                          <a:solidFill>
                            <a:schemeClr val="tx1"/>
                          </a:solidFill>
                          <a:effectLst/>
                        </a:rPr>
                        <a:t>​</a:t>
                      </a:r>
                      <a:endParaRPr lang="en-US" altLang="zh-TW" sz="1500" dirty="0">
                        <a:solidFill>
                          <a:schemeClr val="tx1"/>
                        </a:solidFill>
                        <a:effectLst/>
                      </a:endParaRPr>
                    </a:p>
                  </a:txBody>
                  <a:tcPr/>
                </a:tc>
                <a:extLst>
                  <a:ext uri="{0D108BD9-81ED-4DB2-BD59-A6C34878D82A}">
                    <a16:rowId xmlns:a16="http://schemas.microsoft.com/office/drawing/2014/main" val="1466332336"/>
                  </a:ext>
                </a:extLst>
              </a:tr>
              <a:tr h="276225">
                <a:tc>
                  <a:txBody>
                    <a:bodyPr/>
                    <a:lstStyle/>
                    <a:p>
                      <a:pPr fontAlgn="base"/>
                      <a:r>
                        <a:rPr lang="en-US" sz="1100" dirty="0">
                          <a:solidFill>
                            <a:schemeClr val="tx1"/>
                          </a:solidFill>
                          <a:effectLst/>
                        </a:rPr>
                        <a:t>TL-D800C</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1</a:t>
                      </a:r>
                    </a:p>
                  </a:txBody>
                  <a:tcPr/>
                </a:tc>
                <a:extLst>
                  <a:ext uri="{0D108BD9-81ED-4DB2-BD59-A6C34878D82A}">
                    <a16:rowId xmlns:a16="http://schemas.microsoft.com/office/drawing/2014/main" val="475516594"/>
                  </a:ext>
                </a:extLst>
              </a:tr>
              <a:tr h="276225">
                <a:tc>
                  <a:txBody>
                    <a:bodyPr/>
                    <a:lstStyle/>
                    <a:p>
                      <a:pPr fontAlgn="base"/>
                      <a:r>
                        <a:rPr lang="en-US" sz="1100" dirty="0">
                          <a:solidFill>
                            <a:schemeClr val="tx1"/>
                          </a:solidFill>
                          <a:effectLst/>
                        </a:rPr>
                        <a:t>TL-R1200C-RP</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1</a:t>
                      </a:r>
                    </a:p>
                  </a:txBody>
                  <a:tcPr/>
                </a:tc>
                <a:extLst>
                  <a:ext uri="{0D108BD9-81ED-4DB2-BD59-A6C34878D82A}">
                    <a16:rowId xmlns:a16="http://schemas.microsoft.com/office/drawing/2014/main" val="1020494903"/>
                  </a:ext>
                </a:extLst>
              </a:tr>
              <a:tr h="276225">
                <a:tc>
                  <a:txBody>
                    <a:bodyPr/>
                    <a:lstStyle/>
                    <a:p>
                      <a:pPr fontAlgn="base"/>
                      <a:r>
                        <a:rPr lang="en-US" sz="1100" dirty="0">
                          <a:solidFill>
                            <a:schemeClr val="tx1"/>
                          </a:solidFill>
                          <a:effectLst/>
                        </a:rPr>
                        <a:t>TL-D400S</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2</a:t>
                      </a:r>
                    </a:p>
                  </a:txBody>
                  <a:tcPr/>
                </a:tc>
                <a:extLst>
                  <a:ext uri="{0D108BD9-81ED-4DB2-BD59-A6C34878D82A}">
                    <a16:rowId xmlns:a16="http://schemas.microsoft.com/office/drawing/2014/main" val="702368161"/>
                  </a:ext>
                </a:extLst>
              </a:tr>
              <a:tr h="276225">
                <a:tc>
                  <a:txBody>
                    <a:bodyPr/>
                    <a:lstStyle/>
                    <a:p>
                      <a:pPr fontAlgn="base"/>
                      <a:r>
                        <a:rPr lang="en-US" sz="1100" dirty="0">
                          <a:solidFill>
                            <a:schemeClr val="tx1"/>
                          </a:solidFill>
                          <a:effectLst/>
                        </a:rPr>
                        <a:t>TL-D800S</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2</a:t>
                      </a:r>
                    </a:p>
                  </a:txBody>
                  <a:tcPr/>
                </a:tc>
                <a:extLst>
                  <a:ext uri="{0D108BD9-81ED-4DB2-BD59-A6C34878D82A}">
                    <a16:rowId xmlns:a16="http://schemas.microsoft.com/office/drawing/2014/main" val="1900825201"/>
                  </a:ext>
                </a:extLst>
              </a:tr>
              <a:tr h="276225">
                <a:tc>
                  <a:txBody>
                    <a:bodyPr/>
                    <a:lstStyle/>
                    <a:p>
                      <a:pPr fontAlgn="base"/>
                      <a:r>
                        <a:rPr lang="en-US" sz="1100" dirty="0">
                          <a:solidFill>
                            <a:schemeClr val="tx1"/>
                          </a:solidFill>
                          <a:effectLst/>
                        </a:rPr>
                        <a:t>TL-D1600S</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altLang="zh-CN" sz="1100" dirty="0">
                          <a:solidFill>
                            <a:schemeClr val="tx1"/>
                          </a:solidFill>
                          <a:effectLst/>
                        </a:rPr>
                        <a:t>1</a:t>
                      </a:r>
                    </a:p>
                  </a:txBody>
                  <a:tcPr/>
                </a:tc>
                <a:extLst>
                  <a:ext uri="{0D108BD9-81ED-4DB2-BD59-A6C34878D82A}">
                    <a16:rowId xmlns:a16="http://schemas.microsoft.com/office/drawing/2014/main" val="22666734"/>
                  </a:ext>
                </a:extLst>
              </a:tr>
              <a:tr h="276225">
                <a:tc>
                  <a:txBody>
                    <a:bodyPr/>
                    <a:lstStyle/>
                    <a:p>
                      <a:pPr fontAlgn="base"/>
                      <a:r>
                        <a:rPr lang="en-US" sz="1100" dirty="0">
                          <a:solidFill>
                            <a:schemeClr val="tx1"/>
                          </a:solidFill>
                          <a:effectLst/>
                        </a:rPr>
                        <a:t>TL-R400S</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1</a:t>
                      </a:r>
                    </a:p>
                  </a:txBody>
                  <a:tcPr/>
                </a:tc>
                <a:extLst>
                  <a:ext uri="{0D108BD9-81ED-4DB2-BD59-A6C34878D82A}">
                    <a16:rowId xmlns:a16="http://schemas.microsoft.com/office/drawing/2014/main" val="2229380829"/>
                  </a:ext>
                </a:extLst>
              </a:tr>
              <a:tr h="254000">
                <a:tc>
                  <a:txBody>
                    <a:bodyPr/>
                    <a:lstStyle/>
                    <a:p>
                      <a:pPr fontAlgn="base"/>
                      <a:r>
                        <a:rPr lang="en-US" sz="1100" dirty="0">
                          <a:solidFill>
                            <a:schemeClr val="tx1"/>
                          </a:solidFill>
                          <a:effectLst/>
                        </a:rPr>
                        <a:t>TL-R1200S-RP</a:t>
                      </a:r>
                      <a:r>
                        <a:rPr lang="en-US" altLang="zh-TW" sz="1100" dirty="0">
                          <a:solidFill>
                            <a:schemeClr val="tx1"/>
                          </a:solidFill>
                          <a:effectLst/>
                        </a:rPr>
                        <a:t>​</a:t>
                      </a:r>
                      <a:endParaRPr lang="en-US" altLang="zh-TW" sz="1500" dirty="0">
                        <a:solidFill>
                          <a:schemeClr val="tx1"/>
                        </a:solidFill>
                        <a:effectLst/>
                      </a:endParaRPr>
                    </a:p>
                  </a:txBody>
                  <a:tcPr/>
                </a:tc>
                <a:tc>
                  <a:txBody>
                    <a:bodyPr/>
                    <a:lstStyle/>
                    <a:p>
                      <a:pPr fontAlgn="base"/>
                      <a:r>
                        <a:rPr lang="en-US" sz="1100" dirty="0">
                          <a:solidFill>
                            <a:schemeClr val="tx1"/>
                          </a:solidFill>
                          <a:effectLst/>
                        </a:rPr>
                        <a:t>1</a:t>
                      </a:r>
                    </a:p>
                  </a:txBody>
                  <a:tcPr/>
                </a:tc>
                <a:extLst>
                  <a:ext uri="{0D108BD9-81ED-4DB2-BD59-A6C34878D82A}">
                    <a16:rowId xmlns:a16="http://schemas.microsoft.com/office/drawing/2014/main" val="1077335896"/>
                  </a:ext>
                </a:extLst>
              </a:tr>
            </a:tbl>
          </a:graphicData>
        </a:graphic>
      </p:graphicFrame>
      <p:pic>
        <p:nvPicPr>
          <p:cNvPr id="54" name="图片 57">
            <a:extLst>
              <a:ext uri="{FF2B5EF4-FFF2-40B4-BE49-F238E27FC236}">
                <a16:creationId xmlns:a16="http://schemas.microsoft.com/office/drawing/2014/main" id="{B283B4CA-2157-58E9-F708-FDDE6F7F1F52}"/>
              </a:ext>
            </a:extLst>
          </p:cNvPr>
          <p:cNvPicPr>
            <a:picLocks noChangeAspect="1"/>
          </p:cNvPicPr>
          <p:nvPr/>
        </p:nvPicPr>
        <p:blipFill rotWithShape="1">
          <a:blip r:embed="rId13" cstate="print">
            <a:extLst>
              <a:ext uri="{BEBA8EAE-BF5A-486C-A8C5-ECC9F3942E4B}">
                <a14:imgProps xmlns:a14="http://schemas.microsoft.com/office/drawing/2010/main">
                  <a14:imgLayer r:embed="rId1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8611120" y="3082474"/>
            <a:ext cx="3038805" cy="457140"/>
          </a:xfrm>
          <a:prstGeom prst="rect">
            <a:avLst/>
          </a:prstGeom>
        </p:spPr>
      </p:pic>
    </p:spTree>
    <p:extLst>
      <p:ext uri="{BB962C8B-B14F-4D97-AF65-F5344CB8AC3E}">
        <p14:creationId xmlns:p14="http://schemas.microsoft.com/office/powerpoint/2010/main" val="25737515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圖片 35">
            <a:extLst>
              <a:ext uri="{FF2B5EF4-FFF2-40B4-BE49-F238E27FC236}">
                <a16:creationId xmlns:a16="http://schemas.microsoft.com/office/drawing/2014/main" id="{4459B220-DFD4-4B25-AD93-6ABA936AAB4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427417" y="1722576"/>
            <a:ext cx="2291833" cy="1954235"/>
          </a:xfrm>
          <a:prstGeom prst="rect">
            <a:avLst/>
          </a:prstGeom>
          <a:effectLst>
            <a:reflection blurRad="6350" stA="52000" endA="300" endPos="35000" dir="5400000" sy="-100000" algn="bl" rotWithShape="0"/>
          </a:effectLst>
        </p:spPr>
      </p:pic>
      <p:sp>
        <p:nvSpPr>
          <p:cNvPr id="5" name="Shape 528">
            <a:extLst>
              <a:ext uri="{FF2B5EF4-FFF2-40B4-BE49-F238E27FC236}">
                <a16:creationId xmlns:a16="http://schemas.microsoft.com/office/drawing/2014/main" id="{24B77BE9-F0CE-48C8-A5E7-F237C20D82CF}"/>
              </a:ext>
            </a:extLst>
          </p:cNvPr>
          <p:cNvSpPr/>
          <p:nvPr/>
        </p:nvSpPr>
        <p:spPr>
          <a:xfrm flipH="1">
            <a:off x="614911" y="1723673"/>
            <a:ext cx="3668120" cy="2228027"/>
          </a:xfrm>
          <a:prstGeom prst="snip2DiagRect">
            <a:avLst>
              <a:gd name="adj1" fmla="val 0"/>
              <a:gd name="adj2" fmla="val 14918"/>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615993" y="1723673"/>
            <a:ext cx="1695299"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80365" indent="-380365" algn="ctr"/>
            <a:r>
              <a:rPr lang="en-US" altLang="zh-TW" sz="1600" b="1">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10GbE NIC</a:t>
            </a:r>
            <a:endParaRPr lang="en-US" altLang="zh-TW" sz="1600" b="1">
              <a:solidFill>
                <a:schemeClr val="bg1"/>
              </a:solidFill>
              <a:latin typeface="Meiryo UI" panose="020B0604030504040204" pitchFamily="50" charset="-128"/>
              <a:ea typeface="Meiryo UI" panose="020B0604030504040204" pitchFamily="50" charset="-128"/>
              <a:cs typeface="Arial"/>
            </a:endParaRPr>
          </a:p>
        </p:txBody>
      </p:sp>
      <p:sp>
        <p:nvSpPr>
          <p:cNvPr id="90" name="Shape 528">
            <a:extLst>
              <a:ext uri="{FF2B5EF4-FFF2-40B4-BE49-F238E27FC236}">
                <a16:creationId xmlns:a16="http://schemas.microsoft.com/office/drawing/2014/main" id="{DE8B63BE-F96A-44F4-93FE-EA4A550B6777}"/>
              </a:ext>
            </a:extLst>
          </p:cNvPr>
          <p:cNvSpPr/>
          <p:nvPr/>
        </p:nvSpPr>
        <p:spPr>
          <a:xfrm flipH="1">
            <a:off x="631259" y="4140636"/>
            <a:ext cx="3651772" cy="2228026"/>
          </a:xfrm>
          <a:prstGeom prst="snip2DiagRect">
            <a:avLst>
              <a:gd name="adj1" fmla="val 0"/>
              <a:gd name="adj2" fmla="val 12556"/>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4656981" y="4140636"/>
            <a:ext cx="3253740" cy="2246163"/>
          </a:xfrm>
          <a:prstGeom prst="snip2DiagRect">
            <a:avLst>
              <a:gd name="adj1" fmla="val 0"/>
              <a:gd name="adj2" fmla="val 12393"/>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Meiryo UI" panose="020B0604030504040204" pitchFamily="50" charset="-128"/>
              <a:ea typeface="Meiryo UI" panose="020B0604030504040204" pitchFamily="50" charset="-128"/>
              <a:sym typeface="Arial" panose="020B0604020202020204" pitchFamily="34" charset="0"/>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2331147" y="3016863"/>
            <a:ext cx="1840656" cy="328231"/>
          </a:xfrm>
          <a:prstGeom prst="rect">
            <a:avLst/>
          </a:prstGeom>
          <a:noFill/>
        </p:spPr>
        <p:txBody>
          <a:bodyPr wrap="square" lIns="121920" tIns="60960" rIns="121920" bIns="60960" rtlCol="0" anchor="t">
            <a:spAutoFit/>
          </a:bodyPr>
          <a:lstStyle/>
          <a:p>
            <a:pPr algn="ctr"/>
            <a:r>
              <a:rPr lang="en-US" altLang="zh-TW" sz="1300">
                <a:solidFill>
                  <a:schemeClr val="bg1"/>
                </a:solidFill>
                <a:latin typeface="Meiryo UI" panose="020B0604030504040204" pitchFamily="50" charset="-128"/>
                <a:ea typeface="Meiryo UI" panose="020B0604030504040204" pitchFamily="50" charset="-128"/>
                <a:sym typeface="Arial" panose="020B0604020202020204" pitchFamily="34" charset="0"/>
              </a:rPr>
              <a:t>QXG-10G1T</a:t>
            </a:r>
            <a:endParaRPr lang="zh-TW" altLang="en-US" sz="1300">
              <a:solidFill>
                <a:schemeClr val="bg1"/>
              </a:solidFill>
              <a:latin typeface="Meiryo UI" panose="020B0604030504040204" pitchFamily="50" charset="-128"/>
              <a:ea typeface="Meiryo UI" panose="020B0604030504040204" pitchFamily="50" charset="-128"/>
            </a:endParaRPr>
          </a:p>
        </p:txBody>
      </p:sp>
      <p:sp>
        <p:nvSpPr>
          <p:cNvPr id="43" name="TextBox 29">
            <a:extLst>
              <a:ext uri="{FF2B5EF4-FFF2-40B4-BE49-F238E27FC236}">
                <a16:creationId xmlns:a16="http://schemas.microsoft.com/office/drawing/2014/main" id="{39FAA6E8-04E2-EA43-9204-1D1561C7C742}"/>
              </a:ext>
            </a:extLst>
          </p:cNvPr>
          <p:cNvSpPr txBox="1"/>
          <p:nvPr/>
        </p:nvSpPr>
        <p:spPr>
          <a:xfrm>
            <a:off x="6070285" y="4816733"/>
            <a:ext cx="1697227" cy="364186"/>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300" b="0">
                <a:solidFill>
                  <a:schemeClr val="bg1"/>
                </a:solidFill>
                <a:latin typeface="Meiryo UI" panose="020B0604030504040204" pitchFamily="50" charset="-128"/>
                <a:ea typeface="Meiryo UI" panose="020B0604030504040204" pitchFamily="50" charset="-128"/>
                <a:sym typeface="Arial" panose="020B0604020202020204" pitchFamily="34" charset="0"/>
              </a:rPr>
              <a:t>QXG-5G1T-111C</a:t>
            </a:r>
            <a:endParaRPr lang="en-US" sz="1300" b="0">
              <a:solidFill>
                <a:schemeClr val="bg1"/>
              </a:solidFill>
              <a:latin typeface="Meiryo UI" panose="020B0604030504040204" pitchFamily="50" charset="-128"/>
              <a:ea typeface="Meiryo UI" panose="020B0604030504040204" pitchFamily="50" charset="-128"/>
            </a:endParaRPr>
          </a:p>
        </p:txBody>
      </p:sp>
      <p:sp>
        <p:nvSpPr>
          <p:cNvPr id="45" name="TextBox 29">
            <a:extLst>
              <a:ext uri="{FF2B5EF4-FFF2-40B4-BE49-F238E27FC236}">
                <a16:creationId xmlns:a16="http://schemas.microsoft.com/office/drawing/2014/main" id="{C310ADD9-A473-6D44-A3A2-DE91256A9E26}"/>
              </a:ext>
            </a:extLst>
          </p:cNvPr>
          <p:cNvSpPr txBox="1"/>
          <p:nvPr/>
        </p:nvSpPr>
        <p:spPr>
          <a:xfrm>
            <a:off x="6065838" y="5098921"/>
            <a:ext cx="1697227" cy="364186"/>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00" b="0">
                <a:solidFill>
                  <a:schemeClr val="bg1"/>
                </a:solidFill>
                <a:latin typeface="Meiryo UI" panose="020B0604030504040204" pitchFamily="50" charset="-128"/>
                <a:ea typeface="Meiryo UI" panose="020B0604030504040204" pitchFamily="50" charset="-128"/>
                <a:sym typeface="Arial" panose="020B0604020202020204" pitchFamily="34" charset="0"/>
              </a:rPr>
              <a:t>QXG-5G2T-111C</a:t>
            </a:r>
            <a:endParaRPr lang="en-US" sz="1300" b="0">
              <a:solidFill>
                <a:schemeClr val="bg1"/>
              </a:solidFill>
              <a:latin typeface="Meiryo UI" panose="020B0604030504040204" pitchFamily="50" charset="-128"/>
              <a:ea typeface="Meiryo UI" panose="020B0604030504040204" pitchFamily="50" charset="-128"/>
            </a:endParaRPr>
          </a:p>
        </p:txBody>
      </p:sp>
      <p:sp>
        <p:nvSpPr>
          <p:cNvPr id="47" name="TextBox 29">
            <a:extLst>
              <a:ext uri="{FF2B5EF4-FFF2-40B4-BE49-F238E27FC236}">
                <a16:creationId xmlns:a16="http://schemas.microsoft.com/office/drawing/2014/main" id="{46A2F5E4-8623-B145-BF0A-DAA74F8BA667}"/>
              </a:ext>
            </a:extLst>
          </p:cNvPr>
          <p:cNvSpPr txBox="1"/>
          <p:nvPr/>
        </p:nvSpPr>
        <p:spPr>
          <a:xfrm>
            <a:off x="6069477" y="5381109"/>
            <a:ext cx="1697227" cy="364186"/>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00" b="0">
                <a:solidFill>
                  <a:schemeClr val="bg1"/>
                </a:solidFill>
                <a:latin typeface="Meiryo UI" panose="020B0604030504040204" pitchFamily="50" charset="-128"/>
                <a:ea typeface="Meiryo UI" panose="020B0604030504040204" pitchFamily="50" charset="-128"/>
                <a:sym typeface="Arial" panose="020B0604020202020204" pitchFamily="34" charset="0"/>
              </a:rPr>
              <a:t>QXG-5G4T-111C</a:t>
            </a:r>
            <a:endParaRPr lang="en-US" sz="1300" b="0">
              <a:solidFill>
                <a:schemeClr val="bg1"/>
              </a:solidFill>
              <a:latin typeface="Meiryo UI" panose="020B0604030504040204" pitchFamily="50" charset="-128"/>
              <a:ea typeface="Meiryo UI" panose="020B0604030504040204" pitchFamily="50" charset="-128"/>
            </a:endParaRP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4704992" y="4852360"/>
            <a:ext cx="1526997" cy="1003225"/>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6" name="文字方塊 55">
            <a:extLst>
              <a:ext uri="{FF2B5EF4-FFF2-40B4-BE49-F238E27FC236}">
                <a16:creationId xmlns:a16="http://schemas.microsoft.com/office/drawing/2014/main" id="{39388A57-6DB5-774C-8EEE-0EA6361EE25A}"/>
              </a:ext>
            </a:extLst>
          </p:cNvPr>
          <p:cNvSpPr txBox="1"/>
          <p:nvPr/>
        </p:nvSpPr>
        <p:spPr>
          <a:xfrm>
            <a:off x="4800371" y="5816223"/>
            <a:ext cx="1371914" cy="340519"/>
          </a:xfrm>
          <a:prstGeom prst="roundRect">
            <a:avLst/>
          </a:prstGeom>
          <a:solidFill>
            <a:srgbClr val="E9C27B">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pPr algn="ctr"/>
            <a:r>
              <a:rPr lang="en-US" altLang="zh-TW" sz="1200" b="1">
                <a:latin typeface="Meiryo UI" panose="020B0604030504040204" pitchFamily="50" charset="-128"/>
                <a:ea typeface="Meiryo UI" panose="020B0604030504040204" pitchFamily="50" charset="-128"/>
                <a:sym typeface="Arial" panose="020B0604020202020204" pitchFamily="34" charset="0"/>
              </a:rPr>
              <a:t>1/2/4 x RJ45</a:t>
            </a:r>
            <a:endParaRPr lang="zh-TW" altLang="en-US" sz="1200" b="1">
              <a:latin typeface="Meiryo UI" panose="020B0604030504040204" pitchFamily="50" charset="-128"/>
              <a:ea typeface="Meiryo UI" panose="020B0604030504040204" pitchFamily="50" charset="-128"/>
              <a:sym typeface="Arial" panose="020B0604020202020204" pitchFamily="34" charset="0"/>
            </a:endParaRPr>
          </a:p>
        </p:txBody>
      </p:sp>
      <p:sp>
        <p:nvSpPr>
          <p:cNvPr id="61" name="TextBox 45">
            <a:extLst>
              <a:ext uri="{FF2B5EF4-FFF2-40B4-BE49-F238E27FC236}">
                <a16:creationId xmlns:a16="http://schemas.microsoft.com/office/drawing/2014/main" id="{01EF8245-0FB0-7347-9DF6-7A0BA9196594}"/>
              </a:ext>
            </a:extLst>
          </p:cNvPr>
          <p:cNvSpPr txBox="1"/>
          <p:nvPr/>
        </p:nvSpPr>
        <p:spPr>
          <a:xfrm>
            <a:off x="564105" y="3024759"/>
            <a:ext cx="1840656" cy="297454"/>
          </a:xfrm>
          <a:prstGeom prst="rect">
            <a:avLst/>
          </a:prstGeom>
          <a:noFill/>
        </p:spPr>
        <p:txBody>
          <a:bodyPr wrap="square" lIns="91440" tIns="45720" rIns="91440" bIns="45720" rtlCol="0" anchor="t">
            <a:spAutoFit/>
          </a:bodyPr>
          <a:lstStyle/>
          <a:p>
            <a:pPr algn="ctr"/>
            <a:r>
              <a:rPr lang="en-US" altLang="zh-TW" sz="1300">
                <a:solidFill>
                  <a:schemeClr val="bg1"/>
                </a:solidFill>
                <a:latin typeface="Meiryo UI" panose="020B0604030504040204" pitchFamily="50" charset="-128"/>
                <a:ea typeface="Meiryo UI" panose="020B0604030504040204" pitchFamily="50" charset="-128"/>
                <a:sym typeface="Arial" panose="020B0604020202020204" pitchFamily="34" charset="0"/>
              </a:rPr>
              <a:t>QXG-10G2TB</a:t>
            </a:r>
            <a:endParaRPr lang="zh-TW" altLang="en-US" sz="1300">
              <a:solidFill>
                <a:schemeClr val="bg1"/>
              </a:solidFill>
              <a:latin typeface="Meiryo UI" panose="020B0604030504040204" pitchFamily="50" charset="-128"/>
              <a:ea typeface="Meiryo UI" panose="020B0604030504040204" pitchFamily="50" charset="-128"/>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976103" y="3360951"/>
            <a:ext cx="919109" cy="306467"/>
          </a:xfrm>
          <a:prstGeom prst="roundRect">
            <a:avLst/>
          </a:prstGeom>
          <a:solidFill>
            <a:srgbClr val="E9C27B">
              <a:alpha val="85000"/>
            </a:srgbClr>
          </a:solidFill>
        </p:spPr>
        <p:txBody>
          <a:bodyPr wrap="none" lIns="91440" tIns="45720" rIns="91440" bIns="45720" rtlCol="0" anchor="t">
            <a:spAutoFit/>
          </a:bodyPr>
          <a:lstStyle/>
          <a:p>
            <a:pPr algn="ctr"/>
            <a:r>
              <a:rPr kumimoji="1" lang="en-US" altLang="zh-TW" sz="1200" b="1">
                <a:solidFill>
                  <a:schemeClr val="tx1"/>
                </a:solidFill>
                <a:latin typeface="Meiryo UI" panose="020B0604030504040204" pitchFamily="50" charset="-128"/>
                <a:ea typeface="Meiryo UI" panose="020B0604030504040204" pitchFamily="50" charset="-128"/>
                <a:sym typeface="Arial" panose="020B0604020202020204" pitchFamily="34" charset="0"/>
              </a:rPr>
              <a:t>2 x RJ45</a:t>
            </a:r>
            <a:endParaRPr lang="zh-TW" altLang="en-US" sz="1200" b="1">
              <a:solidFill>
                <a:schemeClr val="tx1"/>
              </a:solidFill>
              <a:latin typeface="Meiryo UI" panose="020B0604030504040204" pitchFamily="50" charset="-128"/>
              <a:ea typeface="Meiryo UI" panose="020B0604030504040204" pitchFamily="50" charset="-128"/>
            </a:endParaRPr>
          </a:p>
        </p:txBody>
      </p:sp>
      <p:sp>
        <p:nvSpPr>
          <p:cNvPr id="64" name="文字方塊 63">
            <a:extLst>
              <a:ext uri="{FF2B5EF4-FFF2-40B4-BE49-F238E27FC236}">
                <a16:creationId xmlns:a16="http://schemas.microsoft.com/office/drawing/2014/main" id="{E018BC3E-95E7-2C44-8FC9-566CBFC6F365}"/>
              </a:ext>
            </a:extLst>
          </p:cNvPr>
          <p:cNvSpPr txBox="1"/>
          <p:nvPr/>
        </p:nvSpPr>
        <p:spPr>
          <a:xfrm>
            <a:off x="2751786" y="3353054"/>
            <a:ext cx="919109" cy="306467"/>
          </a:xfrm>
          <a:prstGeom prst="roundRect">
            <a:avLst/>
          </a:prstGeom>
          <a:solidFill>
            <a:srgbClr val="E9C27B">
              <a:alpha val="85000"/>
            </a:srgbClr>
          </a:solidFill>
        </p:spPr>
        <p:txBody>
          <a:bodyPr wrap="none" lIns="91440" tIns="45720" rIns="91440" bIns="45720" rtlCol="0" anchor="t">
            <a:spAutoFit/>
          </a:bodyPr>
          <a:lstStyle/>
          <a:p>
            <a:pPr algn="ctr"/>
            <a:r>
              <a:rPr kumimoji="1" lang="en-US" altLang="zh-TW" sz="1200" b="1">
                <a:solidFill>
                  <a:schemeClr val="tx1"/>
                </a:solidFill>
                <a:latin typeface="Meiryo UI" panose="020B0604030504040204" pitchFamily="50" charset="-128"/>
                <a:ea typeface="Meiryo UI" panose="020B0604030504040204" pitchFamily="50" charset="-128"/>
                <a:sym typeface="Arial" panose="020B0604020202020204" pitchFamily="34" charset="0"/>
              </a:rPr>
              <a:t>1 x RJ45</a:t>
            </a:r>
            <a:endParaRPr lang="zh-TW" altLang="en-US" sz="1200" b="1">
              <a:solidFill>
                <a:schemeClr val="tx1"/>
              </a:solidFill>
              <a:latin typeface="Meiryo UI" panose="020B0604030504040204" pitchFamily="50" charset="-128"/>
              <a:ea typeface="Meiryo UI" panose="020B0604030504040204" pitchFamily="50" charset="-128"/>
            </a:endParaRPr>
          </a:p>
        </p:txBody>
      </p:sp>
      <p:sp>
        <p:nvSpPr>
          <p:cNvPr id="55" name="TextBox 76">
            <a:extLst>
              <a:ext uri="{FF2B5EF4-FFF2-40B4-BE49-F238E27FC236}">
                <a16:creationId xmlns:a16="http://schemas.microsoft.com/office/drawing/2014/main" id="{E0F654A7-FA76-E648-BBFD-6F58934AF787}"/>
              </a:ext>
            </a:extLst>
          </p:cNvPr>
          <p:cNvSpPr txBox="1"/>
          <p:nvPr/>
        </p:nvSpPr>
        <p:spPr>
          <a:xfrm>
            <a:off x="2382657" y="4906254"/>
            <a:ext cx="1863579" cy="892552"/>
          </a:xfrm>
          <a:prstGeom prst="rect">
            <a:avLst/>
          </a:prstGeom>
          <a:noFill/>
        </p:spPr>
        <p:txBody>
          <a:bodyPr wrap="square" lIns="91440" tIns="45720" rIns="91440" bIns="45720" rtlCol="0" anchor="t">
            <a:spAutoFit/>
          </a:bodyPr>
          <a:lstStyle/>
          <a:p>
            <a:r>
              <a:rPr lang="en-US" altLang="zh-TW" sz="1300">
                <a:solidFill>
                  <a:schemeClr val="bg1"/>
                </a:solidFill>
                <a:latin typeface="Meiryo UI" panose="020B0604030504040204" pitchFamily="50" charset="-128"/>
                <a:ea typeface="Meiryo UI" panose="020B0604030504040204" pitchFamily="50" charset="-128"/>
                <a:sym typeface="Arial" panose="020B0604020202020204" pitchFamily="34" charset="0"/>
              </a:rPr>
              <a:t>QXG-25G2SF-CX6</a:t>
            </a:r>
            <a:endParaRPr lang="en-US" altLang="zh-TW" sz="1300">
              <a:solidFill>
                <a:schemeClr val="bg1"/>
              </a:solidFill>
              <a:latin typeface="Meiryo UI" panose="020B0604030504040204" pitchFamily="50" charset="-128"/>
              <a:ea typeface="Meiryo UI" panose="020B0604030504040204" pitchFamily="50" charset="-128"/>
            </a:endParaRPr>
          </a:p>
          <a:p>
            <a:pPr>
              <a:lnSpc>
                <a:spcPct val="150000"/>
              </a:lnSpc>
            </a:pPr>
            <a:r>
              <a:rPr lang="en-US" altLang="zh-TW" sz="1300">
                <a:solidFill>
                  <a:schemeClr val="bg1"/>
                </a:solidFill>
                <a:latin typeface="Meiryo UI" panose="020B0604030504040204" pitchFamily="50" charset="-128"/>
                <a:ea typeface="Meiryo UI" panose="020B0604030504040204" pitchFamily="50" charset="-128"/>
                <a:sym typeface="Arial" panose="020B0604020202020204" pitchFamily="34" charset="0"/>
              </a:rPr>
              <a:t>(Support 25GbE SFP28, 10GbE SFP+)</a:t>
            </a:r>
            <a:endParaRPr lang="en-US" altLang="zh-TW" sz="1300">
              <a:solidFill>
                <a:schemeClr val="bg1"/>
              </a:solidFill>
              <a:latin typeface="Meiryo UI" panose="020B0604030504040204" pitchFamily="50" charset="-128"/>
              <a:ea typeface="Meiryo UI" panose="020B0604030504040204" pitchFamily="50" charset="-128"/>
            </a:endParaRPr>
          </a:p>
        </p:txBody>
      </p:sp>
      <p:sp>
        <p:nvSpPr>
          <p:cNvPr id="91" name="圓角化對角線角落矩形 8">
            <a:extLst>
              <a:ext uri="{FF2B5EF4-FFF2-40B4-BE49-F238E27FC236}">
                <a16:creationId xmlns:a16="http://schemas.microsoft.com/office/drawing/2014/main" id="{AD550588-3ACA-4A3E-8CE8-F770C557595B}"/>
              </a:ext>
            </a:extLst>
          </p:cNvPr>
          <p:cNvSpPr/>
          <p:nvPr/>
        </p:nvSpPr>
        <p:spPr>
          <a:xfrm flipH="1">
            <a:off x="631263" y="4140637"/>
            <a:ext cx="1773498"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80365" indent="-380365" algn="ctr"/>
            <a:r>
              <a:rPr lang="en-US" altLang="zh-TW" sz="1600" b="1">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25GbE NIC</a:t>
            </a:r>
            <a:endParaRPr lang="en-US" altLang="zh-CN" sz="1600" b="1">
              <a:solidFill>
                <a:schemeClr val="bg1"/>
              </a:solidFill>
              <a:latin typeface="Meiryo UI" panose="020B0604030504040204" pitchFamily="50" charset="-128"/>
              <a:ea typeface="Meiryo UI" panose="020B0604030504040204" pitchFamily="50" charset="-128"/>
              <a:cs typeface="Arial"/>
            </a:endParaRP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4656980" y="4140637"/>
            <a:ext cx="1526996"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79730" indent="-379730" algn="ctr"/>
            <a:r>
              <a:rPr lang="en-US" altLang="zh-TW" sz="1600" b="1">
                <a:solidFill>
                  <a:schemeClr val="bg1"/>
                </a:solidFill>
                <a:latin typeface="Meiryo UI" panose="020B0604030504040204" pitchFamily="50" charset="-128"/>
                <a:ea typeface="Meiryo UI" panose="020B0604030504040204" pitchFamily="50" charset="-128"/>
                <a:cs typeface="Arial"/>
                <a:sym typeface="Arial" panose="020B0604020202020204" pitchFamily="34" charset="0"/>
              </a:rPr>
              <a:t>5GbE NIC</a:t>
            </a:r>
            <a:endParaRPr lang="zh-TW" altLang="en-US" sz="1600">
              <a:solidFill>
                <a:schemeClr val="bg1"/>
              </a:solidFill>
              <a:latin typeface="Meiryo UI" panose="020B0604030504040204" pitchFamily="50" charset="-128"/>
              <a:ea typeface="Meiryo UI" panose="020B0604030504040204" pitchFamily="50" charset="-128"/>
              <a:cs typeface="Arial"/>
            </a:endParaRPr>
          </a:p>
        </p:txBody>
      </p:sp>
      <p:pic>
        <p:nvPicPr>
          <p:cNvPr id="1028" name="Picture 4" descr="QXG-25G2SF-CX6">
            <a:extLst>
              <a:ext uri="{FF2B5EF4-FFF2-40B4-BE49-F238E27FC236}">
                <a16:creationId xmlns:a16="http://schemas.microsoft.com/office/drawing/2014/main" id="{D6FD8A25-384A-5847-9C79-57AA84851B34}"/>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824467" y="4588513"/>
            <a:ext cx="1558191" cy="1353893"/>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2609195" y="2106998"/>
            <a:ext cx="1279332" cy="1111597"/>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775587" y="2088472"/>
            <a:ext cx="1334051" cy="1159141"/>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8" name="標題 17">
            <a:extLst>
              <a:ext uri="{FF2B5EF4-FFF2-40B4-BE49-F238E27FC236}">
                <a16:creationId xmlns:a16="http://schemas.microsoft.com/office/drawing/2014/main" id="{AF4132F5-16D9-4BDC-B324-45FF931CFD64}"/>
              </a:ext>
            </a:extLst>
          </p:cNvPr>
          <p:cNvSpPr>
            <a:spLocks noGrp="1"/>
          </p:cNvSpPr>
          <p:nvPr>
            <p:ph type="title"/>
          </p:nvPr>
        </p:nvSpPr>
        <p:spPr/>
        <p:txBody>
          <a:bodyPr vert="horz" lIns="91440" tIns="45720" rIns="91440" bIns="45720" rtlCol="0" anchor="ctr">
            <a:noAutofit/>
          </a:bodyPr>
          <a:lstStyle/>
          <a:p>
            <a:r>
              <a:rPr lang="en-US" sz="3200" dirty="0">
                <a:latin typeface="Meiryo UI" panose="020B0604030504040204" pitchFamily="50" charset="-128"/>
                <a:ea typeface="Meiryo UI" panose="020B0604030504040204" pitchFamily="50" charset="-128"/>
                <a:sym typeface="Arial" panose="020B0604020202020204" pitchFamily="34" charset="0"/>
              </a:rPr>
              <a:t>QNAP 16/32Gbファイバーチャネルカードで、信頼性、拡張性、予算に優れたFC </a:t>
            </a:r>
            <a:r>
              <a:rPr lang="en-US" sz="3200" dirty="0" err="1">
                <a:latin typeface="Meiryo UI" panose="020B0604030504040204" pitchFamily="50" charset="-128"/>
                <a:ea typeface="Meiryo UI" panose="020B0604030504040204" pitchFamily="50" charset="-128"/>
                <a:sym typeface="Arial" panose="020B0604020202020204" pitchFamily="34" charset="0"/>
              </a:rPr>
              <a:t>SANストレージソリューションを実現</a:t>
            </a:r>
            <a:endParaRPr lang="en-US" sz="3200" dirty="0" err="1">
              <a:latin typeface="Meiryo UI" panose="020B0604030504040204" pitchFamily="50" charset="-128"/>
              <a:ea typeface="Meiryo UI" panose="020B0604030504040204" pitchFamily="50" charset="-128"/>
            </a:endParaRPr>
          </a:p>
        </p:txBody>
      </p:sp>
      <p:sp>
        <p:nvSpPr>
          <p:cNvPr id="46" name="文字方塊 45">
            <a:extLst>
              <a:ext uri="{FF2B5EF4-FFF2-40B4-BE49-F238E27FC236}">
                <a16:creationId xmlns:a16="http://schemas.microsoft.com/office/drawing/2014/main" id="{FC0E2443-09D4-4170-A04A-308F7F78EC3B}"/>
              </a:ext>
            </a:extLst>
          </p:cNvPr>
          <p:cNvSpPr txBox="1"/>
          <p:nvPr/>
        </p:nvSpPr>
        <p:spPr>
          <a:xfrm>
            <a:off x="8316094" y="4988465"/>
            <a:ext cx="3686515" cy="538609"/>
          </a:xfrm>
          <a:prstGeom prst="rect">
            <a:avLst/>
          </a:prstGeom>
          <a:noFill/>
        </p:spPr>
        <p:txBody>
          <a:bodyPr wrap="square" lIns="91440" tIns="45720" rIns="91440" bIns="45720" rtlCol="0" anchor="t">
            <a:spAutoFit/>
          </a:bodyPr>
          <a:lstStyle/>
          <a:p>
            <a:r>
              <a:rPr lang="ja-JP" altLang="en-US" sz="1600" dirty="0">
                <a:solidFill>
                  <a:schemeClr val="bg1"/>
                </a:solidFill>
                <a:latin typeface="Meiryo UI" panose="020B0604030504040204" pitchFamily="50" charset="-128"/>
                <a:ea typeface="Meiryo UI" panose="020B0604030504040204" pitchFamily="50" charset="-128"/>
                <a:sym typeface="Arial" panose="020B0604020202020204" pitchFamily="34" charset="0"/>
              </a:rPr>
              <a:t>詳しくはこちら</a:t>
            </a:r>
            <a:r>
              <a:rPr lang="en-US" sz="1600" dirty="0">
                <a:solidFill>
                  <a:schemeClr val="bg1"/>
                </a:solidFill>
                <a:latin typeface="Meiryo UI" panose="020B0604030504040204" pitchFamily="50" charset="-128"/>
                <a:ea typeface="Meiryo UI" panose="020B0604030504040204" pitchFamily="50" charset="-128"/>
                <a:sym typeface="Arial" panose="020B0604020202020204" pitchFamily="34" charset="0"/>
              </a:rPr>
              <a:t>:</a:t>
            </a:r>
            <a:endParaRPr lang="en-US" sz="1600" dirty="0">
              <a:solidFill>
                <a:schemeClr val="bg1"/>
              </a:solidFill>
              <a:latin typeface="Meiryo UI" panose="020B0604030504040204" pitchFamily="50" charset="-128"/>
              <a:ea typeface="Meiryo UI" panose="020B0604030504040204" pitchFamily="50" charset="-128"/>
            </a:endParaRPr>
          </a:p>
          <a:p>
            <a:r>
              <a:rPr lang="en-US" altLang="zh-TW" sz="1300" dirty="0">
                <a:solidFill>
                  <a:schemeClr val="bg1"/>
                </a:solidFill>
                <a:latin typeface="Meiryo UI" panose="020B0604030504040204" pitchFamily="50" charset="-128"/>
                <a:ea typeface="Meiryo UI" panose="020B0604030504040204" pitchFamily="50" charset="-128"/>
                <a:cs typeface="+mn-ea"/>
                <a:sym typeface="Arial" panose="020B0604020202020204" pitchFamily="34" charset="0"/>
              </a:rPr>
              <a:t>https://www.qnap.com/go/compatibility/</a:t>
            </a:r>
            <a:endParaRPr lang="zh-TW" altLang="en-US" sz="1300" dirty="0">
              <a:solidFill>
                <a:schemeClr val="bg1"/>
              </a:solidFill>
              <a:latin typeface="Meiryo UI" panose="020B0604030504040204" pitchFamily="50" charset="-128"/>
              <a:ea typeface="Meiryo UI" panose="020B0604030504040204" pitchFamily="50" charset="-128"/>
              <a:cs typeface="+mn-ea"/>
            </a:endParaRPr>
          </a:p>
        </p:txBody>
      </p:sp>
      <p:sp>
        <p:nvSpPr>
          <p:cNvPr id="2" name="矩形 1"/>
          <p:cNvSpPr/>
          <p:nvPr/>
        </p:nvSpPr>
        <p:spPr>
          <a:xfrm>
            <a:off x="7908972" y="1984099"/>
            <a:ext cx="3930932" cy="1084912"/>
          </a:xfrm>
          <a:prstGeom prst="rect">
            <a:avLst/>
          </a:prstGeom>
        </p:spPr>
        <p:txBody>
          <a:bodyPr wrap="square" lIns="91440" tIns="45720" rIns="91440" bIns="45720" anchor="t">
            <a:spAutoFit/>
          </a:bodyPr>
          <a:lstStyle/>
          <a:p>
            <a:pPr defTabSz="2167304"/>
            <a:r>
              <a:rPr lang="en-US" altLang="zh-CN" sz="2000" b="1">
                <a:solidFill>
                  <a:schemeClr val="bg1"/>
                </a:solidFill>
                <a:latin typeface="Meiryo UI" panose="020B0604030504040204" pitchFamily="50" charset="-128"/>
                <a:ea typeface="Meiryo UI" panose="020B0604030504040204" pitchFamily="50" charset="-128"/>
                <a:cs typeface="+mn-ea"/>
                <a:sym typeface="+mn-lt"/>
              </a:rPr>
              <a:t>QXP-16G2FC : </a:t>
            </a:r>
            <a:r>
              <a:rPr lang="en-US" altLang="zh-CN" sz="1450">
                <a:solidFill>
                  <a:schemeClr val="bg1"/>
                </a:solidFill>
                <a:latin typeface="Meiryo UI" panose="020B0604030504040204" pitchFamily="50" charset="-128"/>
                <a:ea typeface="Meiryo UI" panose="020B0604030504040204" pitchFamily="50" charset="-128"/>
                <a:cs typeface="+mn-ea"/>
                <a:sym typeface="+mn-lt"/>
              </a:rPr>
              <a:t>Dual</a:t>
            </a:r>
            <a:r>
              <a:rPr lang="zh-TW" altLang="en-US" sz="1450">
                <a:solidFill>
                  <a:schemeClr val="bg1"/>
                </a:solidFill>
                <a:latin typeface="Meiryo UI" panose="020B0604030504040204" pitchFamily="50" charset="-128"/>
                <a:ea typeface="Meiryo UI" panose="020B0604030504040204" pitchFamily="50" charset="-128"/>
                <a:cs typeface="+mn-ea"/>
                <a:sym typeface="+mn-lt"/>
              </a:rPr>
              <a:t> </a:t>
            </a:r>
            <a:r>
              <a:rPr lang="en-US" altLang="zh-TW" sz="1450">
                <a:solidFill>
                  <a:schemeClr val="bg1"/>
                </a:solidFill>
                <a:latin typeface="Meiryo UI" panose="020B0604030504040204" pitchFamily="50" charset="-128"/>
                <a:ea typeface="Meiryo UI" panose="020B0604030504040204" pitchFamily="50" charset="-128"/>
                <a:cs typeface="+mn-ea"/>
                <a:sym typeface="+mn-lt"/>
              </a:rPr>
              <a:t>ports</a:t>
            </a:r>
            <a:r>
              <a:rPr lang="en-US" altLang="zh-CN" sz="1450">
                <a:solidFill>
                  <a:schemeClr val="bg1"/>
                </a:solidFill>
                <a:latin typeface="Meiryo UI" panose="020B0604030504040204" pitchFamily="50" charset="-128"/>
                <a:ea typeface="Meiryo UI" panose="020B0604030504040204" pitchFamily="50" charset="-128"/>
                <a:cs typeface="+mn-ea"/>
                <a:sym typeface="+mn-lt"/>
              </a:rPr>
              <a:t>16Gbps</a:t>
            </a:r>
            <a:endParaRPr lang="en-US" altLang="zh-CN" sz="2450" b="1">
              <a:solidFill>
                <a:schemeClr val="bg1"/>
              </a:solidFill>
              <a:latin typeface="Meiryo UI" panose="020B0604030504040204" pitchFamily="50" charset="-128"/>
              <a:ea typeface="Meiryo UI" panose="020B0604030504040204" pitchFamily="50" charset="-128"/>
              <a:cs typeface="+mn-ea"/>
            </a:endParaRPr>
          </a:p>
          <a:p>
            <a:pPr defTabSz="2167304"/>
            <a:r>
              <a:rPr lang="en-US" altLang="zh-CN" sz="2000" b="1">
                <a:solidFill>
                  <a:schemeClr val="bg1"/>
                </a:solidFill>
                <a:latin typeface="Meiryo UI" panose="020B0604030504040204" pitchFamily="50" charset="-128"/>
                <a:ea typeface="Meiryo UI" panose="020B0604030504040204" pitchFamily="50" charset="-128"/>
                <a:cs typeface="+mn-ea"/>
                <a:sym typeface="+mn-lt"/>
              </a:rPr>
              <a:t>QXP-32G2FC : </a:t>
            </a:r>
            <a:r>
              <a:rPr lang="en-US" altLang="zh-CN" sz="1450">
                <a:solidFill>
                  <a:schemeClr val="bg1"/>
                </a:solidFill>
                <a:latin typeface="Meiryo UI" panose="020B0604030504040204" pitchFamily="50" charset="-128"/>
                <a:ea typeface="Meiryo UI" panose="020B0604030504040204" pitchFamily="50" charset="-128"/>
                <a:cs typeface="+mn-ea"/>
                <a:sym typeface="+mn-lt"/>
              </a:rPr>
              <a:t>Dual ports</a:t>
            </a:r>
            <a:r>
              <a:rPr lang="zh-TW" altLang="en-US" sz="1450">
                <a:solidFill>
                  <a:schemeClr val="bg1"/>
                </a:solidFill>
                <a:latin typeface="Meiryo UI" panose="020B0604030504040204" pitchFamily="50" charset="-128"/>
                <a:ea typeface="Meiryo UI" panose="020B0604030504040204" pitchFamily="50" charset="-128"/>
                <a:cs typeface="+mn-ea"/>
                <a:sym typeface="+mn-lt"/>
              </a:rPr>
              <a:t> </a:t>
            </a:r>
            <a:r>
              <a:rPr lang="en-US" altLang="zh-TW" sz="1450">
                <a:solidFill>
                  <a:schemeClr val="bg1"/>
                </a:solidFill>
                <a:latin typeface="Meiryo UI" panose="020B0604030504040204" pitchFamily="50" charset="-128"/>
                <a:ea typeface="Meiryo UI" panose="020B0604030504040204" pitchFamily="50" charset="-128"/>
                <a:cs typeface="+mn-ea"/>
                <a:sym typeface="+mn-lt"/>
              </a:rPr>
              <a:t>32</a:t>
            </a:r>
            <a:r>
              <a:rPr lang="en-US" altLang="zh-CN" sz="1450">
                <a:solidFill>
                  <a:schemeClr val="bg1"/>
                </a:solidFill>
                <a:latin typeface="Meiryo UI" panose="020B0604030504040204" pitchFamily="50" charset="-128"/>
                <a:ea typeface="Meiryo UI" panose="020B0604030504040204" pitchFamily="50" charset="-128"/>
                <a:cs typeface="+mn-ea"/>
                <a:sym typeface="+mn-lt"/>
              </a:rPr>
              <a:t>Gbps</a:t>
            </a:r>
            <a:r>
              <a:rPr lang="en-US" altLang="zh-CN" sz="2450">
                <a:solidFill>
                  <a:schemeClr val="bg1"/>
                </a:solidFill>
                <a:latin typeface="Meiryo UI" panose="020B0604030504040204" pitchFamily="50" charset="-128"/>
                <a:ea typeface="Meiryo UI" panose="020B0604030504040204" pitchFamily="50" charset="-128"/>
                <a:cs typeface="+mn-ea"/>
                <a:sym typeface="+mn-lt"/>
              </a:rPr>
              <a:t> </a:t>
            </a:r>
            <a:endParaRPr lang="en-US" altLang="zh-CN" sz="2450">
              <a:solidFill>
                <a:schemeClr val="bg1"/>
              </a:solidFill>
              <a:latin typeface="Meiryo UI" panose="020B0604030504040204" pitchFamily="50" charset="-128"/>
              <a:ea typeface="Meiryo UI" panose="020B0604030504040204" pitchFamily="50" charset="-128"/>
              <a:cs typeface="+mn-ea"/>
            </a:endParaRPr>
          </a:p>
        </p:txBody>
      </p:sp>
      <p:sp>
        <p:nvSpPr>
          <p:cNvPr id="3" name="矩形 2"/>
          <p:cNvSpPr/>
          <p:nvPr/>
        </p:nvSpPr>
        <p:spPr>
          <a:xfrm>
            <a:off x="7908971" y="2938242"/>
            <a:ext cx="3491188" cy="315471"/>
          </a:xfrm>
          <a:prstGeom prst="rect">
            <a:avLst/>
          </a:prstGeom>
        </p:spPr>
        <p:txBody>
          <a:bodyPr wrap="square" lIns="91440" tIns="45720" rIns="91440" bIns="45720" anchor="t">
            <a:spAutoFit/>
          </a:bodyPr>
          <a:lstStyle/>
          <a:p>
            <a:pPr defTabSz="2167304"/>
            <a:r>
              <a:rPr lang="en-US" sz="1450" dirty="0">
                <a:solidFill>
                  <a:schemeClr val="bg1"/>
                </a:solidFill>
                <a:latin typeface="Meiryo UI" panose="020B0604030504040204" pitchFamily="50" charset="-128"/>
                <a:ea typeface="Meiryo UI" panose="020B0604030504040204" pitchFamily="50" charset="-128"/>
                <a:sym typeface="+mn-lt"/>
              </a:rPr>
              <a:t>(16/32Gb </a:t>
            </a:r>
            <a:r>
              <a:rPr lang="en-US" sz="1450" dirty="0" err="1">
                <a:solidFill>
                  <a:schemeClr val="bg1"/>
                </a:solidFill>
                <a:latin typeface="Meiryo UI" panose="020B0604030504040204" pitchFamily="50" charset="-128"/>
                <a:ea typeface="Meiryo UI" panose="020B0604030504040204" pitchFamily="50" charset="-128"/>
                <a:sym typeface="+mn-lt"/>
              </a:rPr>
              <a:t>FCトランシーバ付きFC</a:t>
            </a:r>
            <a:r>
              <a:rPr lang="en-US" sz="1450" dirty="0">
                <a:solidFill>
                  <a:schemeClr val="bg1"/>
                </a:solidFill>
                <a:latin typeface="Meiryo UI" panose="020B0604030504040204" pitchFamily="50" charset="-128"/>
                <a:ea typeface="Meiryo UI" panose="020B0604030504040204" pitchFamily="50" charset="-128"/>
                <a:sym typeface="+mn-lt"/>
              </a:rPr>
              <a:t> HBA)</a:t>
            </a:r>
            <a:endParaRPr lang="en-US" sz="1850" dirty="0">
              <a:solidFill>
                <a:schemeClr val="bg1"/>
              </a:solidFill>
              <a:latin typeface="Meiryo UI" panose="020B0604030504040204" pitchFamily="50" charset="-128"/>
              <a:ea typeface="Meiryo UI" panose="020B0604030504040204" pitchFamily="50" charset="-128"/>
            </a:endParaRPr>
          </a:p>
        </p:txBody>
      </p:sp>
      <p:sp>
        <p:nvSpPr>
          <p:cNvPr id="4" name="文字方塊 3">
            <a:extLst>
              <a:ext uri="{FF2B5EF4-FFF2-40B4-BE49-F238E27FC236}">
                <a16:creationId xmlns:a16="http://schemas.microsoft.com/office/drawing/2014/main" id="{9534E8CD-7AD3-FAF2-77FA-C981B0467B22}"/>
              </a:ext>
            </a:extLst>
          </p:cNvPr>
          <p:cNvSpPr txBox="1"/>
          <p:nvPr/>
        </p:nvSpPr>
        <p:spPr>
          <a:xfrm rot="10800000" flipV="1">
            <a:off x="785055" y="5731094"/>
            <a:ext cx="1600547" cy="510778"/>
          </a:xfrm>
          <a:prstGeom prst="roundRect">
            <a:avLst/>
          </a:prstGeom>
          <a:solidFill>
            <a:srgbClr val="E9C27B">
              <a:alpha val="85000"/>
            </a:srgbClr>
          </a:solidFill>
        </p:spPr>
        <p:txBody>
          <a:bodyPr wrap="square" lIns="91440" tIns="45720" rIns="91440" bIns="45720" rtlCol="0" anchor="t">
            <a:spAutoFit/>
          </a:bodyPr>
          <a:lstStyle/>
          <a:p>
            <a:pPr algn="ctr"/>
            <a:r>
              <a:rPr kumimoji="1" lang="en-US" altLang="zh-TW" sz="1200" b="1">
                <a:solidFill>
                  <a:schemeClr val="tx1"/>
                </a:solidFill>
                <a:latin typeface="Meiryo UI" panose="020B0604030504040204" pitchFamily="50" charset="-128"/>
                <a:ea typeface="Meiryo UI" panose="020B0604030504040204" pitchFamily="50" charset="-128"/>
                <a:sym typeface="Arial" panose="020B0604020202020204" pitchFamily="34" charset="0"/>
              </a:rPr>
              <a:t>2 x SFP28 25Gb/s</a:t>
            </a:r>
            <a:endParaRPr kumimoji="1" lang="zh-TW" altLang="en-US" sz="1200" b="1">
              <a:solidFill>
                <a:schemeClr val="tx1"/>
              </a:solidFill>
              <a:latin typeface="Meiryo UI" panose="020B0604030504040204" pitchFamily="50" charset="-128"/>
              <a:ea typeface="Meiryo UI" panose="020B0604030504040204" pitchFamily="50" charset="-128"/>
              <a:sym typeface="Arial" panose="020B0604020202020204" pitchFamily="34" charset="0"/>
            </a:endParaRPr>
          </a:p>
        </p:txBody>
      </p:sp>
    </p:spTree>
    <p:extLst>
      <p:ext uri="{BB962C8B-B14F-4D97-AF65-F5344CB8AC3E}">
        <p14:creationId xmlns:p14="http://schemas.microsoft.com/office/powerpoint/2010/main" val="7203437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CDEAB60E-5201-696A-ED72-0E091ABC7EAC}"/>
              </a:ext>
            </a:extLst>
          </p:cNvPr>
          <p:cNvSpPr txBox="1"/>
          <p:nvPr/>
        </p:nvSpPr>
        <p:spPr>
          <a:xfrm>
            <a:off x="973238" y="2134304"/>
            <a:ext cx="4932531" cy="1643655"/>
          </a:xfrm>
          <a:prstGeom prst="rect">
            <a:avLst/>
          </a:prstGeom>
          <a:noFill/>
        </p:spPr>
        <p:txBody>
          <a:bodyPr wrap="square" lIns="91440" tIns="45720" rIns="91440" bIns="45720" anchor="t">
            <a:spAutoFit/>
          </a:bodyPr>
          <a:lstStyle/>
          <a:p>
            <a:pPr>
              <a:lnSpc>
                <a:spcPct val="130000"/>
              </a:lnSpc>
              <a:defRPr/>
            </a:pPr>
            <a:r>
              <a:rPr lang="en-US" sz="2000" dirty="0">
                <a:solidFill>
                  <a:schemeClr val="bg1"/>
                </a:solidFill>
                <a:latin typeface="Meiryo UI" panose="020B0604030504040204" pitchFamily="50" charset="-128"/>
                <a:ea typeface="Meiryo UI" panose="020B0604030504040204" pitchFamily="50" charset="-128"/>
                <a:sym typeface="+mn-lt"/>
              </a:rPr>
              <a:t>TS-855eU(-RP)</a:t>
            </a:r>
            <a:r>
              <a:rPr lang="zh-TW" altLang="en-US" sz="2000">
                <a:solidFill>
                  <a:schemeClr val="bg1"/>
                </a:solidFill>
                <a:latin typeface="Meiryo UI" panose="020B0604030504040204" pitchFamily="50" charset="-128"/>
                <a:ea typeface="Meiryo UI" panose="020B0604030504040204" pitchFamily="50" charset="-128"/>
                <a:sym typeface="+mn-lt"/>
              </a:rPr>
              <a:t>には</a:t>
            </a:r>
            <a:r>
              <a:rPr lang="en-US" sz="2000" dirty="0">
                <a:solidFill>
                  <a:schemeClr val="bg1"/>
                </a:solidFill>
                <a:latin typeface="Meiryo UI" panose="020B0604030504040204" pitchFamily="50" charset="-128"/>
                <a:ea typeface="Meiryo UI" panose="020B0604030504040204" pitchFamily="50" charset="-128"/>
                <a:sym typeface="+mn-lt"/>
              </a:rPr>
              <a:t>、追加費用なしで3年間の保証が付いています。 また、保証期間を合計5</a:t>
            </a:r>
            <a:r>
              <a:rPr lang="ja-JP" altLang="en-US" sz="2000">
                <a:solidFill>
                  <a:schemeClr val="bg1"/>
                </a:solidFill>
                <a:latin typeface="Meiryo UI" panose="020B0604030504040204" pitchFamily="50" charset="-128"/>
                <a:ea typeface="Meiryo UI" panose="020B0604030504040204" pitchFamily="50" charset="-128"/>
                <a:sym typeface="+mn-lt"/>
              </a:rPr>
              <a:t>年まで伸ばす延長保証を購入することもできます</a:t>
            </a:r>
            <a:r>
              <a:rPr lang="en-US" altLang="zh-TW" sz="2000" dirty="0">
                <a:solidFill>
                  <a:schemeClr val="bg1"/>
                </a:solidFill>
                <a:latin typeface="Meiryo UI" panose="020B0604030504040204" pitchFamily="50" charset="-128"/>
                <a:ea typeface="Meiryo UI" panose="020B0604030504040204" pitchFamily="50" charset="-128"/>
                <a:cs typeface="+mn-ea"/>
                <a:sym typeface="+mn-lt"/>
              </a:rPr>
              <a:t>(2年延長 </a:t>
            </a:r>
            <a:r>
              <a:rPr lang="zh-TW" altLang="en-US" sz="2000" b="1">
                <a:solidFill>
                  <a:schemeClr val="bg1"/>
                </a:solidFill>
                <a:latin typeface="Meiryo UI" panose="020B0604030504040204" pitchFamily="50" charset="-128"/>
                <a:ea typeface="Meiryo UI" panose="020B0604030504040204" pitchFamily="50" charset="-128"/>
                <a:cs typeface="+mn-ea"/>
                <a:sym typeface="+mn-lt"/>
              </a:rPr>
              <a:t>EXTW-BROWN-2Y</a:t>
            </a:r>
            <a:r>
              <a:rPr lang="en-US" altLang="zh-TW" sz="2000" dirty="0">
                <a:solidFill>
                  <a:schemeClr val="bg1"/>
                </a:solidFill>
                <a:latin typeface="Meiryo UI" panose="020B0604030504040204" pitchFamily="50" charset="-128"/>
                <a:ea typeface="Meiryo UI" panose="020B0604030504040204" pitchFamily="50" charset="-128"/>
                <a:cs typeface="+mn-ea"/>
                <a:sym typeface="+mn-lt"/>
              </a:rPr>
              <a:t>)</a:t>
            </a:r>
            <a:endParaRPr lang="en-US" dirty="0">
              <a:solidFill>
                <a:schemeClr val="bg1"/>
              </a:solidFill>
              <a:latin typeface="Meiryo UI" panose="020B0604030504040204" pitchFamily="50" charset="-128"/>
              <a:ea typeface="Meiryo UI" panose="020B0604030504040204" pitchFamily="50" charset="-128"/>
            </a:endParaRPr>
          </a:p>
        </p:txBody>
      </p:sp>
      <p:sp>
        <p:nvSpPr>
          <p:cNvPr id="2" name="文字方塊 1">
            <a:extLst>
              <a:ext uri="{FF2B5EF4-FFF2-40B4-BE49-F238E27FC236}">
                <a16:creationId xmlns:a16="http://schemas.microsoft.com/office/drawing/2014/main" id="{9B2E6210-DE95-507D-84C3-EFA2623E52D4}"/>
              </a:ext>
            </a:extLst>
          </p:cNvPr>
          <p:cNvSpPr txBox="1"/>
          <p:nvPr/>
        </p:nvSpPr>
        <p:spPr>
          <a:xfrm>
            <a:off x="973238" y="4744758"/>
            <a:ext cx="5191149" cy="1052596"/>
          </a:xfrm>
          <a:prstGeom prst="rect">
            <a:avLst/>
          </a:prstGeom>
          <a:noFill/>
        </p:spPr>
        <p:txBody>
          <a:bodyPr wrap="square" lIns="91440" tIns="45720" rIns="91440" bIns="45720" anchor="t">
            <a:spAutoFit/>
          </a:bodyPr>
          <a:lstStyle/>
          <a:p>
            <a:pPr>
              <a:lnSpc>
                <a:spcPct val="130000"/>
              </a:lnSpc>
              <a:defRPr/>
            </a:pPr>
            <a:r>
              <a:rPr lang="en" altLang="zh-TW" sz="1600" dirty="0">
                <a:solidFill>
                  <a:srgbClr val="E9C27B"/>
                </a:solidFill>
                <a:latin typeface="Meiryo UI" panose="020B0604030504040204" pitchFamily="50" charset="-128"/>
                <a:ea typeface="Meiryo UI" panose="020B0604030504040204" pitchFamily="50" charset="-128"/>
              </a:rPr>
              <a:t>SKU：</a:t>
            </a:r>
            <a:r>
              <a:rPr lang="en" altLang="zh-TW" sz="1600" b="1" dirty="0">
                <a:solidFill>
                  <a:srgbClr val="E9C27B"/>
                </a:solidFill>
                <a:latin typeface="Meiryo UI" panose="020B0604030504040204" pitchFamily="50" charset="-128"/>
                <a:ea typeface="Meiryo UI" panose="020B0604030504040204" pitchFamily="50" charset="-128"/>
              </a:rPr>
              <a:t>TS-855eU-8G, TS-855eU-RP-8G</a:t>
            </a:r>
          </a:p>
          <a:p>
            <a:pPr>
              <a:lnSpc>
                <a:spcPct val="130000"/>
              </a:lnSpc>
              <a:defRPr/>
            </a:pPr>
            <a:r>
              <a:rPr lang="en-US" sz="1600" dirty="0">
                <a:solidFill>
                  <a:srgbClr val="E9C27B"/>
                </a:solidFill>
                <a:latin typeface="Meiryo UI" panose="020B0604030504040204" pitchFamily="50" charset="-128"/>
                <a:ea typeface="Meiryo UI" panose="020B0604030504040204" pitchFamily="50" charset="-128"/>
              </a:rPr>
              <a:t>Intel Atom</a:t>
            </a:r>
            <a:r>
              <a:rPr lang="en-US" sz="1600" baseline="30000" dirty="0">
                <a:solidFill>
                  <a:srgbClr val="E9C27B"/>
                </a:solidFill>
                <a:latin typeface="Meiryo UI" panose="020B0604030504040204" pitchFamily="50" charset="-128"/>
                <a:ea typeface="Meiryo UI" panose="020B0604030504040204" pitchFamily="50" charset="-128"/>
              </a:rPr>
              <a:t>®</a:t>
            </a:r>
            <a:r>
              <a:rPr lang="en-US" sz="1600" dirty="0">
                <a:solidFill>
                  <a:srgbClr val="E9C27B"/>
                </a:solidFill>
                <a:latin typeface="Meiryo UI" panose="020B0604030504040204" pitchFamily="50" charset="-128"/>
                <a:ea typeface="Meiryo UI" panose="020B0604030504040204" pitchFamily="50" charset="-128"/>
              </a:rPr>
              <a:t> C5125 8-core CPU 2.8 GHz, </a:t>
            </a:r>
            <a:r>
              <a:rPr lang="en" sz="1600" dirty="0">
                <a:solidFill>
                  <a:srgbClr val="E9C27B"/>
                </a:solidFill>
                <a:latin typeface="Meiryo UI" panose="020B0604030504040204" pitchFamily="50" charset="-128"/>
                <a:ea typeface="Meiryo UI" panose="020B0604030504040204" pitchFamily="50" charset="-128"/>
              </a:rPr>
              <a:t>, 8 GB DDR4 (1 x 8 GB) , 1 x 250W(冗長電源2 x 300W)</a:t>
            </a:r>
          </a:p>
        </p:txBody>
      </p:sp>
      <p:grpSp>
        <p:nvGrpSpPr>
          <p:cNvPr id="3" name="群組 2">
            <a:extLst>
              <a:ext uri="{FF2B5EF4-FFF2-40B4-BE49-F238E27FC236}">
                <a16:creationId xmlns:a16="http://schemas.microsoft.com/office/drawing/2014/main" id="{7D672E35-3ED7-AB45-F81E-C4E6DE6C36A1}"/>
              </a:ext>
            </a:extLst>
          </p:cNvPr>
          <p:cNvGrpSpPr>
            <a:grpSpLocks noChangeAspect="1"/>
          </p:cNvGrpSpPr>
          <p:nvPr/>
        </p:nvGrpSpPr>
        <p:grpSpPr>
          <a:xfrm>
            <a:off x="6436094" y="2039505"/>
            <a:ext cx="4603617" cy="4199791"/>
            <a:chOff x="1654630" y="1550126"/>
            <a:chExt cx="2233748" cy="2037805"/>
          </a:xfrm>
          <a:effectLst>
            <a:outerShdw blurRad="431800" dist="368300" dir="5760000" sx="106000" sy="106000" algn="ctr" rotWithShape="0">
              <a:srgbClr val="000000">
                <a:alpha val="34000"/>
              </a:srgbClr>
            </a:outerShdw>
          </a:effectLst>
        </p:grpSpPr>
        <p:sp>
          <p:nvSpPr>
            <p:cNvPr id="4" name="矩形 3">
              <a:extLst>
                <a:ext uri="{FF2B5EF4-FFF2-40B4-BE49-F238E27FC236}">
                  <a16:creationId xmlns:a16="http://schemas.microsoft.com/office/drawing/2014/main" id="{356E3034-20FD-37ED-00AE-7F8798D9221F}"/>
                </a:ext>
              </a:extLst>
            </p:cNvPr>
            <p:cNvSpPr/>
            <p:nvPr/>
          </p:nvSpPr>
          <p:spPr>
            <a:xfrm>
              <a:off x="1654630" y="1550126"/>
              <a:ext cx="2233748" cy="203780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mn-lt"/>
              </a:endParaRPr>
            </a:p>
          </p:txBody>
        </p:sp>
        <p:pic>
          <p:nvPicPr>
            <p:cNvPr id="5" name="圖形 12">
              <a:extLst>
                <a:ext uri="{FF2B5EF4-FFF2-40B4-BE49-F238E27FC236}">
                  <a16:creationId xmlns:a16="http://schemas.microsoft.com/office/drawing/2014/main" id="{C88D3035-01BB-7053-373F-5337F1DB6BBD}"/>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1757843" y="1596124"/>
              <a:ext cx="2038686" cy="1832876"/>
            </a:xfrm>
            <a:prstGeom prst="rect">
              <a:avLst/>
            </a:prstGeom>
          </p:spPr>
        </p:pic>
      </p:grpSp>
      <p:sp>
        <p:nvSpPr>
          <p:cNvPr id="6" name="標題 5">
            <a:extLst>
              <a:ext uri="{FF2B5EF4-FFF2-40B4-BE49-F238E27FC236}">
                <a16:creationId xmlns:a16="http://schemas.microsoft.com/office/drawing/2014/main" id="{F377BCA9-A3B7-44DA-8D52-33828A683C10}"/>
              </a:ext>
            </a:extLst>
          </p:cNvPr>
          <p:cNvSpPr>
            <a:spLocks noGrp="1"/>
          </p:cNvSpPr>
          <p:nvPr>
            <p:ph type="title"/>
          </p:nvPr>
        </p:nvSpPr>
        <p:spPr/>
        <p:txBody>
          <a:bodyPr>
            <a:normAutofit/>
          </a:bodyPr>
          <a:lstStyle/>
          <a:p>
            <a:r>
              <a:rPr lang="ja-JP" altLang="en-US">
                <a:latin typeface="Meiryo UI" panose="020B0604030504040204" pitchFamily="50" charset="-128"/>
                <a:ea typeface="Meiryo UI" panose="020B0604030504040204" pitchFamily="50" charset="-128"/>
              </a:rPr>
              <a:t>ハードウェアの修理とサポートサービスを提供する</a:t>
            </a:r>
            <a:r>
              <a:rPr lang="ja-JP" altLang="en-US" dirty="0">
                <a:latin typeface="Meiryo UI" panose="020B0604030504040204" pitchFamily="50" charset="-128"/>
                <a:ea typeface="Meiryo UI" panose="020B0604030504040204" pitchFamily="50" charset="-128"/>
              </a:rPr>
              <a:t/>
            </a:r>
            <a:br>
              <a:rPr lang="ja-JP" altLang="en-US" dirty="0">
                <a:latin typeface="Meiryo UI" panose="020B0604030504040204" pitchFamily="50" charset="-128"/>
                <a:ea typeface="Meiryo UI" panose="020B0604030504040204" pitchFamily="50" charset="-128"/>
              </a:rPr>
            </a:br>
            <a:r>
              <a:rPr lang="en-US" dirty="0">
                <a:latin typeface="Meiryo UI" panose="020B0604030504040204" pitchFamily="50" charset="-128"/>
                <a:ea typeface="Meiryo UI" panose="020B0604030504040204" pitchFamily="50" charset="-128"/>
              </a:rPr>
              <a:t>3年間の標準保証</a:t>
            </a:r>
          </a:p>
        </p:txBody>
      </p:sp>
    </p:spTree>
    <p:extLst>
      <p:ext uri="{BB962C8B-B14F-4D97-AF65-F5344CB8AC3E}">
        <p14:creationId xmlns:p14="http://schemas.microsoft.com/office/powerpoint/2010/main" val="32614719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
            <a:extLst>
              <a:ext uri="{FF2B5EF4-FFF2-40B4-BE49-F238E27FC236}">
                <a16:creationId xmlns:a16="http://schemas.microsoft.com/office/drawing/2014/main" id="{A6E4154E-6A4E-82FA-09FC-7FFCE77C39E4}"/>
              </a:ext>
            </a:extLst>
          </p:cNvPr>
          <p:cNvSpPr/>
          <p:nvPr/>
        </p:nvSpPr>
        <p:spPr>
          <a:xfrm>
            <a:off x="3987087" y="2720383"/>
            <a:ext cx="4470739" cy="1824496"/>
          </a:xfrm>
          <a:prstGeom prst="roundRect">
            <a:avLst>
              <a:gd name="adj" fmla="val 995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latin typeface="Meiryo UI" panose="020B0604030504040204" pitchFamily="50" charset="-128"/>
              <a:ea typeface="Meiryo UI" panose="020B0604030504040204" pitchFamily="50" charset="-128"/>
            </a:endParaRPr>
          </a:p>
        </p:txBody>
      </p:sp>
      <p:sp>
        <p:nvSpPr>
          <p:cNvPr id="8" name="矩形: 圓角 7">
            <a:extLst>
              <a:ext uri="{FF2B5EF4-FFF2-40B4-BE49-F238E27FC236}">
                <a16:creationId xmlns:a16="http://schemas.microsoft.com/office/drawing/2014/main" id="{B6FEECFB-7BD6-8941-C6B2-1FF3488A8F09}"/>
              </a:ext>
            </a:extLst>
          </p:cNvPr>
          <p:cNvSpPr/>
          <p:nvPr/>
        </p:nvSpPr>
        <p:spPr>
          <a:xfrm>
            <a:off x="5600391" y="345636"/>
            <a:ext cx="2873776" cy="2262408"/>
          </a:xfrm>
          <a:prstGeom prst="roundRect">
            <a:avLst>
              <a:gd name="adj" fmla="val 8543"/>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11" name="矩形: 圓角 10">
            <a:extLst>
              <a:ext uri="{FF2B5EF4-FFF2-40B4-BE49-F238E27FC236}">
                <a16:creationId xmlns:a16="http://schemas.microsoft.com/office/drawing/2014/main" id="{378B5BFD-65A7-7313-8710-8F114A843925}"/>
              </a:ext>
            </a:extLst>
          </p:cNvPr>
          <p:cNvSpPr/>
          <p:nvPr/>
        </p:nvSpPr>
        <p:spPr>
          <a:xfrm>
            <a:off x="2292730" y="1498510"/>
            <a:ext cx="1565633" cy="3022341"/>
          </a:xfrm>
          <a:prstGeom prst="roundRect">
            <a:avLst>
              <a:gd name="adj" fmla="val 1024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12" name="矩形: 圓角 11">
            <a:extLst>
              <a:ext uri="{FF2B5EF4-FFF2-40B4-BE49-F238E27FC236}">
                <a16:creationId xmlns:a16="http://schemas.microsoft.com/office/drawing/2014/main" id="{5D39E6EF-A4AE-07F9-5559-1D898DF98A0A}"/>
              </a:ext>
            </a:extLst>
          </p:cNvPr>
          <p:cNvSpPr/>
          <p:nvPr/>
        </p:nvSpPr>
        <p:spPr>
          <a:xfrm>
            <a:off x="6474692" y="4691877"/>
            <a:ext cx="1983133" cy="1862145"/>
          </a:xfrm>
          <a:prstGeom prst="roundRect">
            <a:avLst>
              <a:gd name="adj" fmla="val 7620"/>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13" name="矩形: 圓角 12">
            <a:extLst>
              <a:ext uri="{FF2B5EF4-FFF2-40B4-BE49-F238E27FC236}">
                <a16:creationId xmlns:a16="http://schemas.microsoft.com/office/drawing/2014/main" id="{16108385-6E9D-B842-1A87-C530EBBE5093}"/>
              </a:ext>
            </a:extLst>
          </p:cNvPr>
          <p:cNvSpPr/>
          <p:nvPr/>
        </p:nvSpPr>
        <p:spPr>
          <a:xfrm>
            <a:off x="4030287" y="4691875"/>
            <a:ext cx="2315680" cy="857107"/>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16" name="矩形: 圓角 15">
            <a:extLst>
              <a:ext uri="{FF2B5EF4-FFF2-40B4-BE49-F238E27FC236}">
                <a16:creationId xmlns:a16="http://schemas.microsoft.com/office/drawing/2014/main" id="{7395BB23-CE72-BB3C-D9E2-593ECCB3F0C1}"/>
              </a:ext>
            </a:extLst>
          </p:cNvPr>
          <p:cNvSpPr/>
          <p:nvPr/>
        </p:nvSpPr>
        <p:spPr>
          <a:xfrm>
            <a:off x="3987089" y="364309"/>
            <a:ext cx="1478255" cy="2262408"/>
          </a:xfrm>
          <a:prstGeom prst="roundRect">
            <a:avLst>
              <a:gd name="adj" fmla="val 13002"/>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17" name="矩形: 圓角 16">
            <a:extLst>
              <a:ext uri="{FF2B5EF4-FFF2-40B4-BE49-F238E27FC236}">
                <a16:creationId xmlns:a16="http://schemas.microsoft.com/office/drawing/2014/main" id="{BBD3FE79-546B-05ED-A486-59C2AD26883B}"/>
              </a:ext>
            </a:extLst>
          </p:cNvPr>
          <p:cNvSpPr/>
          <p:nvPr/>
        </p:nvSpPr>
        <p:spPr>
          <a:xfrm>
            <a:off x="9966400" y="1836563"/>
            <a:ext cx="1983133" cy="1880515"/>
          </a:xfrm>
          <a:prstGeom prst="roundRect">
            <a:avLst>
              <a:gd name="adj" fmla="val 9410"/>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18" name="矩形: 圓角 17">
            <a:extLst>
              <a:ext uri="{FF2B5EF4-FFF2-40B4-BE49-F238E27FC236}">
                <a16:creationId xmlns:a16="http://schemas.microsoft.com/office/drawing/2014/main" id="{83FD5FF2-896A-A8E3-07B8-AF7EA0BB9515}"/>
              </a:ext>
            </a:extLst>
          </p:cNvPr>
          <p:cNvSpPr/>
          <p:nvPr/>
        </p:nvSpPr>
        <p:spPr>
          <a:xfrm>
            <a:off x="4030287" y="5642649"/>
            <a:ext cx="2315680" cy="902912"/>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19" name="矩形: 圓角 18">
            <a:extLst>
              <a:ext uri="{FF2B5EF4-FFF2-40B4-BE49-F238E27FC236}">
                <a16:creationId xmlns:a16="http://schemas.microsoft.com/office/drawing/2014/main" id="{3D44A5EB-D23D-B824-8021-E6007F8332A2}"/>
              </a:ext>
            </a:extLst>
          </p:cNvPr>
          <p:cNvSpPr/>
          <p:nvPr/>
        </p:nvSpPr>
        <p:spPr>
          <a:xfrm>
            <a:off x="8609218" y="364309"/>
            <a:ext cx="3362983" cy="1378587"/>
          </a:xfrm>
          <a:prstGeom prst="roundRect">
            <a:avLst>
              <a:gd name="adj" fmla="val 11668"/>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b="1">
              <a:solidFill>
                <a:schemeClr val="tx1"/>
              </a:solidFill>
              <a:latin typeface="Meiryo UI" panose="020B0604030504040204" pitchFamily="50" charset="-128"/>
              <a:ea typeface="Meiryo UI" panose="020B0604030504040204" pitchFamily="50" charset="-128"/>
            </a:endParaRPr>
          </a:p>
        </p:txBody>
      </p:sp>
      <p:sp>
        <p:nvSpPr>
          <p:cNvPr id="20" name="矩形: 圓角 19">
            <a:extLst>
              <a:ext uri="{FF2B5EF4-FFF2-40B4-BE49-F238E27FC236}">
                <a16:creationId xmlns:a16="http://schemas.microsoft.com/office/drawing/2014/main" id="{15B95054-5425-92F3-16BA-F28905C58035}"/>
              </a:ext>
            </a:extLst>
          </p:cNvPr>
          <p:cNvSpPr/>
          <p:nvPr/>
        </p:nvSpPr>
        <p:spPr>
          <a:xfrm>
            <a:off x="8586549" y="3801677"/>
            <a:ext cx="3362983" cy="78055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21" name="矩形: 圓角 20">
            <a:extLst>
              <a:ext uri="{FF2B5EF4-FFF2-40B4-BE49-F238E27FC236}">
                <a16:creationId xmlns:a16="http://schemas.microsoft.com/office/drawing/2014/main" id="{10B91F06-E65D-860B-7CD4-0BBD964348AA}"/>
              </a:ext>
            </a:extLst>
          </p:cNvPr>
          <p:cNvSpPr/>
          <p:nvPr/>
        </p:nvSpPr>
        <p:spPr>
          <a:xfrm>
            <a:off x="8586549" y="4691875"/>
            <a:ext cx="2125033" cy="1112876"/>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23" name="矩形: 圓角 22">
            <a:extLst>
              <a:ext uri="{FF2B5EF4-FFF2-40B4-BE49-F238E27FC236}">
                <a16:creationId xmlns:a16="http://schemas.microsoft.com/office/drawing/2014/main" id="{2D8E2AE1-B8CA-3251-4EAB-1B34459C6CE6}"/>
              </a:ext>
            </a:extLst>
          </p:cNvPr>
          <p:cNvSpPr/>
          <p:nvPr/>
        </p:nvSpPr>
        <p:spPr>
          <a:xfrm>
            <a:off x="10824262" y="4691875"/>
            <a:ext cx="1125271" cy="1853685"/>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800" b="1">
              <a:solidFill>
                <a:schemeClr val="tx1"/>
              </a:solidFill>
              <a:latin typeface="Meiryo UI" panose="020B0604030504040204" pitchFamily="50" charset="-128"/>
              <a:ea typeface="Meiryo UI" panose="020B0604030504040204" pitchFamily="50" charset="-128"/>
            </a:endParaRPr>
          </a:p>
        </p:txBody>
      </p:sp>
      <p:sp>
        <p:nvSpPr>
          <p:cNvPr id="24" name="矩形: 圓角 23">
            <a:extLst>
              <a:ext uri="{FF2B5EF4-FFF2-40B4-BE49-F238E27FC236}">
                <a16:creationId xmlns:a16="http://schemas.microsoft.com/office/drawing/2014/main" id="{7EB53527-C9A5-9636-FF20-626E3FC042D4}"/>
              </a:ext>
            </a:extLst>
          </p:cNvPr>
          <p:cNvSpPr/>
          <p:nvPr/>
        </p:nvSpPr>
        <p:spPr>
          <a:xfrm>
            <a:off x="253883" y="4691875"/>
            <a:ext cx="3625013" cy="1853685"/>
          </a:xfrm>
          <a:prstGeom prst="roundRect">
            <a:avLst>
              <a:gd name="adj" fmla="val 923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8000" b="1">
              <a:solidFill>
                <a:schemeClr val="tx1"/>
              </a:solidFill>
              <a:latin typeface="Meiryo UI" panose="020B0604030504040204" pitchFamily="50" charset="-128"/>
              <a:ea typeface="Meiryo UI" panose="020B0604030504040204" pitchFamily="50" charset="-128"/>
            </a:endParaRPr>
          </a:p>
        </p:txBody>
      </p:sp>
      <p:sp>
        <p:nvSpPr>
          <p:cNvPr id="25" name="矩形: 圓角 24">
            <a:extLst>
              <a:ext uri="{FF2B5EF4-FFF2-40B4-BE49-F238E27FC236}">
                <a16:creationId xmlns:a16="http://schemas.microsoft.com/office/drawing/2014/main" id="{14103AE5-145C-0778-33F0-1F7729C2223B}"/>
              </a:ext>
            </a:extLst>
          </p:cNvPr>
          <p:cNvSpPr/>
          <p:nvPr/>
        </p:nvSpPr>
        <p:spPr>
          <a:xfrm>
            <a:off x="253881" y="2720383"/>
            <a:ext cx="1934427" cy="1800467"/>
          </a:xfrm>
          <a:prstGeom prst="roundRect">
            <a:avLst>
              <a:gd name="adj" fmla="val 9236"/>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sp>
        <p:nvSpPr>
          <p:cNvPr id="26" name="矩形: 圓角 25">
            <a:extLst>
              <a:ext uri="{FF2B5EF4-FFF2-40B4-BE49-F238E27FC236}">
                <a16:creationId xmlns:a16="http://schemas.microsoft.com/office/drawing/2014/main" id="{8E41B160-27D7-9C71-4190-ECB49ABEB9CC}"/>
              </a:ext>
            </a:extLst>
          </p:cNvPr>
          <p:cNvSpPr/>
          <p:nvPr/>
        </p:nvSpPr>
        <p:spPr>
          <a:xfrm>
            <a:off x="247557" y="1506971"/>
            <a:ext cx="1934427" cy="1088573"/>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latin typeface="Meiryo UI" panose="020B0604030504040204" pitchFamily="50" charset="-128"/>
              <a:ea typeface="Meiryo UI" panose="020B0604030504040204" pitchFamily="50" charset="-128"/>
            </a:endParaRPr>
          </a:p>
        </p:txBody>
      </p:sp>
      <p:sp>
        <p:nvSpPr>
          <p:cNvPr id="27" name="矩形: 圓角 26">
            <a:extLst>
              <a:ext uri="{FF2B5EF4-FFF2-40B4-BE49-F238E27FC236}">
                <a16:creationId xmlns:a16="http://schemas.microsoft.com/office/drawing/2014/main" id="{74649E92-4D67-E23A-D52C-A1CC2BF534F9}"/>
              </a:ext>
            </a:extLst>
          </p:cNvPr>
          <p:cNvSpPr/>
          <p:nvPr/>
        </p:nvSpPr>
        <p:spPr>
          <a:xfrm>
            <a:off x="253883" y="364310"/>
            <a:ext cx="3604480" cy="101782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latin typeface="Meiryo UI" panose="020B0604030504040204" pitchFamily="50" charset="-128"/>
              <a:ea typeface="Meiryo UI" panose="020B0604030504040204" pitchFamily="50" charset="-128"/>
            </a:endParaRPr>
          </a:p>
        </p:txBody>
      </p:sp>
      <p:pic>
        <p:nvPicPr>
          <p:cNvPr id="84" name="圖形 83">
            <a:extLst>
              <a:ext uri="{FF2B5EF4-FFF2-40B4-BE49-F238E27FC236}">
                <a16:creationId xmlns:a16="http://schemas.microsoft.com/office/drawing/2014/main" id="{8C072C97-0F4B-8B4F-0780-3C7A07B25C95}"/>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8044818" y="5528622"/>
            <a:ext cx="3060543" cy="1527087"/>
          </a:xfrm>
          <a:prstGeom prst="rect">
            <a:avLst/>
          </a:prstGeom>
          <a:effectLst>
            <a:outerShdw blurRad="292100" dist="279400" dir="8100000" algn="tr" rotWithShape="0">
              <a:prstClr val="black">
                <a:alpha val="40000"/>
              </a:prstClr>
            </a:outerShdw>
          </a:effectLst>
        </p:spPr>
      </p:pic>
      <p:pic>
        <p:nvPicPr>
          <p:cNvPr id="104" name="圖片 103">
            <a:extLst>
              <a:ext uri="{FF2B5EF4-FFF2-40B4-BE49-F238E27FC236}">
                <a16:creationId xmlns:a16="http://schemas.microsoft.com/office/drawing/2014/main" id="{49E8C5DC-60B3-82C9-FF72-7EAF96A9FF67}"/>
              </a:ext>
            </a:extLst>
          </p:cNvPr>
          <p:cNvPicPr>
            <a:picLocks noChangeAspect="1"/>
          </p:cNvPicPr>
          <p:nvPr/>
        </p:nvPicPr>
        <p:blipFill rotWithShape="1">
          <a:blip r:embed="rId5">
            <a:extLst>
              <a:ext uri="{28A0092B-C50C-407E-A947-70E740481C1C}">
                <a14:useLocalDpi xmlns:a14="http://schemas.microsoft.com/office/drawing/2010/main" val="0"/>
              </a:ext>
            </a:extLst>
          </a:blip>
          <a:srcRect l="-51006" t="-13704"/>
          <a:stretch/>
        </p:blipFill>
        <p:spPr>
          <a:xfrm>
            <a:off x="247443" y="364311"/>
            <a:ext cx="3617477" cy="1009360"/>
          </a:xfrm>
          <a:prstGeom prst="roundRect">
            <a:avLst/>
          </a:prstGeom>
          <a:effectLst>
            <a:outerShdw blurRad="292100" dist="279400" dir="8100000" algn="tr" rotWithShape="0">
              <a:prstClr val="black">
                <a:alpha val="40000"/>
              </a:prstClr>
            </a:outerShdw>
          </a:effectLst>
        </p:spPr>
      </p:pic>
      <p:grpSp>
        <p:nvGrpSpPr>
          <p:cNvPr id="7" name="群組 6">
            <a:extLst>
              <a:ext uri="{FF2B5EF4-FFF2-40B4-BE49-F238E27FC236}">
                <a16:creationId xmlns:a16="http://schemas.microsoft.com/office/drawing/2014/main" id="{9E9A6238-8B4F-B5C9-A8C0-FEDA697A0E71}"/>
              </a:ext>
            </a:extLst>
          </p:cNvPr>
          <p:cNvGrpSpPr/>
          <p:nvPr/>
        </p:nvGrpSpPr>
        <p:grpSpPr>
          <a:xfrm>
            <a:off x="232828" y="402921"/>
            <a:ext cx="11745813" cy="6134177"/>
            <a:chOff x="139365" y="230964"/>
            <a:chExt cx="11963723" cy="6314349"/>
          </a:xfrm>
          <a:noFill/>
          <a:effectLst/>
        </p:grpSpPr>
        <p:sp>
          <p:nvSpPr>
            <p:cNvPr id="14" name="矩形: 圓角 13">
              <a:extLst>
                <a:ext uri="{FF2B5EF4-FFF2-40B4-BE49-F238E27FC236}">
                  <a16:creationId xmlns:a16="http://schemas.microsoft.com/office/drawing/2014/main" id="{A0C29D0D-E7C6-4C75-CBF8-D1146F6C6418}"/>
                </a:ext>
              </a:extLst>
            </p:cNvPr>
            <p:cNvSpPr/>
            <p:nvPr/>
          </p:nvSpPr>
          <p:spPr>
            <a:xfrm>
              <a:off x="2244042" y="2990009"/>
              <a:ext cx="1594679" cy="1114954"/>
            </a:xfrm>
            <a:prstGeom prst="roundRect">
              <a:avLst>
                <a:gd name="adj" fmla="val 10241"/>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sz="1200" b="1" dirty="0">
                  <a:solidFill>
                    <a:schemeClr val="tx1"/>
                  </a:solidFill>
                  <a:latin typeface="Meiryo UI" panose="020B0604030504040204" pitchFamily="50" charset="-128"/>
                  <a:ea typeface="Meiryo UI" panose="020B0604030504040204" pitchFamily="50" charset="-128"/>
                </a:rPr>
                <a:t>C5125 2.8 GHz</a:t>
              </a:r>
            </a:p>
            <a:p>
              <a:pPr algn="ctr"/>
              <a:r>
                <a:rPr lang="en-US" altLang="zh-TW" sz="2800" b="1" dirty="0">
                  <a:solidFill>
                    <a:srgbClr val="00B0F0"/>
                  </a:solidFill>
                  <a:latin typeface="Meiryo UI" panose="020B0604030504040204" pitchFamily="50" charset="-128"/>
                  <a:ea typeface="Meiryo UI" panose="020B0604030504040204" pitchFamily="50" charset="-128"/>
                </a:rPr>
                <a:t>8-Core</a:t>
              </a:r>
              <a:endParaRPr lang="en-US" altLang="zh-TW" sz="2800" b="1" dirty="0">
                <a:solidFill>
                  <a:srgbClr val="00B0F0"/>
                </a:solidFill>
                <a:latin typeface="Meiryo UI" panose="020B0604030504040204" pitchFamily="50" charset="-128"/>
                <a:ea typeface="Meiryo UI" panose="020B0604030504040204" pitchFamily="50" charset="-128"/>
                <a:cs typeface="Arial"/>
              </a:endParaRPr>
            </a:p>
            <a:p>
              <a:pPr algn="ctr"/>
              <a:r>
                <a:rPr lang="en-US" altLang="zh-TW" sz="1200" b="1" dirty="0" err="1">
                  <a:solidFill>
                    <a:schemeClr val="tx1"/>
                  </a:solidFill>
                  <a:latin typeface="Meiryo UI" panose="020B0604030504040204" pitchFamily="50" charset="-128"/>
                  <a:ea typeface="Meiryo UI" panose="020B0604030504040204" pitchFamily="50" charset="-128"/>
                  <a:cs typeface="Arial"/>
                </a:rPr>
                <a:t>プロセッサ</a:t>
              </a:r>
              <a:endParaRPr lang="en-US" altLang="zh-TW" sz="1200" b="1">
                <a:solidFill>
                  <a:schemeClr val="tx1"/>
                </a:solidFill>
                <a:latin typeface="Meiryo UI" panose="020B0604030504040204" pitchFamily="50" charset="-128"/>
                <a:ea typeface="Meiryo UI" panose="020B0604030504040204" pitchFamily="50" charset="-128"/>
                <a:cs typeface="Arial"/>
              </a:endParaRPr>
            </a:p>
          </p:txBody>
        </p:sp>
        <p:sp>
          <p:nvSpPr>
            <p:cNvPr id="29" name="矩形: 圓角 28">
              <a:extLst>
                <a:ext uri="{FF2B5EF4-FFF2-40B4-BE49-F238E27FC236}">
                  <a16:creationId xmlns:a16="http://schemas.microsoft.com/office/drawing/2014/main" id="{A1972F03-2BB2-1249-BF03-129DA1FEDFF7}"/>
                </a:ext>
              </a:extLst>
            </p:cNvPr>
            <p:cNvSpPr/>
            <p:nvPr/>
          </p:nvSpPr>
          <p:spPr>
            <a:xfrm>
              <a:off x="4013834" y="4637182"/>
              <a:ext cx="1438496" cy="882281"/>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800" b="1">
                  <a:solidFill>
                    <a:srgbClr val="00B0F0"/>
                  </a:solidFill>
                  <a:latin typeface="Meiryo UI" panose="020B0604030504040204" pitchFamily="50" charset="-128"/>
                  <a:ea typeface="Meiryo UI" panose="020B0604030504040204" pitchFamily="50" charset="-128"/>
                </a:rPr>
                <a:t>64GB</a:t>
              </a:r>
              <a:endParaRPr lang="zh-TW" altLang="en-US" sz="2800" b="1">
                <a:solidFill>
                  <a:srgbClr val="00B0F0"/>
                </a:solidFill>
                <a:latin typeface="Meiryo UI" panose="020B0604030504040204" pitchFamily="50" charset="-128"/>
                <a:ea typeface="Meiryo UI" panose="020B0604030504040204" pitchFamily="50" charset="-128"/>
              </a:endParaRPr>
            </a:p>
          </p:txBody>
        </p:sp>
        <p:sp>
          <p:nvSpPr>
            <p:cNvPr id="31" name="矩形: 圓角 30">
              <a:extLst>
                <a:ext uri="{FF2B5EF4-FFF2-40B4-BE49-F238E27FC236}">
                  <a16:creationId xmlns:a16="http://schemas.microsoft.com/office/drawing/2014/main" id="{A3DF3FEC-6619-D5ED-4CB4-44F56A5490B7}"/>
                </a:ext>
              </a:extLst>
            </p:cNvPr>
            <p:cNvSpPr/>
            <p:nvPr/>
          </p:nvSpPr>
          <p:spPr>
            <a:xfrm>
              <a:off x="3955191" y="848491"/>
              <a:ext cx="1505680" cy="2003268"/>
            </a:xfrm>
            <a:prstGeom prst="roundRect">
              <a:avLst>
                <a:gd name="adj" fmla="val 13002"/>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TW" sz="1400" b="1" dirty="0">
                <a:solidFill>
                  <a:schemeClr val="tx1"/>
                </a:solidFill>
                <a:latin typeface="Meiryo UI" panose="020B0604030504040204" pitchFamily="50" charset="-128"/>
                <a:ea typeface="Meiryo UI" panose="020B0604030504040204" pitchFamily="50" charset="-128"/>
                <a:cs typeface="Arial"/>
              </a:endParaRPr>
            </a:p>
            <a:p>
              <a:pPr algn="ctr"/>
              <a:r>
                <a:rPr lang="en-US" altLang="zh-TW" sz="1400" b="1" dirty="0">
                  <a:solidFill>
                    <a:schemeClr val="tx1"/>
                  </a:solidFill>
                  <a:latin typeface="Meiryo UI" panose="020B0604030504040204" pitchFamily="50" charset="-128"/>
                  <a:ea typeface="Meiryo UI" panose="020B0604030504040204" pitchFamily="50" charset="-128"/>
                  <a:cs typeface="Arial"/>
                </a:rPr>
                <a:t>TB</a:t>
              </a:r>
              <a:endParaRPr lang="zh-TW" altLang="en-US" sz="1400" b="1" dirty="0">
                <a:solidFill>
                  <a:schemeClr val="tx1"/>
                </a:solidFill>
                <a:latin typeface="Meiryo UI" panose="020B0604030504040204" pitchFamily="50" charset="-128"/>
                <a:ea typeface="Meiryo UI" panose="020B0604030504040204" pitchFamily="50" charset="-128"/>
                <a:cs typeface="Arial"/>
              </a:endParaRPr>
            </a:p>
            <a:p>
              <a:pPr algn="ctr"/>
              <a:r>
                <a:rPr lang="zh-TW" altLang="en-US" sz="1400" b="1">
                  <a:solidFill>
                    <a:schemeClr val="tx1"/>
                  </a:solidFill>
                  <a:latin typeface="Meiryo UI" panose="020B0604030504040204" pitchFamily="50" charset="-128"/>
                  <a:ea typeface="Meiryo UI" panose="020B0604030504040204" pitchFamily="50" charset="-128"/>
                  <a:cs typeface="Arial"/>
                </a:rPr>
                <a:t>の容量 </a:t>
              </a:r>
              <a:r>
                <a:rPr lang="en-US" altLang="zh-TW" sz="1400" b="1" dirty="0">
                  <a:solidFill>
                    <a:schemeClr val="tx1"/>
                  </a:solidFill>
                  <a:latin typeface="Meiryo UI" panose="020B0604030504040204" pitchFamily="50" charset="-128"/>
                  <a:ea typeface="Meiryo UI" panose="020B0604030504040204" pitchFamily="50" charset="-128"/>
                  <a:cs typeface="Arial"/>
                </a:rPr>
                <a:t>(</a:t>
              </a:r>
              <a:r>
                <a:rPr lang="zh-TW" sz="1400" b="1">
                  <a:solidFill>
                    <a:schemeClr val="tx1"/>
                  </a:solidFill>
                  <a:latin typeface="Meiryo UI" panose="020B0604030504040204" pitchFamily="50" charset="-128"/>
                  <a:ea typeface="Meiryo UI" panose="020B0604030504040204" pitchFamily="50" charset="-128"/>
                  <a:cs typeface="Arial"/>
                </a:rPr>
                <a:t>JBOD</a:t>
              </a:r>
              <a:endParaRPr lang="zh-TW" altLang="en-US" dirty="0">
                <a:solidFill>
                  <a:schemeClr val="tx1"/>
                </a:solidFill>
                <a:latin typeface="Meiryo UI" panose="020B0604030504040204" pitchFamily="50" charset="-128"/>
                <a:ea typeface="Meiryo UI" panose="020B0604030504040204" pitchFamily="50" charset="-128"/>
                <a:cs typeface="Arial"/>
              </a:endParaRPr>
            </a:p>
            <a:p>
              <a:pPr algn="ctr"/>
              <a:r>
                <a:rPr lang="zh-TW" sz="1400" b="1">
                  <a:solidFill>
                    <a:schemeClr val="tx1"/>
                  </a:solidFill>
                  <a:latin typeface="Meiryo UI" panose="020B0604030504040204" pitchFamily="50" charset="-128"/>
                  <a:ea typeface="Meiryo UI" panose="020B0604030504040204" pitchFamily="50" charset="-128"/>
                  <a:cs typeface="Arial"/>
                </a:rPr>
                <a:t>使用時</a:t>
              </a:r>
              <a:r>
                <a:rPr lang="en-US" altLang="zh-TW" sz="1400" b="1" dirty="0">
                  <a:solidFill>
                    <a:schemeClr val="tx1"/>
                  </a:solidFill>
                  <a:latin typeface="Meiryo UI" panose="020B0604030504040204" pitchFamily="50" charset="-128"/>
                  <a:ea typeface="Meiryo UI" panose="020B0604030504040204" pitchFamily="50" charset="-128"/>
                  <a:cs typeface="Arial"/>
                </a:rPr>
                <a:t>)</a:t>
              </a:r>
              <a:r>
                <a:rPr lang="zh-TW" sz="1400" b="1" dirty="0">
                  <a:solidFill>
                    <a:schemeClr val="tx1"/>
                  </a:solidFill>
                  <a:latin typeface="Meiryo UI" panose="020B0604030504040204" pitchFamily="50" charset="-128"/>
                  <a:ea typeface="Meiryo UI" panose="020B0604030504040204" pitchFamily="50" charset="-128"/>
                  <a:cs typeface="Arial"/>
                </a:rPr>
                <a:t> </a:t>
              </a:r>
              <a:endParaRPr lang="zh-TW" sz="1850" dirty="0">
                <a:solidFill>
                  <a:schemeClr val="tx1"/>
                </a:solidFill>
                <a:latin typeface="Meiryo UI" panose="020B0604030504040204" pitchFamily="50" charset="-128"/>
                <a:ea typeface="Meiryo UI" panose="020B0604030504040204" pitchFamily="50" charset="-128"/>
                <a:cs typeface="Arial"/>
              </a:endParaRPr>
            </a:p>
            <a:p>
              <a:pPr algn="ctr"/>
              <a:endParaRPr lang="zh-TW" altLang="en-US" sz="1400" b="1">
                <a:solidFill>
                  <a:schemeClr val="tx1"/>
                </a:solidFill>
                <a:latin typeface="Meiryo UI" panose="020B0604030504040204" pitchFamily="50" charset="-128"/>
                <a:ea typeface="Meiryo UI" panose="020B0604030504040204" pitchFamily="50" charset="-128"/>
                <a:cs typeface="Arial"/>
              </a:endParaRPr>
            </a:p>
          </p:txBody>
        </p:sp>
        <p:sp>
          <p:nvSpPr>
            <p:cNvPr id="33" name="矩形: 圓角 32">
              <a:extLst>
                <a:ext uri="{FF2B5EF4-FFF2-40B4-BE49-F238E27FC236}">
                  <a16:creationId xmlns:a16="http://schemas.microsoft.com/office/drawing/2014/main" id="{860813FD-109B-2ECB-D342-EBB28EA340D6}"/>
                </a:ext>
              </a:extLst>
            </p:cNvPr>
            <p:cNvSpPr/>
            <p:nvPr/>
          </p:nvSpPr>
          <p:spPr>
            <a:xfrm>
              <a:off x="4875704" y="5615881"/>
              <a:ext cx="1378800" cy="929432"/>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altLang="zh-TW" sz="1400" b="1" dirty="0">
                  <a:solidFill>
                    <a:schemeClr val="tx1"/>
                  </a:solidFill>
                  <a:latin typeface="Meiryo UI" panose="020B0604030504040204" pitchFamily="50" charset="-128"/>
                  <a:ea typeface="Meiryo UI" panose="020B0604030504040204" pitchFamily="50" charset="-128"/>
                </a:rPr>
                <a:t>QVR Elite</a:t>
              </a:r>
              <a:endParaRPr lang="zh-TW" altLang="en-US" sz="1850">
                <a:solidFill>
                  <a:schemeClr val="tx1"/>
                </a:solidFill>
                <a:latin typeface="Meiryo UI" panose="020B0604030504040204" pitchFamily="50" charset="-128"/>
                <a:ea typeface="Meiryo UI" panose="020B0604030504040204" pitchFamily="50" charset="-128"/>
              </a:endParaRPr>
            </a:p>
            <a:p>
              <a:r>
                <a:rPr lang="en-US" sz="1400" dirty="0" err="1">
                  <a:solidFill>
                    <a:schemeClr val="tx1"/>
                  </a:solidFill>
                  <a:latin typeface="Meiryo UI" panose="020B0604030504040204" pitchFamily="50" charset="-128"/>
                  <a:ea typeface="Meiryo UI" panose="020B0604030504040204" pitchFamily="50" charset="-128"/>
                </a:rPr>
                <a:t>監視ソリューション</a:t>
              </a:r>
              <a:endParaRPr lang="en-US" sz="1400">
                <a:solidFill>
                  <a:schemeClr val="tx1"/>
                </a:solidFill>
                <a:latin typeface="Meiryo UI" panose="020B0604030504040204" pitchFamily="50" charset="-128"/>
                <a:ea typeface="Meiryo UI" panose="020B0604030504040204" pitchFamily="50" charset="-128"/>
              </a:endParaRPr>
            </a:p>
          </p:txBody>
        </p:sp>
        <p:sp>
          <p:nvSpPr>
            <p:cNvPr id="34" name="矩形: 圓角 33">
              <a:extLst>
                <a:ext uri="{FF2B5EF4-FFF2-40B4-BE49-F238E27FC236}">
                  <a16:creationId xmlns:a16="http://schemas.microsoft.com/office/drawing/2014/main" id="{9CC46BEC-FF01-E821-BCA0-6A67EAACD953}"/>
                </a:ext>
              </a:extLst>
            </p:cNvPr>
            <p:cNvSpPr/>
            <p:nvPr/>
          </p:nvSpPr>
          <p:spPr>
            <a:xfrm>
              <a:off x="8677714" y="247465"/>
              <a:ext cx="3425374" cy="656219"/>
            </a:xfrm>
            <a:prstGeom prst="roundRect">
              <a:avLst>
                <a:gd name="adj" fmla="val 11668"/>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err="1">
                  <a:solidFill>
                    <a:schemeClr val="tx1"/>
                  </a:solidFill>
                  <a:latin typeface="Meiryo UI" panose="020B0604030504040204" pitchFamily="50" charset="-128"/>
                  <a:ea typeface="Meiryo UI" panose="020B0604030504040204" pitchFamily="50" charset="-128"/>
                </a:rPr>
                <a:t>両方をサポート</a:t>
              </a:r>
              <a:r>
                <a:rPr lang="en-US" altLang="zh-TW" sz="2000" b="1" dirty="0">
                  <a:solidFill>
                    <a:schemeClr val="tx1"/>
                  </a:solidFill>
                  <a:latin typeface="Meiryo UI" panose="020B0604030504040204" pitchFamily="50" charset="-128"/>
                  <a:ea typeface="Meiryo UI" panose="020B0604030504040204" pitchFamily="50" charset="-128"/>
                </a:rPr>
                <a:t> </a:t>
              </a:r>
              <a:endParaRPr lang="en-US" sz="2000">
                <a:latin typeface="Meiryo UI" panose="020B0604030504040204" pitchFamily="50" charset="-128"/>
                <a:ea typeface="Meiryo UI" panose="020B0604030504040204" pitchFamily="50" charset="-128"/>
              </a:endParaRPr>
            </a:p>
          </p:txBody>
        </p:sp>
        <p:sp>
          <p:nvSpPr>
            <p:cNvPr id="36" name="矩形: 圓角 35">
              <a:extLst>
                <a:ext uri="{FF2B5EF4-FFF2-40B4-BE49-F238E27FC236}">
                  <a16:creationId xmlns:a16="http://schemas.microsoft.com/office/drawing/2014/main" id="{020EDAE7-226F-E6A0-3E00-51558B12B871}"/>
                </a:ext>
              </a:extLst>
            </p:cNvPr>
            <p:cNvSpPr/>
            <p:nvPr/>
          </p:nvSpPr>
          <p:spPr>
            <a:xfrm>
              <a:off x="8725155" y="5324406"/>
              <a:ext cx="2023401" cy="363383"/>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solidFill>
                    <a:schemeClr val="tx1"/>
                  </a:solidFill>
                  <a:latin typeface="Meiryo UI" panose="020B0604030504040204" pitchFamily="50" charset="-128"/>
                  <a:ea typeface="Meiryo UI" panose="020B0604030504040204" pitchFamily="50" charset="-128"/>
                </a:rPr>
                <a:t>PCIe </a:t>
              </a:r>
              <a:r>
                <a:rPr lang="en-US" sz="1800" b="1">
                  <a:solidFill>
                    <a:schemeClr val="tx1"/>
                  </a:solidFill>
                  <a:latin typeface="Meiryo UI" panose="020B0604030504040204" pitchFamily="50" charset="-128"/>
                  <a:ea typeface="Meiryo UI" panose="020B0604030504040204" pitchFamily="50" charset="-128"/>
                </a:rPr>
                <a:t>Gen3 x4</a:t>
              </a:r>
              <a:r>
                <a:rPr lang="zh-TW" altLang="en-US" sz="1400" b="1">
                  <a:solidFill>
                    <a:schemeClr val="tx1"/>
                  </a:solidFill>
                  <a:latin typeface="Meiryo UI" panose="020B0604030504040204" pitchFamily="50" charset="-128"/>
                  <a:ea typeface="Meiryo UI" panose="020B0604030504040204" pitchFamily="50" charset="-128"/>
                </a:rPr>
                <a:t> </a:t>
              </a:r>
              <a:endParaRPr lang="en-US" sz="1400">
                <a:solidFill>
                  <a:schemeClr val="tx1"/>
                </a:solidFill>
                <a:latin typeface="Meiryo UI" panose="020B0604030504040204" pitchFamily="50" charset="-128"/>
                <a:ea typeface="Meiryo UI" panose="020B0604030504040204" pitchFamily="50" charset="-128"/>
                <a:cs typeface="+mn-lt"/>
              </a:endParaRPr>
            </a:p>
          </p:txBody>
        </p:sp>
        <p:sp>
          <p:nvSpPr>
            <p:cNvPr id="37" name="矩形: 圓角 36">
              <a:extLst>
                <a:ext uri="{FF2B5EF4-FFF2-40B4-BE49-F238E27FC236}">
                  <a16:creationId xmlns:a16="http://schemas.microsoft.com/office/drawing/2014/main" id="{2340FCF6-BD61-E0CC-01B7-5920CA96DAE6}"/>
                </a:ext>
              </a:extLst>
            </p:cNvPr>
            <p:cNvSpPr/>
            <p:nvPr/>
          </p:nvSpPr>
          <p:spPr>
            <a:xfrm>
              <a:off x="8677714" y="5940570"/>
              <a:ext cx="2164457" cy="573367"/>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3200" b="1">
                  <a:solidFill>
                    <a:schemeClr val="bg1"/>
                  </a:solidFill>
                  <a:latin typeface="Meiryo UI" panose="020B0604030504040204" pitchFamily="50" charset="-128"/>
                  <a:ea typeface="Meiryo UI" panose="020B0604030504040204" pitchFamily="50" charset="-128"/>
                </a:rPr>
                <a:t>SR-IOV</a:t>
              </a:r>
              <a:endParaRPr lang="zh-TW" altLang="en-US" sz="3200" b="1">
                <a:solidFill>
                  <a:schemeClr val="bg1"/>
                </a:solidFill>
                <a:latin typeface="Meiryo UI" panose="020B0604030504040204" pitchFamily="50" charset="-128"/>
                <a:ea typeface="Meiryo UI" panose="020B0604030504040204" pitchFamily="50" charset="-128"/>
              </a:endParaRPr>
            </a:p>
          </p:txBody>
        </p:sp>
        <p:sp>
          <p:nvSpPr>
            <p:cNvPr id="39" name="矩形: 圓角 38">
              <a:extLst>
                <a:ext uri="{FF2B5EF4-FFF2-40B4-BE49-F238E27FC236}">
                  <a16:creationId xmlns:a16="http://schemas.microsoft.com/office/drawing/2014/main" id="{3B1B940F-94D2-35ED-1ABF-5F10349EB57C}"/>
                </a:ext>
              </a:extLst>
            </p:cNvPr>
            <p:cNvSpPr/>
            <p:nvPr/>
          </p:nvSpPr>
          <p:spPr>
            <a:xfrm>
              <a:off x="167370" y="4637181"/>
              <a:ext cx="3692265" cy="1908131"/>
            </a:xfrm>
            <a:prstGeom prst="roundRect">
              <a:avLst>
                <a:gd name="adj" fmla="val 9231"/>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latin typeface="Meiryo UI" panose="020B0604030504040204" pitchFamily="50" charset="-128"/>
                <a:ea typeface="Meiryo UI" panose="020B0604030504040204" pitchFamily="50" charset="-128"/>
              </a:endParaRPr>
            </a:p>
            <a:p>
              <a:pPr algn="ctr"/>
              <a:endParaRPr lang="en-US" altLang="zh-TW" sz="1400">
                <a:solidFill>
                  <a:schemeClr val="tx1"/>
                </a:solidFill>
                <a:latin typeface="Meiryo UI" panose="020B0604030504040204" pitchFamily="50" charset="-128"/>
                <a:ea typeface="Meiryo UI" panose="020B0604030504040204" pitchFamily="50" charset="-128"/>
              </a:endParaRPr>
            </a:p>
          </p:txBody>
        </p:sp>
        <p:sp>
          <p:nvSpPr>
            <p:cNvPr id="40" name="矩形: 圓角 39">
              <a:extLst>
                <a:ext uri="{FF2B5EF4-FFF2-40B4-BE49-F238E27FC236}">
                  <a16:creationId xmlns:a16="http://schemas.microsoft.com/office/drawing/2014/main" id="{F0EC1246-1CC3-5C35-9AD9-7D8D2E947C2B}"/>
                </a:ext>
              </a:extLst>
            </p:cNvPr>
            <p:cNvSpPr/>
            <p:nvPr/>
          </p:nvSpPr>
          <p:spPr>
            <a:xfrm>
              <a:off x="167370" y="2635911"/>
              <a:ext cx="1970314" cy="1853349"/>
            </a:xfrm>
            <a:prstGeom prst="roundRect">
              <a:avLst>
                <a:gd name="adj" fmla="val 9236"/>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5400" b="1">
                  <a:solidFill>
                    <a:schemeClr val="tx1"/>
                  </a:solidFill>
                  <a:latin typeface="Meiryo UI" panose="020B0604030504040204" pitchFamily="50" charset="-128"/>
                  <a:ea typeface="Meiryo UI" panose="020B0604030504040204" pitchFamily="50" charset="-128"/>
                </a:rPr>
                <a:t> </a:t>
              </a:r>
              <a:r>
                <a:rPr lang="en-US" altLang="zh-TW" sz="1400">
                  <a:solidFill>
                    <a:schemeClr val="tx1"/>
                  </a:solidFill>
                  <a:latin typeface="Meiryo UI" panose="020B0604030504040204" pitchFamily="50" charset="-128"/>
                  <a:ea typeface="Meiryo UI" panose="020B0604030504040204" pitchFamily="50" charset="-128"/>
                </a:rPr>
                <a:t> </a:t>
              </a:r>
            </a:p>
            <a:p>
              <a:pPr algn="ctr"/>
              <a:r>
                <a:rPr lang="en-US" altLang="zh-TW" sz="3600" b="1">
                  <a:solidFill>
                    <a:srgbClr val="00B0F0"/>
                  </a:solidFill>
                  <a:latin typeface="Meiryo UI" panose="020B0604030504040204" pitchFamily="50" charset="-128"/>
                  <a:ea typeface="Meiryo UI" panose="020B0604030504040204" pitchFamily="50" charset="-128"/>
                </a:rPr>
                <a:t>4</a:t>
              </a:r>
              <a:r>
                <a:rPr lang="zh-TW" altLang="en-US" sz="3600" b="1">
                  <a:solidFill>
                    <a:srgbClr val="00B0F0"/>
                  </a:solidFill>
                  <a:latin typeface="Meiryo UI" panose="020B0604030504040204" pitchFamily="50" charset="-128"/>
                  <a:ea typeface="Meiryo UI" panose="020B0604030504040204" pitchFamily="50" charset="-128"/>
                </a:rPr>
                <a:t> </a:t>
              </a:r>
              <a:endParaRPr lang="en-US" altLang="zh-TW" sz="3600" b="1">
                <a:solidFill>
                  <a:srgbClr val="00B0F0"/>
                </a:solidFill>
                <a:latin typeface="Meiryo UI" panose="020B0604030504040204" pitchFamily="50" charset="-128"/>
                <a:ea typeface="Meiryo UI" panose="020B0604030504040204" pitchFamily="50" charset="-128"/>
              </a:endParaRPr>
            </a:p>
            <a:p>
              <a:pPr algn="ctr"/>
              <a:r>
                <a:rPr lang="en-US" altLang="zh-TW" sz="1600" b="1">
                  <a:solidFill>
                    <a:schemeClr val="tx1"/>
                  </a:solidFill>
                  <a:latin typeface="Meiryo UI" panose="020B0604030504040204" pitchFamily="50" charset="-128"/>
                  <a:ea typeface="Meiryo UI" panose="020B0604030504040204" pitchFamily="50" charset="-128"/>
                </a:rPr>
                <a:t>USB 3.2 Gen 1 Type</a:t>
              </a:r>
              <a:r>
                <a:rPr lang="zh-TW" altLang="en-US" sz="1600" b="1">
                  <a:solidFill>
                    <a:schemeClr val="tx1"/>
                  </a:solidFill>
                  <a:latin typeface="Meiryo UI" panose="020B0604030504040204" pitchFamily="50" charset="-128"/>
                  <a:ea typeface="Meiryo UI" panose="020B0604030504040204" pitchFamily="50" charset="-128"/>
                </a:rPr>
                <a:t> </a:t>
              </a:r>
              <a:r>
                <a:rPr lang="en-US" altLang="zh-TW" sz="1600" b="1">
                  <a:solidFill>
                    <a:schemeClr val="tx1"/>
                  </a:solidFill>
                  <a:latin typeface="Meiryo UI" panose="020B0604030504040204" pitchFamily="50" charset="-128"/>
                  <a:ea typeface="Meiryo UI" panose="020B0604030504040204" pitchFamily="50" charset="-128"/>
                </a:rPr>
                <a:t>A</a:t>
              </a:r>
            </a:p>
            <a:p>
              <a:pPr algn="ctr"/>
              <a:endParaRPr lang="zh-TW" altLang="en-US" sz="1600" b="1">
                <a:solidFill>
                  <a:schemeClr val="tx1"/>
                </a:solidFill>
                <a:latin typeface="Meiryo UI" panose="020B0604030504040204" pitchFamily="50" charset="-128"/>
                <a:ea typeface="Meiryo UI" panose="020B0604030504040204" pitchFamily="50" charset="-128"/>
              </a:endParaRPr>
            </a:p>
          </p:txBody>
        </p:sp>
        <p:sp>
          <p:nvSpPr>
            <p:cNvPr id="41" name="矩形: 圓角 40">
              <a:extLst>
                <a:ext uri="{FF2B5EF4-FFF2-40B4-BE49-F238E27FC236}">
                  <a16:creationId xmlns:a16="http://schemas.microsoft.com/office/drawing/2014/main" id="{7B40FCC7-3CA8-D7AB-2DFC-B37D8AC0FE95}"/>
                </a:ext>
              </a:extLst>
            </p:cNvPr>
            <p:cNvSpPr/>
            <p:nvPr/>
          </p:nvSpPr>
          <p:spPr>
            <a:xfrm>
              <a:off x="139365" y="1437584"/>
              <a:ext cx="1988596" cy="112054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chemeClr val="tx1"/>
                  </a:solidFill>
                  <a:latin typeface="Meiryo UI" panose="020B0604030504040204" pitchFamily="50" charset="-128"/>
                  <a:ea typeface="Meiryo UI" panose="020B0604030504040204" pitchFamily="50" charset="-128"/>
                  <a:cs typeface="+mn-lt"/>
                </a:rPr>
                <a:t>Multiple</a:t>
              </a:r>
              <a:r>
                <a:rPr lang="en-US" sz="1600" b="1" dirty="0">
                  <a:latin typeface="Meiryo UI" panose="020B0604030504040204" pitchFamily="50" charset="-128"/>
                  <a:ea typeface="Meiryo UI" panose="020B0604030504040204" pitchFamily="50" charset="-128"/>
                  <a:cs typeface="+mn-lt"/>
                </a:rPr>
                <a:t/>
              </a:r>
              <a:br>
                <a:rPr lang="en-US" sz="1600" b="1" dirty="0">
                  <a:latin typeface="Meiryo UI" panose="020B0604030504040204" pitchFamily="50" charset="-128"/>
                  <a:ea typeface="Meiryo UI" panose="020B0604030504040204" pitchFamily="50" charset="-128"/>
                  <a:cs typeface="+mn-lt"/>
                </a:rPr>
              </a:br>
              <a:r>
                <a:rPr lang="en-US" sz="2800" b="1" dirty="0">
                  <a:solidFill>
                    <a:srgbClr val="00B0F0"/>
                  </a:solidFill>
                  <a:latin typeface="Meiryo UI" panose="020B0604030504040204" pitchFamily="50" charset="-128"/>
                  <a:ea typeface="Meiryo UI" panose="020B0604030504040204" pitchFamily="50" charset="-128"/>
                  <a:cs typeface="Arial"/>
                </a:rPr>
                <a:t>JBOD</a:t>
              </a:r>
              <a:endParaRPr lang="en-US" sz="1850" b="1">
                <a:solidFill>
                  <a:srgbClr val="FFFFFF"/>
                </a:solidFill>
                <a:latin typeface="Meiryo UI" panose="020B0604030504040204" pitchFamily="50" charset="-128"/>
                <a:ea typeface="Meiryo UI" panose="020B0604030504040204" pitchFamily="50" charset="-128"/>
                <a:cs typeface="Arial"/>
              </a:endParaRPr>
            </a:p>
            <a:p>
              <a:pPr algn="ctr"/>
              <a:r>
                <a:rPr lang="en-US" altLang="zh-TW" sz="1600" b="1" dirty="0" err="1">
                  <a:solidFill>
                    <a:schemeClr val="tx1"/>
                  </a:solidFill>
                  <a:latin typeface="Meiryo UI" panose="020B0604030504040204" pitchFamily="50" charset="-128"/>
                  <a:ea typeface="Meiryo UI" panose="020B0604030504040204" pitchFamily="50" charset="-128"/>
                  <a:cs typeface="Arial"/>
                </a:rPr>
                <a:t>に対応</a:t>
              </a:r>
              <a:endParaRPr lang="en-US" altLang="zh-TW" sz="1600" b="1">
                <a:solidFill>
                  <a:schemeClr val="tx1"/>
                </a:solidFill>
                <a:latin typeface="Meiryo UI" panose="020B0604030504040204" pitchFamily="50" charset="-128"/>
                <a:ea typeface="Meiryo UI" panose="020B0604030504040204" pitchFamily="50" charset="-128"/>
                <a:cs typeface="Arial"/>
              </a:endParaRPr>
            </a:p>
          </p:txBody>
        </p:sp>
        <p:sp>
          <p:nvSpPr>
            <p:cNvPr id="42" name="矩形: 圓角 41">
              <a:extLst>
                <a:ext uri="{FF2B5EF4-FFF2-40B4-BE49-F238E27FC236}">
                  <a16:creationId xmlns:a16="http://schemas.microsoft.com/office/drawing/2014/main" id="{DB8C46E7-228E-8B26-AF2A-8A2DE640FA75}"/>
                </a:ext>
              </a:extLst>
            </p:cNvPr>
            <p:cNvSpPr/>
            <p:nvPr/>
          </p:nvSpPr>
          <p:spPr>
            <a:xfrm>
              <a:off x="264445" y="230964"/>
              <a:ext cx="1442349" cy="104771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zh-TW" sz="1200" b="1">
                  <a:solidFill>
                    <a:schemeClr val="tx1"/>
                  </a:solidFill>
                  <a:latin typeface="Meiryo UI" panose="020B0604030504040204" pitchFamily="50" charset="-128"/>
                  <a:ea typeface="Meiryo UI" panose="020B0604030504040204" pitchFamily="50" charset="-128"/>
                </a:rPr>
                <a:t>5</a:t>
              </a:r>
              <a:r>
                <a:rPr lang="en-US" altLang="zh-TW" sz="1200" b="1">
                  <a:solidFill>
                    <a:schemeClr val="tx1"/>
                  </a:solidFill>
                  <a:latin typeface="Meiryo UI" panose="020B0604030504040204" pitchFamily="50" charset="-128"/>
                  <a:ea typeface="Meiryo UI" panose="020B0604030504040204" pitchFamily="50" charset="-128"/>
                </a:rPr>
                <a:t>/</a:t>
              </a:r>
              <a:r>
                <a:rPr lang="en-US" altLang="zh-TW" sz="1200" b="1" dirty="0">
                  <a:solidFill>
                    <a:schemeClr val="tx1"/>
                  </a:solidFill>
                  <a:latin typeface="Meiryo UI" panose="020B0604030504040204" pitchFamily="50" charset="-128"/>
                  <a:ea typeface="Meiryo UI" panose="020B0604030504040204" pitchFamily="50" charset="-128"/>
                </a:rPr>
                <a:t>10/25GbE</a:t>
              </a:r>
              <a:r>
                <a:rPr lang="zh-TW" altLang="en-US" sz="1200" b="1" dirty="0">
                  <a:solidFill>
                    <a:schemeClr val="tx1"/>
                  </a:solidFill>
                  <a:latin typeface="Meiryo UI" panose="020B0604030504040204" pitchFamily="50" charset="-128"/>
                  <a:ea typeface="Meiryo UI" panose="020B0604030504040204" pitchFamily="50" charset="-128"/>
                </a:rPr>
                <a:t> </a:t>
              </a:r>
              <a:r>
                <a:rPr lang="en-US" altLang="zh-TW" sz="1200" b="1" dirty="0">
                  <a:solidFill>
                    <a:schemeClr val="tx1"/>
                  </a:solidFill>
                  <a:latin typeface="Meiryo UI" panose="020B0604030504040204" pitchFamily="50" charset="-128"/>
                  <a:ea typeface="Meiryo UI" panose="020B0604030504040204" pitchFamily="50" charset="-128"/>
                </a:rPr>
                <a:t>NIC</a:t>
              </a:r>
              <a:r>
                <a:rPr lang="zh-TW" altLang="en-US" sz="1200" b="1">
                  <a:solidFill>
                    <a:schemeClr val="tx1"/>
                  </a:solidFill>
                  <a:latin typeface="Meiryo UI" panose="020B0604030504040204" pitchFamily="50" charset="-128"/>
                  <a:ea typeface="Meiryo UI" panose="020B0604030504040204" pitchFamily="50" charset="-128"/>
                </a:rPr>
                <a:t>に対応</a:t>
              </a:r>
              <a:endParaRPr lang="en-US" sz="1850">
                <a:solidFill>
                  <a:schemeClr val="tx1"/>
                </a:solidFill>
                <a:latin typeface="Meiryo UI" panose="020B0604030504040204" pitchFamily="50" charset="-128"/>
                <a:ea typeface="Meiryo UI" panose="020B0604030504040204" pitchFamily="50" charset="-128"/>
              </a:endParaRPr>
            </a:p>
          </p:txBody>
        </p:sp>
      </p:grpSp>
      <p:pic>
        <p:nvPicPr>
          <p:cNvPr id="73" name="圖形 72">
            <a:extLst>
              <a:ext uri="{FF2B5EF4-FFF2-40B4-BE49-F238E27FC236}">
                <a16:creationId xmlns:a16="http://schemas.microsoft.com/office/drawing/2014/main" id="{0DC9C297-5D05-D3B7-F4B7-C5285BBAD5B8}"/>
              </a:ext>
            </a:extLst>
          </p:cNvPr>
          <p:cNvPicPr>
            <a:picLocks noChangeAspect="1"/>
          </p:cNvPicPr>
          <p:nvPr/>
        </p:nvPicPr>
        <p:blipFill rotWithShape="1">
          <a:blip r:embed="rId6">
            <a:extLst>
              <a:ext uri="{96DAC541-7B7A-43D3-8B79-37D633B846F1}">
                <asvg:svgBlip xmlns:asvg="http://schemas.microsoft.com/office/drawing/2016/SVG/main" xmlns="" r:embed="rId9"/>
              </a:ext>
            </a:extLst>
          </a:blip>
          <a:srcRect l="3692" t="19070" r="15238" b="36063"/>
          <a:stretch/>
        </p:blipFill>
        <p:spPr>
          <a:xfrm>
            <a:off x="790366" y="5397784"/>
            <a:ext cx="2546132" cy="939411"/>
          </a:xfrm>
          <a:prstGeom prst="rect">
            <a:avLst/>
          </a:prstGeom>
        </p:spPr>
      </p:pic>
      <p:pic>
        <p:nvPicPr>
          <p:cNvPr id="94" name="圖片 93">
            <a:extLst>
              <a:ext uri="{FF2B5EF4-FFF2-40B4-BE49-F238E27FC236}">
                <a16:creationId xmlns:a16="http://schemas.microsoft.com/office/drawing/2014/main" id="{F72A5B7F-9F79-7F9F-794B-4739D1ADD6D6}"/>
              </a:ext>
            </a:extLst>
          </p:cNvPr>
          <p:cNvPicPr>
            <a:picLocks noChangeAspect="1"/>
          </p:cNvPicPr>
          <p:nvPr/>
        </p:nvPicPr>
        <p:blipFill>
          <a:blip r:embed="rId10" cstate="hqprint">
            <a:extLst>
              <a:ext uri="{28A0092B-C50C-407E-A947-70E740481C1C}">
                <a14:useLocalDpi xmlns:a14="http://schemas.microsoft.com/office/drawing/2010/main" val="0"/>
              </a:ext>
            </a:extLst>
          </a:blip>
          <a:stretch>
            <a:fillRect/>
          </a:stretch>
        </p:blipFill>
        <p:spPr>
          <a:xfrm>
            <a:off x="2563585" y="1919209"/>
            <a:ext cx="1056807" cy="1056807"/>
          </a:xfrm>
          <a:prstGeom prst="rect">
            <a:avLst/>
          </a:prstGeom>
        </p:spPr>
      </p:pic>
      <p:pic>
        <p:nvPicPr>
          <p:cNvPr id="96" name="圖片 95" descr="一張含有 文字, 螢幕擷取畫面 的圖片&#10;&#10;自動產生的描述">
            <a:extLst>
              <a:ext uri="{FF2B5EF4-FFF2-40B4-BE49-F238E27FC236}">
                <a16:creationId xmlns:a16="http://schemas.microsoft.com/office/drawing/2014/main" id="{00735E7E-FD3F-B20E-6919-1CD433832ACC}"/>
              </a:ext>
            </a:extLst>
          </p:cNvPr>
          <p:cNvPicPr>
            <a:picLocks noChangeAspect="1"/>
          </p:cNvPicPr>
          <p:nvPr/>
        </p:nvPicPr>
        <p:blipFill rotWithShape="1">
          <a:blip r:embed="rId11">
            <a:extLst>
              <a:ext uri="{28A0092B-C50C-407E-A947-70E740481C1C}">
                <a14:useLocalDpi xmlns:a14="http://schemas.microsoft.com/office/drawing/2010/main" val="0"/>
              </a:ext>
            </a:extLst>
          </a:blip>
          <a:srcRect/>
          <a:stretch/>
        </p:blipFill>
        <p:spPr>
          <a:xfrm>
            <a:off x="8632295" y="4779736"/>
            <a:ext cx="2050684" cy="571293"/>
          </a:xfrm>
          <a:prstGeom prst="rect">
            <a:avLst/>
          </a:prstGeom>
          <a:effectLst>
            <a:outerShdw blurRad="165100" dist="152400" dir="8100000" algn="tr" rotWithShape="0">
              <a:prstClr val="black">
                <a:alpha val="40000"/>
              </a:prstClr>
            </a:outerShdw>
          </a:effectLst>
        </p:spPr>
      </p:pic>
      <p:sp>
        <p:nvSpPr>
          <p:cNvPr id="98" name="文字方塊 97">
            <a:extLst>
              <a:ext uri="{FF2B5EF4-FFF2-40B4-BE49-F238E27FC236}">
                <a16:creationId xmlns:a16="http://schemas.microsoft.com/office/drawing/2014/main" id="{939D53C4-BE54-F786-8335-DE37E7156C36}"/>
              </a:ext>
            </a:extLst>
          </p:cNvPr>
          <p:cNvSpPr txBox="1"/>
          <p:nvPr/>
        </p:nvSpPr>
        <p:spPr>
          <a:xfrm>
            <a:off x="8794799" y="4878369"/>
            <a:ext cx="1712223" cy="338554"/>
          </a:xfrm>
          <a:prstGeom prst="rect">
            <a:avLst/>
          </a:prstGeom>
          <a:noFill/>
        </p:spPr>
        <p:txBody>
          <a:bodyPr wrap="square" lIns="91440" tIns="45720" rIns="91440" bIns="45720" anchor="t">
            <a:spAutoFit/>
          </a:bodyPr>
          <a:lstStyle/>
          <a:p>
            <a:pPr algn="ctr"/>
            <a:r>
              <a:rPr lang="en-US" altLang="zh-TW" sz="1600" b="1" dirty="0">
                <a:solidFill>
                  <a:srgbClr val="A4AAB9"/>
                </a:solidFill>
                <a:latin typeface="Meiryo UI" panose="020B0604030504040204" pitchFamily="50" charset="-128"/>
                <a:ea typeface="Meiryo UI" panose="020B0604030504040204" pitchFamily="50" charset="-128"/>
              </a:rPr>
              <a:t>2 x M.2 2280</a:t>
            </a:r>
            <a:endParaRPr lang="zh-TW" altLang="en-US" sz="1600" b="1" dirty="0">
              <a:solidFill>
                <a:srgbClr val="A4AAB9"/>
              </a:solidFill>
              <a:latin typeface="Meiryo UI" panose="020B0604030504040204" pitchFamily="50" charset="-128"/>
              <a:ea typeface="Meiryo UI" panose="020B0604030504040204" pitchFamily="50" charset="-128"/>
            </a:endParaRPr>
          </a:p>
        </p:txBody>
      </p:sp>
      <p:sp>
        <p:nvSpPr>
          <p:cNvPr id="111" name="矩形: 圓角 110">
            <a:extLst>
              <a:ext uri="{FF2B5EF4-FFF2-40B4-BE49-F238E27FC236}">
                <a16:creationId xmlns:a16="http://schemas.microsoft.com/office/drawing/2014/main" id="{526D972C-1887-CC35-F6F8-496659CCF5F2}"/>
              </a:ext>
            </a:extLst>
          </p:cNvPr>
          <p:cNvSpPr/>
          <p:nvPr/>
        </p:nvSpPr>
        <p:spPr>
          <a:xfrm>
            <a:off x="7021588" y="570747"/>
            <a:ext cx="1323699" cy="981572"/>
          </a:xfrm>
          <a:prstGeom prst="roundRect">
            <a:avLst>
              <a:gd name="adj" fmla="val 941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sz="4400" b="1">
                <a:solidFill>
                  <a:srgbClr val="00B0F0"/>
                </a:solidFill>
                <a:latin typeface="Meiryo UI" panose="020B0604030504040204" pitchFamily="50" charset="-128"/>
                <a:ea typeface="Meiryo UI" panose="020B0604030504040204" pitchFamily="50" charset="-128"/>
              </a:rPr>
              <a:t>2</a:t>
            </a:r>
            <a:endParaRPr lang="zh-TW" altLang="en-US" sz="4400" b="1">
              <a:solidFill>
                <a:srgbClr val="00B0F0"/>
              </a:solidFill>
              <a:latin typeface="Meiryo UI" panose="020B0604030504040204" pitchFamily="50" charset="-128"/>
              <a:ea typeface="Meiryo UI" panose="020B0604030504040204" pitchFamily="50" charset="-128"/>
              <a:cs typeface="Arial"/>
            </a:endParaRPr>
          </a:p>
        </p:txBody>
      </p:sp>
      <p:sp>
        <p:nvSpPr>
          <p:cNvPr id="113" name="文字方塊 112">
            <a:extLst>
              <a:ext uri="{FF2B5EF4-FFF2-40B4-BE49-F238E27FC236}">
                <a16:creationId xmlns:a16="http://schemas.microsoft.com/office/drawing/2014/main" id="{61DA7210-D862-A2E4-214A-4E9405B02CE7}"/>
              </a:ext>
            </a:extLst>
          </p:cNvPr>
          <p:cNvSpPr txBox="1"/>
          <p:nvPr/>
        </p:nvSpPr>
        <p:spPr>
          <a:xfrm>
            <a:off x="7028027" y="1357709"/>
            <a:ext cx="1323699" cy="584775"/>
          </a:xfrm>
          <a:prstGeom prst="rect">
            <a:avLst/>
          </a:prstGeom>
          <a:noFill/>
        </p:spPr>
        <p:txBody>
          <a:bodyPr wrap="square">
            <a:spAutoFit/>
          </a:bodyPr>
          <a:lstStyle/>
          <a:p>
            <a:pPr algn="ctr"/>
            <a:r>
              <a:rPr lang="en-US" altLang="zh-TW" sz="1600" b="1">
                <a:solidFill>
                  <a:schemeClr val="tx1"/>
                </a:solidFill>
                <a:latin typeface="Meiryo UI" panose="020B0604030504040204" pitchFamily="50" charset="-128"/>
                <a:ea typeface="Meiryo UI" panose="020B0604030504040204" pitchFamily="50" charset="-128"/>
              </a:rPr>
              <a:t>PCIe </a:t>
            </a:r>
          </a:p>
          <a:p>
            <a:pPr algn="ctr"/>
            <a:r>
              <a:rPr lang="en-US" altLang="zh-TW" sz="1600" b="1">
                <a:solidFill>
                  <a:schemeClr val="tx1"/>
                </a:solidFill>
                <a:latin typeface="Meiryo UI" panose="020B0604030504040204" pitchFamily="50" charset="-128"/>
                <a:ea typeface="Meiryo UI" panose="020B0604030504040204" pitchFamily="50" charset="-128"/>
              </a:rPr>
              <a:t>Gen3 x4</a:t>
            </a:r>
            <a:r>
              <a:rPr lang="zh-TW" altLang="en-US" sz="1600" b="1">
                <a:solidFill>
                  <a:schemeClr val="tx1"/>
                </a:solidFill>
                <a:latin typeface="Meiryo UI" panose="020B0604030504040204" pitchFamily="50" charset="-128"/>
                <a:ea typeface="Meiryo UI" panose="020B0604030504040204" pitchFamily="50" charset="-128"/>
              </a:rPr>
              <a:t> </a:t>
            </a:r>
          </a:p>
        </p:txBody>
      </p:sp>
      <p:sp>
        <p:nvSpPr>
          <p:cNvPr id="115" name="文字方塊 114">
            <a:extLst>
              <a:ext uri="{FF2B5EF4-FFF2-40B4-BE49-F238E27FC236}">
                <a16:creationId xmlns:a16="http://schemas.microsoft.com/office/drawing/2014/main" id="{8BBDAB19-5E9E-3349-C9AF-B6586BA0D435}"/>
              </a:ext>
            </a:extLst>
          </p:cNvPr>
          <p:cNvSpPr txBox="1"/>
          <p:nvPr/>
        </p:nvSpPr>
        <p:spPr>
          <a:xfrm>
            <a:off x="9582762" y="3974945"/>
            <a:ext cx="2251903" cy="523220"/>
          </a:xfrm>
          <a:prstGeom prst="rect">
            <a:avLst/>
          </a:prstGeom>
          <a:noFill/>
        </p:spPr>
        <p:txBody>
          <a:bodyPr wrap="square">
            <a:spAutoFit/>
          </a:bodyPr>
          <a:lstStyle/>
          <a:p>
            <a:pPr algn="ctr"/>
            <a:r>
              <a:rPr lang="en-US" altLang="zh-TW" sz="2800" b="1">
                <a:solidFill>
                  <a:schemeClr val="tx1"/>
                </a:solidFill>
                <a:latin typeface="Meiryo UI" panose="020B0604030504040204" pitchFamily="50" charset="-128"/>
                <a:ea typeface="Meiryo UI" panose="020B0604030504040204" pitchFamily="50" charset="-128"/>
              </a:rPr>
              <a:t>2.5GbE</a:t>
            </a:r>
            <a:r>
              <a:rPr lang="zh-TW" altLang="en-US" sz="2800" b="1">
                <a:solidFill>
                  <a:schemeClr val="tx1"/>
                </a:solidFill>
                <a:latin typeface="Meiryo UI" panose="020B0604030504040204" pitchFamily="50" charset="-128"/>
                <a:ea typeface="Meiryo UI" panose="020B0604030504040204" pitchFamily="50" charset="-128"/>
              </a:rPr>
              <a:t> </a:t>
            </a:r>
            <a:r>
              <a:rPr lang="en-US" altLang="zh-TW" sz="2800" b="1">
                <a:solidFill>
                  <a:schemeClr val="tx1"/>
                </a:solidFill>
                <a:latin typeface="Meiryo UI" panose="020B0604030504040204" pitchFamily="50" charset="-128"/>
                <a:ea typeface="Meiryo UI" panose="020B0604030504040204" pitchFamily="50" charset="-128"/>
              </a:rPr>
              <a:t>X2</a:t>
            </a:r>
            <a:endParaRPr lang="zh-TW" altLang="en-US" sz="2800" b="1">
              <a:solidFill>
                <a:schemeClr val="tx1"/>
              </a:solidFill>
              <a:latin typeface="Meiryo UI" panose="020B0604030504040204" pitchFamily="50" charset="-128"/>
              <a:ea typeface="Meiryo UI" panose="020B0604030504040204" pitchFamily="50" charset="-128"/>
            </a:endParaRPr>
          </a:p>
        </p:txBody>
      </p:sp>
      <p:sp>
        <p:nvSpPr>
          <p:cNvPr id="119" name="文字方塊 118">
            <a:extLst>
              <a:ext uri="{FF2B5EF4-FFF2-40B4-BE49-F238E27FC236}">
                <a16:creationId xmlns:a16="http://schemas.microsoft.com/office/drawing/2014/main" id="{E8EF4812-8F91-CDD5-7478-025F01EEFCDF}"/>
              </a:ext>
            </a:extLst>
          </p:cNvPr>
          <p:cNvSpPr txBox="1"/>
          <p:nvPr/>
        </p:nvSpPr>
        <p:spPr>
          <a:xfrm>
            <a:off x="5263730" y="4874564"/>
            <a:ext cx="1105209" cy="307777"/>
          </a:xfrm>
          <a:prstGeom prst="rect">
            <a:avLst/>
          </a:prstGeom>
          <a:noFill/>
        </p:spPr>
        <p:txBody>
          <a:bodyPr wrap="square" lIns="91440" tIns="45720" rIns="91440" bIns="45720" anchor="t">
            <a:spAutoFit/>
          </a:bodyPr>
          <a:lstStyle/>
          <a:p>
            <a:r>
              <a:rPr lang="en-US" altLang="zh-TW" sz="1400" b="1" dirty="0" err="1">
                <a:solidFill>
                  <a:schemeClr val="tx1"/>
                </a:solidFill>
                <a:latin typeface="Meiryo UI" panose="020B0604030504040204" pitchFamily="50" charset="-128"/>
                <a:ea typeface="Meiryo UI" panose="020B0604030504040204" pitchFamily="50" charset="-128"/>
              </a:rPr>
              <a:t>最大メモリ</a:t>
            </a:r>
            <a:endParaRPr lang="en-US" altLang="zh-TW" sz="1400" b="1">
              <a:solidFill>
                <a:schemeClr val="tx1"/>
              </a:solidFill>
              <a:latin typeface="Meiryo UI" panose="020B0604030504040204" pitchFamily="50" charset="-128"/>
              <a:ea typeface="Meiryo UI" panose="020B0604030504040204" pitchFamily="50" charset="-128"/>
            </a:endParaRPr>
          </a:p>
        </p:txBody>
      </p:sp>
      <p:sp>
        <p:nvSpPr>
          <p:cNvPr id="120" name="矩形: 圓角 119">
            <a:extLst>
              <a:ext uri="{FF2B5EF4-FFF2-40B4-BE49-F238E27FC236}">
                <a16:creationId xmlns:a16="http://schemas.microsoft.com/office/drawing/2014/main" id="{C2B5B7C4-ACE7-C48D-3312-DFE46F1C2C15}"/>
              </a:ext>
            </a:extLst>
          </p:cNvPr>
          <p:cNvSpPr/>
          <p:nvPr/>
        </p:nvSpPr>
        <p:spPr>
          <a:xfrm>
            <a:off x="8586550" y="1836563"/>
            <a:ext cx="1251125" cy="1880515"/>
          </a:xfrm>
          <a:prstGeom prst="roundRect">
            <a:avLst>
              <a:gd name="adj" fmla="val 14193"/>
            </a:avLst>
          </a:prstGeom>
          <a:solidFill>
            <a:srgbClr val="00B0F0"/>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latin typeface="Meiryo UI" panose="020B0604030504040204" pitchFamily="50" charset="-128"/>
              <a:ea typeface="Meiryo UI" panose="020B0604030504040204" pitchFamily="50" charset="-128"/>
            </a:endParaRPr>
          </a:p>
        </p:txBody>
      </p:sp>
      <p:pic>
        <p:nvPicPr>
          <p:cNvPr id="86" name="圖形 85">
            <a:extLst>
              <a:ext uri="{FF2B5EF4-FFF2-40B4-BE49-F238E27FC236}">
                <a16:creationId xmlns:a16="http://schemas.microsoft.com/office/drawing/2014/main" id="{D21EEB5C-6EE8-2436-5B12-ADF377998F8E}"/>
              </a:ext>
            </a:extLst>
          </p:cNvPr>
          <p:cNvPicPr>
            <a:picLocks noChangeAspect="1"/>
          </p:cNvPicPr>
          <p:nvPr/>
        </p:nvPicPr>
        <p:blipFill>
          <a:blip r:embed="rId12">
            <a:extLst>
              <a:ext uri="{96DAC541-7B7A-43D3-8B79-37D633B846F1}">
                <asvg:svgBlip xmlns:asvg="http://schemas.microsoft.com/office/drawing/2016/SVG/main" xmlns="" r:embed="rId15"/>
              </a:ext>
            </a:extLst>
          </a:blip>
          <a:stretch>
            <a:fillRect/>
          </a:stretch>
        </p:blipFill>
        <p:spPr>
          <a:xfrm>
            <a:off x="8794799" y="2404375"/>
            <a:ext cx="885231" cy="328800"/>
          </a:xfrm>
          <a:prstGeom prst="rect">
            <a:avLst/>
          </a:prstGeom>
        </p:spPr>
      </p:pic>
      <p:pic>
        <p:nvPicPr>
          <p:cNvPr id="88" name="圖形 87">
            <a:extLst>
              <a:ext uri="{FF2B5EF4-FFF2-40B4-BE49-F238E27FC236}">
                <a16:creationId xmlns:a16="http://schemas.microsoft.com/office/drawing/2014/main" id="{54F73AED-3DB6-C817-0EE7-82066005229F}"/>
              </a:ext>
            </a:extLst>
          </p:cNvPr>
          <p:cNvPicPr>
            <a:picLocks noChangeAspect="1"/>
          </p:cNvPicPr>
          <p:nvPr/>
        </p:nvPicPr>
        <p:blipFill>
          <a:blip r:embed="rId16">
            <a:extLst>
              <a:ext uri="{96DAC541-7B7A-43D3-8B79-37D633B846F1}">
                <asvg:svgBlip xmlns:asvg="http://schemas.microsoft.com/office/drawing/2016/SVG/main" xmlns="" r:embed="rId17"/>
              </a:ext>
            </a:extLst>
          </a:blip>
          <a:stretch>
            <a:fillRect/>
          </a:stretch>
        </p:blipFill>
        <p:spPr>
          <a:xfrm>
            <a:off x="8784559" y="2834114"/>
            <a:ext cx="923925" cy="495300"/>
          </a:xfrm>
          <a:prstGeom prst="rect">
            <a:avLst/>
          </a:prstGeom>
        </p:spPr>
      </p:pic>
      <p:pic>
        <p:nvPicPr>
          <p:cNvPr id="126" name="圖片 125">
            <a:extLst>
              <a:ext uri="{FF2B5EF4-FFF2-40B4-BE49-F238E27FC236}">
                <a16:creationId xmlns:a16="http://schemas.microsoft.com/office/drawing/2014/main" id="{972F3E42-2D58-EA10-6A95-E1ECDE67AA1A}"/>
              </a:ext>
            </a:extLst>
          </p:cNvPr>
          <p:cNvPicPr>
            <a:picLocks noChangeAspect="1"/>
          </p:cNvPicPr>
          <p:nvPr/>
        </p:nvPicPr>
        <p:blipFill>
          <a:blip r:embed="rId18" cstate="hqprint">
            <a:extLst>
              <a:ext uri="{28A0092B-C50C-407E-A947-70E740481C1C}">
                <a14:useLocalDpi xmlns:a14="http://schemas.microsoft.com/office/drawing/2010/main" val="0"/>
              </a:ext>
            </a:extLst>
          </a:blip>
          <a:stretch>
            <a:fillRect/>
          </a:stretch>
        </p:blipFill>
        <p:spPr>
          <a:xfrm>
            <a:off x="8952289" y="939656"/>
            <a:ext cx="2863025" cy="618413"/>
          </a:xfrm>
          <a:prstGeom prst="rect">
            <a:avLst/>
          </a:prstGeom>
          <a:effectLst>
            <a:outerShdw blurRad="292100" dist="152400" dir="8100000" algn="tr" rotWithShape="0">
              <a:prstClr val="black">
                <a:alpha val="40000"/>
              </a:prstClr>
            </a:outerShdw>
          </a:effectLst>
        </p:spPr>
      </p:pic>
      <p:sp>
        <p:nvSpPr>
          <p:cNvPr id="91" name="文字方塊 90">
            <a:extLst>
              <a:ext uri="{FF2B5EF4-FFF2-40B4-BE49-F238E27FC236}">
                <a16:creationId xmlns:a16="http://schemas.microsoft.com/office/drawing/2014/main" id="{F4900421-C149-F331-9B31-EDC74945A52C}"/>
              </a:ext>
            </a:extLst>
          </p:cNvPr>
          <p:cNvSpPr txBox="1"/>
          <p:nvPr/>
        </p:nvSpPr>
        <p:spPr>
          <a:xfrm>
            <a:off x="3956344" y="2886770"/>
            <a:ext cx="4469693" cy="707886"/>
          </a:xfrm>
          <a:prstGeom prst="rect">
            <a:avLst/>
          </a:prstGeom>
          <a:noFill/>
        </p:spPr>
        <p:txBody>
          <a:bodyPr wrap="square" lIns="91440" tIns="45720" rIns="91440" bIns="45720" anchor="t">
            <a:spAutoFit/>
          </a:bodyPr>
          <a:lstStyle/>
          <a:p>
            <a:pPr algn="ctr"/>
            <a:r>
              <a:rPr lang="en-US" altLang="zh-TW" sz="4000" b="1">
                <a:solidFill>
                  <a:srgbClr val="00B050"/>
                </a:solidFill>
                <a:latin typeface="Meiryo UI" panose="020B0604030504040204" pitchFamily="50" charset="-128"/>
                <a:ea typeface="Meiryo UI" panose="020B0604030504040204" pitchFamily="50" charset="-128"/>
              </a:rPr>
              <a:t>TS-855eU/-RP</a:t>
            </a:r>
          </a:p>
        </p:txBody>
      </p:sp>
      <p:sp>
        <p:nvSpPr>
          <p:cNvPr id="15" name="文字方塊 14">
            <a:extLst>
              <a:ext uri="{FF2B5EF4-FFF2-40B4-BE49-F238E27FC236}">
                <a16:creationId xmlns:a16="http://schemas.microsoft.com/office/drawing/2014/main" id="{91957B47-F2C4-A77E-F011-5F0132552556}"/>
              </a:ext>
            </a:extLst>
          </p:cNvPr>
          <p:cNvSpPr txBox="1"/>
          <p:nvPr/>
        </p:nvSpPr>
        <p:spPr>
          <a:xfrm>
            <a:off x="228374" y="4941550"/>
            <a:ext cx="3636428" cy="400110"/>
          </a:xfrm>
          <a:prstGeom prst="rect">
            <a:avLst/>
          </a:prstGeom>
          <a:noFill/>
        </p:spPr>
        <p:txBody>
          <a:bodyPr wrap="square" lIns="91440" tIns="45720" rIns="91440" bIns="45720" rtlCol="0" anchor="t">
            <a:spAutoFit/>
          </a:bodyPr>
          <a:lstStyle/>
          <a:p>
            <a:pPr algn="ctr"/>
            <a:r>
              <a:rPr lang="ja-JP" altLang="en-US" sz="2000" b="1">
                <a:solidFill>
                  <a:schemeClr val="tx1"/>
                </a:solidFill>
                <a:latin typeface="Meiryo UI" panose="020B0604030504040204" pitchFamily="50" charset="-128"/>
                <a:ea typeface="Meiryo UI" panose="020B0604030504040204" pitchFamily="50" charset="-128"/>
              </a:rPr>
              <a:t>利用可能期限は</a:t>
            </a:r>
            <a:endParaRPr lang="en-US">
              <a:solidFill>
                <a:schemeClr val="tx1"/>
              </a:solidFill>
              <a:latin typeface="Meiryo UI" panose="020B0604030504040204" pitchFamily="50" charset="-128"/>
              <a:ea typeface="Meiryo UI" panose="020B0604030504040204" pitchFamily="50" charset="-128"/>
            </a:endParaRPr>
          </a:p>
        </p:txBody>
      </p:sp>
      <p:pic>
        <p:nvPicPr>
          <p:cNvPr id="49" name="圖片 48" descr="一張含有 圖表 的圖片&#10;&#10;自動產生的描述">
            <a:extLst>
              <a:ext uri="{FF2B5EF4-FFF2-40B4-BE49-F238E27FC236}">
                <a16:creationId xmlns:a16="http://schemas.microsoft.com/office/drawing/2014/main" id="{48C3065F-6017-9720-948F-88287AE5CDC5}"/>
              </a:ext>
            </a:extLst>
          </p:cNvPr>
          <p:cNvPicPr>
            <a:picLocks noChangeAspect="1"/>
          </p:cNvPicPr>
          <p:nvPr/>
        </p:nvPicPr>
        <p:blipFill>
          <a:blip r:embed="rId19"/>
          <a:stretch>
            <a:fillRect/>
          </a:stretch>
        </p:blipFill>
        <p:spPr>
          <a:xfrm>
            <a:off x="3924075" y="3299116"/>
            <a:ext cx="4541539" cy="1440000"/>
          </a:xfrm>
          <a:prstGeom prst="rect">
            <a:avLst/>
          </a:prstGeom>
        </p:spPr>
      </p:pic>
      <p:sp>
        <p:nvSpPr>
          <p:cNvPr id="69" name="矩形: 圓角 68">
            <a:extLst>
              <a:ext uri="{FF2B5EF4-FFF2-40B4-BE49-F238E27FC236}">
                <a16:creationId xmlns:a16="http://schemas.microsoft.com/office/drawing/2014/main" id="{9BAE4074-7C40-ECA9-82DD-9AF08E08073C}"/>
              </a:ext>
            </a:extLst>
          </p:cNvPr>
          <p:cNvSpPr/>
          <p:nvPr/>
        </p:nvSpPr>
        <p:spPr>
          <a:xfrm>
            <a:off x="10103359" y="2468965"/>
            <a:ext cx="1788740" cy="1650155"/>
          </a:xfrm>
          <a:prstGeom prst="roundRect">
            <a:avLst>
              <a:gd name="adj" fmla="val 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indent="0" algn="ctr">
              <a:buNone/>
            </a:pPr>
            <a:r>
              <a:rPr lang="en-US" sz="1600" b="1" kern="1200" dirty="0" err="1">
                <a:solidFill>
                  <a:schemeClr val="tx1"/>
                </a:solidFill>
                <a:latin typeface="Meiryo UI" panose="020B0604030504040204" pitchFamily="50" charset="-128"/>
                <a:ea typeface="Meiryo UI" panose="020B0604030504040204" pitchFamily="50" charset="-128"/>
                <a:cs typeface="Arial"/>
              </a:rPr>
              <a:t>冗長電源オプション</a:t>
            </a:r>
            <a:endParaRPr lang="en-US" sz="1600" b="1" kern="1200">
              <a:solidFill>
                <a:srgbClr val="000000"/>
              </a:solidFill>
              <a:latin typeface="Meiryo UI" panose="020B0604030504040204" pitchFamily="50" charset="-128"/>
              <a:ea typeface="Meiryo UI" panose="020B0604030504040204" pitchFamily="50" charset="-128"/>
            </a:endParaRPr>
          </a:p>
        </p:txBody>
      </p:sp>
      <p:pic>
        <p:nvPicPr>
          <p:cNvPr id="70" name="圖片 3">
            <a:extLst>
              <a:ext uri="{FF2B5EF4-FFF2-40B4-BE49-F238E27FC236}">
                <a16:creationId xmlns:a16="http://schemas.microsoft.com/office/drawing/2014/main" id="{3B5F93BD-826B-F32E-3BB8-CFEAC9CFF94E}"/>
              </a:ext>
            </a:extLst>
          </p:cNvPr>
          <p:cNvPicPr>
            <a:picLocks noChangeAspect="1"/>
          </p:cNvPicPr>
          <p:nvPr/>
        </p:nvPicPr>
        <p:blipFill rotWithShape="1">
          <a:blip r:embed="rId20" cstate="print">
            <a:extLst>
              <a:ext uri="{28A0092B-C50C-407E-A947-70E740481C1C}">
                <a14:useLocalDpi xmlns:a14="http://schemas.microsoft.com/office/drawing/2010/main"/>
              </a:ext>
            </a:extLst>
          </a:blip>
          <a:srcRect/>
          <a:stretch/>
        </p:blipFill>
        <p:spPr>
          <a:xfrm>
            <a:off x="10507022" y="1860685"/>
            <a:ext cx="981413" cy="926839"/>
          </a:xfrm>
          <a:prstGeom prst="roundRect">
            <a:avLst>
              <a:gd name="adj" fmla="val 11254"/>
            </a:avLst>
          </a:prstGeom>
          <a:ln>
            <a:noFill/>
          </a:ln>
          <a:effectLst>
            <a:outerShdw blurRad="228600" dist="12700" dir="3600000" algn="tr" rotWithShape="0">
              <a:srgbClr val="09000C">
                <a:alpha val="75000"/>
              </a:srgbClr>
            </a:outerShdw>
          </a:effectLst>
          <a:scene3d>
            <a:camera prst="orthographicFront"/>
            <a:lightRig rig="contrasting" dir="t">
              <a:rot lat="0" lon="0" rev="4200000"/>
            </a:lightRig>
          </a:scene3d>
          <a:sp3d extrusionH="63500">
            <a:contourClr>
              <a:srgbClr val="969696"/>
            </a:contourClr>
          </a:sp3d>
        </p:spPr>
      </p:pic>
      <p:pic>
        <p:nvPicPr>
          <p:cNvPr id="74" name="圖片 73" descr="一張含有 文字 的圖片&#10;&#10;自動產生的描述">
            <a:extLst>
              <a:ext uri="{FF2B5EF4-FFF2-40B4-BE49-F238E27FC236}">
                <a16:creationId xmlns:a16="http://schemas.microsoft.com/office/drawing/2014/main" id="{D82CDA71-FB73-62FD-5AE5-D56827A4DAEE}"/>
              </a:ext>
            </a:extLst>
          </p:cNvPr>
          <p:cNvPicPr>
            <a:picLocks noChangeAspect="1"/>
          </p:cNvPicPr>
          <p:nvPr/>
        </p:nvPicPr>
        <p:blipFill rotWithShape="1">
          <a:blip r:embed="rId21"/>
          <a:srcRect l="34079" t="55123" r="53614" b="37743"/>
          <a:stretch/>
        </p:blipFill>
        <p:spPr>
          <a:xfrm>
            <a:off x="251154" y="2721235"/>
            <a:ext cx="1928977" cy="698772"/>
          </a:xfrm>
          <a:prstGeom prst="flowChartAlternateProcess">
            <a:avLst/>
          </a:prstGeom>
          <a:effectLst>
            <a:outerShdw blurRad="254000" dist="25400" dir="2040000" algn="l" rotWithShape="0">
              <a:prstClr val="black">
                <a:alpha val="75000"/>
              </a:prstClr>
            </a:outerShdw>
          </a:effectLst>
        </p:spPr>
      </p:pic>
      <p:pic>
        <p:nvPicPr>
          <p:cNvPr id="75" name="圖片 74" descr="一張含有 文字 的圖片&#10;&#10;自動產生的描述">
            <a:extLst>
              <a:ext uri="{FF2B5EF4-FFF2-40B4-BE49-F238E27FC236}">
                <a16:creationId xmlns:a16="http://schemas.microsoft.com/office/drawing/2014/main" id="{4222C71D-B862-0FA6-71B5-C32055837BD4}"/>
              </a:ext>
            </a:extLst>
          </p:cNvPr>
          <p:cNvPicPr>
            <a:picLocks noChangeAspect="1"/>
          </p:cNvPicPr>
          <p:nvPr/>
        </p:nvPicPr>
        <p:blipFill rotWithShape="1">
          <a:blip r:embed="rId21"/>
          <a:srcRect l="8268" t="36071" r="73393" b="41088"/>
          <a:stretch/>
        </p:blipFill>
        <p:spPr>
          <a:xfrm>
            <a:off x="5592719" y="893120"/>
            <a:ext cx="1477208" cy="1149984"/>
          </a:xfrm>
          <a:prstGeom prst="rect">
            <a:avLst/>
          </a:prstGeom>
          <a:effectLst>
            <a:outerShdw blurRad="254000" dist="190500" dir="8100000" algn="l" rotWithShape="0">
              <a:prstClr val="black">
                <a:alpha val="75000"/>
              </a:prstClr>
            </a:outerShdw>
          </a:effectLst>
        </p:spPr>
      </p:pic>
      <p:pic>
        <p:nvPicPr>
          <p:cNvPr id="76" name="圖片 75" descr="一張含有 文字 的圖片&#10;&#10;自動產生的描述">
            <a:extLst>
              <a:ext uri="{FF2B5EF4-FFF2-40B4-BE49-F238E27FC236}">
                <a16:creationId xmlns:a16="http://schemas.microsoft.com/office/drawing/2014/main" id="{85EE8416-4E10-665D-3E0F-AFF69E89F596}"/>
              </a:ext>
            </a:extLst>
          </p:cNvPr>
          <p:cNvPicPr>
            <a:picLocks noChangeAspect="1"/>
          </p:cNvPicPr>
          <p:nvPr/>
        </p:nvPicPr>
        <p:blipFill rotWithShape="1">
          <a:blip r:embed="rId21"/>
          <a:srcRect l="27900" t="52367" r="63104" b="36582"/>
          <a:stretch/>
        </p:blipFill>
        <p:spPr>
          <a:xfrm>
            <a:off x="8584651" y="3795222"/>
            <a:ext cx="1047029" cy="795617"/>
          </a:xfrm>
          <a:prstGeom prst="flowChartAlternateProcess">
            <a:avLst/>
          </a:prstGeom>
          <a:effectLst>
            <a:outerShdw blurRad="254000" dist="190500" dir="8100000" algn="l" rotWithShape="0">
              <a:prstClr val="black">
                <a:alpha val="75000"/>
              </a:prstClr>
            </a:outerShdw>
          </a:effectLst>
        </p:spPr>
      </p:pic>
      <p:pic>
        <p:nvPicPr>
          <p:cNvPr id="99" name="圖片 98" descr="一張含有 文字, 美工圖案 的圖片&#10;&#10;自動產生的描述">
            <a:extLst>
              <a:ext uri="{FF2B5EF4-FFF2-40B4-BE49-F238E27FC236}">
                <a16:creationId xmlns:a16="http://schemas.microsoft.com/office/drawing/2014/main" id="{DD3B7767-5743-4774-D396-DF33D7A4297D}"/>
              </a:ext>
            </a:extLst>
          </p:cNvPr>
          <p:cNvPicPr>
            <a:picLocks noChangeAspect="1"/>
          </p:cNvPicPr>
          <p:nvPr/>
        </p:nvPicPr>
        <p:blipFill>
          <a:blip r:embed="rId22"/>
          <a:stretch>
            <a:fillRect/>
          </a:stretch>
        </p:blipFill>
        <p:spPr>
          <a:xfrm>
            <a:off x="4185923" y="999629"/>
            <a:ext cx="1056031" cy="469779"/>
          </a:xfrm>
          <a:prstGeom prst="rect">
            <a:avLst/>
          </a:prstGeom>
        </p:spPr>
      </p:pic>
      <p:sp>
        <p:nvSpPr>
          <p:cNvPr id="100" name="文字方塊 99">
            <a:extLst>
              <a:ext uri="{FF2B5EF4-FFF2-40B4-BE49-F238E27FC236}">
                <a16:creationId xmlns:a16="http://schemas.microsoft.com/office/drawing/2014/main" id="{D0AF7CC8-08F2-ACA4-C61E-F64896C1BFD0}"/>
              </a:ext>
            </a:extLst>
          </p:cNvPr>
          <p:cNvSpPr txBox="1"/>
          <p:nvPr/>
        </p:nvSpPr>
        <p:spPr>
          <a:xfrm>
            <a:off x="6467464" y="4769924"/>
            <a:ext cx="1996801" cy="1200329"/>
          </a:xfrm>
          <a:prstGeom prst="rect">
            <a:avLst/>
          </a:prstGeom>
          <a:noFill/>
        </p:spPr>
        <p:txBody>
          <a:bodyPr wrap="square" lIns="91440" tIns="45720" rIns="91440" bIns="45720" rtlCol="0" anchor="t">
            <a:spAutoFit/>
          </a:bodyPr>
          <a:lstStyle/>
          <a:p>
            <a:pPr algn="ctr"/>
            <a:r>
              <a:rPr lang="en-US" sz="1800" b="1" err="1">
                <a:solidFill>
                  <a:schemeClr val="tx1"/>
                </a:solidFill>
                <a:latin typeface="Meiryo UI" panose="020B0604030504040204" pitchFamily="50" charset="-128"/>
                <a:ea typeface="Meiryo UI" panose="020B0604030504040204" pitchFamily="50" charset="-128"/>
                <a:sym typeface="Arial" panose="020B0604020202020204" pitchFamily="34" charset="0"/>
              </a:rPr>
              <a:t>シャーシは</a:t>
            </a:r>
            <a:endParaRPr lang="zh-TW" altLang="en-US" sz="2000" b="1">
              <a:solidFill>
                <a:schemeClr val="tx1"/>
              </a:solidFill>
              <a:latin typeface="Meiryo UI" panose="020B0604030504040204" pitchFamily="50" charset="-128"/>
              <a:ea typeface="Meiryo UI" panose="020B0604030504040204" pitchFamily="50" charset="-128"/>
            </a:endParaRPr>
          </a:p>
          <a:p>
            <a:pPr algn="ctr"/>
            <a:r>
              <a:rPr lang="en-US" altLang="zh-TW" sz="1800" b="1" dirty="0">
                <a:solidFill>
                  <a:schemeClr val="tx1"/>
                </a:solidFill>
                <a:latin typeface="Meiryo UI" panose="020B0604030504040204" pitchFamily="50" charset="-128"/>
                <a:ea typeface="Meiryo UI" panose="020B0604030504040204" pitchFamily="50" charset="-128"/>
                <a:sym typeface="Arial" panose="020B0604020202020204" pitchFamily="34" charset="0"/>
              </a:rPr>
              <a:t> </a:t>
            </a:r>
            <a:r>
              <a:rPr lang="en-US" altLang="zh-TW" sz="3600" b="1" dirty="0">
                <a:solidFill>
                  <a:srgbClr val="00B0F0"/>
                </a:solidFill>
                <a:latin typeface="Meiryo UI" panose="020B0604030504040204" pitchFamily="50" charset="-128"/>
                <a:ea typeface="Meiryo UI" panose="020B0604030504040204" pitchFamily="50" charset="-128"/>
                <a:sym typeface="Arial" panose="020B0604020202020204" pitchFamily="34" charset="0"/>
              </a:rPr>
              <a:t>47% </a:t>
            </a:r>
            <a:endParaRPr lang="zh-TW" altLang="en-US" sz="2000" b="1">
              <a:solidFill>
                <a:schemeClr val="tx1"/>
              </a:solidFill>
              <a:latin typeface="Meiryo UI" panose="020B0604030504040204" pitchFamily="50" charset="-128"/>
              <a:ea typeface="Meiryo UI" panose="020B0604030504040204" pitchFamily="50" charset="-128"/>
            </a:endParaRPr>
          </a:p>
          <a:p>
            <a:pPr algn="ctr"/>
            <a:r>
              <a:rPr lang="en-US" altLang="zh-TW" sz="1800" b="1" err="1">
                <a:solidFill>
                  <a:schemeClr val="tx1"/>
                </a:solidFill>
                <a:latin typeface="Meiryo UI" panose="020B0604030504040204" pitchFamily="50" charset="-128"/>
                <a:ea typeface="Meiryo UI" panose="020B0604030504040204" pitchFamily="50" charset="-128"/>
                <a:sym typeface="Arial" panose="020B0604020202020204" pitchFamily="34" charset="0"/>
              </a:rPr>
              <a:t>短く</a:t>
            </a:r>
            <a:endParaRPr lang="zh-TW" altLang="en-US" sz="2000" b="1">
              <a:solidFill>
                <a:schemeClr val="tx1"/>
              </a:solidFill>
              <a:latin typeface="Meiryo UI" panose="020B0604030504040204" pitchFamily="50" charset="-128"/>
              <a:ea typeface="Meiryo UI" panose="020B0604030504040204" pitchFamily="50" charset="-128"/>
            </a:endParaRPr>
          </a:p>
        </p:txBody>
      </p:sp>
      <p:pic>
        <p:nvPicPr>
          <p:cNvPr id="101" name="圖片 100" descr="一張含有 圖表 的圖片&#10;&#10;自動產生的描述">
            <a:extLst>
              <a:ext uri="{FF2B5EF4-FFF2-40B4-BE49-F238E27FC236}">
                <a16:creationId xmlns:a16="http://schemas.microsoft.com/office/drawing/2014/main" id="{28C44A3E-BCF2-9AE4-3267-F1C6B76BE5EA}"/>
              </a:ext>
            </a:extLst>
          </p:cNvPr>
          <p:cNvPicPr>
            <a:picLocks noChangeAspect="1"/>
          </p:cNvPicPr>
          <p:nvPr/>
        </p:nvPicPr>
        <p:blipFill rotWithShape="1">
          <a:blip r:embed="rId19"/>
          <a:srcRect l="30285" r="11473" b="23038"/>
          <a:stretch/>
        </p:blipFill>
        <p:spPr>
          <a:xfrm>
            <a:off x="6471260" y="5672810"/>
            <a:ext cx="1983137" cy="830911"/>
          </a:xfrm>
          <a:prstGeom prst="flowChartAlternateProcess">
            <a:avLst/>
          </a:prstGeom>
        </p:spPr>
      </p:pic>
      <p:grpSp>
        <p:nvGrpSpPr>
          <p:cNvPr id="6" name="群組 5">
            <a:extLst>
              <a:ext uri="{FF2B5EF4-FFF2-40B4-BE49-F238E27FC236}">
                <a16:creationId xmlns:a16="http://schemas.microsoft.com/office/drawing/2014/main" id="{116C2F8B-BFB0-50CC-2327-A27902665881}"/>
              </a:ext>
            </a:extLst>
          </p:cNvPr>
          <p:cNvGrpSpPr>
            <a:grpSpLocks noChangeAspect="1"/>
          </p:cNvGrpSpPr>
          <p:nvPr/>
        </p:nvGrpSpPr>
        <p:grpSpPr>
          <a:xfrm>
            <a:off x="10907452" y="4900599"/>
            <a:ext cx="966147" cy="921754"/>
            <a:chOff x="1654630" y="1550126"/>
            <a:chExt cx="2233748" cy="2037805"/>
          </a:xfrm>
          <a:effectLst>
            <a:outerShdw blurRad="431800" dist="368300" dir="5760000" sx="106000" sy="106000" algn="ctr" rotWithShape="0">
              <a:srgbClr val="000000">
                <a:alpha val="34000"/>
              </a:srgbClr>
            </a:outerShdw>
          </a:effectLst>
        </p:grpSpPr>
        <p:sp>
          <p:nvSpPr>
            <p:cNvPr id="4" name="矩形 3">
              <a:extLst>
                <a:ext uri="{FF2B5EF4-FFF2-40B4-BE49-F238E27FC236}">
                  <a16:creationId xmlns:a16="http://schemas.microsoft.com/office/drawing/2014/main" id="{D0A00A82-AD54-20D0-333F-A8FE42ACF18F}"/>
                </a:ext>
              </a:extLst>
            </p:cNvPr>
            <p:cNvSpPr/>
            <p:nvPr/>
          </p:nvSpPr>
          <p:spPr>
            <a:xfrm>
              <a:off x="1654630" y="1550126"/>
              <a:ext cx="2233748" cy="203780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Meiryo UI" panose="020B0604030504040204" pitchFamily="50" charset="-128"/>
                <a:ea typeface="Meiryo UI" panose="020B0604030504040204" pitchFamily="50" charset="-128"/>
                <a:cs typeface="+mn-ea"/>
                <a:sym typeface="+mn-lt"/>
              </a:endParaRPr>
            </a:p>
          </p:txBody>
        </p:sp>
        <p:pic>
          <p:nvPicPr>
            <p:cNvPr id="5" name="圖形 12">
              <a:extLst>
                <a:ext uri="{FF2B5EF4-FFF2-40B4-BE49-F238E27FC236}">
                  <a16:creationId xmlns:a16="http://schemas.microsoft.com/office/drawing/2014/main" id="{5D776823-EA6A-89BA-254D-9F7BC5201F3D}"/>
                </a:ext>
              </a:extLst>
            </p:cNvPr>
            <p:cNvPicPr>
              <a:picLocks noChangeAspect="1"/>
            </p:cNvPicPr>
            <p:nvPr/>
          </p:nvPicPr>
          <p:blipFill>
            <a:blip r:embed="rId23">
              <a:extLst>
                <a:ext uri="{96DAC541-7B7A-43D3-8B79-37D633B846F1}">
                  <asvg:svgBlip xmlns:asvg="http://schemas.microsoft.com/office/drawing/2016/SVG/main" xmlns="" r:embed="rId24"/>
                </a:ext>
              </a:extLst>
            </a:blip>
            <a:stretch>
              <a:fillRect/>
            </a:stretch>
          </p:blipFill>
          <p:spPr>
            <a:xfrm>
              <a:off x="1735923" y="1663562"/>
              <a:ext cx="2038685" cy="1832876"/>
            </a:xfrm>
            <a:prstGeom prst="rect">
              <a:avLst/>
            </a:prstGeom>
          </p:spPr>
        </p:pic>
      </p:grpSp>
      <p:pic>
        <p:nvPicPr>
          <p:cNvPr id="9" name="圖片 8">
            <a:extLst>
              <a:ext uri="{FF2B5EF4-FFF2-40B4-BE49-F238E27FC236}">
                <a16:creationId xmlns:a16="http://schemas.microsoft.com/office/drawing/2014/main" id="{8EA73810-3F09-ABC4-A719-623AC2F0F8E0}"/>
              </a:ext>
            </a:extLst>
          </p:cNvPr>
          <p:cNvPicPr>
            <a:picLocks noChangeAspect="1"/>
          </p:cNvPicPr>
          <p:nvPr/>
        </p:nvPicPr>
        <p:blipFill>
          <a:blip r:embed="rId25"/>
          <a:stretch>
            <a:fillRect/>
          </a:stretch>
        </p:blipFill>
        <p:spPr>
          <a:xfrm>
            <a:off x="4106506" y="5685450"/>
            <a:ext cx="760742" cy="794170"/>
          </a:xfrm>
          <a:prstGeom prst="rect">
            <a:avLst/>
          </a:prstGeom>
        </p:spPr>
      </p:pic>
      <p:sp>
        <p:nvSpPr>
          <p:cNvPr id="44" name="文字方塊 43">
            <a:extLst>
              <a:ext uri="{FF2B5EF4-FFF2-40B4-BE49-F238E27FC236}">
                <a16:creationId xmlns:a16="http://schemas.microsoft.com/office/drawing/2014/main" id="{67CFA5B1-83F3-6066-1A81-24C11D3DA9CC}"/>
              </a:ext>
            </a:extLst>
          </p:cNvPr>
          <p:cNvSpPr txBox="1"/>
          <p:nvPr/>
        </p:nvSpPr>
        <p:spPr>
          <a:xfrm>
            <a:off x="10737385" y="5872200"/>
            <a:ext cx="1323699" cy="276999"/>
          </a:xfrm>
          <a:prstGeom prst="rect">
            <a:avLst/>
          </a:prstGeom>
          <a:noFill/>
        </p:spPr>
        <p:txBody>
          <a:bodyPr wrap="square" lIns="91440" tIns="45720" rIns="91440" bIns="45720" anchor="t">
            <a:spAutoFit/>
          </a:bodyPr>
          <a:lstStyle/>
          <a:p>
            <a:pPr algn="ctr"/>
            <a:r>
              <a:rPr lang="en-US" sz="1200" b="1" dirty="0">
                <a:solidFill>
                  <a:schemeClr val="tx1"/>
                </a:solidFill>
                <a:latin typeface="Meiryo UI" panose="020B0604030504040204" pitchFamily="50" charset="-128"/>
                <a:ea typeface="Meiryo UI" panose="020B0604030504040204" pitchFamily="50" charset="-128"/>
              </a:rPr>
              <a:t>最長5年保証</a:t>
            </a:r>
            <a:endParaRPr lang="en-US" altLang="zh-TW" sz="1850" dirty="0">
              <a:solidFill>
                <a:schemeClr val="tx1"/>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997878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40E9983-7A93-6C8C-C2F7-B64E71017384}"/>
              </a:ext>
            </a:extLst>
          </p:cNvPr>
          <p:cNvSpPr txBox="1"/>
          <p:nvPr/>
        </p:nvSpPr>
        <p:spPr>
          <a:xfrm>
            <a:off x="396649" y="2675513"/>
            <a:ext cx="5329299" cy="1387688"/>
          </a:xfrm>
          <a:prstGeom prst="rect">
            <a:avLst/>
          </a:prstGeom>
          <a:noFill/>
        </p:spPr>
        <p:txBody>
          <a:bodyPr wrap="square" lIns="91440" tIns="45720" rIns="91440" bIns="45720" rtlCol="0" anchor="t">
            <a:spAutoFit/>
          </a:bodyPr>
          <a:lstStyle/>
          <a:p>
            <a:pPr>
              <a:lnSpc>
                <a:spcPts val="3500"/>
              </a:lnSpc>
            </a:pPr>
            <a:r>
              <a:rPr lang="ja-JP" altLang="en-US" sz="2400">
                <a:solidFill>
                  <a:schemeClr val="bg1"/>
                </a:solidFill>
                <a:latin typeface="Meiryo UI" panose="020B0604030504040204" pitchFamily="50" charset="-128"/>
                <a:ea typeface="Meiryo UI" panose="020B0604030504040204" pitchFamily="50" charset="-128"/>
              </a:rPr>
              <a:t>仮想化を最適化する</a:t>
            </a:r>
            <a:endParaRPr lang="en-US" altLang="zh-TW" sz="1850">
              <a:solidFill>
                <a:schemeClr val="bg1"/>
              </a:solidFill>
              <a:latin typeface="Meiryo UI" panose="020B0604030504040204" pitchFamily="50" charset="-128"/>
              <a:ea typeface="Meiryo UI" panose="020B0604030504040204" pitchFamily="50" charset="-128"/>
            </a:endParaRPr>
          </a:p>
          <a:p>
            <a:pPr>
              <a:lnSpc>
                <a:spcPts val="3500"/>
              </a:lnSpc>
            </a:pPr>
            <a:r>
              <a:rPr lang="en-US" sz="2400" dirty="0">
                <a:solidFill>
                  <a:schemeClr val="bg1"/>
                </a:solidFill>
                <a:latin typeface="Meiryo UI" panose="020B0604030504040204" pitchFamily="50" charset="-128"/>
                <a:ea typeface="Meiryo UI" panose="020B0604030504040204" pitchFamily="50" charset="-128"/>
              </a:rPr>
              <a:t>8</a:t>
            </a:r>
            <a:r>
              <a:rPr lang="ja-JP" altLang="en-US" sz="2400">
                <a:solidFill>
                  <a:schemeClr val="bg1"/>
                </a:solidFill>
                <a:latin typeface="Meiryo UI" panose="020B0604030504040204" pitchFamily="50" charset="-128"/>
                <a:ea typeface="Meiryo UI" panose="020B0604030504040204" pitchFamily="50" charset="-128"/>
              </a:rPr>
              <a:t>コアのコンピューティング・パワーを備えた</a:t>
            </a:r>
            <a:endParaRPr lang="en-US" altLang="zh-TW" sz="1850">
              <a:solidFill>
                <a:schemeClr val="bg1"/>
              </a:solidFill>
              <a:latin typeface="Meiryo UI" panose="020B0604030504040204" pitchFamily="50" charset="-128"/>
              <a:ea typeface="Meiryo UI" panose="020B0604030504040204" pitchFamily="50" charset="-128"/>
            </a:endParaRPr>
          </a:p>
          <a:p>
            <a:pPr>
              <a:lnSpc>
                <a:spcPts val="3500"/>
              </a:lnSpc>
            </a:pPr>
            <a:r>
              <a:rPr lang="en-US" sz="2400">
                <a:solidFill>
                  <a:schemeClr val="bg1"/>
                </a:solidFill>
                <a:latin typeface="Meiryo UI" panose="020B0604030504040204" pitchFamily="50" charset="-128"/>
                <a:ea typeface="Meiryo UI" panose="020B0604030504040204" pitchFamily="50" charset="-128"/>
              </a:rPr>
              <a:t>2U</a:t>
            </a:r>
            <a:r>
              <a:rPr lang="ja-JP" altLang="en-US" sz="2400">
                <a:solidFill>
                  <a:schemeClr val="bg1"/>
                </a:solidFill>
                <a:latin typeface="Meiryo UI" panose="020B0604030504040204" pitchFamily="50" charset="-128"/>
                <a:ea typeface="Meiryo UI" panose="020B0604030504040204" pitchFamily="50" charset="-128"/>
              </a:rPr>
              <a:t>のショートデプスラックマウント</a:t>
            </a:r>
            <a:r>
              <a:rPr lang="en-US" sz="2400">
                <a:solidFill>
                  <a:schemeClr val="bg1"/>
                </a:solidFill>
                <a:latin typeface="Meiryo UI" panose="020B0604030504040204" pitchFamily="50" charset="-128"/>
                <a:ea typeface="Meiryo UI" panose="020B0604030504040204" pitchFamily="50" charset="-128"/>
              </a:rPr>
              <a:t>NAS</a:t>
            </a:r>
            <a:endParaRPr lang="en-US" altLang="zh-TW" sz="1850">
              <a:solidFill>
                <a:schemeClr val="bg1"/>
              </a:solidFill>
              <a:latin typeface="Meiryo UI" panose="020B0604030504040204" pitchFamily="50" charset="-128"/>
              <a:ea typeface="Meiryo UI" panose="020B0604030504040204" pitchFamily="50" charset="-128"/>
            </a:endParaRPr>
          </a:p>
        </p:txBody>
      </p:sp>
      <p:sp>
        <p:nvSpPr>
          <p:cNvPr id="8" name="文字方塊 7">
            <a:extLst>
              <a:ext uri="{FF2B5EF4-FFF2-40B4-BE49-F238E27FC236}">
                <a16:creationId xmlns:a16="http://schemas.microsoft.com/office/drawing/2014/main" id="{87D33C53-7454-F7A1-1108-8EA70837B9DC}"/>
              </a:ext>
            </a:extLst>
          </p:cNvPr>
          <p:cNvSpPr txBox="1"/>
          <p:nvPr/>
        </p:nvSpPr>
        <p:spPr>
          <a:xfrm>
            <a:off x="388784" y="5574098"/>
            <a:ext cx="5869141" cy="716093"/>
          </a:xfrm>
          <a:prstGeom prst="rect">
            <a:avLst/>
          </a:prstGeom>
          <a:noFill/>
        </p:spPr>
        <p:txBody>
          <a:bodyPr wrap="square" rtlCol="0">
            <a:spAutoFit/>
          </a:bodyPr>
          <a:lstStyle/>
          <a:p>
            <a:pPr fontAlgn="base">
              <a:lnSpc>
                <a:spcPct val="150000"/>
              </a:lnSpc>
            </a:pPr>
            <a:r>
              <a:rPr lang="en-US" altLang="zh-TW" sz="700" spc="150">
                <a:solidFill>
                  <a:schemeClr val="bg1"/>
                </a:solidFill>
                <a:latin typeface="Meiryo UI" panose="020B0604030504040204" pitchFamily="50" charset="-128"/>
                <a:ea typeface="Meiryo UI" panose="020B0604030504040204" pitchFamily="50" charset="-128"/>
              </a:rPr>
              <a:t>Copyright© 2023 QNAP Systems, Inc. All rights reserved. QNAP® and other names of QNAP Products are proprietary marks or registered trademarks of QNAP Systems, Inc. Other products and company names mentioned herein are trademarks of their respective holders.​​​​​​​</a:t>
            </a:r>
          </a:p>
        </p:txBody>
      </p:sp>
      <p:sp>
        <p:nvSpPr>
          <p:cNvPr id="9" name="文字方塊 8">
            <a:extLst>
              <a:ext uri="{FF2B5EF4-FFF2-40B4-BE49-F238E27FC236}">
                <a16:creationId xmlns:a16="http://schemas.microsoft.com/office/drawing/2014/main" id="{0DAC1FD6-8FCB-EB10-A480-233A40A06B22}"/>
              </a:ext>
            </a:extLst>
          </p:cNvPr>
          <p:cNvSpPr txBox="1"/>
          <p:nvPr/>
        </p:nvSpPr>
        <p:spPr>
          <a:xfrm>
            <a:off x="388784" y="1105853"/>
            <a:ext cx="4671488" cy="1569660"/>
          </a:xfrm>
          <a:prstGeom prst="rect">
            <a:avLst/>
          </a:prstGeom>
          <a:noFill/>
        </p:spPr>
        <p:txBody>
          <a:bodyPr wrap="square" lIns="91440" tIns="45720" rIns="91440" bIns="45720" rtlCol="0" anchor="t">
            <a:spAutoFit/>
          </a:bodyPr>
          <a:lstStyle/>
          <a:p>
            <a:r>
              <a:rPr lang="en-US" altLang="zh-TW" sz="4800" b="1" dirty="0">
                <a:solidFill>
                  <a:schemeClr val="bg1"/>
                </a:solidFill>
                <a:latin typeface="Meiryo UI" panose="020B0604030504040204" pitchFamily="50" charset="-128"/>
                <a:ea typeface="Meiryo UI" panose="020B0604030504040204" pitchFamily="50" charset="-128"/>
              </a:rPr>
              <a:t>TS-855eU / TS-855eU-RP</a:t>
            </a:r>
            <a:endParaRPr lang="zh-TW" altLang="en-US" sz="4800" b="1" dirty="0">
              <a:solidFill>
                <a:schemeClr val="bg1"/>
              </a:solidFill>
              <a:latin typeface="Meiryo UI" panose="020B0604030504040204" pitchFamily="50" charset="-128"/>
              <a:ea typeface="Meiryo UI" panose="020B0604030504040204" pitchFamily="50" charset="-128"/>
            </a:endParaRPr>
          </a:p>
        </p:txBody>
      </p:sp>
      <p:pic>
        <p:nvPicPr>
          <p:cNvPr id="11" name="圖形 10">
            <a:extLst>
              <a:ext uri="{FF2B5EF4-FFF2-40B4-BE49-F238E27FC236}">
                <a16:creationId xmlns:a16="http://schemas.microsoft.com/office/drawing/2014/main" id="{AD28CE00-FBF6-7FE5-3D6D-571ABD16EA55}"/>
              </a:ext>
            </a:extLst>
          </p:cNvPr>
          <p:cNvPicPr>
            <a:picLocks noChangeAspect="1"/>
          </p:cNvPicPr>
          <p:nvPr/>
        </p:nvPicPr>
        <p:blipFill>
          <a:blip r:embed="rId3">
            <a:alphaModFix/>
            <a:extLst>
              <a:ext uri="{96DAC541-7B7A-43D3-8B79-37D633B846F1}">
                <asvg:svgBlip xmlns:asvg="http://schemas.microsoft.com/office/drawing/2016/SVG/main" xmlns="" r:embed="rId4"/>
              </a:ext>
            </a:extLst>
          </a:blip>
          <a:stretch>
            <a:fillRect/>
          </a:stretch>
        </p:blipFill>
        <p:spPr>
          <a:xfrm>
            <a:off x="486755" y="5124885"/>
            <a:ext cx="1335645" cy="238824"/>
          </a:xfrm>
          <a:prstGeom prst="rect">
            <a:avLst/>
          </a:prstGeom>
        </p:spPr>
      </p:pic>
      <p:cxnSp>
        <p:nvCxnSpPr>
          <p:cNvPr id="12" name="直線接點 11">
            <a:extLst>
              <a:ext uri="{FF2B5EF4-FFF2-40B4-BE49-F238E27FC236}">
                <a16:creationId xmlns:a16="http://schemas.microsoft.com/office/drawing/2014/main" id="{4743A44E-70E1-7C0F-B0E3-C9480799D59A}"/>
              </a:ext>
            </a:extLst>
          </p:cNvPr>
          <p:cNvCxnSpPr>
            <a:cxnSpLocks/>
          </p:cNvCxnSpPr>
          <p:nvPr/>
        </p:nvCxnSpPr>
        <p:spPr>
          <a:xfrm>
            <a:off x="388784" y="5536578"/>
            <a:ext cx="555216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54027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6fa77ce9-a34f-4273-ac9e-53b31ebe6f5b&quot;,&quot;Name&quot;:null,&quot;Kind&quot;:&quot;Custom&quot;,&quot;OldGuidesSetting&quot;:{&quot;HeaderHeight&quot;:0.0,&quot;FooterHeight&quot;:0.0,&quot;SideMargin&quot;:0.0,&quot;TopMargin&quot;:0.0,&quot;BottomMargin&quot;:0.0,&quot;IntervalMargin&quot;:0.0}}"/>
</p:tagLst>
</file>

<file path=ppt/theme/theme1.xml><?xml version="1.0" encoding="utf-8"?>
<a:theme xmlns:a="http://schemas.openxmlformats.org/drawingml/2006/main" name="1_自訂設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2669</Words>
  <Application>Microsoft Office PowerPoint</Application>
  <PresentationFormat>Widescreen</PresentationFormat>
  <Paragraphs>425</Paragraphs>
  <Slides>35</Slides>
  <Notes>35</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35</vt:i4>
      </vt:variant>
    </vt:vector>
  </HeadingPairs>
  <TitlesOfParts>
    <vt:vector size="48" baseType="lpstr">
      <vt:lpstr>Meiryo UI</vt:lpstr>
      <vt:lpstr>Lato</vt:lpstr>
      <vt:lpstr>Arial</vt:lpstr>
      <vt:lpstr>黑体</vt:lpstr>
      <vt:lpstr>游ゴシック</vt:lpstr>
      <vt:lpstr>Calibri Light</vt:lpstr>
      <vt:lpstr>Calibri</vt:lpstr>
      <vt:lpstr>ＭＳ Ｐゴシック</vt:lpstr>
      <vt:lpstr>游ゴシック Light</vt:lpstr>
      <vt:lpstr>Microsoft JhengHei</vt:lpstr>
      <vt:lpstr>Orbitron</vt:lpstr>
      <vt:lpstr>1_自訂設計</vt:lpstr>
      <vt:lpstr>Office Theme</vt:lpstr>
      <vt:lpstr>PowerPoint Presentation</vt:lpstr>
      <vt:lpstr>25GbEのパフォーマンスと拡張性を提供する Intel 8コアCPUを搭載したショートデプスラックマウント</vt:lpstr>
      <vt:lpstr>Intel QATとSR-IOVをサポートし効率を高めます</vt:lpstr>
      <vt:lpstr>QTSとZFSベースのQuTS heroから選択</vt:lpstr>
      <vt:lpstr>30cm/12inch ショートデプスシャーシ</vt:lpstr>
      <vt:lpstr>PowerPoint Presentation</vt:lpstr>
      <vt:lpstr>正面図</vt:lpstr>
      <vt:lpstr>背面図</vt:lpstr>
      <vt:lpstr>ECCメモリ(エラー訂正コード)に対応</vt:lpstr>
      <vt:lpstr>2 x 2.5 GbEを統合し、 QNAP PCIe ネットワークインターフェイスカードを介して2x25GbEに拡張できます</vt:lpstr>
      <vt:lpstr>TS-855eU (-RP) vs. TS-873AeU (-RP)</vt:lpstr>
      <vt:lpstr>PowerPoint Presentation</vt:lpstr>
      <vt:lpstr>PowerPoint Presentation</vt:lpstr>
      <vt:lpstr>PowerPoint Presentation</vt:lpstr>
      <vt:lpstr>PowerPoint Presentation</vt:lpstr>
      <vt:lpstr>倍速のSMBマルチチャネル</vt:lpstr>
      <vt:lpstr>ビジネス向け 高性能ストレージ・サーバー、仮想化、監視プラットフォーム</vt:lpstr>
      <vt:lpstr>File Station: 使いやすく、探しやすい</vt:lpstr>
      <vt:lpstr>File StationでNASを簡単に チーム コラボレーション ポータルに</vt:lpstr>
      <vt:lpstr>Qsync 5.0 – 個人とチームのためのクロスデバイスファイル同期</vt:lpstr>
      <vt:lpstr>使いやすいHBS 3.0アプリで、 重複排除による3-2-1バックアップを実現</vt:lpstr>
      <vt:lpstr>DA Drive Analyzerによるディスク障害予測</vt:lpstr>
      <vt:lpstr>仮想マシンとコンテナ化アプリケーションをホスティングする オールインワン・ソリューション</vt:lpstr>
      <vt:lpstr>データセキュリティ</vt:lpstr>
      <vt:lpstr>スナップショットでランサムウェアの脅威に対抗</vt:lpstr>
      <vt:lpstr>PowerPoint Presentation</vt:lpstr>
      <vt:lpstr>あなたのNASは監視サーバーでもあります</vt:lpstr>
      <vt:lpstr>PCやモバイル機器で、どこでもライブビューと再生が可能な統一インターフェース</vt:lpstr>
      <vt:lpstr>膨大な数のカメラモデルに対応</vt:lpstr>
      <vt:lpstr>PowerPoint Presentation</vt:lpstr>
      <vt:lpstr>2台のJBODユニットで最大16台のHDDに対応し、 約352TB(16×22TB)のストレージ容量を追加可能</vt:lpstr>
      <vt:lpstr>QNAP 16/32Gbファイバーチャネルカードで、信頼性、拡張性、予算に優れたFC SANストレージソリューションを実現</vt:lpstr>
      <vt:lpstr>ハードウェアの修理とサポートサービスを提供する 3年間の標準保証</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2023-07-05T09:25:20Z</dcterms:modified>
</cp:coreProperties>
</file>