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2"/>
  </p:notesMasterIdLst>
  <p:sldIdLst>
    <p:sldId id="256" r:id="rId5"/>
    <p:sldId id="257" r:id="rId6"/>
    <p:sldId id="260" r:id="rId7"/>
    <p:sldId id="292" r:id="rId8"/>
    <p:sldId id="264" r:id="rId9"/>
    <p:sldId id="326" r:id="rId10"/>
    <p:sldId id="294" r:id="rId11"/>
    <p:sldId id="295" r:id="rId12"/>
    <p:sldId id="325" r:id="rId13"/>
    <p:sldId id="262" r:id="rId14"/>
    <p:sldId id="265" r:id="rId15"/>
    <p:sldId id="266" r:id="rId16"/>
    <p:sldId id="269" r:id="rId17"/>
    <p:sldId id="267" r:id="rId18"/>
    <p:sldId id="271" r:id="rId19"/>
    <p:sldId id="293" r:id="rId20"/>
    <p:sldId id="296" r:id="rId21"/>
    <p:sldId id="331" r:id="rId22"/>
    <p:sldId id="334" r:id="rId23"/>
    <p:sldId id="336" r:id="rId24"/>
    <p:sldId id="272" r:id="rId25"/>
    <p:sldId id="273" r:id="rId26"/>
    <p:sldId id="274" r:id="rId27"/>
    <p:sldId id="275" r:id="rId28"/>
    <p:sldId id="276" r:id="rId29"/>
    <p:sldId id="277" r:id="rId30"/>
    <p:sldId id="300" r:id="rId31"/>
    <p:sldId id="279" r:id="rId32"/>
    <p:sldId id="301" r:id="rId33"/>
    <p:sldId id="281" r:id="rId34"/>
    <p:sldId id="302" r:id="rId35"/>
    <p:sldId id="303" r:id="rId36"/>
    <p:sldId id="333" r:id="rId37"/>
    <p:sldId id="284" r:id="rId38"/>
    <p:sldId id="285" r:id="rId39"/>
    <p:sldId id="286" r:id="rId40"/>
    <p:sldId id="287" r:id="rId41"/>
    <p:sldId id="288" r:id="rId42"/>
    <p:sldId id="289" r:id="rId43"/>
    <p:sldId id="327" r:id="rId44"/>
    <p:sldId id="290" r:id="rId45"/>
    <p:sldId id="291" r:id="rId46"/>
    <p:sldId id="329" r:id="rId47"/>
    <p:sldId id="330" r:id="rId48"/>
    <p:sldId id="297" r:id="rId49"/>
    <p:sldId id="317" r:id="rId50"/>
    <p:sldId id="318" r:id="rId51"/>
    <p:sldId id="319" r:id="rId52"/>
    <p:sldId id="320" r:id="rId53"/>
    <p:sldId id="298" r:id="rId54"/>
    <p:sldId id="314" r:id="rId55"/>
    <p:sldId id="322" r:id="rId56"/>
    <p:sldId id="323" r:id="rId57"/>
    <p:sldId id="324" r:id="rId58"/>
    <p:sldId id="299" r:id="rId59"/>
    <p:sldId id="313" r:id="rId60"/>
    <p:sldId id="316" r:id="rId61"/>
  </p:sldIdLst>
  <p:sldSz cx="12192000" cy="6858000"/>
  <p:notesSz cx="6858000" cy="9144000"/>
  <p:defaultTex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18C7AE"/>
    <a:srgbClr val="5FEEC0"/>
    <a:srgbClr val="FFF02D"/>
    <a:srgbClr val="FF6602"/>
    <a:srgbClr val="0A0A0A"/>
    <a:srgbClr val="00A97A"/>
    <a:srgbClr val="00FFCC"/>
    <a:srgbClr val="282E40"/>
    <a:srgbClr val="053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FBA015-06AF-D841-A1D1-460F66ACC55A}" v="43" dt="2023-03-30T02:21:35.025"/>
    <p1510:client id="{42B9D803-A569-43B9-ACDE-ABC737D6FCA6}" v="696" dt="2023-03-29T02:36:26.956"/>
    <p1510:client id="{4530ADFE-84BF-4299-7C8D-763CDF957003}" v="1934" dt="2023-04-28T09:07:35.566"/>
    <p1510:client id="{4AD8D0F4-E1BA-D2F0-FE25-3E4E99C06329}" v="739" dt="2023-04-12T09:13:45.364"/>
    <p1510:client id="{688B76DD-CD87-0BF0-855C-36CD344909C3}" v="10" dt="2023-03-29T02:35:28.935"/>
    <p1510:client id="{D669085F-642A-3E70-2017-930126B44A26}" v="53" dt="2023-04-12T08:26:55.1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1"/>
  </p:normalViewPr>
  <p:slideViewPr>
    <p:cSldViewPr snapToGrid="0">
      <p:cViewPr varScale="1">
        <p:scale>
          <a:sx n="62" d="100"/>
          <a:sy n="62" d="100"/>
        </p:scale>
        <p:origin x="221"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na Honda 本多 梨七" userId="S::rinahonda@qnap.com::16830f83-da19-4b72-a25e-c5f2d1021454" providerId="AD" clId="Web-{D669085F-642A-3E70-2017-930126B44A26}"/>
    <pc:docChg chg="modSld">
      <pc:chgData name="Rina Honda 本多 梨七" userId="S::rinahonda@qnap.com::16830f83-da19-4b72-a25e-c5f2d1021454" providerId="AD" clId="Web-{D669085F-642A-3E70-2017-930126B44A26}" dt="2023-04-12T08:26:55.172" v="25" actId="20577"/>
      <pc:docMkLst>
        <pc:docMk/>
      </pc:docMkLst>
      <pc:sldChg chg="modSp">
        <pc:chgData name="Rina Honda 本多 梨七" userId="S::rinahonda@qnap.com::16830f83-da19-4b72-a25e-c5f2d1021454" providerId="AD" clId="Web-{D669085F-642A-3E70-2017-930126B44A26}" dt="2023-04-12T08:24:11.042" v="8" actId="20577"/>
        <pc:sldMkLst>
          <pc:docMk/>
          <pc:sldMk cId="2724734367" sldId="256"/>
        </pc:sldMkLst>
        <pc:spChg chg="mod">
          <ac:chgData name="Rina Honda 本多 梨七" userId="S::rinahonda@qnap.com::16830f83-da19-4b72-a25e-c5f2d1021454" providerId="AD" clId="Web-{D669085F-642A-3E70-2017-930126B44A26}" dt="2023-04-12T08:24:11.042" v="8" actId="20577"/>
          <ac:spMkLst>
            <pc:docMk/>
            <pc:sldMk cId="2724734367" sldId="256"/>
            <ac:spMk id="8" creationId="{19B8BC24-A342-EF6F-287D-0E185BC64448}"/>
          </ac:spMkLst>
        </pc:spChg>
      </pc:sldChg>
      <pc:sldChg chg="modSp">
        <pc:chgData name="Rina Honda 本多 梨七" userId="S::rinahonda@qnap.com::16830f83-da19-4b72-a25e-c5f2d1021454" providerId="AD" clId="Web-{D669085F-642A-3E70-2017-930126B44A26}" dt="2023-04-12T08:24:23.199" v="10" actId="20577"/>
        <pc:sldMkLst>
          <pc:docMk/>
          <pc:sldMk cId="311783045" sldId="257"/>
        </pc:sldMkLst>
        <pc:spChg chg="mod">
          <ac:chgData name="Rina Honda 本多 梨七" userId="S::rinahonda@qnap.com::16830f83-da19-4b72-a25e-c5f2d1021454" providerId="AD" clId="Web-{D669085F-642A-3E70-2017-930126B44A26}" dt="2023-04-12T08:24:23.199" v="10" actId="20577"/>
          <ac:spMkLst>
            <pc:docMk/>
            <pc:sldMk cId="311783045" sldId="257"/>
            <ac:spMk id="2" creationId="{91BF8147-AC46-E892-8A77-29655766DD48}"/>
          </ac:spMkLst>
        </pc:spChg>
      </pc:sldChg>
      <pc:sldChg chg="modSp">
        <pc:chgData name="Rina Honda 本多 梨七" userId="S::rinahonda@qnap.com::16830f83-da19-4b72-a25e-c5f2d1021454" providerId="AD" clId="Web-{D669085F-642A-3E70-2017-930126B44A26}" dt="2023-04-12T08:26:55.172" v="25" actId="20577"/>
        <pc:sldMkLst>
          <pc:docMk/>
          <pc:sldMk cId="1269509739" sldId="260"/>
        </pc:sldMkLst>
        <pc:spChg chg="mod">
          <ac:chgData name="Rina Honda 本多 梨七" userId="S::rinahonda@qnap.com::16830f83-da19-4b72-a25e-c5f2d1021454" providerId="AD" clId="Web-{D669085F-642A-3E70-2017-930126B44A26}" dt="2023-04-12T08:25:01.591" v="13" actId="20577"/>
          <ac:spMkLst>
            <pc:docMk/>
            <pc:sldMk cId="1269509739" sldId="260"/>
            <ac:spMk id="8" creationId="{F7CDA44E-642E-CEEE-1ED3-79E4FD4C3E05}"/>
          </ac:spMkLst>
        </pc:spChg>
        <pc:spChg chg="mod">
          <ac:chgData name="Rina Honda 本多 梨七" userId="S::rinahonda@qnap.com::16830f83-da19-4b72-a25e-c5f2d1021454" providerId="AD" clId="Web-{D669085F-642A-3E70-2017-930126B44A26}" dt="2023-04-12T08:25:42.639" v="19" actId="20577"/>
          <ac:spMkLst>
            <pc:docMk/>
            <pc:sldMk cId="1269509739" sldId="260"/>
            <ac:spMk id="9" creationId="{DC319E09-7515-AB86-951C-A6A2EF727784}"/>
          </ac:spMkLst>
        </pc:spChg>
        <pc:spChg chg="mod">
          <ac:chgData name="Rina Honda 本多 梨七" userId="S::rinahonda@qnap.com::16830f83-da19-4b72-a25e-c5f2d1021454" providerId="AD" clId="Web-{D669085F-642A-3E70-2017-930126B44A26}" dt="2023-04-12T08:26:55.172" v="25" actId="20577"/>
          <ac:spMkLst>
            <pc:docMk/>
            <pc:sldMk cId="1269509739" sldId="260"/>
            <ac:spMk id="10" creationId="{6C6C8C3A-7368-99CE-C0B1-B51E74E8CA9E}"/>
          </ac:spMkLst>
        </pc:spChg>
      </pc:sldChg>
    </pc:docChg>
  </pc:docChgLst>
  <pc:docChgLst>
    <pc:chgData name="Rina Honda 本多 梨七" userId="S::rinahonda@qnap.com::16830f83-da19-4b72-a25e-c5f2d1021454" providerId="AD" clId="Web-{4AD8D0F4-E1BA-D2F0-FE25-3E4E99C06329}"/>
    <pc:docChg chg="modSld">
      <pc:chgData name="Rina Honda 本多 梨七" userId="S::rinahonda@qnap.com::16830f83-da19-4b72-a25e-c5f2d1021454" providerId="AD" clId="Web-{4AD8D0F4-E1BA-D2F0-FE25-3E4E99C06329}" dt="2023-04-12T09:13:45.193" v="471" actId="20577"/>
      <pc:docMkLst>
        <pc:docMk/>
      </pc:docMkLst>
      <pc:sldChg chg="modSp">
        <pc:chgData name="Rina Honda 本多 梨七" userId="S::rinahonda@qnap.com::16830f83-da19-4b72-a25e-c5f2d1021454" providerId="AD" clId="Web-{4AD8D0F4-E1BA-D2F0-FE25-3E4E99C06329}" dt="2023-04-12T08:49:53.857" v="227" actId="20577"/>
        <pc:sldMkLst>
          <pc:docMk/>
          <pc:sldMk cId="933582780" sldId="262"/>
        </pc:sldMkLst>
        <pc:spChg chg="mod">
          <ac:chgData name="Rina Honda 本多 梨七" userId="S::rinahonda@qnap.com::16830f83-da19-4b72-a25e-c5f2d1021454" providerId="AD" clId="Web-{4AD8D0F4-E1BA-D2F0-FE25-3E4E99C06329}" dt="2023-04-12T08:47:00.071" v="190" actId="20577"/>
          <ac:spMkLst>
            <pc:docMk/>
            <pc:sldMk cId="933582780" sldId="262"/>
            <ac:spMk id="2" creationId="{C0932178-00CD-FE2D-29CF-264FE5573C7A}"/>
          </ac:spMkLst>
        </pc:spChg>
        <pc:spChg chg="mod">
          <ac:chgData name="Rina Honda 本多 梨七" userId="S::rinahonda@qnap.com::16830f83-da19-4b72-a25e-c5f2d1021454" providerId="AD" clId="Web-{4AD8D0F4-E1BA-D2F0-FE25-3E4E99C06329}" dt="2023-04-12T08:49:53.857" v="227" actId="20577"/>
          <ac:spMkLst>
            <pc:docMk/>
            <pc:sldMk cId="933582780" sldId="262"/>
            <ac:spMk id="3" creationId="{924C7E6C-6EF0-8D23-69AC-26A73D72FA64}"/>
          </ac:spMkLst>
        </pc:spChg>
      </pc:sldChg>
      <pc:sldChg chg="modSp">
        <pc:chgData name="Rina Honda 本多 梨七" userId="S::rinahonda@qnap.com::16830f83-da19-4b72-a25e-c5f2d1021454" providerId="AD" clId="Web-{4AD8D0F4-E1BA-D2F0-FE25-3E4E99C06329}" dt="2023-04-12T08:40:40.139" v="122" actId="20577"/>
        <pc:sldMkLst>
          <pc:docMk/>
          <pc:sldMk cId="1935681903" sldId="264"/>
        </pc:sldMkLst>
        <pc:spChg chg="mod">
          <ac:chgData name="Rina Honda 本多 梨七" userId="S::rinahonda@qnap.com::16830f83-da19-4b72-a25e-c5f2d1021454" providerId="AD" clId="Web-{4AD8D0F4-E1BA-D2F0-FE25-3E4E99C06329}" dt="2023-04-12T08:34:06.472" v="7" actId="20577"/>
          <ac:spMkLst>
            <pc:docMk/>
            <pc:sldMk cId="1935681903" sldId="264"/>
            <ac:spMk id="5" creationId="{301E05AD-915C-D86D-5A21-728D40692EBB}"/>
          </ac:spMkLst>
        </pc:spChg>
        <pc:spChg chg="mod">
          <ac:chgData name="Rina Honda 本多 梨七" userId="S::rinahonda@qnap.com::16830f83-da19-4b72-a25e-c5f2d1021454" providerId="AD" clId="Web-{4AD8D0F4-E1BA-D2F0-FE25-3E4E99C06329}" dt="2023-04-12T08:40:40.139" v="122" actId="20577"/>
          <ac:spMkLst>
            <pc:docMk/>
            <pc:sldMk cId="1935681903" sldId="264"/>
            <ac:spMk id="6" creationId="{C858BB6F-8118-EE4A-91F3-61D3B4CB8EE1}"/>
          </ac:spMkLst>
        </pc:spChg>
        <pc:spChg chg="mod">
          <ac:chgData name="Rina Honda 本多 梨七" userId="S::rinahonda@qnap.com::16830f83-da19-4b72-a25e-c5f2d1021454" providerId="AD" clId="Web-{4AD8D0F4-E1BA-D2F0-FE25-3E4E99C06329}" dt="2023-04-12T08:36:15.241" v="33" actId="20577"/>
          <ac:spMkLst>
            <pc:docMk/>
            <pc:sldMk cId="1935681903" sldId="264"/>
            <ac:spMk id="13" creationId="{38521A79-6889-975D-3DD2-438FF77B1CF7}"/>
          </ac:spMkLst>
        </pc:spChg>
        <pc:spChg chg="mod">
          <ac:chgData name="Rina Honda 本多 梨七" userId="S::rinahonda@qnap.com::16830f83-da19-4b72-a25e-c5f2d1021454" providerId="AD" clId="Web-{4AD8D0F4-E1BA-D2F0-FE25-3E4E99C06329}" dt="2023-04-12T08:36:27.835" v="45" actId="20577"/>
          <ac:spMkLst>
            <pc:docMk/>
            <pc:sldMk cId="1935681903" sldId="264"/>
            <ac:spMk id="14" creationId="{BE5C7F2D-C4C7-3240-677F-52C6AB79FE3F}"/>
          </ac:spMkLst>
        </pc:spChg>
        <pc:spChg chg="mod">
          <ac:chgData name="Rina Honda 本多 梨七" userId="S::rinahonda@qnap.com::16830f83-da19-4b72-a25e-c5f2d1021454" providerId="AD" clId="Web-{4AD8D0F4-E1BA-D2F0-FE25-3E4E99C06329}" dt="2023-04-12T08:36:56.148" v="52" actId="20577"/>
          <ac:spMkLst>
            <pc:docMk/>
            <pc:sldMk cId="1935681903" sldId="264"/>
            <ac:spMk id="20" creationId="{86DB801F-3BBD-C8D7-2BA0-3A37FEF8F1A5}"/>
          </ac:spMkLst>
        </pc:spChg>
        <pc:spChg chg="mod">
          <ac:chgData name="Rina Honda 本多 梨七" userId="S::rinahonda@qnap.com::16830f83-da19-4b72-a25e-c5f2d1021454" providerId="AD" clId="Web-{4AD8D0F4-E1BA-D2F0-FE25-3E4E99C06329}" dt="2023-04-12T08:37:35.728" v="92" actId="20577"/>
          <ac:spMkLst>
            <pc:docMk/>
            <pc:sldMk cId="1935681903" sldId="264"/>
            <ac:spMk id="21" creationId="{6F7E5802-2724-5C8D-0A32-5BFC5AEFFD58}"/>
          </ac:spMkLst>
        </pc:spChg>
      </pc:sldChg>
      <pc:sldChg chg="modSp">
        <pc:chgData name="Rina Honda 本多 梨七" userId="S::rinahonda@qnap.com::16830f83-da19-4b72-a25e-c5f2d1021454" providerId="AD" clId="Web-{4AD8D0F4-E1BA-D2F0-FE25-3E4E99C06329}" dt="2023-04-12T08:51:34.094" v="244" actId="20577"/>
        <pc:sldMkLst>
          <pc:docMk/>
          <pc:sldMk cId="4262148566" sldId="265"/>
        </pc:sldMkLst>
        <pc:spChg chg="mod">
          <ac:chgData name="Rina Honda 本多 梨七" userId="S::rinahonda@qnap.com::16830f83-da19-4b72-a25e-c5f2d1021454" providerId="AD" clId="Web-{4AD8D0F4-E1BA-D2F0-FE25-3E4E99C06329}" dt="2023-04-12T08:50:42.561" v="230" actId="20577"/>
          <ac:spMkLst>
            <pc:docMk/>
            <pc:sldMk cId="4262148566" sldId="265"/>
            <ac:spMk id="2" creationId="{79169E58-A0C7-988A-5B68-C232EF3D11A6}"/>
          </ac:spMkLst>
        </pc:spChg>
        <pc:spChg chg="mod">
          <ac:chgData name="Rina Honda 本多 梨七" userId="S::rinahonda@qnap.com::16830f83-da19-4b72-a25e-c5f2d1021454" providerId="AD" clId="Web-{4AD8D0F4-E1BA-D2F0-FE25-3E4E99C06329}" dt="2023-04-12T08:51:34.094" v="244" actId="20577"/>
          <ac:spMkLst>
            <pc:docMk/>
            <pc:sldMk cId="4262148566" sldId="265"/>
            <ac:spMk id="3" creationId="{F606C572-1B14-D543-7EE5-DB5426CA60EA}"/>
          </ac:spMkLst>
        </pc:spChg>
      </pc:sldChg>
      <pc:sldChg chg="modSp">
        <pc:chgData name="Rina Honda 本多 梨七" userId="S::rinahonda@qnap.com::16830f83-da19-4b72-a25e-c5f2d1021454" providerId="AD" clId="Web-{4AD8D0F4-E1BA-D2F0-FE25-3E4E99C06329}" dt="2023-04-12T08:53:30.800" v="259" actId="20577"/>
        <pc:sldMkLst>
          <pc:docMk/>
          <pc:sldMk cId="3417150552" sldId="266"/>
        </pc:sldMkLst>
        <pc:spChg chg="mod">
          <ac:chgData name="Rina Honda 本多 梨七" userId="S::rinahonda@qnap.com::16830f83-da19-4b72-a25e-c5f2d1021454" providerId="AD" clId="Web-{4AD8D0F4-E1BA-D2F0-FE25-3E4E99C06329}" dt="2023-04-12T08:51:54.501" v="247" actId="20577"/>
          <ac:spMkLst>
            <pc:docMk/>
            <pc:sldMk cId="3417150552" sldId="266"/>
            <ac:spMk id="4" creationId="{B9C535A6-C877-0898-307E-24D77C8DB020}"/>
          </ac:spMkLst>
        </pc:spChg>
        <pc:spChg chg="mod">
          <ac:chgData name="Rina Honda 本多 梨七" userId="S::rinahonda@qnap.com::16830f83-da19-4b72-a25e-c5f2d1021454" providerId="AD" clId="Web-{4AD8D0F4-E1BA-D2F0-FE25-3E4E99C06329}" dt="2023-04-12T08:53:30.800" v="259" actId="20577"/>
          <ac:spMkLst>
            <pc:docMk/>
            <pc:sldMk cId="3417150552" sldId="266"/>
            <ac:spMk id="6" creationId="{F7318B58-D8A1-7C74-9EED-5CAA2473E85D}"/>
          </ac:spMkLst>
        </pc:spChg>
      </pc:sldChg>
      <pc:sldChg chg="modSp">
        <pc:chgData name="Rina Honda 本多 梨七" userId="S::rinahonda@qnap.com::16830f83-da19-4b72-a25e-c5f2d1021454" providerId="AD" clId="Web-{4AD8D0F4-E1BA-D2F0-FE25-3E4E99C06329}" dt="2023-04-12T08:57:37.494" v="292" actId="20577"/>
        <pc:sldMkLst>
          <pc:docMk/>
          <pc:sldMk cId="4214743799" sldId="267"/>
        </pc:sldMkLst>
        <pc:spChg chg="mod">
          <ac:chgData name="Rina Honda 本多 梨七" userId="S::rinahonda@qnap.com::16830f83-da19-4b72-a25e-c5f2d1021454" providerId="AD" clId="Web-{4AD8D0F4-E1BA-D2F0-FE25-3E4E99C06329}" dt="2023-04-12T08:57:37.494" v="292" actId="20577"/>
          <ac:spMkLst>
            <pc:docMk/>
            <pc:sldMk cId="4214743799" sldId="267"/>
            <ac:spMk id="3" creationId="{F2F0F898-478D-199F-FECF-2F111B8E9A36}"/>
          </ac:spMkLst>
        </pc:spChg>
      </pc:sldChg>
      <pc:sldChg chg="modSp">
        <pc:chgData name="Rina Honda 本多 梨七" userId="S::rinahonda@qnap.com::16830f83-da19-4b72-a25e-c5f2d1021454" providerId="AD" clId="Web-{4AD8D0F4-E1BA-D2F0-FE25-3E4E99C06329}" dt="2023-04-12T08:56:40.305" v="290" actId="20577"/>
        <pc:sldMkLst>
          <pc:docMk/>
          <pc:sldMk cId="1155349494" sldId="269"/>
        </pc:sldMkLst>
        <pc:spChg chg="mod">
          <ac:chgData name="Rina Honda 本多 梨七" userId="S::rinahonda@qnap.com::16830f83-da19-4b72-a25e-c5f2d1021454" providerId="AD" clId="Web-{4AD8D0F4-E1BA-D2F0-FE25-3E4E99C06329}" dt="2023-04-12T08:55:40.054" v="275" actId="1076"/>
          <ac:spMkLst>
            <pc:docMk/>
            <pc:sldMk cId="1155349494" sldId="269"/>
            <ac:spMk id="7" creationId="{C0947147-4C6E-115B-1194-73D23E69CD60}"/>
          </ac:spMkLst>
        </pc:spChg>
        <pc:spChg chg="mod">
          <ac:chgData name="Rina Honda 本多 梨七" userId="S::rinahonda@qnap.com::16830f83-da19-4b72-a25e-c5f2d1021454" providerId="AD" clId="Web-{4AD8D0F4-E1BA-D2F0-FE25-3E4E99C06329}" dt="2023-04-12T08:55:59.851" v="277" actId="20577"/>
          <ac:spMkLst>
            <pc:docMk/>
            <pc:sldMk cId="1155349494" sldId="269"/>
            <ac:spMk id="8" creationId="{C9C87ED7-2687-24FC-4B84-324CF06DD6FE}"/>
          </ac:spMkLst>
        </pc:spChg>
        <pc:spChg chg="mod">
          <ac:chgData name="Rina Honda 本多 梨七" userId="S::rinahonda@qnap.com::16830f83-da19-4b72-a25e-c5f2d1021454" providerId="AD" clId="Web-{4AD8D0F4-E1BA-D2F0-FE25-3E4E99C06329}" dt="2023-04-12T08:56:29.352" v="281" actId="20577"/>
          <ac:spMkLst>
            <pc:docMk/>
            <pc:sldMk cId="1155349494" sldId="269"/>
            <ac:spMk id="17" creationId="{0B546BA5-0F95-CF47-B15D-DAD786942A0B}"/>
          </ac:spMkLst>
        </pc:spChg>
        <pc:spChg chg="mod">
          <ac:chgData name="Rina Honda 本多 梨七" userId="S::rinahonda@qnap.com::16830f83-da19-4b72-a25e-c5f2d1021454" providerId="AD" clId="Web-{4AD8D0F4-E1BA-D2F0-FE25-3E4E99C06329}" dt="2023-04-12T08:56:40.305" v="290" actId="20577"/>
          <ac:spMkLst>
            <pc:docMk/>
            <pc:sldMk cId="1155349494" sldId="269"/>
            <ac:spMk id="18" creationId="{7C3C94AF-6A6B-6D82-C85D-BC6F47C25F44}"/>
          </ac:spMkLst>
        </pc:spChg>
      </pc:sldChg>
      <pc:sldChg chg="modSp">
        <pc:chgData name="Rina Honda 本多 梨七" userId="S::rinahonda@qnap.com::16830f83-da19-4b72-a25e-c5f2d1021454" providerId="AD" clId="Web-{4AD8D0F4-E1BA-D2F0-FE25-3E4E99C06329}" dt="2023-04-12T08:59:34.560" v="319" actId="20577"/>
        <pc:sldMkLst>
          <pc:docMk/>
          <pc:sldMk cId="97473504" sldId="271"/>
        </pc:sldMkLst>
        <pc:spChg chg="mod">
          <ac:chgData name="Rina Honda 本多 梨七" userId="S::rinahonda@qnap.com::16830f83-da19-4b72-a25e-c5f2d1021454" providerId="AD" clId="Web-{4AD8D0F4-E1BA-D2F0-FE25-3E4E99C06329}" dt="2023-04-12T08:58:39.512" v="307" actId="14100"/>
          <ac:spMkLst>
            <pc:docMk/>
            <pc:sldMk cId="97473504" sldId="271"/>
            <ac:spMk id="8" creationId="{2C107645-8130-484C-EAD3-1741AABB82A3}"/>
          </ac:spMkLst>
        </pc:spChg>
        <pc:spChg chg="mod">
          <ac:chgData name="Rina Honda 本多 梨七" userId="S::rinahonda@qnap.com::16830f83-da19-4b72-a25e-c5f2d1021454" providerId="AD" clId="Web-{4AD8D0F4-E1BA-D2F0-FE25-3E4E99C06329}" dt="2023-04-12T08:59:34.560" v="319" actId="20577"/>
          <ac:spMkLst>
            <pc:docMk/>
            <pc:sldMk cId="97473504" sldId="271"/>
            <ac:spMk id="9" creationId="{4A68FAA9-DB1C-3F9B-EDBB-6ED081E44E0A}"/>
          </ac:spMkLst>
        </pc:spChg>
      </pc:sldChg>
      <pc:sldChg chg="modSp">
        <pc:chgData name="Rina Honda 本多 梨七" userId="S::rinahonda@qnap.com::16830f83-da19-4b72-a25e-c5f2d1021454" providerId="AD" clId="Web-{4AD8D0F4-E1BA-D2F0-FE25-3E4E99C06329}" dt="2023-04-12T09:09:46.452" v="443" actId="20577"/>
        <pc:sldMkLst>
          <pc:docMk/>
          <pc:sldMk cId="972094670" sldId="272"/>
        </pc:sldMkLst>
        <pc:spChg chg="mod">
          <ac:chgData name="Rina Honda 本多 梨七" userId="S::rinahonda@qnap.com::16830f83-da19-4b72-a25e-c5f2d1021454" providerId="AD" clId="Web-{4AD8D0F4-E1BA-D2F0-FE25-3E4E99C06329}" dt="2023-04-12T09:08:17.652" v="429" actId="20577"/>
          <ac:spMkLst>
            <pc:docMk/>
            <pc:sldMk cId="972094670" sldId="272"/>
            <ac:spMk id="4" creationId="{3F96DA55-B59E-EAA2-BCA1-CDEEC7C4D70E}"/>
          </ac:spMkLst>
        </pc:spChg>
        <pc:spChg chg="mod">
          <ac:chgData name="Rina Honda 本多 梨七" userId="S::rinahonda@qnap.com::16830f83-da19-4b72-a25e-c5f2d1021454" providerId="AD" clId="Web-{4AD8D0F4-E1BA-D2F0-FE25-3E4E99C06329}" dt="2023-04-12T09:09:46.452" v="443" actId="20577"/>
          <ac:spMkLst>
            <pc:docMk/>
            <pc:sldMk cId="972094670" sldId="272"/>
            <ac:spMk id="5" creationId="{28BEE972-7B13-160F-F6B2-6EAB0FCD0974}"/>
          </ac:spMkLst>
        </pc:spChg>
        <pc:spChg chg="mod">
          <ac:chgData name="Rina Honda 本多 梨七" userId="S::rinahonda@qnap.com::16830f83-da19-4b72-a25e-c5f2d1021454" providerId="AD" clId="Web-{4AD8D0F4-E1BA-D2F0-FE25-3E4E99C06329}" dt="2023-04-12T09:08:38.106" v="432" actId="20577"/>
          <ac:spMkLst>
            <pc:docMk/>
            <pc:sldMk cId="972094670" sldId="272"/>
            <ac:spMk id="8" creationId="{7D7B9480-F67A-0535-924A-3B4EC989B10D}"/>
          </ac:spMkLst>
        </pc:spChg>
      </pc:sldChg>
      <pc:sldChg chg="modSp">
        <pc:chgData name="Rina Honda 本多 梨七" userId="S::rinahonda@qnap.com::16830f83-da19-4b72-a25e-c5f2d1021454" providerId="AD" clId="Web-{4AD8D0F4-E1BA-D2F0-FE25-3E4E99C06329}" dt="2023-04-12T09:12:30.050" v="456" actId="14100"/>
        <pc:sldMkLst>
          <pc:docMk/>
          <pc:sldMk cId="2020234937" sldId="273"/>
        </pc:sldMkLst>
        <pc:spChg chg="mod">
          <ac:chgData name="Rina Honda 本多 梨七" userId="S::rinahonda@qnap.com::16830f83-da19-4b72-a25e-c5f2d1021454" providerId="AD" clId="Web-{4AD8D0F4-E1BA-D2F0-FE25-3E4E99C06329}" dt="2023-04-12T09:10:13.874" v="445" actId="20577"/>
          <ac:spMkLst>
            <pc:docMk/>
            <pc:sldMk cId="2020234937" sldId="273"/>
            <ac:spMk id="4" creationId="{8AC44DC7-B600-DB7A-A20A-7621C5A105B3}"/>
          </ac:spMkLst>
        </pc:spChg>
        <pc:spChg chg="mod">
          <ac:chgData name="Rina Honda 本多 梨七" userId="S::rinahonda@qnap.com::16830f83-da19-4b72-a25e-c5f2d1021454" providerId="AD" clId="Web-{4AD8D0F4-E1BA-D2F0-FE25-3E4E99C06329}" dt="2023-04-12T09:11:12.063" v="448" actId="20577"/>
          <ac:spMkLst>
            <pc:docMk/>
            <pc:sldMk cId="2020234937" sldId="273"/>
            <ac:spMk id="5" creationId="{91E1B4D0-719D-B173-2239-82353407A519}"/>
          </ac:spMkLst>
        </pc:spChg>
        <pc:spChg chg="mod">
          <ac:chgData name="Rina Honda 本多 梨七" userId="S::rinahonda@qnap.com::16830f83-da19-4b72-a25e-c5f2d1021454" providerId="AD" clId="Web-{4AD8D0F4-E1BA-D2F0-FE25-3E4E99C06329}" dt="2023-04-12T09:12:30.050" v="456" actId="14100"/>
          <ac:spMkLst>
            <pc:docMk/>
            <pc:sldMk cId="2020234937" sldId="273"/>
            <ac:spMk id="13" creationId="{96D17795-4999-825D-A4FD-BA374E599A82}"/>
          </ac:spMkLst>
        </pc:spChg>
      </pc:sldChg>
      <pc:sldChg chg="modSp">
        <pc:chgData name="Rina Honda 本多 梨七" userId="S::rinahonda@qnap.com::16830f83-da19-4b72-a25e-c5f2d1021454" providerId="AD" clId="Web-{4AD8D0F4-E1BA-D2F0-FE25-3E4E99C06329}" dt="2023-04-12T09:13:45.193" v="471" actId="20577"/>
        <pc:sldMkLst>
          <pc:docMk/>
          <pc:sldMk cId="928262027" sldId="274"/>
        </pc:sldMkLst>
        <pc:spChg chg="mod">
          <ac:chgData name="Rina Honda 本多 梨七" userId="S::rinahonda@qnap.com::16830f83-da19-4b72-a25e-c5f2d1021454" providerId="AD" clId="Web-{4AD8D0F4-E1BA-D2F0-FE25-3E4E99C06329}" dt="2023-04-12T09:13:45.193" v="471" actId="20577"/>
          <ac:spMkLst>
            <pc:docMk/>
            <pc:sldMk cId="928262027" sldId="274"/>
            <ac:spMk id="2" creationId="{0503C49D-3254-000C-5970-25952F819C87}"/>
          </ac:spMkLst>
        </pc:spChg>
      </pc:sldChg>
      <pc:sldChg chg="modSp">
        <pc:chgData name="Rina Honda 本多 梨七" userId="S::rinahonda@qnap.com::16830f83-da19-4b72-a25e-c5f2d1021454" providerId="AD" clId="Web-{4AD8D0F4-E1BA-D2F0-FE25-3E4E99C06329}" dt="2023-04-12T08:33:55.550" v="5" actId="20577"/>
        <pc:sldMkLst>
          <pc:docMk/>
          <pc:sldMk cId="1592035955" sldId="292"/>
        </pc:sldMkLst>
        <pc:spChg chg="mod">
          <ac:chgData name="Rina Honda 本多 梨七" userId="S::rinahonda@qnap.com::16830f83-da19-4b72-a25e-c5f2d1021454" providerId="AD" clId="Web-{4AD8D0F4-E1BA-D2F0-FE25-3E4E99C06329}" dt="2023-04-12T08:33:55.550" v="5" actId="20577"/>
          <ac:spMkLst>
            <pc:docMk/>
            <pc:sldMk cId="1592035955" sldId="292"/>
            <ac:spMk id="8" creationId="{F7CDA44E-642E-CEEE-1ED3-79E4FD4C3E05}"/>
          </ac:spMkLst>
        </pc:spChg>
        <pc:spChg chg="mod">
          <ac:chgData name="Rina Honda 本多 梨七" userId="S::rinahonda@qnap.com::16830f83-da19-4b72-a25e-c5f2d1021454" providerId="AD" clId="Web-{4AD8D0F4-E1BA-D2F0-FE25-3E4E99C06329}" dt="2023-04-12T08:33:00.283" v="3" actId="20577"/>
          <ac:spMkLst>
            <pc:docMk/>
            <pc:sldMk cId="1592035955" sldId="292"/>
            <ac:spMk id="10" creationId="{6C6C8C3A-7368-99CE-C0B1-B51E74E8CA9E}"/>
          </ac:spMkLst>
        </pc:spChg>
      </pc:sldChg>
      <pc:sldChg chg="modSp">
        <pc:chgData name="Rina Honda 本多 梨七" userId="S::rinahonda@qnap.com::16830f83-da19-4b72-a25e-c5f2d1021454" providerId="AD" clId="Web-{4AD8D0F4-E1BA-D2F0-FE25-3E4E99C06329}" dt="2023-04-12T09:02:24.877" v="359" actId="20577"/>
        <pc:sldMkLst>
          <pc:docMk/>
          <pc:sldMk cId="3555482121" sldId="293"/>
        </pc:sldMkLst>
        <pc:spChg chg="mod">
          <ac:chgData name="Rina Honda 本多 梨七" userId="S::rinahonda@qnap.com::16830f83-da19-4b72-a25e-c5f2d1021454" providerId="AD" clId="Web-{4AD8D0F4-E1BA-D2F0-FE25-3E4E99C06329}" dt="2023-04-12T09:01:05.938" v="341" actId="20577"/>
          <ac:spMkLst>
            <pc:docMk/>
            <pc:sldMk cId="3555482121" sldId="293"/>
            <ac:spMk id="6" creationId="{6375901D-4FAD-90CA-56C4-8BECFC4A87BC}"/>
          </ac:spMkLst>
        </pc:spChg>
        <pc:spChg chg="mod">
          <ac:chgData name="Rina Honda 本多 梨七" userId="S::rinahonda@qnap.com::16830f83-da19-4b72-a25e-c5f2d1021454" providerId="AD" clId="Web-{4AD8D0F4-E1BA-D2F0-FE25-3E4E99C06329}" dt="2023-04-12T08:59:56.295" v="321" actId="20577"/>
          <ac:spMkLst>
            <pc:docMk/>
            <pc:sldMk cId="3555482121" sldId="293"/>
            <ac:spMk id="10" creationId="{F15A562F-B3EC-4A40-2F95-44B15A250573}"/>
          </ac:spMkLst>
        </pc:spChg>
        <pc:spChg chg="mod">
          <ac:chgData name="Rina Honda 本多 梨七" userId="S::rinahonda@qnap.com::16830f83-da19-4b72-a25e-c5f2d1021454" providerId="AD" clId="Web-{4AD8D0F4-E1BA-D2F0-FE25-3E4E99C06329}" dt="2023-04-12T09:02:24.877" v="359" actId="20577"/>
          <ac:spMkLst>
            <pc:docMk/>
            <pc:sldMk cId="3555482121" sldId="293"/>
            <ac:spMk id="11" creationId="{195A58B6-0988-F313-9529-A9BBBF07CFE7}"/>
          </ac:spMkLst>
        </pc:spChg>
      </pc:sldChg>
      <pc:sldChg chg="modSp">
        <pc:chgData name="Rina Honda 本多 梨七" userId="S::rinahonda@qnap.com::16830f83-da19-4b72-a25e-c5f2d1021454" providerId="AD" clId="Web-{4AD8D0F4-E1BA-D2F0-FE25-3E4E99C06329}" dt="2023-04-12T08:43:21.237" v="152" actId="20577"/>
        <pc:sldMkLst>
          <pc:docMk/>
          <pc:sldMk cId="1863187820" sldId="294"/>
        </pc:sldMkLst>
        <pc:spChg chg="mod">
          <ac:chgData name="Rina Honda 本多 梨七" userId="S::rinahonda@qnap.com::16830f83-da19-4b72-a25e-c5f2d1021454" providerId="AD" clId="Web-{4AD8D0F4-E1BA-D2F0-FE25-3E4E99C06329}" dt="2023-04-12T08:41:22.749" v="134" actId="20577"/>
          <ac:spMkLst>
            <pc:docMk/>
            <pc:sldMk cId="1863187820" sldId="294"/>
            <ac:spMk id="2" creationId="{51DC0D37-BCDD-57A1-5EB5-05F84A50CF27}"/>
          </ac:spMkLst>
        </pc:spChg>
        <pc:spChg chg="mod">
          <ac:chgData name="Rina Honda 本多 梨七" userId="S::rinahonda@qnap.com::16830f83-da19-4b72-a25e-c5f2d1021454" providerId="AD" clId="Web-{4AD8D0F4-E1BA-D2F0-FE25-3E4E99C06329}" dt="2023-04-12T08:40:00.575" v="114" actId="20577"/>
          <ac:spMkLst>
            <pc:docMk/>
            <pc:sldMk cId="1863187820" sldId="294"/>
            <ac:spMk id="3" creationId="{1A981C16-159B-6FA9-DCA4-E685DB31E3DC}"/>
          </ac:spMkLst>
        </pc:spChg>
        <pc:spChg chg="mod">
          <ac:chgData name="Rina Honda 本多 梨七" userId="S::rinahonda@qnap.com::16830f83-da19-4b72-a25e-c5f2d1021454" providerId="AD" clId="Web-{4AD8D0F4-E1BA-D2F0-FE25-3E4E99C06329}" dt="2023-04-12T08:43:21.237" v="152" actId="20577"/>
          <ac:spMkLst>
            <pc:docMk/>
            <pc:sldMk cId="1863187820" sldId="294"/>
            <ac:spMk id="6" creationId="{18C48D1D-5F35-13FC-E163-FECDF502D702}"/>
          </ac:spMkLst>
        </pc:spChg>
        <pc:spChg chg="mod">
          <ac:chgData name="Rina Honda 本多 梨七" userId="S::rinahonda@qnap.com::16830f83-da19-4b72-a25e-c5f2d1021454" providerId="AD" clId="Web-{4AD8D0F4-E1BA-D2F0-FE25-3E4E99C06329}" dt="2023-04-12T08:42:03.157" v="142" actId="20577"/>
          <ac:spMkLst>
            <pc:docMk/>
            <pc:sldMk cId="1863187820" sldId="294"/>
            <ac:spMk id="7" creationId="{F5EE34DF-96A8-9A72-6378-789A69303175}"/>
          </ac:spMkLst>
        </pc:spChg>
        <pc:spChg chg="mod">
          <ac:chgData name="Rina Honda 本多 梨七" userId="S::rinahonda@qnap.com::16830f83-da19-4b72-a25e-c5f2d1021454" providerId="AD" clId="Web-{4AD8D0F4-E1BA-D2F0-FE25-3E4E99C06329}" dt="2023-04-12T08:39:43.184" v="112" actId="20577"/>
          <ac:spMkLst>
            <pc:docMk/>
            <pc:sldMk cId="1863187820" sldId="294"/>
            <ac:spMk id="8" creationId="{F7CDA44E-642E-CEEE-1ED3-79E4FD4C3E05}"/>
          </ac:spMkLst>
        </pc:spChg>
      </pc:sldChg>
      <pc:sldChg chg="modSp">
        <pc:chgData name="Rina Honda 本多 梨七" userId="S::rinahonda@qnap.com::16830f83-da19-4b72-a25e-c5f2d1021454" providerId="AD" clId="Web-{4AD8D0F4-E1BA-D2F0-FE25-3E4E99C06329}" dt="2023-04-12T08:46:10.788" v="185" actId="20577"/>
        <pc:sldMkLst>
          <pc:docMk/>
          <pc:sldMk cId="3130078019" sldId="295"/>
        </pc:sldMkLst>
        <pc:spChg chg="mod">
          <ac:chgData name="Rina Honda 本多 梨七" userId="S::rinahonda@qnap.com::16830f83-da19-4b72-a25e-c5f2d1021454" providerId="AD" clId="Web-{4AD8D0F4-E1BA-D2F0-FE25-3E4E99C06329}" dt="2023-04-12T08:45:40.256" v="173" actId="20577"/>
          <ac:spMkLst>
            <pc:docMk/>
            <pc:sldMk cId="3130078019" sldId="295"/>
            <ac:spMk id="2" creationId="{9B460A02-56CE-790F-1F26-5FF02F092C4F}"/>
          </ac:spMkLst>
        </pc:spChg>
        <pc:spChg chg="mod">
          <ac:chgData name="Rina Honda 本多 梨七" userId="S::rinahonda@qnap.com::16830f83-da19-4b72-a25e-c5f2d1021454" providerId="AD" clId="Web-{4AD8D0F4-E1BA-D2F0-FE25-3E4E99C06329}" dt="2023-04-12T08:46:10.788" v="185" actId="20577"/>
          <ac:spMkLst>
            <pc:docMk/>
            <pc:sldMk cId="3130078019" sldId="295"/>
            <ac:spMk id="7" creationId="{DD0374DE-DC91-10B0-7026-0E141A3026BF}"/>
          </ac:spMkLst>
        </pc:spChg>
        <pc:spChg chg="mod">
          <ac:chgData name="Rina Honda 本多 梨七" userId="S::rinahonda@qnap.com::16830f83-da19-4b72-a25e-c5f2d1021454" providerId="AD" clId="Web-{4AD8D0F4-E1BA-D2F0-FE25-3E4E99C06329}" dt="2023-04-12T08:43:48.519" v="155" actId="20577"/>
          <ac:spMkLst>
            <pc:docMk/>
            <pc:sldMk cId="3130078019" sldId="295"/>
            <ac:spMk id="8" creationId="{F7CDA44E-642E-CEEE-1ED3-79E4FD4C3E05}"/>
          </ac:spMkLst>
        </pc:spChg>
        <pc:spChg chg="mod">
          <ac:chgData name="Rina Honda 本多 梨七" userId="S::rinahonda@qnap.com::16830f83-da19-4b72-a25e-c5f2d1021454" providerId="AD" clId="Web-{4AD8D0F4-E1BA-D2F0-FE25-3E4E99C06329}" dt="2023-04-12T08:44:42.036" v="165" actId="20577"/>
          <ac:spMkLst>
            <pc:docMk/>
            <pc:sldMk cId="3130078019" sldId="295"/>
            <ac:spMk id="124" creationId="{5444B708-9F01-2130-AA3D-E415B7B38954}"/>
          </ac:spMkLst>
        </pc:spChg>
        <pc:spChg chg="mod">
          <ac:chgData name="Rina Honda 本多 梨七" userId="S::rinahonda@qnap.com::16830f83-da19-4b72-a25e-c5f2d1021454" providerId="AD" clId="Web-{4AD8D0F4-E1BA-D2F0-FE25-3E4E99C06329}" dt="2023-04-12T08:44:19.879" v="159" actId="20577"/>
          <ac:spMkLst>
            <pc:docMk/>
            <pc:sldMk cId="3130078019" sldId="295"/>
            <ac:spMk id="125" creationId="{FF04F3E5-35EB-67B6-85BC-E78BDE9F451A}"/>
          </ac:spMkLst>
        </pc:spChg>
      </pc:sldChg>
      <pc:sldChg chg="modSp">
        <pc:chgData name="Rina Honda 本多 梨七" userId="S::rinahonda@qnap.com::16830f83-da19-4b72-a25e-c5f2d1021454" providerId="AD" clId="Web-{4AD8D0F4-E1BA-D2F0-FE25-3E4E99C06329}" dt="2023-04-12T09:03:25.051" v="381" actId="20577"/>
        <pc:sldMkLst>
          <pc:docMk/>
          <pc:sldMk cId="1152599849" sldId="296"/>
        </pc:sldMkLst>
        <pc:spChg chg="mod">
          <ac:chgData name="Rina Honda 本多 梨七" userId="S::rinahonda@qnap.com::16830f83-da19-4b72-a25e-c5f2d1021454" providerId="AD" clId="Web-{4AD8D0F4-E1BA-D2F0-FE25-3E4E99C06329}" dt="2023-04-12T09:02:44.315" v="366" actId="20577"/>
          <ac:spMkLst>
            <pc:docMk/>
            <pc:sldMk cId="1152599849" sldId="296"/>
            <ac:spMk id="2" creationId="{8E45D832-9C1C-EC04-4B56-72DA12B9929F}"/>
          </ac:spMkLst>
        </pc:spChg>
        <pc:spChg chg="mod">
          <ac:chgData name="Rina Honda 本多 梨七" userId="S::rinahonda@qnap.com::16830f83-da19-4b72-a25e-c5f2d1021454" providerId="AD" clId="Web-{4AD8D0F4-E1BA-D2F0-FE25-3E4E99C06329}" dt="2023-04-12T09:03:25.051" v="381" actId="20577"/>
          <ac:spMkLst>
            <pc:docMk/>
            <pc:sldMk cId="1152599849" sldId="296"/>
            <ac:spMk id="3" creationId="{ACA8308E-DBED-4782-0E5A-98D65C73EB97}"/>
          </ac:spMkLst>
        </pc:spChg>
      </pc:sldChg>
      <pc:sldChg chg="modSp">
        <pc:chgData name="Rina Honda 本多 梨七" userId="S::rinahonda@qnap.com::16830f83-da19-4b72-a25e-c5f2d1021454" providerId="AD" clId="Web-{4AD8D0F4-E1BA-D2F0-FE25-3E4E99C06329}" dt="2023-04-12T08:46:41.477" v="188" actId="20577"/>
        <pc:sldMkLst>
          <pc:docMk/>
          <pc:sldMk cId="4053342356" sldId="325"/>
        </pc:sldMkLst>
        <pc:spChg chg="mod">
          <ac:chgData name="Rina Honda 本多 梨七" userId="S::rinahonda@qnap.com::16830f83-da19-4b72-a25e-c5f2d1021454" providerId="AD" clId="Web-{4AD8D0F4-E1BA-D2F0-FE25-3E4E99C06329}" dt="2023-04-12T08:46:41.477" v="188" actId="20577"/>
          <ac:spMkLst>
            <pc:docMk/>
            <pc:sldMk cId="4053342356" sldId="325"/>
            <ac:spMk id="7" creationId="{4A4F89F7-5905-5552-4D6A-F2A387484F02}"/>
          </ac:spMkLst>
        </pc:spChg>
      </pc:sldChg>
      <pc:sldChg chg="modSp">
        <pc:chgData name="Rina Honda 本多 梨七" userId="S::rinahonda@qnap.com::16830f83-da19-4b72-a25e-c5f2d1021454" providerId="AD" clId="Web-{4AD8D0F4-E1BA-D2F0-FE25-3E4E99C06329}" dt="2023-04-12T08:39:09.308" v="106" actId="20577"/>
        <pc:sldMkLst>
          <pc:docMk/>
          <pc:sldMk cId="2894242186" sldId="326"/>
        </pc:sldMkLst>
        <pc:spChg chg="mod">
          <ac:chgData name="Rina Honda 本多 梨七" userId="S::rinahonda@qnap.com::16830f83-da19-4b72-a25e-c5f2d1021454" providerId="AD" clId="Web-{4AD8D0F4-E1BA-D2F0-FE25-3E4E99C06329}" dt="2023-04-12T08:38:51.948" v="104" actId="20577"/>
          <ac:spMkLst>
            <pc:docMk/>
            <pc:sldMk cId="2894242186" sldId="326"/>
            <ac:spMk id="5" creationId="{301E05AD-915C-D86D-5A21-728D40692EBB}"/>
          </ac:spMkLst>
        </pc:spChg>
        <pc:spChg chg="mod">
          <ac:chgData name="Rina Honda 本多 梨七" userId="S::rinahonda@qnap.com::16830f83-da19-4b72-a25e-c5f2d1021454" providerId="AD" clId="Web-{4AD8D0F4-E1BA-D2F0-FE25-3E4E99C06329}" dt="2023-04-12T08:39:09.308" v="106" actId="20577"/>
          <ac:spMkLst>
            <pc:docMk/>
            <pc:sldMk cId="2894242186" sldId="326"/>
            <ac:spMk id="6" creationId="{C858BB6F-8118-EE4A-91F3-61D3B4CB8EE1}"/>
          </ac:spMkLst>
        </pc:spChg>
      </pc:sldChg>
      <pc:sldChg chg="modSp">
        <pc:chgData name="Rina Honda 本多 梨七" userId="S::rinahonda@qnap.com::16830f83-da19-4b72-a25e-c5f2d1021454" providerId="AD" clId="Web-{4AD8D0F4-E1BA-D2F0-FE25-3E4E99C06329}" dt="2023-04-12T09:05:02.272" v="399" actId="20577"/>
        <pc:sldMkLst>
          <pc:docMk/>
          <pc:sldMk cId="302686771" sldId="331"/>
        </pc:sldMkLst>
        <pc:spChg chg="mod">
          <ac:chgData name="Rina Honda 本多 梨七" userId="S::rinahonda@qnap.com::16830f83-da19-4b72-a25e-c5f2d1021454" providerId="AD" clId="Web-{4AD8D0F4-E1BA-D2F0-FE25-3E4E99C06329}" dt="2023-04-12T09:04:13.349" v="389" actId="20577"/>
          <ac:spMkLst>
            <pc:docMk/>
            <pc:sldMk cId="302686771" sldId="331"/>
            <ac:spMk id="2" creationId="{D6A822EA-B9CF-2EFD-628D-A53B35518160}"/>
          </ac:spMkLst>
        </pc:spChg>
        <pc:spChg chg="mod">
          <ac:chgData name="Rina Honda 本多 梨七" userId="S::rinahonda@qnap.com::16830f83-da19-4b72-a25e-c5f2d1021454" providerId="AD" clId="Web-{4AD8D0F4-E1BA-D2F0-FE25-3E4E99C06329}" dt="2023-04-12T09:05:02.272" v="399" actId="20577"/>
          <ac:spMkLst>
            <pc:docMk/>
            <pc:sldMk cId="302686771" sldId="331"/>
            <ac:spMk id="9" creationId="{823473A3-DC84-C511-6D66-32F2E3F2DE28}"/>
          </ac:spMkLst>
        </pc:spChg>
      </pc:sldChg>
      <pc:sldChg chg="modSp">
        <pc:chgData name="Rina Honda 本多 梨七" userId="S::rinahonda@qnap.com::16830f83-da19-4b72-a25e-c5f2d1021454" providerId="AD" clId="Web-{4AD8D0F4-E1BA-D2F0-FE25-3E4E99C06329}" dt="2023-04-12T09:06:24.931" v="411" actId="20577"/>
        <pc:sldMkLst>
          <pc:docMk/>
          <pc:sldMk cId="1167364646" sldId="334"/>
        </pc:sldMkLst>
        <pc:spChg chg="mod">
          <ac:chgData name="Rina Honda 本多 梨七" userId="S::rinahonda@qnap.com::16830f83-da19-4b72-a25e-c5f2d1021454" providerId="AD" clId="Web-{4AD8D0F4-E1BA-D2F0-FE25-3E4E99C06329}" dt="2023-04-12T09:05:27.523" v="402" actId="20577"/>
          <ac:spMkLst>
            <pc:docMk/>
            <pc:sldMk cId="1167364646" sldId="334"/>
            <ac:spMk id="2" creationId="{8BFE3052-E327-38F2-BCDB-A8D96BD45E23}"/>
          </ac:spMkLst>
        </pc:spChg>
        <pc:spChg chg="mod">
          <ac:chgData name="Rina Honda 本多 梨七" userId="S::rinahonda@qnap.com::16830f83-da19-4b72-a25e-c5f2d1021454" providerId="AD" clId="Web-{4AD8D0F4-E1BA-D2F0-FE25-3E4E99C06329}" dt="2023-04-12T09:06:05.680" v="409" actId="20577"/>
          <ac:spMkLst>
            <pc:docMk/>
            <pc:sldMk cId="1167364646" sldId="334"/>
            <ac:spMk id="4" creationId="{32F59AFA-9959-FE69-223B-DFAD691FF56C}"/>
          </ac:spMkLst>
        </pc:spChg>
        <pc:spChg chg="mod">
          <ac:chgData name="Rina Honda 本多 梨七" userId="S::rinahonda@qnap.com::16830f83-da19-4b72-a25e-c5f2d1021454" providerId="AD" clId="Web-{4AD8D0F4-E1BA-D2F0-FE25-3E4E99C06329}" dt="2023-04-12T09:06:24.931" v="411" actId="20577"/>
          <ac:spMkLst>
            <pc:docMk/>
            <pc:sldMk cId="1167364646" sldId="334"/>
            <ac:spMk id="6" creationId="{4BE58527-D929-82F3-5912-6BAE2B36E82F}"/>
          </ac:spMkLst>
        </pc:spChg>
      </pc:sldChg>
      <pc:sldChg chg="modSp">
        <pc:chgData name="Rina Honda 本多 梨七" userId="S::rinahonda@qnap.com::16830f83-da19-4b72-a25e-c5f2d1021454" providerId="AD" clId="Web-{4AD8D0F4-E1BA-D2F0-FE25-3E4E99C06329}" dt="2023-04-12T09:07:37.198" v="420" actId="20577"/>
        <pc:sldMkLst>
          <pc:docMk/>
          <pc:sldMk cId="2728425622" sldId="336"/>
        </pc:sldMkLst>
        <pc:spChg chg="mod">
          <ac:chgData name="Rina Honda 本多 梨七" userId="S::rinahonda@qnap.com::16830f83-da19-4b72-a25e-c5f2d1021454" providerId="AD" clId="Web-{4AD8D0F4-E1BA-D2F0-FE25-3E4E99C06329}" dt="2023-04-12T09:06:49.853" v="414" actId="20577"/>
          <ac:spMkLst>
            <pc:docMk/>
            <pc:sldMk cId="2728425622" sldId="336"/>
            <ac:spMk id="2" creationId="{8BFE3052-E327-38F2-BCDB-A8D96BD45E23}"/>
          </ac:spMkLst>
        </pc:spChg>
        <pc:spChg chg="mod">
          <ac:chgData name="Rina Honda 本多 梨七" userId="S::rinahonda@qnap.com::16830f83-da19-4b72-a25e-c5f2d1021454" providerId="AD" clId="Web-{4AD8D0F4-E1BA-D2F0-FE25-3E4E99C06329}" dt="2023-04-12T09:07:37.198" v="420" actId="20577"/>
          <ac:spMkLst>
            <pc:docMk/>
            <pc:sldMk cId="2728425622" sldId="336"/>
            <ac:spMk id="3" creationId="{51626979-6D85-5F09-0643-6693B3D25C10}"/>
          </ac:spMkLst>
        </pc:spChg>
        <pc:spChg chg="mod">
          <ac:chgData name="Rina Honda 本多 梨七" userId="S::rinahonda@qnap.com::16830f83-da19-4b72-a25e-c5f2d1021454" providerId="AD" clId="Web-{4AD8D0F4-E1BA-D2F0-FE25-3E4E99C06329}" dt="2023-04-12T09:07:04.572" v="416" actId="20577"/>
          <ac:spMkLst>
            <pc:docMk/>
            <pc:sldMk cId="2728425622" sldId="336"/>
            <ac:spMk id="4" creationId="{2A5D19C5-482B-84A5-ABFA-8B6FAFFF23D3}"/>
          </ac:spMkLst>
        </pc:spChg>
      </pc:sldChg>
    </pc:docChg>
  </pc:docChgLst>
  <pc:docChgLst>
    <pc:chgData name="Rina Honda 本多 梨七" userId="S::rinahonda@qnap.com::16830f83-da19-4b72-a25e-c5f2d1021454" providerId="AD" clId="Web-{4530ADFE-84BF-4299-7C8D-763CDF957003}"/>
    <pc:docChg chg="modSld">
      <pc:chgData name="Rina Honda 本多 梨七" userId="S::rinahonda@qnap.com::16830f83-da19-4b72-a25e-c5f2d1021454" providerId="AD" clId="Web-{4530ADFE-84BF-4299-7C8D-763CDF957003}" dt="2023-04-28T09:07:33.988" v="1449" actId="20577"/>
      <pc:docMkLst>
        <pc:docMk/>
      </pc:docMkLst>
      <pc:sldChg chg="modSp">
        <pc:chgData name="Rina Honda 本多 梨七" userId="S::rinahonda@qnap.com::16830f83-da19-4b72-a25e-c5f2d1021454" providerId="AD" clId="Web-{4530ADFE-84BF-4299-7C8D-763CDF957003}" dt="2023-04-28T08:08:37.842" v="800" actId="14100"/>
        <pc:sldMkLst>
          <pc:docMk/>
          <pc:sldMk cId="2724734367" sldId="256"/>
        </pc:sldMkLst>
        <pc:spChg chg="mod">
          <ac:chgData name="Rina Honda 本多 梨七" userId="S::rinahonda@qnap.com::16830f83-da19-4b72-a25e-c5f2d1021454" providerId="AD" clId="Web-{4530ADFE-84BF-4299-7C8D-763CDF957003}" dt="2023-04-28T08:08:37.842" v="800" actId="14100"/>
          <ac:spMkLst>
            <pc:docMk/>
            <pc:sldMk cId="2724734367" sldId="256"/>
            <ac:spMk id="8" creationId="{19B8BC24-A342-EF6F-287D-0E185BC64448}"/>
          </ac:spMkLst>
        </pc:spChg>
      </pc:sldChg>
      <pc:sldChg chg="modSp">
        <pc:chgData name="Rina Honda 本多 梨七" userId="S::rinahonda@qnap.com::16830f83-da19-4b72-a25e-c5f2d1021454" providerId="AD" clId="Web-{4530ADFE-84BF-4299-7C8D-763CDF957003}" dt="2023-04-28T09:07:25.894" v="1448" actId="20577"/>
        <pc:sldMkLst>
          <pc:docMk/>
          <pc:sldMk cId="4214743799" sldId="267"/>
        </pc:sldMkLst>
        <pc:spChg chg="mod">
          <ac:chgData name="Rina Honda 本多 梨七" userId="S::rinahonda@qnap.com::16830f83-da19-4b72-a25e-c5f2d1021454" providerId="AD" clId="Web-{4530ADFE-84BF-4299-7C8D-763CDF957003}" dt="2023-04-28T09:07:25.894" v="1448" actId="20577"/>
          <ac:spMkLst>
            <pc:docMk/>
            <pc:sldMk cId="4214743799" sldId="267"/>
            <ac:spMk id="3" creationId="{F2F0F898-478D-199F-FECF-2F111B8E9A36}"/>
          </ac:spMkLst>
        </pc:spChg>
      </pc:sldChg>
      <pc:sldChg chg="modSp">
        <pc:chgData name="Rina Honda 本多 梨七" userId="S::rinahonda@qnap.com::16830f83-da19-4b72-a25e-c5f2d1021454" providerId="AD" clId="Web-{4530ADFE-84BF-4299-7C8D-763CDF957003}" dt="2023-04-28T09:07:33.988" v="1449" actId="20577"/>
        <pc:sldMkLst>
          <pc:docMk/>
          <pc:sldMk cId="1155349494" sldId="269"/>
        </pc:sldMkLst>
        <pc:spChg chg="mod">
          <ac:chgData name="Rina Honda 本多 梨七" userId="S::rinahonda@qnap.com::16830f83-da19-4b72-a25e-c5f2d1021454" providerId="AD" clId="Web-{4530ADFE-84BF-4299-7C8D-763CDF957003}" dt="2023-04-28T09:07:33.988" v="1449" actId="20577"/>
          <ac:spMkLst>
            <pc:docMk/>
            <pc:sldMk cId="1155349494" sldId="269"/>
            <ac:spMk id="7" creationId="{C0947147-4C6E-115B-1194-73D23E69CD60}"/>
          </ac:spMkLst>
        </pc:spChg>
      </pc:sldChg>
      <pc:sldChg chg="modSp">
        <pc:chgData name="Rina Honda 本多 梨七" userId="S::rinahonda@qnap.com::16830f83-da19-4b72-a25e-c5f2d1021454" providerId="AD" clId="Web-{4530ADFE-84BF-4299-7C8D-763CDF957003}" dt="2023-04-28T08:11:05.800" v="809" actId="20577"/>
        <pc:sldMkLst>
          <pc:docMk/>
          <pc:sldMk cId="97473504" sldId="271"/>
        </pc:sldMkLst>
        <pc:spChg chg="mod">
          <ac:chgData name="Rina Honda 本多 梨七" userId="S::rinahonda@qnap.com::16830f83-da19-4b72-a25e-c5f2d1021454" providerId="AD" clId="Web-{4530ADFE-84BF-4299-7C8D-763CDF957003}" dt="2023-04-28T08:11:05.800" v="809" actId="20577"/>
          <ac:spMkLst>
            <pc:docMk/>
            <pc:sldMk cId="97473504" sldId="271"/>
            <ac:spMk id="9" creationId="{4A68FAA9-DB1C-3F9B-EDBB-6ED081E44E0A}"/>
          </ac:spMkLst>
        </pc:spChg>
      </pc:sldChg>
      <pc:sldChg chg="modSp">
        <pc:chgData name="Rina Honda 本多 梨七" userId="S::rinahonda@qnap.com::16830f83-da19-4b72-a25e-c5f2d1021454" providerId="AD" clId="Web-{4530ADFE-84BF-4299-7C8D-763CDF957003}" dt="2023-04-28T08:11:40.864" v="810" actId="14100"/>
        <pc:sldMkLst>
          <pc:docMk/>
          <pc:sldMk cId="972094670" sldId="272"/>
        </pc:sldMkLst>
        <pc:spChg chg="mod">
          <ac:chgData name="Rina Honda 本多 梨七" userId="S::rinahonda@qnap.com::16830f83-da19-4b72-a25e-c5f2d1021454" providerId="AD" clId="Web-{4530ADFE-84BF-4299-7C8D-763CDF957003}" dt="2023-04-28T08:11:40.864" v="810" actId="14100"/>
          <ac:spMkLst>
            <pc:docMk/>
            <pc:sldMk cId="972094670" sldId="272"/>
            <ac:spMk id="5" creationId="{28BEE972-7B13-160F-F6B2-6EAB0FCD0974}"/>
          </ac:spMkLst>
        </pc:spChg>
      </pc:sldChg>
      <pc:sldChg chg="modSp">
        <pc:chgData name="Rina Honda 本多 梨七" userId="S::rinahonda@qnap.com::16830f83-da19-4b72-a25e-c5f2d1021454" providerId="AD" clId="Web-{4530ADFE-84BF-4299-7C8D-763CDF957003}" dt="2023-04-28T09:06:32.845" v="1440" actId="14100"/>
        <pc:sldMkLst>
          <pc:docMk/>
          <pc:sldMk cId="2020234937" sldId="273"/>
        </pc:sldMkLst>
        <pc:spChg chg="mod">
          <ac:chgData name="Rina Honda 本多 梨七" userId="S::rinahonda@qnap.com::16830f83-da19-4b72-a25e-c5f2d1021454" providerId="AD" clId="Web-{4530ADFE-84BF-4299-7C8D-763CDF957003}" dt="2023-04-28T09:06:32.845" v="1440" actId="14100"/>
          <ac:spMkLst>
            <pc:docMk/>
            <pc:sldMk cId="2020234937" sldId="273"/>
            <ac:spMk id="5" creationId="{91E1B4D0-719D-B173-2239-82353407A519}"/>
          </ac:spMkLst>
        </pc:spChg>
      </pc:sldChg>
      <pc:sldChg chg="modSp">
        <pc:chgData name="Rina Honda 本多 梨七" userId="S::rinahonda@qnap.com::16830f83-da19-4b72-a25e-c5f2d1021454" providerId="AD" clId="Web-{4530ADFE-84BF-4299-7C8D-763CDF957003}" dt="2023-04-28T08:17:28.312" v="885" actId="20577"/>
        <pc:sldMkLst>
          <pc:docMk/>
          <pc:sldMk cId="928262027" sldId="274"/>
        </pc:sldMkLst>
        <pc:spChg chg="mod">
          <ac:chgData name="Rina Honda 本多 梨七" userId="S::rinahonda@qnap.com::16830f83-da19-4b72-a25e-c5f2d1021454" providerId="AD" clId="Web-{4530ADFE-84BF-4299-7C8D-763CDF957003}" dt="2023-04-28T08:17:28.312" v="885" actId="20577"/>
          <ac:spMkLst>
            <pc:docMk/>
            <pc:sldMk cId="928262027" sldId="274"/>
            <ac:spMk id="2" creationId="{0503C49D-3254-000C-5970-25952F819C87}"/>
          </ac:spMkLst>
        </pc:spChg>
        <pc:graphicFrameChg chg="mod modGraphic">
          <ac:chgData name="Rina Honda 本多 梨七" userId="S::rinahonda@qnap.com::16830f83-da19-4b72-a25e-c5f2d1021454" providerId="AD" clId="Web-{4530ADFE-84BF-4299-7C8D-763CDF957003}" dt="2023-04-28T08:16:54.390" v="879"/>
          <ac:graphicFrameMkLst>
            <pc:docMk/>
            <pc:sldMk cId="928262027" sldId="274"/>
            <ac:graphicFrameMk id="4" creationId="{F6E493AD-C294-AE2E-17F0-27ED2BC25AD6}"/>
          </ac:graphicFrameMkLst>
        </pc:graphicFrameChg>
      </pc:sldChg>
      <pc:sldChg chg="modSp">
        <pc:chgData name="Rina Honda 本多 梨七" userId="S::rinahonda@qnap.com::16830f83-da19-4b72-a25e-c5f2d1021454" providerId="AD" clId="Web-{4530ADFE-84BF-4299-7C8D-763CDF957003}" dt="2023-04-28T09:06:16.501" v="1439" actId="20577"/>
        <pc:sldMkLst>
          <pc:docMk/>
          <pc:sldMk cId="1773603597" sldId="275"/>
        </pc:sldMkLst>
        <pc:spChg chg="mod">
          <ac:chgData name="Rina Honda 本多 梨七" userId="S::rinahonda@qnap.com::16830f83-da19-4b72-a25e-c5f2d1021454" providerId="AD" clId="Web-{4530ADFE-84BF-4299-7C8D-763CDF957003}" dt="2023-04-28T06:03:12.986" v="70" actId="20577"/>
          <ac:spMkLst>
            <pc:docMk/>
            <pc:sldMk cId="1773603597" sldId="275"/>
            <ac:spMk id="2" creationId="{F470A75D-613A-3FEF-DAEE-A43B988259CC}"/>
          </ac:spMkLst>
        </pc:spChg>
        <pc:spChg chg="mod">
          <ac:chgData name="Rina Honda 本多 梨七" userId="S::rinahonda@qnap.com::16830f83-da19-4b72-a25e-c5f2d1021454" providerId="AD" clId="Web-{4530ADFE-84BF-4299-7C8D-763CDF957003}" dt="2023-04-28T09:06:16.501" v="1439" actId="20577"/>
          <ac:spMkLst>
            <pc:docMk/>
            <pc:sldMk cId="1773603597" sldId="275"/>
            <ac:spMk id="3" creationId="{B8F4F8A3-A9C1-399D-102C-F2525F1CA4C9}"/>
          </ac:spMkLst>
        </pc:spChg>
        <pc:spChg chg="mod">
          <ac:chgData name="Rina Honda 本多 梨七" userId="S::rinahonda@qnap.com::16830f83-da19-4b72-a25e-c5f2d1021454" providerId="AD" clId="Web-{4530ADFE-84BF-4299-7C8D-763CDF957003}" dt="2023-04-28T06:02:29.047" v="65" actId="20577"/>
          <ac:spMkLst>
            <pc:docMk/>
            <pc:sldMk cId="1773603597" sldId="275"/>
            <ac:spMk id="5" creationId="{978E0D9A-7C99-694B-AF18-54E001994926}"/>
          </ac:spMkLst>
        </pc:spChg>
        <pc:graphicFrameChg chg="mod modGraphic">
          <ac:chgData name="Rina Honda 本多 梨七" userId="S::rinahonda@qnap.com::16830f83-da19-4b72-a25e-c5f2d1021454" providerId="AD" clId="Web-{4530ADFE-84BF-4299-7C8D-763CDF957003}" dt="2023-04-28T08:33:11.281" v="1347"/>
          <ac:graphicFrameMkLst>
            <pc:docMk/>
            <pc:sldMk cId="1773603597" sldId="275"/>
            <ac:graphicFrameMk id="6" creationId="{98061C09-F419-3DAE-673D-6323B2C8265B}"/>
          </ac:graphicFrameMkLst>
        </pc:graphicFrameChg>
      </pc:sldChg>
      <pc:sldChg chg="modSp">
        <pc:chgData name="Rina Honda 本多 梨七" userId="S::rinahonda@qnap.com::16830f83-da19-4b72-a25e-c5f2d1021454" providerId="AD" clId="Web-{4530ADFE-84BF-4299-7C8D-763CDF957003}" dt="2023-04-28T08:32:43.811" v="1335"/>
        <pc:sldMkLst>
          <pc:docMk/>
          <pc:sldMk cId="800602331" sldId="276"/>
        </pc:sldMkLst>
        <pc:spChg chg="mod">
          <ac:chgData name="Rina Honda 本多 梨七" userId="S::rinahonda@qnap.com::16830f83-da19-4b72-a25e-c5f2d1021454" providerId="AD" clId="Web-{4530ADFE-84BF-4299-7C8D-763CDF957003}" dt="2023-04-28T06:03:20.612" v="71" actId="20577"/>
          <ac:spMkLst>
            <pc:docMk/>
            <pc:sldMk cId="800602331" sldId="276"/>
            <ac:spMk id="2" creationId="{F470A75D-613A-3FEF-DAEE-A43B988259CC}"/>
          </ac:spMkLst>
        </pc:spChg>
        <pc:spChg chg="mod">
          <ac:chgData name="Rina Honda 本多 梨七" userId="S::rinahonda@qnap.com::16830f83-da19-4b72-a25e-c5f2d1021454" providerId="AD" clId="Web-{4530ADFE-84BF-4299-7C8D-763CDF957003}" dt="2023-04-28T06:03:50.456" v="74" actId="20577"/>
          <ac:spMkLst>
            <pc:docMk/>
            <pc:sldMk cId="800602331" sldId="276"/>
            <ac:spMk id="3" creationId="{B8F4F8A3-A9C1-399D-102C-F2525F1CA4C9}"/>
          </ac:spMkLst>
        </pc:spChg>
        <pc:spChg chg="mod">
          <ac:chgData name="Rina Honda 本多 梨七" userId="S::rinahonda@qnap.com::16830f83-da19-4b72-a25e-c5f2d1021454" providerId="AD" clId="Web-{4530ADFE-84BF-4299-7C8D-763CDF957003}" dt="2023-04-28T06:07:01.932" v="92" actId="20577"/>
          <ac:spMkLst>
            <pc:docMk/>
            <pc:sldMk cId="800602331" sldId="276"/>
            <ac:spMk id="16" creationId="{3167CD3F-B8AE-931D-7E83-2088120BD47A}"/>
          </ac:spMkLst>
        </pc:spChg>
        <pc:graphicFrameChg chg="mod modGraphic">
          <ac:chgData name="Rina Honda 本多 梨七" userId="S::rinahonda@qnap.com::16830f83-da19-4b72-a25e-c5f2d1021454" providerId="AD" clId="Web-{4530ADFE-84BF-4299-7C8D-763CDF957003}" dt="2023-04-28T08:32:43.811" v="1335"/>
          <ac:graphicFrameMkLst>
            <pc:docMk/>
            <pc:sldMk cId="800602331" sldId="276"/>
            <ac:graphicFrameMk id="14" creationId="{F17F59E5-A80C-13FE-7D8E-07CE7A43C99B}"/>
          </ac:graphicFrameMkLst>
        </pc:graphicFrameChg>
      </pc:sldChg>
      <pc:sldChg chg="modSp">
        <pc:chgData name="Rina Honda 本多 梨七" userId="S::rinahonda@qnap.com::16830f83-da19-4b72-a25e-c5f2d1021454" providerId="AD" clId="Web-{4530ADFE-84BF-4299-7C8D-763CDF957003}" dt="2023-04-28T08:32:36.045" v="1331"/>
        <pc:sldMkLst>
          <pc:docMk/>
          <pc:sldMk cId="2385939168" sldId="277"/>
        </pc:sldMkLst>
        <pc:spChg chg="mod">
          <ac:chgData name="Rina Honda 本多 梨七" userId="S::rinahonda@qnap.com::16830f83-da19-4b72-a25e-c5f2d1021454" providerId="AD" clId="Web-{4530ADFE-84BF-4299-7C8D-763CDF957003}" dt="2023-04-28T06:07:40.387" v="96" actId="20577"/>
          <ac:spMkLst>
            <pc:docMk/>
            <pc:sldMk cId="2385939168" sldId="277"/>
            <ac:spMk id="8" creationId="{79FFEFC9-13B7-85A3-3988-235D5E2D2B23}"/>
          </ac:spMkLst>
        </pc:spChg>
        <pc:spChg chg="mod">
          <ac:chgData name="Rina Honda 本多 梨七" userId="S::rinahonda@qnap.com::16830f83-da19-4b72-a25e-c5f2d1021454" providerId="AD" clId="Web-{4530ADFE-84BF-4299-7C8D-763CDF957003}" dt="2023-04-28T06:08:08.466" v="98" actId="20577"/>
          <ac:spMkLst>
            <pc:docMk/>
            <pc:sldMk cId="2385939168" sldId="277"/>
            <ac:spMk id="9" creationId="{A9E008A9-E181-F364-666B-C493760E35BB}"/>
          </ac:spMkLst>
        </pc:spChg>
        <pc:spChg chg="mod">
          <ac:chgData name="Rina Honda 本多 梨七" userId="S::rinahonda@qnap.com::16830f83-da19-4b72-a25e-c5f2d1021454" providerId="AD" clId="Web-{4530ADFE-84BF-4299-7C8D-763CDF957003}" dt="2023-04-28T06:09:24.547" v="105" actId="20577"/>
          <ac:spMkLst>
            <pc:docMk/>
            <pc:sldMk cId="2385939168" sldId="277"/>
            <ac:spMk id="10" creationId="{2D8505A1-CF40-FC1F-A371-EBAF78C5A809}"/>
          </ac:spMkLst>
        </pc:spChg>
        <pc:graphicFrameChg chg="mod modGraphic">
          <ac:chgData name="Rina Honda 本多 梨七" userId="S::rinahonda@qnap.com::16830f83-da19-4b72-a25e-c5f2d1021454" providerId="AD" clId="Web-{4530ADFE-84BF-4299-7C8D-763CDF957003}" dt="2023-04-28T08:32:36.045" v="1331"/>
          <ac:graphicFrameMkLst>
            <pc:docMk/>
            <pc:sldMk cId="2385939168" sldId="277"/>
            <ac:graphicFrameMk id="15" creationId="{9F416D1A-8E62-51A8-D54C-CBB2BFE2F43E}"/>
          </ac:graphicFrameMkLst>
        </pc:graphicFrameChg>
      </pc:sldChg>
      <pc:sldChg chg="modSp">
        <pc:chgData name="Rina Honda 本多 梨七" userId="S::rinahonda@qnap.com::16830f83-da19-4b72-a25e-c5f2d1021454" providerId="AD" clId="Web-{4530ADFE-84BF-4299-7C8D-763CDF957003}" dt="2023-04-28T09:05:53.500" v="1438" actId="20577"/>
        <pc:sldMkLst>
          <pc:docMk/>
          <pc:sldMk cId="449152074" sldId="279"/>
        </pc:sldMkLst>
        <pc:spChg chg="mod">
          <ac:chgData name="Rina Honda 本多 梨七" userId="S::rinahonda@qnap.com::16830f83-da19-4b72-a25e-c5f2d1021454" providerId="AD" clId="Web-{4530ADFE-84BF-4299-7C8D-763CDF957003}" dt="2023-04-28T06:16:24.172" v="149" actId="20577"/>
          <ac:spMkLst>
            <pc:docMk/>
            <pc:sldMk cId="449152074" sldId="279"/>
            <ac:spMk id="2" creationId="{F470A75D-613A-3FEF-DAEE-A43B988259CC}"/>
          </ac:spMkLst>
        </pc:spChg>
        <pc:spChg chg="mod">
          <ac:chgData name="Rina Honda 本多 梨七" userId="S::rinahonda@qnap.com::16830f83-da19-4b72-a25e-c5f2d1021454" providerId="AD" clId="Web-{4530ADFE-84BF-4299-7C8D-763CDF957003}" dt="2023-04-28T09:05:53.500" v="1438" actId="20577"/>
          <ac:spMkLst>
            <pc:docMk/>
            <pc:sldMk cId="449152074" sldId="279"/>
            <ac:spMk id="8" creationId="{D71942E0-7222-862F-D5F5-96869A7E1FF9}"/>
          </ac:spMkLst>
        </pc:spChg>
        <pc:spChg chg="mod">
          <ac:chgData name="Rina Honda 本多 梨七" userId="S::rinahonda@qnap.com::16830f83-da19-4b72-a25e-c5f2d1021454" providerId="AD" clId="Web-{4530ADFE-84BF-4299-7C8D-763CDF957003}" dt="2023-04-28T06:23:41.625" v="202" actId="20577"/>
          <ac:spMkLst>
            <pc:docMk/>
            <pc:sldMk cId="449152074" sldId="279"/>
            <ac:spMk id="9" creationId="{AC6C2A59-8A7C-9593-865F-57321BF22DA2}"/>
          </ac:spMkLst>
        </pc:spChg>
        <pc:graphicFrameChg chg="mod modGraphic">
          <ac:chgData name="Rina Honda 本多 梨七" userId="S::rinahonda@qnap.com::16830f83-da19-4b72-a25e-c5f2d1021454" providerId="AD" clId="Web-{4530ADFE-84BF-4299-7C8D-763CDF957003}" dt="2023-04-28T08:32:27.670" v="1327"/>
          <ac:graphicFrameMkLst>
            <pc:docMk/>
            <pc:sldMk cId="449152074" sldId="279"/>
            <ac:graphicFrameMk id="5" creationId="{00FB3A12-747A-807E-B491-B3F87BFED0DB}"/>
          </ac:graphicFrameMkLst>
        </pc:graphicFrameChg>
      </pc:sldChg>
      <pc:sldChg chg="modSp">
        <pc:chgData name="Rina Honda 本多 梨七" userId="S::rinahonda@qnap.com::16830f83-da19-4b72-a25e-c5f2d1021454" providerId="AD" clId="Web-{4530ADFE-84BF-4299-7C8D-763CDF957003}" dt="2023-04-28T08:32:14.935" v="1319"/>
        <pc:sldMkLst>
          <pc:docMk/>
          <pc:sldMk cId="562876653" sldId="281"/>
        </pc:sldMkLst>
        <pc:spChg chg="mod">
          <ac:chgData name="Rina Honda 本多 梨七" userId="S::rinahonda@qnap.com::16830f83-da19-4b72-a25e-c5f2d1021454" providerId="AD" clId="Web-{4530ADFE-84BF-4299-7C8D-763CDF957003}" dt="2023-04-28T06:32:08.097" v="266" actId="20577"/>
          <ac:spMkLst>
            <pc:docMk/>
            <pc:sldMk cId="562876653" sldId="281"/>
            <ac:spMk id="6" creationId="{96D96C66-82D4-82AE-8706-90366DC565A9}"/>
          </ac:spMkLst>
        </pc:spChg>
        <pc:spChg chg="mod">
          <ac:chgData name="Rina Honda 本多 梨七" userId="S::rinahonda@qnap.com::16830f83-da19-4b72-a25e-c5f2d1021454" providerId="AD" clId="Web-{4530ADFE-84BF-4299-7C8D-763CDF957003}" dt="2023-04-28T06:33:01.239" v="271" actId="20577"/>
          <ac:spMkLst>
            <pc:docMk/>
            <pc:sldMk cId="562876653" sldId="281"/>
            <ac:spMk id="8" creationId="{40CE3D03-A4B3-14D2-53BE-74DE798CC31B}"/>
          </ac:spMkLst>
        </pc:spChg>
        <pc:spChg chg="mod">
          <ac:chgData name="Rina Honda 本多 梨七" userId="S::rinahonda@qnap.com::16830f83-da19-4b72-a25e-c5f2d1021454" providerId="AD" clId="Web-{4530ADFE-84BF-4299-7C8D-763CDF957003}" dt="2023-04-28T06:36:04.637" v="302" actId="20577"/>
          <ac:spMkLst>
            <pc:docMk/>
            <pc:sldMk cId="562876653" sldId="281"/>
            <ac:spMk id="9" creationId="{1BB1AF96-30D4-12C1-E579-B5529259491E}"/>
          </ac:spMkLst>
        </pc:spChg>
        <pc:graphicFrameChg chg="mod modGraphic">
          <ac:chgData name="Rina Honda 本多 梨七" userId="S::rinahonda@qnap.com::16830f83-da19-4b72-a25e-c5f2d1021454" providerId="AD" clId="Web-{4530ADFE-84BF-4299-7C8D-763CDF957003}" dt="2023-04-28T08:32:14.935" v="1319"/>
          <ac:graphicFrameMkLst>
            <pc:docMk/>
            <pc:sldMk cId="562876653" sldId="281"/>
            <ac:graphicFrameMk id="7" creationId="{3F985BEB-8BCF-D3C5-22D7-18716DBDAD83}"/>
          </ac:graphicFrameMkLst>
        </pc:graphicFrameChg>
      </pc:sldChg>
      <pc:sldChg chg="modSp">
        <pc:chgData name="Rina Honda 本多 梨七" userId="S::rinahonda@qnap.com::16830f83-da19-4b72-a25e-c5f2d1021454" providerId="AD" clId="Web-{4530ADFE-84BF-4299-7C8D-763CDF957003}" dt="2023-04-28T08:33:41.797" v="1356" actId="1076"/>
        <pc:sldMkLst>
          <pc:docMk/>
          <pc:sldMk cId="2179034883" sldId="284"/>
        </pc:sldMkLst>
        <pc:spChg chg="mod">
          <ac:chgData name="Rina Honda 本多 梨七" userId="S::rinahonda@qnap.com::16830f83-da19-4b72-a25e-c5f2d1021454" providerId="AD" clId="Web-{4530ADFE-84BF-4299-7C8D-763CDF957003}" dt="2023-04-28T08:33:41.797" v="1356" actId="1076"/>
          <ac:spMkLst>
            <pc:docMk/>
            <pc:sldMk cId="2179034883" sldId="284"/>
            <ac:spMk id="2" creationId="{08ED4F04-39A6-C5C6-56B5-FBC2D168361B}"/>
          </ac:spMkLst>
        </pc:spChg>
        <pc:spChg chg="mod">
          <ac:chgData name="Rina Honda 本多 梨七" userId="S::rinahonda@qnap.com::16830f83-da19-4b72-a25e-c5f2d1021454" providerId="AD" clId="Web-{4530ADFE-84BF-4299-7C8D-763CDF957003}" dt="2023-04-28T07:04:01.529" v="377" actId="14100"/>
          <ac:spMkLst>
            <pc:docMk/>
            <pc:sldMk cId="2179034883" sldId="284"/>
            <ac:spMk id="3" creationId="{DE27473A-1EFF-4250-9E42-27E216840DC6}"/>
          </ac:spMkLst>
        </pc:spChg>
      </pc:sldChg>
      <pc:sldChg chg="modSp">
        <pc:chgData name="Rina Honda 本多 梨七" userId="S::rinahonda@qnap.com::16830f83-da19-4b72-a25e-c5f2d1021454" providerId="AD" clId="Web-{4530ADFE-84BF-4299-7C8D-763CDF957003}" dt="2023-04-28T07:08:04.131" v="402" actId="20577"/>
        <pc:sldMkLst>
          <pc:docMk/>
          <pc:sldMk cId="2698127056" sldId="285"/>
        </pc:sldMkLst>
        <pc:spChg chg="mod">
          <ac:chgData name="Rina Honda 本多 梨七" userId="S::rinahonda@qnap.com::16830f83-da19-4b72-a25e-c5f2d1021454" providerId="AD" clId="Web-{4530ADFE-84BF-4299-7C8D-763CDF957003}" dt="2023-04-28T07:05:48.314" v="382" actId="20577"/>
          <ac:spMkLst>
            <pc:docMk/>
            <pc:sldMk cId="2698127056" sldId="285"/>
            <ac:spMk id="4" creationId="{598E44D2-C945-8AC3-A553-1E1920BB1634}"/>
          </ac:spMkLst>
        </pc:spChg>
        <pc:spChg chg="mod">
          <ac:chgData name="Rina Honda 本多 梨七" userId="S::rinahonda@qnap.com::16830f83-da19-4b72-a25e-c5f2d1021454" providerId="AD" clId="Web-{4530ADFE-84BF-4299-7C8D-763CDF957003}" dt="2023-04-28T07:08:04.131" v="402" actId="20577"/>
          <ac:spMkLst>
            <pc:docMk/>
            <pc:sldMk cId="2698127056" sldId="285"/>
            <ac:spMk id="5" creationId="{AB26EFE7-AD0B-8726-1D99-84D67A80DCC1}"/>
          </ac:spMkLst>
        </pc:spChg>
      </pc:sldChg>
      <pc:sldChg chg="modSp">
        <pc:chgData name="Rina Honda 本多 梨七" userId="S::rinahonda@qnap.com::16830f83-da19-4b72-a25e-c5f2d1021454" providerId="AD" clId="Web-{4530ADFE-84BF-4299-7C8D-763CDF957003}" dt="2023-04-28T07:09:33.696" v="409" actId="20577"/>
        <pc:sldMkLst>
          <pc:docMk/>
          <pc:sldMk cId="4253461966" sldId="286"/>
        </pc:sldMkLst>
        <pc:spChg chg="mod">
          <ac:chgData name="Rina Honda 本多 梨七" userId="S::rinahonda@qnap.com::16830f83-da19-4b72-a25e-c5f2d1021454" providerId="AD" clId="Web-{4530ADFE-84BF-4299-7C8D-763CDF957003}" dt="2023-04-28T07:08:30.585" v="404" actId="20577"/>
          <ac:spMkLst>
            <pc:docMk/>
            <pc:sldMk cId="4253461966" sldId="286"/>
            <ac:spMk id="2" creationId="{A146BA57-5AF2-C6D3-01BE-B6170052886B}"/>
          </ac:spMkLst>
        </pc:spChg>
        <pc:spChg chg="mod">
          <ac:chgData name="Rina Honda 本多 梨七" userId="S::rinahonda@qnap.com::16830f83-da19-4b72-a25e-c5f2d1021454" providerId="AD" clId="Web-{4530ADFE-84BF-4299-7C8D-763CDF957003}" dt="2023-04-28T07:09:33.696" v="409" actId="20577"/>
          <ac:spMkLst>
            <pc:docMk/>
            <pc:sldMk cId="4253461966" sldId="286"/>
            <ac:spMk id="3" creationId="{1D91710B-FE5E-1D0A-E9E9-23F96BDE3266}"/>
          </ac:spMkLst>
        </pc:spChg>
      </pc:sldChg>
      <pc:sldChg chg="modSp">
        <pc:chgData name="Rina Honda 本多 梨七" userId="S::rinahonda@qnap.com::16830f83-da19-4b72-a25e-c5f2d1021454" providerId="AD" clId="Web-{4530ADFE-84BF-4299-7C8D-763CDF957003}" dt="2023-04-28T08:34:04.642" v="1357" actId="20577"/>
        <pc:sldMkLst>
          <pc:docMk/>
          <pc:sldMk cId="1032265280" sldId="287"/>
        </pc:sldMkLst>
        <pc:spChg chg="mod">
          <ac:chgData name="Rina Honda 本多 梨七" userId="S::rinahonda@qnap.com::16830f83-da19-4b72-a25e-c5f2d1021454" providerId="AD" clId="Web-{4530ADFE-84BF-4299-7C8D-763CDF957003}" dt="2023-04-28T07:10:58.496" v="425" actId="1076"/>
          <ac:spMkLst>
            <pc:docMk/>
            <pc:sldMk cId="1032265280" sldId="287"/>
            <ac:spMk id="2" creationId="{2D515BE8-99FA-98EB-5649-903DA38656AD}"/>
          </ac:spMkLst>
        </pc:spChg>
        <pc:spChg chg="mod">
          <ac:chgData name="Rina Honda 本多 梨七" userId="S::rinahonda@qnap.com::16830f83-da19-4b72-a25e-c5f2d1021454" providerId="AD" clId="Web-{4530ADFE-84BF-4299-7C8D-763CDF957003}" dt="2023-04-28T08:34:04.642" v="1357" actId="20577"/>
          <ac:spMkLst>
            <pc:docMk/>
            <pc:sldMk cId="1032265280" sldId="287"/>
            <ac:spMk id="3" creationId="{8FBA7B10-827B-501A-EE3F-6B0936B80E5E}"/>
          </ac:spMkLst>
        </pc:spChg>
      </pc:sldChg>
      <pc:sldChg chg="modSp">
        <pc:chgData name="Rina Honda 本多 梨七" userId="S::rinahonda@qnap.com::16830f83-da19-4b72-a25e-c5f2d1021454" providerId="AD" clId="Web-{4530ADFE-84BF-4299-7C8D-763CDF957003}" dt="2023-04-28T07:15:50.380" v="464" actId="20577"/>
        <pc:sldMkLst>
          <pc:docMk/>
          <pc:sldMk cId="1619793466" sldId="288"/>
        </pc:sldMkLst>
        <pc:spChg chg="mod">
          <ac:chgData name="Rina Honda 本多 梨七" userId="S::rinahonda@qnap.com::16830f83-da19-4b72-a25e-c5f2d1021454" providerId="AD" clId="Web-{4530ADFE-84BF-4299-7C8D-763CDF957003}" dt="2023-04-28T07:11:37.825" v="431" actId="20577"/>
          <ac:spMkLst>
            <pc:docMk/>
            <pc:sldMk cId="1619793466" sldId="288"/>
            <ac:spMk id="4" creationId="{2798F34C-AE87-D4E1-22D4-181EA6D6EF45}"/>
          </ac:spMkLst>
        </pc:spChg>
        <pc:spChg chg="mod">
          <ac:chgData name="Rina Honda 本多 梨七" userId="S::rinahonda@qnap.com::16830f83-da19-4b72-a25e-c5f2d1021454" providerId="AD" clId="Web-{4530ADFE-84BF-4299-7C8D-763CDF957003}" dt="2023-04-28T07:15:50.380" v="464" actId="20577"/>
          <ac:spMkLst>
            <pc:docMk/>
            <pc:sldMk cId="1619793466" sldId="288"/>
            <ac:spMk id="5" creationId="{9CA0FD0D-0DCB-A395-A262-2E7D486AEF9C}"/>
          </ac:spMkLst>
        </pc:spChg>
      </pc:sldChg>
      <pc:sldChg chg="addSp delSp modSp">
        <pc:chgData name="Rina Honda 本多 梨七" userId="S::rinahonda@qnap.com::16830f83-da19-4b72-a25e-c5f2d1021454" providerId="AD" clId="Web-{4530ADFE-84BF-4299-7C8D-763CDF957003}" dt="2023-04-28T08:34:37.002" v="1368" actId="20577"/>
        <pc:sldMkLst>
          <pc:docMk/>
          <pc:sldMk cId="3407849268" sldId="289"/>
        </pc:sldMkLst>
        <pc:spChg chg="add del mod">
          <ac:chgData name="Rina Honda 本多 梨七" userId="S::rinahonda@qnap.com::16830f83-da19-4b72-a25e-c5f2d1021454" providerId="AD" clId="Web-{4530ADFE-84BF-4299-7C8D-763CDF957003}" dt="2023-04-28T08:34:37.002" v="1368" actId="20577"/>
          <ac:spMkLst>
            <pc:docMk/>
            <pc:sldMk cId="3407849268" sldId="289"/>
            <ac:spMk id="7" creationId="{0B49E882-289B-D9C1-EE50-5386AAADDD4B}"/>
          </ac:spMkLst>
        </pc:spChg>
      </pc:sldChg>
      <pc:sldChg chg="modSp">
        <pc:chgData name="Rina Honda 本多 梨七" userId="S::rinahonda@qnap.com::16830f83-da19-4b72-a25e-c5f2d1021454" providerId="AD" clId="Web-{4530ADFE-84BF-4299-7C8D-763CDF957003}" dt="2023-04-28T08:34:47.971" v="1369" actId="20577"/>
        <pc:sldMkLst>
          <pc:docMk/>
          <pc:sldMk cId="3651561605" sldId="290"/>
        </pc:sldMkLst>
        <pc:spChg chg="mod">
          <ac:chgData name="Rina Honda 本多 梨七" userId="S::rinahonda@qnap.com::16830f83-da19-4b72-a25e-c5f2d1021454" providerId="AD" clId="Web-{4530ADFE-84BF-4299-7C8D-763CDF957003}" dt="2023-04-28T07:23:52.068" v="538" actId="20577"/>
          <ac:spMkLst>
            <pc:docMk/>
            <pc:sldMk cId="3651561605" sldId="290"/>
            <ac:spMk id="6" creationId="{C8EF5093-F09E-967E-E531-5665E9B43C8F}"/>
          </ac:spMkLst>
        </pc:spChg>
        <pc:spChg chg="mod">
          <ac:chgData name="Rina Honda 本多 梨七" userId="S::rinahonda@qnap.com::16830f83-da19-4b72-a25e-c5f2d1021454" providerId="AD" clId="Web-{4530ADFE-84BF-4299-7C8D-763CDF957003}" dt="2023-04-28T08:34:47.971" v="1369" actId="20577"/>
          <ac:spMkLst>
            <pc:docMk/>
            <pc:sldMk cId="3651561605" sldId="290"/>
            <ac:spMk id="7" creationId="{A29C7F1F-B7AA-AEA3-2481-A784617DD245}"/>
          </ac:spMkLst>
        </pc:spChg>
      </pc:sldChg>
      <pc:sldChg chg="modSp">
        <pc:chgData name="Rina Honda 本多 梨七" userId="S::rinahonda@qnap.com::16830f83-da19-4b72-a25e-c5f2d1021454" providerId="AD" clId="Web-{4530ADFE-84BF-4299-7C8D-763CDF957003}" dt="2023-04-28T07:39:37.348" v="570" actId="14100"/>
        <pc:sldMkLst>
          <pc:docMk/>
          <pc:sldMk cId="2791767518" sldId="291"/>
        </pc:sldMkLst>
        <pc:spChg chg="mod">
          <ac:chgData name="Rina Honda 本多 梨七" userId="S::rinahonda@qnap.com::16830f83-da19-4b72-a25e-c5f2d1021454" providerId="AD" clId="Web-{4530ADFE-84BF-4299-7C8D-763CDF957003}" dt="2023-04-28T07:39:37.348" v="570" actId="14100"/>
          <ac:spMkLst>
            <pc:docMk/>
            <pc:sldMk cId="2791767518" sldId="291"/>
            <ac:spMk id="6" creationId="{1BA1A73A-5FA6-8D50-8B6B-8A8CBDCF5E13}"/>
          </ac:spMkLst>
        </pc:spChg>
      </pc:sldChg>
      <pc:sldChg chg="modSp">
        <pc:chgData name="Rina Honda 本多 梨七" userId="S::rinahonda@qnap.com::16830f83-da19-4b72-a25e-c5f2d1021454" providerId="AD" clId="Web-{4530ADFE-84BF-4299-7C8D-763CDF957003}" dt="2023-04-28T09:07:01.331" v="1442" actId="20577"/>
        <pc:sldMkLst>
          <pc:docMk/>
          <pc:sldMk cId="1152599849" sldId="296"/>
        </pc:sldMkLst>
        <pc:spChg chg="mod">
          <ac:chgData name="Rina Honda 本多 梨七" userId="S::rinahonda@qnap.com::16830f83-da19-4b72-a25e-c5f2d1021454" providerId="AD" clId="Web-{4530ADFE-84BF-4299-7C8D-763CDF957003}" dt="2023-04-28T09:07:01.331" v="1442" actId="20577"/>
          <ac:spMkLst>
            <pc:docMk/>
            <pc:sldMk cId="1152599849" sldId="296"/>
            <ac:spMk id="2" creationId="{8E45D832-9C1C-EC04-4B56-72DA12B9929F}"/>
          </ac:spMkLst>
        </pc:spChg>
      </pc:sldChg>
      <pc:sldChg chg="modSp">
        <pc:chgData name="Rina Honda 本多 梨七" userId="S::rinahonda@qnap.com::16830f83-da19-4b72-a25e-c5f2d1021454" providerId="AD" clId="Web-{4530ADFE-84BF-4299-7C8D-763CDF957003}" dt="2023-04-28T09:03:28.902" v="1417"/>
        <pc:sldMkLst>
          <pc:docMk/>
          <pc:sldMk cId="3336381111" sldId="297"/>
        </pc:sldMkLst>
        <pc:spChg chg="mod">
          <ac:chgData name="Rina Honda 本多 梨七" userId="S::rinahonda@qnap.com::16830f83-da19-4b72-a25e-c5f2d1021454" providerId="AD" clId="Web-{4530ADFE-84BF-4299-7C8D-763CDF957003}" dt="2023-04-28T09:03:28.902" v="1417"/>
          <ac:spMkLst>
            <pc:docMk/>
            <pc:sldMk cId="3336381111" sldId="297"/>
            <ac:spMk id="2" creationId="{FE2A77A8-C3C6-69D1-0FD2-B82D0EAAA14B}"/>
          </ac:spMkLst>
        </pc:spChg>
        <pc:spChg chg="mod">
          <ac:chgData name="Rina Honda 本多 梨七" userId="S::rinahonda@qnap.com::16830f83-da19-4b72-a25e-c5f2d1021454" providerId="AD" clId="Web-{4530ADFE-84BF-4299-7C8D-763CDF957003}" dt="2023-04-28T09:03:19.198" v="1415"/>
          <ac:spMkLst>
            <pc:docMk/>
            <pc:sldMk cId="3336381111" sldId="297"/>
            <ac:spMk id="8" creationId="{EFB56E7C-C211-DB4C-6868-A4E9E962C221}"/>
          </ac:spMkLst>
        </pc:spChg>
      </pc:sldChg>
      <pc:sldChg chg="modSp">
        <pc:chgData name="Rina Honda 本多 梨七" userId="S::rinahonda@qnap.com::16830f83-da19-4b72-a25e-c5f2d1021454" providerId="AD" clId="Web-{4530ADFE-84BF-4299-7C8D-763CDF957003}" dt="2023-04-28T09:02:28.869" v="1406" actId="20577"/>
        <pc:sldMkLst>
          <pc:docMk/>
          <pc:sldMk cId="1375697502" sldId="298"/>
        </pc:sldMkLst>
        <pc:spChg chg="mod">
          <ac:chgData name="Rina Honda 本多 梨七" userId="S::rinahonda@qnap.com::16830f83-da19-4b72-a25e-c5f2d1021454" providerId="AD" clId="Web-{4530ADFE-84BF-4299-7C8D-763CDF957003}" dt="2023-04-28T07:50:02.134" v="656" actId="20577"/>
          <ac:spMkLst>
            <pc:docMk/>
            <pc:sldMk cId="1375697502" sldId="298"/>
            <ac:spMk id="12" creationId="{C74157CA-B293-8DFF-0DA4-99C409C38E56}"/>
          </ac:spMkLst>
        </pc:spChg>
        <pc:spChg chg="mod">
          <ac:chgData name="Rina Honda 本多 梨七" userId="S::rinahonda@qnap.com::16830f83-da19-4b72-a25e-c5f2d1021454" providerId="AD" clId="Web-{4530ADFE-84BF-4299-7C8D-763CDF957003}" dt="2023-04-28T09:02:28.869" v="1406" actId="20577"/>
          <ac:spMkLst>
            <pc:docMk/>
            <pc:sldMk cId="1375697502" sldId="298"/>
            <ac:spMk id="13" creationId="{E17F7A80-6C3C-35AE-D51C-597B714473B9}"/>
          </ac:spMkLst>
        </pc:spChg>
      </pc:sldChg>
      <pc:sldChg chg="modSp">
        <pc:chgData name="Rina Honda 本多 梨七" userId="S::rinahonda@qnap.com::16830f83-da19-4b72-a25e-c5f2d1021454" providerId="AD" clId="Web-{4530ADFE-84BF-4299-7C8D-763CDF957003}" dt="2023-04-28T08:04:26.318" v="755" actId="20577"/>
        <pc:sldMkLst>
          <pc:docMk/>
          <pc:sldMk cId="340617738" sldId="299"/>
        </pc:sldMkLst>
        <pc:spChg chg="mod">
          <ac:chgData name="Rina Honda 本多 梨七" userId="S::rinahonda@qnap.com::16830f83-da19-4b72-a25e-c5f2d1021454" providerId="AD" clId="Web-{4530ADFE-84BF-4299-7C8D-763CDF957003}" dt="2023-04-28T08:03:40.989" v="747" actId="1076"/>
          <ac:spMkLst>
            <pc:docMk/>
            <pc:sldMk cId="340617738" sldId="299"/>
            <ac:spMk id="4" creationId="{2B554592-2F83-7DD9-1EDB-B2BE49EBB85D}"/>
          </ac:spMkLst>
        </pc:spChg>
        <pc:spChg chg="mod">
          <ac:chgData name="Rina Honda 本多 梨七" userId="S::rinahonda@qnap.com::16830f83-da19-4b72-a25e-c5f2d1021454" providerId="AD" clId="Web-{4530ADFE-84BF-4299-7C8D-763CDF957003}" dt="2023-04-28T08:04:26.318" v="755" actId="20577"/>
          <ac:spMkLst>
            <pc:docMk/>
            <pc:sldMk cId="340617738" sldId="299"/>
            <ac:spMk id="5" creationId="{40DF214F-29C7-D9A5-D906-E96881F680A2}"/>
          </ac:spMkLst>
        </pc:spChg>
      </pc:sldChg>
      <pc:sldChg chg="modSp">
        <pc:chgData name="Rina Honda 本多 梨七" userId="S::rinahonda@qnap.com::16830f83-da19-4b72-a25e-c5f2d1021454" providerId="AD" clId="Web-{4530ADFE-84BF-4299-7C8D-763CDF957003}" dt="2023-04-28T06:15:25.513" v="141" actId="20577"/>
        <pc:sldMkLst>
          <pc:docMk/>
          <pc:sldMk cId="2746128852" sldId="300"/>
        </pc:sldMkLst>
        <pc:spChg chg="mod">
          <ac:chgData name="Rina Honda 本多 梨七" userId="S::rinahonda@qnap.com::16830f83-da19-4b72-a25e-c5f2d1021454" providerId="AD" clId="Web-{4530ADFE-84BF-4299-7C8D-763CDF957003}" dt="2023-04-28T06:13:02.117" v="124" actId="20577"/>
          <ac:spMkLst>
            <pc:docMk/>
            <pc:sldMk cId="2746128852" sldId="300"/>
            <ac:spMk id="2" creationId="{569A6B74-BF5B-512E-55C0-BF941CF6C2C4}"/>
          </ac:spMkLst>
        </pc:spChg>
        <pc:spChg chg="mod">
          <ac:chgData name="Rina Honda 本多 梨七" userId="S::rinahonda@qnap.com::16830f83-da19-4b72-a25e-c5f2d1021454" providerId="AD" clId="Web-{4530ADFE-84BF-4299-7C8D-763CDF957003}" dt="2023-04-28T06:15:25.513" v="141" actId="20577"/>
          <ac:spMkLst>
            <pc:docMk/>
            <pc:sldMk cId="2746128852" sldId="300"/>
            <ac:spMk id="3" creationId="{B88CC87C-05BB-70C9-BA63-0D775FC7B2B8}"/>
          </ac:spMkLst>
        </pc:spChg>
        <pc:spChg chg="mod">
          <ac:chgData name="Rina Honda 本多 梨七" userId="S::rinahonda@qnap.com::16830f83-da19-4b72-a25e-c5f2d1021454" providerId="AD" clId="Web-{4530ADFE-84BF-4299-7C8D-763CDF957003}" dt="2023-04-28T06:10:37.878" v="113" actId="20577"/>
          <ac:spMkLst>
            <pc:docMk/>
            <pc:sldMk cId="2746128852" sldId="300"/>
            <ac:spMk id="8" creationId="{79FFEFC9-13B7-85A3-3988-235D5E2D2B23}"/>
          </ac:spMkLst>
        </pc:spChg>
        <pc:spChg chg="mod">
          <ac:chgData name="Rina Honda 本多 梨七" userId="S::rinahonda@qnap.com::16830f83-da19-4b72-a25e-c5f2d1021454" providerId="AD" clId="Web-{4530ADFE-84BF-4299-7C8D-763CDF957003}" dt="2023-04-28T06:11:08.301" v="116" actId="20577"/>
          <ac:spMkLst>
            <pc:docMk/>
            <pc:sldMk cId="2746128852" sldId="300"/>
            <ac:spMk id="9" creationId="{A9E008A9-E181-F364-666B-C493760E35BB}"/>
          </ac:spMkLst>
        </pc:spChg>
        <pc:spChg chg="mod">
          <ac:chgData name="Rina Honda 本多 梨七" userId="S::rinahonda@qnap.com::16830f83-da19-4b72-a25e-c5f2d1021454" providerId="AD" clId="Web-{4530ADFE-84BF-4299-7C8D-763CDF957003}" dt="2023-04-28T06:13:59.166" v="128" actId="20577"/>
          <ac:spMkLst>
            <pc:docMk/>
            <pc:sldMk cId="2746128852" sldId="300"/>
            <ac:spMk id="10" creationId="{2D8505A1-CF40-FC1F-A371-EBAF78C5A809}"/>
          </ac:spMkLst>
        </pc:spChg>
      </pc:sldChg>
      <pc:sldChg chg="modSp">
        <pc:chgData name="Rina Honda 本多 梨七" userId="S::rinahonda@qnap.com::16830f83-da19-4b72-a25e-c5f2d1021454" providerId="AD" clId="Web-{4530ADFE-84BF-4299-7C8D-763CDF957003}" dt="2023-04-28T08:32:08.700" v="1317"/>
        <pc:sldMkLst>
          <pc:docMk/>
          <pc:sldMk cId="4033383375" sldId="301"/>
        </pc:sldMkLst>
        <pc:spChg chg="mod">
          <ac:chgData name="Rina Honda 本多 梨七" userId="S::rinahonda@qnap.com::16830f83-da19-4b72-a25e-c5f2d1021454" providerId="AD" clId="Web-{4530ADFE-84BF-4299-7C8D-763CDF957003}" dt="2023-04-28T06:24:48.862" v="205" actId="20577"/>
          <ac:spMkLst>
            <pc:docMk/>
            <pc:sldMk cId="4033383375" sldId="301"/>
            <ac:spMk id="2" creationId="{F470A75D-613A-3FEF-DAEE-A43B988259CC}"/>
          </ac:spMkLst>
        </pc:spChg>
        <pc:spChg chg="mod">
          <ac:chgData name="Rina Honda 本多 梨七" userId="S::rinahonda@qnap.com::16830f83-da19-4b72-a25e-c5f2d1021454" providerId="AD" clId="Web-{4530ADFE-84BF-4299-7C8D-763CDF957003}" dt="2023-04-28T06:25:33.160" v="211" actId="20577"/>
          <ac:spMkLst>
            <pc:docMk/>
            <pc:sldMk cId="4033383375" sldId="301"/>
            <ac:spMk id="8" creationId="{D71942E0-7222-862F-D5F5-96869A7E1FF9}"/>
          </ac:spMkLst>
        </pc:spChg>
        <pc:spChg chg="mod">
          <ac:chgData name="Rina Honda 本多 梨七" userId="S::rinahonda@qnap.com::16830f83-da19-4b72-a25e-c5f2d1021454" providerId="AD" clId="Web-{4530ADFE-84BF-4299-7C8D-763CDF957003}" dt="2023-04-28T06:31:40.049" v="263" actId="20577"/>
          <ac:spMkLst>
            <pc:docMk/>
            <pc:sldMk cId="4033383375" sldId="301"/>
            <ac:spMk id="9" creationId="{AC6C2A59-8A7C-9593-865F-57321BF22DA2}"/>
          </ac:spMkLst>
        </pc:spChg>
        <pc:graphicFrameChg chg="mod modGraphic">
          <ac:chgData name="Rina Honda 本多 梨七" userId="S::rinahonda@qnap.com::16830f83-da19-4b72-a25e-c5f2d1021454" providerId="AD" clId="Web-{4530ADFE-84BF-4299-7C8D-763CDF957003}" dt="2023-04-28T08:32:08.700" v="1317"/>
          <ac:graphicFrameMkLst>
            <pc:docMk/>
            <pc:sldMk cId="4033383375" sldId="301"/>
            <ac:graphicFrameMk id="5" creationId="{00FB3A12-747A-807E-B491-B3F87BFED0DB}"/>
          </ac:graphicFrameMkLst>
        </pc:graphicFrameChg>
      </pc:sldChg>
      <pc:sldChg chg="modSp">
        <pc:chgData name="Rina Honda 本多 梨七" userId="S::rinahonda@qnap.com::16830f83-da19-4b72-a25e-c5f2d1021454" providerId="AD" clId="Web-{4530ADFE-84BF-4299-7C8D-763CDF957003}" dt="2023-04-28T08:31:42.793" v="1305"/>
        <pc:sldMkLst>
          <pc:docMk/>
          <pc:sldMk cId="1212098119" sldId="302"/>
        </pc:sldMkLst>
        <pc:spChg chg="mod">
          <ac:chgData name="Rina Honda 本多 梨七" userId="S::rinahonda@qnap.com::16830f83-da19-4b72-a25e-c5f2d1021454" providerId="AD" clId="Web-{4530ADFE-84BF-4299-7C8D-763CDF957003}" dt="2023-04-28T06:36:26.200" v="305" actId="20577"/>
          <ac:spMkLst>
            <pc:docMk/>
            <pc:sldMk cId="1212098119" sldId="302"/>
            <ac:spMk id="6" creationId="{96D96C66-82D4-82AE-8706-90366DC565A9}"/>
          </ac:spMkLst>
        </pc:spChg>
        <pc:spChg chg="mod">
          <ac:chgData name="Rina Honda 本多 梨七" userId="S::rinahonda@qnap.com::16830f83-da19-4b72-a25e-c5f2d1021454" providerId="AD" clId="Web-{4530ADFE-84BF-4299-7C8D-763CDF957003}" dt="2023-04-28T06:38:17.813" v="308" actId="20577"/>
          <ac:spMkLst>
            <pc:docMk/>
            <pc:sldMk cId="1212098119" sldId="302"/>
            <ac:spMk id="8" creationId="{40CE3D03-A4B3-14D2-53BE-74DE798CC31B}"/>
          </ac:spMkLst>
        </pc:spChg>
        <pc:spChg chg="mod">
          <ac:chgData name="Rina Honda 本多 梨七" userId="S::rinahonda@qnap.com::16830f83-da19-4b72-a25e-c5f2d1021454" providerId="AD" clId="Web-{4530ADFE-84BF-4299-7C8D-763CDF957003}" dt="2023-04-28T06:57:16.751" v="331" actId="20577"/>
          <ac:spMkLst>
            <pc:docMk/>
            <pc:sldMk cId="1212098119" sldId="302"/>
            <ac:spMk id="9" creationId="{1BB1AF96-30D4-12C1-E579-B5529259491E}"/>
          </ac:spMkLst>
        </pc:spChg>
        <pc:graphicFrameChg chg="mod modGraphic">
          <ac:chgData name="Rina Honda 本多 梨七" userId="S::rinahonda@qnap.com::16830f83-da19-4b72-a25e-c5f2d1021454" providerId="AD" clId="Web-{4530ADFE-84BF-4299-7C8D-763CDF957003}" dt="2023-04-28T08:31:42.793" v="1305"/>
          <ac:graphicFrameMkLst>
            <pc:docMk/>
            <pc:sldMk cId="1212098119" sldId="302"/>
            <ac:graphicFrameMk id="7" creationId="{3F985BEB-8BCF-D3C5-22D7-18716DBDAD83}"/>
          </ac:graphicFrameMkLst>
        </pc:graphicFrameChg>
      </pc:sldChg>
      <pc:sldChg chg="modSp">
        <pc:chgData name="Rina Honda 本多 梨七" userId="S::rinahonda@qnap.com::16830f83-da19-4b72-a25e-c5f2d1021454" providerId="AD" clId="Web-{4530ADFE-84BF-4299-7C8D-763CDF957003}" dt="2023-04-28T08:31:25.480" v="1299"/>
        <pc:sldMkLst>
          <pc:docMk/>
          <pc:sldMk cId="3145598171" sldId="303"/>
        </pc:sldMkLst>
        <pc:spChg chg="mod">
          <ac:chgData name="Rina Honda 本多 梨七" userId="S::rinahonda@qnap.com::16830f83-da19-4b72-a25e-c5f2d1021454" providerId="AD" clId="Web-{4530ADFE-84BF-4299-7C8D-763CDF957003}" dt="2023-04-28T06:57:44.095" v="335" actId="20577"/>
          <ac:spMkLst>
            <pc:docMk/>
            <pc:sldMk cId="3145598171" sldId="303"/>
            <ac:spMk id="6" creationId="{96D96C66-82D4-82AE-8706-90366DC565A9}"/>
          </ac:spMkLst>
        </pc:spChg>
        <pc:spChg chg="mod">
          <ac:chgData name="Rina Honda 本多 梨七" userId="S::rinahonda@qnap.com::16830f83-da19-4b72-a25e-c5f2d1021454" providerId="AD" clId="Web-{4530ADFE-84BF-4299-7C8D-763CDF957003}" dt="2023-04-28T06:58:43.097" v="344" actId="20577"/>
          <ac:spMkLst>
            <pc:docMk/>
            <pc:sldMk cId="3145598171" sldId="303"/>
            <ac:spMk id="8" creationId="{40CE3D03-A4B3-14D2-53BE-74DE798CC31B}"/>
          </ac:spMkLst>
        </pc:spChg>
        <pc:spChg chg="mod">
          <ac:chgData name="Rina Honda 本多 梨七" userId="S::rinahonda@qnap.com::16830f83-da19-4b72-a25e-c5f2d1021454" providerId="AD" clId="Web-{4530ADFE-84BF-4299-7C8D-763CDF957003}" dt="2023-04-28T07:01:02.258" v="359" actId="20577"/>
          <ac:spMkLst>
            <pc:docMk/>
            <pc:sldMk cId="3145598171" sldId="303"/>
            <ac:spMk id="9" creationId="{1BB1AF96-30D4-12C1-E579-B5529259491E}"/>
          </ac:spMkLst>
        </pc:spChg>
        <pc:graphicFrameChg chg="mod modGraphic">
          <ac:chgData name="Rina Honda 本多 梨七" userId="S::rinahonda@qnap.com::16830f83-da19-4b72-a25e-c5f2d1021454" providerId="AD" clId="Web-{4530ADFE-84BF-4299-7C8D-763CDF957003}" dt="2023-04-28T08:31:25.480" v="1299"/>
          <ac:graphicFrameMkLst>
            <pc:docMk/>
            <pc:sldMk cId="3145598171" sldId="303"/>
            <ac:graphicFrameMk id="7" creationId="{3F985BEB-8BCF-D3C5-22D7-18716DBDAD83}"/>
          </ac:graphicFrameMkLst>
        </pc:graphicFrameChg>
      </pc:sldChg>
      <pc:sldChg chg="modSp">
        <pc:chgData name="Rina Honda 本多 梨七" userId="S::rinahonda@qnap.com::16830f83-da19-4b72-a25e-c5f2d1021454" providerId="AD" clId="Web-{4530ADFE-84BF-4299-7C8D-763CDF957003}" dt="2023-04-28T08:57:28.859" v="1386" actId="20577"/>
        <pc:sldMkLst>
          <pc:docMk/>
          <pc:sldMk cId="289416709" sldId="313"/>
        </pc:sldMkLst>
        <pc:spChg chg="mod">
          <ac:chgData name="Rina Honda 本多 梨七" userId="S::rinahonda@qnap.com::16830f83-da19-4b72-a25e-c5f2d1021454" providerId="AD" clId="Web-{4530ADFE-84BF-4299-7C8D-763CDF957003}" dt="2023-04-28T08:05:13.382" v="767" actId="20577"/>
          <ac:spMkLst>
            <pc:docMk/>
            <pc:sldMk cId="289416709" sldId="313"/>
            <ac:spMk id="4" creationId="{311DF043-46C2-9093-630A-7E75B4397283}"/>
          </ac:spMkLst>
        </pc:spChg>
        <pc:spChg chg="mod">
          <ac:chgData name="Rina Honda 本多 梨七" userId="S::rinahonda@qnap.com::16830f83-da19-4b72-a25e-c5f2d1021454" providerId="AD" clId="Web-{4530ADFE-84BF-4299-7C8D-763CDF957003}" dt="2023-04-28T08:57:28.859" v="1386" actId="20577"/>
          <ac:spMkLst>
            <pc:docMk/>
            <pc:sldMk cId="289416709" sldId="313"/>
            <ac:spMk id="7" creationId="{99109D71-A191-A246-0DC7-DB4A57E38889}"/>
          </ac:spMkLst>
        </pc:spChg>
        <pc:spChg chg="mod">
          <ac:chgData name="Rina Honda 本多 梨七" userId="S::rinahonda@qnap.com::16830f83-da19-4b72-a25e-c5f2d1021454" providerId="AD" clId="Web-{4530ADFE-84BF-4299-7C8D-763CDF957003}" dt="2023-04-28T08:06:56.886" v="778" actId="20577"/>
          <ac:spMkLst>
            <pc:docMk/>
            <pc:sldMk cId="289416709" sldId="313"/>
            <ac:spMk id="9" creationId="{5A71B9F0-7748-9B1B-8A19-848F6805E929}"/>
          </ac:spMkLst>
        </pc:spChg>
      </pc:sldChg>
      <pc:sldChg chg="modSp">
        <pc:chgData name="Rina Honda 本多 梨七" userId="S::rinahonda@qnap.com::16830f83-da19-4b72-a25e-c5f2d1021454" providerId="AD" clId="Web-{4530ADFE-84BF-4299-7C8D-763CDF957003}" dt="2023-04-28T07:54:12.908" v="685" actId="20577"/>
        <pc:sldMkLst>
          <pc:docMk/>
          <pc:sldMk cId="1872670616" sldId="314"/>
        </pc:sldMkLst>
        <pc:spChg chg="mod">
          <ac:chgData name="Rina Honda 本多 梨七" userId="S::rinahonda@qnap.com::16830f83-da19-4b72-a25e-c5f2d1021454" providerId="AD" clId="Web-{4530ADFE-84BF-4299-7C8D-763CDF957003}" dt="2023-04-28T07:54:12.908" v="685" actId="20577"/>
          <ac:spMkLst>
            <pc:docMk/>
            <pc:sldMk cId="1872670616" sldId="314"/>
            <ac:spMk id="2" creationId="{A53BD47E-4B0E-C3F7-022E-4B9F711488B1}"/>
          </ac:spMkLst>
        </pc:spChg>
        <pc:spChg chg="mod">
          <ac:chgData name="Rina Honda 本多 梨七" userId="S::rinahonda@qnap.com::16830f83-da19-4b72-a25e-c5f2d1021454" providerId="AD" clId="Web-{4530ADFE-84BF-4299-7C8D-763CDF957003}" dt="2023-04-28T07:51:39.153" v="665" actId="20577"/>
          <ac:spMkLst>
            <pc:docMk/>
            <pc:sldMk cId="1872670616" sldId="314"/>
            <ac:spMk id="4" creationId="{C7473157-16AD-6073-2A16-A46F0DEF8945}"/>
          </ac:spMkLst>
        </pc:spChg>
      </pc:sldChg>
      <pc:sldChg chg="modSp">
        <pc:chgData name="Rina Honda 本多 梨七" userId="S::rinahonda@qnap.com::16830f83-da19-4b72-a25e-c5f2d1021454" providerId="AD" clId="Web-{4530ADFE-84BF-4299-7C8D-763CDF957003}" dt="2023-04-28T08:07:48.981" v="790" actId="20577"/>
        <pc:sldMkLst>
          <pc:docMk/>
          <pc:sldMk cId="3079831726" sldId="316"/>
        </pc:sldMkLst>
        <pc:spChg chg="mod">
          <ac:chgData name="Rina Honda 本多 梨七" userId="S::rinahonda@qnap.com::16830f83-da19-4b72-a25e-c5f2d1021454" providerId="AD" clId="Web-{4530ADFE-84BF-4299-7C8D-763CDF957003}" dt="2023-04-28T08:07:48.981" v="790" actId="20577"/>
          <ac:spMkLst>
            <pc:docMk/>
            <pc:sldMk cId="3079831726" sldId="316"/>
            <ac:spMk id="2" creationId="{91BF8147-AC46-E892-8A77-29655766DD48}"/>
          </ac:spMkLst>
        </pc:spChg>
      </pc:sldChg>
      <pc:sldChg chg="modSp">
        <pc:chgData name="Rina Honda 本多 梨七" userId="S::rinahonda@qnap.com::16830f83-da19-4b72-a25e-c5f2d1021454" providerId="AD" clId="Web-{4530ADFE-84BF-4299-7C8D-763CDF957003}" dt="2023-04-28T09:02:26.306" v="1401" actId="1076"/>
        <pc:sldMkLst>
          <pc:docMk/>
          <pc:sldMk cId="442132752" sldId="317"/>
        </pc:sldMkLst>
        <pc:spChg chg="mod">
          <ac:chgData name="Rina Honda 本多 梨七" userId="S::rinahonda@qnap.com::16830f83-da19-4b72-a25e-c5f2d1021454" providerId="AD" clId="Web-{4530ADFE-84BF-4299-7C8D-763CDF957003}" dt="2023-04-28T07:44:22.561" v="613" actId="20577"/>
          <ac:spMkLst>
            <pc:docMk/>
            <pc:sldMk cId="442132752" sldId="317"/>
            <ac:spMk id="2" creationId="{FE2A77A8-C3C6-69D1-0FD2-B82D0EAAA14B}"/>
          </ac:spMkLst>
        </pc:spChg>
        <pc:spChg chg="mod">
          <ac:chgData name="Rina Honda 本多 梨七" userId="S::rinahonda@qnap.com::16830f83-da19-4b72-a25e-c5f2d1021454" providerId="AD" clId="Web-{4530ADFE-84BF-4299-7C8D-763CDF957003}" dt="2023-04-28T09:02:26.306" v="1401" actId="1076"/>
          <ac:spMkLst>
            <pc:docMk/>
            <pc:sldMk cId="442132752" sldId="317"/>
            <ac:spMk id="8" creationId="{EFB56E7C-C211-DB4C-6868-A4E9E962C221}"/>
          </ac:spMkLst>
        </pc:spChg>
      </pc:sldChg>
      <pc:sldChg chg="modSp">
        <pc:chgData name="Rina Honda 本多 梨七" userId="S::rinahonda@qnap.com::16830f83-da19-4b72-a25e-c5f2d1021454" providerId="AD" clId="Web-{4530ADFE-84BF-4299-7C8D-763CDF957003}" dt="2023-04-28T09:02:57.510" v="1412"/>
        <pc:sldMkLst>
          <pc:docMk/>
          <pc:sldMk cId="309006270" sldId="318"/>
        </pc:sldMkLst>
        <pc:spChg chg="mod">
          <ac:chgData name="Rina Honda 本多 梨七" userId="S::rinahonda@qnap.com::16830f83-da19-4b72-a25e-c5f2d1021454" providerId="AD" clId="Web-{4530ADFE-84BF-4299-7C8D-763CDF957003}" dt="2023-04-28T07:46:10.080" v="630" actId="14100"/>
          <ac:spMkLst>
            <pc:docMk/>
            <pc:sldMk cId="309006270" sldId="318"/>
            <ac:spMk id="2" creationId="{FE2A77A8-C3C6-69D1-0FD2-B82D0EAAA14B}"/>
          </ac:spMkLst>
        </pc:spChg>
        <pc:spChg chg="mod">
          <ac:chgData name="Rina Honda 本多 梨七" userId="S::rinahonda@qnap.com::16830f83-da19-4b72-a25e-c5f2d1021454" providerId="AD" clId="Web-{4530ADFE-84BF-4299-7C8D-763CDF957003}" dt="2023-04-28T09:02:57.510" v="1412"/>
          <ac:spMkLst>
            <pc:docMk/>
            <pc:sldMk cId="309006270" sldId="318"/>
            <ac:spMk id="8" creationId="{EFB56E7C-C211-DB4C-6868-A4E9E962C221}"/>
          </ac:spMkLst>
        </pc:spChg>
      </pc:sldChg>
      <pc:sldChg chg="modSp">
        <pc:chgData name="Rina Honda 本多 梨七" userId="S::rinahonda@qnap.com::16830f83-da19-4b72-a25e-c5f2d1021454" providerId="AD" clId="Web-{4530ADFE-84BF-4299-7C8D-763CDF957003}" dt="2023-04-28T09:04:35.935" v="1429" actId="1076"/>
        <pc:sldMkLst>
          <pc:docMk/>
          <pc:sldMk cId="3982464180" sldId="319"/>
        </pc:sldMkLst>
        <pc:spChg chg="mod">
          <ac:chgData name="Rina Honda 本多 梨七" userId="S::rinahonda@qnap.com::16830f83-da19-4b72-a25e-c5f2d1021454" providerId="AD" clId="Web-{4530ADFE-84BF-4299-7C8D-763CDF957003}" dt="2023-04-28T09:04:35.935" v="1429" actId="1076"/>
          <ac:spMkLst>
            <pc:docMk/>
            <pc:sldMk cId="3982464180" sldId="319"/>
            <ac:spMk id="2" creationId="{FE2A77A8-C3C6-69D1-0FD2-B82D0EAAA14B}"/>
          </ac:spMkLst>
        </pc:spChg>
        <pc:spChg chg="mod">
          <ac:chgData name="Rina Honda 本多 梨七" userId="S::rinahonda@qnap.com::16830f83-da19-4b72-a25e-c5f2d1021454" providerId="AD" clId="Web-{4530ADFE-84BF-4299-7C8D-763CDF957003}" dt="2023-04-28T09:02:50.619" v="1410"/>
          <ac:spMkLst>
            <pc:docMk/>
            <pc:sldMk cId="3982464180" sldId="319"/>
            <ac:spMk id="8" creationId="{EFB56E7C-C211-DB4C-6868-A4E9E962C221}"/>
          </ac:spMkLst>
        </pc:spChg>
      </pc:sldChg>
      <pc:sldChg chg="modSp">
        <pc:chgData name="Rina Honda 本多 梨七" userId="S::rinahonda@qnap.com::16830f83-da19-4b72-a25e-c5f2d1021454" providerId="AD" clId="Web-{4530ADFE-84BF-4299-7C8D-763CDF957003}" dt="2023-04-28T09:04:02.762" v="1422" actId="20577"/>
        <pc:sldMkLst>
          <pc:docMk/>
          <pc:sldMk cId="2064836459" sldId="320"/>
        </pc:sldMkLst>
        <pc:spChg chg="mod">
          <ac:chgData name="Rina Honda 本多 梨七" userId="S::rinahonda@qnap.com::16830f83-da19-4b72-a25e-c5f2d1021454" providerId="AD" clId="Web-{4530ADFE-84BF-4299-7C8D-763CDF957003}" dt="2023-04-28T09:04:02.762" v="1422" actId="20577"/>
          <ac:spMkLst>
            <pc:docMk/>
            <pc:sldMk cId="2064836459" sldId="320"/>
            <ac:spMk id="2" creationId="{FE2A77A8-C3C6-69D1-0FD2-B82D0EAAA14B}"/>
          </ac:spMkLst>
        </pc:spChg>
        <pc:spChg chg="mod">
          <ac:chgData name="Rina Honda 本多 梨七" userId="S::rinahonda@qnap.com::16830f83-da19-4b72-a25e-c5f2d1021454" providerId="AD" clId="Web-{4530ADFE-84BF-4299-7C8D-763CDF957003}" dt="2023-04-28T09:03:06.495" v="1413" actId="14100"/>
          <ac:spMkLst>
            <pc:docMk/>
            <pc:sldMk cId="2064836459" sldId="320"/>
            <ac:spMk id="8" creationId="{EFB56E7C-C211-DB4C-6868-A4E9E962C221}"/>
          </ac:spMkLst>
        </pc:spChg>
      </pc:sldChg>
      <pc:sldChg chg="modSp">
        <pc:chgData name="Rina Honda 本多 梨七" userId="S::rinahonda@qnap.com::16830f83-da19-4b72-a25e-c5f2d1021454" providerId="AD" clId="Web-{4530ADFE-84BF-4299-7C8D-763CDF957003}" dt="2023-04-28T07:55:44.130" v="691" actId="20577"/>
        <pc:sldMkLst>
          <pc:docMk/>
          <pc:sldMk cId="1765698600" sldId="322"/>
        </pc:sldMkLst>
        <pc:spChg chg="mod">
          <ac:chgData name="Rina Honda 本多 梨七" userId="S::rinahonda@qnap.com::16830f83-da19-4b72-a25e-c5f2d1021454" providerId="AD" clId="Web-{4530ADFE-84BF-4299-7C8D-763CDF957003}" dt="2023-04-28T07:55:44.130" v="691" actId="20577"/>
          <ac:spMkLst>
            <pc:docMk/>
            <pc:sldMk cId="1765698600" sldId="322"/>
            <ac:spMk id="2" creationId="{A53BD47E-4B0E-C3F7-022E-4B9F711488B1}"/>
          </ac:spMkLst>
        </pc:spChg>
        <pc:spChg chg="mod">
          <ac:chgData name="Rina Honda 本多 梨七" userId="S::rinahonda@qnap.com::16830f83-da19-4b72-a25e-c5f2d1021454" providerId="AD" clId="Web-{4530ADFE-84BF-4299-7C8D-763CDF957003}" dt="2023-04-28T07:55:12.035" v="687" actId="20577"/>
          <ac:spMkLst>
            <pc:docMk/>
            <pc:sldMk cId="1765698600" sldId="322"/>
            <ac:spMk id="4" creationId="{C7473157-16AD-6073-2A16-A46F0DEF8945}"/>
          </ac:spMkLst>
        </pc:spChg>
      </pc:sldChg>
      <pc:sldChg chg="modSp">
        <pc:chgData name="Rina Honda 本多 梨七" userId="S::rinahonda@qnap.com::16830f83-da19-4b72-a25e-c5f2d1021454" providerId="AD" clId="Web-{4530ADFE-84BF-4299-7C8D-763CDF957003}" dt="2023-04-28T08:58:46.221" v="1387" actId="20577"/>
        <pc:sldMkLst>
          <pc:docMk/>
          <pc:sldMk cId="3877604871" sldId="323"/>
        </pc:sldMkLst>
        <pc:spChg chg="mod">
          <ac:chgData name="Rina Honda 本多 梨七" userId="S::rinahonda@qnap.com::16830f83-da19-4b72-a25e-c5f2d1021454" providerId="AD" clId="Web-{4530ADFE-84BF-4299-7C8D-763CDF957003}" dt="2023-04-28T07:57:37.993" v="714" actId="1076"/>
          <ac:spMkLst>
            <pc:docMk/>
            <pc:sldMk cId="3877604871" sldId="323"/>
            <ac:spMk id="4" creationId="{208A23FA-F191-894D-56A3-A96800FAE148}"/>
          </ac:spMkLst>
        </pc:spChg>
        <pc:spChg chg="mod">
          <ac:chgData name="Rina Honda 本多 梨七" userId="S::rinahonda@qnap.com::16830f83-da19-4b72-a25e-c5f2d1021454" providerId="AD" clId="Web-{4530ADFE-84BF-4299-7C8D-763CDF957003}" dt="2023-04-28T08:58:46.221" v="1387" actId="20577"/>
          <ac:spMkLst>
            <pc:docMk/>
            <pc:sldMk cId="3877604871" sldId="323"/>
            <ac:spMk id="5" creationId="{B2924878-6522-583D-984E-CFC9B686C255}"/>
          </ac:spMkLst>
        </pc:spChg>
      </pc:sldChg>
      <pc:sldChg chg="modSp">
        <pc:chgData name="Rina Honda 本多 梨七" userId="S::rinahonda@qnap.com::16830f83-da19-4b72-a25e-c5f2d1021454" providerId="AD" clId="Web-{4530ADFE-84BF-4299-7C8D-763CDF957003}" dt="2023-04-28T08:02:20.158" v="730" actId="20577"/>
        <pc:sldMkLst>
          <pc:docMk/>
          <pc:sldMk cId="3586166592" sldId="324"/>
        </pc:sldMkLst>
        <pc:spChg chg="mod">
          <ac:chgData name="Rina Honda 本多 梨七" userId="S::rinahonda@qnap.com::16830f83-da19-4b72-a25e-c5f2d1021454" providerId="AD" clId="Web-{4530ADFE-84BF-4299-7C8D-763CDF957003}" dt="2023-04-28T08:02:20.158" v="730" actId="20577"/>
          <ac:spMkLst>
            <pc:docMk/>
            <pc:sldMk cId="3586166592" sldId="324"/>
            <ac:spMk id="2" creationId="{7596351C-E5E3-8A86-BAE1-324ED87EFBA6}"/>
          </ac:spMkLst>
        </pc:spChg>
        <pc:spChg chg="mod">
          <ac:chgData name="Rina Honda 本多 梨七" userId="S::rinahonda@qnap.com::16830f83-da19-4b72-a25e-c5f2d1021454" providerId="AD" clId="Web-{4530ADFE-84BF-4299-7C8D-763CDF957003}" dt="2023-04-28T08:01:50.735" v="726" actId="20577"/>
          <ac:spMkLst>
            <pc:docMk/>
            <pc:sldMk cId="3586166592" sldId="324"/>
            <ac:spMk id="4" creationId="{92E96BE7-4F39-0159-1DAF-CA44A93826FB}"/>
          </ac:spMkLst>
        </pc:spChg>
      </pc:sldChg>
      <pc:sldChg chg="modSp">
        <pc:chgData name="Rina Honda 本多 梨七" userId="S::rinahonda@qnap.com::16830f83-da19-4b72-a25e-c5f2d1021454" providerId="AD" clId="Web-{4530ADFE-84BF-4299-7C8D-763CDF957003}" dt="2023-04-28T08:10:23.471" v="808" actId="20577"/>
        <pc:sldMkLst>
          <pc:docMk/>
          <pc:sldMk cId="2894242186" sldId="326"/>
        </pc:sldMkLst>
        <pc:spChg chg="mod">
          <ac:chgData name="Rina Honda 本多 梨七" userId="S::rinahonda@qnap.com::16830f83-da19-4b72-a25e-c5f2d1021454" providerId="AD" clId="Web-{4530ADFE-84BF-4299-7C8D-763CDF957003}" dt="2023-04-28T08:10:23.471" v="808" actId="20577"/>
          <ac:spMkLst>
            <pc:docMk/>
            <pc:sldMk cId="2894242186" sldId="326"/>
            <ac:spMk id="5" creationId="{301E05AD-915C-D86D-5A21-728D40692EBB}"/>
          </ac:spMkLst>
        </pc:spChg>
      </pc:sldChg>
      <pc:sldChg chg="modSp">
        <pc:chgData name="Rina Honda 本多 梨七" userId="S::rinahonda@qnap.com::16830f83-da19-4b72-a25e-c5f2d1021454" providerId="AD" clId="Web-{4530ADFE-84BF-4299-7C8D-763CDF957003}" dt="2023-04-28T07:22:31.425" v="527" actId="20577"/>
        <pc:sldMkLst>
          <pc:docMk/>
          <pc:sldMk cId="121392997" sldId="327"/>
        </pc:sldMkLst>
        <pc:spChg chg="mod">
          <ac:chgData name="Rina Honda 本多 梨七" userId="S::rinahonda@qnap.com::16830f83-da19-4b72-a25e-c5f2d1021454" providerId="AD" clId="Web-{4530ADFE-84BF-4299-7C8D-763CDF957003}" dt="2023-04-28T07:21:43.282" v="525" actId="20577"/>
          <ac:spMkLst>
            <pc:docMk/>
            <pc:sldMk cId="121392997" sldId="327"/>
            <ac:spMk id="2" creationId="{24D09503-7F62-5A30-43F7-7D147072E1F4}"/>
          </ac:spMkLst>
        </pc:spChg>
        <pc:spChg chg="mod">
          <ac:chgData name="Rina Honda 本多 梨七" userId="S::rinahonda@qnap.com::16830f83-da19-4b72-a25e-c5f2d1021454" providerId="AD" clId="Web-{4530ADFE-84BF-4299-7C8D-763CDF957003}" dt="2023-04-28T07:22:31.425" v="527" actId="20577"/>
          <ac:spMkLst>
            <pc:docMk/>
            <pc:sldMk cId="121392997" sldId="327"/>
            <ac:spMk id="3" creationId="{8904ED42-C55F-E33B-C269-0140DD8FC5E3}"/>
          </ac:spMkLst>
        </pc:spChg>
      </pc:sldChg>
      <pc:sldChg chg="modSp">
        <pc:chgData name="Rina Honda 本多 梨七" userId="S::rinahonda@qnap.com::16830f83-da19-4b72-a25e-c5f2d1021454" providerId="AD" clId="Web-{4530ADFE-84BF-4299-7C8D-763CDF957003}" dt="2023-04-28T09:05:02.702" v="1432" actId="20577"/>
        <pc:sldMkLst>
          <pc:docMk/>
          <pc:sldMk cId="2986517225" sldId="329"/>
        </pc:sldMkLst>
        <pc:spChg chg="mod">
          <ac:chgData name="Rina Honda 本多 梨七" userId="S::rinahonda@qnap.com::16830f83-da19-4b72-a25e-c5f2d1021454" providerId="AD" clId="Web-{4530ADFE-84BF-4299-7C8D-763CDF957003}" dt="2023-04-28T09:05:02.702" v="1432" actId="20577"/>
          <ac:spMkLst>
            <pc:docMk/>
            <pc:sldMk cId="2986517225" sldId="329"/>
            <ac:spMk id="2" creationId="{21735238-B884-9C7F-431F-60A4E1181945}"/>
          </ac:spMkLst>
        </pc:spChg>
      </pc:sldChg>
      <pc:sldChg chg="modSp">
        <pc:chgData name="Rina Honda 本多 梨七" userId="S::rinahonda@qnap.com::16830f83-da19-4b72-a25e-c5f2d1021454" providerId="AD" clId="Web-{4530ADFE-84BF-4299-7C8D-763CDF957003}" dt="2023-04-28T07:42:42.792" v="599" actId="20577"/>
        <pc:sldMkLst>
          <pc:docMk/>
          <pc:sldMk cId="1506225741" sldId="330"/>
        </pc:sldMkLst>
        <pc:spChg chg="mod">
          <ac:chgData name="Rina Honda 本多 梨七" userId="S::rinahonda@qnap.com::16830f83-da19-4b72-a25e-c5f2d1021454" providerId="AD" clId="Web-{4530ADFE-84BF-4299-7C8D-763CDF957003}" dt="2023-04-28T07:41:12.945" v="580" actId="20577"/>
          <ac:spMkLst>
            <pc:docMk/>
            <pc:sldMk cId="1506225741" sldId="330"/>
            <ac:spMk id="2" creationId="{3106DD4F-A231-6F7B-D4C6-6B438FFF0F35}"/>
          </ac:spMkLst>
        </pc:spChg>
        <pc:spChg chg="mod">
          <ac:chgData name="Rina Honda 本多 梨七" userId="S::rinahonda@qnap.com::16830f83-da19-4b72-a25e-c5f2d1021454" providerId="AD" clId="Web-{4530ADFE-84BF-4299-7C8D-763CDF957003}" dt="2023-04-28T07:42:42.792" v="599" actId="20577"/>
          <ac:spMkLst>
            <pc:docMk/>
            <pc:sldMk cId="1506225741" sldId="330"/>
            <ac:spMk id="10" creationId="{BD616DED-9D13-29CF-D3E5-BFA591046A3C}"/>
          </ac:spMkLst>
        </pc:spChg>
      </pc:sldChg>
      <pc:sldChg chg="modSp">
        <pc:chgData name="Rina Honda 本多 梨七" userId="S::rinahonda@qnap.com::16830f83-da19-4b72-a25e-c5f2d1021454" providerId="AD" clId="Web-{4530ADFE-84BF-4299-7C8D-763CDF957003}" dt="2023-04-28T07:01:49.025" v="361" actId="20577"/>
        <pc:sldMkLst>
          <pc:docMk/>
          <pc:sldMk cId="1441096010" sldId="333"/>
        </pc:sldMkLst>
        <pc:spChg chg="mod">
          <ac:chgData name="Rina Honda 本多 梨七" userId="S::rinahonda@qnap.com::16830f83-da19-4b72-a25e-c5f2d1021454" providerId="AD" clId="Web-{4530ADFE-84BF-4299-7C8D-763CDF957003}" dt="2023-04-28T07:01:49.025" v="361" actId="20577"/>
          <ac:spMkLst>
            <pc:docMk/>
            <pc:sldMk cId="1441096010" sldId="333"/>
            <ac:spMk id="2" creationId="{B836EC7A-4C57-5731-4CDF-FC401FFCC7C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W"/>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4BF98-0B06-974F-A736-BA1542EEE270}" type="datetimeFigureOut">
              <a:rPr lang="en-TW" smtClean="0"/>
              <a:t>04/28/2023</a:t>
            </a:fld>
            <a:endParaRPr lang="en-TW"/>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W"/>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W"/>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306E2F-3E20-314D-B3E9-F782C6C15328}" type="slidenum">
              <a:rPr lang="en-TW" smtClean="0"/>
              <a:t>‹#›</a:t>
            </a:fld>
            <a:endParaRPr lang="en-TW"/>
          </a:p>
        </p:txBody>
      </p:sp>
    </p:spTree>
    <p:extLst>
      <p:ext uri="{BB962C8B-B14F-4D97-AF65-F5344CB8AC3E}">
        <p14:creationId xmlns:p14="http://schemas.microsoft.com/office/powerpoint/2010/main" val="3723387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72306E2F-3E20-314D-B3E9-F782C6C15328}" type="slidenum">
              <a:rPr lang="en-TW" smtClean="0"/>
              <a:t>35</a:t>
            </a:fld>
            <a:endParaRPr lang="en-TW"/>
          </a:p>
        </p:txBody>
      </p:sp>
    </p:spTree>
    <p:extLst>
      <p:ext uri="{BB962C8B-B14F-4D97-AF65-F5344CB8AC3E}">
        <p14:creationId xmlns:p14="http://schemas.microsoft.com/office/powerpoint/2010/main" val="1040916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1283-8DE9-CB95-7873-BAD3EF8934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W"/>
          </a:p>
        </p:txBody>
      </p:sp>
      <p:sp>
        <p:nvSpPr>
          <p:cNvPr id="3" name="Subtitle 2">
            <a:extLst>
              <a:ext uri="{FF2B5EF4-FFF2-40B4-BE49-F238E27FC236}">
                <a16:creationId xmlns:a16="http://schemas.microsoft.com/office/drawing/2014/main" id="{B6876A97-4BD4-163A-FC53-BF82920B14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W"/>
          </a:p>
        </p:txBody>
      </p:sp>
      <p:sp>
        <p:nvSpPr>
          <p:cNvPr id="4" name="Date Placeholder 3">
            <a:extLst>
              <a:ext uri="{FF2B5EF4-FFF2-40B4-BE49-F238E27FC236}">
                <a16:creationId xmlns:a16="http://schemas.microsoft.com/office/drawing/2014/main" id="{3E63F24E-3275-41C5-CB57-496985BA9CC9}"/>
              </a:ext>
            </a:extLst>
          </p:cNvPr>
          <p:cNvSpPr>
            <a:spLocks noGrp="1"/>
          </p:cNvSpPr>
          <p:nvPr>
            <p:ph type="dt" sz="half" idx="10"/>
          </p:nvPr>
        </p:nvSpPr>
        <p:spPr/>
        <p:txBody>
          <a:bodyPr/>
          <a:lstStyle/>
          <a:p>
            <a:fld id="{320ED938-A676-6E45-8B97-078A1E1B3541}" type="datetimeFigureOut">
              <a:rPr lang="en-TW" smtClean="0"/>
              <a:t>04/28/2023</a:t>
            </a:fld>
            <a:endParaRPr lang="en-TW"/>
          </a:p>
        </p:txBody>
      </p:sp>
      <p:sp>
        <p:nvSpPr>
          <p:cNvPr id="5" name="Footer Placeholder 4">
            <a:extLst>
              <a:ext uri="{FF2B5EF4-FFF2-40B4-BE49-F238E27FC236}">
                <a16:creationId xmlns:a16="http://schemas.microsoft.com/office/drawing/2014/main" id="{D6F82365-A8F9-F023-C5CC-C970EE40EEBF}"/>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CF209049-351C-595F-668B-D36414A04F54}"/>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1367118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9E9B74DA-A1F8-8BA3-7BAB-4D0C7565D61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6292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9E9B74DA-A1F8-8BA3-7BAB-4D0C7565D61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7CC598-1871-E854-5EFF-5215434AFD01}"/>
              </a:ext>
            </a:extLst>
          </p:cNvPr>
          <p:cNvSpPr>
            <a:spLocks noGrp="1"/>
          </p:cNvSpPr>
          <p:nvPr>
            <p:ph type="title"/>
          </p:nvPr>
        </p:nvSpPr>
        <p:spPr>
          <a:xfrm>
            <a:off x="838200" y="365125"/>
            <a:ext cx="10515600" cy="1325563"/>
          </a:xfrm>
        </p:spPr>
        <p:txBody>
          <a:bodyPr>
            <a:normAutofit/>
          </a:bodyPr>
          <a:lstStyle>
            <a:lvl1pPr>
              <a:defRPr sz="4800" b="1">
                <a:solidFill>
                  <a:srgbClr val="282E40"/>
                </a:solidFill>
                <a:latin typeface="Arial" panose="020B0604020202020204" pitchFamily="34" charset="0"/>
                <a:cs typeface="Arial" panose="020B0604020202020204" pitchFamily="34" charset="0"/>
              </a:defRPr>
            </a:lvl1pPr>
          </a:lstStyle>
          <a:p>
            <a:r>
              <a:rPr lang="en-US"/>
              <a:t>Click to edit Master title style</a:t>
            </a:r>
            <a:endParaRPr lang="en-TW"/>
          </a:p>
        </p:txBody>
      </p:sp>
      <p:sp>
        <p:nvSpPr>
          <p:cNvPr id="4" name="Content Placeholder 2">
            <a:extLst>
              <a:ext uri="{FF2B5EF4-FFF2-40B4-BE49-F238E27FC236}">
                <a16:creationId xmlns:a16="http://schemas.microsoft.com/office/drawing/2014/main" id="{CDA69323-5477-9F7F-57A7-8F64D3A7E299}"/>
              </a:ext>
            </a:extLst>
          </p:cNvPr>
          <p:cNvSpPr>
            <a:spLocks noGrp="1"/>
          </p:cNvSpPr>
          <p:nvPr>
            <p:ph idx="1"/>
          </p:nvPr>
        </p:nvSpPr>
        <p:spPr>
          <a:xfrm>
            <a:off x="838200" y="1825625"/>
            <a:ext cx="10515600" cy="4351338"/>
          </a:xfrm>
        </p:spPr>
        <p:txBody>
          <a:bodyPr/>
          <a:lstStyle>
            <a:lvl1pPr>
              <a:defRPr>
                <a:latin typeface="Arial" panose="020B0604020202020204" pitchFamily="34" charset="0"/>
                <a:cs typeface="Arial" panose="020B06040202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Tree>
    <p:extLst>
      <p:ext uri="{BB962C8B-B14F-4D97-AF65-F5344CB8AC3E}">
        <p14:creationId xmlns:p14="http://schemas.microsoft.com/office/powerpoint/2010/main" val="2283923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09E4490C-A485-89F2-2868-BBEB341CC3EA}"/>
              </a:ext>
            </a:extLst>
          </p:cNvPr>
          <p:cNvSpPr/>
          <p:nvPr userDrawn="1"/>
        </p:nvSpPr>
        <p:spPr>
          <a:xfrm>
            <a:off x="0" y="0"/>
            <a:ext cx="12191999" cy="6858000"/>
          </a:xfrm>
          <a:prstGeom prst="rect">
            <a:avLst/>
          </a:prstGeom>
          <a:gradFill>
            <a:gsLst>
              <a:gs pos="0">
                <a:srgbClr val="1E1EF6"/>
              </a:gs>
              <a:gs pos="100000">
                <a:srgbClr val="0531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1A7CC598-1871-E854-5EFF-5215434AFD01}"/>
              </a:ext>
            </a:extLst>
          </p:cNvPr>
          <p:cNvSpPr>
            <a:spLocks noGrp="1"/>
          </p:cNvSpPr>
          <p:nvPr>
            <p:ph type="title"/>
          </p:nvPr>
        </p:nvSpPr>
        <p:spPr>
          <a:xfrm>
            <a:off x="838200" y="365125"/>
            <a:ext cx="10515600" cy="1325563"/>
          </a:xfrm>
        </p:spPr>
        <p:txBody>
          <a:bodyPr>
            <a:normAutofit/>
          </a:bodyPr>
          <a:lstStyle>
            <a:lvl1pP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TW"/>
          </a:p>
        </p:txBody>
      </p:sp>
    </p:spTree>
    <p:extLst>
      <p:ext uri="{BB962C8B-B14F-4D97-AF65-F5344CB8AC3E}">
        <p14:creationId xmlns:p14="http://schemas.microsoft.com/office/powerpoint/2010/main" val="2292709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68D740A-3BB2-0B60-D8A3-27EC8433BBCA}"/>
              </a:ext>
            </a:extLst>
          </p:cNvPr>
          <p:cNvSpPr/>
          <p:nvPr userDrawn="1"/>
        </p:nvSpPr>
        <p:spPr>
          <a:xfrm>
            <a:off x="0" y="0"/>
            <a:ext cx="12192000" cy="6858000"/>
          </a:xfrm>
          <a:prstGeom prst="rect">
            <a:avLst/>
          </a:prstGeom>
          <a:gradFill>
            <a:gsLst>
              <a:gs pos="0">
                <a:srgbClr val="FE9500"/>
              </a:gs>
              <a:gs pos="100000">
                <a:srgbClr val="FF66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1A7CC598-1871-E854-5EFF-5215434AFD01}"/>
              </a:ext>
            </a:extLst>
          </p:cNvPr>
          <p:cNvSpPr>
            <a:spLocks noGrp="1"/>
          </p:cNvSpPr>
          <p:nvPr>
            <p:ph type="title"/>
          </p:nvPr>
        </p:nvSpPr>
        <p:spPr>
          <a:xfrm>
            <a:off x="838200" y="365125"/>
            <a:ext cx="10515600" cy="1325563"/>
          </a:xfrm>
        </p:spPr>
        <p:txBody>
          <a:bodyPr>
            <a:normAutofit/>
          </a:bodyPr>
          <a:lstStyle>
            <a:lvl1pP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TW"/>
          </a:p>
        </p:txBody>
      </p:sp>
    </p:spTree>
    <p:extLst>
      <p:ext uri="{BB962C8B-B14F-4D97-AF65-F5344CB8AC3E}">
        <p14:creationId xmlns:p14="http://schemas.microsoft.com/office/powerpoint/2010/main" val="1966959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2DDFC54-5117-4AD0-5797-6C8A57FF50F3}"/>
              </a:ext>
            </a:extLst>
          </p:cNvPr>
          <p:cNvSpPr/>
          <p:nvPr userDrawn="1"/>
        </p:nvSpPr>
        <p:spPr>
          <a:xfrm>
            <a:off x="0" y="0"/>
            <a:ext cx="12192000" cy="6858000"/>
          </a:xfrm>
          <a:prstGeom prst="rect">
            <a:avLst/>
          </a:prstGeom>
          <a:gradFill>
            <a:gsLst>
              <a:gs pos="0">
                <a:srgbClr val="5FEEC0"/>
              </a:gs>
              <a:gs pos="100000">
                <a:srgbClr val="00A97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1A7CC598-1871-E854-5EFF-5215434AFD01}"/>
              </a:ext>
            </a:extLst>
          </p:cNvPr>
          <p:cNvSpPr>
            <a:spLocks noGrp="1"/>
          </p:cNvSpPr>
          <p:nvPr>
            <p:ph type="title"/>
          </p:nvPr>
        </p:nvSpPr>
        <p:spPr>
          <a:xfrm>
            <a:off x="838200" y="365125"/>
            <a:ext cx="10515600" cy="1325563"/>
          </a:xfrm>
        </p:spPr>
        <p:txBody>
          <a:bodyPr>
            <a:normAutofit/>
          </a:bodyPr>
          <a:lstStyle>
            <a:lvl1pPr>
              <a:defRPr sz="4800" b="1">
                <a:solidFill>
                  <a:srgbClr val="0A0A0A"/>
                </a:solidFill>
                <a:latin typeface="Arial" panose="020B0604020202020204" pitchFamily="34" charset="0"/>
                <a:cs typeface="Arial" panose="020B0604020202020204" pitchFamily="34" charset="0"/>
              </a:defRPr>
            </a:lvl1pPr>
          </a:lstStyle>
          <a:p>
            <a:r>
              <a:rPr lang="en-US"/>
              <a:t>Click to edit Master title style</a:t>
            </a:r>
            <a:endParaRPr lang="en-TW"/>
          </a:p>
        </p:txBody>
      </p:sp>
    </p:spTree>
    <p:extLst>
      <p:ext uri="{BB962C8B-B14F-4D97-AF65-F5344CB8AC3E}">
        <p14:creationId xmlns:p14="http://schemas.microsoft.com/office/powerpoint/2010/main" val="4196540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6" name="圖形 5">
            <a:extLst>
              <a:ext uri="{FF2B5EF4-FFF2-40B4-BE49-F238E27FC236}">
                <a16:creationId xmlns:a16="http://schemas.microsoft.com/office/drawing/2014/main" id="{1244613E-BCF3-0B69-E395-9949CDB5960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7CC598-1871-E854-5EFF-5215434AFD01}"/>
              </a:ext>
            </a:extLst>
          </p:cNvPr>
          <p:cNvSpPr>
            <a:spLocks noGrp="1"/>
          </p:cNvSpPr>
          <p:nvPr>
            <p:ph type="title"/>
          </p:nvPr>
        </p:nvSpPr>
        <p:spPr>
          <a:xfrm>
            <a:off x="838200" y="365125"/>
            <a:ext cx="10515600" cy="1325563"/>
          </a:xfrm>
        </p:spPr>
        <p:txBody>
          <a:bodyPr>
            <a:normAutofit/>
          </a:bodyPr>
          <a:lstStyle>
            <a:lvl1pPr>
              <a:defRPr sz="4800" b="1">
                <a:solidFill>
                  <a:srgbClr val="FF6600"/>
                </a:solidFill>
                <a:latin typeface="Arial" panose="020B0604020202020204" pitchFamily="34" charset="0"/>
                <a:cs typeface="Arial" panose="020B0604020202020204" pitchFamily="34" charset="0"/>
              </a:defRPr>
            </a:lvl1pPr>
          </a:lstStyle>
          <a:p>
            <a:r>
              <a:rPr lang="en-US"/>
              <a:t>Click to edit Master title style</a:t>
            </a:r>
            <a:endParaRPr lang="en-TW"/>
          </a:p>
        </p:txBody>
      </p:sp>
      <p:sp>
        <p:nvSpPr>
          <p:cNvPr id="4" name="Content Placeholder 2">
            <a:extLst>
              <a:ext uri="{FF2B5EF4-FFF2-40B4-BE49-F238E27FC236}">
                <a16:creationId xmlns:a16="http://schemas.microsoft.com/office/drawing/2014/main" id="{CDA69323-5477-9F7F-57A7-8F64D3A7E299}"/>
              </a:ext>
            </a:extLst>
          </p:cNvPr>
          <p:cNvSpPr>
            <a:spLocks noGrp="1"/>
          </p:cNvSpPr>
          <p:nvPr>
            <p:ph idx="1"/>
          </p:nvPr>
        </p:nvSpPr>
        <p:spPr>
          <a:xfrm>
            <a:off x="838200" y="1825625"/>
            <a:ext cx="10515600" cy="4351338"/>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Tree>
    <p:extLst>
      <p:ext uri="{BB962C8B-B14F-4D97-AF65-F5344CB8AC3E}">
        <p14:creationId xmlns:p14="http://schemas.microsoft.com/office/powerpoint/2010/main" val="1117947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4" name="圖片 3" descr="一張含有 廣場 的圖片&#10;&#10;自動產生的描述">
            <a:extLst>
              <a:ext uri="{FF2B5EF4-FFF2-40B4-BE49-F238E27FC236}">
                <a16:creationId xmlns:a16="http://schemas.microsoft.com/office/drawing/2014/main" id="{B4F00D02-A85D-3DA6-65E9-F15C4B56CD47}"/>
              </a:ext>
            </a:extLst>
          </p:cNvPr>
          <p:cNvPicPr>
            <a:picLocks noChangeAspect="1"/>
          </p:cNvPicPr>
          <p:nvPr userDrawn="1"/>
        </p:nvPicPr>
        <p:blipFill>
          <a:blip r:embed="rId2"/>
          <a:stretch>
            <a:fillRect/>
          </a:stretch>
        </p:blipFill>
        <p:spPr>
          <a:xfrm>
            <a:off x="2466" y="0"/>
            <a:ext cx="12189533" cy="6858000"/>
          </a:xfrm>
          <a:prstGeom prst="rect">
            <a:avLst/>
          </a:prstGeom>
        </p:spPr>
      </p:pic>
    </p:spTree>
    <p:extLst>
      <p:ext uri="{BB962C8B-B14F-4D97-AF65-F5344CB8AC3E}">
        <p14:creationId xmlns:p14="http://schemas.microsoft.com/office/powerpoint/2010/main" val="847530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54C4B81-F3AE-3CB3-6F8E-85754991F229}"/>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2112143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4808359-9EEC-EC50-CCDC-073E9B0144B3}"/>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1364913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7F81200-71B4-A126-95D9-929FD4984A7A}"/>
              </a:ext>
            </a:extLst>
          </p:cNvPr>
          <p:cNvPicPr>
            <a:picLocks noChangeAspect="1"/>
          </p:cNvPicPr>
          <p:nvPr userDrawn="1"/>
        </p:nvPicPr>
        <p:blipFill>
          <a:blip r:embed="rId2"/>
          <a:stretch>
            <a:fillRect/>
          </a:stretch>
        </p:blipFill>
        <p:spPr>
          <a:xfrm>
            <a:off x="2466" y="0"/>
            <a:ext cx="12189533" cy="6858000"/>
          </a:xfrm>
          <a:prstGeom prst="rect">
            <a:avLst/>
          </a:prstGeom>
        </p:spPr>
      </p:pic>
    </p:spTree>
    <p:extLst>
      <p:ext uri="{BB962C8B-B14F-4D97-AF65-F5344CB8AC3E}">
        <p14:creationId xmlns:p14="http://schemas.microsoft.com/office/powerpoint/2010/main" val="735953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39241A6-D5E5-B0A0-7654-45F0B88D6B98}"/>
              </a:ext>
            </a:extLst>
          </p:cNvPr>
          <p:cNvSpPr>
            <a:spLocks noGrp="1"/>
          </p:cNvSpPr>
          <p:nvPr>
            <p:ph type="title"/>
          </p:nvPr>
        </p:nvSpPr>
        <p:spPr>
          <a:xfrm>
            <a:off x="838200" y="365125"/>
            <a:ext cx="10515600" cy="1325563"/>
          </a:xfrm>
        </p:spPr>
        <p:txBody>
          <a:bodyPr>
            <a:normAutofit/>
          </a:bodyPr>
          <a:lstStyle>
            <a:lvl1pPr>
              <a:defRPr sz="4800" b="1">
                <a:solidFill>
                  <a:srgbClr val="282E40"/>
                </a:solidFill>
                <a:latin typeface="Arial" panose="020B0604020202020204" pitchFamily="34" charset="0"/>
                <a:cs typeface="Arial" panose="020B0604020202020204" pitchFamily="34" charset="0"/>
              </a:defRPr>
            </a:lvl1pPr>
          </a:lstStyle>
          <a:p>
            <a:r>
              <a:rPr lang="en-US"/>
              <a:t>Click to edit Master title style</a:t>
            </a:r>
            <a:endParaRPr lang="en-TW"/>
          </a:p>
        </p:txBody>
      </p:sp>
      <p:sp>
        <p:nvSpPr>
          <p:cNvPr id="8" name="Content Placeholder 2">
            <a:extLst>
              <a:ext uri="{FF2B5EF4-FFF2-40B4-BE49-F238E27FC236}">
                <a16:creationId xmlns:a16="http://schemas.microsoft.com/office/drawing/2014/main" id="{44918002-A913-F723-4A62-CAFCEB58144E}"/>
              </a:ext>
            </a:extLst>
          </p:cNvPr>
          <p:cNvSpPr>
            <a:spLocks noGrp="1"/>
          </p:cNvSpPr>
          <p:nvPr>
            <p:ph idx="1"/>
          </p:nvPr>
        </p:nvSpPr>
        <p:spPr>
          <a:xfrm>
            <a:off x="838200" y="1825625"/>
            <a:ext cx="10515600" cy="4351338"/>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Tree>
    <p:extLst>
      <p:ext uri="{BB962C8B-B14F-4D97-AF65-F5344CB8AC3E}">
        <p14:creationId xmlns:p14="http://schemas.microsoft.com/office/powerpoint/2010/main" val="4118700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A7B9AFA-A403-F6C4-AD79-270808FB5C64}"/>
              </a:ext>
            </a:extLst>
          </p:cNvPr>
          <p:cNvPicPr>
            <a:picLocks noChangeAspect="1"/>
          </p:cNvPicPr>
          <p:nvPr userDrawn="1"/>
        </p:nvPicPr>
        <p:blipFill>
          <a:blip r:embed="rId2"/>
          <a:stretch>
            <a:fillRect/>
          </a:stretch>
        </p:blipFill>
        <p:spPr>
          <a:xfrm>
            <a:off x="2466" y="0"/>
            <a:ext cx="12189533" cy="6858000"/>
          </a:xfrm>
          <a:prstGeom prst="rect">
            <a:avLst/>
          </a:prstGeom>
        </p:spPr>
      </p:pic>
    </p:spTree>
    <p:extLst>
      <p:ext uri="{BB962C8B-B14F-4D97-AF65-F5344CB8AC3E}">
        <p14:creationId xmlns:p14="http://schemas.microsoft.com/office/powerpoint/2010/main" val="1699232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592E4F43-30F9-55B9-2843-D9C06C880F16}"/>
              </a:ext>
            </a:extLst>
          </p:cNvPr>
          <p:cNvPicPr>
            <a:picLocks noChangeAspect="1"/>
          </p:cNvPicPr>
          <p:nvPr userDrawn="1"/>
        </p:nvPicPr>
        <p:blipFill>
          <a:blip r:embed="rId2"/>
          <a:stretch>
            <a:fillRect/>
          </a:stretch>
        </p:blipFill>
        <p:spPr>
          <a:xfrm>
            <a:off x="2466" y="0"/>
            <a:ext cx="12189533" cy="6858000"/>
          </a:xfrm>
          <a:prstGeom prst="rect">
            <a:avLst/>
          </a:prstGeom>
        </p:spPr>
      </p:pic>
    </p:spTree>
    <p:extLst>
      <p:ext uri="{BB962C8B-B14F-4D97-AF65-F5344CB8AC3E}">
        <p14:creationId xmlns:p14="http://schemas.microsoft.com/office/powerpoint/2010/main" val="213820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6559A20-94F0-C3B1-8323-6D33D0A2CD0E}"/>
              </a:ext>
            </a:extLst>
          </p:cNvPr>
          <p:cNvPicPr>
            <a:picLocks noChangeAspect="1"/>
          </p:cNvPicPr>
          <p:nvPr userDrawn="1"/>
        </p:nvPicPr>
        <p:blipFill>
          <a:blip r:embed="rId2"/>
          <a:stretch>
            <a:fillRect/>
          </a:stretch>
        </p:blipFill>
        <p:spPr>
          <a:xfrm>
            <a:off x="2466" y="0"/>
            <a:ext cx="12189533" cy="6858000"/>
          </a:xfrm>
          <a:prstGeom prst="rect">
            <a:avLst/>
          </a:prstGeom>
        </p:spPr>
      </p:pic>
    </p:spTree>
    <p:extLst>
      <p:ext uri="{BB962C8B-B14F-4D97-AF65-F5344CB8AC3E}">
        <p14:creationId xmlns:p14="http://schemas.microsoft.com/office/powerpoint/2010/main" val="2174213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99A0C3B-22E6-8229-8EC8-FF3A94B0DC9A}"/>
              </a:ext>
            </a:extLst>
          </p:cNvPr>
          <p:cNvPicPr>
            <a:picLocks noChangeAspect="1"/>
          </p:cNvPicPr>
          <p:nvPr userDrawn="1"/>
        </p:nvPicPr>
        <p:blipFill rotWithShape="1">
          <a:blip r:embed="rId2"/>
          <a:srcRect l="-4" t="731"/>
          <a:stretch/>
        </p:blipFill>
        <p:spPr>
          <a:xfrm>
            <a:off x="0" y="0"/>
            <a:ext cx="12192000" cy="6858000"/>
          </a:xfrm>
          <a:prstGeom prst="rect">
            <a:avLst/>
          </a:prstGeom>
        </p:spPr>
      </p:pic>
    </p:spTree>
    <p:extLst>
      <p:ext uri="{BB962C8B-B14F-4D97-AF65-F5344CB8AC3E}">
        <p14:creationId xmlns:p14="http://schemas.microsoft.com/office/powerpoint/2010/main" val="469029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5FC5-8CC1-36C1-BDE4-5D50BF5280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Content Placeholder 2">
            <a:extLst>
              <a:ext uri="{FF2B5EF4-FFF2-40B4-BE49-F238E27FC236}">
                <a16:creationId xmlns:a16="http://schemas.microsoft.com/office/drawing/2014/main" id="{DCFABB38-5F1C-87C0-77F1-70350E1AC1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Text Placeholder 3">
            <a:extLst>
              <a:ext uri="{FF2B5EF4-FFF2-40B4-BE49-F238E27FC236}">
                <a16:creationId xmlns:a16="http://schemas.microsoft.com/office/drawing/2014/main" id="{E17C6C87-30E7-ABE7-5C8B-2BEFC423A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5338A0-FFA7-F241-9A95-051AD81591C3}"/>
              </a:ext>
            </a:extLst>
          </p:cNvPr>
          <p:cNvSpPr>
            <a:spLocks noGrp="1"/>
          </p:cNvSpPr>
          <p:nvPr>
            <p:ph type="dt" sz="half" idx="10"/>
          </p:nvPr>
        </p:nvSpPr>
        <p:spPr/>
        <p:txBody>
          <a:bodyPr/>
          <a:lstStyle/>
          <a:p>
            <a:fld id="{320ED938-A676-6E45-8B97-078A1E1B3541}" type="datetimeFigureOut">
              <a:rPr lang="en-TW" smtClean="0"/>
              <a:t>04/28/2023</a:t>
            </a:fld>
            <a:endParaRPr lang="en-TW"/>
          </a:p>
        </p:txBody>
      </p:sp>
      <p:sp>
        <p:nvSpPr>
          <p:cNvPr id="6" name="Footer Placeholder 5">
            <a:extLst>
              <a:ext uri="{FF2B5EF4-FFF2-40B4-BE49-F238E27FC236}">
                <a16:creationId xmlns:a16="http://schemas.microsoft.com/office/drawing/2014/main" id="{2E48208A-288A-8E0A-5E64-ACB2BEB399F6}"/>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8BB58A59-F812-1C08-ABA4-1BC1CECC4A34}"/>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1516980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0DD5-5A63-271B-FEE4-B242F919F4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Picture Placeholder 2">
            <a:extLst>
              <a:ext uri="{FF2B5EF4-FFF2-40B4-BE49-F238E27FC236}">
                <a16:creationId xmlns:a16="http://schemas.microsoft.com/office/drawing/2014/main" id="{827A15B1-CD3D-3462-9BA0-A3AAE1EA27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W"/>
          </a:p>
        </p:txBody>
      </p:sp>
      <p:sp>
        <p:nvSpPr>
          <p:cNvPr id="4" name="Text Placeholder 3">
            <a:extLst>
              <a:ext uri="{FF2B5EF4-FFF2-40B4-BE49-F238E27FC236}">
                <a16:creationId xmlns:a16="http://schemas.microsoft.com/office/drawing/2014/main" id="{E7BBDF17-C8AD-3B79-8BED-D4186AA77B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F7A2C-4405-A20F-CEBA-A0F26A20DCBC}"/>
              </a:ext>
            </a:extLst>
          </p:cNvPr>
          <p:cNvSpPr>
            <a:spLocks noGrp="1"/>
          </p:cNvSpPr>
          <p:nvPr>
            <p:ph type="dt" sz="half" idx="10"/>
          </p:nvPr>
        </p:nvSpPr>
        <p:spPr/>
        <p:txBody>
          <a:bodyPr/>
          <a:lstStyle/>
          <a:p>
            <a:fld id="{320ED938-A676-6E45-8B97-078A1E1B3541}" type="datetimeFigureOut">
              <a:rPr lang="en-TW" smtClean="0"/>
              <a:t>04/28/2023</a:t>
            </a:fld>
            <a:endParaRPr lang="en-TW"/>
          </a:p>
        </p:txBody>
      </p:sp>
      <p:sp>
        <p:nvSpPr>
          <p:cNvPr id="6" name="Footer Placeholder 5">
            <a:extLst>
              <a:ext uri="{FF2B5EF4-FFF2-40B4-BE49-F238E27FC236}">
                <a16:creationId xmlns:a16="http://schemas.microsoft.com/office/drawing/2014/main" id="{55762FF1-C99B-D1FB-AF83-4DD3963D41C8}"/>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96DD37EC-B1ED-45B6-DBBD-D322B6FC8F22}"/>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3772951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9AD1C-ECA8-8CBA-E3EE-E302EC23445F}"/>
              </a:ext>
            </a:extLst>
          </p:cNvPr>
          <p:cNvSpPr>
            <a:spLocks noGrp="1"/>
          </p:cNvSpPr>
          <p:nvPr>
            <p:ph type="title"/>
          </p:nvPr>
        </p:nvSpPr>
        <p:spPr/>
        <p:txBody>
          <a:bodyPr/>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B50897E7-9CB8-9377-61AC-8211BDD035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A0DC44D7-E84D-4CF8-2A68-1C627BBF5D86}"/>
              </a:ext>
            </a:extLst>
          </p:cNvPr>
          <p:cNvSpPr>
            <a:spLocks noGrp="1"/>
          </p:cNvSpPr>
          <p:nvPr>
            <p:ph type="dt" sz="half" idx="10"/>
          </p:nvPr>
        </p:nvSpPr>
        <p:spPr/>
        <p:txBody>
          <a:bodyPr/>
          <a:lstStyle/>
          <a:p>
            <a:fld id="{320ED938-A676-6E45-8B97-078A1E1B3541}" type="datetimeFigureOut">
              <a:rPr lang="en-TW" smtClean="0"/>
              <a:t>04/28/2023</a:t>
            </a:fld>
            <a:endParaRPr lang="en-TW"/>
          </a:p>
        </p:txBody>
      </p:sp>
      <p:sp>
        <p:nvSpPr>
          <p:cNvPr id="5" name="Footer Placeholder 4">
            <a:extLst>
              <a:ext uri="{FF2B5EF4-FFF2-40B4-BE49-F238E27FC236}">
                <a16:creationId xmlns:a16="http://schemas.microsoft.com/office/drawing/2014/main" id="{27FB6C13-A296-1DD2-010B-8AF3CAD948CF}"/>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E6DD73DB-AE83-EC71-65B7-BAB7B534E2F2}"/>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174041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5565D6-64DF-01FB-4551-318A6665F7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7BB7B0E9-16FE-B348-0DDE-8CCDB1C736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98F85B44-8803-C569-E1A4-87BE3DAF54C0}"/>
              </a:ext>
            </a:extLst>
          </p:cNvPr>
          <p:cNvSpPr>
            <a:spLocks noGrp="1"/>
          </p:cNvSpPr>
          <p:nvPr>
            <p:ph type="dt" sz="half" idx="10"/>
          </p:nvPr>
        </p:nvSpPr>
        <p:spPr/>
        <p:txBody>
          <a:bodyPr/>
          <a:lstStyle/>
          <a:p>
            <a:fld id="{320ED938-A676-6E45-8B97-078A1E1B3541}" type="datetimeFigureOut">
              <a:rPr lang="en-TW" smtClean="0"/>
              <a:t>04/28/2023</a:t>
            </a:fld>
            <a:endParaRPr lang="en-TW"/>
          </a:p>
        </p:txBody>
      </p:sp>
      <p:sp>
        <p:nvSpPr>
          <p:cNvPr id="5" name="Footer Placeholder 4">
            <a:extLst>
              <a:ext uri="{FF2B5EF4-FFF2-40B4-BE49-F238E27FC236}">
                <a16:creationId xmlns:a16="http://schemas.microsoft.com/office/drawing/2014/main" id="{ACCDAAC4-05F0-CB19-E0C3-8C9C2E9270EA}"/>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CF086CAA-DA2E-639A-535D-07AACA247FE5}"/>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223950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4967C-4165-D2D2-8A75-39EB65CE53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W"/>
          </a:p>
        </p:txBody>
      </p:sp>
      <p:sp>
        <p:nvSpPr>
          <p:cNvPr id="3" name="Text Placeholder 2">
            <a:extLst>
              <a:ext uri="{FF2B5EF4-FFF2-40B4-BE49-F238E27FC236}">
                <a16:creationId xmlns:a16="http://schemas.microsoft.com/office/drawing/2014/main" id="{A09EDEDD-BC57-F97F-254E-7E692AAE3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60042C-CB2F-2DA4-3A98-0EB2F0C1DF85}"/>
              </a:ext>
            </a:extLst>
          </p:cNvPr>
          <p:cNvSpPr>
            <a:spLocks noGrp="1"/>
          </p:cNvSpPr>
          <p:nvPr>
            <p:ph type="dt" sz="half" idx="10"/>
          </p:nvPr>
        </p:nvSpPr>
        <p:spPr/>
        <p:txBody>
          <a:bodyPr/>
          <a:lstStyle/>
          <a:p>
            <a:fld id="{320ED938-A676-6E45-8B97-078A1E1B3541}" type="datetimeFigureOut">
              <a:rPr lang="en-TW" smtClean="0"/>
              <a:t>04/28/2023</a:t>
            </a:fld>
            <a:endParaRPr lang="en-TW"/>
          </a:p>
        </p:txBody>
      </p:sp>
      <p:sp>
        <p:nvSpPr>
          <p:cNvPr id="5" name="Footer Placeholder 4">
            <a:extLst>
              <a:ext uri="{FF2B5EF4-FFF2-40B4-BE49-F238E27FC236}">
                <a16:creationId xmlns:a16="http://schemas.microsoft.com/office/drawing/2014/main" id="{4DED0554-A5C4-CDB9-57D3-00C61934F73D}"/>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43383C03-CFEC-C8D1-C78D-3287EEF6AA2A}"/>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2602669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9A2D3-3A04-033A-F1A2-6B0E7226A34F}"/>
              </a:ext>
            </a:extLst>
          </p:cNvPr>
          <p:cNvSpPr>
            <a:spLocks noGrp="1"/>
          </p:cNvSpPr>
          <p:nvPr>
            <p:ph type="title"/>
          </p:nvPr>
        </p:nvSpPr>
        <p:spPr/>
        <p:txBody>
          <a:bodyPr/>
          <a:lstStyle/>
          <a:p>
            <a:r>
              <a:rPr lang="en-US"/>
              <a:t>Click to edit Master title style</a:t>
            </a:r>
            <a:endParaRPr lang="en-TW"/>
          </a:p>
        </p:txBody>
      </p:sp>
      <p:sp>
        <p:nvSpPr>
          <p:cNvPr id="3" name="Content Placeholder 2">
            <a:extLst>
              <a:ext uri="{FF2B5EF4-FFF2-40B4-BE49-F238E27FC236}">
                <a16:creationId xmlns:a16="http://schemas.microsoft.com/office/drawing/2014/main" id="{D83664D1-26BA-7656-E246-301839463F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Content Placeholder 3">
            <a:extLst>
              <a:ext uri="{FF2B5EF4-FFF2-40B4-BE49-F238E27FC236}">
                <a16:creationId xmlns:a16="http://schemas.microsoft.com/office/drawing/2014/main" id="{09E8D1A2-BE6D-9397-C3CE-4458EE3D05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Date Placeholder 4">
            <a:extLst>
              <a:ext uri="{FF2B5EF4-FFF2-40B4-BE49-F238E27FC236}">
                <a16:creationId xmlns:a16="http://schemas.microsoft.com/office/drawing/2014/main" id="{7AE59110-9373-A515-60F6-CCC2AF018EE5}"/>
              </a:ext>
            </a:extLst>
          </p:cNvPr>
          <p:cNvSpPr>
            <a:spLocks noGrp="1"/>
          </p:cNvSpPr>
          <p:nvPr>
            <p:ph type="dt" sz="half" idx="10"/>
          </p:nvPr>
        </p:nvSpPr>
        <p:spPr/>
        <p:txBody>
          <a:bodyPr/>
          <a:lstStyle/>
          <a:p>
            <a:fld id="{320ED938-A676-6E45-8B97-078A1E1B3541}" type="datetimeFigureOut">
              <a:rPr lang="en-TW" smtClean="0"/>
              <a:t>04/28/2023</a:t>
            </a:fld>
            <a:endParaRPr lang="en-TW"/>
          </a:p>
        </p:txBody>
      </p:sp>
      <p:sp>
        <p:nvSpPr>
          <p:cNvPr id="6" name="Footer Placeholder 5">
            <a:extLst>
              <a:ext uri="{FF2B5EF4-FFF2-40B4-BE49-F238E27FC236}">
                <a16:creationId xmlns:a16="http://schemas.microsoft.com/office/drawing/2014/main" id="{5C7423DE-7437-81E5-DF7E-B9F2C8CA8628}"/>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0988967A-5B5F-710D-1076-2ACB4848E0EC}"/>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2581121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B881B-5A5E-A985-9974-EE9EA179A53C}"/>
              </a:ext>
            </a:extLst>
          </p:cNvPr>
          <p:cNvSpPr>
            <a:spLocks noGrp="1"/>
          </p:cNvSpPr>
          <p:nvPr>
            <p:ph type="title"/>
          </p:nvPr>
        </p:nvSpPr>
        <p:spPr>
          <a:xfrm>
            <a:off x="839788" y="365125"/>
            <a:ext cx="10515600" cy="1325563"/>
          </a:xfrm>
        </p:spPr>
        <p:txBody>
          <a:bodyPr/>
          <a:lstStyle/>
          <a:p>
            <a:r>
              <a:rPr lang="en-US"/>
              <a:t>Click to edit Master title style</a:t>
            </a:r>
            <a:endParaRPr lang="en-TW"/>
          </a:p>
        </p:txBody>
      </p:sp>
      <p:sp>
        <p:nvSpPr>
          <p:cNvPr id="3" name="Text Placeholder 2">
            <a:extLst>
              <a:ext uri="{FF2B5EF4-FFF2-40B4-BE49-F238E27FC236}">
                <a16:creationId xmlns:a16="http://schemas.microsoft.com/office/drawing/2014/main" id="{0BB8DD96-1035-6532-119F-67880A3E26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07EF0-BCF5-3F39-B31C-1211007398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Text Placeholder 4">
            <a:extLst>
              <a:ext uri="{FF2B5EF4-FFF2-40B4-BE49-F238E27FC236}">
                <a16:creationId xmlns:a16="http://schemas.microsoft.com/office/drawing/2014/main" id="{09C5CFE4-28FE-BE0F-92AD-2BFB6A98CC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D4B39-C796-B037-C5F6-461CBBD135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7" name="Date Placeholder 6">
            <a:extLst>
              <a:ext uri="{FF2B5EF4-FFF2-40B4-BE49-F238E27FC236}">
                <a16:creationId xmlns:a16="http://schemas.microsoft.com/office/drawing/2014/main" id="{8AB75285-481C-FE86-86C0-1C9DBE3AD809}"/>
              </a:ext>
            </a:extLst>
          </p:cNvPr>
          <p:cNvSpPr>
            <a:spLocks noGrp="1"/>
          </p:cNvSpPr>
          <p:nvPr>
            <p:ph type="dt" sz="half" idx="10"/>
          </p:nvPr>
        </p:nvSpPr>
        <p:spPr/>
        <p:txBody>
          <a:bodyPr/>
          <a:lstStyle/>
          <a:p>
            <a:fld id="{320ED938-A676-6E45-8B97-078A1E1B3541}" type="datetimeFigureOut">
              <a:rPr lang="en-TW" smtClean="0"/>
              <a:t>04/28/2023</a:t>
            </a:fld>
            <a:endParaRPr lang="en-TW"/>
          </a:p>
        </p:txBody>
      </p:sp>
      <p:sp>
        <p:nvSpPr>
          <p:cNvPr id="8" name="Footer Placeholder 7">
            <a:extLst>
              <a:ext uri="{FF2B5EF4-FFF2-40B4-BE49-F238E27FC236}">
                <a16:creationId xmlns:a16="http://schemas.microsoft.com/office/drawing/2014/main" id="{89B45DD4-DBF1-BF20-63DC-C122358868CC}"/>
              </a:ext>
            </a:extLst>
          </p:cNvPr>
          <p:cNvSpPr>
            <a:spLocks noGrp="1"/>
          </p:cNvSpPr>
          <p:nvPr>
            <p:ph type="ftr" sz="quarter" idx="11"/>
          </p:nvPr>
        </p:nvSpPr>
        <p:spPr/>
        <p:txBody>
          <a:bodyPr/>
          <a:lstStyle/>
          <a:p>
            <a:endParaRPr lang="en-TW"/>
          </a:p>
        </p:txBody>
      </p:sp>
      <p:sp>
        <p:nvSpPr>
          <p:cNvPr id="9" name="Slide Number Placeholder 8">
            <a:extLst>
              <a:ext uri="{FF2B5EF4-FFF2-40B4-BE49-F238E27FC236}">
                <a16:creationId xmlns:a16="http://schemas.microsoft.com/office/drawing/2014/main" id="{3F74A7AA-B835-02D5-E964-FA492337B568}"/>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402210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4CC5-B8A2-BCA7-E880-6377AF4C66DC}"/>
              </a:ext>
            </a:extLst>
          </p:cNvPr>
          <p:cNvSpPr>
            <a:spLocks noGrp="1"/>
          </p:cNvSpPr>
          <p:nvPr>
            <p:ph type="title"/>
          </p:nvPr>
        </p:nvSpPr>
        <p:spPr/>
        <p:txBody>
          <a:bodyPr/>
          <a:lstStyle/>
          <a:p>
            <a:r>
              <a:rPr lang="en-US"/>
              <a:t>Click to edit Master title style</a:t>
            </a:r>
            <a:endParaRPr lang="en-TW"/>
          </a:p>
        </p:txBody>
      </p:sp>
      <p:sp>
        <p:nvSpPr>
          <p:cNvPr id="3" name="Date Placeholder 2">
            <a:extLst>
              <a:ext uri="{FF2B5EF4-FFF2-40B4-BE49-F238E27FC236}">
                <a16:creationId xmlns:a16="http://schemas.microsoft.com/office/drawing/2014/main" id="{3CF48CF1-E1C6-2F04-1E80-074DB59613BE}"/>
              </a:ext>
            </a:extLst>
          </p:cNvPr>
          <p:cNvSpPr>
            <a:spLocks noGrp="1"/>
          </p:cNvSpPr>
          <p:nvPr>
            <p:ph type="dt" sz="half" idx="10"/>
          </p:nvPr>
        </p:nvSpPr>
        <p:spPr/>
        <p:txBody>
          <a:bodyPr/>
          <a:lstStyle/>
          <a:p>
            <a:fld id="{320ED938-A676-6E45-8B97-078A1E1B3541}" type="datetimeFigureOut">
              <a:rPr lang="en-TW" smtClean="0"/>
              <a:t>04/28/2023</a:t>
            </a:fld>
            <a:endParaRPr lang="en-TW"/>
          </a:p>
        </p:txBody>
      </p:sp>
      <p:sp>
        <p:nvSpPr>
          <p:cNvPr id="4" name="Footer Placeholder 3">
            <a:extLst>
              <a:ext uri="{FF2B5EF4-FFF2-40B4-BE49-F238E27FC236}">
                <a16:creationId xmlns:a16="http://schemas.microsoft.com/office/drawing/2014/main" id="{C4A15FD0-9535-4262-AF61-2BDDE89EA2F5}"/>
              </a:ext>
            </a:extLst>
          </p:cNvPr>
          <p:cNvSpPr>
            <a:spLocks noGrp="1"/>
          </p:cNvSpPr>
          <p:nvPr>
            <p:ph type="ftr" sz="quarter" idx="11"/>
          </p:nvPr>
        </p:nvSpPr>
        <p:spPr/>
        <p:txBody>
          <a:bodyPr/>
          <a:lstStyle/>
          <a:p>
            <a:endParaRPr lang="en-TW"/>
          </a:p>
        </p:txBody>
      </p:sp>
      <p:sp>
        <p:nvSpPr>
          <p:cNvPr id="5" name="Slide Number Placeholder 4">
            <a:extLst>
              <a:ext uri="{FF2B5EF4-FFF2-40B4-BE49-F238E27FC236}">
                <a16:creationId xmlns:a16="http://schemas.microsoft.com/office/drawing/2014/main" id="{F745903A-9EDB-032C-7E18-8D8D13560353}"/>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216360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FBCBD5-0419-2512-4DE9-42DBAE2E2624}"/>
              </a:ext>
            </a:extLst>
          </p:cNvPr>
          <p:cNvSpPr>
            <a:spLocks noGrp="1"/>
          </p:cNvSpPr>
          <p:nvPr>
            <p:ph type="dt" sz="half" idx="10"/>
          </p:nvPr>
        </p:nvSpPr>
        <p:spPr/>
        <p:txBody>
          <a:bodyPr/>
          <a:lstStyle/>
          <a:p>
            <a:fld id="{320ED938-A676-6E45-8B97-078A1E1B3541}" type="datetimeFigureOut">
              <a:rPr lang="en-TW" smtClean="0"/>
              <a:t>04/28/2023</a:t>
            </a:fld>
            <a:endParaRPr lang="en-TW"/>
          </a:p>
        </p:txBody>
      </p:sp>
      <p:sp>
        <p:nvSpPr>
          <p:cNvPr id="3" name="Footer Placeholder 2">
            <a:extLst>
              <a:ext uri="{FF2B5EF4-FFF2-40B4-BE49-F238E27FC236}">
                <a16:creationId xmlns:a16="http://schemas.microsoft.com/office/drawing/2014/main" id="{EE1FEA7B-1018-40B7-B744-79AC67921163}"/>
              </a:ext>
            </a:extLst>
          </p:cNvPr>
          <p:cNvSpPr>
            <a:spLocks noGrp="1"/>
          </p:cNvSpPr>
          <p:nvPr>
            <p:ph type="ftr" sz="quarter" idx="11"/>
          </p:nvPr>
        </p:nvSpPr>
        <p:spPr/>
        <p:txBody>
          <a:bodyPr/>
          <a:lstStyle/>
          <a:p>
            <a:endParaRPr lang="en-TW"/>
          </a:p>
        </p:txBody>
      </p:sp>
      <p:sp>
        <p:nvSpPr>
          <p:cNvPr id="4" name="Slide Number Placeholder 3">
            <a:extLst>
              <a:ext uri="{FF2B5EF4-FFF2-40B4-BE49-F238E27FC236}">
                <a16:creationId xmlns:a16="http://schemas.microsoft.com/office/drawing/2014/main" id="{04B0141B-322A-44EC-218C-0C03F9C05D64}"/>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864338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DD1786F2-6C99-CE37-244C-A26750685EC1}"/>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2031831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E27E1B2-1199-52A1-C025-C875DDAF614B}"/>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2635857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28E93-16DC-DEF9-3D37-8F2B702EDA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W"/>
          </a:p>
        </p:txBody>
      </p:sp>
      <p:sp>
        <p:nvSpPr>
          <p:cNvPr id="3" name="Text Placeholder 2">
            <a:extLst>
              <a:ext uri="{FF2B5EF4-FFF2-40B4-BE49-F238E27FC236}">
                <a16:creationId xmlns:a16="http://schemas.microsoft.com/office/drawing/2014/main" id="{D9762810-48E6-5535-F4B1-E4D60477B6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E7BFEB0F-60D6-6C43-7F7D-4AB440ABE3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0ED938-A676-6E45-8B97-078A1E1B3541}" type="datetimeFigureOut">
              <a:rPr lang="en-TW" smtClean="0"/>
              <a:t>04/28/2023</a:t>
            </a:fld>
            <a:endParaRPr lang="en-TW"/>
          </a:p>
        </p:txBody>
      </p:sp>
      <p:sp>
        <p:nvSpPr>
          <p:cNvPr id="5" name="Footer Placeholder 4">
            <a:extLst>
              <a:ext uri="{FF2B5EF4-FFF2-40B4-BE49-F238E27FC236}">
                <a16:creationId xmlns:a16="http://schemas.microsoft.com/office/drawing/2014/main" id="{551B0650-F22E-0D22-10F6-4B000EF8AE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W"/>
          </a:p>
        </p:txBody>
      </p:sp>
      <p:sp>
        <p:nvSpPr>
          <p:cNvPr id="6" name="Slide Number Placeholder 5">
            <a:extLst>
              <a:ext uri="{FF2B5EF4-FFF2-40B4-BE49-F238E27FC236}">
                <a16:creationId xmlns:a16="http://schemas.microsoft.com/office/drawing/2014/main" id="{9121ABAC-E888-8C81-BF8B-9F38B9C4EC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DFE356-471E-4041-9DCC-DA71F4D10B39}" type="slidenum">
              <a:rPr lang="en-TW" smtClean="0"/>
              <a:t>‹#›</a:t>
            </a:fld>
            <a:endParaRPr lang="en-TW"/>
          </a:p>
        </p:txBody>
      </p:sp>
    </p:spTree>
    <p:extLst>
      <p:ext uri="{BB962C8B-B14F-4D97-AF65-F5344CB8AC3E}">
        <p14:creationId xmlns:p14="http://schemas.microsoft.com/office/powerpoint/2010/main" val="545330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2" r:id="rId9"/>
    <p:sldLayoutId id="2147483665" r:id="rId10"/>
    <p:sldLayoutId id="2147483666" r:id="rId11"/>
    <p:sldLayoutId id="2147483670" r:id="rId12"/>
    <p:sldLayoutId id="2147483671" r:id="rId13"/>
    <p:sldLayoutId id="2147483674" r:id="rId14"/>
    <p:sldLayoutId id="2147483667" r:id="rId15"/>
    <p:sldLayoutId id="2147483664" r:id="rId16"/>
    <p:sldLayoutId id="2147483663" r:id="rId17"/>
    <p:sldLayoutId id="2147483661" r:id="rId18"/>
    <p:sldLayoutId id="2147483672" r:id="rId19"/>
    <p:sldLayoutId id="2147483668" r:id="rId20"/>
    <p:sldLayoutId id="2147483669" r:id="rId21"/>
    <p:sldLayoutId id="2147483675" r:id="rId22"/>
    <p:sldLayoutId id="2147483673" r:id="rId23"/>
    <p:sldLayoutId id="2147483656" r:id="rId24"/>
    <p:sldLayoutId id="2147483657" r:id="rId25"/>
    <p:sldLayoutId id="2147483658" r:id="rId26"/>
    <p:sldLayoutId id="2147483659"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31.png"/><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56.svg"/></Relationships>
</file>

<file path=ppt/slides/_rels/slide3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44.png"/><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46.png"/><Relationship Id="rId1" Type="http://schemas.openxmlformats.org/officeDocument/2006/relationships/slideLayout" Target="../slideLayouts/slideLayout11.xml"/><Relationship Id="rId5" Type="http://schemas.openxmlformats.org/officeDocument/2006/relationships/image" Target="../media/image63.sv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8.sv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11.xml"/><Relationship Id="rId4" Type="http://schemas.openxmlformats.org/officeDocument/2006/relationships/image" Target="../media/image68.svg"/></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68.png"/><Relationship Id="rId1" Type="http://schemas.openxmlformats.org/officeDocument/2006/relationships/slideLayout" Target="../slideLayouts/slideLayout11.xml"/><Relationship Id="rId5" Type="http://schemas.openxmlformats.org/officeDocument/2006/relationships/image" Target="../media/image70.png"/><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71.png"/><Relationship Id="rId1" Type="http://schemas.openxmlformats.org/officeDocument/2006/relationships/slideLayout" Target="../slideLayouts/slideLayout16.xml"/><Relationship Id="rId5" Type="http://schemas.openxmlformats.org/officeDocument/2006/relationships/image" Target="../media/image92.sv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8.png"/><Relationship Id="rId1" Type="http://schemas.openxmlformats.org/officeDocument/2006/relationships/slideLayout" Target="../slideLayouts/slideLayout10.xml"/><Relationship Id="rId5" Type="http://schemas.openxmlformats.org/officeDocument/2006/relationships/image" Target="../media/image26.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0.png"/><Relationship Id="rId1" Type="http://schemas.openxmlformats.org/officeDocument/2006/relationships/slideLayout" Target="../slideLayouts/slideLayout10.xml"/><Relationship Id="rId5" Type="http://schemas.openxmlformats.org/officeDocument/2006/relationships/image" Target="../media/image30.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19B8BC24-A342-EF6F-287D-0E185BC64448}"/>
              </a:ext>
            </a:extLst>
          </p:cNvPr>
          <p:cNvSpPr txBox="1"/>
          <p:nvPr/>
        </p:nvSpPr>
        <p:spPr>
          <a:xfrm>
            <a:off x="6540214" y="4095337"/>
            <a:ext cx="4106015" cy="1200329"/>
          </a:xfrm>
          <a:prstGeom prst="rect">
            <a:avLst/>
          </a:prstGeom>
          <a:noFill/>
        </p:spPr>
        <p:txBody>
          <a:bodyPr wrap="square" lIns="91440" tIns="45720" rIns="91440" bIns="45720" rtlCol="0" anchor="t">
            <a:spAutoFit/>
          </a:bodyPr>
          <a:lstStyle/>
          <a:p>
            <a:pPr algn="ctr"/>
            <a:r>
              <a:rPr lang="en-US" sz="2400" b="1" dirty="0" smtClean="0">
                <a:solidFill>
                  <a:srgbClr val="00FFCC"/>
                </a:solidFill>
                <a:latin typeface="Meiryo UI"/>
                <a:ea typeface="新細明體"/>
                <a:cs typeface="Arial"/>
              </a:rPr>
              <a:t>パフォーマンスの向上</a:t>
            </a:r>
          </a:p>
          <a:p>
            <a:pPr algn="ctr"/>
            <a:r>
              <a:rPr lang="en-US" sz="2400" b="1" dirty="0" smtClean="0">
                <a:solidFill>
                  <a:srgbClr val="00FFCC"/>
                </a:solidFill>
                <a:latin typeface="Meiryo UI"/>
                <a:ea typeface="新細明體"/>
                <a:cs typeface="Arial"/>
              </a:rPr>
              <a:t>柔軟な管理</a:t>
            </a:r>
            <a:endParaRPr lang="en-US" sz="2400" b="1" dirty="0">
              <a:solidFill>
                <a:srgbClr val="00FFCC"/>
              </a:solidFill>
              <a:latin typeface="Meiryo UI"/>
              <a:ea typeface="新細明體"/>
              <a:cs typeface="Arial"/>
            </a:endParaRPr>
          </a:p>
          <a:p>
            <a:pPr algn="ctr"/>
            <a:r>
              <a:rPr lang="en-US" sz="2400" b="1" dirty="0" smtClean="0">
                <a:solidFill>
                  <a:srgbClr val="00FFCC"/>
                </a:solidFill>
                <a:latin typeface="Meiryo UI"/>
                <a:ea typeface="新細明體"/>
                <a:cs typeface="Arial"/>
              </a:rPr>
              <a:t>高いセキュリティ</a:t>
            </a:r>
            <a:endParaRPr lang="en-US" sz="2400" b="1" dirty="0">
              <a:solidFill>
                <a:srgbClr val="00FFCC"/>
              </a:solidFill>
              <a:latin typeface="Meiryo UI"/>
              <a:ea typeface="新細明體"/>
              <a:cs typeface="Arial"/>
            </a:endParaRPr>
          </a:p>
        </p:txBody>
      </p:sp>
    </p:spTree>
    <p:extLst>
      <p:ext uri="{BB962C8B-B14F-4D97-AF65-F5344CB8AC3E}">
        <p14:creationId xmlns:p14="http://schemas.microsoft.com/office/powerpoint/2010/main" val="2724734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4AA3EB-DFF5-B169-FFE1-88770820472B}"/>
              </a:ext>
            </a:extLst>
          </p:cNvPr>
          <p:cNvSpPr>
            <a:spLocks noGrp="1"/>
          </p:cNvSpPr>
          <p:nvPr>
            <p:ph type="title" idx="4294967295"/>
          </p:nvPr>
        </p:nvSpPr>
        <p:spPr>
          <a:xfrm>
            <a:off x="9422296" y="-2079901"/>
            <a:ext cx="10515600" cy="1325563"/>
          </a:xfrm>
        </p:spPr>
        <p:txBody>
          <a:bodyPr/>
          <a:lstStyle/>
          <a:p>
            <a:r>
              <a:rPr lang="en-TW">
                <a:latin typeface="Meiryo UI" panose="020B0604030504040204" pitchFamily="50" charset="-128"/>
                <a:ea typeface="Meiryo UI" panose="020B0604030504040204" pitchFamily="50" charset="-128"/>
              </a:rPr>
              <a:t>Other Information</a:t>
            </a:r>
          </a:p>
        </p:txBody>
      </p:sp>
      <p:sp>
        <p:nvSpPr>
          <p:cNvPr id="2" name="文字方塊 1">
            <a:extLst>
              <a:ext uri="{FF2B5EF4-FFF2-40B4-BE49-F238E27FC236}">
                <a16:creationId xmlns:a16="http://schemas.microsoft.com/office/drawing/2014/main" id="{C0932178-00CD-FE2D-29CF-264FE5573C7A}"/>
              </a:ext>
            </a:extLst>
          </p:cNvPr>
          <p:cNvSpPr txBox="1"/>
          <p:nvPr/>
        </p:nvSpPr>
        <p:spPr>
          <a:xfrm>
            <a:off x="685797" y="812192"/>
            <a:ext cx="12038862" cy="830997"/>
          </a:xfrm>
          <a:prstGeom prst="rect">
            <a:avLst/>
          </a:prstGeom>
          <a:noFill/>
        </p:spPr>
        <p:txBody>
          <a:bodyPr wrap="square" lIns="91440" tIns="45720" rIns="91440" bIns="45720" rtlCol="0" anchor="t">
            <a:spAutoFit/>
          </a:bodyPr>
          <a:lstStyle/>
          <a:p>
            <a:r>
              <a:rPr lang="en-US" sz="4700" b="1" dirty="0" err="1">
                <a:solidFill>
                  <a:srgbClr val="282E40"/>
                </a:solidFill>
                <a:latin typeface="Meiryo UI" panose="020B0604030504040204" pitchFamily="50" charset="-128"/>
                <a:ea typeface="Meiryo UI" panose="020B0604030504040204" pitchFamily="50" charset="-128"/>
                <a:cs typeface="Arial"/>
              </a:rPr>
              <a:t>その他の情報</a:t>
            </a:r>
            <a:endParaRPr lang="en-US" altLang="zh-TW" dirty="0" err="1">
              <a:latin typeface="Meiryo UI" panose="020B0604030504040204" pitchFamily="50" charset="-128"/>
              <a:ea typeface="Meiryo UI" panose="020B0604030504040204" pitchFamily="50" charset="-128"/>
            </a:endParaRPr>
          </a:p>
        </p:txBody>
      </p:sp>
      <p:sp>
        <p:nvSpPr>
          <p:cNvPr id="3" name="Content Placeholder 6">
            <a:extLst>
              <a:ext uri="{FF2B5EF4-FFF2-40B4-BE49-F238E27FC236}">
                <a16:creationId xmlns:a16="http://schemas.microsoft.com/office/drawing/2014/main" id="{924C7E6C-6EF0-8D23-69AC-26A73D72FA64}"/>
              </a:ext>
            </a:extLst>
          </p:cNvPr>
          <p:cNvSpPr txBox="1">
            <a:spLocks/>
          </p:cNvSpPr>
          <p:nvPr/>
        </p:nvSpPr>
        <p:spPr>
          <a:xfrm>
            <a:off x="566529" y="1823226"/>
            <a:ext cx="6432666" cy="255394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ja-JP" altLang="en-US" sz="1800" b="1">
                <a:latin typeface="Meiryo UI" panose="020B0604030504040204" pitchFamily="50" charset="-128"/>
                <a:ea typeface="Meiryo UI" panose="020B0604030504040204" pitchFamily="50" charset="-128"/>
                <a:cs typeface="Arial"/>
              </a:rPr>
              <a:t>理論的には</a:t>
            </a:r>
            <a:r>
              <a:rPr lang="en-US" sz="1800" b="1" dirty="0">
                <a:latin typeface="Meiryo UI" panose="020B0604030504040204" pitchFamily="50" charset="-128"/>
                <a:ea typeface="Meiryo UI" panose="020B0604030504040204" pitchFamily="50" charset="-128"/>
                <a:cs typeface="Arial"/>
              </a:rPr>
              <a:t>、SMB</a:t>
            </a:r>
            <a:r>
              <a:rPr lang="ja-JP" altLang="en-US" sz="1800" b="1">
                <a:latin typeface="Meiryo UI" panose="020B0604030504040204" pitchFamily="50" charset="-128"/>
                <a:ea typeface="Meiryo UI" panose="020B0604030504040204" pitchFamily="50" charset="-128"/>
                <a:cs typeface="Arial"/>
              </a:rPr>
              <a:t>マルチチャンネルはすべての帯域を束ねて集約しています</a:t>
            </a:r>
            <a:r>
              <a:rPr lang="en-US" sz="1800" b="1" dirty="0">
                <a:solidFill>
                  <a:srgbClr val="000000"/>
                </a:solidFill>
                <a:latin typeface="Meiryo UI" panose="020B0604030504040204" pitchFamily="50" charset="-128"/>
                <a:ea typeface="Meiryo UI" panose="020B0604030504040204" pitchFamily="50" charset="-128"/>
                <a:cs typeface="Arial"/>
              </a:rPr>
              <a:t>。</a:t>
            </a:r>
            <a:r>
              <a:rPr lang="ja-JP" altLang="en-US" sz="1800" b="1">
                <a:solidFill>
                  <a:srgbClr val="000000"/>
                </a:solidFill>
                <a:latin typeface="Meiryo UI" panose="020B0604030504040204" pitchFamily="50" charset="-128"/>
                <a:ea typeface="Meiryo UI" panose="020B0604030504040204" pitchFamily="50" charset="-128"/>
                <a:cs typeface="Arial"/>
              </a:rPr>
              <a:t>しかし</a:t>
            </a:r>
            <a:r>
              <a:rPr lang="en-US" sz="1800" b="1" dirty="0">
                <a:solidFill>
                  <a:srgbClr val="000000"/>
                </a:solidFill>
                <a:latin typeface="Meiryo UI" panose="020B0604030504040204" pitchFamily="50" charset="-128"/>
                <a:ea typeface="Meiryo UI" panose="020B0604030504040204" pitchFamily="50" charset="-128"/>
                <a:cs typeface="Arial"/>
              </a:rPr>
              <a:t>、</a:t>
            </a:r>
            <a:r>
              <a:rPr lang="ja-JP" altLang="en-US" sz="1800" b="1">
                <a:solidFill>
                  <a:srgbClr val="000000"/>
                </a:solidFill>
                <a:latin typeface="Meiryo UI" panose="020B0604030504040204" pitchFamily="50" charset="-128"/>
                <a:ea typeface="Meiryo UI" panose="020B0604030504040204" pitchFamily="50" charset="-128"/>
                <a:cs typeface="Arial"/>
              </a:rPr>
              <a:t>実際には</a:t>
            </a:r>
            <a:r>
              <a:rPr lang="en-US" sz="1800" b="1" dirty="0">
                <a:solidFill>
                  <a:srgbClr val="000000"/>
                </a:solidFill>
                <a:latin typeface="Meiryo UI" panose="020B0604030504040204" pitchFamily="50" charset="-128"/>
                <a:ea typeface="Meiryo UI" panose="020B0604030504040204" pitchFamily="50" charset="-128"/>
                <a:cs typeface="Arial"/>
              </a:rPr>
              <a:t>、</a:t>
            </a:r>
            <a:r>
              <a:rPr lang="ja-JP" altLang="en-US" sz="1800" b="1">
                <a:solidFill>
                  <a:srgbClr val="000000"/>
                </a:solidFill>
                <a:latin typeface="Meiryo UI" panose="020B0604030504040204" pitchFamily="50" charset="-128"/>
                <a:ea typeface="Meiryo UI" panose="020B0604030504040204" pitchFamily="50" charset="-128"/>
                <a:cs typeface="Arial"/>
              </a:rPr>
              <a:t>ホストとクライアントマシンの</a:t>
            </a:r>
            <a:r>
              <a:rPr lang="en-US" sz="1800" b="1" dirty="0">
                <a:solidFill>
                  <a:schemeClr val="accent1"/>
                </a:solidFill>
                <a:latin typeface="Meiryo UI" panose="020B0604030504040204" pitchFamily="50" charset="-128"/>
                <a:ea typeface="Meiryo UI" panose="020B0604030504040204" pitchFamily="50" charset="-128"/>
                <a:cs typeface="Arial"/>
              </a:rPr>
              <a:t>CPU、</a:t>
            </a:r>
            <a:r>
              <a:rPr lang="ja-JP" altLang="en-US" sz="1800" b="1">
                <a:solidFill>
                  <a:schemeClr val="accent1"/>
                </a:solidFill>
                <a:latin typeface="Meiryo UI" panose="020B0604030504040204" pitchFamily="50" charset="-128"/>
                <a:ea typeface="Meiryo UI" panose="020B0604030504040204" pitchFamily="50" charset="-128"/>
                <a:cs typeface="Arial"/>
              </a:rPr>
              <a:t>ストレージ</a:t>
            </a:r>
            <a:r>
              <a:rPr lang="en-US" sz="1800" b="1" dirty="0">
                <a:solidFill>
                  <a:schemeClr val="accent1"/>
                </a:solidFill>
                <a:latin typeface="Meiryo UI" panose="020B0604030504040204" pitchFamily="50" charset="-128"/>
                <a:ea typeface="Meiryo UI" panose="020B0604030504040204" pitchFamily="50" charset="-128"/>
                <a:cs typeface="Arial"/>
              </a:rPr>
              <a:t>、</a:t>
            </a:r>
            <a:r>
              <a:rPr lang="ja-JP" altLang="en-US" sz="1800" b="1">
                <a:solidFill>
                  <a:schemeClr val="accent1"/>
                </a:solidFill>
                <a:latin typeface="Meiryo UI" panose="020B0604030504040204" pitchFamily="50" charset="-128"/>
                <a:ea typeface="Meiryo UI" panose="020B0604030504040204" pitchFamily="50" charset="-128"/>
                <a:cs typeface="Arial"/>
              </a:rPr>
              <a:t>メモリー</a:t>
            </a:r>
            <a:r>
              <a:rPr lang="en-US" sz="1800" b="1" dirty="0">
                <a:solidFill>
                  <a:schemeClr val="accent1"/>
                </a:solidFill>
                <a:latin typeface="Meiryo UI" panose="020B0604030504040204" pitchFamily="50" charset="-128"/>
                <a:ea typeface="Meiryo UI" panose="020B0604030504040204" pitchFamily="50" charset="-128"/>
                <a:cs typeface="Arial"/>
              </a:rPr>
              <a:t>、I/O</a:t>
            </a:r>
            <a:r>
              <a:rPr lang="ja-JP" altLang="en-US" sz="1800" b="1">
                <a:solidFill>
                  <a:schemeClr val="accent1"/>
                </a:solidFill>
                <a:latin typeface="Meiryo UI" panose="020B0604030504040204" pitchFamily="50" charset="-128"/>
                <a:ea typeface="Meiryo UI" panose="020B0604030504040204" pitchFamily="50" charset="-128"/>
                <a:cs typeface="Arial"/>
              </a:rPr>
              <a:t>コントローラー</a:t>
            </a:r>
            <a:r>
              <a:rPr lang="ja-JP" altLang="en-US" sz="1800" b="1">
                <a:solidFill>
                  <a:srgbClr val="000000"/>
                </a:solidFill>
                <a:latin typeface="Meiryo UI" panose="020B0604030504040204" pitchFamily="50" charset="-128"/>
                <a:ea typeface="Meiryo UI" panose="020B0604030504040204" pitchFamily="50" charset="-128"/>
                <a:cs typeface="Arial"/>
              </a:rPr>
              <a:t>によって性能が変化します</a:t>
            </a:r>
            <a:r>
              <a:rPr lang="en-US" sz="1800" b="1" dirty="0">
                <a:solidFill>
                  <a:srgbClr val="000000"/>
                </a:solidFill>
                <a:latin typeface="Meiryo UI" panose="020B0604030504040204" pitchFamily="50" charset="-128"/>
                <a:ea typeface="Meiryo UI" panose="020B0604030504040204" pitchFamily="50" charset="-128"/>
                <a:cs typeface="Arial"/>
              </a:rPr>
              <a:t>。</a:t>
            </a:r>
            <a:endParaRPr lang="en-US" sz="1800" b="1">
              <a:latin typeface="Meiryo UI" panose="020B0604030504040204" pitchFamily="50" charset="-128"/>
              <a:ea typeface="Meiryo UI" panose="020B0604030504040204" pitchFamily="50" charset="-128"/>
              <a:cs typeface="Arial" panose="020B0604020202020204" pitchFamily="34" charset="0"/>
            </a:endParaRPr>
          </a:p>
          <a:p>
            <a:pPr>
              <a:lnSpc>
                <a:spcPts val="2400"/>
              </a:lnSpc>
            </a:pPr>
            <a:r>
              <a:rPr lang="ja-JP" altLang="en-US" sz="1800" b="1">
                <a:latin typeface="Meiryo UI" panose="020B0604030504040204" pitchFamily="50" charset="-128"/>
                <a:ea typeface="Meiryo UI" panose="020B0604030504040204" pitchFamily="50" charset="-128"/>
                <a:cs typeface="Arial"/>
              </a:rPr>
              <a:t>対応するクライアント</a:t>
            </a:r>
            <a:r>
              <a:rPr lang="en-US" sz="1800" b="1" dirty="0">
                <a:latin typeface="Meiryo UI" panose="020B0604030504040204" pitchFamily="50" charset="-128"/>
                <a:ea typeface="Meiryo UI" panose="020B0604030504040204" pitchFamily="50" charset="-128"/>
                <a:cs typeface="Arial"/>
              </a:rPr>
              <a:t>：</a:t>
            </a:r>
          </a:p>
          <a:p>
            <a:pPr marL="447675" indent="-179070">
              <a:lnSpc>
                <a:spcPts val="2400"/>
              </a:lnSpc>
              <a:buClr>
                <a:srgbClr val="FF6600"/>
              </a:buClr>
            </a:pPr>
            <a:r>
              <a:rPr lang="en-US" sz="1600" dirty="0">
                <a:latin typeface="Meiryo UI" panose="020B0604030504040204" pitchFamily="50" charset="-128"/>
                <a:ea typeface="Meiryo UI" panose="020B0604030504040204" pitchFamily="50" charset="-128"/>
                <a:cs typeface="Arial"/>
              </a:rPr>
              <a:t>Win8.1</a:t>
            </a:r>
            <a:r>
              <a:rPr lang="ja-JP" altLang="en-US" sz="1600">
                <a:latin typeface="Meiryo UI" panose="020B0604030504040204" pitchFamily="50" charset="-128"/>
                <a:ea typeface="Meiryo UI" panose="020B0604030504040204" pitchFamily="50" charset="-128"/>
                <a:cs typeface="Arial"/>
              </a:rPr>
              <a:t>以降</a:t>
            </a:r>
            <a:endParaRPr lang="en-US" sz="1600" dirty="0">
              <a:latin typeface="Meiryo UI" panose="020B0604030504040204" pitchFamily="50" charset="-128"/>
              <a:ea typeface="Meiryo UI" panose="020B0604030504040204" pitchFamily="50" charset="-128"/>
              <a:cs typeface="Arial"/>
            </a:endParaRPr>
          </a:p>
          <a:p>
            <a:pPr marL="447675" indent="-179070">
              <a:lnSpc>
                <a:spcPts val="2400"/>
              </a:lnSpc>
              <a:buClr>
                <a:srgbClr val="FF6600"/>
              </a:buClr>
            </a:pPr>
            <a:r>
              <a:rPr lang="en-US" sz="1600" dirty="0">
                <a:latin typeface="Meiryo UI" panose="020B0604030504040204" pitchFamily="50" charset="-128"/>
                <a:ea typeface="Meiryo UI" panose="020B0604030504040204" pitchFamily="50" charset="-128"/>
                <a:cs typeface="Arial"/>
              </a:rPr>
              <a:t>Win Server 2012</a:t>
            </a:r>
            <a:r>
              <a:rPr lang="ja-JP" altLang="en-US" sz="1600">
                <a:latin typeface="Meiryo UI" panose="020B0604030504040204" pitchFamily="50" charset="-128"/>
                <a:ea typeface="Meiryo UI" panose="020B0604030504040204" pitchFamily="50" charset="-128"/>
                <a:cs typeface="Arial"/>
              </a:rPr>
              <a:t>以降</a:t>
            </a:r>
            <a:endParaRPr lang="en-US" sz="1600" dirty="0">
              <a:latin typeface="Meiryo UI" panose="020B0604030504040204" pitchFamily="50" charset="-128"/>
              <a:ea typeface="Meiryo UI" panose="020B0604030504040204" pitchFamily="50" charset="-128"/>
              <a:cs typeface="Arial"/>
            </a:endParaRPr>
          </a:p>
          <a:p>
            <a:pPr marL="447675" indent="-179070">
              <a:lnSpc>
                <a:spcPts val="2400"/>
              </a:lnSpc>
              <a:buClr>
                <a:srgbClr val="FF6600"/>
              </a:buClr>
            </a:pPr>
            <a:r>
              <a:rPr lang="en-US" sz="1600" dirty="0">
                <a:latin typeface="Meiryo UI" panose="020B0604030504040204" pitchFamily="50" charset="-128"/>
                <a:ea typeface="Meiryo UI" panose="020B0604030504040204" pitchFamily="50" charset="-128"/>
                <a:cs typeface="Arial"/>
              </a:rPr>
              <a:t>macOS Big Sur 11.3.1</a:t>
            </a:r>
            <a:r>
              <a:rPr lang="ja-JP" altLang="en-US" sz="1600">
                <a:latin typeface="Meiryo UI" panose="020B0604030504040204" pitchFamily="50" charset="-128"/>
                <a:ea typeface="Meiryo UI" panose="020B0604030504040204" pitchFamily="50" charset="-128"/>
                <a:cs typeface="Arial"/>
              </a:rPr>
              <a:t>以降</a:t>
            </a:r>
            <a:endParaRPr lang="en-US" sz="1600" dirty="0">
              <a:latin typeface="Meiryo UI" panose="020B0604030504040204" pitchFamily="50" charset="-128"/>
              <a:ea typeface="Meiryo UI" panose="020B0604030504040204" pitchFamily="50" charset="-128"/>
              <a:cs typeface="Arial"/>
            </a:endParaRPr>
          </a:p>
          <a:p>
            <a:pPr>
              <a:lnSpc>
                <a:spcPts val="2400"/>
              </a:lnSpc>
            </a:pPr>
            <a:r>
              <a:rPr lang="en-US" sz="1800" b="1" dirty="0">
                <a:latin typeface="Meiryo UI" panose="020B0604030504040204" pitchFamily="50" charset="-128"/>
                <a:ea typeface="Meiryo UI" panose="020B0604030504040204" pitchFamily="50" charset="-128"/>
                <a:cs typeface="Arial"/>
              </a:rPr>
              <a:t>SMB 3</a:t>
            </a:r>
            <a:r>
              <a:rPr lang="ja-JP" altLang="en-US" sz="1800" b="1">
                <a:latin typeface="Meiryo UI" panose="020B0604030504040204" pitchFamily="50" charset="-128"/>
                <a:ea typeface="Meiryo UI" panose="020B0604030504040204" pitchFamily="50" charset="-128"/>
                <a:cs typeface="Arial"/>
              </a:rPr>
              <a:t>はサーバー側</a:t>
            </a:r>
            <a:r>
              <a:rPr lang="en-US" sz="1800" b="1" dirty="0">
                <a:latin typeface="Meiryo UI" panose="020B0604030504040204" pitchFamily="50" charset="-128"/>
                <a:ea typeface="Meiryo UI" panose="020B0604030504040204" pitchFamily="50" charset="-128"/>
                <a:cs typeface="Arial"/>
              </a:rPr>
              <a:t>、</a:t>
            </a:r>
            <a:r>
              <a:rPr lang="ja-JP" altLang="en-US" sz="1800" b="1">
                <a:latin typeface="Meiryo UI" panose="020B0604030504040204" pitchFamily="50" charset="-128"/>
                <a:ea typeface="Meiryo UI" panose="020B0604030504040204" pitchFamily="50" charset="-128"/>
                <a:cs typeface="Arial"/>
              </a:rPr>
              <a:t>クライアント側ともに必要です</a:t>
            </a:r>
            <a:r>
              <a:rPr lang="en-US" sz="1800" b="1" dirty="0">
                <a:latin typeface="Meiryo UI" panose="020B0604030504040204" pitchFamily="50" charset="-128"/>
                <a:ea typeface="Meiryo UI" panose="020B0604030504040204" pitchFamily="50" charset="-128"/>
                <a:cs typeface="Arial"/>
              </a:rPr>
              <a:t>。</a:t>
            </a:r>
          </a:p>
          <a:p>
            <a:pPr>
              <a:lnSpc>
                <a:spcPts val="2400"/>
              </a:lnSpc>
            </a:pPr>
            <a:r>
              <a:rPr lang="ja-JP" altLang="en-US" sz="1800" b="1">
                <a:latin typeface="Meiryo UI" panose="020B0604030504040204" pitchFamily="50" charset="-128"/>
                <a:ea typeface="Meiryo UI" panose="020B0604030504040204" pitchFamily="50" charset="-128"/>
                <a:cs typeface="Arial"/>
              </a:rPr>
              <a:t>現在のバージョンでは</a:t>
            </a:r>
            <a:r>
              <a:rPr lang="en-US" sz="1800" b="1" dirty="0">
                <a:latin typeface="Meiryo UI" panose="020B0604030504040204" pitchFamily="50" charset="-128"/>
                <a:ea typeface="Meiryo UI" panose="020B0604030504040204" pitchFamily="50" charset="-128"/>
                <a:cs typeface="Arial"/>
              </a:rPr>
              <a:t>、RSS、RDMA、NIC Teaming</a:t>
            </a:r>
            <a:r>
              <a:rPr lang="ja-JP" altLang="en-US" sz="1800" b="1">
                <a:latin typeface="Meiryo UI" panose="020B0604030504040204" pitchFamily="50" charset="-128"/>
                <a:ea typeface="Meiryo UI" panose="020B0604030504040204" pitchFamily="50" charset="-128"/>
                <a:cs typeface="Arial"/>
              </a:rPr>
              <a:t>はサポートされていません</a:t>
            </a:r>
            <a:r>
              <a:rPr lang="en-US" sz="1800" b="1" dirty="0">
                <a:latin typeface="Meiryo UI" panose="020B0604030504040204" pitchFamily="50" charset="-128"/>
                <a:ea typeface="Meiryo UI" panose="020B0604030504040204" pitchFamily="50" charset="-128"/>
                <a:cs typeface="Arial"/>
              </a:rPr>
              <a:t>。</a:t>
            </a:r>
            <a:endParaRPr lang="en-US" sz="1800" b="1">
              <a:latin typeface="Meiryo UI" panose="020B0604030504040204" pitchFamily="50" charset="-128"/>
              <a:ea typeface="Meiryo UI" panose="020B0604030504040204" pitchFamily="50" charset="-128"/>
              <a:cs typeface="Arial" panose="020B0604020202020204" pitchFamily="34" charset="0"/>
            </a:endParaRPr>
          </a:p>
          <a:p>
            <a:pPr>
              <a:lnSpc>
                <a:spcPts val="2400"/>
              </a:lnSpc>
            </a:pPr>
            <a:endParaRPr lang="en-US" sz="1600">
              <a:latin typeface="Meiryo UI" panose="020B0604030504040204" pitchFamily="50" charset="-128"/>
              <a:ea typeface="Meiryo UI" panose="020B0604030504040204" pitchFamily="50" charset="-128"/>
              <a:cs typeface="Arial" panose="020B0604020202020204" pitchFamily="34" charset="0"/>
            </a:endParaRPr>
          </a:p>
        </p:txBody>
      </p:sp>
      <p:pic>
        <p:nvPicPr>
          <p:cNvPr id="5" name="圖形 4">
            <a:extLst>
              <a:ext uri="{FF2B5EF4-FFF2-40B4-BE49-F238E27FC236}">
                <a16:creationId xmlns:a16="http://schemas.microsoft.com/office/drawing/2014/main" id="{710351E1-2845-F685-DA0B-55C986D20B3F}"/>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r="33430"/>
          <a:stretch/>
        </p:blipFill>
        <p:spPr>
          <a:xfrm>
            <a:off x="7626626" y="0"/>
            <a:ext cx="4565374" cy="6858000"/>
          </a:xfrm>
          <a:prstGeom prst="rect">
            <a:avLst/>
          </a:prstGeom>
        </p:spPr>
      </p:pic>
    </p:spTree>
    <p:extLst>
      <p:ext uri="{BB962C8B-B14F-4D97-AF65-F5344CB8AC3E}">
        <p14:creationId xmlns:p14="http://schemas.microsoft.com/office/powerpoint/2010/main" val="933582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9169E58-A0C7-988A-5B68-C232EF3D11A6}"/>
              </a:ext>
            </a:extLst>
          </p:cNvPr>
          <p:cNvSpPr txBox="1"/>
          <p:nvPr/>
        </p:nvSpPr>
        <p:spPr>
          <a:xfrm>
            <a:off x="513615" y="2338620"/>
            <a:ext cx="4982724" cy="830997"/>
          </a:xfrm>
          <a:prstGeom prst="rect">
            <a:avLst/>
          </a:prstGeom>
          <a:noFill/>
        </p:spPr>
        <p:txBody>
          <a:bodyPr wrap="square" lIns="91440" tIns="45720" rIns="91440" bIns="45720" rtlCol="0" anchor="t">
            <a:spAutoFit/>
          </a:bodyPr>
          <a:lstStyle/>
          <a:p>
            <a:r>
              <a:rPr lang="en-US" sz="4800" b="1" dirty="0" err="1">
                <a:solidFill>
                  <a:srgbClr val="282B3C"/>
                </a:solidFill>
                <a:latin typeface="Meiryo UI" panose="020B0604030504040204" pitchFamily="50" charset="-128"/>
                <a:ea typeface="Meiryo UI" panose="020B0604030504040204" pitchFamily="50" charset="-128"/>
                <a:cs typeface="Arial"/>
              </a:rPr>
              <a:t>安全かつ高速</a:t>
            </a:r>
            <a:r>
              <a:rPr lang="en-US" sz="4800" b="1" dirty="0">
                <a:solidFill>
                  <a:srgbClr val="282B3C"/>
                </a:solidFill>
                <a:latin typeface="Meiryo UI" panose="020B0604030504040204" pitchFamily="50" charset="-128"/>
                <a:ea typeface="Meiryo UI" panose="020B0604030504040204" pitchFamily="50" charset="-128"/>
                <a:cs typeface="Arial"/>
              </a:rPr>
              <a:t>！</a:t>
            </a:r>
            <a:r>
              <a:rPr lang="en-US" altLang="zh-TW" sz="4800" b="1" dirty="0">
                <a:solidFill>
                  <a:srgbClr val="282B3C"/>
                </a:solidFill>
                <a:latin typeface="Meiryo UI" panose="020B0604030504040204" pitchFamily="50" charset="-128"/>
                <a:ea typeface="Meiryo UI" panose="020B0604030504040204" pitchFamily="50" charset="-128"/>
                <a:cs typeface="Arial"/>
              </a:rPr>
              <a:t> </a:t>
            </a:r>
            <a:endParaRPr lang="zh-TW" altLang="en-US" sz="4800" b="1" dirty="0">
              <a:solidFill>
                <a:srgbClr val="282B3C"/>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 name="文字方塊 2">
            <a:extLst>
              <a:ext uri="{FF2B5EF4-FFF2-40B4-BE49-F238E27FC236}">
                <a16:creationId xmlns:a16="http://schemas.microsoft.com/office/drawing/2014/main" id="{F606C572-1B14-D543-7EE5-DB5426CA60EA}"/>
              </a:ext>
            </a:extLst>
          </p:cNvPr>
          <p:cNvSpPr txBox="1"/>
          <p:nvPr/>
        </p:nvSpPr>
        <p:spPr>
          <a:xfrm>
            <a:off x="513615" y="4065104"/>
            <a:ext cx="5062237" cy="430887"/>
          </a:xfrm>
          <a:prstGeom prst="rect">
            <a:avLst/>
          </a:prstGeom>
          <a:noFill/>
        </p:spPr>
        <p:txBody>
          <a:bodyPr wrap="square" lIns="91440" tIns="45720" rIns="91440" bIns="45720" rtlCol="0" anchor="t">
            <a:spAutoFit/>
          </a:bodyPr>
          <a:lstStyle/>
          <a:p>
            <a:r>
              <a:rPr lang="en-US" sz="2200" b="1" dirty="0" err="1">
                <a:solidFill>
                  <a:srgbClr val="FF6600"/>
                </a:solidFill>
                <a:latin typeface="Meiryo UI" panose="020B0604030504040204" pitchFamily="50" charset="-128"/>
                <a:ea typeface="Meiryo UI" panose="020B0604030504040204" pitchFamily="50" charset="-128"/>
                <a:cs typeface="Arial"/>
              </a:rPr>
              <a:t>GMACアルゴリズムによるSMB</a:t>
            </a:r>
            <a:r>
              <a:rPr lang="ja-JP" altLang="en-US" sz="2200" b="1">
                <a:solidFill>
                  <a:srgbClr val="FF6600"/>
                </a:solidFill>
                <a:latin typeface="Meiryo UI" panose="020B0604030504040204" pitchFamily="50" charset="-128"/>
                <a:ea typeface="Meiryo UI" panose="020B0604030504040204" pitchFamily="50" charset="-128"/>
                <a:cs typeface="Arial"/>
              </a:rPr>
              <a:t>署名</a:t>
            </a:r>
            <a:endParaRPr lang="en-US" altLang="zh-TW" dirty="0" err="1">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62148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B9C535A6-C877-0898-307E-24D77C8DB020}"/>
              </a:ext>
            </a:extLst>
          </p:cNvPr>
          <p:cNvSpPr txBox="1"/>
          <p:nvPr/>
        </p:nvSpPr>
        <p:spPr>
          <a:xfrm>
            <a:off x="944215" y="812192"/>
            <a:ext cx="7653133" cy="830997"/>
          </a:xfrm>
          <a:prstGeom prst="rect">
            <a:avLst/>
          </a:prstGeom>
          <a:noFill/>
        </p:spPr>
        <p:txBody>
          <a:bodyPr wrap="square" lIns="91440" tIns="45720" rIns="91440" bIns="45720" rtlCol="0" anchor="t">
            <a:spAutoFit/>
          </a:bodyPr>
          <a:lstStyle/>
          <a:p>
            <a:r>
              <a:rPr lang="en-US" sz="4700" b="1" dirty="0" err="1">
                <a:solidFill>
                  <a:srgbClr val="282E40"/>
                </a:solidFill>
                <a:latin typeface="Meiryo UI" panose="020B0604030504040204" pitchFamily="50" charset="-128"/>
                <a:ea typeface="Meiryo UI" panose="020B0604030504040204" pitchFamily="50" charset="-128"/>
                <a:cs typeface="Arial"/>
              </a:rPr>
              <a:t>SMB署名</a:t>
            </a:r>
            <a:endParaRPr lang="en-US" altLang="zh-TW" dirty="0" err="1">
              <a:latin typeface="Meiryo UI" panose="020B0604030504040204" pitchFamily="50" charset="-128"/>
              <a:ea typeface="Meiryo UI" panose="020B0604030504040204" pitchFamily="50" charset="-128"/>
            </a:endParaRPr>
          </a:p>
        </p:txBody>
      </p:sp>
      <p:sp>
        <p:nvSpPr>
          <p:cNvPr id="6" name="Content Placeholder 6">
            <a:extLst>
              <a:ext uri="{FF2B5EF4-FFF2-40B4-BE49-F238E27FC236}">
                <a16:creationId xmlns:a16="http://schemas.microsoft.com/office/drawing/2014/main" id="{F7318B58-D8A1-7C74-9EED-5CAA2473E85D}"/>
              </a:ext>
            </a:extLst>
          </p:cNvPr>
          <p:cNvSpPr txBox="1">
            <a:spLocks/>
          </p:cNvSpPr>
          <p:nvPr/>
        </p:nvSpPr>
        <p:spPr>
          <a:xfrm>
            <a:off x="874641" y="1823225"/>
            <a:ext cx="6102629" cy="255394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800" dirty="0">
                <a:solidFill>
                  <a:schemeClr val="accent1"/>
                </a:solidFill>
                <a:latin typeface="Meiryo UI" panose="020B0604030504040204" pitchFamily="50" charset="-128"/>
                <a:ea typeface="Meiryo UI" panose="020B0604030504040204" pitchFamily="50" charset="-128"/>
                <a:cs typeface="Arial"/>
              </a:rPr>
              <a:t>SMB</a:t>
            </a:r>
            <a:r>
              <a:rPr lang="ja-JP" altLang="en-US" sz="1800">
                <a:solidFill>
                  <a:schemeClr val="accent1"/>
                </a:solidFill>
                <a:latin typeface="Meiryo UI" panose="020B0604030504040204" pitchFamily="50" charset="-128"/>
                <a:ea typeface="Meiryo UI" panose="020B0604030504040204" pitchFamily="50" charset="-128"/>
                <a:cs typeface="Arial"/>
              </a:rPr>
              <a:t>署名</a:t>
            </a:r>
            <a:r>
              <a:rPr lang="ja-JP" altLang="en-US" sz="1800">
                <a:solidFill>
                  <a:srgbClr val="000000"/>
                </a:solidFill>
                <a:latin typeface="Meiryo UI" panose="020B0604030504040204" pitchFamily="50" charset="-128"/>
                <a:ea typeface="Meiryo UI" panose="020B0604030504040204" pitchFamily="50" charset="-128"/>
                <a:cs typeface="Arial"/>
              </a:rPr>
              <a:t>は</a:t>
            </a:r>
            <a:r>
              <a:rPr lang="en-US" sz="1800" dirty="0">
                <a:latin typeface="Meiryo UI" panose="020B0604030504040204" pitchFamily="50" charset="-128"/>
                <a:ea typeface="Meiryo UI" panose="020B0604030504040204" pitchFamily="50" charset="-128"/>
                <a:cs typeface="Arial"/>
              </a:rPr>
              <a:t>、</a:t>
            </a:r>
            <a:r>
              <a:rPr lang="ja-JP" altLang="en-US" sz="1800">
                <a:latin typeface="Meiryo UI" panose="020B0604030504040204" pitchFamily="50" charset="-128"/>
                <a:ea typeface="Meiryo UI" panose="020B0604030504040204" pitchFamily="50" charset="-128"/>
                <a:cs typeface="Arial"/>
              </a:rPr>
              <a:t>基本的に各パケットにデジタル署名を付けることで</a:t>
            </a:r>
            <a:r>
              <a:rPr lang="en-US" sz="1800" dirty="0">
                <a:latin typeface="Meiryo UI" panose="020B0604030504040204" pitchFamily="50" charset="-128"/>
                <a:ea typeface="Meiryo UI" panose="020B0604030504040204" pitchFamily="50" charset="-128"/>
                <a:cs typeface="Arial"/>
              </a:rPr>
              <a:t>、</a:t>
            </a:r>
            <a:r>
              <a:rPr lang="ja-JP" altLang="en-US" sz="1800">
                <a:latin typeface="Meiryo UI" panose="020B0604030504040204" pitchFamily="50" charset="-128"/>
                <a:ea typeface="Meiryo UI" panose="020B0604030504040204" pitchFamily="50" charset="-128"/>
                <a:cs typeface="Arial"/>
              </a:rPr>
              <a:t>クライアントとサーバーが真正性を確認し</a:t>
            </a:r>
            <a:r>
              <a:rPr lang="en-US" sz="1800" dirty="0">
                <a:latin typeface="Meiryo UI" panose="020B0604030504040204" pitchFamily="50" charset="-128"/>
                <a:ea typeface="Meiryo UI" panose="020B0604030504040204" pitchFamily="50" charset="-128"/>
                <a:cs typeface="Arial"/>
              </a:rPr>
              <a:t>、</a:t>
            </a:r>
            <a:r>
              <a:rPr lang="ja-JP" altLang="en-US" sz="1800">
                <a:latin typeface="Meiryo UI" panose="020B0604030504040204" pitchFamily="50" charset="-128"/>
                <a:ea typeface="Meiryo UI" panose="020B0604030504040204" pitchFamily="50" charset="-128"/>
                <a:cs typeface="Arial"/>
              </a:rPr>
              <a:t>ハッキングを防止することができます</a:t>
            </a:r>
            <a:r>
              <a:rPr lang="en-US" sz="1800" dirty="0">
                <a:latin typeface="Meiryo UI" panose="020B0604030504040204" pitchFamily="50" charset="-128"/>
                <a:ea typeface="Meiryo UI" panose="020B0604030504040204" pitchFamily="50" charset="-128"/>
                <a:cs typeface="Arial"/>
              </a:rPr>
              <a:t>。</a:t>
            </a:r>
            <a:endParaRPr lang="en-US" sz="1800" dirty="0">
              <a:latin typeface="Meiryo UI" panose="020B0604030504040204" pitchFamily="50" charset="-128"/>
              <a:ea typeface="Meiryo UI" panose="020B0604030504040204" pitchFamily="50" charset="-128"/>
              <a:cs typeface="Arial" panose="020B0604020202020204" pitchFamily="34" charset="0"/>
            </a:endParaRPr>
          </a:p>
          <a:p>
            <a:pPr>
              <a:lnSpc>
                <a:spcPct val="120000"/>
              </a:lnSpc>
            </a:pPr>
            <a:r>
              <a:rPr lang="ja-JP" altLang="en-US" sz="1800">
                <a:latin typeface="Meiryo UI" panose="020B0604030504040204" pitchFamily="50" charset="-128"/>
                <a:ea typeface="Meiryo UI" panose="020B0604030504040204" pitchFamily="50" charset="-128"/>
                <a:cs typeface="Arial"/>
              </a:rPr>
              <a:t>しかし、このような動作は計算量が多く、データ通信の性能に影響を及ぼしていました</a:t>
            </a:r>
            <a:r>
              <a:rPr lang="en-US" sz="1800" dirty="0">
                <a:latin typeface="Meiryo UI" panose="020B0604030504040204" pitchFamily="50" charset="-128"/>
                <a:ea typeface="Meiryo UI" panose="020B0604030504040204" pitchFamily="50" charset="-128"/>
                <a:cs typeface="Arial"/>
              </a:rPr>
              <a:t>。</a:t>
            </a:r>
          </a:p>
          <a:p>
            <a:pPr>
              <a:lnSpc>
                <a:spcPct val="120000"/>
              </a:lnSpc>
            </a:pPr>
            <a:r>
              <a:rPr lang="en-US" sz="1800" dirty="0">
                <a:latin typeface="Meiryo UI" panose="020B0604030504040204" pitchFamily="50" charset="-128"/>
                <a:ea typeface="Meiryo UI" panose="020B0604030504040204" pitchFamily="50" charset="-128"/>
                <a:cs typeface="Arial"/>
              </a:rPr>
              <a:t>QTS 5.1.0</a:t>
            </a:r>
            <a:r>
              <a:rPr lang="ja-JP" altLang="en-US" sz="1800">
                <a:latin typeface="Meiryo UI" panose="020B0604030504040204" pitchFamily="50" charset="-128"/>
                <a:ea typeface="Meiryo UI" panose="020B0604030504040204" pitchFamily="50" charset="-128"/>
                <a:cs typeface="Arial"/>
              </a:rPr>
              <a:t>では</a:t>
            </a:r>
            <a:r>
              <a:rPr lang="en-US" sz="1800" dirty="0">
                <a:latin typeface="Meiryo UI" panose="020B0604030504040204" pitchFamily="50" charset="-128"/>
                <a:ea typeface="Meiryo UI" panose="020B0604030504040204" pitchFamily="50" charset="-128"/>
                <a:cs typeface="Arial"/>
              </a:rPr>
              <a:t>、AES-128-GMAC</a:t>
            </a:r>
            <a:r>
              <a:rPr lang="ja-JP" altLang="en-US" sz="1800">
                <a:latin typeface="Meiryo UI" panose="020B0604030504040204" pitchFamily="50" charset="-128"/>
                <a:ea typeface="Meiryo UI" panose="020B0604030504040204" pitchFamily="50" charset="-128"/>
                <a:cs typeface="Arial"/>
              </a:rPr>
              <a:t>をサポートするクライアントコンピュータ(</a:t>
            </a:r>
            <a:r>
              <a:rPr lang="en-US" sz="1800" dirty="0">
                <a:solidFill>
                  <a:schemeClr val="accent1"/>
                </a:solidFill>
                <a:latin typeface="Meiryo UI" panose="020B0604030504040204" pitchFamily="50" charset="-128"/>
                <a:ea typeface="Meiryo UI" panose="020B0604030504040204" pitchFamily="50" charset="-128"/>
                <a:cs typeface="Arial"/>
              </a:rPr>
              <a:t>Windows Server 2022</a:t>
            </a:r>
            <a:r>
              <a:rPr lang="ja-JP" altLang="en-US" sz="1800">
                <a:solidFill>
                  <a:srgbClr val="000000"/>
                </a:solidFill>
                <a:latin typeface="Meiryo UI" panose="020B0604030504040204" pitchFamily="50" charset="-128"/>
                <a:ea typeface="Meiryo UI" panose="020B0604030504040204" pitchFamily="50" charset="-128"/>
                <a:cs typeface="Arial"/>
              </a:rPr>
              <a:t>および</a:t>
            </a:r>
            <a:r>
              <a:rPr lang="en-US" sz="1800" dirty="0">
                <a:solidFill>
                  <a:schemeClr val="accent1"/>
                </a:solidFill>
                <a:latin typeface="Meiryo UI" panose="020B0604030504040204" pitchFamily="50" charset="-128"/>
                <a:ea typeface="Meiryo UI" panose="020B0604030504040204" pitchFamily="50" charset="-128"/>
                <a:cs typeface="Arial"/>
              </a:rPr>
              <a:t>Windows 11</a:t>
            </a:r>
            <a:r>
              <a:rPr lang="en-US" sz="1800" dirty="0">
                <a:solidFill>
                  <a:srgbClr val="000000"/>
                </a:solidFill>
                <a:latin typeface="Meiryo UI" panose="020B0604030504040204" pitchFamily="50" charset="-128"/>
                <a:ea typeface="Meiryo UI" panose="020B0604030504040204" pitchFamily="50" charset="-128"/>
                <a:cs typeface="Arial"/>
              </a:rPr>
              <a:t> </a:t>
            </a:r>
            <a:r>
              <a:rPr lang="en-US" sz="1800" dirty="0">
                <a:latin typeface="Meiryo UI" panose="020B0604030504040204" pitchFamily="50" charset="-128"/>
                <a:ea typeface="Meiryo UI" panose="020B0604030504040204" pitchFamily="50" charset="-128"/>
                <a:cs typeface="Arial"/>
              </a:rPr>
              <a:t>for SMB 3.1.1 signing</a:t>
            </a:r>
            <a:r>
              <a:rPr lang="en-US" altLang="ja-JP" sz="1800" dirty="0">
                <a:latin typeface="Meiryo UI" panose="020B0604030504040204" pitchFamily="50" charset="-128"/>
                <a:ea typeface="Meiryo UI" panose="020B0604030504040204" pitchFamily="50" charset="-128"/>
                <a:cs typeface="Arial"/>
              </a:rPr>
              <a:t>)</a:t>
            </a:r>
            <a:r>
              <a:rPr lang="ja-JP" altLang="en-US" sz="1800">
                <a:latin typeface="Meiryo UI" panose="020B0604030504040204" pitchFamily="50" charset="-128"/>
                <a:ea typeface="Meiryo UI" panose="020B0604030504040204" pitchFamily="50" charset="-128"/>
                <a:cs typeface="Arial"/>
              </a:rPr>
              <a:t>に接続する際に</a:t>
            </a:r>
            <a:r>
              <a:rPr lang="en-US" sz="1800" dirty="0">
                <a:latin typeface="Meiryo UI" panose="020B0604030504040204" pitchFamily="50" charset="-128"/>
                <a:ea typeface="Meiryo UI" panose="020B0604030504040204" pitchFamily="50" charset="-128"/>
                <a:cs typeface="Arial"/>
              </a:rPr>
              <a:t>、</a:t>
            </a:r>
            <a:r>
              <a:rPr lang="ja-JP" altLang="en-US" sz="1800">
                <a:latin typeface="Meiryo UI" panose="020B0604030504040204" pitchFamily="50" charset="-128"/>
                <a:ea typeface="Meiryo UI" panose="020B0604030504040204" pitchFamily="50" charset="-128"/>
                <a:cs typeface="Arial"/>
              </a:rPr>
              <a:t>よりパフォーマンスの高い暗号方式を自動的にネゴシエートします</a:t>
            </a:r>
            <a:r>
              <a:rPr lang="en-US" sz="1800" dirty="0">
                <a:latin typeface="Meiryo UI" panose="020B0604030504040204" pitchFamily="50" charset="-128"/>
                <a:ea typeface="Meiryo UI" panose="020B0604030504040204" pitchFamily="50" charset="-128"/>
                <a:cs typeface="Arial"/>
              </a:rPr>
              <a:t>。</a:t>
            </a:r>
            <a:endParaRPr lang="en-US" dirty="0">
              <a:latin typeface="Meiryo UI" panose="020B0604030504040204" pitchFamily="50" charset="-128"/>
              <a:ea typeface="Meiryo UI" panose="020B0604030504040204" pitchFamily="50" charset="-128"/>
            </a:endParaRPr>
          </a:p>
        </p:txBody>
      </p:sp>
      <p:pic>
        <p:nvPicPr>
          <p:cNvPr id="9" name="圖片 8">
            <a:extLst>
              <a:ext uri="{FF2B5EF4-FFF2-40B4-BE49-F238E27FC236}">
                <a16:creationId xmlns:a16="http://schemas.microsoft.com/office/drawing/2014/main" id="{D4A422A1-29DF-36FC-F6BD-0367426D39D3}"/>
              </a:ext>
            </a:extLst>
          </p:cNvPr>
          <p:cNvPicPr>
            <a:picLocks noChangeAspect="1"/>
          </p:cNvPicPr>
          <p:nvPr/>
        </p:nvPicPr>
        <p:blipFill>
          <a:blip r:embed="rId2"/>
          <a:stretch>
            <a:fillRect/>
          </a:stretch>
        </p:blipFill>
        <p:spPr>
          <a:xfrm>
            <a:off x="7628885" y="0"/>
            <a:ext cx="4573054" cy="6858000"/>
          </a:xfrm>
          <a:prstGeom prst="rect">
            <a:avLst/>
          </a:prstGeom>
        </p:spPr>
      </p:pic>
    </p:spTree>
    <p:extLst>
      <p:ext uri="{BB962C8B-B14F-4D97-AF65-F5344CB8AC3E}">
        <p14:creationId xmlns:p14="http://schemas.microsoft.com/office/powerpoint/2010/main" val="3417150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9D8AEE96-B011-71F4-8338-8D3DCBB53D97}"/>
              </a:ext>
            </a:extLst>
          </p:cNvPr>
          <p:cNvSpPr/>
          <p:nvPr/>
        </p:nvSpPr>
        <p:spPr>
          <a:xfrm>
            <a:off x="1" y="2872409"/>
            <a:ext cx="12192000" cy="3985592"/>
          </a:xfrm>
          <a:prstGeom prst="rect">
            <a:avLst/>
          </a:prstGeom>
          <a:gradFill>
            <a:gsLst>
              <a:gs pos="0">
                <a:srgbClr val="2F3243"/>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7" name="文字方塊 6">
            <a:extLst>
              <a:ext uri="{FF2B5EF4-FFF2-40B4-BE49-F238E27FC236}">
                <a16:creationId xmlns:a16="http://schemas.microsoft.com/office/drawing/2014/main" id="{C0947147-4C6E-115B-1194-73D23E69CD60}"/>
              </a:ext>
            </a:extLst>
          </p:cNvPr>
          <p:cNvSpPr txBox="1"/>
          <p:nvPr/>
        </p:nvSpPr>
        <p:spPr>
          <a:xfrm>
            <a:off x="1310308" y="592828"/>
            <a:ext cx="9977233" cy="815608"/>
          </a:xfrm>
          <a:prstGeom prst="rect">
            <a:avLst/>
          </a:prstGeom>
          <a:noFill/>
        </p:spPr>
        <p:txBody>
          <a:bodyPr wrap="square" lIns="91440" tIns="45720" rIns="91440" bIns="45720" rtlCol="0" anchor="t">
            <a:spAutoFit/>
          </a:bodyPr>
          <a:lstStyle/>
          <a:p>
            <a:r>
              <a:rPr lang="en-US" sz="4700" b="1" dirty="0" err="1">
                <a:solidFill>
                  <a:srgbClr val="282E40"/>
                </a:solidFill>
                <a:latin typeface="Meiryo UI" panose="020B0604030504040204" pitchFamily="50" charset="-128"/>
                <a:ea typeface="Meiryo UI" panose="020B0604030504040204" pitchFamily="50" charset="-128"/>
                <a:cs typeface="Arial"/>
              </a:rPr>
              <a:t>GMACによるSMB署名</a:t>
            </a:r>
            <a:r>
              <a:rPr lang="en-US" sz="4700" b="1" dirty="0">
                <a:solidFill>
                  <a:srgbClr val="282E40"/>
                </a:solidFill>
                <a:latin typeface="Meiryo UI" panose="020B0604030504040204" pitchFamily="50" charset="-128"/>
                <a:ea typeface="Meiryo UI" panose="020B0604030504040204" pitchFamily="50" charset="-128"/>
                <a:cs typeface="Arial"/>
              </a:rPr>
              <a:t>: </a:t>
            </a:r>
            <a:r>
              <a:rPr lang="en-US" sz="4700" b="1" dirty="0" err="1">
                <a:solidFill>
                  <a:srgbClr val="282E40"/>
                </a:solidFill>
                <a:latin typeface="Meiryo UI" panose="020B0604030504040204" pitchFamily="50" charset="-128"/>
                <a:ea typeface="Meiryo UI" panose="020B0604030504040204" pitchFamily="50" charset="-128"/>
                <a:cs typeface="Arial"/>
              </a:rPr>
              <a:t>安全で高速</a:t>
            </a:r>
            <a:r>
              <a:rPr lang="en-US" sz="4700" b="1" dirty="0">
                <a:solidFill>
                  <a:srgbClr val="282E40"/>
                </a:solidFill>
                <a:latin typeface="Meiryo UI" panose="020B0604030504040204" pitchFamily="50" charset="-128"/>
                <a:ea typeface="Meiryo UI" panose="020B0604030504040204" pitchFamily="50" charset="-128"/>
                <a:cs typeface="Arial"/>
              </a:rPr>
              <a:t>!</a:t>
            </a:r>
            <a:endParaRPr lang="en-US">
              <a:latin typeface="Meiryo UI" panose="020B0604030504040204" pitchFamily="50" charset="-128"/>
              <a:ea typeface="Meiryo UI" panose="020B0604030504040204" pitchFamily="50" charset="-128"/>
              <a:cs typeface="Arial"/>
            </a:endParaRPr>
          </a:p>
        </p:txBody>
      </p:sp>
      <p:sp>
        <p:nvSpPr>
          <p:cNvPr id="8" name="Content Placeholder 6">
            <a:extLst>
              <a:ext uri="{FF2B5EF4-FFF2-40B4-BE49-F238E27FC236}">
                <a16:creationId xmlns:a16="http://schemas.microsoft.com/office/drawing/2014/main" id="{C9C87ED7-2687-24FC-4B84-324CF06DD6FE}"/>
              </a:ext>
            </a:extLst>
          </p:cNvPr>
          <p:cNvSpPr txBox="1">
            <a:spLocks/>
          </p:cNvSpPr>
          <p:nvPr/>
        </p:nvSpPr>
        <p:spPr>
          <a:xfrm>
            <a:off x="1310308" y="1992190"/>
            <a:ext cx="9571384" cy="255394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800" dirty="0">
                <a:latin typeface="Meiryo UI" panose="020B0604030504040204" pitchFamily="50" charset="-128"/>
                <a:ea typeface="Meiryo UI" panose="020B0604030504040204" pitchFamily="50" charset="-128"/>
                <a:cs typeface="Arial"/>
              </a:rPr>
              <a:t>10GB</a:t>
            </a:r>
            <a:r>
              <a:rPr lang="ja-JP" altLang="en-US" sz="1800">
                <a:latin typeface="Meiryo UI" panose="020B0604030504040204" pitchFamily="50" charset="-128"/>
                <a:ea typeface="Meiryo UI" panose="020B0604030504040204" pitchFamily="50" charset="-128"/>
                <a:cs typeface="Arial"/>
              </a:rPr>
              <a:t>のネットワーク</a:t>
            </a:r>
            <a:r>
              <a:rPr lang="en-US" sz="1800" dirty="0">
                <a:latin typeface="Meiryo UI" panose="020B0604030504040204" pitchFamily="50" charset="-128"/>
                <a:ea typeface="Meiryo UI" panose="020B0604030504040204" pitchFamily="50" charset="-128"/>
                <a:cs typeface="Arial"/>
              </a:rPr>
              <a:t>、AES-NI</a:t>
            </a:r>
            <a:r>
              <a:rPr lang="ja-JP" altLang="en-US" sz="1800">
                <a:latin typeface="Meiryo UI" panose="020B0604030504040204" pitchFamily="50" charset="-128"/>
                <a:ea typeface="Meiryo UI" panose="020B0604030504040204" pitchFamily="50" charset="-128"/>
                <a:cs typeface="Arial"/>
              </a:rPr>
              <a:t>対応</a:t>
            </a:r>
            <a:r>
              <a:rPr lang="en-US" sz="1800" dirty="0">
                <a:latin typeface="Meiryo UI" panose="020B0604030504040204" pitchFamily="50" charset="-128"/>
                <a:ea typeface="Meiryo UI" panose="020B0604030504040204" pitchFamily="50" charset="-128"/>
                <a:cs typeface="Arial"/>
              </a:rPr>
              <a:t>CPU</a:t>
            </a:r>
            <a:r>
              <a:rPr lang="ja-JP" altLang="en-US" sz="1800">
                <a:latin typeface="Meiryo UI" panose="020B0604030504040204" pitchFamily="50" charset="-128"/>
                <a:ea typeface="Meiryo UI" panose="020B0604030504040204" pitchFamily="50" charset="-128"/>
                <a:cs typeface="Arial"/>
              </a:rPr>
              <a:t>において</a:t>
            </a:r>
            <a:r>
              <a:rPr lang="en-US" sz="1800" dirty="0">
                <a:latin typeface="Meiryo UI" panose="020B0604030504040204" pitchFamily="50" charset="-128"/>
                <a:ea typeface="Meiryo UI" panose="020B0604030504040204" pitchFamily="50" charset="-128"/>
                <a:cs typeface="Arial"/>
              </a:rPr>
              <a:t>、</a:t>
            </a:r>
            <a:r>
              <a:rPr lang="ja-JP" altLang="en-US" sz="1800">
                <a:latin typeface="Meiryo UI" panose="020B0604030504040204" pitchFamily="50" charset="-128"/>
                <a:ea typeface="Meiryo UI" panose="020B0604030504040204" pitchFamily="50" charset="-128"/>
                <a:cs typeface="Arial"/>
              </a:rPr>
              <a:t>新しい</a:t>
            </a:r>
            <a:r>
              <a:rPr lang="en-US" sz="1800" dirty="0">
                <a:latin typeface="Meiryo UI" panose="020B0604030504040204" pitchFamily="50" charset="-128"/>
                <a:ea typeface="Meiryo UI" panose="020B0604030504040204" pitchFamily="50" charset="-128"/>
                <a:cs typeface="Arial"/>
              </a:rPr>
              <a:t>GMAC</a:t>
            </a:r>
            <a:r>
              <a:rPr lang="ja-JP" altLang="en-US" sz="1800">
                <a:latin typeface="Meiryo UI" panose="020B0604030504040204" pitchFamily="50" charset="-128"/>
                <a:ea typeface="Meiryo UI" panose="020B0604030504040204" pitchFamily="50" charset="-128"/>
                <a:cs typeface="Arial"/>
              </a:rPr>
              <a:t>アルゴリズムは</a:t>
            </a:r>
            <a:r>
              <a:rPr lang="en-US" sz="1800" dirty="0">
                <a:latin typeface="Meiryo UI" panose="020B0604030504040204" pitchFamily="50" charset="-128"/>
                <a:ea typeface="Meiryo UI" panose="020B0604030504040204" pitchFamily="50" charset="-128"/>
                <a:cs typeface="Arial"/>
              </a:rPr>
              <a:t>、</a:t>
            </a:r>
            <a:r>
              <a:rPr lang="ja-JP" altLang="en-US" sz="1800">
                <a:latin typeface="Meiryo UI" panose="020B0604030504040204" pitchFamily="50" charset="-128"/>
                <a:ea typeface="Meiryo UI" panose="020B0604030504040204" pitchFamily="50" charset="-128"/>
                <a:cs typeface="Arial"/>
              </a:rPr>
              <a:t>従来の</a:t>
            </a:r>
            <a:r>
              <a:rPr lang="en-US" sz="1800" dirty="0">
                <a:latin typeface="Meiryo UI" panose="020B0604030504040204" pitchFamily="50" charset="-128"/>
                <a:ea typeface="Meiryo UI" panose="020B0604030504040204" pitchFamily="50" charset="-128"/>
                <a:cs typeface="Arial"/>
              </a:rPr>
              <a:t>CMAC</a:t>
            </a:r>
            <a:r>
              <a:rPr lang="ja-JP" altLang="en-US" sz="1800">
                <a:latin typeface="Meiryo UI" panose="020B0604030504040204" pitchFamily="50" charset="-128"/>
                <a:ea typeface="Meiryo UI" panose="020B0604030504040204" pitchFamily="50" charset="-128"/>
                <a:cs typeface="Arial"/>
              </a:rPr>
              <a:t>を大幅に上回る性能を発揮しました</a:t>
            </a:r>
            <a:r>
              <a:rPr lang="en-US" sz="1800" dirty="0">
                <a:latin typeface="Meiryo UI" panose="020B0604030504040204" pitchFamily="50" charset="-128"/>
                <a:ea typeface="Meiryo UI" panose="020B0604030504040204" pitchFamily="50" charset="-128"/>
                <a:cs typeface="Arial"/>
              </a:rPr>
              <a:t>。</a:t>
            </a:r>
            <a:endParaRPr lang="en-US" dirty="0">
              <a:latin typeface="Meiryo UI" panose="020B0604030504040204" pitchFamily="50" charset="-128"/>
              <a:ea typeface="Meiryo UI" panose="020B0604030504040204" pitchFamily="50" charset="-128"/>
            </a:endParaRPr>
          </a:p>
        </p:txBody>
      </p:sp>
      <p:sp>
        <p:nvSpPr>
          <p:cNvPr id="13" name="文字方塊 12">
            <a:extLst>
              <a:ext uri="{FF2B5EF4-FFF2-40B4-BE49-F238E27FC236}">
                <a16:creationId xmlns:a16="http://schemas.microsoft.com/office/drawing/2014/main" id="{ECDD8AB8-0785-8057-ED04-839A88474BDD}"/>
              </a:ext>
            </a:extLst>
          </p:cNvPr>
          <p:cNvSpPr txBox="1"/>
          <p:nvPr/>
        </p:nvSpPr>
        <p:spPr>
          <a:xfrm>
            <a:off x="6424288" y="2958160"/>
            <a:ext cx="1899204" cy="430887"/>
          </a:xfrm>
          <a:prstGeom prst="rect">
            <a:avLst/>
          </a:prstGeom>
          <a:noFill/>
        </p:spPr>
        <p:txBody>
          <a:bodyPr wrap="square">
            <a:spAutoFit/>
          </a:bodyPr>
          <a:lstStyle/>
          <a:p>
            <a:pPr algn="ctr"/>
            <a:r>
              <a:rPr lang="en-US" altLang="zh-TW" sz="2200" b="1">
                <a:solidFill>
                  <a:srgbClr val="FF6600"/>
                </a:solidFill>
                <a:latin typeface="Meiryo UI" panose="020B0604030504040204" pitchFamily="50" charset="-128"/>
                <a:ea typeface="Meiryo UI" panose="020B0604030504040204" pitchFamily="50" charset="-128"/>
                <a:cs typeface="Arial" panose="020B0604020202020204" pitchFamily="34" charset="0"/>
              </a:rPr>
              <a:t>GMAC</a:t>
            </a:r>
            <a:endParaRPr lang="zh-TW" altLang="en-US" sz="2200">
              <a:solidFill>
                <a:srgbClr val="FF6600"/>
              </a:solidFill>
              <a:latin typeface="Meiryo UI" panose="020B0604030504040204" pitchFamily="50" charset="-128"/>
              <a:ea typeface="Meiryo UI" panose="020B0604030504040204" pitchFamily="50" charset="-128"/>
            </a:endParaRPr>
          </a:p>
        </p:txBody>
      </p:sp>
      <p:sp>
        <p:nvSpPr>
          <p:cNvPr id="14" name="文字方塊 13">
            <a:extLst>
              <a:ext uri="{FF2B5EF4-FFF2-40B4-BE49-F238E27FC236}">
                <a16:creationId xmlns:a16="http://schemas.microsoft.com/office/drawing/2014/main" id="{78B3B35A-C0B3-15B0-F7DF-5AEC6CE1D2C5}"/>
              </a:ext>
            </a:extLst>
          </p:cNvPr>
          <p:cNvSpPr txBox="1"/>
          <p:nvPr/>
        </p:nvSpPr>
        <p:spPr>
          <a:xfrm>
            <a:off x="3425783" y="2958160"/>
            <a:ext cx="1899204" cy="430887"/>
          </a:xfrm>
          <a:prstGeom prst="rect">
            <a:avLst/>
          </a:prstGeom>
          <a:noFill/>
        </p:spPr>
        <p:txBody>
          <a:bodyPr wrap="square">
            <a:spAutoFit/>
          </a:bodyPr>
          <a:lstStyle/>
          <a:p>
            <a:pPr algn="ctr"/>
            <a:r>
              <a:rPr lang="en-US" altLang="zh-TW" sz="2200" b="1">
                <a:solidFill>
                  <a:schemeClr val="bg1"/>
                </a:solidFill>
                <a:latin typeface="Meiryo UI" panose="020B0604030504040204" pitchFamily="50" charset="-128"/>
                <a:ea typeface="Meiryo UI" panose="020B0604030504040204" pitchFamily="50" charset="-128"/>
                <a:cs typeface="Arial" panose="020B0604020202020204" pitchFamily="34" charset="0"/>
              </a:rPr>
              <a:t>CMAC</a:t>
            </a:r>
            <a:endParaRPr lang="zh-TW" altLang="en-US" sz="2200">
              <a:solidFill>
                <a:schemeClr val="bg1"/>
              </a:solidFill>
              <a:latin typeface="Meiryo UI" panose="020B0604030504040204" pitchFamily="50" charset="-128"/>
              <a:ea typeface="Meiryo UI" panose="020B0604030504040204" pitchFamily="50" charset="-128"/>
            </a:endParaRPr>
          </a:p>
        </p:txBody>
      </p:sp>
      <p:pic>
        <p:nvPicPr>
          <p:cNvPr id="2" name="Picture 1">
            <a:extLst>
              <a:ext uri="{FF2B5EF4-FFF2-40B4-BE49-F238E27FC236}">
                <a16:creationId xmlns:a16="http://schemas.microsoft.com/office/drawing/2014/main" id="{6A219910-6933-0130-0834-3F0C02CA5582}"/>
              </a:ext>
            </a:extLst>
          </p:cNvPr>
          <p:cNvPicPr>
            <a:picLocks noChangeAspect="1"/>
          </p:cNvPicPr>
          <p:nvPr/>
        </p:nvPicPr>
        <p:blipFill>
          <a:blip r:embed="rId2"/>
          <a:stretch>
            <a:fillRect/>
          </a:stretch>
        </p:blipFill>
        <p:spPr>
          <a:xfrm>
            <a:off x="6446855" y="3540516"/>
            <a:ext cx="1927036" cy="1396516"/>
          </a:xfrm>
          <a:prstGeom prst="rect">
            <a:avLst/>
          </a:prstGeom>
        </p:spPr>
      </p:pic>
      <p:pic>
        <p:nvPicPr>
          <p:cNvPr id="3" name="Picture 2">
            <a:extLst>
              <a:ext uri="{FF2B5EF4-FFF2-40B4-BE49-F238E27FC236}">
                <a16:creationId xmlns:a16="http://schemas.microsoft.com/office/drawing/2014/main" id="{0B4FC11F-822B-50E2-4A0E-C5D04BE864B3}"/>
              </a:ext>
            </a:extLst>
          </p:cNvPr>
          <p:cNvPicPr>
            <a:picLocks noChangeAspect="1"/>
          </p:cNvPicPr>
          <p:nvPr/>
        </p:nvPicPr>
        <p:blipFill>
          <a:blip r:embed="rId3"/>
          <a:stretch>
            <a:fillRect/>
          </a:stretch>
        </p:blipFill>
        <p:spPr>
          <a:xfrm>
            <a:off x="3425783" y="3545572"/>
            <a:ext cx="1927036" cy="1396516"/>
          </a:xfrm>
          <a:prstGeom prst="rect">
            <a:avLst/>
          </a:prstGeom>
        </p:spPr>
      </p:pic>
      <p:pic>
        <p:nvPicPr>
          <p:cNvPr id="6" name="Picture 5">
            <a:extLst>
              <a:ext uri="{FF2B5EF4-FFF2-40B4-BE49-F238E27FC236}">
                <a16:creationId xmlns:a16="http://schemas.microsoft.com/office/drawing/2014/main" id="{401EC02F-4812-132C-EA7C-6BEBDAE620FD}"/>
              </a:ext>
            </a:extLst>
          </p:cNvPr>
          <p:cNvPicPr>
            <a:picLocks noChangeAspect="1"/>
          </p:cNvPicPr>
          <p:nvPr/>
        </p:nvPicPr>
        <p:blipFill>
          <a:blip r:embed="rId4"/>
          <a:stretch>
            <a:fillRect/>
          </a:stretch>
        </p:blipFill>
        <p:spPr>
          <a:xfrm>
            <a:off x="3425783" y="5255137"/>
            <a:ext cx="1927036" cy="1396515"/>
          </a:xfrm>
          <a:prstGeom prst="rect">
            <a:avLst/>
          </a:prstGeom>
        </p:spPr>
      </p:pic>
      <p:pic>
        <p:nvPicPr>
          <p:cNvPr id="9" name="Picture 8">
            <a:extLst>
              <a:ext uri="{FF2B5EF4-FFF2-40B4-BE49-F238E27FC236}">
                <a16:creationId xmlns:a16="http://schemas.microsoft.com/office/drawing/2014/main" id="{9763F417-6F15-DD22-688D-8DA87448C46E}"/>
              </a:ext>
            </a:extLst>
          </p:cNvPr>
          <p:cNvPicPr>
            <a:picLocks noChangeAspect="1"/>
          </p:cNvPicPr>
          <p:nvPr/>
        </p:nvPicPr>
        <p:blipFill>
          <a:blip r:embed="rId5"/>
          <a:stretch>
            <a:fillRect/>
          </a:stretch>
        </p:blipFill>
        <p:spPr>
          <a:xfrm>
            <a:off x="6446855" y="5255137"/>
            <a:ext cx="1927036" cy="1396516"/>
          </a:xfrm>
          <a:prstGeom prst="rect">
            <a:avLst/>
          </a:prstGeom>
        </p:spPr>
      </p:pic>
      <p:sp>
        <p:nvSpPr>
          <p:cNvPr id="10" name="文字方塊 13">
            <a:extLst>
              <a:ext uri="{FF2B5EF4-FFF2-40B4-BE49-F238E27FC236}">
                <a16:creationId xmlns:a16="http://schemas.microsoft.com/office/drawing/2014/main" id="{2D0E6AFD-7E35-6580-7FF9-B7FC4B91A787}"/>
              </a:ext>
            </a:extLst>
          </p:cNvPr>
          <p:cNvSpPr txBox="1"/>
          <p:nvPr/>
        </p:nvSpPr>
        <p:spPr>
          <a:xfrm>
            <a:off x="1114333" y="3978826"/>
            <a:ext cx="1899204" cy="430887"/>
          </a:xfrm>
          <a:prstGeom prst="rect">
            <a:avLst/>
          </a:prstGeom>
          <a:noFill/>
        </p:spPr>
        <p:txBody>
          <a:bodyPr wrap="square">
            <a:spAutoFit/>
          </a:bodyPr>
          <a:lstStyle/>
          <a:p>
            <a:pPr algn="ctr"/>
            <a:r>
              <a:rPr lang="en-US" altLang="zh-TW" sz="2200">
                <a:solidFill>
                  <a:schemeClr val="bg1"/>
                </a:solidFill>
                <a:latin typeface="Meiryo UI" panose="020B0604030504040204" pitchFamily="50" charset="-128"/>
                <a:ea typeface="Meiryo UI" panose="020B0604030504040204" pitchFamily="50" charset="-128"/>
              </a:rPr>
              <a:t>x86</a:t>
            </a:r>
            <a:endParaRPr lang="zh-TW" altLang="en-US" sz="2200">
              <a:solidFill>
                <a:schemeClr val="bg1"/>
              </a:solidFill>
              <a:latin typeface="Meiryo UI" panose="020B0604030504040204" pitchFamily="50" charset="-128"/>
              <a:ea typeface="Meiryo UI" panose="020B0604030504040204" pitchFamily="50" charset="-128"/>
            </a:endParaRPr>
          </a:p>
        </p:txBody>
      </p:sp>
      <p:sp>
        <p:nvSpPr>
          <p:cNvPr id="12" name="文字方塊 13">
            <a:extLst>
              <a:ext uri="{FF2B5EF4-FFF2-40B4-BE49-F238E27FC236}">
                <a16:creationId xmlns:a16="http://schemas.microsoft.com/office/drawing/2014/main" id="{255BCAAF-45AC-F1E7-1639-4D3A93F86BED}"/>
              </a:ext>
            </a:extLst>
          </p:cNvPr>
          <p:cNvSpPr txBox="1"/>
          <p:nvPr/>
        </p:nvSpPr>
        <p:spPr>
          <a:xfrm>
            <a:off x="1035355" y="5520331"/>
            <a:ext cx="1899204" cy="430887"/>
          </a:xfrm>
          <a:prstGeom prst="rect">
            <a:avLst/>
          </a:prstGeom>
          <a:noFill/>
        </p:spPr>
        <p:txBody>
          <a:bodyPr wrap="square">
            <a:spAutoFit/>
          </a:bodyPr>
          <a:lstStyle/>
          <a:p>
            <a:pPr algn="ctr"/>
            <a:r>
              <a:rPr lang="en-US" altLang="zh-TW" sz="2200">
                <a:solidFill>
                  <a:schemeClr val="bg1"/>
                </a:solidFill>
                <a:latin typeface="Meiryo UI" panose="020B0604030504040204" pitchFamily="50" charset="-128"/>
                <a:ea typeface="Meiryo UI" panose="020B0604030504040204" pitchFamily="50" charset="-128"/>
              </a:rPr>
              <a:t>ARM</a:t>
            </a:r>
            <a:r>
              <a:rPr lang="zh-TW" altLang="en-US" sz="2200">
                <a:solidFill>
                  <a:schemeClr val="bg1"/>
                </a:solidFill>
                <a:latin typeface="Meiryo UI" panose="020B0604030504040204" pitchFamily="50" charset="-128"/>
                <a:ea typeface="Meiryo UI" panose="020B0604030504040204" pitchFamily="50" charset="-128"/>
              </a:rPr>
              <a:t> </a:t>
            </a:r>
            <a:r>
              <a:rPr lang="en-US" altLang="zh-TW" sz="2200">
                <a:solidFill>
                  <a:schemeClr val="bg1"/>
                </a:solidFill>
                <a:latin typeface="Meiryo UI" panose="020B0604030504040204" pitchFamily="50" charset="-128"/>
                <a:ea typeface="Meiryo UI" panose="020B0604030504040204" pitchFamily="50" charset="-128"/>
              </a:rPr>
              <a:t>64</a:t>
            </a:r>
            <a:endParaRPr lang="zh-TW" altLang="en-US" sz="2200">
              <a:solidFill>
                <a:schemeClr val="bg1"/>
              </a:solidFill>
              <a:latin typeface="Meiryo UI" panose="020B0604030504040204" pitchFamily="50" charset="-128"/>
              <a:ea typeface="Meiryo UI" panose="020B0604030504040204" pitchFamily="50" charset="-128"/>
            </a:endParaRPr>
          </a:p>
        </p:txBody>
      </p:sp>
      <p:sp>
        <p:nvSpPr>
          <p:cNvPr id="17" name="文字方塊 12">
            <a:extLst>
              <a:ext uri="{FF2B5EF4-FFF2-40B4-BE49-F238E27FC236}">
                <a16:creationId xmlns:a16="http://schemas.microsoft.com/office/drawing/2014/main" id="{0B546BA5-0F95-CF47-B15D-DAD786942A0B}"/>
              </a:ext>
            </a:extLst>
          </p:cNvPr>
          <p:cNvSpPr txBox="1"/>
          <p:nvPr/>
        </p:nvSpPr>
        <p:spPr>
          <a:xfrm>
            <a:off x="9021231" y="4169003"/>
            <a:ext cx="1899204" cy="430887"/>
          </a:xfrm>
          <a:prstGeom prst="rect">
            <a:avLst/>
          </a:prstGeom>
          <a:noFill/>
        </p:spPr>
        <p:txBody>
          <a:bodyPr wrap="square" lIns="91440" tIns="45720" rIns="91440" bIns="45720" anchor="t">
            <a:spAutoFit/>
          </a:bodyPr>
          <a:lstStyle/>
          <a:p>
            <a:pPr algn="ctr"/>
            <a:r>
              <a:rPr lang="en-US" altLang="zh-TW" sz="2200" b="1" dirty="0">
                <a:solidFill>
                  <a:srgbClr val="FF6600"/>
                </a:solidFill>
                <a:latin typeface="Meiryo UI" panose="020B0604030504040204" pitchFamily="50" charset="-128"/>
                <a:ea typeface="Meiryo UI" panose="020B0604030504040204" pitchFamily="50" charset="-128"/>
                <a:cs typeface="Arial"/>
              </a:rPr>
              <a:t>2倍速</a:t>
            </a:r>
          </a:p>
        </p:txBody>
      </p:sp>
      <p:sp>
        <p:nvSpPr>
          <p:cNvPr id="18" name="文字方塊 12">
            <a:extLst>
              <a:ext uri="{FF2B5EF4-FFF2-40B4-BE49-F238E27FC236}">
                <a16:creationId xmlns:a16="http://schemas.microsoft.com/office/drawing/2014/main" id="{7C3C94AF-6A6B-6D82-C85D-BC6F47C25F44}"/>
              </a:ext>
            </a:extLst>
          </p:cNvPr>
          <p:cNvSpPr txBox="1"/>
          <p:nvPr/>
        </p:nvSpPr>
        <p:spPr>
          <a:xfrm>
            <a:off x="9021231" y="5707173"/>
            <a:ext cx="1899204" cy="430887"/>
          </a:xfrm>
          <a:prstGeom prst="rect">
            <a:avLst/>
          </a:prstGeom>
          <a:noFill/>
        </p:spPr>
        <p:txBody>
          <a:bodyPr wrap="square" lIns="91440" tIns="45720" rIns="91440" bIns="45720" anchor="t">
            <a:spAutoFit/>
          </a:bodyPr>
          <a:lstStyle/>
          <a:p>
            <a:pPr algn="ctr"/>
            <a:r>
              <a:rPr lang="en-US" altLang="zh-TW" sz="2200" b="1" dirty="0">
                <a:solidFill>
                  <a:srgbClr val="FF6600"/>
                </a:solidFill>
                <a:latin typeface="Meiryo UI" panose="020B0604030504040204" pitchFamily="50" charset="-128"/>
                <a:ea typeface="Meiryo UI" panose="020B0604030504040204" pitchFamily="50" charset="-128"/>
                <a:cs typeface="Arial"/>
              </a:rPr>
              <a:t>10倍速</a:t>
            </a:r>
          </a:p>
        </p:txBody>
      </p:sp>
      <p:sp>
        <p:nvSpPr>
          <p:cNvPr id="20" name="TextBox 19">
            <a:extLst>
              <a:ext uri="{FF2B5EF4-FFF2-40B4-BE49-F238E27FC236}">
                <a16:creationId xmlns:a16="http://schemas.microsoft.com/office/drawing/2014/main" id="{C326314E-40F8-0668-1CE0-580AC13AEF93}"/>
              </a:ext>
            </a:extLst>
          </p:cNvPr>
          <p:cNvSpPr txBox="1"/>
          <p:nvPr/>
        </p:nvSpPr>
        <p:spPr>
          <a:xfrm>
            <a:off x="100927" y="6348166"/>
            <a:ext cx="1348451" cy="215444"/>
          </a:xfrm>
          <a:prstGeom prst="rect">
            <a:avLst/>
          </a:prstGeom>
          <a:noFill/>
        </p:spPr>
        <p:txBody>
          <a:bodyPr wrap="square">
            <a:spAutoFit/>
          </a:bodyPr>
          <a:lstStyle/>
          <a:p>
            <a:r>
              <a:rPr lang="en-US" sz="800" b="0" i="0">
                <a:solidFill>
                  <a:srgbClr val="18C7AE"/>
                </a:solidFill>
                <a:effectLst/>
                <a:latin typeface="Meiryo UI" panose="020B0604030504040204" pitchFamily="50" charset="-128"/>
                <a:ea typeface="Meiryo UI" panose="020B0604030504040204" pitchFamily="50" charset="-128"/>
                <a:cs typeface="Arial" panose="020B0604020202020204" pitchFamily="34" charset="0"/>
              </a:rPr>
              <a:t>TS-h1887XU</a:t>
            </a:r>
            <a:endParaRPr lang="en-TW" sz="800">
              <a:solidFill>
                <a:srgbClr val="18C7AE"/>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2" name="TextBox 21">
            <a:extLst>
              <a:ext uri="{FF2B5EF4-FFF2-40B4-BE49-F238E27FC236}">
                <a16:creationId xmlns:a16="http://schemas.microsoft.com/office/drawing/2014/main" id="{DDF9668F-DE78-F0B2-C3D7-B4DD4A7230AB}"/>
              </a:ext>
            </a:extLst>
          </p:cNvPr>
          <p:cNvSpPr txBox="1"/>
          <p:nvPr/>
        </p:nvSpPr>
        <p:spPr>
          <a:xfrm>
            <a:off x="100927" y="6563610"/>
            <a:ext cx="1710560" cy="215444"/>
          </a:xfrm>
          <a:prstGeom prst="rect">
            <a:avLst/>
          </a:prstGeom>
          <a:noFill/>
        </p:spPr>
        <p:txBody>
          <a:bodyPr wrap="square">
            <a:spAutoFit/>
          </a:bodyPr>
          <a:lstStyle/>
          <a:p>
            <a:r>
              <a:rPr lang="en-US" sz="800" b="0" i="0">
                <a:solidFill>
                  <a:srgbClr val="18C7AE"/>
                </a:solidFill>
                <a:effectLst/>
                <a:latin typeface="Meiryo UI" panose="020B0604030504040204" pitchFamily="50" charset="-128"/>
                <a:ea typeface="Meiryo UI" panose="020B0604030504040204" pitchFamily="50" charset="-128"/>
                <a:cs typeface="Arial" panose="020B0604020202020204" pitchFamily="34" charset="0"/>
              </a:rPr>
              <a:t>TS-1232PXU</a:t>
            </a:r>
            <a:endParaRPr lang="en-TW" sz="800">
              <a:solidFill>
                <a:srgbClr val="18C7AE"/>
              </a:solidFill>
              <a:latin typeface="Meiryo UI" panose="020B0604030504040204" pitchFamily="50" charset="-128"/>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1155349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3F8CD71-F8FF-C17F-910F-A8E10094A920}"/>
              </a:ext>
            </a:extLst>
          </p:cNvPr>
          <p:cNvSpPr/>
          <p:nvPr/>
        </p:nvSpPr>
        <p:spPr>
          <a:xfrm>
            <a:off x="1" y="1948071"/>
            <a:ext cx="12192000" cy="4909930"/>
          </a:xfrm>
          <a:prstGeom prst="rect">
            <a:avLst/>
          </a:prstGeom>
          <a:gradFill>
            <a:gsLst>
              <a:gs pos="0">
                <a:srgbClr val="2F3243"/>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grpSp>
        <p:nvGrpSpPr>
          <p:cNvPr id="11" name="群組 10">
            <a:extLst>
              <a:ext uri="{FF2B5EF4-FFF2-40B4-BE49-F238E27FC236}">
                <a16:creationId xmlns:a16="http://schemas.microsoft.com/office/drawing/2014/main" id="{18C6A28C-BC3F-87AC-1C6A-556AA4937A63}"/>
              </a:ext>
            </a:extLst>
          </p:cNvPr>
          <p:cNvGrpSpPr/>
          <p:nvPr/>
        </p:nvGrpSpPr>
        <p:grpSpPr>
          <a:xfrm>
            <a:off x="0" y="2231038"/>
            <a:ext cx="7444409" cy="4238290"/>
            <a:chOff x="0" y="1948071"/>
            <a:chExt cx="8100391" cy="4611757"/>
          </a:xfrm>
        </p:grpSpPr>
        <p:pic>
          <p:nvPicPr>
            <p:cNvPr id="4" name="Picture 3">
              <a:extLst>
                <a:ext uri="{FF2B5EF4-FFF2-40B4-BE49-F238E27FC236}">
                  <a16:creationId xmlns:a16="http://schemas.microsoft.com/office/drawing/2014/main" id="{B14109F1-E1EC-0A4A-848F-3CA8B6489B98}"/>
                </a:ext>
              </a:extLst>
            </p:cNvPr>
            <p:cNvPicPr>
              <a:picLocks noChangeAspect="1"/>
            </p:cNvPicPr>
            <p:nvPr/>
          </p:nvPicPr>
          <p:blipFill rotWithShape="1">
            <a:blip r:embed="rId2"/>
            <a:srcRect l="1215" t="-123" r="1056" b="2372"/>
            <a:stretch/>
          </p:blipFill>
          <p:spPr>
            <a:xfrm>
              <a:off x="0" y="1948071"/>
              <a:ext cx="8100391" cy="4611757"/>
            </a:xfrm>
            <a:prstGeom prst="rect">
              <a:avLst/>
            </a:prstGeom>
            <a:effectLst>
              <a:reflection blurRad="393700" stA="50000" endA="300" endPos="38500" dist="50800" dir="5400000" sy="-100000" algn="bl" rotWithShape="0"/>
            </a:effectLst>
          </p:spPr>
        </p:pic>
        <p:sp>
          <p:nvSpPr>
            <p:cNvPr id="6" name="Rounded Rectangle 5">
              <a:extLst>
                <a:ext uri="{FF2B5EF4-FFF2-40B4-BE49-F238E27FC236}">
                  <a16:creationId xmlns:a16="http://schemas.microsoft.com/office/drawing/2014/main" id="{0789082C-10D7-C191-ED7D-0F2045239CCF}"/>
                </a:ext>
              </a:extLst>
            </p:cNvPr>
            <p:cNvSpPr/>
            <p:nvPr/>
          </p:nvSpPr>
          <p:spPr>
            <a:xfrm>
              <a:off x="3121507" y="3251594"/>
              <a:ext cx="1857375"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Meiryo UI" panose="020B0604030504040204" pitchFamily="50" charset="-128"/>
                <a:ea typeface="Meiryo UI" panose="020B0604030504040204" pitchFamily="50" charset="-128"/>
              </a:endParaRPr>
            </a:p>
          </p:txBody>
        </p:sp>
      </p:grpSp>
      <p:sp>
        <p:nvSpPr>
          <p:cNvPr id="3" name="文字方塊 2">
            <a:extLst>
              <a:ext uri="{FF2B5EF4-FFF2-40B4-BE49-F238E27FC236}">
                <a16:creationId xmlns:a16="http://schemas.microsoft.com/office/drawing/2014/main" id="{F2F0F898-478D-199F-FECF-2F111B8E9A36}"/>
              </a:ext>
            </a:extLst>
          </p:cNvPr>
          <p:cNvSpPr txBox="1"/>
          <p:nvPr/>
        </p:nvSpPr>
        <p:spPr>
          <a:xfrm>
            <a:off x="1036154" y="228599"/>
            <a:ext cx="10437744" cy="1538883"/>
          </a:xfrm>
          <a:prstGeom prst="rect">
            <a:avLst/>
          </a:prstGeom>
          <a:noFill/>
        </p:spPr>
        <p:txBody>
          <a:bodyPr wrap="square" lIns="91440" tIns="45720" rIns="91440" bIns="45720" rtlCol="0" anchor="t">
            <a:spAutoFit/>
          </a:bodyPr>
          <a:lstStyle/>
          <a:p>
            <a:r>
              <a:rPr lang="en-US" sz="4700" b="1" dirty="0" err="1">
                <a:solidFill>
                  <a:srgbClr val="282E40"/>
                </a:solidFill>
                <a:latin typeface="Meiryo UI" panose="020B0604030504040204" pitchFamily="50" charset="-128"/>
                <a:ea typeface="Meiryo UI" panose="020B0604030504040204" pitchFamily="50" charset="-128"/>
                <a:cs typeface="Arial"/>
              </a:rPr>
              <a:t>SMB署名</a:t>
            </a:r>
            <a:r>
              <a:rPr lang="en-US" sz="4700" b="1" dirty="0">
                <a:solidFill>
                  <a:srgbClr val="282E40"/>
                </a:solidFill>
                <a:latin typeface="Meiryo UI" panose="020B0604030504040204" pitchFamily="50" charset="-128"/>
                <a:ea typeface="Meiryo UI" panose="020B0604030504040204" pitchFamily="50" charset="-128"/>
                <a:cs typeface="Arial"/>
              </a:rPr>
              <a:t>: </a:t>
            </a:r>
            <a:r>
              <a:rPr lang="en-US" sz="4700" b="1" dirty="0" err="1">
                <a:solidFill>
                  <a:srgbClr val="282E40"/>
                </a:solidFill>
                <a:latin typeface="Meiryo UI" panose="020B0604030504040204" pitchFamily="50" charset="-128"/>
                <a:ea typeface="Meiryo UI" panose="020B0604030504040204" pitchFamily="50" charset="-128"/>
                <a:cs typeface="Arial"/>
              </a:rPr>
              <a:t>クライアントまたはサーバーの設定により有効になります</a:t>
            </a:r>
            <a:endParaRPr lang="en-US" dirty="0" err="1">
              <a:latin typeface="Meiryo UI" panose="020B0604030504040204" pitchFamily="50" charset="-128"/>
              <a:ea typeface="Meiryo UI" panose="020B0604030504040204" pitchFamily="50" charset="-128"/>
            </a:endParaRPr>
          </a:p>
        </p:txBody>
      </p:sp>
      <p:graphicFrame>
        <p:nvGraphicFramePr>
          <p:cNvPr id="9" name="Table 8">
            <a:extLst>
              <a:ext uri="{FF2B5EF4-FFF2-40B4-BE49-F238E27FC236}">
                <a16:creationId xmlns:a16="http://schemas.microsoft.com/office/drawing/2014/main" id="{4807D11E-1332-C5FB-7C38-8BE0C0C7ADA4}"/>
              </a:ext>
            </a:extLst>
          </p:cNvPr>
          <p:cNvGraphicFramePr>
            <a:graphicFrameLocks noGrp="1"/>
          </p:cNvGraphicFramePr>
          <p:nvPr>
            <p:extLst>
              <p:ext uri="{D42A27DB-BD31-4B8C-83A1-F6EECF244321}">
                <p14:modId xmlns:p14="http://schemas.microsoft.com/office/powerpoint/2010/main" val="4288967116"/>
              </p:ext>
            </p:extLst>
          </p:nvPr>
        </p:nvGraphicFramePr>
        <p:xfrm>
          <a:off x="7935826" y="2619816"/>
          <a:ext cx="3764757" cy="3844246"/>
        </p:xfrm>
        <a:graphic>
          <a:graphicData uri="http://schemas.openxmlformats.org/drawingml/2006/table">
            <a:tbl>
              <a:tblPr>
                <a:effectLst>
                  <a:reflection blurRad="165100" stA="84000" endPos="27000" dist="50800" dir="5400000" sy="-100000" algn="bl" rotWithShape="0"/>
                </a:effectLst>
              </a:tblPr>
              <a:tblGrid>
                <a:gridCol w="1186364">
                  <a:extLst>
                    <a:ext uri="{9D8B030D-6E8A-4147-A177-3AD203B41FA5}">
                      <a16:colId xmlns:a16="http://schemas.microsoft.com/office/drawing/2014/main" val="2497486328"/>
                    </a:ext>
                  </a:extLst>
                </a:gridCol>
                <a:gridCol w="1410990">
                  <a:extLst>
                    <a:ext uri="{9D8B030D-6E8A-4147-A177-3AD203B41FA5}">
                      <a16:colId xmlns:a16="http://schemas.microsoft.com/office/drawing/2014/main" val="2157076206"/>
                    </a:ext>
                  </a:extLst>
                </a:gridCol>
                <a:gridCol w="1167403">
                  <a:extLst>
                    <a:ext uri="{9D8B030D-6E8A-4147-A177-3AD203B41FA5}">
                      <a16:colId xmlns:a16="http://schemas.microsoft.com/office/drawing/2014/main" val="73751323"/>
                    </a:ext>
                  </a:extLst>
                </a:gridCol>
              </a:tblGrid>
              <a:tr h="1307895">
                <a:tc>
                  <a:txBody>
                    <a:bodyPr/>
                    <a:lstStyle/>
                    <a:p>
                      <a:pPr algn="ctr"/>
                      <a:endParaRPr lang="en-TW" sz="1600">
                        <a:latin typeface="Arial" panose="020B0604020202020204" pitchFamily="34" charset="0"/>
                        <a:cs typeface="Arial" panose="020B0604020202020204" pitchFamily="34" charset="0"/>
                      </a:endParaRPr>
                    </a:p>
                  </a:txBody>
                  <a:tcPr anchor="ctr">
                    <a:lnL w="12700" cmpd="sng">
                      <a:noFill/>
                      <a:prstDash val="soli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282B3B"/>
                    </a:solidFill>
                  </a:tcPr>
                </a:tc>
                <a:tc>
                  <a:txBody>
                    <a:bodyPr/>
                    <a:lstStyle/>
                    <a:p>
                      <a:pPr algn="ctr"/>
                      <a:r>
                        <a:rPr lang="en-US" sz="1600">
                          <a:solidFill>
                            <a:schemeClr val="bg1"/>
                          </a:solidFill>
                          <a:latin typeface="Arial" panose="020B0604020202020204" pitchFamily="34" charset="0"/>
                          <a:cs typeface="Arial" panose="020B0604020202020204" pitchFamily="34" charset="0"/>
                        </a:rPr>
                        <a:t>S</a:t>
                      </a:r>
                      <a:r>
                        <a:rPr lang="en-TW" sz="1600">
                          <a:solidFill>
                            <a:schemeClr val="bg1"/>
                          </a:solidFill>
                          <a:latin typeface="Arial" panose="020B0604020202020204" pitchFamily="34" charset="0"/>
                          <a:cs typeface="Arial" panose="020B0604020202020204" pitchFamily="34" charset="0"/>
                        </a:rPr>
                        <a:t>erver requre signing</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82B3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latin typeface="Arial" panose="020B0604020202020204" pitchFamily="34" charset="0"/>
                          <a:cs typeface="Arial" panose="020B0604020202020204" pitchFamily="34" charset="0"/>
                        </a:rPr>
                        <a:t>S</a:t>
                      </a:r>
                      <a:r>
                        <a:rPr lang="en-TW" sz="1600">
                          <a:solidFill>
                            <a:schemeClr val="bg1"/>
                          </a:solidFill>
                          <a:latin typeface="Arial" panose="020B0604020202020204" pitchFamily="34" charset="0"/>
                          <a:cs typeface="Arial" panose="020B0604020202020204" pitchFamily="34" charset="0"/>
                        </a:rPr>
                        <a:t>erver not requre signing</a:t>
                      </a:r>
                    </a:p>
                  </a:txBody>
                  <a:tcPr anchor="ctr">
                    <a:lnL w="12700" cap="flat" cmpd="sng" algn="ctr">
                      <a:solidFill>
                        <a:schemeClr val="bg1">
                          <a:lumMod val="9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82B3B"/>
                    </a:solidFill>
                  </a:tcPr>
                </a:tc>
                <a:extLst>
                  <a:ext uri="{0D108BD9-81ED-4DB2-BD59-A6C34878D82A}">
                    <a16:rowId xmlns:a16="http://schemas.microsoft.com/office/drawing/2014/main" val="2234994931"/>
                  </a:ext>
                </a:extLst>
              </a:tr>
              <a:tr h="11489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cs typeface="Arial" panose="020B0604020202020204" pitchFamily="34" charset="0"/>
                        </a:rPr>
                        <a:t>Client </a:t>
                      </a:r>
                      <a:r>
                        <a:rPr lang="en-TW" sz="1600">
                          <a:latin typeface="Arial" panose="020B0604020202020204" pitchFamily="34" charset="0"/>
                          <a:cs typeface="Arial" panose="020B0604020202020204" pitchFamily="34" charset="0"/>
                        </a:rPr>
                        <a:t>requre signing</a:t>
                      </a:r>
                    </a:p>
                  </a:txBody>
                  <a:tcPr anchor="ct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9613B"/>
                    </a:solidFill>
                  </a:tcPr>
                </a:tc>
                <a:tc>
                  <a:txBody>
                    <a:bodyPr/>
                    <a:lstStyle/>
                    <a:p>
                      <a:pPr algn="ctr"/>
                      <a:r>
                        <a:rPr lang="en-TW" sz="1600" b="1">
                          <a:latin typeface="Arial" panose="020B0604020202020204" pitchFamily="34" charset="0"/>
                          <a:cs typeface="Arial" panose="020B0604020202020204" pitchFamily="34" charset="0"/>
                        </a:rPr>
                        <a:t>Signed</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9613B"/>
                    </a:solidFill>
                  </a:tcPr>
                </a:tc>
                <a:tc>
                  <a:txBody>
                    <a:bodyPr/>
                    <a:lstStyle/>
                    <a:p>
                      <a:pPr algn="ctr"/>
                      <a:r>
                        <a:rPr lang="en-TW" sz="1600" b="1">
                          <a:latin typeface="Arial" panose="020B0604020202020204" pitchFamily="34" charset="0"/>
                          <a:cs typeface="Arial" panose="020B0604020202020204" pitchFamily="34" charset="0"/>
                        </a:rPr>
                        <a:t>Signed</a:t>
                      </a:r>
                    </a:p>
                  </a:txBody>
                  <a:tcPr anchor="ctr">
                    <a:lnL w="12700" cap="flat" cmpd="sng" algn="ctr">
                      <a:solidFill>
                        <a:schemeClr val="bg1">
                          <a:lumMod val="9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9613B"/>
                    </a:solidFill>
                  </a:tcPr>
                </a:tc>
                <a:extLst>
                  <a:ext uri="{0D108BD9-81ED-4DB2-BD59-A6C34878D82A}">
                    <a16:rowId xmlns:a16="http://schemas.microsoft.com/office/drawing/2014/main" val="3540057979"/>
                  </a:ext>
                </a:extLst>
              </a:tr>
              <a:tr h="13873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cs typeface="Arial" panose="020B0604020202020204" pitchFamily="34" charset="0"/>
                        </a:rPr>
                        <a:t>Client </a:t>
                      </a:r>
                      <a:r>
                        <a:rPr lang="en-TW" sz="1600">
                          <a:latin typeface="Arial" panose="020B0604020202020204" pitchFamily="34" charset="0"/>
                          <a:cs typeface="Arial" panose="020B0604020202020204" pitchFamily="34" charset="0"/>
                        </a:rPr>
                        <a:t>not requre signing</a:t>
                      </a:r>
                    </a:p>
                  </a:txBody>
                  <a:tcPr anchor="ct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FFCC"/>
                    </a:solidFill>
                  </a:tcPr>
                </a:tc>
                <a:tc>
                  <a:txBody>
                    <a:bodyPr/>
                    <a:lstStyle/>
                    <a:p>
                      <a:pPr algn="ctr"/>
                      <a:r>
                        <a:rPr lang="en-US" sz="1600" b="1">
                          <a:latin typeface="Arial" panose="020B0604020202020204" pitchFamily="34" charset="0"/>
                          <a:cs typeface="Arial" panose="020B0604020202020204" pitchFamily="34" charset="0"/>
                        </a:rPr>
                        <a:t>S</a:t>
                      </a:r>
                      <a:r>
                        <a:rPr lang="en-TW" sz="1600" b="1">
                          <a:latin typeface="Arial" panose="020B0604020202020204" pitchFamily="34" charset="0"/>
                          <a:cs typeface="Arial" panose="020B0604020202020204" pitchFamily="34" charset="0"/>
                        </a:rPr>
                        <a:t>igned</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FFCC"/>
                    </a:solidFill>
                  </a:tcPr>
                </a:tc>
                <a:tc>
                  <a:txBody>
                    <a:bodyPr/>
                    <a:lstStyle/>
                    <a:p>
                      <a:pPr algn="ctr"/>
                      <a:r>
                        <a:rPr lang="en-TW" sz="1600">
                          <a:latin typeface="Arial" panose="020B0604020202020204" pitchFamily="34" charset="0"/>
                          <a:cs typeface="Arial" panose="020B0604020202020204" pitchFamily="34" charset="0"/>
                        </a:rPr>
                        <a:t>Not signed</a:t>
                      </a:r>
                    </a:p>
                  </a:txBody>
                  <a:tcPr anchor="ctr">
                    <a:lnL w="12700" cap="flat" cmpd="sng" algn="ctr">
                      <a:solidFill>
                        <a:schemeClr val="bg1">
                          <a:lumMod val="9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FFCC"/>
                    </a:solidFill>
                  </a:tcPr>
                </a:tc>
                <a:extLst>
                  <a:ext uri="{0D108BD9-81ED-4DB2-BD59-A6C34878D82A}">
                    <a16:rowId xmlns:a16="http://schemas.microsoft.com/office/drawing/2014/main" val="3502201077"/>
                  </a:ext>
                </a:extLst>
              </a:tr>
            </a:tbl>
          </a:graphicData>
        </a:graphic>
      </p:graphicFrame>
    </p:spTree>
    <p:extLst>
      <p:ext uri="{BB962C8B-B14F-4D97-AF65-F5344CB8AC3E}">
        <p14:creationId xmlns:p14="http://schemas.microsoft.com/office/powerpoint/2010/main" val="4214743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BAA6B9D4-3F9F-3FB8-A857-BB69993DFC80}"/>
              </a:ext>
            </a:extLst>
          </p:cNvPr>
          <p:cNvPicPr>
            <a:picLocks noChangeAspect="1"/>
          </p:cNvPicPr>
          <p:nvPr/>
        </p:nvPicPr>
        <p:blipFill>
          <a:blip r:embed="rId2"/>
          <a:stretch>
            <a:fillRect/>
          </a:stretch>
        </p:blipFill>
        <p:spPr>
          <a:xfrm>
            <a:off x="7557573" y="0"/>
            <a:ext cx="4634427" cy="6858000"/>
          </a:xfrm>
          <a:prstGeom prst="rect">
            <a:avLst/>
          </a:prstGeom>
        </p:spPr>
      </p:pic>
      <p:sp>
        <p:nvSpPr>
          <p:cNvPr id="8" name="文字方塊 7">
            <a:extLst>
              <a:ext uri="{FF2B5EF4-FFF2-40B4-BE49-F238E27FC236}">
                <a16:creationId xmlns:a16="http://schemas.microsoft.com/office/drawing/2014/main" id="{2C107645-8130-484C-EAD3-1741AABB82A3}"/>
              </a:ext>
            </a:extLst>
          </p:cNvPr>
          <p:cNvSpPr txBox="1"/>
          <p:nvPr/>
        </p:nvSpPr>
        <p:spPr>
          <a:xfrm>
            <a:off x="722337" y="1771263"/>
            <a:ext cx="7065524" cy="1569660"/>
          </a:xfrm>
          <a:prstGeom prst="rect">
            <a:avLst/>
          </a:prstGeom>
          <a:noFill/>
        </p:spPr>
        <p:txBody>
          <a:bodyPr wrap="square" lIns="91440" tIns="45720" rIns="91440" bIns="45720" rtlCol="0" anchor="t">
            <a:spAutoFit/>
          </a:bodyPr>
          <a:lstStyle/>
          <a:p>
            <a:r>
              <a:rPr lang="en-US" sz="4800" b="1" dirty="0">
                <a:solidFill>
                  <a:srgbClr val="05318E"/>
                </a:solidFill>
                <a:latin typeface="Meiryo UI"/>
                <a:ea typeface="Meiryo UI"/>
                <a:cs typeface="Arial"/>
              </a:rPr>
              <a:t>QANP Authenticator</a:t>
            </a:r>
            <a:r>
              <a:rPr lang="ja-JP" altLang="en-US" sz="4800" b="1">
                <a:solidFill>
                  <a:srgbClr val="05318E"/>
                </a:solidFill>
                <a:latin typeface="Meiryo UI"/>
                <a:ea typeface="Meiryo UI"/>
                <a:cs typeface="Arial"/>
              </a:rPr>
              <a:t>を用いた認証</a:t>
            </a:r>
            <a:endParaRPr lang="en-US" sz="4800" b="1">
              <a:solidFill>
                <a:srgbClr val="05318E"/>
              </a:solidFill>
              <a:latin typeface="Meiryo UI"/>
              <a:ea typeface="Meiryo UI"/>
              <a:cs typeface="Arial"/>
            </a:endParaRPr>
          </a:p>
        </p:txBody>
      </p:sp>
      <p:sp>
        <p:nvSpPr>
          <p:cNvPr id="9" name="文字方塊 8">
            <a:extLst>
              <a:ext uri="{FF2B5EF4-FFF2-40B4-BE49-F238E27FC236}">
                <a16:creationId xmlns:a16="http://schemas.microsoft.com/office/drawing/2014/main" id="{4A68FAA9-DB1C-3F9B-EDBB-6ED081E44E0A}"/>
              </a:ext>
            </a:extLst>
          </p:cNvPr>
          <p:cNvSpPr txBox="1"/>
          <p:nvPr/>
        </p:nvSpPr>
        <p:spPr>
          <a:xfrm>
            <a:off x="722337" y="4197633"/>
            <a:ext cx="5062237" cy="769441"/>
          </a:xfrm>
          <a:prstGeom prst="rect">
            <a:avLst/>
          </a:prstGeom>
          <a:noFill/>
        </p:spPr>
        <p:txBody>
          <a:bodyPr wrap="square" lIns="91440" tIns="45720" rIns="91440" bIns="45720" rtlCol="0" anchor="t">
            <a:spAutoFit/>
          </a:bodyPr>
          <a:lstStyle/>
          <a:p>
            <a:r>
              <a:rPr lang="en-US" sz="2200" b="1" dirty="0" err="1">
                <a:latin typeface="Meiryo UI"/>
                <a:ea typeface="Meiryo UI"/>
                <a:cs typeface="Arial"/>
              </a:rPr>
              <a:t>パスワードレス</a:t>
            </a:r>
            <a:r>
              <a:rPr lang="en-US" sz="2200" b="1" dirty="0">
                <a:latin typeface="Meiryo UI"/>
                <a:ea typeface="Meiryo UI"/>
                <a:cs typeface="Arial"/>
              </a:rPr>
              <a:t>、</a:t>
            </a:r>
            <a:r>
              <a:rPr lang="ja-JP" altLang="en-US" sz="2200" b="1">
                <a:latin typeface="Meiryo UI"/>
                <a:ea typeface="Meiryo UI"/>
                <a:cs typeface="Arial"/>
              </a:rPr>
              <a:t>またはパスワードと</a:t>
            </a:r>
            <a:endParaRPr lang="en-US" dirty="0">
              <a:latin typeface="Meiryo UI"/>
              <a:ea typeface="Meiryo UI"/>
              <a:cs typeface="Arial"/>
            </a:endParaRPr>
          </a:p>
          <a:p>
            <a:r>
              <a:rPr lang="ja-JP" altLang="en-US" sz="2200" b="1">
                <a:latin typeface="Meiryo UI"/>
                <a:ea typeface="Meiryo UI"/>
                <a:cs typeface="Arial"/>
              </a:rPr>
              <a:t>組み合わせた</a:t>
            </a:r>
            <a:r>
              <a:rPr lang="en-US" sz="2200" b="1" dirty="0">
                <a:latin typeface="Meiryo UI"/>
                <a:ea typeface="Meiryo UI"/>
                <a:cs typeface="Arial"/>
              </a:rPr>
              <a:t>2</a:t>
            </a:r>
            <a:r>
              <a:rPr lang="ja-JP" altLang="en-US" sz="2200" b="1">
                <a:latin typeface="Meiryo UI"/>
                <a:ea typeface="Meiryo UI"/>
                <a:cs typeface="Arial"/>
              </a:rPr>
              <a:t>段階認証</a:t>
            </a:r>
            <a:endParaRPr lang="en-US" sz="2200" b="1">
              <a:latin typeface="Meiryo UI"/>
              <a:ea typeface="Meiryo UI"/>
              <a:cs typeface="Arial"/>
            </a:endParaRPr>
          </a:p>
        </p:txBody>
      </p:sp>
    </p:spTree>
    <p:extLst>
      <p:ext uri="{BB962C8B-B14F-4D97-AF65-F5344CB8AC3E}">
        <p14:creationId xmlns:p14="http://schemas.microsoft.com/office/powerpoint/2010/main" val="97473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形 12">
            <a:extLst>
              <a:ext uri="{FF2B5EF4-FFF2-40B4-BE49-F238E27FC236}">
                <a16:creationId xmlns:a16="http://schemas.microsoft.com/office/drawing/2014/main" id="{64E657CF-A592-CF97-B423-DAD8B21A5884}"/>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r="1784"/>
          <a:stretch/>
        </p:blipFill>
        <p:spPr>
          <a:xfrm>
            <a:off x="7714013" y="0"/>
            <a:ext cx="4477987" cy="6858000"/>
          </a:xfrm>
          <a:prstGeom prst="rect">
            <a:avLst/>
          </a:prstGeom>
        </p:spPr>
      </p:pic>
      <p:pic>
        <p:nvPicPr>
          <p:cNvPr id="8" name="Picture 7">
            <a:extLst>
              <a:ext uri="{FF2B5EF4-FFF2-40B4-BE49-F238E27FC236}">
                <a16:creationId xmlns:a16="http://schemas.microsoft.com/office/drawing/2014/main" id="{B0A32AEF-D0BB-E8CE-D6BC-ABD9FF79D0AE}"/>
              </a:ext>
            </a:extLst>
          </p:cNvPr>
          <p:cNvPicPr>
            <a:picLocks noChangeAspect="1"/>
          </p:cNvPicPr>
          <p:nvPr/>
        </p:nvPicPr>
        <p:blipFill>
          <a:blip r:embed="rId4"/>
          <a:stretch>
            <a:fillRect/>
          </a:stretch>
        </p:blipFill>
        <p:spPr>
          <a:xfrm>
            <a:off x="6361255" y="2265293"/>
            <a:ext cx="5830745" cy="3231440"/>
          </a:xfrm>
          <a:prstGeom prst="rect">
            <a:avLst/>
          </a:prstGeom>
          <a:effectLst>
            <a:outerShdw blurRad="228600" dist="495300" dir="8100000" algn="tr" rotWithShape="0">
              <a:prstClr val="black">
                <a:alpha val="15000"/>
              </a:prstClr>
            </a:outerShdw>
          </a:effectLst>
        </p:spPr>
      </p:pic>
      <p:sp>
        <p:nvSpPr>
          <p:cNvPr id="9" name="TextBox 8">
            <a:extLst>
              <a:ext uri="{FF2B5EF4-FFF2-40B4-BE49-F238E27FC236}">
                <a16:creationId xmlns:a16="http://schemas.microsoft.com/office/drawing/2014/main" id="{C6851FE6-2BAA-8915-1904-4748F8C242CB}"/>
              </a:ext>
            </a:extLst>
          </p:cNvPr>
          <p:cNvSpPr txBox="1"/>
          <p:nvPr/>
        </p:nvSpPr>
        <p:spPr>
          <a:xfrm>
            <a:off x="838200" y="2627453"/>
            <a:ext cx="3548605" cy="1200329"/>
          </a:xfrm>
          <a:prstGeom prst="rect">
            <a:avLst/>
          </a:prstGeom>
          <a:noFill/>
        </p:spPr>
        <p:txBody>
          <a:bodyPr wrap="square" rtlCol="0">
            <a:spAutoFit/>
          </a:bodyPr>
          <a:lstStyle/>
          <a:p>
            <a:endParaRPr lang="en-TW">
              <a:latin typeface="Meiryo UI" panose="020B0604030504040204" pitchFamily="50" charset="-128"/>
              <a:ea typeface="Meiryo UI" panose="020B0604030504040204" pitchFamily="50" charset="-128"/>
            </a:endParaRPr>
          </a:p>
          <a:p>
            <a:endParaRPr lang="en-TW">
              <a:latin typeface="Meiryo UI" panose="020B0604030504040204" pitchFamily="50" charset="-128"/>
              <a:ea typeface="Meiryo UI" panose="020B0604030504040204" pitchFamily="50" charset="-128"/>
            </a:endParaRPr>
          </a:p>
          <a:p>
            <a:endParaRPr lang="en-TW">
              <a:latin typeface="Meiryo UI" panose="020B0604030504040204" pitchFamily="50" charset="-128"/>
              <a:ea typeface="Meiryo UI" panose="020B0604030504040204" pitchFamily="50" charset="-128"/>
            </a:endParaRPr>
          </a:p>
          <a:p>
            <a:endParaRPr lang="en-TW">
              <a:latin typeface="Meiryo UI" panose="020B0604030504040204" pitchFamily="50" charset="-128"/>
              <a:ea typeface="Meiryo UI" panose="020B0604030504040204" pitchFamily="50" charset="-128"/>
            </a:endParaRPr>
          </a:p>
        </p:txBody>
      </p:sp>
      <p:sp>
        <p:nvSpPr>
          <p:cNvPr id="2" name="文字方塊 1">
            <a:extLst>
              <a:ext uri="{FF2B5EF4-FFF2-40B4-BE49-F238E27FC236}">
                <a16:creationId xmlns:a16="http://schemas.microsoft.com/office/drawing/2014/main" id="{005D7BB5-E38C-AC8E-BEBF-7155EA2CD2E6}"/>
              </a:ext>
            </a:extLst>
          </p:cNvPr>
          <p:cNvSpPr txBox="1"/>
          <p:nvPr/>
        </p:nvSpPr>
        <p:spPr>
          <a:xfrm>
            <a:off x="496955" y="923536"/>
            <a:ext cx="12038862" cy="830997"/>
          </a:xfrm>
          <a:prstGeom prst="rect">
            <a:avLst/>
          </a:prstGeom>
          <a:noFill/>
        </p:spPr>
        <p:txBody>
          <a:bodyPr wrap="square" rtlCol="0">
            <a:spAutoFit/>
          </a:bodyPr>
          <a:lstStyle/>
          <a:p>
            <a:r>
              <a:rPr lang="en-US" altLang="zh-TW" sz="4700" b="1">
                <a:solidFill>
                  <a:srgbClr val="282E40"/>
                </a:solidFill>
                <a:latin typeface="Meiryo UI" panose="020B0604030504040204" pitchFamily="50" charset="-128"/>
                <a:ea typeface="Meiryo UI" panose="020B0604030504040204" pitchFamily="50" charset="-128"/>
                <a:cs typeface="Arial" panose="020B0604020202020204" pitchFamily="34" charset="0"/>
              </a:rPr>
              <a:t>QNAP Authenticator</a:t>
            </a:r>
            <a:endParaRPr lang="zh-TW" altLang="en-US" sz="4700" b="1">
              <a:solidFill>
                <a:srgbClr val="282E4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6" name="Content Placeholder 6">
            <a:extLst>
              <a:ext uri="{FF2B5EF4-FFF2-40B4-BE49-F238E27FC236}">
                <a16:creationId xmlns:a16="http://schemas.microsoft.com/office/drawing/2014/main" id="{6375901D-4FAD-90CA-56C4-8BECFC4A87BC}"/>
              </a:ext>
            </a:extLst>
          </p:cNvPr>
          <p:cNvSpPr txBox="1">
            <a:spLocks/>
          </p:cNvSpPr>
          <p:nvPr/>
        </p:nvSpPr>
        <p:spPr>
          <a:xfrm>
            <a:off x="496955" y="2459330"/>
            <a:ext cx="5441742" cy="117521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ja-JP" altLang="en-US" sz="2400" b="1">
                <a:latin typeface="Meiryo UI" panose="020B0604030504040204" pitchFamily="50" charset="-128"/>
                <a:ea typeface="Meiryo UI" panose="020B0604030504040204" pitchFamily="50" charset="-128"/>
                <a:cs typeface="Arial"/>
              </a:rPr>
              <a:t>パスワード</a:t>
            </a:r>
          </a:p>
          <a:p>
            <a:pPr marL="342900" indent="-342900">
              <a:buFont typeface="+mj-lt"/>
              <a:buAutoNum type="arabicPeriod"/>
            </a:pPr>
            <a:r>
              <a:rPr lang="ja-JP" altLang="en-US" sz="2400" b="1">
                <a:latin typeface="Meiryo UI" panose="020B0604030504040204" pitchFamily="50" charset="-128"/>
                <a:ea typeface="Meiryo UI" panose="020B0604030504040204" pitchFamily="50" charset="-128"/>
                <a:cs typeface="Arial"/>
              </a:rPr>
              <a:t>オプション</a:t>
            </a:r>
            <a:endParaRPr lang="en-US" sz="2400" b="1" dirty="0">
              <a:latin typeface="Meiryo UI" panose="020B0604030504040204" pitchFamily="50" charset="-128"/>
              <a:ea typeface="Meiryo UI" panose="020B0604030504040204" pitchFamily="50" charset="-128"/>
              <a:cs typeface="Arial"/>
            </a:endParaRPr>
          </a:p>
        </p:txBody>
      </p:sp>
      <p:sp>
        <p:nvSpPr>
          <p:cNvPr id="10" name="Content Placeholder 6">
            <a:extLst>
              <a:ext uri="{FF2B5EF4-FFF2-40B4-BE49-F238E27FC236}">
                <a16:creationId xmlns:a16="http://schemas.microsoft.com/office/drawing/2014/main" id="{F15A562F-B3EC-4A40-2F95-44B15A250573}"/>
              </a:ext>
            </a:extLst>
          </p:cNvPr>
          <p:cNvSpPr txBox="1">
            <a:spLocks/>
          </p:cNvSpPr>
          <p:nvPr/>
        </p:nvSpPr>
        <p:spPr>
          <a:xfrm>
            <a:off x="496955" y="1819466"/>
            <a:ext cx="5441742" cy="72392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altLang="en-US" sz="3400" b="1">
                <a:solidFill>
                  <a:srgbClr val="FF6600"/>
                </a:solidFill>
                <a:latin typeface="Meiryo UI" panose="020B0604030504040204" pitchFamily="50" charset="-128"/>
                <a:ea typeface="Meiryo UI" panose="020B0604030504040204" pitchFamily="50" charset="-128"/>
                <a:cs typeface="Arial"/>
              </a:rPr>
              <a:t>新しい</a:t>
            </a:r>
            <a:r>
              <a:rPr lang="en-US" sz="3400" b="1" dirty="0">
                <a:solidFill>
                  <a:srgbClr val="FF6600"/>
                </a:solidFill>
                <a:latin typeface="Meiryo UI" panose="020B0604030504040204" pitchFamily="50" charset="-128"/>
                <a:ea typeface="Meiryo UI" panose="020B0604030504040204" pitchFamily="50" charset="-128"/>
                <a:cs typeface="Arial"/>
              </a:rPr>
              <a:t>2</a:t>
            </a:r>
            <a:r>
              <a:rPr lang="ja-JP" altLang="en-US" sz="3400" b="1">
                <a:solidFill>
                  <a:srgbClr val="FF6600"/>
                </a:solidFill>
                <a:latin typeface="Meiryo UI" panose="020B0604030504040204" pitchFamily="50" charset="-128"/>
                <a:ea typeface="Meiryo UI" panose="020B0604030504040204" pitchFamily="50" charset="-128"/>
                <a:cs typeface="Arial"/>
              </a:rPr>
              <a:t>段階認証</a:t>
            </a:r>
            <a:endParaRPr lang="en-US">
              <a:latin typeface="Meiryo UI" panose="020B0604030504040204" pitchFamily="50" charset="-128"/>
              <a:ea typeface="Meiryo UI" panose="020B0604030504040204" pitchFamily="50" charset="-128"/>
            </a:endParaRPr>
          </a:p>
        </p:txBody>
      </p:sp>
      <p:sp>
        <p:nvSpPr>
          <p:cNvPr id="11" name="Content Placeholder 6">
            <a:extLst>
              <a:ext uri="{FF2B5EF4-FFF2-40B4-BE49-F238E27FC236}">
                <a16:creationId xmlns:a16="http://schemas.microsoft.com/office/drawing/2014/main" id="{195A58B6-0988-F313-9529-A9BBBF07CFE7}"/>
              </a:ext>
            </a:extLst>
          </p:cNvPr>
          <p:cNvSpPr txBox="1">
            <a:spLocks/>
          </p:cNvSpPr>
          <p:nvPr/>
        </p:nvSpPr>
        <p:spPr>
          <a:xfrm>
            <a:off x="838200" y="3456862"/>
            <a:ext cx="5441742" cy="314070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sz="2000" dirty="0" err="1">
                <a:latin typeface="Meiryo UI" panose="020B0604030504040204" pitchFamily="50" charset="-128"/>
                <a:ea typeface="Meiryo UI" panose="020B0604030504040204" pitchFamily="50" charset="-128"/>
                <a:cs typeface="Arial"/>
              </a:rPr>
              <a:t>セキュリティコード</a:t>
            </a:r>
            <a:r>
              <a:rPr lang="en-US" altLang="zh-TW" sz="2000" dirty="0">
                <a:latin typeface="Meiryo UI" panose="020B0604030504040204" pitchFamily="50" charset="-128"/>
                <a:ea typeface="Meiryo UI" panose="020B0604030504040204" pitchFamily="50" charset="-128"/>
                <a:cs typeface="Arial"/>
              </a:rPr>
              <a:t>(</a:t>
            </a:r>
            <a:r>
              <a:rPr lang="en-US" altLang="zh-TW" sz="2000" dirty="0" err="1">
                <a:latin typeface="Meiryo UI" panose="020B0604030504040204" pitchFamily="50" charset="-128"/>
                <a:ea typeface="Meiryo UI" panose="020B0604030504040204" pitchFamily="50" charset="-128"/>
                <a:cs typeface="Arial"/>
              </a:rPr>
              <a:t>TOTP、Time-based</a:t>
            </a:r>
            <a:r>
              <a:rPr lang="en-US" altLang="zh-TW" sz="2000" dirty="0">
                <a:latin typeface="Meiryo UI" panose="020B0604030504040204" pitchFamily="50" charset="-128"/>
                <a:ea typeface="Meiryo UI" panose="020B0604030504040204" pitchFamily="50" charset="-128"/>
                <a:cs typeface="Arial"/>
              </a:rPr>
              <a:t> One-Time </a:t>
            </a:r>
            <a:r>
              <a:rPr lang="en-US" altLang="zh-TW" sz="2000" dirty="0" err="1">
                <a:latin typeface="Meiryo UI" panose="020B0604030504040204" pitchFamily="50" charset="-128"/>
                <a:ea typeface="Meiryo UI" panose="020B0604030504040204" pitchFamily="50" charset="-128"/>
                <a:cs typeface="Arial"/>
              </a:rPr>
              <a:t>Password、モバイル機器はNASに接続する必要がありません</a:t>
            </a:r>
            <a:r>
              <a:rPr lang="en-US" altLang="zh-TW" sz="2000" dirty="0">
                <a:latin typeface="Meiryo UI" panose="020B0604030504040204" pitchFamily="50" charset="-128"/>
                <a:ea typeface="Meiryo UI" panose="020B0604030504040204" pitchFamily="50" charset="-128"/>
                <a:cs typeface="Arial"/>
              </a:rPr>
              <a:t>)</a:t>
            </a:r>
          </a:p>
          <a:p>
            <a:r>
              <a:rPr lang="fr-FR" sz="2000" dirty="0">
                <a:latin typeface="Meiryo UI" panose="020B0604030504040204" pitchFamily="50" charset="-128"/>
                <a:ea typeface="Meiryo UI" panose="020B0604030504040204" pitchFamily="50" charset="-128"/>
                <a:cs typeface="Arial"/>
              </a:rPr>
              <a:t>QR</a:t>
            </a:r>
            <a:r>
              <a:rPr lang="ja-JP" altLang="fr-FR" sz="2000">
                <a:latin typeface="Meiryo UI" panose="020B0604030504040204" pitchFamily="50" charset="-128"/>
                <a:ea typeface="Meiryo UI" panose="020B0604030504040204" pitchFamily="50" charset="-128"/>
                <a:cs typeface="Arial"/>
              </a:rPr>
              <a:t>コード</a:t>
            </a:r>
            <a:endParaRPr lang="fr-FR" sz="2000">
              <a:latin typeface="Meiryo UI" panose="020B0604030504040204" pitchFamily="50" charset="-128"/>
              <a:ea typeface="Meiryo UI" panose="020B0604030504040204" pitchFamily="50" charset="-128"/>
              <a:cs typeface="Arial" panose="020B0604020202020204" pitchFamily="34" charset="0"/>
            </a:endParaRPr>
          </a:p>
          <a:p>
            <a:r>
              <a:rPr lang="ja-JP" altLang="fr-FR" sz="2000">
                <a:latin typeface="Meiryo UI" panose="020B0604030504040204" pitchFamily="50" charset="-128"/>
                <a:ea typeface="Meiryo UI" panose="020B0604030504040204" pitchFamily="50" charset="-128"/>
                <a:cs typeface="Arial"/>
              </a:rPr>
              <a:t>ログイン承認</a:t>
            </a:r>
            <a:endParaRPr lang="fr-FR" sz="2000">
              <a:latin typeface="Meiryo UI" panose="020B0604030504040204" pitchFamily="50" charset="-128"/>
              <a:ea typeface="Meiryo UI" panose="020B0604030504040204" pitchFamily="50" charset="-128"/>
              <a:cs typeface="Arial" panose="020B0604020202020204" pitchFamily="34" charset="0"/>
            </a:endParaRPr>
          </a:p>
          <a:p>
            <a:r>
              <a:rPr lang="ja-JP" altLang="fr-FR" sz="2000">
                <a:latin typeface="Meiryo UI" panose="020B0604030504040204" pitchFamily="50" charset="-128"/>
                <a:ea typeface="Meiryo UI" panose="020B0604030504040204" pitchFamily="50" charset="-128"/>
                <a:cs typeface="Arial"/>
              </a:rPr>
              <a:t>オンライン認証コード</a:t>
            </a:r>
            <a:endParaRPr lang="fr-FR">
              <a:latin typeface="Meiryo UI" panose="020B0604030504040204" pitchFamily="50" charset="-128"/>
              <a:ea typeface="Meiryo UI" panose="020B0604030504040204" pitchFamily="50" charset="-128"/>
            </a:endParaRPr>
          </a:p>
        </p:txBody>
      </p:sp>
      <p:sp>
        <p:nvSpPr>
          <p:cNvPr id="14" name="矩形 13">
            <a:extLst>
              <a:ext uri="{FF2B5EF4-FFF2-40B4-BE49-F238E27FC236}">
                <a16:creationId xmlns:a16="http://schemas.microsoft.com/office/drawing/2014/main" id="{7EA29B12-12C3-2118-C3AD-1CD9F0D383C7}"/>
              </a:ext>
            </a:extLst>
          </p:cNvPr>
          <p:cNvSpPr/>
          <p:nvPr/>
        </p:nvSpPr>
        <p:spPr>
          <a:xfrm rot="10800000">
            <a:off x="7714012" y="1784860"/>
            <a:ext cx="4477987" cy="480432"/>
          </a:xfrm>
          <a:prstGeom prst="rect">
            <a:avLst/>
          </a:prstGeom>
          <a:gradFill>
            <a:gsLst>
              <a:gs pos="0">
                <a:srgbClr val="2F3243"/>
              </a:gs>
              <a:gs pos="100000">
                <a:srgbClr val="E961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55482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11A2587A-E0D0-B08D-441D-87351E0CB1B8}"/>
              </a:ext>
            </a:extLst>
          </p:cNvPr>
          <p:cNvSpPr/>
          <p:nvPr/>
        </p:nvSpPr>
        <p:spPr>
          <a:xfrm>
            <a:off x="1" y="1461052"/>
            <a:ext cx="12192000" cy="5396949"/>
          </a:xfrm>
          <a:prstGeom prst="rect">
            <a:avLst/>
          </a:prstGeom>
          <a:gradFill>
            <a:gsLst>
              <a:gs pos="0">
                <a:srgbClr val="2F3243"/>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 name="Title 1">
            <a:extLst>
              <a:ext uri="{FF2B5EF4-FFF2-40B4-BE49-F238E27FC236}">
                <a16:creationId xmlns:a16="http://schemas.microsoft.com/office/drawing/2014/main" id="{8E45D832-9C1C-EC04-4B56-72DA12B9929F}"/>
              </a:ext>
            </a:extLst>
          </p:cNvPr>
          <p:cNvSpPr>
            <a:spLocks noGrp="1"/>
          </p:cNvSpPr>
          <p:nvPr>
            <p:ph type="title"/>
          </p:nvPr>
        </p:nvSpPr>
        <p:spPr/>
        <p:txBody>
          <a:bodyPr>
            <a:normAutofit fontScale="90000"/>
          </a:bodyPr>
          <a:lstStyle/>
          <a:p>
            <a:r>
              <a:rPr lang="en-TW" dirty="0">
                <a:latin typeface="Meiryo UI" panose="020B0604030504040204" pitchFamily="50" charset="-128"/>
                <a:ea typeface="Meiryo UI" panose="020B0604030504040204" pitchFamily="50" charset="-128"/>
                <a:cs typeface="Arial"/>
              </a:rPr>
              <a:t>QNAP Authenticator: </a:t>
            </a:r>
            <a:r>
              <a:rPr lang="ja-JP">
                <a:latin typeface="Meiryo UI" panose="020B0604030504040204" pitchFamily="50" charset="-128"/>
                <a:ea typeface="Meiryo UI" panose="020B0604030504040204" pitchFamily="50" charset="-128"/>
                <a:cs typeface="Arial"/>
              </a:rPr>
              <a:t>パスワード</a:t>
            </a:r>
            <a:r>
              <a:rPr lang="ja-JP" altLang="en-US">
                <a:latin typeface="Meiryo UI" panose="020B0604030504040204" pitchFamily="50" charset="-128"/>
                <a:ea typeface="Meiryo UI" panose="020B0604030504040204" pitchFamily="50" charset="-128"/>
                <a:cs typeface="Arial"/>
              </a:rPr>
              <a:t>レス</a:t>
            </a:r>
            <a:endParaRPr lang="en-US">
              <a:latin typeface="Meiryo UI" panose="020B0604030504040204" pitchFamily="50" charset="-128"/>
              <a:ea typeface="Meiryo UI" panose="020B0604030504040204" pitchFamily="50" charset="-128"/>
              <a:cs typeface="Arial"/>
            </a:endParaRPr>
          </a:p>
        </p:txBody>
      </p:sp>
      <p:sp>
        <p:nvSpPr>
          <p:cNvPr id="3" name="Content Placeholder 2">
            <a:extLst>
              <a:ext uri="{FF2B5EF4-FFF2-40B4-BE49-F238E27FC236}">
                <a16:creationId xmlns:a16="http://schemas.microsoft.com/office/drawing/2014/main" id="{ACA8308E-DBED-4782-0E5A-98D65C73EB97}"/>
              </a:ext>
            </a:extLst>
          </p:cNvPr>
          <p:cNvSpPr>
            <a:spLocks noGrp="1"/>
          </p:cNvSpPr>
          <p:nvPr>
            <p:ph idx="1"/>
          </p:nvPr>
        </p:nvSpPr>
        <p:spPr>
          <a:xfrm>
            <a:off x="838200" y="1789687"/>
            <a:ext cx="10515600" cy="870253"/>
          </a:xfrm>
        </p:spPr>
        <p:txBody>
          <a:bodyPr vert="horz" lIns="91440" tIns="45720" rIns="91440" bIns="45720" rtlCol="0" anchor="t">
            <a:normAutofit lnSpcReduction="10000"/>
          </a:bodyPr>
          <a:lstStyle/>
          <a:p>
            <a:pPr marL="0" indent="0">
              <a:lnSpc>
                <a:spcPct val="120000"/>
              </a:lnSpc>
              <a:buNone/>
            </a:pPr>
            <a:r>
              <a:rPr lang="en-US" sz="1800" dirty="0">
                <a:solidFill>
                  <a:schemeClr val="bg1"/>
                </a:solidFill>
                <a:latin typeface="Meiryo UI" panose="020B0604030504040204" pitchFamily="50" charset="-128"/>
                <a:ea typeface="Meiryo UI" panose="020B0604030504040204" pitchFamily="50" charset="-128"/>
                <a:cs typeface="Arial"/>
              </a:rPr>
              <a:t>2</a:t>
            </a:r>
            <a:r>
              <a:rPr lang="ja-JP" altLang="en-US" sz="1800">
                <a:solidFill>
                  <a:schemeClr val="bg1"/>
                </a:solidFill>
                <a:latin typeface="Meiryo UI" panose="020B0604030504040204" pitchFamily="50" charset="-128"/>
                <a:ea typeface="Meiryo UI" panose="020B0604030504040204" pitchFamily="50" charset="-128"/>
                <a:cs typeface="Arial"/>
              </a:rPr>
              <a:t>段階認証が必要ない場合</a:t>
            </a:r>
            <a:r>
              <a:rPr lang="en-US" sz="1800" dirty="0">
                <a:solidFill>
                  <a:schemeClr val="bg1"/>
                </a:solidFill>
                <a:latin typeface="Meiryo UI" panose="020B0604030504040204" pitchFamily="50" charset="-128"/>
                <a:ea typeface="Meiryo UI" panose="020B0604030504040204" pitchFamily="50" charset="-128"/>
                <a:cs typeface="Arial"/>
              </a:rPr>
              <a:t>、QNAP Authenticator</a:t>
            </a:r>
            <a:r>
              <a:rPr lang="ja-JP" altLang="en-US" sz="1800">
                <a:solidFill>
                  <a:schemeClr val="bg1"/>
                </a:solidFill>
                <a:latin typeface="Meiryo UI" panose="020B0604030504040204" pitchFamily="50" charset="-128"/>
                <a:ea typeface="Meiryo UI" panose="020B0604030504040204" pitchFamily="50" charset="-128"/>
                <a:cs typeface="Arial"/>
              </a:rPr>
              <a:t>は</a:t>
            </a:r>
            <a:r>
              <a:rPr lang="en-US" sz="1800" dirty="0">
                <a:solidFill>
                  <a:schemeClr val="bg1"/>
                </a:solidFill>
                <a:latin typeface="Meiryo UI" panose="020B0604030504040204" pitchFamily="50" charset="-128"/>
                <a:ea typeface="Meiryo UI" panose="020B0604030504040204" pitchFamily="50" charset="-128"/>
                <a:cs typeface="Arial"/>
              </a:rPr>
              <a:t>「</a:t>
            </a:r>
            <a:r>
              <a:rPr lang="ja-JP" altLang="en-US" sz="1800">
                <a:solidFill>
                  <a:schemeClr val="bg1"/>
                </a:solidFill>
                <a:latin typeface="Meiryo UI" panose="020B0604030504040204" pitchFamily="50" charset="-128"/>
                <a:ea typeface="Meiryo UI" panose="020B0604030504040204" pitchFamily="50" charset="-128"/>
                <a:cs typeface="Arial"/>
              </a:rPr>
              <a:t>ログイン承認</a:t>
            </a:r>
            <a:r>
              <a:rPr lang="en-US" sz="1800" dirty="0">
                <a:solidFill>
                  <a:schemeClr val="bg1"/>
                </a:solidFill>
                <a:latin typeface="Meiryo UI" panose="020B0604030504040204" pitchFamily="50" charset="-128"/>
                <a:ea typeface="Meiryo UI" panose="020B0604030504040204" pitchFamily="50" charset="-128"/>
                <a:cs typeface="Arial"/>
              </a:rPr>
              <a:t>」</a:t>
            </a:r>
            <a:r>
              <a:rPr lang="ja-JP" altLang="en-US" sz="1800">
                <a:solidFill>
                  <a:schemeClr val="bg1"/>
                </a:solidFill>
                <a:latin typeface="Meiryo UI" panose="020B0604030504040204" pitchFamily="50" charset="-128"/>
                <a:ea typeface="Meiryo UI" panose="020B0604030504040204" pitchFamily="50" charset="-128"/>
                <a:cs typeface="Arial"/>
              </a:rPr>
              <a:t>または</a:t>
            </a:r>
            <a:r>
              <a:rPr lang="en-US" sz="1800" dirty="0">
                <a:solidFill>
                  <a:schemeClr val="bg1"/>
                </a:solidFill>
                <a:latin typeface="Meiryo UI" panose="020B0604030504040204" pitchFamily="50" charset="-128"/>
                <a:ea typeface="Meiryo UI" panose="020B0604030504040204" pitchFamily="50" charset="-128"/>
                <a:cs typeface="Arial"/>
              </a:rPr>
              <a:t>QR</a:t>
            </a:r>
            <a:r>
              <a:rPr lang="ja-JP" altLang="en-US" sz="1800">
                <a:solidFill>
                  <a:schemeClr val="bg1"/>
                </a:solidFill>
                <a:latin typeface="Meiryo UI" panose="020B0604030504040204" pitchFamily="50" charset="-128"/>
                <a:ea typeface="Meiryo UI" panose="020B0604030504040204" pitchFamily="50" charset="-128"/>
                <a:cs typeface="Arial"/>
              </a:rPr>
              <a:t>コードにより</a:t>
            </a:r>
            <a:r>
              <a:rPr lang="en-US" sz="1800" dirty="0">
                <a:solidFill>
                  <a:schemeClr val="bg1"/>
                </a:solidFill>
                <a:latin typeface="Meiryo UI" panose="020B0604030504040204" pitchFamily="50" charset="-128"/>
                <a:ea typeface="Meiryo UI" panose="020B0604030504040204" pitchFamily="50" charset="-128"/>
                <a:cs typeface="Arial"/>
              </a:rPr>
              <a:t>、</a:t>
            </a:r>
            <a:endParaRPr lang="en-US" altLang="ja-JP" dirty="0">
              <a:solidFill>
                <a:schemeClr val="bg1"/>
              </a:solidFill>
              <a:latin typeface="Meiryo UI" panose="020B0604030504040204" pitchFamily="50" charset="-128"/>
              <a:ea typeface="Meiryo UI" panose="020B0604030504040204" pitchFamily="50" charset="-128"/>
            </a:endParaRPr>
          </a:p>
          <a:p>
            <a:pPr marL="0" indent="0">
              <a:lnSpc>
                <a:spcPct val="120000"/>
              </a:lnSpc>
              <a:buNone/>
            </a:pPr>
            <a:r>
              <a:rPr lang="ja-JP" altLang="en-US" sz="1800">
                <a:solidFill>
                  <a:schemeClr val="bg1"/>
                </a:solidFill>
                <a:latin typeface="Meiryo UI" panose="020B0604030504040204" pitchFamily="50" charset="-128"/>
                <a:ea typeface="Meiryo UI" panose="020B0604030504040204" pitchFamily="50" charset="-128"/>
                <a:cs typeface="Arial"/>
              </a:rPr>
              <a:t>パスワードを記憶させないようにすることができます</a:t>
            </a:r>
            <a:r>
              <a:rPr lang="en-US" sz="1800" dirty="0">
                <a:solidFill>
                  <a:schemeClr val="bg1"/>
                </a:solidFill>
                <a:latin typeface="Meiryo UI" panose="020B0604030504040204" pitchFamily="50" charset="-128"/>
                <a:ea typeface="Meiryo UI" panose="020B0604030504040204" pitchFamily="50" charset="-128"/>
                <a:cs typeface="Arial"/>
              </a:rPr>
              <a:t>。</a:t>
            </a:r>
            <a:endParaRPr lang="en-US" dirty="0">
              <a:solidFill>
                <a:schemeClr val="bg1"/>
              </a:solidFill>
              <a:latin typeface="Meiryo UI" panose="020B0604030504040204" pitchFamily="50" charset="-128"/>
              <a:ea typeface="Meiryo UI" panose="020B0604030504040204" pitchFamily="50" charset="-128"/>
            </a:endParaRPr>
          </a:p>
        </p:txBody>
      </p:sp>
      <p:pic>
        <p:nvPicPr>
          <p:cNvPr id="11" name="圖片 10">
            <a:extLst>
              <a:ext uri="{FF2B5EF4-FFF2-40B4-BE49-F238E27FC236}">
                <a16:creationId xmlns:a16="http://schemas.microsoft.com/office/drawing/2014/main" id="{3D2B1158-09B9-B7B6-F03D-3BBCE9220825}"/>
              </a:ext>
            </a:extLst>
          </p:cNvPr>
          <p:cNvPicPr>
            <a:picLocks noChangeAspect="1"/>
          </p:cNvPicPr>
          <p:nvPr/>
        </p:nvPicPr>
        <p:blipFill>
          <a:blip r:embed="rId2"/>
          <a:stretch>
            <a:fillRect/>
          </a:stretch>
        </p:blipFill>
        <p:spPr>
          <a:xfrm>
            <a:off x="629478" y="2886738"/>
            <a:ext cx="3657223" cy="3472896"/>
          </a:xfrm>
          <a:prstGeom prst="rect">
            <a:avLst/>
          </a:prstGeom>
        </p:spPr>
      </p:pic>
      <p:pic>
        <p:nvPicPr>
          <p:cNvPr id="14" name="圖片 13">
            <a:extLst>
              <a:ext uri="{FF2B5EF4-FFF2-40B4-BE49-F238E27FC236}">
                <a16:creationId xmlns:a16="http://schemas.microsoft.com/office/drawing/2014/main" id="{0C8BBCA4-4718-58DC-250A-0B19B7BF8F90}"/>
              </a:ext>
            </a:extLst>
          </p:cNvPr>
          <p:cNvPicPr>
            <a:picLocks noChangeAspect="1"/>
          </p:cNvPicPr>
          <p:nvPr/>
        </p:nvPicPr>
        <p:blipFill>
          <a:blip r:embed="rId3"/>
          <a:stretch>
            <a:fillRect/>
          </a:stretch>
        </p:blipFill>
        <p:spPr>
          <a:xfrm>
            <a:off x="4579058" y="2786615"/>
            <a:ext cx="7181060" cy="3610151"/>
          </a:xfrm>
          <a:prstGeom prst="rect">
            <a:avLst/>
          </a:prstGeom>
        </p:spPr>
      </p:pic>
    </p:spTree>
    <p:extLst>
      <p:ext uri="{BB962C8B-B14F-4D97-AF65-F5344CB8AC3E}">
        <p14:creationId xmlns:p14="http://schemas.microsoft.com/office/powerpoint/2010/main" val="1152599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22EA-B9CF-2EFD-628D-A53B35518160}"/>
              </a:ext>
            </a:extLst>
          </p:cNvPr>
          <p:cNvSpPr>
            <a:spLocks noGrp="1"/>
          </p:cNvSpPr>
          <p:nvPr>
            <p:ph type="title"/>
          </p:nvPr>
        </p:nvSpPr>
        <p:spPr>
          <a:xfrm>
            <a:off x="838200" y="138846"/>
            <a:ext cx="10515600" cy="1325563"/>
          </a:xfrm>
        </p:spPr>
        <p:txBody>
          <a:bodyPr>
            <a:normAutofit/>
          </a:bodyPr>
          <a:lstStyle/>
          <a:p>
            <a:r>
              <a:rPr lang="ja-JP" altLang="en-US">
                <a:latin typeface="Meiryo UI" panose="020B0604030504040204" pitchFamily="50" charset="-128"/>
                <a:ea typeface="Meiryo UI" panose="020B0604030504040204" pitchFamily="50" charset="-128"/>
                <a:cs typeface="Arial"/>
              </a:rPr>
              <a:t>"ログイン＆セキュリティ</a:t>
            </a:r>
            <a:r>
              <a:rPr lang="en-US" dirty="0">
                <a:latin typeface="Meiryo UI" panose="020B0604030504040204" pitchFamily="50" charset="-128"/>
                <a:ea typeface="Meiryo UI" panose="020B0604030504040204" pitchFamily="50" charset="-128"/>
                <a:cs typeface="Arial"/>
              </a:rPr>
              <a:t>"</a:t>
            </a:r>
            <a:r>
              <a:rPr lang="ja-JP" altLang="en-US">
                <a:latin typeface="Meiryo UI" panose="020B0604030504040204" pitchFamily="50" charset="-128"/>
                <a:ea typeface="Meiryo UI" panose="020B0604030504040204" pitchFamily="50" charset="-128"/>
                <a:cs typeface="Arial"/>
              </a:rPr>
              <a:t>から設定</a:t>
            </a:r>
            <a:endParaRPr lang="en-US">
              <a:latin typeface="Meiryo UI" panose="020B0604030504040204" pitchFamily="50" charset="-128"/>
              <a:ea typeface="Meiryo UI" panose="020B0604030504040204" pitchFamily="50" charset="-128"/>
            </a:endParaRPr>
          </a:p>
        </p:txBody>
      </p:sp>
      <p:pic>
        <p:nvPicPr>
          <p:cNvPr id="7" name="Content Placeholder 6">
            <a:extLst>
              <a:ext uri="{FF2B5EF4-FFF2-40B4-BE49-F238E27FC236}">
                <a16:creationId xmlns:a16="http://schemas.microsoft.com/office/drawing/2014/main" id="{013A3A3E-70BB-2A5F-471F-78BD40177F9D}"/>
              </a:ext>
            </a:extLst>
          </p:cNvPr>
          <p:cNvPicPr>
            <a:picLocks noGrp="1" noChangeAspect="1"/>
          </p:cNvPicPr>
          <p:nvPr>
            <p:ph idx="1"/>
          </p:nvPr>
        </p:nvPicPr>
        <p:blipFill>
          <a:blip r:embed="rId2"/>
          <a:stretch>
            <a:fillRect/>
          </a:stretch>
        </p:blipFill>
        <p:spPr>
          <a:xfrm>
            <a:off x="0" y="1415826"/>
            <a:ext cx="8199523" cy="4351338"/>
          </a:xfrm>
          <a:prstGeom prst="rect">
            <a:avLst/>
          </a:prstGeom>
        </p:spPr>
      </p:pic>
      <p:sp>
        <p:nvSpPr>
          <p:cNvPr id="9" name="TextBox 8">
            <a:extLst>
              <a:ext uri="{FF2B5EF4-FFF2-40B4-BE49-F238E27FC236}">
                <a16:creationId xmlns:a16="http://schemas.microsoft.com/office/drawing/2014/main" id="{823473A3-DC84-C511-6D66-32F2E3F2DE28}"/>
              </a:ext>
            </a:extLst>
          </p:cNvPr>
          <p:cNvSpPr txBox="1"/>
          <p:nvPr/>
        </p:nvSpPr>
        <p:spPr>
          <a:xfrm>
            <a:off x="6676146" y="5795824"/>
            <a:ext cx="5362704" cy="923330"/>
          </a:xfrm>
          <a:prstGeom prst="rect">
            <a:avLst/>
          </a:prstGeom>
          <a:noFill/>
        </p:spPr>
        <p:txBody>
          <a:bodyPr wrap="square" lIns="91440" tIns="45720" rIns="91440" bIns="45720" anchor="t">
            <a:spAutoFit/>
          </a:bodyPr>
          <a:lstStyle/>
          <a:p>
            <a:r>
              <a:rPr lang="ja-JP" altLang="en-US">
                <a:solidFill>
                  <a:srgbClr val="C00000"/>
                </a:solidFill>
                <a:latin typeface="Meiryo UI" panose="020B0604030504040204" pitchFamily="50" charset="-128"/>
                <a:ea typeface="Meiryo UI" panose="020B0604030504040204" pitchFamily="50" charset="-128"/>
              </a:rPr>
              <a:t>【注意</a:t>
            </a:r>
            <a:r>
              <a:rPr lang="en-US" dirty="0">
                <a:solidFill>
                  <a:srgbClr val="C00000"/>
                </a:solidFill>
                <a:latin typeface="Meiryo UI" panose="020B0604030504040204" pitchFamily="50" charset="-128"/>
                <a:ea typeface="Meiryo UI" panose="020B0604030504040204" pitchFamily="50" charset="-128"/>
              </a:rPr>
              <a:t>】</a:t>
            </a:r>
            <a:r>
              <a:rPr lang="ja-JP" altLang="en-US">
                <a:solidFill>
                  <a:srgbClr val="C00000"/>
                </a:solidFill>
                <a:latin typeface="Meiryo UI" panose="020B0604030504040204" pitchFamily="50" charset="-128"/>
                <a:ea typeface="Meiryo UI" panose="020B0604030504040204" pitchFamily="50" charset="-128"/>
              </a:rPr>
              <a:t>復旧メールを送信するには</a:t>
            </a:r>
            <a:r>
              <a:rPr lang="en-US" dirty="0">
                <a:solidFill>
                  <a:srgbClr val="C00000"/>
                </a:solidFill>
                <a:latin typeface="Meiryo UI" panose="020B0604030504040204" pitchFamily="50" charset="-128"/>
                <a:ea typeface="Meiryo UI" panose="020B0604030504040204" pitchFamily="50" charset="-128"/>
              </a:rPr>
              <a:t>、</a:t>
            </a:r>
            <a:r>
              <a:rPr lang="en-US" sz="1800" dirty="0">
                <a:solidFill>
                  <a:srgbClr val="C00000"/>
                </a:solidFill>
                <a:latin typeface="Meiryo UI" panose="020B0604030504040204" pitchFamily="50" charset="-128"/>
                <a:ea typeface="Meiryo UI" panose="020B0604030504040204" pitchFamily="50" charset="-128"/>
              </a:rPr>
              <a:t>QTS</a:t>
            </a:r>
            <a:r>
              <a:rPr lang="ja-JP" altLang="en-US">
                <a:solidFill>
                  <a:srgbClr val="C00000"/>
                </a:solidFill>
                <a:latin typeface="Meiryo UI" panose="020B0604030504040204" pitchFamily="50" charset="-128"/>
                <a:ea typeface="Meiryo UI" panose="020B0604030504040204" pitchFamily="50" charset="-128"/>
              </a:rPr>
              <a:t>が</a:t>
            </a:r>
            <a:r>
              <a:rPr lang="en-US" sz="1800" b="1" dirty="0">
                <a:solidFill>
                  <a:srgbClr val="C00000"/>
                </a:solidFill>
                <a:latin typeface="Meiryo UI" panose="020B0604030504040204" pitchFamily="50" charset="-128"/>
                <a:ea typeface="Meiryo UI" panose="020B0604030504040204" pitchFamily="50" charset="-128"/>
              </a:rPr>
              <a:t>QNAP ID</a:t>
            </a:r>
            <a:r>
              <a:rPr lang="ja-JP" altLang="en-US" b="1">
                <a:solidFill>
                  <a:srgbClr val="C00000"/>
                </a:solidFill>
                <a:latin typeface="Meiryo UI" panose="020B0604030504040204" pitchFamily="50" charset="-128"/>
                <a:ea typeface="Meiryo UI" panose="020B0604030504040204" pitchFamily="50" charset="-128"/>
              </a:rPr>
              <a:t>にログイン</a:t>
            </a:r>
            <a:r>
              <a:rPr lang="ja-JP" altLang="en-US">
                <a:solidFill>
                  <a:srgbClr val="C00000"/>
                </a:solidFill>
                <a:latin typeface="Meiryo UI" panose="020B0604030504040204" pitchFamily="50" charset="-128"/>
                <a:ea typeface="Meiryo UI" panose="020B0604030504040204" pitchFamily="50" charset="-128"/>
              </a:rPr>
              <a:t>しているか</a:t>
            </a:r>
            <a:r>
              <a:rPr lang="en-US" dirty="0">
                <a:solidFill>
                  <a:srgbClr val="C00000"/>
                </a:solidFill>
                <a:latin typeface="Meiryo UI" panose="020B0604030504040204" pitchFamily="50" charset="-128"/>
                <a:ea typeface="Meiryo UI" panose="020B0604030504040204" pitchFamily="50" charset="-128"/>
              </a:rPr>
              <a:t>、</a:t>
            </a:r>
            <a:r>
              <a:rPr lang="ja-JP" altLang="en-US">
                <a:solidFill>
                  <a:srgbClr val="C00000"/>
                </a:solidFill>
                <a:latin typeface="Meiryo UI" panose="020B0604030504040204" pitchFamily="50" charset="-128"/>
                <a:ea typeface="Meiryo UI" panose="020B0604030504040204" pitchFamily="50" charset="-128"/>
              </a:rPr>
              <a:t>通知センターで</a:t>
            </a:r>
            <a:r>
              <a:rPr lang="en-US" sz="1800" b="1" dirty="0">
                <a:solidFill>
                  <a:srgbClr val="C00000"/>
                </a:solidFill>
                <a:latin typeface="Meiryo UI" panose="020B0604030504040204" pitchFamily="50" charset="-128"/>
                <a:ea typeface="Meiryo UI" panose="020B0604030504040204" pitchFamily="50" charset="-128"/>
              </a:rPr>
              <a:t>SMTP</a:t>
            </a:r>
            <a:r>
              <a:rPr lang="ja-JP" altLang="en-US" b="1">
                <a:solidFill>
                  <a:srgbClr val="C00000"/>
                </a:solidFill>
                <a:latin typeface="Meiryo UI" panose="020B0604030504040204" pitchFamily="50" charset="-128"/>
                <a:ea typeface="Meiryo UI" panose="020B0604030504040204" pitchFamily="50" charset="-128"/>
              </a:rPr>
              <a:t>サービスが有効</a:t>
            </a:r>
            <a:r>
              <a:rPr lang="ja-JP" altLang="en-US">
                <a:solidFill>
                  <a:srgbClr val="C00000"/>
                </a:solidFill>
                <a:latin typeface="Meiryo UI" panose="020B0604030504040204" pitchFamily="50" charset="-128"/>
                <a:ea typeface="Meiryo UI" panose="020B0604030504040204" pitchFamily="50" charset="-128"/>
              </a:rPr>
              <a:t>になっている必要があります</a:t>
            </a:r>
            <a:r>
              <a:rPr lang="en-US" dirty="0">
                <a:solidFill>
                  <a:srgbClr val="C00000"/>
                </a:solidFill>
                <a:latin typeface="Meiryo UI" panose="020B0604030504040204" pitchFamily="50" charset="-128"/>
                <a:ea typeface="Meiryo UI" panose="020B0604030504040204" pitchFamily="50" charset="-128"/>
              </a:rPr>
              <a:t>。</a:t>
            </a:r>
            <a:endParaRPr lang="en-US" dirty="0">
              <a:latin typeface="Meiryo UI" panose="020B0604030504040204" pitchFamily="50" charset="-128"/>
              <a:ea typeface="Meiryo UI" panose="020B0604030504040204" pitchFamily="50" charset="-128"/>
            </a:endParaRPr>
          </a:p>
        </p:txBody>
      </p:sp>
      <p:pic>
        <p:nvPicPr>
          <p:cNvPr id="10" name="Picture 9">
            <a:extLst>
              <a:ext uri="{FF2B5EF4-FFF2-40B4-BE49-F238E27FC236}">
                <a16:creationId xmlns:a16="http://schemas.microsoft.com/office/drawing/2014/main" id="{4EBEE161-46D8-DB3F-7CD9-4F93CADE0CD1}"/>
              </a:ext>
            </a:extLst>
          </p:cNvPr>
          <p:cNvPicPr>
            <a:picLocks noChangeAspect="1"/>
          </p:cNvPicPr>
          <p:nvPr/>
        </p:nvPicPr>
        <p:blipFill>
          <a:blip r:embed="rId3"/>
          <a:stretch>
            <a:fillRect/>
          </a:stretch>
        </p:blipFill>
        <p:spPr>
          <a:xfrm>
            <a:off x="6676147" y="2581039"/>
            <a:ext cx="5222475" cy="3186125"/>
          </a:xfrm>
          <a:prstGeom prst="rect">
            <a:avLst/>
          </a:prstGeom>
        </p:spPr>
      </p:pic>
      <p:sp>
        <p:nvSpPr>
          <p:cNvPr id="11" name="Curved Left Arrow 10">
            <a:extLst>
              <a:ext uri="{FF2B5EF4-FFF2-40B4-BE49-F238E27FC236}">
                <a16:creationId xmlns:a16="http://schemas.microsoft.com/office/drawing/2014/main" id="{26CD538F-D6F5-BE86-8217-2E5D5B18866F}"/>
              </a:ext>
            </a:extLst>
          </p:cNvPr>
          <p:cNvSpPr/>
          <p:nvPr/>
        </p:nvSpPr>
        <p:spPr>
          <a:xfrm>
            <a:off x="5604530" y="1684113"/>
            <a:ext cx="752080" cy="2351173"/>
          </a:xfrm>
          <a:prstGeom prst="curvedLeftArrow">
            <a:avLst/>
          </a:prstGeom>
          <a:gradFill>
            <a:gsLst>
              <a:gs pos="0">
                <a:srgbClr val="FF6602">
                  <a:alpha val="0"/>
                </a:srgbClr>
              </a:gs>
              <a:gs pos="25000">
                <a:srgbClr val="FF6602"/>
              </a:gs>
              <a:gs pos="30000">
                <a:schemeClr val="accent1">
                  <a:lumMod val="45000"/>
                  <a:lumOff val="55000"/>
                </a:schemeClr>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2686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E3052-E327-38F2-BCDB-A8D96BD45E23}"/>
              </a:ext>
            </a:extLst>
          </p:cNvPr>
          <p:cNvSpPr>
            <a:spLocks noGrp="1"/>
          </p:cNvSpPr>
          <p:nvPr>
            <p:ph type="title"/>
          </p:nvPr>
        </p:nvSpPr>
        <p:spPr>
          <a:xfrm>
            <a:off x="974855" y="151542"/>
            <a:ext cx="7460334" cy="1325563"/>
          </a:xfrm>
        </p:spPr>
        <p:txBody>
          <a:bodyPr/>
          <a:lstStyle/>
          <a:p>
            <a:r>
              <a:rPr lang="en-US" dirty="0">
                <a:latin typeface="Meiryo UI"/>
                <a:ea typeface="Meiryo UI"/>
                <a:cs typeface="Arial"/>
              </a:rPr>
              <a:t>QR</a:t>
            </a:r>
            <a:r>
              <a:rPr lang="ja-JP" altLang="en-US">
                <a:latin typeface="Meiryo UI"/>
                <a:ea typeface="Meiryo UI"/>
                <a:cs typeface="Arial"/>
              </a:rPr>
              <a:t>コードログインのデモ</a:t>
            </a:r>
            <a:endParaRPr lang="en-US">
              <a:latin typeface="Meiryo UI"/>
              <a:ea typeface="Meiryo UI"/>
            </a:endParaRPr>
          </a:p>
        </p:txBody>
      </p:sp>
      <p:pic>
        <p:nvPicPr>
          <p:cNvPr id="7" name="Picture 6">
            <a:extLst>
              <a:ext uri="{FF2B5EF4-FFF2-40B4-BE49-F238E27FC236}">
                <a16:creationId xmlns:a16="http://schemas.microsoft.com/office/drawing/2014/main" id="{B1503E99-0484-576B-DD4F-983AC72B7199}"/>
              </a:ext>
            </a:extLst>
          </p:cNvPr>
          <p:cNvPicPr>
            <a:picLocks noChangeAspect="1"/>
          </p:cNvPicPr>
          <p:nvPr/>
        </p:nvPicPr>
        <p:blipFill>
          <a:blip r:embed="rId2"/>
          <a:stretch>
            <a:fillRect/>
          </a:stretch>
        </p:blipFill>
        <p:spPr>
          <a:xfrm>
            <a:off x="3718226" y="2231557"/>
            <a:ext cx="7772400" cy="3269600"/>
          </a:xfrm>
          <a:prstGeom prst="rect">
            <a:avLst/>
          </a:prstGeom>
          <a:effectLst>
            <a:reflection blurRad="215900" stA="52000" endPos="35000" dir="5400000" sy="-100000" algn="bl" rotWithShape="0"/>
          </a:effectLst>
        </p:spPr>
      </p:pic>
      <p:sp>
        <p:nvSpPr>
          <p:cNvPr id="4" name="矩形: 圓角 3">
            <a:extLst>
              <a:ext uri="{FF2B5EF4-FFF2-40B4-BE49-F238E27FC236}">
                <a16:creationId xmlns:a16="http://schemas.microsoft.com/office/drawing/2014/main" id="{32F59AFA-9959-FE69-223B-DFAD691FF56C}"/>
              </a:ext>
            </a:extLst>
          </p:cNvPr>
          <p:cNvSpPr/>
          <p:nvPr/>
        </p:nvSpPr>
        <p:spPr>
          <a:xfrm>
            <a:off x="541913" y="5908100"/>
            <a:ext cx="2927039" cy="584775"/>
          </a:xfrm>
          <a:prstGeom prst="roundRect">
            <a:avLst>
              <a:gd name="adj" fmla="val 50000"/>
            </a:avLst>
          </a:prstGeom>
          <a:solidFill>
            <a:srgbClr val="E9613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latin typeface="Meiryo UI"/>
                <a:ea typeface="Meiryo UI"/>
                <a:cs typeface="Arial"/>
              </a:rPr>
              <a:t>(</a:t>
            </a:r>
            <a:r>
              <a:rPr lang="en-US" sz="1400" dirty="0" err="1">
                <a:solidFill>
                  <a:schemeClr val="tx1"/>
                </a:solidFill>
                <a:latin typeface="Meiryo UI"/>
                <a:ea typeface="Meiryo UI"/>
                <a:cs typeface="Arial"/>
              </a:rPr>
              <a:t>モバイル端末はネットワーク経由でNASにアクセスできます</a:t>
            </a:r>
            <a:r>
              <a:rPr lang="en-US" sz="1400" dirty="0">
                <a:solidFill>
                  <a:schemeClr val="tx1"/>
                </a:solidFill>
                <a:latin typeface="Meiryo UI"/>
                <a:ea typeface="Meiryo UI"/>
                <a:cs typeface="Arial"/>
              </a:rPr>
              <a:t>)</a:t>
            </a:r>
            <a:endParaRPr lang="en-US" dirty="0">
              <a:solidFill>
                <a:schemeClr val="tx1"/>
              </a:solidFill>
              <a:latin typeface="Meiryo UI"/>
              <a:ea typeface="Meiryo UI"/>
            </a:endParaRPr>
          </a:p>
        </p:txBody>
      </p:sp>
      <p:sp>
        <p:nvSpPr>
          <p:cNvPr id="6" name="矩形: 圓角 5">
            <a:extLst>
              <a:ext uri="{FF2B5EF4-FFF2-40B4-BE49-F238E27FC236}">
                <a16:creationId xmlns:a16="http://schemas.microsoft.com/office/drawing/2014/main" id="{4BE58527-D929-82F3-5912-6BAE2B36E82F}"/>
              </a:ext>
            </a:extLst>
          </p:cNvPr>
          <p:cNvSpPr/>
          <p:nvPr/>
        </p:nvSpPr>
        <p:spPr>
          <a:xfrm>
            <a:off x="6096000" y="5882029"/>
            <a:ext cx="2927039" cy="580067"/>
          </a:xfrm>
          <a:prstGeom prst="roundRect">
            <a:avLst>
              <a:gd name="adj" fmla="val 50000"/>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err="1">
                <a:solidFill>
                  <a:schemeClr val="tx1"/>
                </a:solidFill>
                <a:latin typeface="Meiryo UI"/>
                <a:ea typeface="Meiryo UI"/>
                <a:cs typeface="Arial"/>
              </a:rPr>
              <a:t>NASログインページ</a:t>
            </a:r>
            <a:endParaRPr lang="en-US" dirty="0" err="1">
              <a:solidFill>
                <a:schemeClr val="tx1"/>
              </a:solidFill>
              <a:latin typeface="Meiryo UI"/>
              <a:ea typeface="Meiryo UI"/>
            </a:endParaRPr>
          </a:p>
        </p:txBody>
      </p:sp>
      <p:pic>
        <p:nvPicPr>
          <p:cNvPr id="10" name="Picture 9">
            <a:extLst>
              <a:ext uri="{FF2B5EF4-FFF2-40B4-BE49-F238E27FC236}">
                <a16:creationId xmlns:a16="http://schemas.microsoft.com/office/drawing/2014/main" id="{C1F1BF76-DF7E-BFA1-8C83-EC17DF56F847}"/>
              </a:ext>
            </a:extLst>
          </p:cNvPr>
          <p:cNvPicPr>
            <a:picLocks noChangeAspect="1"/>
          </p:cNvPicPr>
          <p:nvPr/>
        </p:nvPicPr>
        <p:blipFill>
          <a:blip r:embed="rId3"/>
          <a:stretch>
            <a:fillRect/>
          </a:stretch>
        </p:blipFill>
        <p:spPr>
          <a:xfrm>
            <a:off x="1134665" y="1605973"/>
            <a:ext cx="1930132" cy="4173259"/>
          </a:xfrm>
          <a:prstGeom prst="rect">
            <a:avLst/>
          </a:prstGeom>
        </p:spPr>
      </p:pic>
    </p:spTree>
    <p:extLst>
      <p:ext uri="{BB962C8B-B14F-4D97-AF65-F5344CB8AC3E}">
        <p14:creationId xmlns:p14="http://schemas.microsoft.com/office/powerpoint/2010/main" val="1167364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91BF8147-AC46-E892-8A77-29655766DD48}"/>
              </a:ext>
            </a:extLst>
          </p:cNvPr>
          <p:cNvSpPr txBox="1"/>
          <p:nvPr/>
        </p:nvSpPr>
        <p:spPr>
          <a:xfrm>
            <a:off x="728962" y="2921715"/>
            <a:ext cx="8055734" cy="1569660"/>
          </a:xfrm>
          <a:prstGeom prst="rect">
            <a:avLst/>
          </a:prstGeom>
          <a:noFill/>
        </p:spPr>
        <p:txBody>
          <a:bodyPr wrap="square" lIns="91440" tIns="45720" rIns="91440" bIns="45720" rtlCol="0" anchor="t">
            <a:spAutoFit/>
          </a:bodyPr>
          <a:lstStyle/>
          <a:p>
            <a:r>
              <a:rPr lang="en-US" sz="4800" b="1" dirty="0" err="1">
                <a:solidFill>
                  <a:srgbClr val="0A0A0A"/>
                </a:solidFill>
                <a:latin typeface="Meiryo UI"/>
                <a:ea typeface="Meiryo UI"/>
                <a:cs typeface="Arial"/>
              </a:rPr>
              <a:t>効率性</a:t>
            </a:r>
            <a:r>
              <a:rPr lang="ja-JP" altLang="en-US" sz="4800" b="1" dirty="0">
                <a:solidFill>
                  <a:srgbClr val="0A0A0A"/>
                </a:solidFill>
                <a:latin typeface="Meiryo UI"/>
                <a:ea typeface="Meiryo UI"/>
                <a:cs typeface="Arial"/>
              </a:rPr>
              <a:t>と</a:t>
            </a:r>
            <a:endParaRPr lang="en-US" altLang="zh-TW" dirty="0">
              <a:solidFill>
                <a:srgbClr val="000000"/>
              </a:solidFill>
              <a:latin typeface="Meiryo UI"/>
              <a:ea typeface="Meiryo UI"/>
              <a:cs typeface="Calibri" panose="020F0502020204030204"/>
            </a:endParaRPr>
          </a:p>
          <a:p>
            <a:r>
              <a:rPr lang="ja-JP" altLang="en-US" sz="4800" b="1" dirty="0">
                <a:solidFill>
                  <a:srgbClr val="0A0A0A"/>
                </a:solidFill>
                <a:latin typeface="Meiryo UI"/>
                <a:ea typeface="Meiryo UI"/>
                <a:cs typeface="Arial"/>
              </a:rPr>
              <a:t>セキュリティ</a:t>
            </a:r>
            <a:endParaRPr lang="en-US" altLang="zh-TW" dirty="0">
              <a:latin typeface="Meiryo UI"/>
              <a:ea typeface="Meiryo UI"/>
              <a:cs typeface="Calibri"/>
            </a:endParaRPr>
          </a:p>
        </p:txBody>
      </p:sp>
    </p:spTree>
    <p:extLst>
      <p:ext uri="{BB962C8B-B14F-4D97-AF65-F5344CB8AC3E}">
        <p14:creationId xmlns:p14="http://schemas.microsoft.com/office/powerpoint/2010/main" val="311783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E3052-E327-38F2-BCDB-A8D96BD45E23}"/>
              </a:ext>
            </a:extLst>
          </p:cNvPr>
          <p:cNvSpPr>
            <a:spLocks noGrp="1"/>
          </p:cNvSpPr>
          <p:nvPr>
            <p:ph type="title"/>
          </p:nvPr>
        </p:nvSpPr>
        <p:spPr/>
        <p:txBody>
          <a:bodyPr/>
          <a:lstStyle/>
          <a:p>
            <a:r>
              <a:rPr lang="ja-JP" altLang="en-US">
                <a:latin typeface="Meiryo UI"/>
                <a:ea typeface="Meiryo UI"/>
                <a:cs typeface="Arial"/>
              </a:rPr>
              <a:t>ログイン承認のデモ</a:t>
            </a:r>
            <a:endParaRPr lang="en-US">
              <a:latin typeface="Meiryo UI"/>
              <a:ea typeface="Meiryo UI"/>
            </a:endParaRPr>
          </a:p>
        </p:txBody>
      </p:sp>
      <p:pic>
        <p:nvPicPr>
          <p:cNvPr id="10" name="Picture 9">
            <a:extLst>
              <a:ext uri="{FF2B5EF4-FFF2-40B4-BE49-F238E27FC236}">
                <a16:creationId xmlns:a16="http://schemas.microsoft.com/office/drawing/2014/main" id="{34EF5326-9196-8E1A-3D94-1BFDA6CD9BFC}"/>
              </a:ext>
            </a:extLst>
          </p:cNvPr>
          <p:cNvPicPr>
            <a:picLocks noChangeAspect="1"/>
          </p:cNvPicPr>
          <p:nvPr/>
        </p:nvPicPr>
        <p:blipFill>
          <a:blip r:embed="rId2"/>
          <a:stretch>
            <a:fillRect/>
          </a:stretch>
        </p:blipFill>
        <p:spPr>
          <a:xfrm>
            <a:off x="9294915" y="1769089"/>
            <a:ext cx="1849562" cy="3999054"/>
          </a:xfrm>
          <a:prstGeom prst="rect">
            <a:avLst/>
          </a:prstGeom>
          <a:effectLst>
            <a:reflection blurRad="342900" stA="52000" endA="300" endPos="35000" dir="5400000" sy="-100000" algn="bl" rotWithShape="0"/>
          </a:effectLst>
        </p:spPr>
      </p:pic>
      <p:pic>
        <p:nvPicPr>
          <p:cNvPr id="12" name="Picture 11">
            <a:extLst>
              <a:ext uri="{FF2B5EF4-FFF2-40B4-BE49-F238E27FC236}">
                <a16:creationId xmlns:a16="http://schemas.microsoft.com/office/drawing/2014/main" id="{22D9830B-9C95-D362-3086-9906AE2B7C57}"/>
              </a:ext>
            </a:extLst>
          </p:cNvPr>
          <p:cNvPicPr>
            <a:picLocks noChangeAspect="1"/>
          </p:cNvPicPr>
          <p:nvPr/>
        </p:nvPicPr>
        <p:blipFill>
          <a:blip r:embed="rId3"/>
          <a:stretch>
            <a:fillRect/>
          </a:stretch>
        </p:blipFill>
        <p:spPr>
          <a:xfrm>
            <a:off x="761895" y="2133816"/>
            <a:ext cx="7772400" cy="3269600"/>
          </a:xfrm>
          <a:prstGeom prst="rect">
            <a:avLst/>
          </a:prstGeom>
          <a:effectLst>
            <a:reflection blurRad="342900" stA="52000" endA="300" endPos="35000" dir="5400000" sy="-100000" algn="bl" rotWithShape="0"/>
          </a:effectLst>
        </p:spPr>
      </p:pic>
      <p:sp>
        <p:nvSpPr>
          <p:cNvPr id="3" name="矩形: 圓角 2">
            <a:extLst>
              <a:ext uri="{FF2B5EF4-FFF2-40B4-BE49-F238E27FC236}">
                <a16:creationId xmlns:a16="http://schemas.microsoft.com/office/drawing/2014/main" id="{51626979-6D85-5F09-0643-6693B3D25C10}"/>
              </a:ext>
            </a:extLst>
          </p:cNvPr>
          <p:cNvSpPr/>
          <p:nvPr/>
        </p:nvSpPr>
        <p:spPr>
          <a:xfrm>
            <a:off x="8754551" y="5908100"/>
            <a:ext cx="2927039" cy="584775"/>
          </a:xfrm>
          <a:prstGeom prst="roundRect">
            <a:avLst>
              <a:gd name="adj" fmla="val 50000"/>
            </a:avLst>
          </a:prstGeom>
          <a:solidFill>
            <a:srgbClr val="E9613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latin typeface="Meiryo UI"/>
                <a:ea typeface="Meiryo UI"/>
                <a:cs typeface="Arial"/>
              </a:rPr>
              <a:t>(</a:t>
            </a:r>
            <a:r>
              <a:rPr lang="en-US" sz="1400" dirty="0" err="1">
                <a:solidFill>
                  <a:schemeClr val="tx1"/>
                </a:solidFill>
                <a:latin typeface="Meiryo UI"/>
                <a:ea typeface="Meiryo UI"/>
                <a:cs typeface="Arial"/>
              </a:rPr>
              <a:t>モバイル端末はネットワーク経由でNASにアクセスできます</a:t>
            </a:r>
            <a:r>
              <a:rPr lang="en-US" sz="1400" dirty="0">
                <a:solidFill>
                  <a:schemeClr val="tx1"/>
                </a:solidFill>
                <a:latin typeface="Meiryo UI"/>
                <a:ea typeface="Meiryo UI"/>
                <a:cs typeface="Arial"/>
              </a:rPr>
              <a:t>)</a:t>
            </a:r>
            <a:endParaRPr lang="en-US" dirty="0">
              <a:solidFill>
                <a:schemeClr val="tx1"/>
              </a:solidFill>
              <a:latin typeface="Meiryo UI"/>
              <a:ea typeface="Meiryo UI"/>
            </a:endParaRPr>
          </a:p>
        </p:txBody>
      </p:sp>
      <p:sp>
        <p:nvSpPr>
          <p:cNvPr id="4" name="矩形: 圓角 3">
            <a:extLst>
              <a:ext uri="{FF2B5EF4-FFF2-40B4-BE49-F238E27FC236}">
                <a16:creationId xmlns:a16="http://schemas.microsoft.com/office/drawing/2014/main" id="{2A5D19C5-482B-84A5-ABFA-8B6FAFFF23D3}"/>
              </a:ext>
            </a:extLst>
          </p:cNvPr>
          <p:cNvSpPr/>
          <p:nvPr/>
        </p:nvSpPr>
        <p:spPr>
          <a:xfrm>
            <a:off x="2818844" y="5882029"/>
            <a:ext cx="2927039" cy="580067"/>
          </a:xfrm>
          <a:prstGeom prst="roundRect">
            <a:avLst>
              <a:gd name="adj" fmla="val 50000"/>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err="1">
                <a:solidFill>
                  <a:schemeClr val="tx1"/>
                </a:solidFill>
                <a:latin typeface="Meiryo UI"/>
                <a:ea typeface="Meiryo UI"/>
                <a:cs typeface="Arial"/>
              </a:rPr>
              <a:t>NASログインページ</a:t>
            </a:r>
            <a:endParaRPr lang="en-US" dirty="0" err="1">
              <a:solidFill>
                <a:schemeClr val="tx1"/>
              </a:solidFill>
              <a:latin typeface="Meiryo UI"/>
              <a:ea typeface="Meiryo UI"/>
            </a:endParaRPr>
          </a:p>
        </p:txBody>
      </p:sp>
    </p:spTree>
    <p:extLst>
      <p:ext uri="{BB962C8B-B14F-4D97-AF65-F5344CB8AC3E}">
        <p14:creationId xmlns:p14="http://schemas.microsoft.com/office/powerpoint/2010/main" val="2728425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3F96DA55-B59E-EAA2-BCA1-CDEEC7C4D70E}"/>
              </a:ext>
            </a:extLst>
          </p:cNvPr>
          <p:cNvSpPr txBox="1"/>
          <p:nvPr/>
        </p:nvSpPr>
        <p:spPr>
          <a:xfrm>
            <a:off x="642824" y="1282684"/>
            <a:ext cx="4982724" cy="830997"/>
          </a:xfrm>
          <a:prstGeom prst="rect">
            <a:avLst/>
          </a:prstGeom>
          <a:noFill/>
        </p:spPr>
        <p:txBody>
          <a:bodyPr wrap="square" lIns="91440" tIns="45720" rIns="91440" bIns="45720" rtlCol="0" anchor="t">
            <a:spAutoFit/>
          </a:bodyPr>
          <a:lstStyle/>
          <a:p>
            <a:r>
              <a:rPr lang="en-US" sz="4800" b="1" dirty="0" err="1">
                <a:latin typeface="Meiryo UI"/>
                <a:ea typeface="Meiryo UI"/>
                <a:cs typeface="Arial"/>
              </a:rPr>
              <a:t>管理可能な特権</a:t>
            </a:r>
            <a:r>
              <a:rPr lang="en-US" sz="4800" b="1" dirty="0">
                <a:latin typeface="Meiryo UI"/>
                <a:ea typeface="Meiryo UI"/>
                <a:cs typeface="Arial"/>
              </a:rPr>
              <a:t> -</a:t>
            </a:r>
            <a:endParaRPr lang="en-US" altLang="zh-TW" dirty="0">
              <a:latin typeface="Meiryo UI"/>
              <a:ea typeface="Meiryo UI"/>
            </a:endParaRPr>
          </a:p>
        </p:txBody>
      </p:sp>
      <p:sp>
        <p:nvSpPr>
          <p:cNvPr id="5" name="文字方塊 4">
            <a:extLst>
              <a:ext uri="{FF2B5EF4-FFF2-40B4-BE49-F238E27FC236}">
                <a16:creationId xmlns:a16="http://schemas.microsoft.com/office/drawing/2014/main" id="{28BEE972-7B13-160F-F6B2-6EAB0FCD0974}"/>
              </a:ext>
            </a:extLst>
          </p:cNvPr>
          <p:cNvSpPr txBox="1"/>
          <p:nvPr/>
        </p:nvSpPr>
        <p:spPr>
          <a:xfrm>
            <a:off x="642825" y="4396416"/>
            <a:ext cx="4983828" cy="769441"/>
          </a:xfrm>
          <a:prstGeom prst="rect">
            <a:avLst/>
          </a:prstGeom>
          <a:noFill/>
        </p:spPr>
        <p:txBody>
          <a:bodyPr wrap="square" lIns="91440" tIns="45720" rIns="91440" bIns="45720" rtlCol="0" anchor="t">
            <a:spAutoFit/>
          </a:bodyPr>
          <a:lstStyle/>
          <a:p>
            <a:r>
              <a:rPr lang="en-US" sz="2200" dirty="0" err="1">
                <a:solidFill>
                  <a:schemeClr val="tx1">
                    <a:lumMod val="75000"/>
                    <a:lumOff val="25000"/>
                  </a:schemeClr>
                </a:solidFill>
                <a:latin typeface="Meiryo UI"/>
                <a:ea typeface="Meiryo UI"/>
                <a:cs typeface="Arial"/>
              </a:rPr>
              <a:t>電気屋さんがガレージの照明を直すときに</a:t>
            </a:r>
            <a:r>
              <a:rPr lang="en-US" sz="2200" dirty="0">
                <a:solidFill>
                  <a:schemeClr val="tx1">
                    <a:lumMod val="75000"/>
                    <a:lumOff val="25000"/>
                  </a:schemeClr>
                </a:solidFill>
                <a:latin typeface="Meiryo UI"/>
                <a:ea typeface="Meiryo UI"/>
                <a:cs typeface="Arial"/>
              </a:rPr>
              <a:t>、</a:t>
            </a:r>
            <a:r>
              <a:rPr lang="ja-JP" altLang="en-US" sz="2200">
                <a:solidFill>
                  <a:schemeClr val="tx1">
                    <a:lumMod val="75000"/>
                    <a:lumOff val="25000"/>
                  </a:schemeClr>
                </a:solidFill>
                <a:latin typeface="Meiryo UI"/>
                <a:ea typeface="Meiryo UI"/>
                <a:cs typeface="Arial"/>
              </a:rPr>
              <a:t>ガレージの暗証番号を教えたりしませんか</a:t>
            </a:r>
            <a:r>
              <a:rPr lang="en-US" sz="2200" dirty="0">
                <a:solidFill>
                  <a:schemeClr val="tx1">
                    <a:lumMod val="75000"/>
                    <a:lumOff val="25000"/>
                  </a:schemeClr>
                </a:solidFill>
                <a:latin typeface="Meiryo UI"/>
                <a:ea typeface="Meiryo UI"/>
                <a:cs typeface="Arial"/>
              </a:rPr>
              <a:t>？</a:t>
            </a:r>
            <a:endParaRPr lang="en-US" dirty="0">
              <a:solidFill>
                <a:schemeClr val="tx1">
                  <a:lumMod val="75000"/>
                  <a:lumOff val="25000"/>
                </a:schemeClr>
              </a:solidFill>
              <a:latin typeface="Meiryo UI"/>
              <a:ea typeface="Meiryo UI"/>
            </a:endParaRPr>
          </a:p>
        </p:txBody>
      </p:sp>
      <p:sp>
        <p:nvSpPr>
          <p:cNvPr id="8" name="文字方塊 7">
            <a:extLst>
              <a:ext uri="{FF2B5EF4-FFF2-40B4-BE49-F238E27FC236}">
                <a16:creationId xmlns:a16="http://schemas.microsoft.com/office/drawing/2014/main" id="{7D7B9480-F67A-0535-924A-3B4EC989B10D}"/>
              </a:ext>
            </a:extLst>
          </p:cNvPr>
          <p:cNvSpPr txBox="1"/>
          <p:nvPr/>
        </p:nvSpPr>
        <p:spPr>
          <a:xfrm>
            <a:off x="642824" y="2697353"/>
            <a:ext cx="4982724" cy="830997"/>
          </a:xfrm>
          <a:prstGeom prst="rect">
            <a:avLst/>
          </a:prstGeom>
          <a:noFill/>
        </p:spPr>
        <p:txBody>
          <a:bodyPr wrap="square" lIns="91440" tIns="45720" rIns="91440" bIns="45720" rtlCol="0" anchor="t">
            <a:spAutoFit/>
          </a:bodyPr>
          <a:lstStyle/>
          <a:p>
            <a:r>
              <a:rPr lang="en-US" sz="4800" b="1" dirty="0" err="1">
                <a:solidFill>
                  <a:srgbClr val="FF6600"/>
                </a:solidFill>
                <a:latin typeface="Meiryo UI"/>
                <a:ea typeface="Meiryo UI"/>
                <a:cs typeface="Arial"/>
              </a:rPr>
              <a:t>委任管理</a:t>
            </a:r>
            <a:endParaRPr lang="en-US" altLang="zh-TW" dirty="0" err="1">
              <a:latin typeface="Meiryo UI"/>
              <a:ea typeface="Meiryo UI"/>
            </a:endParaRPr>
          </a:p>
        </p:txBody>
      </p:sp>
    </p:spTree>
    <p:extLst>
      <p:ext uri="{BB962C8B-B14F-4D97-AF65-F5344CB8AC3E}">
        <p14:creationId xmlns:p14="http://schemas.microsoft.com/office/powerpoint/2010/main" val="972094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圓角 10">
            <a:extLst>
              <a:ext uri="{FF2B5EF4-FFF2-40B4-BE49-F238E27FC236}">
                <a16:creationId xmlns:a16="http://schemas.microsoft.com/office/drawing/2014/main" id="{BDC20367-0B8B-2806-EDE0-C6F8F2221468}"/>
              </a:ext>
            </a:extLst>
          </p:cNvPr>
          <p:cNvSpPr/>
          <p:nvPr/>
        </p:nvSpPr>
        <p:spPr>
          <a:xfrm>
            <a:off x="526774" y="4056475"/>
            <a:ext cx="11221278" cy="2435087"/>
          </a:xfrm>
          <a:prstGeom prst="roundRect">
            <a:avLst>
              <a:gd name="adj" fmla="val 2911"/>
            </a:avLst>
          </a:prstGeom>
          <a:gradFill>
            <a:gsLst>
              <a:gs pos="0">
                <a:srgbClr val="118D7B"/>
              </a:gs>
              <a:gs pos="100000">
                <a:srgbClr val="18C7AE"/>
              </a:gs>
              <a:gs pos="26000">
                <a:srgbClr val="00FFCC"/>
              </a:gs>
            </a:gsLst>
            <a:lin ang="5400000" scaled="1"/>
          </a:gradFill>
          <a:ln>
            <a:noFill/>
          </a:ln>
          <a:effectLst>
            <a:innerShdw blurRad="101600">
              <a:prstClr val="black">
                <a:alpha val="6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9" name="矩形: 圓角 8">
            <a:extLst>
              <a:ext uri="{FF2B5EF4-FFF2-40B4-BE49-F238E27FC236}">
                <a16:creationId xmlns:a16="http://schemas.microsoft.com/office/drawing/2014/main" id="{A00B5329-9B80-AAD9-EB24-F101AB6456BA}"/>
              </a:ext>
            </a:extLst>
          </p:cNvPr>
          <p:cNvSpPr/>
          <p:nvPr/>
        </p:nvSpPr>
        <p:spPr>
          <a:xfrm>
            <a:off x="526774" y="1442484"/>
            <a:ext cx="11221278" cy="2051673"/>
          </a:xfrm>
          <a:prstGeom prst="roundRect">
            <a:avLst>
              <a:gd name="adj" fmla="val 2911"/>
            </a:avLst>
          </a:prstGeom>
          <a:gradFill>
            <a:gsLst>
              <a:gs pos="0">
                <a:srgbClr val="B43614"/>
              </a:gs>
              <a:gs pos="100000">
                <a:srgbClr val="FF6600"/>
              </a:gs>
              <a:gs pos="26000">
                <a:srgbClr val="FF6600"/>
              </a:gs>
            </a:gsLst>
            <a:lin ang="5400000" scaled="1"/>
          </a:gradFill>
          <a:ln>
            <a:noFill/>
          </a:ln>
          <a:effectLst>
            <a:innerShdw blurRad="101600">
              <a:prstClr val="black">
                <a:alpha val="6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4" name="Title 3">
            <a:extLst>
              <a:ext uri="{FF2B5EF4-FFF2-40B4-BE49-F238E27FC236}">
                <a16:creationId xmlns:a16="http://schemas.microsoft.com/office/drawing/2014/main" id="{8AC44DC7-B600-DB7A-A20A-7621C5A105B3}"/>
              </a:ext>
            </a:extLst>
          </p:cNvPr>
          <p:cNvSpPr>
            <a:spLocks noGrp="1"/>
          </p:cNvSpPr>
          <p:nvPr>
            <p:ph type="title"/>
          </p:nvPr>
        </p:nvSpPr>
        <p:spPr>
          <a:xfrm>
            <a:off x="838200" y="92768"/>
            <a:ext cx="10515600" cy="1325563"/>
          </a:xfrm>
        </p:spPr>
        <p:txBody>
          <a:bodyPr>
            <a:normAutofit/>
          </a:bodyPr>
          <a:lstStyle/>
          <a:p>
            <a:pPr algn="ctr"/>
            <a:r>
              <a:rPr lang="ja-JP" altLang="en-US">
                <a:solidFill>
                  <a:schemeClr val="bg1"/>
                </a:solidFill>
                <a:latin typeface="Meiryo UI" panose="020B0604030504040204" pitchFamily="50" charset="-128"/>
                <a:ea typeface="Meiryo UI" panose="020B0604030504040204" pitchFamily="50" charset="-128"/>
                <a:cs typeface="Arial"/>
              </a:rPr>
              <a:t>委任管理</a:t>
            </a:r>
            <a:endParaRPr lang="en-US">
              <a:solidFill>
                <a:schemeClr val="bg1"/>
              </a:solidFill>
              <a:latin typeface="Meiryo UI" panose="020B0604030504040204" pitchFamily="50" charset="-128"/>
              <a:ea typeface="Meiryo UI" panose="020B0604030504040204" pitchFamily="50" charset="-128"/>
            </a:endParaRPr>
          </a:p>
        </p:txBody>
      </p:sp>
      <p:sp>
        <p:nvSpPr>
          <p:cNvPr id="5" name="Content Placeholder 4">
            <a:extLst>
              <a:ext uri="{FF2B5EF4-FFF2-40B4-BE49-F238E27FC236}">
                <a16:creationId xmlns:a16="http://schemas.microsoft.com/office/drawing/2014/main" id="{91E1B4D0-719D-B173-2239-82353407A519}"/>
              </a:ext>
            </a:extLst>
          </p:cNvPr>
          <p:cNvSpPr>
            <a:spLocks noGrp="1"/>
          </p:cNvSpPr>
          <p:nvPr>
            <p:ph idx="1"/>
          </p:nvPr>
        </p:nvSpPr>
        <p:spPr>
          <a:xfrm>
            <a:off x="838200" y="1825625"/>
            <a:ext cx="10909300" cy="4351338"/>
          </a:xfrm>
        </p:spPr>
        <p:txBody>
          <a:bodyPr vert="horz" lIns="91440" tIns="45720" rIns="91440" bIns="45720" rtlCol="0" anchor="t">
            <a:normAutofit/>
          </a:bodyPr>
          <a:lstStyle/>
          <a:p>
            <a:r>
              <a:rPr lang="en-US" altLang="zh-TW" dirty="0" err="1">
                <a:latin typeface="Meiryo UI" panose="020B0604030504040204" pitchFamily="50" charset="-128"/>
                <a:ea typeface="Meiryo UI" panose="020B0604030504040204" pitchFamily="50" charset="-128"/>
                <a:cs typeface="Arial"/>
              </a:rPr>
              <a:t>管理者グループのユーザーには、機密データへのアクセスを含む最高の権限があります</a:t>
            </a:r>
            <a:r>
              <a:rPr lang="en-US" altLang="zh-TW" dirty="0">
                <a:latin typeface="Meiryo UI" panose="020B0604030504040204" pitchFamily="50" charset="-128"/>
                <a:ea typeface="Meiryo UI" panose="020B0604030504040204" pitchFamily="50" charset="-128"/>
                <a:cs typeface="Arial"/>
              </a:rPr>
              <a:t>。</a:t>
            </a:r>
            <a:endParaRPr lang="en-US" altLang="zh-TW" dirty="0">
              <a:latin typeface="Meiryo UI" panose="020B0604030504040204" pitchFamily="50" charset="-128"/>
              <a:ea typeface="Meiryo UI" panose="020B0604030504040204" pitchFamily="50" charset="-128"/>
            </a:endParaRPr>
          </a:p>
          <a:p>
            <a:r>
              <a:rPr lang="en-US" altLang="zh-TW" dirty="0" err="1">
                <a:latin typeface="Meiryo UI" panose="020B0604030504040204" pitchFamily="50" charset="-128"/>
                <a:ea typeface="Meiryo UI" panose="020B0604030504040204" pitchFamily="50" charset="-128"/>
                <a:cs typeface="Arial"/>
              </a:rPr>
              <a:t>ユーザーグループのユーザーは、ほとんど管理者権限を持ちません</a:t>
            </a:r>
            <a:r>
              <a:rPr lang="en-US" altLang="zh-TW" dirty="0">
                <a:latin typeface="Meiryo UI" panose="020B0604030504040204" pitchFamily="50" charset="-128"/>
                <a:ea typeface="Meiryo UI" panose="020B0604030504040204" pitchFamily="50" charset="-128"/>
                <a:cs typeface="Arial"/>
              </a:rPr>
              <a:t>。</a:t>
            </a:r>
            <a:endParaRPr lang="en-US" dirty="0">
              <a:latin typeface="Meiryo UI" panose="020B0604030504040204" pitchFamily="50" charset="-128"/>
              <a:ea typeface="Meiryo UI" panose="020B0604030504040204" pitchFamily="50" charset="-128"/>
            </a:endParaRPr>
          </a:p>
          <a:p>
            <a:pPr marL="0" indent="0">
              <a:buNone/>
            </a:pPr>
            <a:endParaRPr lang="en-TW">
              <a:latin typeface="Meiryo UI" panose="020B0604030504040204" pitchFamily="50" charset="-128"/>
              <a:ea typeface="Meiryo UI" panose="020B0604030504040204" pitchFamily="50" charset="-128"/>
            </a:endParaRPr>
          </a:p>
        </p:txBody>
      </p:sp>
      <p:sp>
        <p:nvSpPr>
          <p:cNvPr id="13" name="Content Placeholder 4">
            <a:extLst>
              <a:ext uri="{FF2B5EF4-FFF2-40B4-BE49-F238E27FC236}">
                <a16:creationId xmlns:a16="http://schemas.microsoft.com/office/drawing/2014/main" id="{96D17795-4999-825D-A4FD-BA374E599A82}"/>
              </a:ext>
            </a:extLst>
          </p:cNvPr>
          <p:cNvSpPr txBox="1">
            <a:spLocks/>
          </p:cNvSpPr>
          <p:nvPr/>
        </p:nvSpPr>
        <p:spPr>
          <a:xfrm>
            <a:off x="838200" y="4508084"/>
            <a:ext cx="10706100" cy="17753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latin typeface="Meiryo UI" panose="020B0604030504040204" pitchFamily="50" charset="-128"/>
                <a:ea typeface="Meiryo UI" panose="020B0604030504040204" pitchFamily="50" charset="-128"/>
                <a:cs typeface="Arial"/>
              </a:rPr>
              <a:t>管理者が1人だと、作業負荷が高くなり、応答性が低下する可能性があります。</a:t>
            </a:r>
            <a:endParaRPr lang="en-US" altLang="zh-TW" dirty="0">
              <a:latin typeface="Meiryo UI" panose="020B0604030504040204" pitchFamily="50" charset="-128"/>
              <a:ea typeface="Meiryo UI" panose="020B0604030504040204" pitchFamily="50" charset="-128"/>
            </a:endParaRPr>
          </a:p>
          <a:p>
            <a:r>
              <a:rPr lang="en-US" altLang="zh-TW" dirty="0" err="1">
                <a:latin typeface="Meiryo UI" panose="020B0604030504040204" pitchFamily="50" charset="-128"/>
                <a:ea typeface="Meiryo UI" panose="020B0604030504040204" pitchFamily="50" charset="-128"/>
                <a:cs typeface="Arial"/>
              </a:rPr>
              <a:t>多くの管理者がいると、不適切な権限が発生し、情報漏洩の危険性があります</a:t>
            </a:r>
            <a:r>
              <a:rPr lang="en-US" altLang="zh-TW" dirty="0">
                <a:latin typeface="Meiryo UI" panose="020B0604030504040204" pitchFamily="50" charset="-128"/>
                <a:ea typeface="Meiryo UI" panose="020B0604030504040204" pitchFamily="50" charset="-128"/>
                <a:cs typeface="Arial"/>
              </a:rPr>
              <a:t>。</a:t>
            </a:r>
            <a:endParaRPr lang="en-US" altLang="zh-TW" dirty="0">
              <a:latin typeface="Meiryo UI" panose="020B0604030504040204" pitchFamily="50" charset="-128"/>
              <a:ea typeface="Meiryo UI" panose="020B0604030504040204" pitchFamily="50" charset="-128"/>
            </a:endParaRPr>
          </a:p>
          <a:p>
            <a:endParaRPr lang="en-US" altLang="zh-TW">
              <a:latin typeface="Meiryo UI" panose="020B0604030504040204" pitchFamily="50" charset="-128"/>
              <a:ea typeface="Meiryo UI" panose="020B0604030504040204" pitchFamily="50" charset="-128"/>
            </a:endParaRPr>
          </a:p>
        </p:txBody>
      </p:sp>
      <p:sp>
        <p:nvSpPr>
          <p:cNvPr id="14" name="箭號: 向右 13">
            <a:extLst>
              <a:ext uri="{FF2B5EF4-FFF2-40B4-BE49-F238E27FC236}">
                <a16:creationId xmlns:a16="http://schemas.microsoft.com/office/drawing/2014/main" id="{ABBB0A01-459E-3580-4C22-87B293D68E53}"/>
              </a:ext>
            </a:extLst>
          </p:cNvPr>
          <p:cNvSpPr/>
          <p:nvPr/>
        </p:nvSpPr>
        <p:spPr>
          <a:xfrm rot="5400000">
            <a:off x="5332945" y="2555445"/>
            <a:ext cx="1013722" cy="2891147"/>
          </a:xfrm>
          <a:prstGeom prst="rightArrow">
            <a:avLst>
              <a:gd name="adj1" fmla="val 50000"/>
              <a:gd name="adj2" fmla="val 64206"/>
            </a:avLst>
          </a:prstGeom>
          <a:gradFill>
            <a:gsLst>
              <a:gs pos="0">
                <a:srgbClr val="2F3243"/>
              </a:gs>
              <a:gs pos="100000">
                <a:srgbClr val="E9613B"/>
              </a:gs>
              <a:gs pos="26000">
                <a:srgbClr val="E9613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0234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90B7673-C0E4-591C-FDC3-F021B924FD0E}"/>
              </a:ext>
            </a:extLst>
          </p:cNvPr>
          <p:cNvSpPr/>
          <p:nvPr/>
        </p:nvSpPr>
        <p:spPr>
          <a:xfrm>
            <a:off x="1" y="2216425"/>
            <a:ext cx="12192000" cy="4397789"/>
          </a:xfrm>
          <a:prstGeom prst="rect">
            <a:avLst/>
          </a:prstGeom>
          <a:gradFill>
            <a:gsLst>
              <a:gs pos="0">
                <a:srgbClr val="2F3243"/>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 name="Title 1">
            <a:extLst>
              <a:ext uri="{FF2B5EF4-FFF2-40B4-BE49-F238E27FC236}">
                <a16:creationId xmlns:a16="http://schemas.microsoft.com/office/drawing/2014/main" id="{0503C49D-3254-000C-5970-25952F819C87}"/>
              </a:ext>
            </a:extLst>
          </p:cNvPr>
          <p:cNvSpPr>
            <a:spLocks noGrp="1"/>
          </p:cNvSpPr>
          <p:nvPr>
            <p:ph type="title"/>
          </p:nvPr>
        </p:nvSpPr>
        <p:spPr>
          <a:xfrm>
            <a:off x="917713" y="243785"/>
            <a:ext cx="10515600" cy="1325563"/>
          </a:xfrm>
        </p:spPr>
        <p:txBody>
          <a:bodyPr>
            <a:normAutofit fontScale="90000"/>
          </a:bodyPr>
          <a:lstStyle/>
          <a:p>
            <a:pPr algn="ctr"/>
            <a:r>
              <a:rPr lang="ja-JP" altLang="en-US">
                <a:latin typeface="Meiryo UI" panose="020B0604030504040204" pitchFamily="50" charset="-128"/>
                <a:ea typeface="Meiryo UI" panose="020B0604030504040204" pitchFamily="50" charset="-128"/>
                <a:cs typeface="Arial"/>
              </a:rPr>
              <a:t>ユーザーグループ・ユーザーに</a:t>
            </a:r>
            <a:r>
              <a:rPr lang="ja-JP" altLang="en-US" dirty="0">
                <a:latin typeface="Meiryo UI" panose="020B0604030504040204" pitchFamily="50" charset="-128"/>
                <a:ea typeface="Meiryo UI" panose="020B0604030504040204" pitchFamily="50" charset="-128"/>
                <a:cs typeface="Arial"/>
              </a:rPr>
              <a:t/>
            </a:r>
            <a:br>
              <a:rPr lang="ja-JP" altLang="en-US" dirty="0">
                <a:latin typeface="Meiryo UI" panose="020B0604030504040204" pitchFamily="50" charset="-128"/>
                <a:ea typeface="Meiryo UI" panose="020B0604030504040204" pitchFamily="50" charset="-128"/>
                <a:cs typeface="Arial"/>
              </a:rPr>
            </a:br>
            <a:r>
              <a:rPr lang="ja-JP" altLang="en-US">
                <a:latin typeface="Meiryo UI" panose="020B0604030504040204" pitchFamily="50" charset="-128"/>
                <a:ea typeface="Meiryo UI" panose="020B0604030504040204" pitchFamily="50" charset="-128"/>
                <a:cs typeface="Arial"/>
              </a:rPr>
              <a:t>委任可能な新しい</a:t>
            </a:r>
            <a:r>
              <a:rPr lang="en-US" dirty="0">
                <a:latin typeface="Meiryo UI" panose="020B0604030504040204" pitchFamily="50" charset="-128"/>
                <a:ea typeface="Meiryo UI" panose="020B0604030504040204" pitchFamily="50" charset="-128"/>
                <a:cs typeface="Arial"/>
              </a:rPr>
              <a:t>8</a:t>
            </a:r>
            <a:r>
              <a:rPr lang="ja-JP" altLang="en-US">
                <a:latin typeface="Meiryo UI" panose="020B0604030504040204" pitchFamily="50" charset="-128"/>
                <a:ea typeface="Meiryo UI" panose="020B0604030504040204" pitchFamily="50" charset="-128"/>
                <a:cs typeface="Arial"/>
              </a:rPr>
              <a:t>つの役割</a:t>
            </a:r>
            <a:endParaRPr lang="en-US">
              <a:latin typeface="Meiryo UI" panose="020B0604030504040204" pitchFamily="50" charset="-128"/>
              <a:ea typeface="Meiryo UI" panose="020B0604030504040204" pitchFamily="50" charset="-128"/>
            </a:endParaRPr>
          </a:p>
        </p:txBody>
      </p:sp>
      <p:graphicFrame>
        <p:nvGraphicFramePr>
          <p:cNvPr id="4" name="Content Placeholder 3">
            <a:extLst>
              <a:ext uri="{FF2B5EF4-FFF2-40B4-BE49-F238E27FC236}">
                <a16:creationId xmlns:a16="http://schemas.microsoft.com/office/drawing/2014/main" id="{F6E493AD-C294-AE2E-17F0-27ED2BC25AD6}"/>
              </a:ext>
            </a:extLst>
          </p:cNvPr>
          <p:cNvGraphicFramePr>
            <a:graphicFrameLocks noGrp="1"/>
          </p:cNvGraphicFramePr>
          <p:nvPr>
            <p:ph idx="1"/>
            <p:extLst>
              <p:ext uri="{D42A27DB-BD31-4B8C-83A1-F6EECF244321}">
                <p14:modId xmlns:p14="http://schemas.microsoft.com/office/powerpoint/2010/main" val="3161253133"/>
              </p:ext>
            </p:extLst>
          </p:nvPr>
        </p:nvGraphicFramePr>
        <p:xfrm>
          <a:off x="917713" y="1690688"/>
          <a:ext cx="10515598" cy="4923527"/>
        </p:xfrm>
        <a:graphic>
          <a:graphicData uri="http://schemas.openxmlformats.org/drawingml/2006/table">
            <a:tbl>
              <a:tblPr/>
              <a:tblGrid>
                <a:gridCol w="3479982">
                  <a:extLst>
                    <a:ext uri="{9D8B030D-6E8A-4147-A177-3AD203B41FA5}">
                      <a16:colId xmlns:a16="http://schemas.microsoft.com/office/drawing/2014/main" val="133919964"/>
                    </a:ext>
                  </a:extLst>
                </a:gridCol>
                <a:gridCol w="3479982">
                  <a:extLst>
                    <a:ext uri="{9D8B030D-6E8A-4147-A177-3AD203B41FA5}">
                      <a16:colId xmlns:a16="http://schemas.microsoft.com/office/drawing/2014/main" val="725861066"/>
                    </a:ext>
                  </a:extLst>
                </a:gridCol>
                <a:gridCol w="3555634">
                  <a:extLst>
                    <a:ext uri="{9D8B030D-6E8A-4147-A177-3AD203B41FA5}">
                      <a16:colId xmlns:a16="http://schemas.microsoft.com/office/drawing/2014/main" val="2120482146"/>
                    </a:ext>
                  </a:extLst>
                </a:gridCol>
              </a:tblGrid>
              <a:tr h="1893665">
                <a:tc>
                  <a:txBody>
                    <a:bodyPr/>
                    <a:lstStyle/>
                    <a:p>
                      <a:pPr algn="ctr" rtl="0" fontAlgn="base"/>
                      <a:r>
                        <a:rPr lang="en-US" sz="2000" b="1" i="0" dirty="0">
                          <a:effectLst/>
                          <a:latin typeface="Arial"/>
                          <a:cs typeface="Arial"/>
                        </a:rPr>
                        <a:t>Administrator</a:t>
                      </a:r>
                      <a:r>
                        <a:rPr lang="en-US" sz="2400" b="0" i="0" dirty="0">
                          <a:effectLst/>
                          <a:latin typeface="Arial"/>
                          <a:cs typeface="Arial"/>
                        </a:rPr>
                        <a:t> </a:t>
                      </a:r>
                    </a:p>
                    <a:p>
                      <a:pPr algn="ctr" rtl="0" fontAlgn="base"/>
                      <a:endParaRPr lang="en-US" sz="1600" b="0" i="0">
                        <a:effectLst/>
                        <a:latin typeface="Arial" panose="020B0604020202020204" pitchFamily="34" charset="0"/>
                        <a:cs typeface="Arial" panose="020B0604020202020204" pitchFamily="34" charset="0"/>
                      </a:endParaRPr>
                    </a:p>
                    <a:p>
                      <a:pPr lvl="0" algn="ctr">
                        <a:buNone/>
                      </a:pPr>
                      <a:r>
                        <a:rPr lang="en-US" sz="1200" b="0" i="0" u="none" strike="noStrike" baseline="0" noProof="0" dirty="0">
                          <a:solidFill>
                            <a:srgbClr val="000000"/>
                          </a:solidFill>
                          <a:effectLst/>
                          <a:latin typeface="Arial"/>
                        </a:rPr>
                        <a:t>NAS</a:t>
                      </a:r>
                      <a:r>
                        <a:rPr lang="ja-JP" altLang="en-US" sz="1200" b="0" i="0" u="none" strike="noStrike" baseline="0" noProof="0">
                          <a:solidFill>
                            <a:srgbClr val="000000"/>
                          </a:solidFill>
                          <a:effectLst/>
                          <a:latin typeface="Arial"/>
                        </a:rPr>
                        <a:t>の全権限を持ち</a:t>
                      </a:r>
                      <a:r>
                        <a:rPr lang="en-US" sz="1200" b="0" i="0" u="none" strike="noStrike" baseline="0" noProof="0" dirty="0">
                          <a:solidFill>
                            <a:srgbClr val="000000"/>
                          </a:solidFill>
                          <a:effectLst/>
                          <a:latin typeface="Arial"/>
                        </a:rPr>
                        <a:t>、</a:t>
                      </a:r>
                      <a:r>
                        <a:rPr lang="ja-JP" altLang="en-US" sz="1200" b="0" i="0" u="none" strike="noStrike" baseline="0" noProof="0">
                          <a:solidFill>
                            <a:srgbClr val="000000"/>
                          </a:solidFill>
                          <a:effectLst/>
                          <a:latin typeface="Arial"/>
                        </a:rPr>
                        <a:t>役割を委譲できる唯一の役割です</a:t>
                      </a:r>
                      <a:r>
                        <a:rPr lang="en-US" sz="1200" b="0" i="0" u="none" strike="noStrike" baseline="0" noProof="0" dirty="0">
                          <a:solidFill>
                            <a:srgbClr val="000000"/>
                          </a:solidFill>
                          <a:effectLst/>
                          <a:latin typeface="Arial"/>
                        </a:rPr>
                        <a:t>。</a:t>
                      </a:r>
                      <a:endParaRPr lang="en-US" dirty="0"/>
                    </a:p>
                  </a:txBody>
                  <a:tcPr marL="83680" marR="83680" marT="41840" marB="41840" anchor="ctr">
                    <a:lnL w="9525"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rgbClr val="00FFCC"/>
                        </a:gs>
                      </a:gsLst>
                      <a:lin ang="5400000" scaled="0"/>
                    </a:gradFill>
                  </a:tcPr>
                </a:tc>
                <a:tc>
                  <a:txBody>
                    <a:bodyPr/>
                    <a:lstStyle/>
                    <a:p>
                      <a:pPr algn="ctr" rtl="0" fontAlgn="base"/>
                      <a:r>
                        <a:rPr lang="en-US" sz="2000" b="1" i="0" dirty="0">
                          <a:effectLst/>
                          <a:latin typeface="Arial"/>
                          <a:cs typeface="Arial"/>
                        </a:rPr>
                        <a:t>System Management</a:t>
                      </a:r>
                      <a:r>
                        <a:rPr lang="en-US" sz="2000" b="0" i="0" dirty="0">
                          <a:effectLst/>
                          <a:latin typeface="Arial"/>
                          <a:cs typeface="Arial"/>
                        </a:rPr>
                        <a:t> </a:t>
                      </a:r>
                    </a:p>
                    <a:p>
                      <a:pPr algn="ctr" rtl="0" fontAlgn="base"/>
                      <a:endParaRPr lang="en-US" sz="1600" b="0" i="0">
                        <a:effectLst/>
                        <a:latin typeface="Arial" panose="020B0604020202020204" pitchFamily="34" charset="0"/>
                        <a:cs typeface="Arial" panose="020B0604020202020204" pitchFamily="34" charset="0"/>
                      </a:endParaRPr>
                    </a:p>
                    <a:p>
                      <a:pPr lvl="0" algn="ctr">
                        <a:buNone/>
                      </a:pPr>
                      <a:r>
                        <a:rPr lang="ja-JP" altLang="en-US" sz="1200" b="0" i="0" u="none" strike="noStrike" baseline="0" noProof="0">
                          <a:solidFill>
                            <a:srgbClr val="000000"/>
                          </a:solidFill>
                          <a:effectLst/>
                          <a:latin typeface="Arial"/>
                        </a:rPr>
                        <a:t>管理者の下で</a:t>
                      </a:r>
                      <a:r>
                        <a:rPr lang="en-US" sz="1200" b="0" i="0" u="none" strike="noStrike" baseline="0" noProof="0" dirty="0">
                          <a:solidFill>
                            <a:srgbClr val="000000"/>
                          </a:solidFill>
                          <a:effectLst/>
                          <a:latin typeface="Arial"/>
                        </a:rPr>
                        <a:t>、</a:t>
                      </a:r>
                      <a:r>
                        <a:rPr lang="ja-JP" altLang="en-US" sz="1200" b="0" i="0" u="none" strike="noStrike" baseline="0" noProof="0">
                          <a:solidFill>
                            <a:srgbClr val="000000"/>
                          </a:solidFill>
                          <a:effectLst/>
                          <a:latin typeface="Arial"/>
                        </a:rPr>
                        <a:t>他の委任された役割のすべての権限を含む</a:t>
                      </a:r>
                      <a:r>
                        <a:rPr lang="en-US" sz="1200" b="0" i="0" u="none" strike="noStrike" baseline="0" noProof="0" dirty="0">
                          <a:solidFill>
                            <a:srgbClr val="000000"/>
                          </a:solidFill>
                          <a:effectLst/>
                          <a:latin typeface="Arial"/>
                        </a:rPr>
                        <a:t>、</a:t>
                      </a:r>
                      <a:r>
                        <a:rPr lang="ja-JP" altLang="en-US" sz="1200" b="0" i="0" u="none" strike="noStrike" baseline="0" noProof="0">
                          <a:solidFill>
                            <a:srgbClr val="000000"/>
                          </a:solidFill>
                          <a:effectLst/>
                          <a:latin typeface="Arial"/>
                        </a:rPr>
                        <a:t>最も管理的な能力を持つことができます</a:t>
                      </a:r>
                      <a:r>
                        <a:rPr lang="en-US" sz="1200" b="0" i="0" u="none" strike="noStrike" baseline="0" noProof="0" dirty="0">
                          <a:solidFill>
                            <a:srgbClr val="000000"/>
                          </a:solidFill>
                          <a:effectLst/>
                          <a:latin typeface="Arial"/>
                        </a:rPr>
                        <a:t>。</a:t>
                      </a:r>
                      <a:endParaRPr lang="en-US" dirty="0"/>
                    </a:p>
                  </a:txBody>
                  <a:tcPr marL="83680" marR="83680" marT="41840" marB="4184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tc>
                  <a:txBody>
                    <a:bodyPr/>
                    <a:lstStyle/>
                    <a:p>
                      <a:pPr algn="ctr" rtl="0" fontAlgn="base"/>
                      <a:r>
                        <a:rPr lang="en-US" sz="2000" b="1" i="0" dirty="0">
                          <a:effectLst/>
                          <a:latin typeface="Arial"/>
                          <a:cs typeface="Arial"/>
                        </a:rPr>
                        <a:t>Backup Management</a:t>
                      </a:r>
                      <a:r>
                        <a:rPr lang="en-US" sz="2000" b="0" i="0" dirty="0">
                          <a:effectLst/>
                          <a:latin typeface="Arial"/>
                          <a:cs typeface="Arial"/>
                        </a:rPr>
                        <a:t> </a:t>
                      </a:r>
                    </a:p>
                    <a:p>
                      <a:pPr algn="ctr" rtl="0" fontAlgn="base"/>
                      <a:endParaRPr lang="en-US" sz="1600" b="0" i="0">
                        <a:effectLst/>
                        <a:latin typeface="Arial" panose="020B0604020202020204" pitchFamily="34" charset="0"/>
                        <a:cs typeface="Arial" panose="020B0604020202020204" pitchFamily="34" charset="0"/>
                      </a:endParaRPr>
                    </a:p>
                    <a:p>
                      <a:pPr lvl="0" algn="ctr">
                        <a:buNone/>
                      </a:pPr>
                      <a:r>
                        <a:rPr lang="en-US" sz="1200" b="0" i="0" u="none" strike="noStrike" baseline="0" noProof="0" dirty="0" err="1">
                          <a:solidFill>
                            <a:srgbClr val="000000"/>
                          </a:solidFill>
                          <a:effectLst/>
                          <a:latin typeface="Arial"/>
                        </a:rPr>
                        <a:t>NAS</a:t>
                      </a:r>
                      <a:r>
                        <a:rPr lang="ja-JP" altLang="en-US" sz="1200" b="0" i="0" u="none" strike="noStrike" baseline="0" noProof="0" dirty="0" err="1">
                          <a:solidFill>
                            <a:srgbClr val="000000"/>
                          </a:solidFill>
                          <a:effectLst/>
                          <a:latin typeface="Arial"/>
                        </a:rPr>
                        <a:t>のバックアップジョブを管理</a:t>
                      </a:r>
                      <a:r>
                        <a:rPr lang="en-US" sz="1200" b="0" i="0" u="none" strike="noStrike" baseline="0" noProof="0" dirty="0" err="1">
                          <a:solidFill>
                            <a:srgbClr val="000000"/>
                          </a:solidFill>
                          <a:effectLst/>
                          <a:latin typeface="Arial"/>
                        </a:rPr>
                        <a:t>・</a:t>
                      </a:r>
                      <a:r>
                        <a:rPr lang="ja-JP" altLang="en-US" sz="1200" b="0" i="0" u="none" strike="noStrike" baseline="0" noProof="0" dirty="0" err="1">
                          <a:solidFill>
                            <a:srgbClr val="000000"/>
                          </a:solidFill>
                          <a:effectLst/>
                          <a:latin typeface="Arial"/>
                        </a:rPr>
                        <a:t>監視します</a:t>
                      </a:r>
                      <a:r>
                        <a:rPr lang="en-US" sz="1200" b="0" i="0" u="none" strike="noStrike" baseline="0" noProof="0" dirty="0">
                          <a:solidFill>
                            <a:srgbClr val="000000"/>
                          </a:solidFill>
                          <a:effectLst/>
                          <a:latin typeface="Arial"/>
                        </a:rPr>
                        <a:t>。</a:t>
                      </a:r>
                      <a:endParaRPr lang="en-US" dirty="0"/>
                    </a:p>
                  </a:txBody>
                  <a:tcPr marL="83680" marR="83680" marT="41840" marB="41840" anchor="ctr">
                    <a:lnL w="19050" cap="flat" cmpd="sng" algn="ctr">
                      <a:solidFill>
                        <a:schemeClr val="bg1">
                          <a:lumMod val="9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extLst>
                  <a:ext uri="{0D108BD9-81ED-4DB2-BD59-A6C34878D82A}">
                    <a16:rowId xmlns:a16="http://schemas.microsoft.com/office/drawing/2014/main" val="464575549"/>
                  </a:ext>
                </a:extLst>
              </a:tr>
              <a:tr h="1514931">
                <a:tc>
                  <a:txBody>
                    <a:bodyPr/>
                    <a:lstStyle/>
                    <a:p>
                      <a:pPr algn="ctr" rtl="0" fontAlgn="base"/>
                      <a:r>
                        <a:rPr lang="en-US" sz="2000" b="1" i="0" dirty="0">
                          <a:effectLst/>
                          <a:latin typeface="Arial"/>
                          <a:cs typeface="Arial"/>
                        </a:rPr>
                        <a:t>Backup Operation</a:t>
                      </a:r>
                      <a:r>
                        <a:rPr lang="en-US" sz="2000" b="0" i="0" dirty="0">
                          <a:effectLst/>
                          <a:latin typeface="Arial"/>
                          <a:cs typeface="Arial"/>
                        </a:rPr>
                        <a:t> </a:t>
                      </a:r>
                    </a:p>
                    <a:p>
                      <a:pPr algn="ctr" rtl="0" fontAlgn="base"/>
                      <a:endParaRPr lang="en-US" sz="1600" b="0" i="0" dirty="0">
                        <a:effectLst/>
                        <a:latin typeface="Arial"/>
                        <a:cs typeface="Arial"/>
                      </a:endParaRPr>
                    </a:p>
                    <a:p>
                      <a:pPr lvl="0" algn="ctr">
                        <a:buNone/>
                      </a:pPr>
                      <a:r>
                        <a:rPr lang="ja-JP" altLang="en-US" sz="1200" b="0" i="0" u="none" strike="noStrike" baseline="0" noProof="0">
                          <a:solidFill>
                            <a:srgbClr val="000000"/>
                          </a:solidFill>
                          <a:effectLst/>
                          <a:latin typeface="Arial"/>
                        </a:rPr>
                        <a:t>指定した共有フォルダのバックアップジョブを実行します</a:t>
                      </a:r>
                      <a:r>
                        <a:rPr lang="en-US" sz="1200" b="0" i="0" u="none" strike="noStrike" baseline="0" noProof="0" dirty="0">
                          <a:solidFill>
                            <a:srgbClr val="000000"/>
                          </a:solidFill>
                          <a:effectLst/>
                          <a:latin typeface="Arial"/>
                        </a:rPr>
                        <a:t>。</a:t>
                      </a:r>
                      <a:endParaRPr lang="en-US" dirty="0"/>
                    </a:p>
                  </a:txBody>
                  <a:tcPr marL="83680" marR="83680" marT="41840" marB="41840" anchor="ctr">
                    <a:lnL w="9525"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tc>
                  <a:txBody>
                    <a:bodyPr/>
                    <a:lstStyle/>
                    <a:p>
                      <a:pPr algn="ctr" rtl="0" fontAlgn="base"/>
                      <a:r>
                        <a:rPr lang="en-US" sz="2000" b="1" i="0" dirty="0">
                          <a:effectLst/>
                          <a:latin typeface="Arial"/>
                          <a:cs typeface="Arial"/>
                        </a:rPr>
                        <a:t>User and Group Management</a:t>
                      </a:r>
                      <a:r>
                        <a:rPr lang="en-US" sz="2000" b="0" i="0" dirty="0">
                          <a:effectLst/>
                          <a:latin typeface="Arial"/>
                          <a:cs typeface="Arial"/>
                        </a:rPr>
                        <a:t> </a:t>
                      </a:r>
                    </a:p>
                    <a:p>
                      <a:pPr algn="ctr" rtl="0" fontAlgn="base"/>
                      <a:endParaRPr lang="en-US" sz="1600" b="0" i="0" dirty="0">
                        <a:effectLst/>
                        <a:latin typeface="Arial"/>
                        <a:cs typeface="Arial"/>
                      </a:endParaRPr>
                    </a:p>
                    <a:p>
                      <a:pPr lvl="0" algn="ctr">
                        <a:buNone/>
                      </a:pPr>
                      <a:r>
                        <a:rPr lang="ja-JP" altLang="en-US" sz="1200" b="0" i="0" u="none" strike="noStrike" baseline="0" noProof="0">
                          <a:solidFill>
                            <a:srgbClr val="000000"/>
                          </a:solidFill>
                          <a:effectLst/>
                          <a:latin typeface="Arial"/>
                        </a:rPr>
                        <a:t>個々のユーザーやグループのローカルアカウントを作成または削除します</a:t>
                      </a:r>
                      <a:r>
                        <a:rPr lang="en-US" sz="1200" b="0" i="0" u="none" strike="noStrike" baseline="0" noProof="0" dirty="0">
                          <a:solidFill>
                            <a:srgbClr val="000000"/>
                          </a:solidFill>
                          <a:effectLst/>
                          <a:latin typeface="Arial"/>
                        </a:rPr>
                        <a:t>。</a:t>
                      </a:r>
                      <a:r>
                        <a:rPr lang="en-US" sz="1200" b="0" i="0" u="none" dirty="0">
                          <a:solidFill>
                            <a:schemeClr val="tx1"/>
                          </a:solidFill>
                          <a:effectLst/>
                          <a:latin typeface="Arial"/>
                          <a:cs typeface="Arial"/>
                        </a:rPr>
                        <a:t> </a:t>
                      </a:r>
                      <a:endParaRPr lang="en-US" dirty="0"/>
                    </a:p>
                  </a:txBody>
                  <a:tcPr marL="83680" marR="83680" marT="41840" marB="4184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tc>
                  <a:txBody>
                    <a:bodyPr/>
                    <a:lstStyle/>
                    <a:p>
                      <a:pPr algn="ctr" rtl="0" fontAlgn="base"/>
                      <a:r>
                        <a:rPr lang="en-US" sz="2000" b="1" i="0" dirty="0">
                          <a:effectLst/>
                          <a:latin typeface="Arial"/>
                          <a:cs typeface="Arial"/>
                        </a:rPr>
                        <a:t>Shared Folder Management</a:t>
                      </a:r>
                      <a:r>
                        <a:rPr lang="en-US" sz="2000" b="0" i="0" dirty="0">
                          <a:effectLst/>
                          <a:latin typeface="Arial"/>
                          <a:cs typeface="Arial"/>
                        </a:rPr>
                        <a:t> </a:t>
                      </a:r>
                    </a:p>
                    <a:p>
                      <a:pPr algn="ctr" rtl="0" fontAlgn="base"/>
                      <a:endParaRPr lang="en-US" sz="1600" b="0" i="0" dirty="0">
                        <a:effectLst/>
                        <a:latin typeface="Arial"/>
                        <a:cs typeface="Arial"/>
                      </a:endParaRPr>
                    </a:p>
                    <a:p>
                      <a:pPr lvl="0" algn="ctr">
                        <a:buNone/>
                      </a:pPr>
                      <a:r>
                        <a:rPr lang="ja-JP" altLang="en-US" sz="1200" b="0" i="0" u="none" strike="noStrike" baseline="0" noProof="0">
                          <a:solidFill>
                            <a:srgbClr val="000000"/>
                          </a:solidFill>
                          <a:effectLst/>
                          <a:latin typeface="Arial"/>
                        </a:rPr>
                        <a:t>共有フォルダを管理し、ユーザーやグループにアクセス権を付与することができます</a:t>
                      </a:r>
                      <a:r>
                        <a:rPr lang="en-US" sz="1200" b="0" i="0" u="none" strike="noStrike" baseline="0" noProof="0" dirty="0">
                          <a:solidFill>
                            <a:srgbClr val="000000"/>
                          </a:solidFill>
                          <a:effectLst/>
                          <a:latin typeface="Arial"/>
                        </a:rPr>
                        <a:t>。</a:t>
                      </a:r>
                      <a:r>
                        <a:rPr lang="en-US" sz="1200" b="0" i="0" dirty="0">
                          <a:effectLst/>
                          <a:latin typeface="Arial"/>
                          <a:cs typeface="Arial"/>
                        </a:rPr>
                        <a:t> </a:t>
                      </a:r>
                      <a:endParaRPr lang="en-US" dirty="0"/>
                    </a:p>
                  </a:txBody>
                  <a:tcPr marL="83680" marR="83680" marT="41840" marB="41840" anchor="ctr">
                    <a:lnL w="19050" cap="flat" cmpd="sng" algn="ctr">
                      <a:solidFill>
                        <a:schemeClr val="bg1">
                          <a:lumMod val="9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extLst>
                  <a:ext uri="{0D108BD9-81ED-4DB2-BD59-A6C34878D82A}">
                    <a16:rowId xmlns:a16="http://schemas.microsoft.com/office/drawing/2014/main" val="4251925911"/>
                  </a:ext>
                </a:extLst>
              </a:tr>
              <a:tr h="1514931">
                <a:tc>
                  <a:txBody>
                    <a:bodyPr/>
                    <a:lstStyle/>
                    <a:p>
                      <a:pPr algn="ctr" rtl="0" fontAlgn="base"/>
                      <a:r>
                        <a:rPr lang="en-US" sz="2000" b="1" i="0" dirty="0">
                          <a:effectLst/>
                          <a:latin typeface="Arial"/>
                          <a:cs typeface="Arial"/>
                        </a:rPr>
                        <a:t>Application Management</a:t>
                      </a:r>
                      <a:r>
                        <a:rPr lang="en-US" sz="2000" b="0" i="0" dirty="0">
                          <a:effectLst/>
                          <a:latin typeface="Arial"/>
                          <a:cs typeface="Arial"/>
                        </a:rPr>
                        <a:t> </a:t>
                      </a:r>
                    </a:p>
                    <a:p>
                      <a:pPr lvl="0" algn="ctr">
                        <a:buNone/>
                      </a:pPr>
                      <a:r>
                        <a:rPr lang="en-US" sz="1200" b="0" i="0" u="none" strike="noStrike" baseline="0" noProof="0" dirty="0">
                          <a:solidFill>
                            <a:srgbClr val="000000"/>
                          </a:solidFill>
                          <a:effectLst/>
                          <a:latin typeface="Arial"/>
                        </a:rPr>
                        <a:t>App Center</a:t>
                      </a:r>
                      <a:r>
                        <a:rPr lang="ja-JP" altLang="en-US" sz="1200" b="0" i="0" u="none" strike="noStrike" baseline="0" noProof="0">
                          <a:solidFill>
                            <a:srgbClr val="000000"/>
                          </a:solidFill>
                          <a:effectLst/>
                          <a:latin typeface="Arial"/>
                        </a:rPr>
                        <a:t>でアプリをインストール</a:t>
                      </a:r>
                      <a:r>
                        <a:rPr lang="en-US" sz="1200" b="0" i="0" u="none" strike="noStrike" baseline="0" noProof="0" dirty="0">
                          <a:solidFill>
                            <a:srgbClr val="000000"/>
                          </a:solidFill>
                          <a:effectLst/>
                          <a:latin typeface="Arial"/>
                        </a:rPr>
                        <a:t>、</a:t>
                      </a:r>
                      <a:r>
                        <a:rPr lang="ja-JP" altLang="en-US" sz="1200" b="0" i="0" u="none" strike="noStrike" baseline="0" noProof="0">
                          <a:solidFill>
                            <a:srgbClr val="000000"/>
                          </a:solidFill>
                          <a:effectLst/>
                          <a:latin typeface="Arial"/>
                        </a:rPr>
                        <a:t>アップデート</a:t>
                      </a:r>
                      <a:r>
                        <a:rPr lang="en-US" sz="1200" b="0" i="0" u="none" strike="noStrike" baseline="0" noProof="0" dirty="0">
                          <a:solidFill>
                            <a:srgbClr val="000000"/>
                          </a:solidFill>
                          <a:effectLst/>
                          <a:latin typeface="Arial"/>
                        </a:rPr>
                        <a:t>、</a:t>
                      </a:r>
                      <a:r>
                        <a:rPr lang="ja-JP" altLang="en-US" sz="1200" b="0" i="0" u="none" strike="noStrike" baseline="0" noProof="0">
                          <a:solidFill>
                            <a:srgbClr val="000000"/>
                          </a:solidFill>
                          <a:effectLst/>
                          <a:latin typeface="Arial"/>
                        </a:rPr>
                        <a:t>管理できます</a:t>
                      </a:r>
                      <a:r>
                        <a:rPr lang="en-US" sz="1200" b="0" i="0" u="none" strike="noStrike" baseline="0" noProof="0" dirty="0">
                          <a:solidFill>
                            <a:srgbClr val="000000"/>
                          </a:solidFill>
                          <a:effectLst/>
                          <a:latin typeface="Arial"/>
                        </a:rPr>
                        <a:t>。</a:t>
                      </a:r>
                      <a:endParaRPr lang="en-US" dirty="0"/>
                    </a:p>
                  </a:txBody>
                  <a:tcPr marL="83680" marR="83680" marT="41840" marB="41840" anchor="ctr">
                    <a:lnL w="9525"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tc>
                  <a:txBody>
                    <a:bodyPr/>
                    <a:lstStyle/>
                    <a:p>
                      <a:pPr algn="ctr" rtl="0" fontAlgn="base"/>
                      <a:r>
                        <a:rPr lang="en-US" sz="2000" b="1" i="0" dirty="0">
                          <a:effectLst/>
                          <a:latin typeface="Arial"/>
                          <a:cs typeface="Arial"/>
                        </a:rPr>
                        <a:t>Access Management</a:t>
                      </a:r>
                      <a:r>
                        <a:rPr lang="en-US" sz="2000" b="0" i="0" dirty="0">
                          <a:effectLst/>
                          <a:latin typeface="Arial"/>
                          <a:cs typeface="Arial"/>
                        </a:rPr>
                        <a:t> </a:t>
                      </a:r>
                    </a:p>
                    <a:p>
                      <a:pPr algn="ctr" rtl="0" fontAlgn="base"/>
                      <a:endParaRPr lang="en-US" sz="1600" b="0" i="0" dirty="0">
                        <a:effectLst/>
                        <a:latin typeface="Arial"/>
                        <a:cs typeface="Arial"/>
                      </a:endParaRPr>
                    </a:p>
                    <a:p>
                      <a:pPr lvl="0" algn="ctr">
                        <a:buNone/>
                      </a:pPr>
                      <a:r>
                        <a:rPr lang="en-US" sz="1200" b="0" i="0" u="none" strike="noStrike" baseline="0" noProof="0" dirty="0">
                          <a:solidFill>
                            <a:srgbClr val="000000"/>
                          </a:solidFill>
                          <a:effectLst/>
                          <a:latin typeface="Arial"/>
                        </a:rPr>
                        <a:t>NAS</a:t>
                      </a:r>
                      <a:r>
                        <a:rPr lang="ja-JP" altLang="en-US" sz="1200" b="0" i="0" u="none" strike="noStrike" baseline="0" noProof="0">
                          <a:solidFill>
                            <a:srgbClr val="000000"/>
                          </a:solidFill>
                          <a:effectLst/>
                          <a:latin typeface="Arial"/>
                        </a:rPr>
                        <a:t>のアクセシビリティ全般を管理します</a:t>
                      </a:r>
                      <a:r>
                        <a:rPr lang="en-US" sz="1200" b="0" i="0" u="none" strike="noStrike" baseline="0" noProof="0" dirty="0">
                          <a:solidFill>
                            <a:srgbClr val="000000"/>
                          </a:solidFill>
                          <a:effectLst/>
                          <a:latin typeface="Arial"/>
                        </a:rPr>
                        <a:t>。</a:t>
                      </a:r>
                      <a:endParaRPr lang="en-US" dirty="0"/>
                    </a:p>
                  </a:txBody>
                  <a:tcPr marL="83680" marR="83680" marT="41840" marB="4184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tc>
                  <a:txBody>
                    <a:bodyPr/>
                    <a:lstStyle/>
                    <a:p>
                      <a:pPr algn="ctr" rtl="0" fontAlgn="base"/>
                      <a:r>
                        <a:rPr lang="en-US" sz="2000" b="1" i="0" dirty="0">
                          <a:effectLst/>
                          <a:latin typeface="Arial"/>
                          <a:cs typeface="Arial"/>
                        </a:rPr>
                        <a:t>System Monitoring</a:t>
                      </a:r>
                      <a:r>
                        <a:rPr lang="en-US" sz="2000" b="0" i="0" dirty="0">
                          <a:effectLst/>
                          <a:latin typeface="Arial"/>
                          <a:cs typeface="Arial"/>
                        </a:rPr>
                        <a:t> </a:t>
                      </a:r>
                    </a:p>
                    <a:p>
                      <a:pPr algn="ctr" rtl="0" fontAlgn="base"/>
                      <a:endParaRPr lang="en-US" sz="1600" b="0" i="0" dirty="0">
                        <a:effectLst/>
                        <a:latin typeface="Arial"/>
                        <a:cs typeface="Arial"/>
                      </a:endParaRPr>
                    </a:p>
                    <a:p>
                      <a:pPr lvl="0" algn="ctr">
                        <a:buNone/>
                      </a:pPr>
                      <a:r>
                        <a:rPr lang="en-US" sz="1200" b="0" i="0" u="none" strike="noStrike" baseline="0" noProof="0" dirty="0">
                          <a:solidFill>
                            <a:srgbClr val="000000"/>
                          </a:solidFill>
                          <a:effectLst/>
                          <a:latin typeface="Arial"/>
                        </a:rPr>
                        <a:t>NAS</a:t>
                      </a:r>
                      <a:r>
                        <a:rPr lang="ja-JP" altLang="en-US" sz="1200" b="0" i="0" u="none" strike="noStrike" baseline="0" noProof="0">
                          <a:solidFill>
                            <a:srgbClr val="000000"/>
                          </a:solidFill>
                          <a:effectLst/>
                          <a:latin typeface="Arial"/>
                        </a:rPr>
                        <a:t>システムおよびストレージリソースの利用を監視します</a:t>
                      </a:r>
                      <a:r>
                        <a:rPr lang="en-US" sz="1200" b="0" i="0" u="none" strike="noStrike" baseline="0" noProof="0" dirty="0">
                          <a:solidFill>
                            <a:srgbClr val="000000"/>
                          </a:solidFill>
                          <a:effectLst/>
                          <a:latin typeface="Arial"/>
                        </a:rPr>
                        <a:t>。</a:t>
                      </a:r>
                      <a:endParaRPr lang="en-US" dirty="0"/>
                    </a:p>
                  </a:txBody>
                  <a:tcPr marL="83680" marR="83680" marT="41840" marB="41840" anchor="ctr">
                    <a:lnL w="19050" cap="flat" cmpd="sng" algn="ctr">
                      <a:solidFill>
                        <a:schemeClr val="bg1">
                          <a:lumMod val="9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extLst>
                  <a:ext uri="{0D108BD9-81ED-4DB2-BD59-A6C34878D82A}">
                    <a16:rowId xmlns:a16="http://schemas.microsoft.com/office/drawing/2014/main" val="2968726366"/>
                  </a:ext>
                </a:extLst>
              </a:tr>
            </a:tbl>
          </a:graphicData>
        </a:graphic>
      </p:graphicFrame>
    </p:spTree>
    <p:extLst>
      <p:ext uri="{BB962C8B-B14F-4D97-AF65-F5344CB8AC3E}">
        <p14:creationId xmlns:p14="http://schemas.microsoft.com/office/powerpoint/2010/main" val="928262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形 6">
            <a:extLst>
              <a:ext uri="{FF2B5EF4-FFF2-40B4-BE49-F238E27FC236}">
                <a16:creationId xmlns:a16="http://schemas.microsoft.com/office/drawing/2014/main" id="{C8FC4B13-0FC4-D345-78CC-48D56A602EB3}"/>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50000"/>
          <a:stretch/>
        </p:blipFill>
        <p:spPr>
          <a:xfrm>
            <a:off x="10476314" y="0"/>
            <a:ext cx="1715686" cy="6858000"/>
          </a:xfrm>
          <a:prstGeom prst="rect">
            <a:avLst/>
          </a:prstGeom>
        </p:spPr>
      </p:pic>
      <p:sp>
        <p:nvSpPr>
          <p:cNvPr id="2" name="Title 1">
            <a:extLst>
              <a:ext uri="{FF2B5EF4-FFF2-40B4-BE49-F238E27FC236}">
                <a16:creationId xmlns:a16="http://schemas.microsoft.com/office/drawing/2014/main" id="{F470A75D-613A-3FEF-DAEE-A43B988259CC}"/>
              </a:ext>
            </a:extLst>
          </p:cNvPr>
          <p:cNvSpPr>
            <a:spLocks noGrp="1"/>
          </p:cNvSpPr>
          <p:nvPr>
            <p:ph type="title"/>
          </p:nvPr>
        </p:nvSpPr>
        <p:spPr>
          <a:xfrm>
            <a:off x="616588" y="365125"/>
            <a:ext cx="10515600" cy="1325563"/>
          </a:xfrm>
        </p:spPr>
        <p:txBody>
          <a:bodyPr>
            <a:normAutofit/>
          </a:bodyPr>
          <a:lstStyle/>
          <a:p>
            <a:r>
              <a:rPr lang="ja-JP">
                <a:latin typeface="Meiryo UI"/>
                <a:ea typeface="Meiryo UI"/>
                <a:cs typeface="Arial"/>
              </a:rPr>
              <a:t>委任</a:t>
            </a:r>
            <a:r>
              <a:rPr lang="ja-JP" altLang="en-US">
                <a:latin typeface="Meiryo UI"/>
                <a:ea typeface="Meiryo UI"/>
                <a:cs typeface="Arial"/>
              </a:rPr>
              <a:t>管理</a:t>
            </a:r>
            <a:r>
              <a:rPr lang="en-TW">
                <a:latin typeface="Meiryo UI"/>
                <a:ea typeface="Meiryo UI"/>
                <a:cs typeface="Arial"/>
              </a:rPr>
              <a:t>:</a:t>
            </a:r>
            <a:r>
              <a:rPr lang="ja-JP" altLang="en-US">
                <a:latin typeface="Meiryo UI"/>
                <a:ea typeface="Meiryo UI"/>
                <a:cs typeface="Arial"/>
              </a:rPr>
              <a:t>システム管理</a:t>
            </a:r>
            <a:endParaRPr lang="en-US">
              <a:latin typeface="Meiryo UI"/>
              <a:ea typeface="Meiryo UI"/>
              <a:cs typeface="Arial"/>
            </a:endParaRPr>
          </a:p>
        </p:txBody>
      </p:sp>
      <p:sp>
        <p:nvSpPr>
          <p:cNvPr id="3" name="Content Placeholder 2">
            <a:extLst>
              <a:ext uri="{FF2B5EF4-FFF2-40B4-BE49-F238E27FC236}">
                <a16:creationId xmlns:a16="http://schemas.microsoft.com/office/drawing/2014/main" id="{B8F4F8A3-A9C1-399D-102C-F2525F1CA4C9}"/>
              </a:ext>
            </a:extLst>
          </p:cNvPr>
          <p:cNvSpPr>
            <a:spLocks noGrp="1"/>
          </p:cNvSpPr>
          <p:nvPr>
            <p:ph idx="1"/>
          </p:nvPr>
        </p:nvSpPr>
        <p:spPr>
          <a:xfrm>
            <a:off x="616588" y="1825625"/>
            <a:ext cx="10515600" cy="1160951"/>
          </a:xfrm>
        </p:spPr>
        <p:txBody>
          <a:bodyPr vert="horz" lIns="91440" tIns="45720" rIns="91440" bIns="45720" rtlCol="0" anchor="t">
            <a:normAutofit/>
          </a:bodyPr>
          <a:lstStyle/>
          <a:p>
            <a:pPr marL="0" indent="0">
              <a:buNone/>
            </a:pPr>
            <a:r>
              <a:rPr lang="ja-JP" altLang="en-US" sz="2100">
                <a:solidFill>
                  <a:srgbClr val="FF6600"/>
                </a:solidFill>
                <a:latin typeface="Meiryo UI"/>
                <a:ea typeface="Meiryo UI"/>
                <a:cs typeface="Arial"/>
              </a:rPr>
              <a:t>他の委任された役割のすべての特権を含む、管理者の下で</a:t>
            </a:r>
            <a:endParaRPr lang="en-US" altLang="ja-JP" dirty="0">
              <a:solidFill>
                <a:srgbClr val="FFFFFF"/>
              </a:solidFill>
              <a:latin typeface="Meiryo UI"/>
              <a:ea typeface="Meiryo UI"/>
            </a:endParaRPr>
          </a:p>
          <a:p>
            <a:pPr marL="0" indent="0">
              <a:buNone/>
            </a:pPr>
            <a:r>
              <a:rPr lang="ja-JP" altLang="en-US" sz="2100">
                <a:solidFill>
                  <a:srgbClr val="FF6600"/>
                </a:solidFill>
                <a:latin typeface="Meiryo UI"/>
                <a:ea typeface="Meiryo UI"/>
                <a:cs typeface="Arial"/>
              </a:rPr>
              <a:t>最も管理的な機能を持っています</a:t>
            </a:r>
            <a:r>
              <a:rPr lang="en-US" sz="2100" dirty="0">
                <a:solidFill>
                  <a:srgbClr val="FF6600"/>
                </a:solidFill>
                <a:latin typeface="Meiryo UI"/>
                <a:ea typeface="Meiryo UI"/>
                <a:cs typeface="Arial"/>
              </a:rPr>
              <a:t>。</a:t>
            </a:r>
            <a:endParaRPr lang="en-US" dirty="0">
              <a:latin typeface="Meiryo UI"/>
              <a:ea typeface="Meiryo UI"/>
            </a:endParaRPr>
          </a:p>
        </p:txBody>
      </p:sp>
      <p:sp>
        <p:nvSpPr>
          <p:cNvPr id="5" name="TextBox 4">
            <a:extLst>
              <a:ext uri="{FF2B5EF4-FFF2-40B4-BE49-F238E27FC236}">
                <a16:creationId xmlns:a16="http://schemas.microsoft.com/office/drawing/2014/main" id="{978E0D9A-7C99-694B-AF18-54E001994926}"/>
              </a:ext>
            </a:extLst>
          </p:cNvPr>
          <p:cNvSpPr txBox="1"/>
          <p:nvPr/>
        </p:nvSpPr>
        <p:spPr>
          <a:xfrm>
            <a:off x="616588" y="3121513"/>
            <a:ext cx="5138737" cy="3323987"/>
          </a:xfrm>
          <a:prstGeom prst="rect">
            <a:avLst/>
          </a:prstGeom>
          <a:noFill/>
        </p:spPr>
        <p:txBody>
          <a:bodyPr wrap="square" lIns="91440" tIns="45720" rIns="91440" bIns="45720" rtlCol="0" anchor="t">
            <a:spAutoFit/>
          </a:bodyPr>
          <a:lstStyle/>
          <a:p>
            <a:pPr marL="0" indent="0">
              <a:spcBef>
                <a:spcPts val="1200"/>
              </a:spcBef>
              <a:buNone/>
            </a:pPr>
            <a:r>
              <a:rPr lang="ja-JP" sz="2400" b="1">
                <a:solidFill>
                  <a:srgbClr val="FF6600"/>
                </a:solidFill>
                <a:latin typeface="Meiryo UI"/>
                <a:ea typeface="Meiryo UI"/>
                <a:cs typeface="Arial"/>
              </a:rPr>
              <a:t>シナリオ</a:t>
            </a:r>
            <a:r>
              <a:rPr lang="en-TW" sz="2400" b="1" dirty="0">
                <a:solidFill>
                  <a:srgbClr val="FF6600"/>
                </a:solidFill>
                <a:latin typeface="Meiryo UI"/>
                <a:ea typeface="Meiryo UI"/>
                <a:cs typeface="Arial"/>
              </a:rPr>
              <a:t>:</a:t>
            </a:r>
            <a:endParaRPr lang="en-US" sz="2400" b="1" dirty="0">
              <a:solidFill>
                <a:srgbClr val="FF6600"/>
              </a:solidFill>
              <a:latin typeface="Meiryo UI"/>
              <a:ea typeface="Meiryo UI"/>
              <a:cs typeface="Arial"/>
            </a:endParaRPr>
          </a:p>
          <a:p>
            <a:pPr marL="285750" indent="-285750">
              <a:spcBef>
                <a:spcPts val="1200"/>
              </a:spcBef>
              <a:buClr>
                <a:srgbClr val="FF6600"/>
              </a:buClr>
              <a:buFont typeface="Arial" panose="020B0604020202020204" pitchFamily="34" charset="0"/>
              <a:buChar char="•"/>
            </a:pPr>
            <a:r>
              <a:rPr lang="en-TW" sz="1600" spc="120" dirty="0">
                <a:solidFill>
                  <a:schemeClr val="bg1">
                    <a:lumMod val="95000"/>
                  </a:schemeClr>
                </a:solidFill>
                <a:latin typeface="Meiryo UI"/>
                <a:ea typeface="Meiryo UI"/>
                <a:cs typeface="Arial"/>
              </a:rPr>
              <a:t>IT</a:t>
            </a:r>
            <a:r>
              <a:rPr lang="ja-JP" sz="1600" spc="120">
                <a:solidFill>
                  <a:schemeClr val="bg1">
                    <a:lumMod val="95000"/>
                  </a:schemeClr>
                </a:solidFill>
                <a:latin typeface="Meiryo UI"/>
                <a:ea typeface="Meiryo UI"/>
                <a:cs typeface="Arial"/>
              </a:rPr>
              <a:t>ディレクターの</a:t>
            </a:r>
            <a:r>
              <a:rPr lang="ja-JP" altLang="en-US" sz="1600" spc="120">
                <a:solidFill>
                  <a:schemeClr val="bg1">
                    <a:lumMod val="95000"/>
                  </a:schemeClr>
                </a:solidFill>
                <a:latin typeface="Meiryo UI"/>
                <a:ea typeface="Meiryo UI"/>
                <a:cs typeface="Arial"/>
              </a:rPr>
              <a:t>ジョン</a:t>
            </a:r>
            <a:r>
              <a:rPr lang="ja-JP" sz="1600" spc="120">
                <a:solidFill>
                  <a:schemeClr val="bg1">
                    <a:lumMod val="95000"/>
                  </a:schemeClr>
                </a:solidFill>
                <a:latin typeface="Meiryo UI"/>
                <a:ea typeface="Meiryo UI"/>
                <a:cs typeface="Arial"/>
              </a:rPr>
              <a:t>は管理者であり</a:t>
            </a:r>
            <a:r>
              <a:rPr lang="en-TW" sz="1600" spc="120" dirty="0">
                <a:solidFill>
                  <a:schemeClr val="bg1">
                    <a:lumMod val="95000"/>
                  </a:schemeClr>
                </a:solidFill>
                <a:latin typeface="Meiryo UI"/>
                <a:ea typeface="Meiryo UI"/>
                <a:cs typeface="Arial"/>
              </a:rPr>
              <a:t>、</a:t>
            </a:r>
            <a:r>
              <a:rPr lang="ja-JP" sz="1600" spc="120">
                <a:solidFill>
                  <a:schemeClr val="bg1">
                    <a:lumMod val="95000"/>
                  </a:schemeClr>
                </a:solidFill>
                <a:latin typeface="Meiryo UI"/>
                <a:ea typeface="Meiryo UI"/>
                <a:cs typeface="Arial"/>
              </a:rPr>
              <a:t>システム管理の役割をユーザーグループ</a:t>
            </a:r>
            <a:r>
              <a:rPr lang="en-TW" sz="1600" spc="120" dirty="0">
                <a:solidFill>
                  <a:schemeClr val="bg1">
                    <a:lumMod val="95000"/>
                  </a:schemeClr>
                </a:solidFill>
                <a:latin typeface="Meiryo UI"/>
                <a:ea typeface="Meiryo UI"/>
                <a:cs typeface="Arial"/>
              </a:rPr>
              <a:t>「IT</a:t>
            </a:r>
            <a:r>
              <a:rPr lang="ja-JP" sz="1600" spc="120">
                <a:solidFill>
                  <a:schemeClr val="bg1">
                    <a:lumMod val="95000"/>
                  </a:schemeClr>
                </a:solidFill>
                <a:latin typeface="Meiryo UI"/>
                <a:ea typeface="Meiryo UI"/>
                <a:cs typeface="Arial"/>
              </a:rPr>
              <a:t>スタッフ</a:t>
            </a:r>
            <a:r>
              <a:rPr lang="en-TW" sz="1600" spc="120" dirty="0">
                <a:solidFill>
                  <a:schemeClr val="bg1">
                    <a:lumMod val="95000"/>
                  </a:schemeClr>
                </a:solidFill>
                <a:latin typeface="Meiryo UI"/>
                <a:ea typeface="Meiryo UI"/>
                <a:cs typeface="Arial"/>
              </a:rPr>
              <a:t>」</a:t>
            </a:r>
            <a:r>
              <a:rPr lang="ja-JP" sz="1600" spc="120">
                <a:solidFill>
                  <a:schemeClr val="bg1">
                    <a:lumMod val="95000"/>
                  </a:schemeClr>
                </a:solidFill>
                <a:latin typeface="Meiryo UI"/>
                <a:ea typeface="Meiryo UI"/>
                <a:cs typeface="Arial"/>
              </a:rPr>
              <a:t>に委任します</a:t>
            </a:r>
            <a:r>
              <a:rPr lang="en-TW" sz="1600" spc="120" dirty="0">
                <a:solidFill>
                  <a:schemeClr val="bg1">
                    <a:lumMod val="95000"/>
                  </a:schemeClr>
                </a:solidFill>
                <a:latin typeface="Meiryo UI"/>
                <a:ea typeface="Meiryo UI"/>
                <a:cs typeface="Arial"/>
              </a:rPr>
              <a:t>。</a:t>
            </a:r>
            <a:endParaRPr lang="en-TW" sz="1600" spc="120">
              <a:solidFill>
                <a:schemeClr val="bg1">
                  <a:lumMod val="95000"/>
                </a:schemeClr>
              </a:solidFill>
              <a:latin typeface="Meiryo UI"/>
              <a:ea typeface="Meiryo UI"/>
              <a:cs typeface="Arial" panose="020B0604020202020204" pitchFamily="34" charset="0"/>
            </a:endParaRPr>
          </a:p>
          <a:p>
            <a:pPr marL="285750" indent="-285750">
              <a:spcBef>
                <a:spcPts val="1200"/>
              </a:spcBef>
              <a:buClr>
                <a:srgbClr val="FF6600"/>
              </a:buClr>
              <a:buFont typeface="Arial" panose="020B0604020202020204" pitchFamily="34" charset="0"/>
              <a:buChar char="•"/>
            </a:pPr>
            <a:r>
              <a:rPr lang="ja-JP" altLang="en-US" sz="1600" spc="120">
                <a:solidFill>
                  <a:schemeClr val="bg1">
                    <a:lumMod val="95000"/>
                  </a:schemeClr>
                </a:solidFill>
                <a:latin typeface="Meiryo UI"/>
                <a:ea typeface="Meiryo UI"/>
                <a:cs typeface="Arial"/>
              </a:rPr>
              <a:t>ジョン</a:t>
            </a:r>
            <a:r>
              <a:rPr lang="ja-JP" sz="1600" spc="120">
                <a:solidFill>
                  <a:schemeClr val="bg1">
                    <a:lumMod val="95000"/>
                  </a:schemeClr>
                </a:solidFill>
                <a:latin typeface="Meiryo UI"/>
                <a:ea typeface="Meiryo UI"/>
                <a:cs typeface="Arial"/>
              </a:rPr>
              <a:t>は</a:t>
            </a:r>
            <a:r>
              <a:rPr lang="en-TW" sz="1600" spc="120" dirty="0">
                <a:solidFill>
                  <a:schemeClr val="bg1">
                    <a:lumMod val="95000"/>
                  </a:schemeClr>
                </a:solidFill>
                <a:latin typeface="Meiryo UI"/>
                <a:ea typeface="Meiryo UI"/>
                <a:cs typeface="Arial"/>
              </a:rPr>
              <a:t>、</a:t>
            </a:r>
            <a:r>
              <a:rPr lang="ja-JP" sz="1600" spc="120">
                <a:solidFill>
                  <a:schemeClr val="bg1">
                    <a:lumMod val="95000"/>
                  </a:schemeClr>
                </a:solidFill>
                <a:latin typeface="Meiryo UI"/>
                <a:ea typeface="Meiryo UI"/>
                <a:cs typeface="Arial"/>
              </a:rPr>
              <a:t>ユーザーグループ</a:t>
            </a:r>
            <a:r>
              <a:rPr lang="en-TW" sz="1600" spc="120" dirty="0">
                <a:solidFill>
                  <a:schemeClr val="bg1">
                    <a:lumMod val="95000"/>
                  </a:schemeClr>
                </a:solidFill>
                <a:latin typeface="Meiryo UI"/>
                <a:ea typeface="Meiryo UI"/>
                <a:cs typeface="Arial"/>
              </a:rPr>
              <a:t>「IT</a:t>
            </a:r>
            <a:r>
              <a:rPr lang="ja-JP" sz="1600" spc="120">
                <a:solidFill>
                  <a:schemeClr val="bg1">
                    <a:lumMod val="95000"/>
                  </a:schemeClr>
                </a:solidFill>
                <a:latin typeface="Meiryo UI"/>
                <a:ea typeface="Meiryo UI"/>
                <a:cs typeface="Arial"/>
              </a:rPr>
              <a:t>スタッフ</a:t>
            </a:r>
            <a:r>
              <a:rPr lang="en-TW" sz="1600" spc="120" dirty="0">
                <a:solidFill>
                  <a:schemeClr val="bg1">
                    <a:lumMod val="95000"/>
                  </a:schemeClr>
                </a:solidFill>
                <a:latin typeface="Meiryo UI"/>
                <a:ea typeface="Meiryo UI"/>
                <a:cs typeface="Arial"/>
              </a:rPr>
              <a:t>」</a:t>
            </a:r>
            <a:r>
              <a:rPr lang="ja-JP" sz="1600" spc="120">
                <a:solidFill>
                  <a:schemeClr val="bg1">
                    <a:lumMod val="95000"/>
                  </a:schemeClr>
                </a:solidFill>
                <a:latin typeface="Meiryo UI"/>
                <a:ea typeface="Meiryo UI"/>
                <a:cs typeface="Arial"/>
              </a:rPr>
              <a:t>に対して</a:t>
            </a:r>
            <a:r>
              <a:rPr lang="en-TW" sz="1600" spc="120" dirty="0">
                <a:solidFill>
                  <a:schemeClr val="bg1">
                    <a:lumMod val="95000"/>
                  </a:schemeClr>
                </a:solidFill>
                <a:latin typeface="Meiryo UI"/>
                <a:ea typeface="Meiryo UI"/>
                <a:cs typeface="Arial"/>
              </a:rPr>
              <a:t>、</a:t>
            </a:r>
            <a:r>
              <a:rPr lang="ja-JP" sz="1600" spc="120">
                <a:solidFill>
                  <a:schemeClr val="bg1">
                    <a:lumMod val="95000"/>
                  </a:schemeClr>
                </a:solidFill>
                <a:latin typeface="Meiryo UI"/>
                <a:ea typeface="Meiryo UI"/>
                <a:cs typeface="Arial"/>
              </a:rPr>
              <a:t>共有フォルダ「機密」</a:t>
            </a:r>
            <a:r>
              <a:rPr lang="ja-JP" altLang="en-US" sz="1600" spc="120">
                <a:solidFill>
                  <a:schemeClr val="bg1">
                    <a:lumMod val="95000"/>
                  </a:schemeClr>
                </a:solidFill>
                <a:latin typeface="Meiryo UI"/>
                <a:ea typeface="Meiryo UI"/>
                <a:cs typeface="Arial"/>
              </a:rPr>
              <a:t>へ</a:t>
            </a:r>
            <a:r>
              <a:rPr lang="ja-JP" sz="1600" spc="120">
                <a:solidFill>
                  <a:schemeClr val="bg1">
                    <a:lumMod val="95000"/>
                  </a:schemeClr>
                </a:solidFill>
                <a:latin typeface="Meiryo UI"/>
                <a:ea typeface="Meiryo UI"/>
                <a:cs typeface="Arial"/>
              </a:rPr>
              <a:t>のアクセス許可を</a:t>
            </a:r>
            <a:r>
              <a:rPr lang="en-TW" sz="1600" spc="120" dirty="0">
                <a:solidFill>
                  <a:schemeClr val="bg1">
                    <a:lumMod val="95000"/>
                  </a:schemeClr>
                </a:solidFill>
                <a:latin typeface="Meiryo UI"/>
                <a:ea typeface="Meiryo UI"/>
                <a:cs typeface="Arial"/>
              </a:rPr>
              <a:t>「</a:t>
            </a:r>
            <a:r>
              <a:rPr lang="ja-JP" sz="1600" spc="120">
                <a:solidFill>
                  <a:schemeClr val="bg1">
                    <a:lumMod val="95000"/>
                  </a:schemeClr>
                </a:solidFill>
                <a:latin typeface="Meiryo UI"/>
                <a:ea typeface="Meiryo UI"/>
                <a:cs typeface="Arial"/>
              </a:rPr>
              <a:t>アクセス拒否</a:t>
            </a:r>
            <a:r>
              <a:rPr lang="en-TW" sz="1600" spc="120" dirty="0">
                <a:solidFill>
                  <a:schemeClr val="bg1">
                    <a:lumMod val="95000"/>
                  </a:schemeClr>
                </a:solidFill>
                <a:latin typeface="Meiryo UI"/>
                <a:ea typeface="Meiryo UI"/>
                <a:cs typeface="Arial"/>
              </a:rPr>
              <a:t>」</a:t>
            </a:r>
            <a:r>
              <a:rPr lang="ja-JP" sz="1600" spc="120">
                <a:solidFill>
                  <a:schemeClr val="bg1">
                    <a:lumMod val="95000"/>
                  </a:schemeClr>
                </a:solidFill>
                <a:latin typeface="Meiryo UI"/>
                <a:ea typeface="Meiryo UI"/>
                <a:cs typeface="Arial"/>
              </a:rPr>
              <a:t>に設定します</a:t>
            </a:r>
            <a:r>
              <a:rPr lang="en-TW" sz="1600" spc="120" dirty="0">
                <a:solidFill>
                  <a:schemeClr val="bg1">
                    <a:lumMod val="95000"/>
                  </a:schemeClr>
                </a:solidFill>
                <a:latin typeface="Meiryo UI"/>
                <a:ea typeface="Meiryo UI"/>
                <a:cs typeface="Arial"/>
              </a:rPr>
              <a:t>。</a:t>
            </a:r>
            <a:endParaRPr lang="en-TW" sz="1600" spc="120">
              <a:solidFill>
                <a:schemeClr val="bg1">
                  <a:lumMod val="95000"/>
                </a:schemeClr>
              </a:solidFill>
              <a:latin typeface="Meiryo UI"/>
              <a:ea typeface="Meiryo UI"/>
              <a:cs typeface="Arial" panose="020B0604020202020204" pitchFamily="34" charset="0"/>
            </a:endParaRPr>
          </a:p>
          <a:p>
            <a:pPr marL="285750" indent="-285750">
              <a:spcBef>
                <a:spcPts val="1200"/>
              </a:spcBef>
              <a:buClr>
                <a:srgbClr val="FF6600"/>
              </a:buClr>
              <a:buFont typeface="Arial" panose="020B0604020202020204" pitchFamily="34" charset="0"/>
              <a:buChar char="•"/>
            </a:pPr>
            <a:r>
              <a:rPr lang="en-TW" sz="1600" spc="120" dirty="0">
                <a:solidFill>
                  <a:schemeClr val="bg1">
                    <a:lumMod val="95000"/>
                  </a:schemeClr>
                </a:solidFill>
                <a:latin typeface="Meiryo UI"/>
                <a:ea typeface="Meiryo UI"/>
                <a:cs typeface="Arial"/>
              </a:rPr>
              <a:t>「IT</a:t>
            </a:r>
            <a:r>
              <a:rPr lang="ja-JP" sz="1600" spc="120">
                <a:solidFill>
                  <a:schemeClr val="bg1">
                    <a:lumMod val="95000"/>
                  </a:schemeClr>
                </a:solidFill>
                <a:latin typeface="Meiryo UI"/>
                <a:ea typeface="Meiryo UI"/>
                <a:cs typeface="Arial"/>
              </a:rPr>
              <a:t>スタッフ</a:t>
            </a:r>
            <a:r>
              <a:rPr lang="en-TW" sz="1600" spc="120" dirty="0">
                <a:solidFill>
                  <a:schemeClr val="bg1">
                    <a:lumMod val="95000"/>
                  </a:schemeClr>
                </a:solidFill>
                <a:latin typeface="Meiryo UI"/>
                <a:ea typeface="Meiryo UI"/>
                <a:cs typeface="Arial"/>
              </a:rPr>
              <a:t>」</a:t>
            </a:r>
            <a:r>
              <a:rPr lang="ja-JP" sz="1600" spc="120">
                <a:solidFill>
                  <a:schemeClr val="bg1">
                    <a:lumMod val="95000"/>
                  </a:schemeClr>
                </a:solidFill>
                <a:latin typeface="Meiryo UI"/>
                <a:ea typeface="Meiryo UI"/>
                <a:cs typeface="Arial"/>
              </a:rPr>
              <a:t>グループのボブは</a:t>
            </a:r>
            <a:r>
              <a:rPr lang="en-TW" sz="1600" spc="120" dirty="0">
                <a:solidFill>
                  <a:schemeClr val="bg1">
                    <a:lumMod val="95000"/>
                  </a:schemeClr>
                </a:solidFill>
                <a:latin typeface="Meiryo UI"/>
                <a:ea typeface="Meiryo UI"/>
                <a:cs typeface="Arial"/>
              </a:rPr>
              <a:t>、</a:t>
            </a:r>
            <a:r>
              <a:rPr lang="ja-JP" sz="1600" spc="120">
                <a:solidFill>
                  <a:schemeClr val="bg1">
                    <a:lumMod val="95000"/>
                  </a:schemeClr>
                </a:solidFill>
                <a:latin typeface="Meiryo UI"/>
                <a:ea typeface="Meiryo UI"/>
                <a:cs typeface="Arial"/>
              </a:rPr>
              <a:t>ファームウェアのアップデートはでき</a:t>
            </a:r>
            <a:r>
              <a:rPr lang="ja-JP" altLang="en-US" sz="1600" spc="120">
                <a:solidFill>
                  <a:schemeClr val="bg1">
                    <a:lumMod val="95000"/>
                  </a:schemeClr>
                </a:solidFill>
                <a:latin typeface="Meiryo UI"/>
                <a:ea typeface="Meiryo UI"/>
                <a:cs typeface="Arial"/>
              </a:rPr>
              <a:t>ます</a:t>
            </a:r>
            <a:r>
              <a:rPr lang="ja-JP" sz="1600" spc="120">
                <a:solidFill>
                  <a:schemeClr val="bg1">
                    <a:lumMod val="95000"/>
                  </a:schemeClr>
                </a:solidFill>
                <a:latin typeface="Meiryo UI"/>
                <a:ea typeface="Meiryo UI"/>
                <a:cs typeface="Arial"/>
              </a:rPr>
              <a:t>が</a:t>
            </a:r>
            <a:r>
              <a:rPr lang="en-TW"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機密</a:t>
            </a:r>
            <a:r>
              <a:rPr lang="en-TW" sz="1600" spc="120" dirty="0">
                <a:solidFill>
                  <a:schemeClr val="bg1">
                    <a:lumMod val="95000"/>
                  </a:schemeClr>
                </a:solidFill>
                <a:latin typeface="Meiryo UI"/>
                <a:ea typeface="Meiryo UI"/>
                <a:cs typeface="Arial"/>
              </a:rPr>
              <a:t>」</a:t>
            </a:r>
            <a:r>
              <a:rPr lang="ja-JP" sz="1600" spc="120">
                <a:solidFill>
                  <a:schemeClr val="bg1">
                    <a:lumMod val="95000"/>
                  </a:schemeClr>
                </a:solidFill>
                <a:latin typeface="Meiryo UI"/>
                <a:ea typeface="Meiryo UI"/>
                <a:cs typeface="Arial"/>
              </a:rPr>
              <a:t>のデータには触れないようになりました</a:t>
            </a:r>
            <a:r>
              <a:rPr lang="en-TW" sz="1600" spc="120" dirty="0">
                <a:solidFill>
                  <a:schemeClr val="bg1">
                    <a:lumMod val="95000"/>
                  </a:schemeClr>
                </a:solidFill>
                <a:latin typeface="Meiryo UI"/>
                <a:ea typeface="Meiryo UI"/>
                <a:cs typeface="Arial"/>
              </a:rPr>
              <a:t>。</a:t>
            </a:r>
            <a:endParaRPr lang="en-TW" sz="1600" spc="120" dirty="0">
              <a:solidFill>
                <a:schemeClr val="bg1">
                  <a:lumMod val="95000"/>
                </a:schemeClr>
              </a:solidFill>
              <a:latin typeface="Meiryo UI"/>
              <a:ea typeface="Meiryo UI"/>
              <a:cs typeface="Arial" panose="020B0604020202020204" pitchFamily="34" charset="0"/>
            </a:endParaRPr>
          </a:p>
          <a:p>
            <a:pPr>
              <a:spcBef>
                <a:spcPts val="1200"/>
              </a:spcBef>
            </a:pPr>
            <a:endParaRPr lang="en-TW">
              <a:latin typeface="Arial" panose="020B0604020202020204" pitchFamily="34" charset="0"/>
              <a:cs typeface="Arial" panose="020B0604020202020204" pitchFamily="34" charset="0"/>
            </a:endParaRPr>
          </a:p>
        </p:txBody>
      </p:sp>
      <p:graphicFrame>
        <p:nvGraphicFramePr>
          <p:cNvPr id="6" name="Table 8">
            <a:extLst>
              <a:ext uri="{FF2B5EF4-FFF2-40B4-BE49-F238E27FC236}">
                <a16:creationId xmlns:a16="http://schemas.microsoft.com/office/drawing/2014/main" id="{98061C09-F419-3DAE-673D-6323B2C8265B}"/>
              </a:ext>
            </a:extLst>
          </p:cNvPr>
          <p:cNvGraphicFramePr>
            <a:graphicFrameLocks noGrp="1"/>
          </p:cNvGraphicFramePr>
          <p:nvPr>
            <p:extLst>
              <p:ext uri="{D42A27DB-BD31-4B8C-83A1-F6EECF244321}">
                <p14:modId xmlns:p14="http://schemas.microsoft.com/office/powerpoint/2010/main" val="1363370205"/>
              </p:ext>
            </p:extLst>
          </p:nvPr>
        </p:nvGraphicFramePr>
        <p:xfrm>
          <a:off x="6145696" y="3141391"/>
          <a:ext cx="5769147" cy="3139321"/>
        </p:xfrm>
        <a:graphic>
          <a:graphicData uri="http://schemas.openxmlformats.org/drawingml/2006/table">
            <a:tbl>
              <a:tblPr>
                <a:effectLst>
                  <a:reflection blurRad="165100" stA="84000" endPos="27000" dist="50800" dir="5400000" sy="-100000" algn="bl" rotWithShape="0"/>
                </a:effectLst>
              </a:tblPr>
              <a:tblGrid>
                <a:gridCol w="2992816">
                  <a:extLst>
                    <a:ext uri="{9D8B030D-6E8A-4147-A177-3AD203B41FA5}">
                      <a16:colId xmlns:a16="http://schemas.microsoft.com/office/drawing/2014/main" val="2497486328"/>
                    </a:ext>
                  </a:extLst>
                </a:gridCol>
                <a:gridCol w="2776331">
                  <a:extLst>
                    <a:ext uri="{9D8B030D-6E8A-4147-A177-3AD203B41FA5}">
                      <a16:colId xmlns:a16="http://schemas.microsoft.com/office/drawing/2014/main" val="2157076206"/>
                    </a:ext>
                  </a:extLst>
                </a:gridCol>
              </a:tblGrid>
              <a:tr h="619056">
                <a:tc>
                  <a:txBody>
                    <a:bodyPr/>
                    <a:lstStyle/>
                    <a:p>
                      <a:pPr lvl="0" algn="ctr">
                        <a:buNone/>
                      </a:pPr>
                      <a:r>
                        <a:rPr lang="ja-JP" altLang="en-US" sz="1800" b="1" i="0" u="none" strike="noStrike" baseline="0" noProof="0">
                          <a:solidFill>
                            <a:srgbClr val="000000"/>
                          </a:solidFill>
                          <a:effectLst/>
                          <a:latin typeface="Meiryo UI"/>
                          <a:ea typeface="Meiryo UI"/>
                        </a:rPr>
                        <a:t>アクセス権</a:t>
                      </a:r>
                      <a:endParaRPr lang="en-US" b="1">
                        <a:latin typeface="Meiryo UI"/>
                        <a:ea typeface="Meiryo UI"/>
                      </a:endParaRPr>
                    </a:p>
                  </a:txBody>
                  <a:tcPr anchor="ctr">
                    <a:lnL w="12700" cmpd="sng">
                      <a:noFill/>
                      <a:prstDash val="soli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tc>
                  <a:txBody>
                    <a:bodyPr/>
                    <a:lstStyle/>
                    <a:p>
                      <a:pPr lvl="0" algn="ctr">
                        <a:buNone/>
                      </a:pPr>
                      <a:r>
                        <a:rPr lang="ja-JP" altLang="en-US" sz="1800" b="1" i="0" u="none" strike="noStrike" baseline="0" noProof="0">
                          <a:solidFill>
                            <a:srgbClr val="000000"/>
                          </a:solidFill>
                          <a:effectLst/>
                          <a:latin typeface="Meiryo UI"/>
                          <a:ea typeface="Meiryo UI"/>
                        </a:rPr>
                        <a:t>注意</a:t>
                      </a: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extLst>
                  <a:ext uri="{0D108BD9-81ED-4DB2-BD59-A6C34878D82A}">
                    <a16:rowId xmlns:a16="http://schemas.microsoft.com/office/drawing/2014/main" val="2234994931"/>
                  </a:ext>
                </a:extLst>
              </a:tr>
              <a:tr h="2520265">
                <a:tc>
                  <a:txBody>
                    <a:bodyPr/>
                    <a:lstStyle/>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dirty="0">
                          <a:latin typeface="Meiryo UI"/>
                          <a:cs typeface="Arial"/>
                        </a:rPr>
                        <a:t>NAS</a:t>
                      </a:r>
                      <a:r>
                        <a:rPr lang="ja-JP" altLang="en-US" sz="1600">
                          <a:latin typeface="Meiryo UI"/>
                          <a:ea typeface="Meiryo UI"/>
                          <a:cs typeface="Arial"/>
                        </a:rPr>
                        <a:t>のコントロールパネルを使用</a:t>
                      </a:r>
                      <a:r>
                        <a:rPr lang="ja-JP" sz="1600" b="0" i="0" u="none" strike="noStrike" noProof="0">
                          <a:solidFill>
                            <a:srgbClr val="000000"/>
                          </a:solidFill>
                          <a:latin typeface="Meiryo UI"/>
                          <a:ea typeface="Meiryo UI"/>
                        </a:rPr>
                        <a:t>できます</a:t>
                      </a:r>
                      <a:r>
                        <a:rPr lang="ja-JP" altLang="en-US" sz="1600">
                          <a:latin typeface="Meiryo UI"/>
                          <a:ea typeface="Meiryo UI"/>
                          <a:cs typeface="Arial"/>
                        </a:rPr>
                        <a:t>。</a:t>
                      </a:r>
                      <a:r>
                        <a:rPr lang="en-US" sz="1600" dirty="0">
                          <a:latin typeface="Meiryo UI"/>
                          <a:cs typeface="Arial"/>
                        </a:rPr>
                        <a:t> </a:t>
                      </a:r>
                    </a:p>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altLang="zh-TW" sz="1600" b="0" dirty="0" err="1">
                          <a:solidFill>
                            <a:srgbClr val="000000"/>
                          </a:solidFill>
                          <a:effectLst/>
                          <a:latin typeface="Meiryo UI"/>
                          <a:cs typeface="Arial"/>
                        </a:rPr>
                        <a:t>管理者の管理下にあるほとんどの管理業務を処理</a:t>
                      </a:r>
                      <a:r>
                        <a:rPr lang="ja-JP" altLang="en-US" sz="1600" b="0" i="0" u="none" strike="noStrike" noProof="0">
                          <a:solidFill>
                            <a:srgbClr val="000000"/>
                          </a:solidFill>
                          <a:effectLst/>
                          <a:latin typeface="Meiryo UI"/>
                          <a:ea typeface="Meiryo UI"/>
                        </a:rPr>
                        <a:t>できます</a:t>
                      </a:r>
                      <a:r>
                        <a:rPr lang="en-US" altLang="zh-TW" sz="1600" b="0" dirty="0">
                          <a:solidFill>
                            <a:srgbClr val="000000"/>
                          </a:solidFill>
                          <a:effectLst/>
                          <a:latin typeface="Meiryo UI"/>
                          <a:cs typeface="Arial"/>
                        </a:rPr>
                        <a:t>。</a:t>
                      </a:r>
                    </a:p>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altLang="zh-TW" sz="1600" b="0" dirty="0" err="1">
                          <a:solidFill>
                            <a:srgbClr val="000000"/>
                          </a:solidFill>
                          <a:effectLst/>
                          <a:latin typeface="Meiryo UI"/>
                          <a:cs typeface="Arial"/>
                        </a:rPr>
                        <a:t>他のすべての委任された役割の特権を所有します</a:t>
                      </a:r>
                      <a:r>
                        <a:rPr lang="en-US" altLang="zh-TW" sz="1600" b="0" dirty="0">
                          <a:solidFill>
                            <a:srgbClr val="000000"/>
                          </a:solidFill>
                          <a:effectLst/>
                          <a:latin typeface="Meiryo UI"/>
                          <a:cs typeface="Arial"/>
                        </a:rPr>
                        <a:t>。</a:t>
                      </a:r>
                    </a:p>
                  </a:txBody>
                  <a:tcP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9705" marR="0" lvl="0" indent="-179705" algn="l" defTabSz="914400">
                        <a:lnSpc>
                          <a:spcPct val="110000"/>
                        </a:lnSpc>
                        <a:spcBef>
                          <a:spcPts val="1000"/>
                        </a:spcBef>
                        <a:spcAft>
                          <a:spcPts val="0"/>
                        </a:spcAft>
                        <a:buClrTx/>
                        <a:buSzTx/>
                        <a:buFont typeface="Arial" panose="020B0604020202020204" pitchFamily="34" charset="0"/>
                        <a:buChar char="•"/>
                        <a:tabLst/>
                        <a:defRPr/>
                      </a:pPr>
                      <a:r>
                        <a:rPr lang="en-US" altLang="zh-TW" sz="1600" dirty="0" err="1">
                          <a:latin typeface="Meiryo UI"/>
                          <a:cs typeface="Arial"/>
                        </a:rPr>
                        <a:t>SSH、telnet、ロールデリゲーションに制限があります</a:t>
                      </a:r>
                      <a:r>
                        <a:rPr lang="en-US" altLang="zh-TW" sz="1600" dirty="0">
                          <a:latin typeface="Meiryo UI"/>
                          <a:cs typeface="Arial"/>
                        </a:rPr>
                        <a:t>。</a:t>
                      </a:r>
                      <a:endParaRPr lang="en-US" altLang="zh-TW" sz="1600">
                        <a:latin typeface="Meiryo UI"/>
                        <a:cs typeface="Arial"/>
                      </a:endParaRPr>
                    </a:p>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altLang="zh-TW" sz="1600" dirty="0" err="1">
                          <a:latin typeface="Meiryo UI"/>
                          <a:cs typeface="Arial"/>
                        </a:rPr>
                        <a:t>管理者しかアクセスできないアプリを開くことができません</a:t>
                      </a:r>
                      <a:r>
                        <a:rPr lang="en-US" altLang="zh-TW" sz="1600" dirty="0">
                          <a:latin typeface="Meiryo UI"/>
                          <a:cs typeface="Arial"/>
                        </a:rPr>
                        <a:t>。</a:t>
                      </a:r>
                    </a:p>
                  </a:txBody>
                  <a:tcP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40057979"/>
                  </a:ext>
                </a:extLst>
              </a:tr>
            </a:tbl>
          </a:graphicData>
        </a:graphic>
      </p:graphicFrame>
    </p:spTree>
    <p:extLst>
      <p:ext uri="{BB962C8B-B14F-4D97-AF65-F5344CB8AC3E}">
        <p14:creationId xmlns:p14="http://schemas.microsoft.com/office/powerpoint/2010/main" val="1773603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形 16">
            <a:extLst>
              <a:ext uri="{FF2B5EF4-FFF2-40B4-BE49-F238E27FC236}">
                <a16:creationId xmlns:a16="http://schemas.microsoft.com/office/drawing/2014/main" id="{92640A1C-3F83-AC3E-8E67-324A0319379F}"/>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50000"/>
          <a:stretch/>
        </p:blipFill>
        <p:spPr>
          <a:xfrm>
            <a:off x="10476314" y="0"/>
            <a:ext cx="1715686" cy="6858000"/>
          </a:xfrm>
          <a:prstGeom prst="rect">
            <a:avLst/>
          </a:prstGeom>
        </p:spPr>
      </p:pic>
      <p:sp>
        <p:nvSpPr>
          <p:cNvPr id="2" name="Title 1">
            <a:extLst>
              <a:ext uri="{FF2B5EF4-FFF2-40B4-BE49-F238E27FC236}">
                <a16:creationId xmlns:a16="http://schemas.microsoft.com/office/drawing/2014/main" id="{F470A75D-613A-3FEF-DAEE-A43B988259CC}"/>
              </a:ext>
            </a:extLst>
          </p:cNvPr>
          <p:cNvSpPr>
            <a:spLocks noGrp="1"/>
          </p:cNvSpPr>
          <p:nvPr>
            <p:ph type="title"/>
          </p:nvPr>
        </p:nvSpPr>
        <p:spPr>
          <a:xfrm>
            <a:off x="667863" y="365125"/>
            <a:ext cx="10515600" cy="1325563"/>
          </a:xfrm>
        </p:spPr>
        <p:txBody>
          <a:bodyPr>
            <a:normAutofit/>
          </a:bodyPr>
          <a:lstStyle/>
          <a:p>
            <a:r>
              <a:rPr lang="ja-JP" altLang="en-US">
                <a:latin typeface="Meiryo UI"/>
                <a:ea typeface="Meiryo UI"/>
                <a:cs typeface="Arial"/>
              </a:rPr>
              <a:t>委任管理</a:t>
            </a:r>
            <a:r>
              <a:rPr lang="en-US" dirty="0">
                <a:solidFill>
                  <a:srgbClr val="FF6600"/>
                </a:solidFill>
                <a:latin typeface="Meiryo UI"/>
                <a:ea typeface="Meiryo UI"/>
                <a:cs typeface="Arial"/>
              </a:rPr>
              <a:t>:</a:t>
            </a:r>
            <a:r>
              <a:rPr lang="en-US" dirty="0">
                <a:latin typeface="Meiryo UI"/>
                <a:ea typeface="Meiryo UI"/>
                <a:cs typeface="Arial"/>
              </a:rPr>
              <a:t> </a:t>
            </a:r>
            <a:r>
              <a:rPr lang="ja-JP" altLang="en-US">
                <a:latin typeface="Meiryo UI"/>
                <a:ea typeface="Meiryo UI"/>
                <a:cs typeface="Arial"/>
              </a:rPr>
              <a:t>バックアップ管理</a:t>
            </a:r>
            <a:endParaRPr lang="en-US">
              <a:latin typeface="Meiryo UI"/>
              <a:ea typeface="Meiryo UI"/>
            </a:endParaRPr>
          </a:p>
        </p:txBody>
      </p:sp>
      <p:sp>
        <p:nvSpPr>
          <p:cNvPr id="3" name="Content Placeholder 2">
            <a:extLst>
              <a:ext uri="{FF2B5EF4-FFF2-40B4-BE49-F238E27FC236}">
                <a16:creationId xmlns:a16="http://schemas.microsoft.com/office/drawing/2014/main" id="{B8F4F8A3-A9C1-399D-102C-F2525F1CA4C9}"/>
              </a:ext>
            </a:extLst>
          </p:cNvPr>
          <p:cNvSpPr>
            <a:spLocks noGrp="1"/>
          </p:cNvSpPr>
          <p:nvPr>
            <p:ph idx="1"/>
          </p:nvPr>
        </p:nvSpPr>
        <p:spPr>
          <a:xfrm>
            <a:off x="667863" y="1825625"/>
            <a:ext cx="10515600" cy="679036"/>
          </a:xfrm>
        </p:spPr>
        <p:txBody>
          <a:bodyPr vert="horz" lIns="91440" tIns="45720" rIns="91440" bIns="45720" rtlCol="0" anchor="t">
            <a:normAutofit/>
          </a:bodyPr>
          <a:lstStyle/>
          <a:p>
            <a:pPr marL="0" indent="0">
              <a:buNone/>
            </a:pPr>
            <a:r>
              <a:rPr lang="en-US" sz="2800" b="0" i="0" u="none" dirty="0">
                <a:solidFill>
                  <a:srgbClr val="FF6600"/>
                </a:solidFill>
                <a:effectLst/>
                <a:latin typeface="Meiryo UI"/>
                <a:ea typeface="Meiryo UI"/>
                <a:cs typeface="Calibri"/>
              </a:rPr>
              <a:t>NAS</a:t>
            </a:r>
            <a:r>
              <a:rPr lang="ja-JP" altLang="en-US">
                <a:solidFill>
                  <a:srgbClr val="FF6600"/>
                </a:solidFill>
                <a:latin typeface="Meiryo UI"/>
                <a:ea typeface="Meiryo UI"/>
                <a:cs typeface="Calibri"/>
              </a:rPr>
              <a:t>のバックアップジョブを管理</a:t>
            </a:r>
            <a:r>
              <a:rPr lang="en-US" dirty="0">
                <a:solidFill>
                  <a:srgbClr val="FF6600"/>
                </a:solidFill>
                <a:latin typeface="Meiryo UI"/>
                <a:ea typeface="Meiryo UI"/>
                <a:cs typeface="Calibri"/>
              </a:rPr>
              <a:t>・</a:t>
            </a:r>
            <a:r>
              <a:rPr lang="ja-JP" altLang="en-US">
                <a:solidFill>
                  <a:srgbClr val="FF6600"/>
                </a:solidFill>
                <a:latin typeface="Meiryo UI"/>
                <a:ea typeface="Meiryo UI"/>
                <a:cs typeface="Calibri"/>
              </a:rPr>
              <a:t>監視します</a:t>
            </a:r>
            <a:r>
              <a:rPr lang="en-US" dirty="0">
                <a:solidFill>
                  <a:srgbClr val="FF6600"/>
                </a:solidFill>
                <a:latin typeface="Meiryo UI"/>
                <a:ea typeface="Meiryo UI"/>
                <a:cs typeface="Calibri"/>
              </a:rPr>
              <a:t>。</a:t>
            </a:r>
            <a:endParaRPr lang="en-US" dirty="0">
              <a:latin typeface="Meiryo UI"/>
              <a:ea typeface="Meiryo UI"/>
            </a:endParaRPr>
          </a:p>
          <a:p>
            <a:pPr marL="0" indent="0">
              <a:buNone/>
            </a:pPr>
            <a:endParaRPr lang="en-TW">
              <a:solidFill>
                <a:srgbClr val="FF6600"/>
              </a:solidFill>
            </a:endParaRPr>
          </a:p>
        </p:txBody>
      </p:sp>
      <p:graphicFrame>
        <p:nvGraphicFramePr>
          <p:cNvPr id="14" name="Table 8">
            <a:extLst>
              <a:ext uri="{FF2B5EF4-FFF2-40B4-BE49-F238E27FC236}">
                <a16:creationId xmlns:a16="http://schemas.microsoft.com/office/drawing/2014/main" id="{F17F59E5-A80C-13FE-7D8E-07CE7A43C99B}"/>
              </a:ext>
            </a:extLst>
          </p:cNvPr>
          <p:cNvGraphicFramePr>
            <a:graphicFrameLocks noGrp="1"/>
          </p:cNvGraphicFramePr>
          <p:nvPr>
            <p:extLst>
              <p:ext uri="{D42A27DB-BD31-4B8C-83A1-F6EECF244321}">
                <p14:modId xmlns:p14="http://schemas.microsoft.com/office/powerpoint/2010/main" val="3865911645"/>
              </p:ext>
            </p:extLst>
          </p:nvPr>
        </p:nvGraphicFramePr>
        <p:xfrm>
          <a:off x="6145696" y="3131548"/>
          <a:ext cx="5769147" cy="3139321"/>
        </p:xfrm>
        <a:graphic>
          <a:graphicData uri="http://schemas.openxmlformats.org/drawingml/2006/table">
            <a:tbl>
              <a:tblPr>
                <a:effectLst>
                  <a:reflection blurRad="165100" stA="84000" endPos="27000" dist="50800" dir="5400000" sy="-100000" algn="bl" rotWithShape="0"/>
                </a:effectLst>
              </a:tblPr>
              <a:tblGrid>
                <a:gridCol w="2992816">
                  <a:extLst>
                    <a:ext uri="{9D8B030D-6E8A-4147-A177-3AD203B41FA5}">
                      <a16:colId xmlns:a16="http://schemas.microsoft.com/office/drawing/2014/main" val="2497486328"/>
                    </a:ext>
                  </a:extLst>
                </a:gridCol>
                <a:gridCol w="2776331">
                  <a:extLst>
                    <a:ext uri="{9D8B030D-6E8A-4147-A177-3AD203B41FA5}">
                      <a16:colId xmlns:a16="http://schemas.microsoft.com/office/drawing/2014/main" val="2157076206"/>
                    </a:ext>
                  </a:extLst>
                </a:gridCol>
              </a:tblGrid>
              <a:tr h="619056">
                <a:tc>
                  <a:txBody>
                    <a:bodyPr/>
                    <a:lstStyle/>
                    <a:p>
                      <a:pPr algn="ctr" rtl="0" fontAlgn="base"/>
                      <a:r>
                        <a:rPr lang="ja-JP" altLang="en-US" sz="1800" b="1" i="0">
                          <a:solidFill>
                            <a:schemeClr val="tx1"/>
                          </a:solidFill>
                          <a:effectLst/>
                          <a:latin typeface="Meiryo UI"/>
                          <a:ea typeface="Meiryo UI"/>
                          <a:cs typeface="Arial"/>
                        </a:rPr>
                        <a:t>アクセス権</a:t>
                      </a:r>
                      <a:endParaRPr lang="en-US" sz="1800" b="1" i="0">
                        <a:solidFill>
                          <a:schemeClr val="tx1"/>
                        </a:solidFill>
                        <a:effectLst/>
                        <a:latin typeface="Meiryo UI"/>
                        <a:ea typeface="Meiryo UI"/>
                        <a:cs typeface="Arial"/>
                      </a:endParaRPr>
                    </a:p>
                  </a:txBody>
                  <a:tcPr anchor="ctr">
                    <a:lnL w="12700" cmpd="sng">
                      <a:noFill/>
                      <a:prstDash val="soli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tc>
                  <a:txBody>
                    <a:bodyPr/>
                    <a:lstStyle/>
                    <a:p>
                      <a:pPr algn="ctr" rtl="0" fontAlgn="base"/>
                      <a:r>
                        <a:rPr lang="ja-JP" altLang="en-US" sz="1800" b="1">
                          <a:solidFill>
                            <a:schemeClr val="tx1"/>
                          </a:solidFill>
                          <a:effectLst/>
                          <a:latin typeface="Meiryo UI"/>
                          <a:ea typeface="Meiryo UI"/>
                          <a:cs typeface="Arial"/>
                        </a:rPr>
                        <a:t>注意</a:t>
                      </a:r>
                      <a:endParaRPr lang="en-US" sz="1800" b="1">
                        <a:solidFill>
                          <a:schemeClr val="tx1"/>
                        </a:solidFill>
                        <a:effectLst/>
                        <a:latin typeface="Meiryo UI"/>
                        <a:ea typeface="Meiryo UI"/>
                        <a:cs typeface="Arial"/>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extLst>
                  <a:ext uri="{0D108BD9-81ED-4DB2-BD59-A6C34878D82A}">
                    <a16:rowId xmlns:a16="http://schemas.microsoft.com/office/drawing/2014/main" val="2234994931"/>
                  </a:ext>
                </a:extLst>
              </a:tr>
              <a:tr h="2520265">
                <a:tc>
                  <a:txBody>
                    <a:bodyPr/>
                    <a:lstStyle/>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dirty="0">
                          <a:latin typeface="Meiryo UI"/>
                          <a:cs typeface="Arial"/>
                        </a:rPr>
                        <a:t>Hyper Data Protector</a:t>
                      </a:r>
                      <a:r>
                        <a:rPr lang="ja-JP" altLang="en-US" sz="1600">
                          <a:latin typeface="Meiryo UI"/>
                          <a:ea typeface="Meiryo UI"/>
                          <a:cs typeface="Arial"/>
                        </a:rPr>
                        <a:t>と</a:t>
                      </a:r>
                      <a:r>
                        <a:rPr lang="en-US" sz="1600" dirty="0">
                          <a:latin typeface="Meiryo UI"/>
                          <a:cs typeface="Arial"/>
                        </a:rPr>
                        <a:t>Hybrid Backup Sync</a:t>
                      </a:r>
                      <a:r>
                        <a:rPr lang="ja-JP" altLang="en-US" sz="1600">
                          <a:latin typeface="Meiryo UI"/>
                          <a:ea typeface="Meiryo UI"/>
                          <a:cs typeface="Arial"/>
                        </a:rPr>
                        <a:t>で</a:t>
                      </a:r>
                      <a:r>
                        <a:rPr lang="en-US" sz="1600" dirty="0">
                          <a:latin typeface="Meiryo UI"/>
                          <a:cs typeface="Arial"/>
                        </a:rPr>
                        <a:t>、</a:t>
                      </a:r>
                      <a:r>
                        <a:rPr lang="ja-JP" altLang="en-US" sz="1600">
                          <a:latin typeface="Meiryo UI"/>
                          <a:ea typeface="Meiryo UI"/>
                          <a:cs typeface="Arial"/>
                        </a:rPr>
                        <a:t>自社と他社のバックアップジョブを実行</a:t>
                      </a:r>
                      <a:r>
                        <a:rPr lang="ja-JP" sz="1600" b="0" i="0" u="none" strike="noStrike" noProof="0">
                          <a:solidFill>
                            <a:srgbClr val="000000"/>
                          </a:solidFill>
                          <a:latin typeface="Meiryo UI"/>
                          <a:ea typeface="Meiryo UI"/>
                        </a:rPr>
                        <a:t>できます</a:t>
                      </a:r>
                      <a:r>
                        <a:rPr lang="ja-JP" altLang="en-US" sz="1600">
                          <a:latin typeface="Meiryo UI"/>
                          <a:ea typeface="Meiryo UI"/>
                          <a:cs typeface="Arial"/>
                        </a:rPr>
                        <a:t>。</a:t>
                      </a:r>
                      <a:endParaRPr lang="en-US" sz="1600">
                        <a:latin typeface="Meiryo UI"/>
                        <a:ea typeface="Meiryo UI"/>
                        <a:cs typeface="Arial"/>
                      </a:endParaRPr>
                    </a:p>
                    <a:p>
                      <a:pPr marL="179705" marR="0" lvl="0" indent="-179705" algn="l" defTabSz="914400">
                        <a:lnSpc>
                          <a:spcPct val="110000"/>
                        </a:lnSpc>
                        <a:spcBef>
                          <a:spcPts val="1000"/>
                        </a:spcBef>
                        <a:spcAft>
                          <a:spcPts val="0"/>
                        </a:spcAft>
                        <a:buClrTx/>
                        <a:buSzTx/>
                        <a:buFont typeface="Arial" panose="020B0604020202020204" pitchFamily="34" charset="0"/>
                        <a:buChar char="•"/>
                        <a:tabLst/>
                        <a:defRPr/>
                      </a:pPr>
                      <a:r>
                        <a:rPr lang="ja-JP" altLang="en-US" sz="1600">
                          <a:latin typeface="Meiryo UI"/>
                          <a:ea typeface="Meiryo UI"/>
                          <a:cs typeface="Arial"/>
                        </a:rPr>
                        <a:t>所有するバックアップジョブを復元</a:t>
                      </a:r>
                      <a:r>
                        <a:rPr lang="ja-JP" sz="1600" b="0" i="0" u="none" strike="noStrike" noProof="0">
                          <a:solidFill>
                            <a:srgbClr val="000000"/>
                          </a:solidFill>
                          <a:latin typeface="Meiryo UI"/>
                          <a:ea typeface="Meiryo UI"/>
                        </a:rPr>
                        <a:t>できます</a:t>
                      </a:r>
                      <a:r>
                        <a:rPr lang="ja-JP" altLang="en-US" sz="1600">
                          <a:latin typeface="Meiryo UI"/>
                          <a:ea typeface="Meiryo UI"/>
                          <a:cs typeface="Arial"/>
                        </a:rPr>
                        <a:t>。</a:t>
                      </a:r>
                      <a:endParaRPr lang="en-US">
                        <a:latin typeface="Meiryo UI"/>
                        <a:ea typeface="Meiryo UI"/>
                      </a:endParaRPr>
                    </a:p>
                  </a:txBody>
                  <a:tcP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altLang="zh-TW" sz="1600" err="1">
                          <a:latin typeface="Meiryo UI"/>
                          <a:cs typeface="Arial"/>
                        </a:rPr>
                        <a:t>他人のバックアップジョブを復元できません</a:t>
                      </a:r>
                      <a:r>
                        <a:rPr lang="en-US" altLang="zh-TW" sz="1600" dirty="0">
                          <a:latin typeface="Meiryo UI"/>
                          <a:cs typeface="Arial"/>
                        </a:rPr>
                        <a:t>。</a:t>
                      </a:r>
                    </a:p>
                  </a:txBody>
                  <a:tcP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40057979"/>
                  </a:ext>
                </a:extLst>
              </a:tr>
            </a:tbl>
          </a:graphicData>
        </a:graphic>
      </p:graphicFrame>
      <p:sp>
        <p:nvSpPr>
          <p:cNvPr id="16" name="TextBox 4">
            <a:extLst>
              <a:ext uri="{FF2B5EF4-FFF2-40B4-BE49-F238E27FC236}">
                <a16:creationId xmlns:a16="http://schemas.microsoft.com/office/drawing/2014/main" id="{3167CD3F-B8AE-931D-7E83-2088120BD47A}"/>
              </a:ext>
            </a:extLst>
          </p:cNvPr>
          <p:cNvSpPr txBox="1"/>
          <p:nvPr/>
        </p:nvSpPr>
        <p:spPr>
          <a:xfrm>
            <a:off x="616588" y="3362380"/>
            <a:ext cx="5138737" cy="2677656"/>
          </a:xfrm>
          <a:prstGeom prst="rect">
            <a:avLst/>
          </a:prstGeom>
          <a:noFill/>
        </p:spPr>
        <p:txBody>
          <a:bodyPr wrap="square" lIns="91440" tIns="45720" rIns="91440" bIns="45720" rtlCol="0" anchor="t">
            <a:spAutoFit/>
          </a:bodyPr>
          <a:lstStyle/>
          <a:p>
            <a:pPr marL="0" indent="0">
              <a:spcBef>
                <a:spcPts val="1200"/>
              </a:spcBef>
              <a:buNone/>
            </a:pPr>
            <a:r>
              <a:rPr lang="ja-JP" altLang="en-US" sz="2400" b="1">
                <a:solidFill>
                  <a:srgbClr val="FF6600"/>
                </a:solidFill>
                <a:latin typeface="Meiryo UI"/>
                <a:ea typeface="Meiryo UI"/>
                <a:cs typeface="Arial"/>
              </a:rPr>
              <a:t>シナリオ</a:t>
            </a:r>
            <a:r>
              <a:rPr lang="en-TW" sz="2400" b="1" dirty="0">
                <a:solidFill>
                  <a:srgbClr val="FF6600"/>
                </a:solidFill>
                <a:latin typeface="Meiryo UI"/>
                <a:ea typeface="Meiryo UI"/>
                <a:cs typeface="Arial"/>
              </a:rPr>
              <a:t>:</a:t>
            </a:r>
            <a:endParaRPr lang="en-US" dirty="0">
              <a:latin typeface="Meiryo UI"/>
              <a:ea typeface="Meiryo UI"/>
              <a:cs typeface="Arial"/>
            </a:endParaRPr>
          </a:p>
          <a:p>
            <a:pPr marL="285750" indent="-285750">
              <a:spcBef>
                <a:spcPts val="1200"/>
              </a:spcBef>
              <a:buClr>
                <a:srgbClr val="FF6600"/>
              </a:buClr>
              <a:buFont typeface="Arial" panose="020B0604020202020204" pitchFamily="34" charset="0"/>
              <a:buChar char="•"/>
            </a:pPr>
            <a:r>
              <a:rPr lang="en-US" sz="1600" spc="120" dirty="0">
                <a:solidFill>
                  <a:schemeClr val="bg1">
                    <a:lumMod val="95000"/>
                  </a:schemeClr>
                </a:solidFill>
                <a:latin typeface="Meiryo UI"/>
                <a:ea typeface="Meiryo UI"/>
                <a:cs typeface="Arial"/>
              </a:rPr>
              <a:t>IT</a:t>
            </a:r>
            <a:r>
              <a:rPr lang="ja-JP" altLang="en-US" sz="1600" spc="120">
                <a:solidFill>
                  <a:schemeClr val="bg1">
                    <a:lumMod val="95000"/>
                  </a:schemeClr>
                </a:solidFill>
                <a:latin typeface="Meiryo UI"/>
                <a:ea typeface="Meiryo UI"/>
                <a:cs typeface="Arial"/>
              </a:rPr>
              <a:t>部門のリーダーであるエリックは</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海外支店に出張することになりました</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彼は同僚のジーンにバックアップ管理の役割を委ね</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彼が戻るまでバックアップタスクを任せます</a:t>
            </a:r>
            <a:r>
              <a:rPr lang="en-US" sz="1600" spc="120" dirty="0">
                <a:solidFill>
                  <a:schemeClr val="bg1">
                    <a:lumMod val="95000"/>
                  </a:schemeClr>
                </a:solidFill>
                <a:latin typeface="Meiryo UI"/>
                <a:ea typeface="Meiryo UI"/>
                <a:cs typeface="Arial"/>
              </a:rPr>
              <a:t>。</a:t>
            </a:r>
          </a:p>
          <a:p>
            <a:pPr marL="285750" indent="-285750">
              <a:spcBef>
                <a:spcPts val="1200"/>
              </a:spcBef>
              <a:buClr>
                <a:srgbClr val="FF6600"/>
              </a:buClr>
              <a:buFont typeface="Arial" panose="020B0604020202020204" pitchFamily="34" charset="0"/>
              <a:buChar char="•"/>
            </a:pPr>
            <a:r>
              <a:rPr lang="ja-JP" altLang="en-US" sz="1600" spc="120">
                <a:solidFill>
                  <a:schemeClr val="bg1">
                    <a:lumMod val="95000"/>
                  </a:schemeClr>
                </a:solidFill>
                <a:latin typeface="Meiryo UI"/>
                <a:ea typeface="Meiryo UI"/>
                <a:cs typeface="Arial"/>
              </a:rPr>
              <a:t>ジーンは、エリックが作成したバックアップジョブを管理者権限で維持することができます</a:t>
            </a:r>
            <a:r>
              <a:rPr lang="en-US" sz="1600" spc="120" dirty="0">
                <a:solidFill>
                  <a:schemeClr val="bg1">
                    <a:lumMod val="95000"/>
                  </a:schemeClr>
                </a:solidFill>
                <a:latin typeface="Meiryo UI"/>
                <a:ea typeface="Meiryo UI"/>
                <a:cs typeface="Arial"/>
              </a:rPr>
              <a:t>。</a:t>
            </a:r>
          </a:p>
          <a:p>
            <a:pPr>
              <a:spcBef>
                <a:spcPts val="1200"/>
              </a:spcBef>
            </a:pPr>
            <a:endParaRPr lang="en-TW">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602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形 16">
            <a:extLst>
              <a:ext uri="{FF2B5EF4-FFF2-40B4-BE49-F238E27FC236}">
                <a16:creationId xmlns:a16="http://schemas.microsoft.com/office/drawing/2014/main" id="{90D3A5BE-E4F6-0A83-F20B-AB4EAB542D6E}"/>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50000"/>
          <a:stretch/>
        </p:blipFill>
        <p:spPr>
          <a:xfrm>
            <a:off x="10476314" y="0"/>
            <a:ext cx="1715686" cy="6858000"/>
          </a:xfrm>
          <a:prstGeom prst="rect">
            <a:avLst/>
          </a:prstGeom>
        </p:spPr>
      </p:pic>
      <p:sp>
        <p:nvSpPr>
          <p:cNvPr id="8" name="Title 1">
            <a:extLst>
              <a:ext uri="{FF2B5EF4-FFF2-40B4-BE49-F238E27FC236}">
                <a16:creationId xmlns:a16="http://schemas.microsoft.com/office/drawing/2014/main" id="{79FFEFC9-13B7-85A3-3988-235D5E2D2B23}"/>
              </a:ext>
            </a:extLst>
          </p:cNvPr>
          <p:cNvSpPr txBox="1">
            <a:spLocks/>
          </p:cNvSpPr>
          <p:nvPr/>
        </p:nvSpPr>
        <p:spPr>
          <a:xfrm>
            <a:off x="667863" y="36512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b="1" kern="1200">
                <a:solidFill>
                  <a:srgbClr val="FF6600"/>
                </a:solidFill>
                <a:latin typeface="Arial" panose="020B0604020202020204" pitchFamily="34" charset="0"/>
                <a:ea typeface="+mj-ea"/>
                <a:cs typeface="Arial" panose="020B0604020202020204" pitchFamily="34" charset="0"/>
              </a:defRPr>
            </a:lvl1pPr>
          </a:lstStyle>
          <a:p>
            <a:r>
              <a:rPr lang="en-US" dirty="0" err="1">
                <a:latin typeface="Meiryo UI"/>
                <a:ea typeface="Meiryo UI"/>
                <a:cs typeface="Arial"/>
              </a:rPr>
              <a:t>委任管理</a:t>
            </a:r>
            <a:r>
              <a:rPr lang="en-US" dirty="0">
                <a:latin typeface="Meiryo UI"/>
                <a:ea typeface="Meiryo UI"/>
                <a:cs typeface="Arial"/>
              </a:rPr>
              <a:t>: </a:t>
            </a:r>
            <a:r>
              <a:rPr lang="en-US" dirty="0" err="1">
                <a:latin typeface="Meiryo UI"/>
                <a:ea typeface="Meiryo UI"/>
                <a:cs typeface="Arial"/>
              </a:rPr>
              <a:t>バックアップ操作</a:t>
            </a:r>
            <a:endParaRPr lang="en-US" dirty="0" err="1">
              <a:latin typeface="Meiryo UI"/>
              <a:ea typeface="Meiryo UI"/>
            </a:endParaRPr>
          </a:p>
        </p:txBody>
      </p:sp>
      <p:sp>
        <p:nvSpPr>
          <p:cNvPr id="9" name="Content Placeholder 2">
            <a:extLst>
              <a:ext uri="{FF2B5EF4-FFF2-40B4-BE49-F238E27FC236}">
                <a16:creationId xmlns:a16="http://schemas.microsoft.com/office/drawing/2014/main" id="{A9E008A9-E181-F364-666B-C493760E35BB}"/>
              </a:ext>
            </a:extLst>
          </p:cNvPr>
          <p:cNvSpPr txBox="1">
            <a:spLocks/>
          </p:cNvSpPr>
          <p:nvPr/>
        </p:nvSpPr>
        <p:spPr>
          <a:xfrm>
            <a:off x="667863" y="1825625"/>
            <a:ext cx="10515600" cy="7747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altLang="en-US">
                <a:solidFill>
                  <a:srgbClr val="FF6600"/>
                </a:solidFill>
                <a:latin typeface="Meiryo UI"/>
                <a:ea typeface="Meiryo UI"/>
                <a:cs typeface="Calibri"/>
              </a:rPr>
              <a:t>指定した共有フォルダのバックアップジョブを実行します</a:t>
            </a:r>
            <a:r>
              <a:rPr lang="en-US" dirty="0">
                <a:solidFill>
                  <a:srgbClr val="FF6600"/>
                </a:solidFill>
                <a:latin typeface="Meiryo UI"/>
                <a:ea typeface="Meiryo UI"/>
                <a:cs typeface="Calibri"/>
              </a:rPr>
              <a:t>。</a:t>
            </a:r>
            <a:endParaRPr lang="en-US" dirty="0">
              <a:latin typeface="Meiryo UI"/>
              <a:ea typeface="Meiryo UI"/>
            </a:endParaRPr>
          </a:p>
        </p:txBody>
      </p:sp>
      <p:sp>
        <p:nvSpPr>
          <p:cNvPr id="10" name="TextBox 4">
            <a:extLst>
              <a:ext uri="{FF2B5EF4-FFF2-40B4-BE49-F238E27FC236}">
                <a16:creationId xmlns:a16="http://schemas.microsoft.com/office/drawing/2014/main" id="{2D8505A1-CF40-FC1F-A371-EBAF78C5A809}"/>
              </a:ext>
            </a:extLst>
          </p:cNvPr>
          <p:cNvSpPr txBox="1"/>
          <p:nvPr/>
        </p:nvSpPr>
        <p:spPr>
          <a:xfrm>
            <a:off x="616588" y="3523289"/>
            <a:ext cx="5138737" cy="2431435"/>
          </a:xfrm>
          <a:prstGeom prst="rect">
            <a:avLst/>
          </a:prstGeom>
          <a:noFill/>
        </p:spPr>
        <p:txBody>
          <a:bodyPr wrap="square" lIns="91440" tIns="45720" rIns="91440" bIns="45720" rtlCol="0" anchor="t">
            <a:spAutoFit/>
          </a:bodyPr>
          <a:lstStyle/>
          <a:p>
            <a:pPr marL="0" indent="0">
              <a:spcBef>
                <a:spcPts val="1200"/>
              </a:spcBef>
              <a:buNone/>
            </a:pPr>
            <a:r>
              <a:rPr lang="ja-JP" sz="2400" b="1">
                <a:solidFill>
                  <a:srgbClr val="FF6600"/>
                </a:solidFill>
                <a:latin typeface="Meiryo UI"/>
                <a:ea typeface="Meiryo UI"/>
                <a:cs typeface="Arial"/>
              </a:rPr>
              <a:t>シナリオ</a:t>
            </a:r>
            <a:r>
              <a:rPr lang="en-TW" sz="2400" b="1" dirty="0">
                <a:solidFill>
                  <a:srgbClr val="FF6600"/>
                </a:solidFill>
                <a:latin typeface="Meiryo UI"/>
                <a:ea typeface="Meiryo UI"/>
                <a:cs typeface="Arial"/>
              </a:rPr>
              <a:t>:</a:t>
            </a:r>
            <a:endParaRPr lang="en-US" sz="2400" b="1" dirty="0">
              <a:solidFill>
                <a:srgbClr val="FF6600"/>
              </a:solidFill>
              <a:latin typeface="Meiryo UI"/>
              <a:ea typeface="Meiryo UI"/>
              <a:cs typeface="Arial"/>
            </a:endParaRPr>
          </a:p>
          <a:p>
            <a:pPr marL="285750" indent="-285750">
              <a:spcBef>
                <a:spcPts val="1200"/>
              </a:spcBef>
              <a:buClr>
                <a:srgbClr val="FF6600"/>
              </a:buClr>
              <a:buFont typeface="Arial" panose="020B0604020202020204" pitchFamily="34" charset="0"/>
              <a:buChar char="•"/>
            </a:pPr>
            <a:r>
              <a:rPr lang="ja-JP" altLang="en-US" sz="1600" spc="120">
                <a:solidFill>
                  <a:schemeClr val="bg1">
                    <a:lumMod val="95000"/>
                  </a:schemeClr>
                </a:solidFill>
                <a:latin typeface="Meiryo UI"/>
                <a:ea typeface="Meiryo UI"/>
                <a:cs typeface="Arial"/>
              </a:rPr>
              <a:t>部長のハイジは「バックアップ操作」の役割を委任されています</a:t>
            </a:r>
            <a:r>
              <a:rPr lang="en-US" sz="1600" spc="120" dirty="0">
                <a:solidFill>
                  <a:schemeClr val="bg1">
                    <a:lumMod val="95000"/>
                  </a:schemeClr>
                </a:solidFill>
                <a:latin typeface="Meiryo UI"/>
                <a:ea typeface="Meiryo UI"/>
                <a:cs typeface="Arial"/>
              </a:rPr>
              <a:t>。</a:t>
            </a:r>
          </a:p>
          <a:p>
            <a:pPr marL="285750" indent="-285750">
              <a:spcBef>
                <a:spcPts val="1200"/>
              </a:spcBef>
              <a:buClr>
                <a:srgbClr val="FF6600"/>
              </a:buClr>
              <a:buFont typeface="Arial" panose="020B0604020202020204" pitchFamily="34" charset="0"/>
              <a:buChar char="•"/>
            </a:pPr>
            <a:r>
              <a:rPr lang="ja-JP" altLang="en-US" sz="1600" spc="120">
                <a:solidFill>
                  <a:schemeClr val="bg1">
                    <a:lumMod val="95000"/>
                  </a:schemeClr>
                </a:solidFill>
                <a:latin typeface="Meiryo UI"/>
                <a:ea typeface="Meiryo UI"/>
                <a:cs typeface="Arial"/>
              </a:rPr>
              <a:t>彼女は自分の部署のデータについてよく知っているので、自分の範囲と頻度でバックアップジョブを管理することができます</a:t>
            </a:r>
            <a:r>
              <a:rPr lang="en-US" sz="1600" spc="120" dirty="0">
                <a:solidFill>
                  <a:schemeClr val="bg1">
                    <a:lumMod val="95000"/>
                  </a:schemeClr>
                </a:solidFill>
                <a:latin typeface="Meiryo UI"/>
                <a:ea typeface="Meiryo UI"/>
                <a:cs typeface="Arial"/>
              </a:rPr>
              <a:t>。</a:t>
            </a:r>
          </a:p>
          <a:p>
            <a:pPr>
              <a:spcBef>
                <a:spcPts val="1200"/>
              </a:spcBef>
            </a:pPr>
            <a:endParaRPr lang="en-TW">
              <a:latin typeface="Arial" panose="020B0604020202020204" pitchFamily="34" charset="0"/>
              <a:cs typeface="Arial" panose="020B0604020202020204" pitchFamily="34" charset="0"/>
            </a:endParaRPr>
          </a:p>
        </p:txBody>
      </p:sp>
      <p:graphicFrame>
        <p:nvGraphicFramePr>
          <p:cNvPr id="15" name="Table 8">
            <a:extLst>
              <a:ext uri="{FF2B5EF4-FFF2-40B4-BE49-F238E27FC236}">
                <a16:creationId xmlns:a16="http://schemas.microsoft.com/office/drawing/2014/main" id="{9F416D1A-8E62-51A8-D54C-CBB2BFE2F43E}"/>
              </a:ext>
            </a:extLst>
          </p:cNvPr>
          <p:cNvGraphicFramePr>
            <a:graphicFrameLocks noGrp="1"/>
          </p:cNvGraphicFramePr>
          <p:nvPr>
            <p:extLst>
              <p:ext uri="{D42A27DB-BD31-4B8C-83A1-F6EECF244321}">
                <p14:modId xmlns:p14="http://schemas.microsoft.com/office/powerpoint/2010/main" val="897179960"/>
              </p:ext>
            </p:extLst>
          </p:nvPr>
        </p:nvGraphicFramePr>
        <p:xfrm>
          <a:off x="6161899" y="3149563"/>
          <a:ext cx="5769147" cy="3139321"/>
        </p:xfrm>
        <a:graphic>
          <a:graphicData uri="http://schemas.openxmlformats.org/drawingml/2006/table">
            <a:tbl>
              <a:tblPr>
                <a:effectLst>
                  <a:reflection blurRad="165100" stA="84000" endPos="27000" dist="50800" dir="5400000" sy="-100000" algn="bl" rotWithShape="0"/>
                </a:effectLst>
              </a:tblPr>
              <a:tblGrid>
                <a:gridCol w="2992816">
                  <a:extLst>
                    <a:ext uri="{9D8B030D-6E8A-4147-A177-3AD203B41FA5}">
                      <a16:colId xmlns:a16="http://schemas.microsoft.com/office/drawing/2014/main" val="2497486328"/>
                    </a:ext>
                  </a:extLst>
                </a:gridCol>
                <a:gridCol w="2776331">
                  <a:extLst>
                    <a:ext uri="{9D8B030D-6E8A-4147-A177-3AD203B41FA5}">
                      <a16:colId xmlns:a16="http://schemas.microsoft.com/office/drawing/2014/main" val="2157076206"/>
                    </a:ext>
                  </a:extLst>
                </a:gridCol>
              </a:tblGrid>
              <a:tr h="619056">
                <a:tc>
                  <a:txBody>
                    <a:bodyPr/>
                    <a:lstStyle/>
                    <a:p>
                      <a:pPr algn="ctr" rtl="0" fontAlgn="base"/>
                      <a:r>
                        <a:rPr lang="ja-JP" altLang="en-US" sz="1800" b="1">
                          <a:solidFill>
                            <a:schemeClr val="tx1"/>
                          </a:solidFill>
                          <a:effectLst/>
                          <a:latin typeface="Meiryo UI"/>
                          <a:ea typeface="Meiryo UI"/>
                          <a:cs typeface="Arial"/>
                        </a:rPr>
                        <a:t>アクセス権</a:t>
                      </a:r>
                      <a:endParaRPr lang="en-US" sz="1800" b="1">
                        <a:solidFill>
                          <a:schemeClr val="tx1"/>
                        </a:solidFill>
                        <a:effectLst/>
                        <a:latin typeface="Meiryo UI"/>
                        <a:ea typeface="Meiryo UI"/>
                        <a:cs typeface="Arial"/>
                      </a:endParaRPr>
                    </a:p>
                  </a:txBody>
                  <a:tcPr anchor="ctr">
                    <a:lnL w="12700" cmpd="sng">
                      <a:noFill/>
                      <a:prstDash val="soli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tc>
                  <a:txBody>
                    <a:bodyPr/>
                    <a:lstStyle/>
                    <a:p>
                      <a:pPr algn="ctr" rtl="0" fontAlgn="base"/>
                      <a:r>
                        <a:rPr lang="ja-JP" altLang="en-US" sz="1800" b="1">
                          <a:solidFill>
                            <a:schemeClr val="tx1"/>
                          </a:solidFill>
                          <a:effectLst/>
                          <a:latin typeface="Meiryo UI"/>
                          <a:ea typeface="Meiryo UI"/>
                          <a:cs typeface="Arial"/>
                        </a:rPr>
                        <a:t>注意</a:t>
                      </a:r>
                      <a:endParaRPr lang="en-US" sz="1800" b="1">
                        <a:solidFill>
                          <a:schemeClr val="tx1"/>
                        </a:solidFill>
                        <a:effectLst/>
                        <a:latin typeface="Meiryo UI"/>
                        <a:ea typeface="Meiryo UI"/>
                        <a:cs typeface="Arial"/>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extLst>
                  <a:ext uri="{0D108BD9-81ED-4DB2-BD59-A6C34878D82A}">
                    <a16:rowId xmlns:a16="http://schemas.microsoft.com/office/drawing/2014/main" val="2234994931"/>
                  </a:ext>
                </a:extLst>
              </a:tr>
              <a:tr h="2520265">
                <a:tc>
                  <a:txBody>
                    <a:bodyPr/>
                    <a:lstStyle/>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ja-JP" altLang="en-US" sz="1600">
                          <a:latin typeface="Meiryo UI"/>
                          <a:ea typeface="Meiryo UI"/>
                          <a:cs typeface="Arial"/>
                        </a:rPr>
                        <a:t>アクセス権を持つフォルダに対して</a:t>
                      </a:r>
                      <a:r>
                        <a:rPr lang="en-US" sz="1600" dirty="0">
                          <a:latin typeface="Meiryo UI"/>
                          <a:cs typeface="Arial"/>
                        </a:rPr>
                        <a:t>、Hyper Data Protector</a:t>
                      </a:r>
                      <a:r>
                        <a:rPr lang="ja-JP" altLang="en-US" sz="1600">
                          <a:latin typeface="Meiryo UI"/>
                          <a:ea typeface="Meiryo UI"/>
                          <a:cs typeface="Arial"/>
                        </a:rPr>
                        <a:t>と</a:t>
                      </a:r>
                      <a:r>
                        <a:rPr lang="en-US" sz="1600" dirty="0">
                          <a:latin typeface="Meiryo UI"/>
                          <a:cs typeface="Arial"/>
                        </a:rPr>
                        <a:t>Hybrid Backup Sync</a:t>
                      </a:r>
                      <a:r>
                        <a:rPr lang="ja-JP" altLang="en-US" sz="1600">
                          <a:latin typeface="Meiryo UI"/>
                          <a:ea typeface="Meiryo UI"/>
                          <a:cs typeface="Arial"/>
                        </a:rPr>
                        <a:t>でバックアップジョブを作成し実行</a:t>
                      </a:r>
                      <a:r>
                        <a:rPr lang="ja-JP" sz="1600" b="0" i="0" u="none" strike="noStrike" noProof="0">
                          <a:solidFill>
                            <a:srgbClr val="000000"/>
                          </a:solidFill>
                          <a:latin typeface="Meiryo UI"/>
                          <a:ea typeface="Meiryo UI"/>
                        </a:rPr>
                        <a:t>できます</a:t>
                      </a:r>
                      <a:r>
                        <a:rPr lang="ja-JP" altLang="en-US" sz="1600">
                          <a:latin typeface="Meiryo UI"/>
                          <a:ea typeface="Meiryo UI"/>
                          <a:cs typeface="Arial"/>
                        </a:rPr>
                        <a:t>。</a:t>
                      </a:r>
                      <a:endParaRPr lang="en-US" sz="1600">
                        <a:latin typeface="Meiryo UI"/>
                        <a:ea typeface="Meiryo UI"/>
                        <a:cs typeface="Arial"/>
                      </a:endParaRPr>
                    </a:p>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ja-JP" altLang="en-US" sz="1600">
                          <a:latin typeface="Meiryo UI"/>
                          <a:ea typeface="Meiryo UI"/>
                          <a:cs typeface="Arial"/>
                        </a:rPr>
                        <a:t>所有するバックアップジョブでデータを復元</a:t>
                      </a:r>
                      <a:r>
                        <a:rPr lang="ja-JP" sz="1600" b="0" i="0" u="none" strike="noStrike" noProof="0">
                          <a:solidFill>
                            <a:srgbClr val="000000"/>
                          </a:solidFill>
                          <a:latin typeface="Meiryo UI"/>
                          <a:ea typeface="Meiryo UI"/>
                        </a:rPr>
                        <a:t>できます</a:t>
                      </a:r>
                      <a:r>
                        <a:rPr lang="ja-JP" altLang="en-US" sz="1600">
                          <a:latin typeface="Meiryo UI"/>
                          <a:ea typeface="Meiryo UI"/>
                          <a:cs typeface="Arial"/>
                        </a:rPr>
                        <a:t>。</a:t>
                      </a:r>
                      <a:endParaRPr lang="en-US" sz="1600">
                        <a:latin typeface="Meiryo UI"/>
                        <a:ea typeface="Meiryo UI"/>
                        <a:cs typeface="Arial"/>
                      </a:endParaRPr>
                    </a:p>
                  </a:txBody>
                  <a:tcP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altLang="zh-TW" sz="1600" dirty="0" err="1">
                          <a:latin typeface="Meiryo UI"/>
                          <a:cs typeface="Arial"/>
                        </a:rPr>
                        <a:t>バックアップジョブの処理時に、バックアップ元とバックアップ先として、読み取り</a:t>
                      </a:r>
                      <a:r>
                        <a:rPr lang="en-US" altLang="zh-TW" sz="1600" dirty="0">
                          <a:latin typeface="Meiryo UI"/>
                          <a:cs typeface="Arial"/>
                        </a:rPr>
                        <a:t>/</a:t>
                      </a:r>
                      <a:r>
                        <a:rPr lang="en-US" altLang="zh-TW" sz="1600" dirty="0" err="1">
                          <a:latin typeface="Meiryo UI"/>
                          <a:cs typeface="Arial"/>
                        </a:rPr>
                        <a:t>書き込みの権限を持つフォルダにのみアクセスできます</a:t>
                      </a:r>
                      <a:r>
                        <a:rPr lang="en-US" altLang="zh-TW" sz="1600" dirty="0">
                          <a:latin typeface="Meiryo UI"/>
                          <a:cs typeface="Arial"/>
                        </a:rPr>
                        <a:t>。</a:t>
                      </a:r>
                    </a:p>
                  </a:txBody>
                  <a:tcP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40057979"/>
                  </a:ext>
                </a:extLst>
              </a:tr>
            </a:tbl>
          </a:graphicData>
        </a:graphic>
      </p:graphicFrame>
    </p:spTree>
    <p:extLst>
      <p:ext uri="{BB962C8B-B14F-4D97-AF65-F5344CB8AC3E}">
        <p14:creationId xmlns:p14="http://schemas.microsoft.com/office/powerpoint/2010/main" val="2385939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678B070A-8862-EBB1-B897-20E64B4AF15F}"/>
              </a:ext>
            </a:extLst>
          </p:cNvPr>
          <p:cNvGrpSpPr/>
          <p:nvPr/>
        </p:nvGrpSpPr>
        <p:grpSpPr>
          <a:xfrm>
            <a:off x="6173859" y="3031435"/>
            <a:ext cx="5148468" cy="3349486"/>
            <a:chOff x="824948" y="3220278"/>
            <a:chExt cx="5148468" cy="3349486"/>
          </a:xfrm>
        </p:grpSpPr>
        <p:sp>
          <p:nvSpPr>
            <p:cNvPr id="20" name="矩形: 圓角 19">
              <a:extLst>
                <a:ext uri="{FF2B5EF4-FFF2-40B4-BE49-F238E27FC236}">
                  <a16:creationId xmlns:a16="http://schemas.microsoft.com/office/drawing/2014/main" id="{C00AE68D-3342-4261-1B6F-ACE27C5381AF}"/>
                </a:ext>
              </a:extLst>
            </p:cNvPr>
            <p:cNvSpPr/>
            <p:nvPr/>
          </p:nvSpPr>
          <p:spPr>
            <a:xfrm>
              <a:off x="824948" y="3220278"/>
              <a:ext cx="5068956" cy="3240155"/>
            </a:xfrm>
            <a:prstGeom prst="roundRect">
              <a:avLst>
                <a:gd name="adj" fmla="val 6238"/>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1" name="矩形: 圓角 20">
              <a:extLst>
                <a:ext uri="{FF2B5EF4-FFF2-40B4-BE49-F238E27FC236}">
                  <a16:creationId xmlns:a16="http://schemas.microsoft.com/office/drawing/2014/main" id="{3410C358-629C-1166-7BA0-8192ABB9F92F}"/>
                </a:ext>
              </a:extLst>
            </p:cNvPr>
            <p:cNvSpPr/>
            <p:nvPr/>
          </p:nvSpPr>
          <p:spPr>
            <a:xfrm>
              <a:off x="904460" y="3329609"/>
              <a:ext cx="5068956" cy="3240155"/>
            </a:xfrm>
            <a:prstGeom prst="roundRect">
              <a:avLst>
                <a:gd name="adj" fmla="val 6238"/>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grpSp>
      <p:grpSp>
        <p:nvGrpSpPr>
          <p:cNvPr id="13" name="群組 12">
            <a:extLst>
              <a:ext uri="{FF2B5EF4-FFF2-40B4-BE49-F238E27FC236}">
                <a16:creationId xmlns:a16="http://schemas.microsoft.com/office/drawing/2014/main" id="{4ACD428E-9E61-01E8-E015-E6B97CAAE359}"/>
              </a:ext>
            </a:extLst>
          </p:cNvPr>
          <p:cNvGrpSpPr/>
          <p:nvPr/>
        </p:nvGrpSpPr>
        <p:grpSpPr>
          <a:xfrm>
            <a:off x="790161" y="3031435"/>
            <a:ext cx="5148468" cy="3349486"/>
            <a:chOff x="824948" y="3220278"/>
            <a:chExt cx="5148468" cy="3349486"/>
          </a:xfrm>
        </p:grpSpPr>
        <p:sp>
          <p:nvSpPr>
            <p:cNvPr id="7" name="矩形: 圓角 6">
              <a:extLst>
                <a:ext uri="{FF2B5EF4-FFF2-40B4-BE49-F238E27FC236}">
                  <a16:creationId xmlns:a16="http://schemas.microsoft.com/office/drawing/2014/main" id="{9BC97F43-4FA0-F2BC-D449-B9CF9AA6A005}"/>
                </a:ext>
              </a:extLst>
            </p:cNvPr>
            <p:cNvSpPr/>
            <p:nvPr/>
          </p:nvSpPr>
          <p:spPr>
            <a:xfrm>
              <a:off x="824948" y="3220278"/>
              <a:ext cx="5068956" cy="3240155"/>
            </a:xfrm>
            <a:prstGeom prst="roundRect">
              <a:avLst>
                <a:gd name="adj" fmla="val 6238"/>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12" name="矩形: 圓角 11">
              <a:extLst>
                <a:ext uri="{FF2B5EF4-FFF2-40B4-BE49-F238E27FC236}">
                  <a16:creationId xmlns:a16="http://schemas.microsoft.com/office/drawing/2014/main" id="{A81B8666-AC75-BD12-95A6-ACA4569ACE62}"/>
                </a:ext>
              </a:extLst>
            </p:cNvPr>
            <p:cNvSpPr/>
            <p:nvPr/>
          </p:nvSpPr>
          <p:spPr>
            <a:xfrm>
              <a:off x="904460" y="3329609"/>
              <a:ext cx="5068956" cy="3240155"/>
            </a:xfrm>
            <a:prstGeom prst="roundRect">
              <a:avLst>
                <a:gd name="adj" fmla="val 6238"/>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grpSp>
      <p:sp>
        <p:nvSpPr>
          <p:cNvPr id="8" name="Title 1">
            <a:extLst>
              <a:ext uri="{FF2B5EF4-FFF2-40B4-BE49-F238E27FC236}">
                <a16:creationId xmlns:a16="http://schemas.microsoft.com/office/drawing/2014/main" id="{79FFEFC9-13B7-85A3-3988-235D5E2D2B23}"/>
              </a:ext>
            </a:extLst>
          </p:cNvPr>
          <p:cNvSpPr txBox="1">
            <a:spLocks/>
          </p:cNvSpPr>
          <p:nvPr/>
        </p:nvSpPr>
        <p:spPr>
          <a:xfrm>
            <a:off x="974035" y="546655"/>
            <a:ext cx="12741965" cy="210971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b="1" kern="1200">
                <a:solidFill>
                  <a:srgbClr val="FF6600"/>
                </a:solidFill>
                <a:latin typeface="Arial" panose="020B0604020202020204" pitchFamily="34" charset="0"/>
                <a:ea typeface="+mj-ea"/>
                <a:cs typeface="Arial" panose="020B0604020202020204" pitchFamily="34" charset="0"/>
              </a:defRPr>
            </a:lvl1pPr>
          </a:lstStyle>
          <a:p>
            <a:r>
              <a:rPr lang="en-US" dirty="0" err="1">
                <a:solidFill>
                  <a:srgbClr val="00FFCC"/>
                </a:solidFill>
                <a:latin typeface="Meiryo UI" panose="020B0604030504040204" pitchFamily="50" charset="-128"/>
                <a:ea typeface="Meiryo UI" panose="020B0604030504040204" pitchFamily="50" charset="-128"/>
                <a:cs typeface="Arial"/>
              </a:rPr>
              <a:t>委任管理</a:t>
            </a:r>
            <a:r>
              <a:rPr lang="en-US" dirty="0">
                <a:solidFill>
                  <a:srgbClr val="00FFCC"/>
                </a:solidFill>
                <a:latin typeface="Meiryo UI" panose="020B0604030504040204" pitchFamily="50" charset="-128"/>
                <a:ea typeface="Meiryo UI" panose="020B0604030504040204" pitchFamily="50" charset="-128"/>
                <a:cs typeface="Arial"/>
              </a:rPr>
              <a:t>: </a:t>
            </a:r>
            <a:r>
              <a:rPr lang="en-US" dirty="0" err="1">
                <a:solidFill>
                  <a:srgbClr val="00FFCC"/>
                </a:solidFill>
                <a:latin typeface="Meiryo UI" panose="020B0604030504040204" pitchFamily="50" charset="-128"/>
                <a:ea typeface="Meiryo UI" panose="020B0604030504040204" pitchFamily="50" charset="-128"/>
                <a:cs typeface="Arial"/>
              </a:rPr>
              <a:t>バックアップ管理</a:t>
            </a:r>
            <a:r>
              <a:rPr lang="en-US" altLang="zh-TW" dirty="0">
                <a:solidFill>
                  <a:srgbClr val="00FFCC"/>
                </a:solidFill>
                <a:latin typeface="Meiryo UI" panose="020B0604030504040204" pitchFamily="50" charset="-128"/>
                <a:ea typeface="Meiryo UI" panose="020B0604030504040204" pitchFamily="50" charset="-128"/>
                <a:cs typeface="Arial"/>
              </a:rPr>
              <a:t> </a:t>
            </a:r>
            <a:r>
              <a:rPr lang="en-US" altLang="zh-TW" dirty="0">
                <a:latin typeface="Meiryo UI" panose="020B0604030504040204" pitchFamily="50" charset="-128"/>
                <a:ea typeface="Meiryo UI" panose="020B0604030504040204" pitchFamily="50" charset="-128"/>
              </a:rPr>
              <a:t/>
            </a:r>
            <a:br>
              <a:rPr lang="en-US" altLang="zh-TW" dirty="0">
                <a:latin typeface="Meiryo UI" panose="020B0604030504040204" pitchFamily="50" charset="-128"/>
                <a:ea typeface="Meiryo UI" panose="020B0604030504040204" pitchFamily="50" charset="-128"/>
              </a:rPr>
            </a:br>
            <a:r>
              <a:rPr lang="en-US" altLang="zh-TW" dirty="0" err="1">
                <a:solidFill>
                  <a:schemeClr val="bg2">
                    <a:lumMod val="90000"/>
                  </a:schemeClr>
                </a:solidFill>
                <a:latin typeface="Meiryo UI" panose="020B0604030504040204" pitchFamily="50" charset="-128"/>
                <a:ea typeface="Meiryo UI" panose="020B0604030504040204" pitchFamily="50" charset="-128"/>
                <a:cs typeface="Arial"/>
              </a:rPr>
              <a:t>v.s</a:t>
            </a:r>
            <a:r>
              <a:rPr lang="en-US" altLang="zh-TW" dirty="0">
                <a:solidFill>
                  <a:schemeClr val="bg2">
                    <a:lumMod val="90000"/>
                  </a:schemeClr>
                </a:solidFill>
                <a:latin typeface="Meiryo UI" panose="020B0604030504040204" pitchFamily="50" charset="-128"/>
                <a:ea typeface="Meiryo UI" panose="020B0604030504040204" pitchFamily="50" charset="-128"/>
                <a:cs typeface="Arial"/>
              </a:rPr>
              <a:t>. </a:t>
            </a:r>
            <a:r>
              <a:rPr lang="en-US" altLang="zh-TW" dirty="0" err="1">
                <a:latin typeface="Meiryo UI" panose="020B0604030504040204" pitchFamily="50" charset="-128"/>
                <a:ea typeface="Meiryo UI" panose="020B0604030504040204" pitchFamily="50" charset="-128"/>
                <a:cs typeface="Arial"/>
              </a:rPr>
              <a:t>バックアップ操作</a:t>
            </a:r>
            <a:endParaRPr lang="en-US" dirty="0" err="1">
              <a:latin typeface="Meiryo UI" panose="020B0604030504040204" pitchFamily="50" charset="-128"/>
              <a:ea typeface="Meiryo UI" panose="020B0604030504040204" pitchFamily="50" charset="-128"/>
              <a:cs typeface="Arial"/>
            </a:endParaRPr>
          </a:p>
        </p:txBody>
      </p:sp>
      <p:sp>
        <p:nvSpPr>
          <p:cNvPr id="9" name="Content Placeholder 2">
            <a:extLst>
              <a:ext uri="{FF2B5EF4-FFF2-40B4-BE49-F238E27FC236}">
                <a16:creationId xmlns:a16="http://schemas.microsoft.com/office/drawing/2014/main" id="{A9E008A9-E181-F364-666B-C493760E35BB}"/>
              </a:ext>
            </a:extLst>
          </p:cNvPr>
          <p:cNvSpPr txBox="1">
            <a:spLocks/>
          </p:cNvSpPr>
          <p:nvPr/>
        </p:nvSpPr>
        <p:spPr>
          <a:xfrm>
            <a:off x="1113182" y="3429000"/>
            <a:ext cx="4502426" cy="58955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solidFill>
                  <a:srgbClr val="00FFCC"/>
                </a:solidFill>
                <a:latin typeface="Meiryo UI" panose="020B0604030504040204" pitchFamily="50" charset="-128"/>
                <a:ea typeface="Meiryo UI" panose="020B0604030504040204" pitchFamily="50" charset="-128"/>
                <a:cs typeface="Arial"/>
              </a:rPr>
              <a:t>バックアップ管理</a:t>
            </a:r>
            <a:endParaRPr lang="en-US" dirty="0" err="1">
              <a:latin typeface="Meiryo UI" panose="020B0604030504040204" pitchFamily="50" charset="-128"/>
              <a:ea typeface="Meiryo UI" panose="020B0604030504040204" pitchFamily="50" charset="-128"/>
            </a:endParaRPr>
          </a:p>
        </p:txBody>
      </p:sp>
      <p:sp>
        <p:nvSpPr>
          <p:cNvPr id="10" name="TextBox 4">
            <a:extLst>
              <a:ext uri="{FF2B5EF4-FFF2-40B4-BE49-F238E27FC236}">
                <a16:creationId xmlns:a16="http://schemas.microsoft.com/office/drawing/2014/main" id="{2D8505A1-CF40-FC1F-A371-EBAF78C5A809}"/>
              </a:ext>
            </a:extLst>
          </p:cNvPr>
          <p:cNvSpPr txBox="1"/>
          <p:nvPr/>
        </p:nvSpPr>
        <p:spPr>
          <a:xfrm>
            <a:off x="1113182" y="4121596"/>
            <a:ext cx="4064742" cy="1723549"/>
          </a:xfrm>
          <a:prstGeom prst="rect">
            <a:avLst/>
          </a:prstGeom>
          <a:noFill/>
        </p:spPr>
        <p:txBody>
          <a:bodyPr wrap="square" lIns="91440" tIns="45720" rIns="91440" bIns="45720" rtlCol="0" anchor="t">
            <a:spAutoFit/>
          </a:bodyPr>
          <a:lstStyle/>
          <a:p>
            <a:pPr marL="285750" indent="-285750">
              <a:spcBef>
                <a:spcPts val="1200"/>
              </a:spcBef>
              <a:buClr>
                <a:srgbClr val="FF6600"/>
              </a:buClr>
              <a:buFont typeface="Arial" panose="020B0604020202020204" pitchFamily="34" charset="0"/>
              <a:buChar char="•"/>
            </a:pPr>
            <a:r>
              <a:rPr lang="ja-JP" altLang="en-US" sz="1600" spc="120">
                <a:solidFill>
                  <a:schemeClr val="bg1">
                    <a:lumMod val="95000"/>
                  </a:schemeClr>
                </a:solidFill>
                <a:latin typeface="Meiryo UI" panose="020B0604030504040204" pitchFamily="50" charset="-128"/>
                <a:ea typeface="Meiryo UI" panose="020B0604030504040204" pitchFamily="50" charset="-128"/>
                <a:cs typeface="Arial"/>
              </a:rPr>
              <a:t>対象の共有フォルダのアクセス権がなくても、他のユーザーが作成したバックアップジョブを実行できますが、復元することはできません</a:t>
            </a:r>
            <a:r>
              <a:rPr lang="en-US" sz="1600" spc="120" dirty="0">
                <a:solidFill>
                  <a:schemeClr val="bg1">
                    <a:lumMod val="95000"/>
                  </a:schemeClr>
                </a:solidFill>
                <a:latin typeface="Meiryo UI" panose="020B0604030504040204" pitchFamily="50" charset="-128"/>
                <a:ea typeface="Meiryo UI" panose="020B0604030504040204" pitchFamily="50" charset="-128"/>
                <a:cs typeface="Arial"/>
              </a:rPr>
              <a:t>。</a:t>
            </a:r>
            <a:endParaRPr lang="en-US" sz="1600" spc="120" dirty="0">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endParaRPr>
          </a:p>
          <a:p>
            <a:pPr marL="285750" indent="-285750">
              <a:spcBef>
                <a:spcPts val="1200"/>
              </a:spcBef>
              <a:buClr>
                <a:srgbClr val="FF6600"/>
              </a:buClr>
              <a:buFont typeface="Arial" panose="020B0604020202020204" pitchFamily="34" charset="0"/>
              <a:buChar char="•"/>
            </a:pPr>
            <a:r>
              <a:rPr lang="en-US" sz="1600" spc="120" dirty="0">
                <a:solidFill>
                  <a:schemeClr val="bg1">
                    <a:lumMod val="95000"/>
                  </a:schemeClr>
                </a:solidFill>
                <a:latin typeface="Meiryo UI" panose="020B0604030504040204" pitchFamily="50" charset="-128"/>
                <a:ea typeface="Meiryo UI" panose="020B0604030504040204" pitchFamily="50" charset="-128"/>
                <a:cs typeface="Arial"/>
              </a:rPr>
              <a:t>NAS</a:t>
            </a:r>
            <a:r>
              <a:rPr lang="ja-JP" altLang="en-US" sz="1600" spc="120">
                <a:solidFill>
                  <a:schemeClr val="bg1">
                    <a:lumMod val="95000"/>
                  </a:schemeClr>
                </a:solidFill>
                <a:latin typeface="Meiryo UI" panose="020B0604030504040204" pitchFamily="50" charset="-128"/>
                <a:ea typeface="Meiryo UI" panose="020B0604030504040204" pitchFamily="50" charset="-128"/>
                <a:cs typeface="Arial"/>
              </a:rPr>
              <a:t>のバックアップルーチン全般を監視するポジションの役割です</a:t>
            </a:r>
            <a:r>
              <a:rPr lang="en-US" sz="1600" spc="120" dirty="0">
                <a:solidFill>
                  <a:schemeClr val="bg1">
                    <a:lumMod val="95000"/>
                  </a:schemeClr>
                </a:solidFill>
                <a:latin typeface="Meiryo UI" panose="020B0604030504040204" pitchFamily="50" charset="-128"/>
                <a:ea typeface="Meiryo UI" panose="020B0604030504040204" pitchFamily="50" charset="-128"/>
                <a:cs typeface="Arial"/>
              </a:rPr>
              <a:t>。</a:t>
            </a:r>
            <a:endParaRPr lang="en-US" sz="1600" spc="120" dirty="0">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 name="Content Placeholder 2">
            <a:extLst>
              <a:ext uri="{FF2B5EF4-FFF2-40B4-BE49-F238E27FC236}">
                <a16:creationId xmlns:a16="http://schemas.microsoft.com/office/drawing/2014/main" id="{569A6B74-BF5B-512E-55C0-BF941CF6C2C4}"/>
              </a:ext>
            </a:extLst>
          </p:cNvPr>
          <p:cNvSpPr txBox="1">
            <a:spLocks/>
          </p:cNvSpPr>
          <p:nvPr/>
        </p:nvSpPr>
        <p:spPr>
          <a:xfrm>
            <a:off x="6652592" y="3429000"/>
            <a:ext cx="4502426" cy="58955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solidFill>
                  <a:srgbClr val="FF6600"/>
                </a:solidFill>
                <a:latin typeface="Meiryo UI" panose="020B0604030504040204" pitchFamily="50" charset="-128"/>
                <a:ea typeface="Meiryo UI" panose="020B0604030504040204" pitchFamily="50" charset="-128"/>
                <a:cs typeface="Arial"/>
              </a:rPr>
              <a:t>バックアップ操作</a:t>
            </a:r>
          </a:p>
          <a:p>
            <a:pPr marL="0" indent="0">
              <a:buNone/>
            </a:pPr>
            <a:endParaRPr lang="en-US" altLang="zh-TW" b="1" dirty="0">
              <a:solidFill>
                <a:srgbClr val="FF6600"/>
              </a:solidFill>
              <a:latin typeface="Meiryo UI" panose="020B0604030504040204" pitchFamily="50" charset="-128"/>
              <a:ea typeface="Meiryo UI" panose="020B0604030504040204" pitchFamily="50" charset="-128"/>
            </a:endParaRPr>
          </a:p>
        </p:txBody>
      </p:sp>
      <p:sp>
        <p:nvSpPr>
          <p:cNvPr id="3" name="TextBox 4">
            <a:extLst>
              <a:ext uri="{FF2B5EF4-FFF2-40B4-BE49-F238E27FC236}">
                <a16:creationId xmlns:a16="http://schemas.microsoft.com/office/drawing/2014/main" id="{B88CC87C-05BB-70C9-BA63-0D775FC7B2B8}"/>
              </a:ext>
            </a:extLst>
          </p:cNvPr>
          <p:cNvSpPr txBox="1"/>
          <p:nvPr/>
        </p:nvSpPr>
        <p:spPr>
          <a:xfrm>
            <a:off x="6652592" y="4121596"/>
            <a:ext cx="4064742" cy="1231106"/>
          </a:xfrm>
          <a:prstGeom prst="rect">
            <a:avLst/>
          </a:prstGeom>
          <a:noFill/>
        </p:spPr>
        <p:txBody>
          <a:bodyPr wrap="square" lIns="91440" tIns="45720" rIns="91440" bIns="45720" rtlCol="0" anchor="t">
            <a:spAutoFit/>
          </a:bodyPr>
          <a:lstStyle/>
          <a:p>
            <a:pPr marL="285750" indent="-285750">
              <a:spcBef>
                <a:spcPts val="1200"/>
              </a:spcBef>
              <a:buClr>
                <a:srgbClr val="FF6600"/>
              </a:buClr>
              <a:buFont typeface="Arial" panose="020B0604020202020204" pitchFamily="34" charset="0"/>
              <a:buChar char="•"/>
            </a:pPr>
            <a:r>
              <a:rPr lang="ja-JP" altLang="en-US" sz="1600" spc="120">
                <a:solidFill>
                  <a:schemeClr val="bg1">
                    <a:lumMod val="95000"/>
                  </a:schemeClr>
                </a:solidFill>
                <a:latin typeface="Meiryo UI" panose="020B0604030504040204" pitchFamily="50" charset="-128"/>
                <a:ea typeface="Meiryo UI" panose="020B0604030504040204" pitchFamily="50" charset="-128"/>
                <a:cs typeface="Arial"/>
              </a:rPr>
              <a:t>アクセス権のある共有フォルダのみバックアップまたは復元することができます</a:t>
            </a:r>
            <a:r>
              <a:rPr lang="en-US" sz="1600" spc="120" dirty="0">
                <a:solidFill>
                  <a:schemeClr val="bg1">
                    <a:lumMod val="95000"/>
                  </a:schemeClr>
                </a:solidFill>
                <a:latin typeface="Meiryo UI" panose="020B0604030504040204" pitchFamily="50" charset="-128"/>
                <a:ea typeface="Meiryo UI" panose="020B0604030504040204" pitchFamily="50" charset="-128"/>
                <a:cs typeface="Arial"/>
              </a:rPr>
              <a:t>。</a:t>
            </a:r>
            <a:endParaRPr lang="en-US" sz="1600" spc="120">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endParaRPr>
          </a:p>
          <a:p>
            <a:pPr marL="285750" indent="-285750">
              <a:spcBef>
                <a:spcPts val="1200"/>
              </a:spcBef>
              <a:buClr>
                <a:srgbClr val="FF6600"/>
              </a:buClr>
              <a:buFont typeface="Arial" panose="020B0604020202020204" pitchFamily="34" charset="0"/>
              <a:buChar char="•"/>
            </a:pPr>
            <a:r>
              <a:rPr lang="ja-JP" altLang="en-US" sz="1600" spc="120">
                <a:solidFill>
                  <a:schemeClr val="bg1">
                    <a:lumMod val="95000"/>
                  </a:schemeClr>
                </a:solidFill>
                <a:latin typeface="Meiryo UI" panose="020B0604030504040204" pitchFamily="50" charset="-128"/>
                <a:ea typeface="Meiryo UI" panose="020B0604030504040204" pitchFamily="50" charset="-128"/>
                <a:cs typeface="Arial"/>
              </a:rPr>
              <a:t>所有するデータについて、より詳しい知識を持つデータ所有者のための役割です</a:t>
            </a:r>
            <a:r>
              <a:rPr lang="en-US" sz="1600" spc="120" dirty="0">
                <a:solidFill>
                  <a:schemeClr val="bg1">
                    <a:lumMod val="95000"/>
                  </a:schemeClr>
                </a:solidFill>
                <a:latin typeface="Meiryo UI" panose="020B0604030504040204" pitchFamily="50" charset="-128"/>
                <a:ea typeface="Meiryo UI" panose="020B0604030504040204" pitchFamily="50" charset="-128"/>
                <a:cs typeface="Arial"/>
              </a:rPr>
              <a:t>。</a:t>
            </a:r>
          </a:p>
        </p:txBody>
      </p:sp>
      <p:cxnSp>
        <p:nvCxnSpPr>
          <p:cNvPr id="5" name="直線接點 4">
            <a:extLst>
              <a:ext uri="{FF2B5EF4-FFF2-40B4-BE49-F238E27FC236}">
                <a16:creationId xmlns:a16="http://schemas.microsoft.com/office/drawing/2014/main" id="{9BF95AE4-FE88-09B4-3860-8F0FF49EFCEF}"/>
              </a:ext>
            </a:extLst>
          </p:cNvPr>
          <p:cNvCxnSpPr/>
          <p:nvPr/>
        </p:nvCxnSpPr>
        <p:spPr>
          <a:xfrm>
            <a:off x="1113182" y="4018552"/>
            <a:ext cx="4064742" cy="0"/>
          </a:xfrm>
          <a:prstGeom prst="line">
            <a:avLst/>
          </a:prstGeom>
          <a:ln w="1905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BBAA8C95-9F65-FCC8-8A6F-13B99F29D0A6}"/>
              </a:ext>
            </a:extLst>
          </p:cNvPr>
          <p:cNvCxnSpPr/>
          <p:nvPr/>
        </p:nvCxnSpPr>
        <p:spPr>
          <a:xfrm>
            <a:off x="6652592" y="4018552"/>
            <a:ext cx="4064742" cy="0"/>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128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0A75D-613A-3FEF-DAEE-A43B988259CC}"/>
              </a:ext>
            </a:extLst>
          </p:cNvPr>
          <p:cNvSpPr>
            <a:spLocks noGrp="1"/>
          </p:cNvSpPr>
          <p:nvPr>
            <p:ph type="title"/>
          </p:nvPr>
        </p:nvSpPr>
        <p:spPr>
          <a:xfrm>
            <a:off x="667863" y="365125"/>
            <a:ext cx="10515600" cy="1325563"/>
          </a:xfrm>
        </p:spPr>
        <p:txBody>
          <a:bodyPr>
            <a:normAutofit/>
          </a:bodyPr>
          <a:lstStyle/>
          <a:p>
            <a:r>
              <a:rPr lang="ja-JP" altLang="en-US">
                <a:latin typeface="Meiryo UI"/>
                <a:ea typeface="Meiryo UI"/>
                <a:cs typeface="Arial"/>
              </a:rPr>
              <a:t>委任管理</a:t>
            </a:r>
            <a:r>
              <a:rPr lang="en-US" dirty="0">
                <a:latin typeface="Meiryo UI"/>
                <a:ea typeface="Meiryo UI"/>
                <a:cs typeface="Arial"/>
              </a:rPr>
              <a:t>: </a:t>
            </a:r>
            <a:r>
              <a:rPr lang="ja-JP" altLang="en-US">
                <a:latin typeface="Meiryo UI"/>
                <a:ea typeface="Meiryo UI"/>
                <a:cs typeface="Arial"/>
              </a:rPr>
              <a:t>ユーザー・グループ管理</a:t>
            </a:r>
            <a:endParaRPr lang="en-US">
              <a:latin typeface="Meiryo UI"/>
              <a:ea typeface="Meiryo UI"/>
            </a:endParaRPr>
          </a:p>
        </p:txBody>
      </p:sp>
      <p:pic>
        <p:nvPicPr>
          <p:cNvPr id="4" name="圖形 3">
            <a:extLst>
              <a:ext uri="{FF2B5EF4-FFF2-40B4-BE49-F238E27FC236}">
                <a16:creationId xmlns:a16="http://schemas.microsoft.com/office/drawing/2014/main" id="{218C5FA7-9C0C-77E4-1145-FC9B00B0C445}"/>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50000"/>
          <a:stretch/>
        </p:blipFill>
        <p:spPr>
          <a:xfrm>
            <a:off x="10476314" y="0"/>
            <a:ext cx="1715686" cy="6858000"/>
          </a:xfrm>
          <a:prstGeom prst="rect">
            <a:avLst/>
          </a:prstGeom>
        </p:spPr>
      </p:pic>
      <p:graphicFrame>
        <p:nvGraphicFramePr>
          <p:cNvPr id="5" name="Table 8">
            <a:extLst>
              <a:ext uri="{FF2B5EF4-FFF2-40B4-BE49-F238E27FC236}">
                <a16:creationId xmlns:a16="http://schemas.microsoft.com/office/drawing/2014/main" id="{00FB3A12-747A-807E-B491-B3F87BFED0DB}"/>
              </a:ext>
            </a:extLst>
          </p:cNvPr>
          <p:cNvGraphicFramePr>
            <a:graphicFrameLocks noGrp="1"/>
          </p:cNvGraphicFramePr>
          <p:nvPr>
            <p:extLst>
              <p:ext uri="{D42A27DB-BD31-4B8C-83A1-F6EECF244321}">
                <p14:modId xmlns:p14="http://schemas.microsoft.com/office/powerpoint/2010/main" val="2891131532"/>
              </p:ext>
            </p:extLst>
          </p:nvPr>
        </p:nvGraphicFramePr>
        <p:xfrm>
          <a:off x="6161899" y="3149563"/>
          <a:ext cx="5769147" cy="3139321"/>
        </p:xfrm>
        <a:graphic>
          <a:graphicData uri="http://schemas.openxmlformats.org/drawingml/2006/table">
            <a:tbl>
              <a:tblPr>
                <a:effectLst>
                  <a:reflection blurRad="165100" stA="84000" endPos="27000" dist="50800" dir="5400000" sy="-100000" algn="bl" rotWithShape="0"/>
                </a:effectLst>
              </a:tblPr>
              <a:tblGrid>
                <a:gridCol w="2992816">
                  <a:extLst>
                    <a:ext uri="{9D8B030D-6E8A-4147-A177-3AD203B41FA5}">
                      <a16:colId xmlns:a16="http://schemas.microsoft.com/office/drawing/2014/main" val="2497486328"/>
                    </a:ext>
                  </a:extLst>
                </a:gridCol>
                <a:gridCol w="2776331">
                  <a:extLst>
                    <a:ext uri="{9D8B030D-6E8A-4147-A177-3AD203B41FA5}">
                      <a16:colId xmlns:a16="http://schemas.microsoft.com/office/drawing/2014/main" val="2157076206"/>
                    </a:ext>
                  </a:extLst>
                </a:gridCol>
              </a:tblGrid>
              <a:tr h="619056">
                <a:tc>
                  <a:txBody>
                    <a:bodyPr/>
                    <a:lstStyle/>
                    <a:p>
                      <a:pPr algn="ctr" rtl="0" fontAlgn="base"/>
                      <a:r>
                        <a:rPr lang="ja-JP" altLang="en-US" sz="1800" b="1">
                          <a:solidFill>
                            <a:schemeClr val="tx1"/>
                          </a:solidFill>
                          <a:effectLst/>
                          <a:latin typeface="Meiryo UI"/>
                          <a:ea typeface="Meiryo UI"/>
                          <a:cs typeface="Arial"/>
                        </a:rPr>
                        <a:t>アクセス権</a:t>
                      </a:r>
                      <a:endParaRPr lang="en-US" sz="1800" b="1">
                        <a:solidFill>
                          <a:schemeClr val="tx1"/>
                        </a:solidFill>
                        <a:effectLst/>
                        <a:latin typeface="Meiryo UI"/>
                        <a:ea typeface="Meiryo UI"/>
                        <a:cs typeface="Arial"/>
                      </a:endParaRPr>
                    </a:p>
                  </a:txBody>
                  <a:tcPr anchor="ctr">
                    <a:lnL w="12700" cmpd="sng">
                      <a:noFill/>
                      <a:prstDash val="soli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tc>
                  <a:txBody>
                    <a:bodyPr/>
                    <a:lstStyle/>
                    <a:p>
                      <a:pPr algn="ctr" rtl="0" fontAlgn="base"/>
                      <a:r>
                        <a:rPr lang="ja-JP" altLang="en-US" sz="1800" b="1">
                          <a:solidFill>
                            <a:schemeClr val="tx1"/>
                          </a:solidFill>
                          <a:effectLst/>
                          <a:latin typeface="Meiryo UI"/>
                          <a:ea typeface="Meiryo UI"/>
                          <a:cs typeface="Arial"/>
                        </a:rPr>
                        <a:t>注意</a:t>
                      </a:r>
                      <a:endParaRPr lang="en-US" sz="1800" b="1">
                        <a:solidFill>
                          <a:schemeClr val="tx1"/>
                        </a:solidFill>
                        <a:effectLst/>
                        <a:latin typeface="Meiryo UI"/>
                        <a:ea typeface="Meiryo UI"/>
                        <a:cs typeface="Arial"/>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extLst>
                  <a:ext uri="{0D108BD9-81ED-4DB2-BD59-A6C34878D82A}">
                    <a16:rowId xmlns:a16="http://schemas.microsoft.com/office/drawing/2014/main" val="2234994931"/>
                  </a:ext>
                </a:extLst>
              </a:tr>
              <a:tr h="2520265">
                <a:tc>
                  <a:txBody>
                    <a:bodyPr/>
                    <a:lstStyle/>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ja-JP" altLang="en-US" sz="1600">
                          <a:latin typeface="Meiryo UI"/>
                          <a:ea typeface="Meiryo UI"/>
                          <a:cs typeface="Arial"/>
                        </a:rPr>
                        <a:t>ローカルユーザーとグループを作成、編集、削除が</a:t>
                      </a:r>
                      <a:r>
                        <a:rPr lang="ja-JP" sz="1600" b="0" i="0" u="none" strike="noStrike" noProof="0">
                          <a:solidFill>
                            <a:srgbClr val="000000"/>
                          </a:solidFill>
                          <a:latin typeface="Meiryo UI"/>
                          <a:ea typeface="Meiryo UI"/>
                        </a:rPr>
                        <a:t>できます</a:t>
                      </a:r>
                      <a:r>
                        <a:rPr lang="ja-JP" altLang="en-US" sz="1600">
                          <a:latin typeface="Meiryo UI"/>
                          <a:ea typeface="Meiryo UI"/>
                          <a:cs typeface="Arial"/>
                        </a:rPr>
                        <a:t>。</a:t>
                      </a:r>
                      <a:endParaRPr lang="en-US" sz="1600">
                        <a:latin typeface="Meiryo UI"/>
                        <a:ea typeface="Meiryo UI"/>
                        <a:cs typeface="Arial"/>
                      </a:endParaRPr>
                    </a:p>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ja-JP" altLang="en-US" sz="1600">
                          <a:latin typeface="Meiryo UI"/>
                          <a:ea typeface="Meiryo UI"/>
                          <a:cs typeface="Arial"/>
                        </a:rPr>
                        <a:t>ドメインユーザーとグループのプロパティを編集</a:t>
                      </a:r>
                      <a:r>
                        <a:rPr lang="ja-JP" sz="1600" b="0" i="0" u="none" strike="noStrike" noProof="0">
                          <a:solidFill>
                            <a:srgbClr val="000000"/>
                          </a:solidFill>
                          <a:latin typeface="Meiryo UI"/>
                          <a:ea typeface="Meiryo UI"/>
                        </a:rPr>
                        <a:t>できます</a:t>
                      </a:r>
                      <a:r>
                        <a:rPr lang="ja-JP" altLang="en-US" sz="1600">
                          <a:latin typeface="Meiryo UI"/>
                          <a:ea typeface="Meiryo UI"/>
                          <a:cs typeface="Arial"/>
                        </a:rPr>
                        <a:t>。</a:t>
                      </a:r>
                      <a:endParaRPr lang="en-US" sz="1600">
                        <a:latin typeface="Meiryo UI"/>
                        <a:ea typeface="Meiryo UI"/>
                        <a:cs typeface="Arial"/>
                      </a:endParaRPr>
                    </a:p>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dirty="0" err="1">
                          <a:latin typeface="Meiryo UI"/>
                          <a:cs typeface="Arial"/>
                        </a:rPr>
                        <a:t>Qmanager</a:t>
                      </a:r>
                      <a:r>
                        <a:rPr lang="ja-JP" altLang="en-US" sz="1600">
                          <a:latin typeface="Meiryo UI"/>
                          <a:ea typeface="Meiryo UI"/>
                          <a:cs typeface="Arial"/>
                        </a:rPr>
                        <a:t>モバイルアプリでユーザーとユーザーグループを管理</a:t>
                      </a:r>
                      <a:r>
                        <a:rPr lang="ja-JP" sz="1600" b="0" i="0" u="none" strike="noStrike" noProof="0">
                          <a:solidFill>
                            <a:srgbClr val="000000"/>
                          </a:solidFill>
                          <a:latin typeface="Meiryo UI"/>
                          <a:ea typeface="Meiryo UI"/>
                        </a:rPr>
                        <a:t>できます</a:t>
                      </a:r>
                      <a:r>
                        <a:rPr lang="ja-JP" altLang="en-US" sz="1600">
                          <a:latin typeface="Meiryo UI"/>
                          <a:ea typeface="Meiryo UI"/>
                          <a:cs typeface="Arial"/>
                        </a:rPr>
                        <a:t>。</a:t>
                      </a:r>
                      <a:endParaRPr lang="en-US" sz="1600">
                        <a:latin typeface="Meiryo UI"/>
                        <a:ea typeface="Meiryo UI"/>
                        <a:cs typeface="Arial"/>
                      </a:endParaRPr>
                    </a:p>
                  </a:txBody>
                  <a:tcP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9705" marR="0" lvl="0" indent="-179705" algn="l" rtl="0" eaLnBrk="1" fontAlgn="auto" latinLnBrk="0" hangingPunct="1">
                        <a:lnSpc>
                          <a:spcPct val="110000"/>
                        </a:lnSpc>
                        <a:spcBef>
                          <a:spcPts val="1000"/>
                        </a:spcBef>
                        <a:spcAft>
                          <a:spcPts val="0"/>
                        </a:spcAft>
                        <a:buClrTx/>
                        <a:buSzTx/>
                        <a:buFont typeface="Arial" panose="020B0604020202020204" pitchFamily="34" charset="0"/>
                        <a:buChar char="•"/>
                      </a:pPr>
                      <a:r>
                        <a:rPr lang="en-US" altLang="zh-TW" sz="1600" dirty="0">
                          <a:latin typeface="Meiryo UI"/>
                          <a:cs typeface="Arial"/>
                        </a:rPr>
                        <a:t>"</a:t>
                      </a:r>
                      <a:r>
                        <a:rPr lang="en-US" altLang="zh-TW" sz="1600" dirty="0" err="1">
                          <a:latin typeface="Meiryo UI"/>
                          <a:cs typeface="Arial"/>
                        </a:rPr>
                        <a:t>共有フォルダ管理</a:t>
                      </a:r>
                      <a:r>
                        <a:rPr lang="en-US" altLang="zh-TW" sz="1600" dirty="0">
                          <a:latin typeface="Meiryo UI"/>
                          <a:cs typeface="Arial"/>
                        </a:rPr>
                        <a:t> "</a:t>
                      </a:r>
                      <a:r>
                        <a:rPr lang="en-US" altLang="zh-TW" sz="1600" dirty="0" err="1">
                          <a:latin typeface="Meiryo UI"/>
                          <a:cs typeface="Arial"/>
                        </a:rPr>
                        <a:t>の役割は、ワークフローでユーザーアカウントを効率的に管理し、共有フォルダーのアクセス権限を付与するためにも必要です</a:t>
                      </a:r>
                      <a:r>
                        <a:rPr lang="en-US" altLang="zh-TW" sz="1600" dirty="0">
                          <a:latin typeface="Meiryo UI"/>
                          <a:cs typeface="Arial"/>
                        </a:rPr>
                        <a:t>。</a:t>
                      </a:r>
                    </a:p>
                  </a:txBody>
                  <a:tcP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40057979"/>
                  </a:ext>
                </a:extLst>
              </a:tr>
            </a:tbl>
          </a:graphicData>
        </a:graphic>
      </p:graphicFrame>
      <p:sp>
        <p:nvSpPr>
          <p:cNvPr id="8" name="Content Placeholder 2">
            <a:extLst>
              <a:ext uri="{FF2B5EF4-FFF2-40B4-BE49-F238E27FC236}">
                <a16:creationId xmlns:a16="http://schemas.microsoft.com/office/drawing/2014/main" id="{D71942E0-7222-862F-D5F5-96869A7E1FF9}"/>
              </a:ext>
            </a:extLst>
          </p:cNvPr>
          <p:cNvSpPr txBox="1">
            <a:spLocks/>
          </p:cNvSpPr>
          <p:nvPr/>
        </p:nvSpPr>
        <p:spPr>
          <a:xfrm>
            <a:off x="667863" y="1825625"/>
            <a:ext cx="10515600" cy="8255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altLang="en-US" sz="2600">
                <a:solidFill>
                  <a:srgbClr val="FF6600"/>
                </a:solidFill>
                <a:latin typeface="Meiryo UI"/>
                <a:ea typeface="Meiryo UI"/>
                <a:cs typeface="Calibri"/>
              </a:rPr>
              <a:t>個々のユーザーやグループのローカルアカウントを</a:t>
            </a:r>
            <a:endParaRPr lang="en-US" altLang="ja-JP" sz="2600">
              <a:solidFill>
                <a:srgbClr val="FFFFFF"/>
              </a:solidFill>
              <a:latin typeface="Meiryo UI"/>
              <a:ea typeface="Meiryo UI"/>
            </a:endParaRPr>
          </a:p>
          <a:p>
            <a:pPr marL="0" indent="0">
              <a:buNone/>
            </a:pPr>
            <a:r>
              <a:rPr lang="ja-JP" altLang="en-US" sz="2600">
                <a:solidFill>
                  <a:srgbClr val="FF6600"/>
                </a:solidFill>
                <a:latin typeface="Meiryo UI"/>
                <a:ea typeface="Meiryo UI"/>
                <a:cs typeface="Calibri"/>
              </a:rPr>
              <a:t>作成または削除します</a:t>
            </a:r>
            <a:r>
              <a:rPr lang="en-US" sz="2600" dirty="0">
                <a:solidFill>
                  <a:srgbClr val="FF6600"/>
                </a:solidFill>
                <a:latin typeface="Meiryo UI"/>
                <a:ea typeface="Meiryo UI"/>
                <a:cs typeface="Calibri"/>
              </a:rPr>
              <a:t>。</a:t>
            </a:r>
            <a:endParaRPr lang="en-US" sz="2600" dirty="0">
              <a:latin typeface="Meiryo UI"/>
              <a:ea typeface="Meiryo UI"/>
            </a:endParaRPr>
          </a:p>
        </p:txBody>
      </p:sp>
      <p:sp>
        <p:nvSpPr>
          <p:cNvPr id="9" name="TextBox 4">
            <a:extLst>
              <a:ext uri="{FF2B5EF4-FFF2-40B4-BE49-F238E27FC236}">
                <a16:creationId xmlns:a16="http://schemas.microsoft.com/office/drawing/2014/main" id="{AC6C2A59-8A7C-9593-865F-57321BF22DA2}"/>
              </a:ext>
            </a:extLst>
          </p:cNvPr>
          <p:cNvSpPr txBox="1"/>
          <p:nvPr/>
        </p:nvSpPr>
        <p:spPr>
          <a:xfrm>
            <a:off x="616588" y="3523289"/>
            <a:ext cx="5138737" cy="2092881"/>
          </a:xfrm>
          <a:prstGeom prst="rect">
            <a:avLst/>
          </a:prstGeom>
          <a:noFill/>
        </p:spPr>
        <p:txBody>
          <a:bodyPr wrap="square" lIns="91440" tIns="45720" rIns="91440" bIns="45720" rtlCol="0" anchor="t">
            <a:spAutoFit/>
          </a:bodyPr>
          <a:lstStyle/>
          <a:p>
            <a:pPr marL="0" indent="0">
              <a:spcBef>
                <a:spcPts val="1200"/>
              </a:spcBef>
              <a:buNone/>
            </a:pPr>
            <a:r>
              <a:rPr lang="ja-JP" sz="2400" b="1">
                <a:solidFill>
                  <a:srgbClr val="FF6600"/>
                </a:solidFill>
                <a:latin typeface="Meiryo UI"/>
                <a:ea typeface="Meiryo UI"/>
                <a:cs typeface="Arial"/>
              </a:rPr>
              <a:t>シナリオ</a:t>
            </a:r>
            <a:r>
              <a:rPr lang="en-TW" sz="2400" b="1" dirty="0">
                <a:solidFill>
                  <a:srgbClr val="FF6600"/>
                </a:solidFill>
                <a:latin typeface="Meiryo UI"/>
                <a:ea typeface="Meiryo UI"/>
                <a:cs typeface="Arial"/>
              </a:rPr>
              <a:t>:</a:t>
            </a:r>
            <a:endParaRPr lang="en-US" sz="2400" b="1" dirty="0">
              <a:solidFill>
                <a:srgbClr val="FF6600"/>
              </a:solidFill>
              <a:latin typeface="Meiryo UI"/>
              <a:ea typeface="Meiryo UI"/>
              <a:cs typeface="Arial"/>
            </a:endParaRPr>
          </a:p>
          <a:p>
            <a:pPr marL="285750" indent="-285750">
              <a:spcBef>
                <a:spcPts val="1200"/>
              </a:spcBef>
              <a:buClr>
                <a:srgbClr val="FF6600"/>
              </a:buClr>
              <a:buFont typeface="Arial" panose="020B0604020202020204" pitchFamily="34" charset="0"/>
              <a:buChar char="•"/>
            </a:pPr>
            <a:r>
              <a:rPr lang="ja-JP" altLang="en-US" sz="1600" spc="120">
                <a:solidFill>
                  <a:schemeClr val="bg1">
                    <a:lumMod val="95000"/>
                  </a:schemeClr>
                </a:solidFill>
                <a:latin typeface="Meiryo UI"/>
                <a:ea typeface="Meiryo UI"/>
                <a:cs typeface="Arial"/>
              </a:rPr>
              <a:t>人事部員のヘンリーは</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新入社員の入社手続きを行っています。</a:t>
            </a:r>
            <a:r>
              <a:rPr lang="ja-JP" altLang="en-US" sz="1600" spc="120">
                <a:solidFill>
                  <a:srgbClr val="FF6600"/>
                </a:solidFill>
                <a:latin typeface="Meiryo UI"/>
                <a:ea typeface="Meiryo UI"/>
                <a:cs typeface="Arial"/>
              </a:rPr>
              <a:t>ユーザー・グループ管理</a:t>
            </a:r>
            <a:r>
              <a:rPr lang="ja-JP" altLang="en-US" sz="1600" spc="120">
                <a:solidFill>
                  <a:schemeClr val="bg1">
                    <a:lumMod val="95000"/>
                  </a:schemeClr>
                </a:solidFill>
                <a:latin typeface="Meiryo UI"/>
                <a:ea typeface="Meiryo UI"/>
                <a:cs typeface="Arial"/>
              </a:rPr>
              <a:t>と</a:t>
            </a:r>
            <a:r>
              <a:rPr lang="ja-JP" altLang="en-US" sz="1600" spc="120">
                <a:solidFill>
                  <a:srgbClr val="FF6600"/>
                </a:solidFill>
                <a:latin typeface="Meiryo UI"/>
                <a:ea typeface="Meiryo UI"/>
                <a:cs typeface="Arial"/>
              </a:rPr>
              <a:t>共有フォルダ管理</a:t>
            </a:r>
            <a:r>
              <a:rPr lang="ja-JP" altLang="en-US" sz="1600" spc="120">
                <a:solidFill>
                  <a:schemeClr val="bg1">
                    <a:lumMod val="95000"/>
                  </a:schemeClr>
                </a:solidFill>
                <a:latin typeface="Meiryo UI"/>
                <a:ea typeface="Meiryo UI"/>
                <a:cs typeface="Arial"/>
              </a:rPr>
              <a:t>の役割を任された彼は</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ローカルユーザーアカウントを作成し</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特定のグループに割り当てることができます</a:t>
            </a:r>
            <a:r>
              <a:rPr lang="en-US" sz="1600" spc="120" dirty="0">
                <a:solidFill>
                  <a:schemeClr val="bg1">
                    <a:lumMod val="95000"/>
                  </a:schemeClr>
                </a:solidFill>
                <a:latin typeface="Meiryo UI"/>
                <a:ea typeface="Meiryo UI"/>
                <a:cs typeface="Arial"/>
              </a:rPr>
              <a:t>。IT</a:t>
            </a:r>
            <a:r>
              <a:rPr lang="ja-JP" altLang="en-US" sz="1600" spc="120">
                <a:solidFill>
                  <a:schemeClr val="bg1">
                    <a:lumMod val="95000"/>
                  </a:schemeClr>
                </a:solidFill>
                <a:latin typeface="Meiryo UI"/>
                <a:ea typeface="Meiryo UI"/>
                <a:cs typeface="Arial"/>
              </a:rPr>
              <a:t>スタッフからのサポートを待つことなく</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入社手続きを効率的に完了できます</a:t>
            </a:r>
            <a:r>
              <a:rPr lang="en-US" sz="1600" spc="120" dirty="0">
                <a:solidFill>
                  <a:schemeClr val="bg1">
                    <a:lumMod val="95000"/>
                  </a:schemeClr>
                </a:solidFill>
                <a:latin typeface="Meiryo UI"/>
                <a:ea typeface="Meiryo UI"/>
                <a:cs typeface="Arial"/>
              </a:rPr>
              <a:t>。</a:t>
            </a:r>
            <a:endParaRPr lang="en-TW" dirty="0">
              <a:solidFill>
                <a:schemeClr val="bg1">
                  <a:lumMod val="95000"/>
                </a:schemeClr>
              </a:solidFill>
              <a:latin typeface="Meiryo UI"/>
              <a:ea typeface="Meiryo UI"/>
              <a:cs typeface="Arial" panose="020B0604020202020204" pitchFamily="34" charset="0"/>
            </a:endParaRPr>
          </a:p>
        </p:txBody>
      </p:sp>
    </p:spTree>
    <p:extLst>
      <p:ext uri="{BB962C8B-B14F-4D97-AF65-F5344CB8AC3E}">
        <p14:creationId xmlns:p14="http://schemas.microsoft.com/office/powerpoint/2010/main" val="449152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0A75D-613A-3FEF-DAEE-A43B988259CC}"/>
              </a:ext>
            </a:extLst>
          </p:cNvPr>
          <p:cNvSpPr>
            <a:spLocks noGrp="1"/>
          </p:cNvSpPr>
          <p:nvPr>
            <p:ph type="title"/>
          </p:nvPr>
        </p:nvSpPr>
        <p:spPr>
          <a:xfrm>
            <a:off x="667863" y="365125"/>
            <a:ext cx="10515600" cy="1325563"/>
          </a:xfrm>
        </p:spPr>
        <p:txBody>
          <a:bodyPr>
            <a:normAutofit/>
          </a:bodyPr>
          <a:lstStyle/>
          <a:p>
            <a:r>
              <a:rPr lang="en-US" dirty="0" err="1">
                <a:latin typeface="Meiryo UI"/>
                <a:ea typeface="Meiryo UI"/>
                <a:cs typeface="Arial"/>
              </a:rPr>
              <a:t>委任管理</a:t>
            </a:r>
            <a:r>
              <a:rPr lang="en-US" dirty="0">
                <a:latin typeface="Meiryo UI"/>
                <a:ea typeface="Meiryo UI"/>
                <a:cs typeface="Arial"/>
              </a:rPr>
              <a:t>: </a:t>
            </a:r>
            <a:r>
              <a:rPr lang="en-US" dirty="0" err="1">
                <a:latin typeface="Meiryo UI"/>
                <a:ea typeface="Meiryo UI"/>
                <a:cs typeface="Arial"/>
              </a:rPr>
              <a:t>共有フォルダ管理</a:t>
            </a:r>
            <a:endParaRPr lang="en-US" dirty="0" err="1">
              <a:latin typeface="Meiryo UI"/>
              <a:ea typeface="Meiryo UI"/>
            </a:endParaRPr>
          </a:p>
        </p:txBody>
      </p:sp>
      <p:pic>
        <p:nvPicPr>
          <p:cNvPr id="4" name="圖形 3">
            <a:extLst>
              <a:ext uri="{FF2B5EF4-FFF2-40B4-BE49-F238E27FC236}">
                <a16:creationId xmlns:a16="http://schemas.microsoft.com/office/drawing/2014/main" id="{218C5FA7-9C0C-77E4-1145-FC9B00B0C445}"/>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50000"/>
          <a:stretch/>
        </p:blipFill>
        <p:spPr>
          <a:xfrm>
            <a:off x="10476314" y="0"/>
            <a:ext cx="1715686" cy="6858000"/>
          </a:xfrm>
          <a:prstGeom prst="rect">
            <a:avLst/>
          </a:prstGeom>
        </p:spPr>
      </p:pic>
      <p:graphicFrame>
        <p:nvGraphicFramePr>
          <p:cNvPr id="5" name="Table 8">
            <a:extLst>
              <a:ext uri="{FF2B5EF4-FFF2-40B4-BE49-F238E27FC236}">
                <a16:creationId xmlns:a16="http://schemas.microsoft.com/office/drawing/2014/main" id="{00FB3A12-747A-807E-B491-B3F87BFED0DB}"/>
              </a:ext>
            </a:extLst>
          </p:cNvPr>
          <p:cNvGraphicFramePr>
            <a:graphicFrameLocks noGrp="1"/>
          </p:cNvGraphicFramePr>
          <p:nvPr>
            <p:extLst>
              <p:ext uri="{D42A27DB-BD31-4B8C-83A1-F6EECF244321}">
                <p14:modId xmlns:p14="http://schemas.microsoft.com/office/powerpoint/2010/main" val="988218183"/>
              </p:ext>
            </p:extLst>
          </p:nvPr>
        </p:nvGraphicFramePr>
        <p:xfrm>
          <a:off x="6161899" y="2570507"/>
          <a:ext cx="5769147" cy="3965575"/>
        </p:xfrm>
        <a:graphic>
          <a:graphicData uri="http://schemas.openxmlformats.org/drawingml/2006/table">
            <a:tbl>
              <a:tblPr>
                <a:effectLst>
                  <a:reflection blurRad="165100" stA="84000" endPos="27000" dist="50800" dir="5400000" sy="-100000" algn="bl" rotWithShape="0"/>
                </a:effectLst>
              </a:tblPr>
              <a:tblGrid>
                <a:gridCol w="2992816">
                  <a:extLst>
                    <a:ext uri="{9D8B030D-6E8A-4147-A177-3AD203B41FA5}">
                      <a16:colId xmlns:a16="http://schemas.microsoft.com/office/drawing/2014/main" val="2497486328"/>
                    </a:ext>
                  </a:extLst>
                </a:gridCol>
                <a:gridCol w="2776331">
                  <a:extLst>
                    <a:ext uri="{9D8B030D-6E8A-4147-A177-3AD203B41FA5}">
                      <a16:colId xmlns:a16="http://schemas.microsoft.com/office/drawing/2014/main" val="2157076206"/>
                    </a:ext>
                  </a:extLst>
                </a:gridCol>
              </a:tblGrid>
              <a:tr h="669671">
                <a:tc>
                  <a:txBody>
                    <a:bodyPr/>
                    <a:lstStyle/>
                    <a:p>
                      <a:pPr algn="ctr" rtl="0" fontAlgn="base"/>
                      <a:r>
                        <a:rPr lang="ja-JP" altLang="en-US" sz="1800" b="1">
                          <a:solidFill>
                            <a:schemeClr val="tx1"/>
                          </a:solidFill>
                          <a:effectLst/>
                          <a:latin typeface="Meiryo UI"/>
                          <a:ea typeface="Meiryo UI"/>
                          <a:cs typeface="Arial"/>
                        </a:rPr>
                        <a:t>アクセス権</a:t>
                      </a:r>
                      <a:endParaRPr lang="en-US" sz="1800" b="1">
                        <a:solidFill>
                          <a:schemeClr val="tx1"/>
                        </a:solidFill>
                        <a:effectLst/>
                        <a:latin typeface="Meiryo UI"/>
                        <a:ea typeface="Meiryo UI"/>
                        <a:cs typeface="Arial"/>
                      </a:endParaRPr>
                    </a:p>
                  </a:txBody>
                  <a:tcPr anchor="ctr">
                    <a:lnL w="12700" cmpd="sng">
                      <a:noFill/>
                      <a:prstDash val="soli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tc>
                  <a:txBody>
                    <a:bodyPr/>
                    <a:lstStyle/>
                    <a:p>
                      <a:pPr algn="ctr" rtl="0" fontAlgn="base"/>
                      <a:r>
                        <a:rPr lang="ja-JP" altLang="en-US" sz="1800" b="1">
                          <a:solidFill>
                            <a:schemeClr val="tx1"/>
                          </a:solidFill>
                          <a:effectLst/>
                          <a:latin typeface="Meiryo UI"/>
                          <a:ea typeface="Meiryo UI"/>
                          <a:cs typeface="Arial"/>
                        </a:rPr>
                        <a:t>注意</a:t>
                      </a:r>
                      <a:endParaRPr lang="en-US" sz="1800" b="1">
                        <a:solidFill>
                          <a:schemeClr val="tx1"/>
                        </a:solidFill>
                        <a:effectLst/>
                        <a:latin typeface="Meiryo UI"/>
                        <a:ea typeface="Meiryo UI"/>
                        <a:cs typeface="Arial"/>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extLst>
                  <a:ext uri="{0D108BD9-81ED-4DB2-BD59-A6C34878D82A}">
                    <a16:rowId xmlns:a16="http://schemas.microsoft.com/office/drawing/2014/main" val="2234994931"/>
                  </a:ext>
                </a:extLst>
              </a:tr>
              <a:tr h="3252696">
                <a:tc>
                  <a:txBody>
                    <a:bodyPr/>
                    <a:lstStyle/>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ja-JP" altLang="en-US" sz="1600">
                          <a:latin typeface="Meiryo UI"/>
                          <a:ea typeface="Meiryo UI"/>
                          <a:cs typeface="Arial"/>
                        </a:rPr>
                        <a:t>共有フォルダの作成、編集、削除が</a:t>
                      </a:r>
                      <a:r>
                        <a:rPr lang="ja-JP" sz="1600" b="0" i="0" u="none" strike="noStrike" noProof="0">
                          <a:solidFill>
                            <a:srgbClr val="000000"/>
                          </a:solidFill>
                          <a:latin typeface="Meiryo UI"/>
                          <a:ea typeface="Meiryo UI"/>
                        </a:rPr>
                        <a:t>できます</a:t>
                      </a:r>
                      <a:r>
                        <a:rPr lang="ja-JP" altLang="en-US" sz="1600">
                          <a:latin typeface="Meiryo UI"/>
                          <a:ea typeface="Meiryo UI"/>
                          <a:cs typeface="Arial"/>
                        </a:rPr>
                        <a:t>。</a:t>
                      </a:r>
                      <a:endParaRPr lang="en-US" sz="1600">
                        <a:latin typeface="Meiryo UI"/>
                        <a:ea typeface="Meiryo UI"/>
                        <a:cs typeface="Arial"/>
                      </a:endParaRPr>
                    </a:p>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dirty="0" err="1">
                          <a:latin typeface="Meiryo UI"/>
                          <a:cs typeface="Arial"/>
                        </a:rPr>
                        <a:t>Qmanager</a:t>
                      </a:r>
                      <a:r>
                        <a:rPr lang="ja-JP" altLang="en-US" sz="1600">
                          <a:latin typeface="Meiryo UI"/>
                          <a:ea typeface="Meiryo UI"/>
                          <a:cs typeface="Arial"/>
                        </a:rPr>
                        <a:t>モバイルアプリでの共有フォルダの作成</a:t>
                      </a:r>
                      <a:r>
                        <a:rPr lang="en-US" sz="1600" dirty="0">
                          <a:latin typeface="Meiryo UI"/>
                          <a:cs typeface="Arial"/>
                        </a:rPr>
                        <a:t>・</a:t>
                      </a:r>
                      <a:r>
                        <a:rPr lang="ja-JP" altLang="en-US" sz="1600">
                          <a:latin typeface="Meiryo UI"/>
                          <a:ea typeface="Meiryo UI"/>
                          <a:cs typeface="Arial"/>
                        </a:rPr>
                        <a:t>編集が</a:t>
                      </a:r>
                      <a:r>
                        <a:rPr lang="ja-JP" sz="1600" b="0" i="0" u="none" strike="noStrike" noProof="0">
                          <a:solidFill>
                            <a:srgbClr val="000000"/>
                          </a:solidFill>
                          <a:latin typeface="Meiryo UI"/>
                          <a:ea typeface="Meiryo UI"/>
                        </a:rPr>
                        <a:t>できます</a:t>
                      </a:r>
                      <a:r>
                        <a:rPr lang="ja-JP" altLang="en-US" sz="1600">
                          <a:latin typeface="Meiryo UI"/>
                          <a:ea typeface="Meiryo UI"/>
                          <a:cs typeface="Arial"/>
                        </a:rPr>
                        <a:t>。</a:t>
                      </a:r>
                      <a:endParaRPr lang="en-US" sz="1600">
                        <a:latin typeface="Meiryo UI"/>
                        <a:ea typeface="Meiryo UI"/>
                        <a:cs typeface="Arial"/>
                      </a:endParaRPr>
                    </a:p>
                  </a:txBody>
                  <a:tcP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9705" marR="0" lvl="0" indent="-179705" algn="l" rtl="0" eaLnBrk="1" fontAlgn="auto" latinLnBrk="0" hangingPunct="1">
                        <a:lnSpc>
                          <a:spcPct val="110000"/>
                        </a:lnSpc>
                        <a:spcBef>
                          <a:spcPts val="1000"/>
                        </a:spcBef>
                        <a:spcAft>
                          <a:spcPts val="0"/>
                        </a:spcAft>
                        <a:buClrTx/>
                        <a:buSzTx/>
                        <a:buFont typeface="Arial" panose="020B0604020202020204" pitchFamily="34" charset="0"/>
                        <a:buChar char="•"/>
                      </a:pPr>
                      <a:r>
                        <a:rPr lang="en-US" altLang="zh-TW" sz="1600" dirty="0" err="1">
                          <a:latin typeface="Meiryo UI"/>
                          <a:cs typeface="Arial"/>
                        </a:rPr>
                        <a:t>委任されたユーザーに</a:t>
                      </a:r>
                      <a:r>
                        <a:rPr lang="en-US" altLang="zh-TW" sz="1600" dirty="0">
                          <a:latin typeface="Meiryo UI"/>
                          <a:cs typeface="Arial"/>
                        </a:rPr>
                        <a:t> "</a:t>
                      </a:r>
                      <a:r>
                        <a:rPr lang="en-US" altLang="zh-TW" sz="1600" dirty="0" err="1">
                          <a:latin typeface="Meiryo UI"/>
                          <a:cs typeface="Arial"/>
                        </a:rPr>
                        <a:t>ユーザ</a:t>
                      </a:r>
                      <a:r>
                        <a:rPr lang="en-US" altLang="zh-TW" sz="1600" dirty="0">
                          <a:latin typeface="Meiryo UI"/>
                          <a:cs typeface="Arial"/>
                        </a:rPr>
                        <a:t>ー・</a:t>
                      </a:r>
                      <a:r>
                        <a:rPr lang="en-US" altLang="zh-TW" sz="1600" dirty="0" err="1">
                          <a:latin typeface="Meiryo UI"/>
                          <a:cs typeface="Arial"/>
                        </a:rPr>
                        <a:t>グループの管理</a:t>
                      </a:r>
                      <a:r>
                        <a:rPr lang="en-US" altLang="zh-TW" sz="1600" dirty="0">
                          <a:latin typeface="Meiryo UI"/>
                          <a:cs typeface="Arial"/>
                        </a:rPr>
                        <a:t> "</a:t>
                      </a:r>
                      <a:r>
                        <a:rPr lang="en-US" altLang="zh-TW" sz="1600" dirty="0" err="1">
                          <a:latin typeface="Meiryo UI"/>
                          <a:cs typeface="Arial"/>
                        </a:rPr>
                        <a:t>という役割が割り当てられていない場合、共有フォルダを作成できません</a:t>
                      </a:r>
                      <a:r>
                        <a:rPr lang="en-US" altLang="zh-TW" sz="1600" dirty="0">
                          <a:latin typeface="Meiryo UI"/>
                          <a:cs typeface="Arial"/>
                        </a:rPr>
                        <a:t>。</a:t>
                      </a:r>
                    </a:p>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altLang="zh-TW" sz="1600" dirty="0" err="1">
                          <a:latin typeface="Meiryo UI"/>
                          <a:cs typeface="Arial"/>
                        </a:rPr>
                        <a:t>詳細な権限設定やフォルダ集約の設定ができません</a:t>
                      </a:r>
                      <a:r>
                        <a:rPr lang="en-US" altLang="zh-TW" sz="1600" dirty="0">
                          <a:latin typeface="Meiryo UI"/>
                          <a:cs typeface="Arial"/>
                        </a:rPr>
                        <a:t>。</a:t>
                      </a:r>
                    </a:p>
                    <a:p>
                      <a:pPr marL="179705" marR="0" lvl="0" indent="-179705" algn="l" defTabSz="914400">
                        <a:lnSpc>
                          <a:spcPct val="110000"/>
                        </a:lnSpc>
                        <a:spcBef>
                          <a:spcPts val="1000"/>
                        </a:spcBef>
                        <a:spcAft>
                          <a:spcPts val="0"/>
                        </a:spcAft>
                        <a:buClrTx/>
                        <a:buSzTx/>
                        <a:buFont typeface="Arial" panose="020B0604020202020204" pitchFamily="34" charset="0"/>
                        <a:buChar char="•"/>
                        <a:tabLst/>
                        <a:defRPr/>
                      </a:pPr>
                      <a:r>
                        <a:rPr lang="en-US" altLang="zh-TW" sz="1600" dirty="0" err="1">
                          <a:latin typeface="Meiryo UI"/>
                          <a:cs typeface="Arial"/>
                        </a:rPr>
                        <a:t>スナップショット共有フォルダの作成ができません</a:t>
                      </a:r>
                      <a:r>
                        <a:rPr lang="en-US" altLang="zh-TW" sz="1600" dirty="0">
                          <a:latin typeface="Meiryo UI"/>
                          <a:cs typeface="Arial"/>
                        </a:rPr>
                        <a:t>。</a:t>
                      </a:r>
                    </a:p>
                  </a:txBody>
                  <a:tcP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40057979"/>
                  </a:ext>
                </a:extLst>
              </a:tr>
            </a:tbl>
          </a:graphicData>
        </a:graphic>
      </p:graphicFrame>
      <p:sp>
        <p:nvSpPr>
          <p:cNvPr id="8" name="Content Placeholder 2">
            <a:extLst>
              <a:ext uri="{FF2B5EF4-FFF2-40B4-BE49-F238E27FC236}">
                <a16:creationId xmlns:a16="http://schemas.microsoft.com/office/drawing/2014/main" id="{D71942E0-7222-862F-D5F5-96869A7E1FF9}"/>
              </a:ext>
            </a:extLst>
          </p:cNvPr>
          <p:cNvSpPr txBox="1">
            <a:spLocks/>
          </p:cNvSpPr>
          <p:nvPr/>
        </p:nvSpPr>
        <p:spPr>
          <a:xfrm>
            <a:off x="667863" y="1825625"/>
            <a:ext cx="10515600" cy="774700"/>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ja-JP" altLang="en-US">
                <a:solidFill>
                  <a:srgbClr val="FF6600"/>
                </a:solidFill>
                <a:latin typeface="Meiryo UI"/>
                <a:ea typeface="Meiryo UI"/>
                <a:cs typeface="Calibri"/>
              </a:rPr>
              <a:t>共有フォルダを管理し、ユーザーやグループに</a:t>
            </a:r>
            <a:endParaRPr lang="en-US" altLang="ja-JP" dirty="0">
              <a:solidFill>
                <a:srgbClr val="FFFFFF"/>
              </a:solidFill>
              <a:latin typeface="Meiryo UI"/>
              <a:ea typeface="Meiryo UI"/>
            </a:endParaRPr>
          </a:p>
          <a:p>
            <a:pPr marL="0" indent="0">
              <a:buNone/>
            </a:pPr>
            <a:r>
              <a:rPr lang="ja-JP" altLang="en-US">
                <a:solidFill>
                  <a:srgbClr val="FF6600"/>
                </a:solidFill>
                <a:latin typeface="Meiryo UI"/>
                <a:ea typeface="Meiryo UI"/>
                <a:cs typeface="Calibri"/>
              </a:rPr>
              <a:t>アクセス権を付与することができます</a:t>
            </a:r>
            <a:r>
              <a:rPr lang="en-US" dirty="0">
                <a:solidFill>
                  <a:srgbClr val="FF6600"/>
                </a:solidFill>
                <a:latin typeface="Meiryo UI"/>
                <a:ea typeface="Meiryo UI"/>
                <a:cs typeface="Calibri"/>
              </a:rPr>
              <a:t>。</a:t>
            </a:r>
            <a:endParaRPr lang="en-US" dirty="0">
              <a:latin typeface="Meiryo UI"/>
              <a:ea typeface="Meiryo UI"/>
            </a:endParaRPr>
          </a:p>
        </p:txBody>
      </p:sp>
      <p:sp>
        <p:nvSpPr>
          <p:cNvPr id="9" name="TextBox 4">
            <a:extLst>
              <a:ext uri="{FF2B5EF4-FFF2-40B4-BE49-F238E27FC236}">
                <a16:creationId xmlns:a16="http://schemas.microsoft.com/office/drawing/2014/main" id="{AC6C2A59-8A7C-9593-865F-57321BF22DA2}"/>
              </a:ext>
            </a:extLst>
          </p:cNvPr>
          <p:cNvSpPr txBox="1"/>
          <p:nvPr/>
        </p:nvSpPr>
        <p:spPr>
          <a:xfrm>
            <a:off x="667863" y="2915383"/>
            <a:ext cx="5138737" cy="3016210"/>
          </a:xfrm>
          <a:prstGeom prst="rect">
            <a:avLst/>
          </a:prstGeom>
          <a:noFill/>
        </p:spPr>
        <p:txBody>
          <a:bodyPr wrap="square" lIns="91440" tIns="45720" rIns="91440" bIns="45720" rtlCol="0" anchor="t">
            <a:spAutoFit/>
          </a:bodyPr>
          <a:lstStyle/>
          <a:p>
            <a:pPr marL="0" indent="0">
              <a:spcBef>
                <a:spcPts val="1200"/>
              </a:spcBef>
              <a:buNone/>
            </a:pPr>
            <a:r>
              <a:rPr lang="ja-JP" sz="2400" b="1">
                <a:solidFill>
                  <a:srgbClr val="FF6600"/>
                </a:solidFill>
                <a:latin typeface="Meiryo UI"/>
                <a:ea typeface="Meiryo UI"/>
                <a:cs typeface="Arial"/>
              </a:rPr>
              <a:t>シナリオ</a:t>
            </a:r>
            <a:r>
              <a:rPr lang="en-TW" sz="2400" b="1" dirty="0">
                <a:solidFill>
                  <a:srgbClr val="FF6600"/>
                </a:solidFill>
                <a:latin typeface="Meiryo UI"/>
                <a:ea typeface="Meiryo UI"/>
                <a:cs typeface="Arial"/>
              </a:rPr>
              <a:t>:</a:t>
            </a:r>
            <a:endParaRPr lang="en-US" sz="2400" b="1" dirty="0">
              <a:solidFill>
                <a:srgbClr val="FF6600"/>
              </a:solidFill>
              <a:latin typeface="Meiryo UI"/>
              <a:ea typeface="Meiryo UI"/>
              <a:cs typeface="Arial"/>
            </a:endParaRPr>
          </a:p>
          <a:p>
            <a:pPr marL="285750" indent="-285750">
              <a:spcBef>
                <a:spcPts val="1200"/>
              </a:spcBef>
              <a:buClr>
                <a:srgbClr val="FF6600"/>
              </a:buClr>
              <a:buFont typeface="Arial" panose="020B0604020202020204" pitchFamily="34" charset="0"/>
              <a:buChar char="•"/>
            </a:pPr>
            <a:r>
              <a:rPr lang="ja-JP" altLang="en-US" sz="1600" spc="120">
                <a:solidFill>
                  <a:schemeClr val="bg1">
                    <a:lumMod val="95000"/>
                  </a:schemeClr>
                </a:solidFill>
                <a:latin typeface="Meiryo UI"/>
                <a:ea typeface="Meiryo UI"/>
                <a:cs typeface="Arial"/>
              </a:rPr>
              <a:t>マーケティング部マネージャーのエミリーは</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新しいプロジェクトを立ち上げ</a:t>
            </a:r>
            <a:r>
              <a:rPr lang="en-US" sz="1600" spc="120" dirty="0">
                <a:solidFill>
                  <a:schemeClr val="bg1">
                    <a:lumMod val="95000"/>
                  </a:schemeClr>
                </a:solidFill>
                <a:latin typeface="Meiryo UI"/>
                <a:ea typeface="Meiryo UI"/>
                <a:cs typeface="Arial"/>
              </a:rPr>
              <a:t>、</a:t>
            </a:r>
            <a:r>
              <a:rPr lang="ja-JP" altLang="en-US" sz="1600" spc="120">
                <a:solidFill>
                  <a:srgbClr val="FF6600"/>
                </a:solidFill>
                <a:latin typeface="Meiryo UI"/>
                <a:ea typeface="Meiryo UI"/>
                <a:cs typeface="Arial"/>
              </a:rPr>
              <a:t>共有フォルダ管理</a:t>
            </a:r>
            <a:r>
              <a:rPr lang="ja-JP" altLang="en-US" sz="1600" spc="120">
                <a:solidFill>
                  <a:schemeClr val="bg1">
                    <a:lumMod val="95000"/>
                  </a:schemeClr>
                </a:solidFill>
                <a:latin typeface="Meiryo UI"/>
                <a:ea typeface="Meiryo UI"/>
                <a:cs typeface="Arial"/>
              </a:rPr>
              <a:t>の役割として</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この新しいプロジェクト用に共有フォルダを作成し、</a:t>
            </a:r>
            <a:r>
              <a:rPr lang="ja-JP" sz="1600" spc="120">
                <a:solidFill>
                  <a:schemeClr val="bg1">
                    <a:lumMod val="95000"/>
                  </a:schemeClr>
                </a:solidFill>
                <a:latin typeface="Meiryo UI"/>
                <a:ea typeface="Meiryo UI"/>
                <a:cs typeface="Arial"/>
              </a:rPr>
              <a:t>効率的なコラボレーションを実現することができます</a:t>
            </a:r>
            <a:r>
              <a:rPr lang="ja-JP" altLang="en-US" sz="1600" spc="120">
                <a:solidFill>
                  <a:schemeClr val="bg1">
                    <a:lumMod val="95000"/>
                  </a:schemeClr>
                </a:solidFill>
                <a:latin typeface="Meiryo UI"/>
                <a:ea typeface="Meiryo UI"/>
                <a:cs typeface="Arial"/>
              </a:rPr>
              <a:t>。また</a:t>
            </a:r>
            <a:r>
              <a:rPr lang="en-US" sz="1600" spc="120" dirty="0">
                <a:solidFill>
                  <a:schemeClr val="bg1">
                    <a:lumMod val="95000"/>
                  </a:schemeClr>
                </a:solidFill>
                <a:latin typeface="Meiryo UI"/>
                <a:ea typeface="Meiryo UI"/>
                <a:cs typeface="Arial"/>
              </a:rPr>
              <a:t>、</a:t>
            </a:r>
            <a:r>
              <a:rPr lang="ja-JP" altLang="en-US" sz="1600" spc="120">
                <a:solidFill>
                  <a:srgbClr val="FF6600"/>
                </a:solidFill>
                <a:latin typeface="Meiryo UI"/>
                <a:ea typeface="Meiryo UI"/>
                <a:cs typeface="Arial"/>
              </a:rPr>
              <a:t>ユーザー・グループ管理</a:t>
            </a:r>
            <a:r>
              <a:rPr lang="ja-JP" altLang="en-US" sz="1600" spc="120">
                <a:solidFill>
                  <a:schemeClr val="bg1">
                    <a:lumMod val="95000"/>
                  </a:schemeClr>
                </a:solidFill>
                <a:latin typeface="Meiryo UI"/>
                <a:ea typeface="Meiryo UI"/>
                <a:cs typeface="Arial"/>
              </a:rPr>
              <a:t>の役割を委任されたエミリーは</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元のメンバーが辞めたり</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新しいメンバーがプロジェクトに参加した場合には</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フォルダのアクセス権を付与したり削除したりすることができます</a:t>
            </a:r>
            <a:r>
              <a:rPr lang="en-US" sz="1600" spc="120" dirty="0">
                <a:solidFill>
                  <a:schemeClr val="bg1">
                    <a:lumMod val="95000"/>
                  </a:schemeClr>
                </a:solidFill>
                <a:latin typeface="Meiryo UI"/>
                <a:ea typeface="Meiryo UI"/>
                <a:cs typeface="Arial"/>
              </a:rPr>
              <a:t>。</a:t>
            </a:r>
            <a:endParaRPr lang="en-US" sz="1600" spc="120" dirty="0">
              <a:solidFill>
                <a:schemeClr val="bg1">
                  <a:lumMod val="95000"/>
                </a:schemeClr>
              </a:solidFill>
              <a:latin typeface="Meiryo UI"/>
              <a:ea typeface="Meiryo UI"/>
              <a:cs typeface="Arial" panose="020B0604020202020204" pitchFamily="34" charset="0"/>
            </a:endParaRPr>
          </a:p>
          <a:p>
            <a:pPr>
              <a:spcBef>
                <a:spcPts val="1200"/>
              </a:spcBef>
            </a:pPr>
            <a:endParaRPr lang="en-TW">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3383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F7CDA44E-642E-CEEE-1ED3-79E4FD4C3E05}"/>
              </a:ext>
            </a:extLst>
          </p:cNvPr>
          <p:cNvSpPr txBox="1"/>
          <p:nvPr/>
        </p:nvSpPr>
        <p:spPr>
          <a:xfrm>
            <a:off x="2404010" y="3644566"/>
            <a:ext cx="7624572" cy="954107"/>
          </a:xfrm>
          <a:prstGeom prst="rect">
            <a:avLst/>
          </a:prstGeom>
          <a:noFill/>
        </p:spPr>
        <p:txBody>
          <a:bodyPr wrap="square" lIns="91440" tIns="45720" rIns="91440" bIns="45720" rtlCol="0" anchor="t">
            <a:spAutoFit/>
          </a:bodyPr>
          <a:lstStyle/>
          <a:p>
            <a:pPr algn="ctr"/>
            <a:r>
              <a:rPr lang="en-US" sz="5600" b="1" spc="300" dirty="0" smtClean="0">
                <a:solidFill>
                  <a:srgbClr val="00FFCC"/>
                </a:solidFill>
                <a:latin typeface="Meiryo UI" panose="020B0604030504040204" pitchFamily="50" charset="-128"/>
                <a:ea typeface="Meiryo UI" panose="020B0604030504040204" pitchFamily="50" charset="-128"/>
                <a:cs typeface="Arial"/>
              </a:rPr>
              <a:t>SMB</a:t>
            </a:r>
            <a:r>
              <a:rPr lang="ja-JP" altLang="en-US" sz="5600" b="1" spc="300" dirty="0">
                <a:solidFill>
                  <a:srgbClr val="00FFCC"/>
                </a:solidFill>
                <a:latin typeface="Meiryo UI" panose="020B0604030504040204" pitchFamily="50" charset="-128"/>
                <a:ea typeface="Meiryo UI" panose="020B0604030504040204" pitchFamily="50" charset="-128"/>
                <a:cs typeface="Arial"/>
              </a:rPr>
              <a:t> </a:t>
            </a:r>
            <a:r>
              <a:rPr lang="en-US" altLang="ja-JP" sz="5600" b="1" spc="300" dirty="0" smtClean="0">
                <a:solidFill>
                  <a:srgbClr val="00FFCC"/>
                </a:solidFill>
                <a:latin typeface="Meiryo UI" panose="020B0604030504040204" pitchFamily="50" charset="-128"/>
                <a:ea typeface="Meiryo UI" panose="020B0604030504040204" pitchFamily="50" charset="-128"/>
                <a:cs typeface="Arial"/>
              </a:rPr>
              <a:t>Multichannel</a:t>
            </a:r>
            <a:endParaRPr lang="en-US" altLang="zh-TW" dirty="0">
              <a:latin typeface="Meiryo UI" panose="020B0604030504040204" pitchFamily="50" charset="-128"/>
              <a:ea typeface="Meiryo UI" panose="020B0604030504040204" pitchFamily="50" charset="-128"/>
            </a:endParaRPr>
          </a:p>
        </p:txBody>
      </p:sp>
      <p:sp>
        <p:nvSpPr>
          <p:cNvPr id="9" name="文字方塊 8">
            <a:extLst>
              <a:ext uri="{FF2B5EF4-FFF2-40B4-BE49-F238E27FC236}">
                <a16:creationId xmlns:a16="http://schemas.microsoft.com/office/drawing/2014/main" id="{DC319E09-7515-AB86-951C-A6A2EF727784}"/>
              </a:ext>
            </a:extLst>
          </p:cNvPr>
          <p:cNvSpPr txBox="1"/>
          <p:nvPr/>
        </p:nvSpPr>
        <p:spPr>
          <a:xfrm>
            <a:off x="2928964" y="4449960"/>
            <a:ext cx="6574664" cy="492443"/>
          </a:xfrm>
          <a:prstGeom prst="rect">
            <a:avLst/>
          </a:prstGeom>
          <a:noFill/>
        </p:spPr>
        <p:txBody>
          <a:bodyPr wrap="square" lIns="91440" tIns="45720" rIns="91440" bIns="45720" rtlCol="0" anchor="t">
            <a:spAutoFit/>
          </a:bodyPr>
          <a:lstStyle/>
          <a:p>
            <a:pPr algn="ctr"/>
            <a:r>
              <a:rPr lang="en-US" sz="2600" b="1" dirty="0" err="1">
                <a:solidFill>
                  <a:srgbClr val="F6B300"/>
                </a:solidFill>
                <a:latin typeface="Meiryo UI" panose="020B0604030504040204" pitchFamily="50" charset="-128"/>
                <a:ea typeface="Meiryo UI" panose="020B0604030504040204" pitchFamily="50" charset="-128"/>
                <a:cs typeface="Arial"/>
              </a:rPr>
              <a:t>スピードを倍増させる</a:t>
            </a:r>
            <a:r>
              <a:rPr lang="en-US" sz="2600" b="1" dirty="0">
                <a:solidFill>
                  <a:srgbClr val="F6B300"/>
                </a:solidFill>
                <a:latin typeface="Meiryo UI" panose="020B0604030504040204" pitchFamily="50" charset="-128"/>
                <a:ea typeface="Meiryo UI" panose="020B0604030504040204" pitchFamily="50" charset="-128"/>
                <a:cs typeface="Arial"/>
              </a:rPr>
              <a:t>！</a:t>
            </a:r>
            <a:endParaRPr lang="en-US" altLang="zh-TW" sz="2600" b="1" dirty="0">
              <a:solidFill>
                <a:srgbClr val="F6B30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0" name="文字方塊 9">
            <a:extLst>
              <a:ext uri="{FF2B5EF4-FFF2-40B4-BE49-F238E27FC236}">
                <a16:creationId xmlns:a16="http://schemas.microsoft.com/office/drawing/2014/main" id="{6C6C8C3A-7368-99CE-C0B1-B51E74E8CA9E}"/>
              </a:ext>
            </a:extLst>
          </p:cNvPr>
          <p:cNvSpPr txBox="1"/>
          <p:nvPr/>
        </p:nvSpPr>
        <p:spPr>
          <a:xfrm>
            <a:off x="2767803" y="5404067"/>
            <a:ext cx="6896987" cy="739370"/>
          </a:xfrm>
          <a:prstGeom prst="rect">
            <a:avLst/>
          </a:prstGeom>
          <a:noFill/>
        </p:spPr>
        <p:txBody>
          <a:bodyPr wrap="square" lIns="91440" tIns="45720" rIns="91440" bIns="45720" rtlCol="0" anchor="t">
            <a:spAutoFit/>
          </a:bodyPr>
          <a:lstStyle/>
          <a:p>
            <a:pPr algn="ctr">
              <a:lnSpc>
                <a:spcPct val="120000"/>
              </a:lnSpc>
            </a:pPr>
            <a:r>
              <a:rPr lang="en-US" sz="1200" spc="300" dirty="0">
                <a:solidFill>
                  <a:schemeClr val="bg1"/>
                </a:solidFill>
                <a:latin typeface="Meiryo UI" panose="020B0604030504040204" pitchFamily="50" charset="-128"/>
                <a:ea typeface="Meiryo UI" panose="020B0604030504040204" pitchFamily="50" charset="-128"/>
                <a:cs typeface="Arial"/>
              </a:rPr>
              <a:t>他社が</a:t>
            </a:r>
            <a:r>
              <a:rPr lang="en-US" sz="1200" spc="300" dirty="0" smtClean="0">
                <a:solidFill>
                  <a:schemeClr val="bg1"/>
                </a:solidFill>
                <a:latin typeface="Meiryo UI" panose="020B0604030504040204" pitchFamily="50" charset="-128"/>
                <a:ea typeface="Meiryo UI" panose="020B0604030504040204" pitchFamily="50" charset="-128"/>
                <a:cs typeface="Arial"/>
              </a:rPr>
              <a:t>1Gbps</a:t>
            </a:r>
            <a:r>
              <a:rPr lang="en-US" sz="1200" spc="300" dirty="0">
                <a:solidFill>
                  <a:schemeClr val="bg1"/>
                </a:solidFill>
                <a:latin typeface="Meiryo UI" panose="020B0604030504040204" pitchFamily="50" charset="-128"/>
                <a:ea typeface="Meiryo UI" panose="020B0604030504040204" pitchFamily="50" charset="-128"/>
                <a:cs typeface="Arial"/>
              </a:rPr>
              <a:t>から</a:t>
            </a:r>
            <a:r>
              <a:rPr lang="en-US" sz="1200" spc="300" dirty="0" smtClean="0">
                <a:solidFill>
                  <a:schemeClr val="bg1"/>
                </a:solidFill>
                <a:latin typeface="Meiryo UI" panose="020B0604030504040204" pitchFamily="50" charset="-128"/>
                <a:ea typeface="Meiryo UI" panose="020B0604030504040204" pitchFamily="50" charset="-128"/>
                <a:cs typeface="Arial"/>
              </a:rPr>
              <a:t>2Gbps</a:t>
            </a:r>
            <a:r>
              <a:rPr lang="en-US" sz="1200" spc="300" dirty="0">
                <a:solidFill>
                  <a:schemeClr val="bg1"/>
                </a:solidFill>
                <a:latin typeface="Meiryo UI" panose="020B0604030504040204" pitchFamily="50" charset="-128"/>
                <a:ea typeface="Meiryo UI" panose="020B0604030504040204" pitchFamily="50" charset="-128"/>
                <a:cs typeface="Arial"/>
              </a:rPr>
              <a:t>で苦労しているとき、</a:t>
            </a:r>
            <a:endParaRPr lang="en-US" dirty="0">
              <a:solidFill>
                <a:schemeClr val="bg1"/>
              </a:solidFill>
              <a:latin typeface="Meiryo UI" panose="020B0604030504040204" pitchFamily="50" charset="-128"/>
              <a:ea typeface="Meiryo UI" panose="020B0604030504040204" pitchFamily="50" charset="-128"/>
              <a:cs typeface="Calibri" panose="020F0502020204030204"/>
            </a:endParaRPr>
          </a:p>
          <a:p>
            <a:pPr algn="ctr">
              <a:lnSpc>
                <a:spcPct val="120000"/>
              </a:lnSpc>
            </a:pPr>
            <a:r>
              <a:rPr lang="en-US" sz="1200" spc="300" dirty="0">
                <a:solidFill>
                  <a:schemeClr val="bg1"/>
                </a:solidFill>
                <a:latin typeface="Meiryo UI" panose="020B0604030504040204" pitchFamily="50" charset="-128"/>
                <a:ea typeface="Meiryo UI" panose="020B0604030504040204" pitchFamily="50" charset="-128"/>
                <a:cs typeface="Arial"/>
              </a:rPr>
              <a:t>QNAPは</a:t>
            </a:r>
            <a:r>
              <a:rPr lang="en-US" sz="1200" spc="300" dirty="0" smtClean="0">
                <a:solidFill>
                  <a:schemeClr val="bg1"/>
                </a:solidFill>
                <a:latin typeface="Meiryo UI" panose="020B0604030504040204" pitchFamily="50" charset="-128"/>
                <a:ea typeface="Meiryo UI" panose="020B0604030504040204" pitchFamily="50" charset="-128"/>
                <a:cs typeface="Arial"/>
              </a:rPr>
              <a:t>2.5Gbps</a:t>
            </a:r>
            <a:r>
              <a:rPr lang="en-US" sz="1200" spc="300" dirty="0">
                <a:solidFill>
                  <a:schemeClr val="bg1"/>
                </a:solidFill>
                <a:latin typeface="Meiryo UI" panose="020B0604030504040204" pitchFamily="50" charset="-128"/>
                <a:ea typeface="Meiryo UI" panose="020B0604030504040204" pitchFamily="50" charset="-128"/>
                <a:cs typeface="Arial"/>
              </a:rPr>
              <a:t>ポートを提供します。</a:t>
            </a:r>
            <a:endParaRPr lang="en-US" dirty="0">
              <a:solidFill>
                <a:schemeClr val="bg1"/>
              </a:solidFill>
              <a:latin typeface="Meiryo UI" panose="020B0604030504040204" pitchFamily="50" charset="-128"/>
              <a:ea typeface="Meiryo UI" panose="020B0604030504040204" pitchFamily="50" charset="-128"/>
              <a:cs typeface="Calibri"/>
            </a:endParaRPr>
          </a:p>
          <a:p>
            <a:pPr algn="ctr">
              <a:lnSpc>
                <a:spcPct val="120000"/>
              </a:lnSpc>
            </a:pPr>
            <a:r>
              <a:rPr lang="en-US" sz="1200" spc="300" dirty="0">
                <a:solidFill>
                  <a:schemeClr val="bg1"/>
                </a:solidFill>
                <a:latin typeface="Meiryo UI" panose="020B0604030504040204" pitchFamily="50" charset="-128"/>
                <a:ea typeface="Meiryo UI" panose="020B0604030504040204" pitchFamily="50" charset="-128"/>
                <a:cs typeface="Arial"/>
              </a:rPr>
              <a:t>そしてさらに2.5x2=5、2.5x4=10...</a:t>
            </a:r>
            <a:endParaRPr lang="en-US" dirty="0">
              <a:solidFill>
                <a:schemeClr val="bg1"/>
              </a:solidFill>
              <a:latin typeface="Meiryo UI" panose="020B0604030504040204" pitchFamily="50" charset="-128"/>
              <a:ea typeface="Meiryo UI" panose="020B0604030504040204" pitchFamily="50" charset="-128"/>
              <a:cs typeface="Calibri"/>
            </a:endParaRPr>
          </a:p>
        </p:txBody>
      </p:sp>
    </p:spTree>
    <p:extLst>
      <p:ext uri="{BB962C8B-B14F-4D97-AF65-F5344CB8AC3E}">
        <p14:creationId xmlns:p14="http://schemas.microsoft.com/office/powerpoint/2010/main" val="1269509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形 13">
            <a:extLst>
              <a:ext uri="{FF2B5EF4-FFF2-40B4-BE49-F238E27FC236}">
                <a16:creationId xmlns:a16="http://schemas.microsoft.com/office/drawing/2014/main" id="{34A44C38-EAA9-08A4-1BD6-F73F0300E0F0}"/>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50000"/>
          <a:stretch/>
        </p:blipFill>
        <p:spPr>
          <a:xfrm>
            <a:off x="10476314" y="0"/>
            <a:ext cx="1715686" cy="6858000"/>
          </a:xfrm>
          <a:prstGeom prst="rect">
            <a:avLst/>
          </a:prstGeom>
        </p:spPr>
      </p:pic>
      <p:sp>
        <p:nvSpPr>
          <p:cNvPr id="6" name="Title 1">
            <a:extLst>
              <a:ext uri="{FF2B5EF4-FFF2-40B4-BE49-F238E27FC236}">
                <a16:creationId xmlns:a16="http://schemas.microsoft.com/office/drawing/2014/main" id="{96D96C66-82D4-82AE-8706-90366DC565A9}"/>
              </a:ext>
            </a:extLst>
          </p:cNvPr>
          <p:cNvSpPr txBox="1">
            <a:spLocks/>
          </p:cNvSpPr>
          <p:nvPr/>
        </p:nvSpPr>
        <p:spPr>
          <a:xfrm>
            <a:off x="667863" y="36512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b="1" kern="1200">
                <a:solidFill>
                  <a:srgbClr val="FF6600"/>
                </a:solidFill>
                <a:latin typeface="Arial" panose="020B0604020202020204" pitchFamily="34" charset="0"/>
                <a:ea typeface="+mj-ea"/>
                <a:cs typeface="Arial" panose="020B0604020202020204" pitchFamily="34" charset="0"/>
              </a:defRPr>
            </a:lvl1pPr>
          </a:lstStyle>
          <a:p>
            <a:r>
              <a:rPr lang="en-US" dirty="0" err="1">
                <a:latin typeface="Meiryo UI"/>
                <a:ea typeface="Meiryo UI"/>
                <a:cs typeface="Arial"/>
              </a:rPr>
              <a:t>委任管理</a:t>
            </a:r>
            <a:r>
              <a:rPr lang="en-US" dirty="0">
                <a:latin typeface="Meiryo UI"/>
                <a:ea typeface="Meiryo UI"/>
                <a:cs typeface="Arial"/>
              </a:rPr>
              <a:t>: </a:t>
            </a:r>
            <a:r>
              <a:rPr lang="en-US" dirty="0" err="1">
                <a:latin typeface="Meiryo UI"/>
                <a:ea typeface="Meiryo UI"/>
                <a:cs typeface="Arial"/>
              </a:rPr>
              <a:t>アプリケーション管理</a:t>
            </a:r>
            <a:endParaRPr lang="en-US" dirty="0" err="1">
              <a:latin typeface="Meiryo UI"/>
              <a:ea typeface="Meiryo UI"/>
            </a:endParaRPr>
          </a:p>
        </p:txBody>
      </p:sp>
      <p:graphicFrame>
        <p:nvGraphicFramePr>
          <p:cNvPr id="7" name="Table 8">
            <a:extLst>
              <a:ext uri="{FF2B5EF4-FFF2-40B4-BE49-F238E27FC236}">
                <a16:creationId xmlns:a16="http://schemas.microsoft.com/office/drawing/2014/main" id="{3F985BEB-8BCF-D3C5-22D7-18716DBDAD83}"/>
              </a:ext>
            </a:extLst>
          </p:cNvPr>
          <p:cNvGraphicFramePr>
            <a:graphicFrameLocks noGrp="1"/>
          </p:cNvGraphicFramePr>
          <p:nvPr>
            <p:extLst>
              <p:ext uri="{D42A27DB-BD31-4B8C-83A1-F6EECF244321}">
                <p14:modId xmlns:p14="http://schemas.microsoft.com/office/powerpoint/2010/main" val="3545822245"/>
              </p:ext>
            </p:extLst>
          </p:nvPr>
        </p:nvGraphicFramePr>
        <p:xfrm>
          <a:off x="6161899" y="2570507"/>
          <a:ext cx="5769147" cy="3922367"/>
        </p:xfrm>
        <a:graphic>
          <a:graphicData uri="http://schemas.openxmlformats.org/drawingml/2006/table">
            <a:tbl>
              <a:tblPr>
                <a:effectLst>
                  <a:reflection blurRad="165100" stA="84000" endPos="27000" dist="50800" dir="5400000" sy="-100000" algn="bl" rotWithShape="0"/>
                </a:effectLst>
              </a:tblPr>
              <a:tblGrid>
                <a:gridCol w="2992816">
                  <a:extLst>
                    <a:ext uri="{9D8B030D-6E8A-4147-A177-3AD203B41FA5}">
                      <a16:colId xmlns:a16="http://schemas.microsoft.com/office/drawing/2014/main" val="2497486328"/>
                    </a:ext>
                  </a:extLst>
                </a:gridCol>
                <a:gridCol w="2776331">
                  <a:extLst>
                    <a:ext uri="{9D8B030D-6E8A-4147-A177-3AD203B41FA5}">
                      <a16:colId xmlns:a16="http://schemas.microsoft.com/office/drawing/2014/main" val="2157076206"/>
                    </a:ext>
                  </a:extLst>
                </a:gridCol>
              </a:tblGrid>
              <a:tr h="669671">
                <a:tc>
                  <a:txBody>
                    <a:bodyPr/>
                    <a:lstStyle/>
                    <a:p>
                      <a:pPr algn="ctr" rtl="0" fontAlgn="base"/>
                      <a:r>
                        <a:rPr lang="ja-JP" altLang="en-US" sz="1800" b="1">
                          <a:solidFill>
                            <a:schemeClr val="tx1"/>
                          </a:solidFill>
                          <a:effectLst/>
                          <a:latin typeface="Meiryo UI"/>
                          <a:ea typeface="Meiryo UI"/>
                          <a:cs typeface="Arial"/>
                        </a:rPr>
                        <a:t>アクセス権</a:t>
                      </a:r>
                      <a:endParaRPr lang="en-US" sz="1800" b="1">
                        <a:solidFill>
                          <a:schemeClr val="tx1"/>
                        </a:solidFill>
                        <a:effectLst/>
                        <a:latin typeface="Meiryo UI"/>
                        <a:ea typeface="Meiryo UI"/>
                        <a:cs typeface="Arial"/>
                      </a:endParaRPr>
                    </a:p>
                  </a:txBody>
                  <a:tcPr anchor="ctr">
                    <a:lnL w="12700" cmpd="sng">
                      <a:noFill/>
                      <a:prstDash val="soli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tc>
                  <a:txBody>
                    <a:bodyPr/>
                    <a:lstStyle/>
                    <a:p>
                      <a:pPr algn="ctr" rtl="0" fontAlgn="base"/>
                      <a:r>
                        <a:rPr lang="ja-JP" altLang="en-US" sz="1800" b="1">
                          <a:solidFill>
                            <a:schemeClr val="tx1"/>
                          </a:solidFill>
                          <a:effectLst/>
                          <a:latin typeface="Meiryo UI"/>
                          <a:ea typeface="Meiryo UI"/>
                          <a:cs typeface="Arial"/>
                        </a:rPr>
                        <a:t>注意</a:t>
                      </a:r>
                      <a:endParaRPr lang="en-US" sz="1800" b="1">
                        <a:solidFill>
                          <a:schemeClr val="tx1"/>
                        </a:solidFill>
                        <a:effectLst/>
                        <a:latin typeface="Meiryo UI"/>
                        <a:ea typeface="Meiryo UI"/>
                        <a:cs typeface="Arial"/>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extLst>
                  <a:ext uri="{0D108BD9-81ED-4DB2-BD59-A6C34878D82A}">
                    <a16:rowId xmlns:a16="http://schemas.microsoft.com/office/drawing/2014/main" val="2234994931"/>
                  </a:ext>
                </a:extLst>
              </a:tr>
              <a:tr h="3252696">
                <a:tc>
                  <a:txBody>
                    <a:bodyPr/>
                    <a:lstStyle/>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dirty="0">
                          <a:latin typeface="Meiryo UI"/>
                          <a:cs typeface="Arial"/>
                        </a:rPr>
                        <a:t>NAS</a:t>
                      </a:r>
                      <a:r>
                        <a:rPr lang="ja-JP" altLang="en-US" sz="1600">
                          <a:latin typeface="Meiryo UI"/>
                          <a:ea typeface="Meiryo UI"/>
                          <a:cs typeface="Arial"/>
                        </a:rPr>
                        <a:t>の</a:t>
                      </a:r>
                      <a:r>
                        <a:rPr lang="en-US" sz="1600" dirty="0">
                          <a:latin typeface="Meiryo UI"/>
                          <a:cs typeface="Arial"/>
                        </a:rPr>
                        <a:t>App Center</a:t>
                      </a:r>
                      <a:r>
                        <a:rPr lang="ja-JP" altLang="en-US" sz="1600">
                          <a:latin typeface="Meiryo UI"/>
                          <a:ea typeface="Meiryo UI"/>
                          <a:cs typeface="Arial"/>
                        </a:rPr>
                        <a:t>と</a:t>
                      </a:r>
                      <a:r>
                        <a:rPr lang="en-US" sz="1600" dirty="0" err="1">
                          <a:latin typeface="Meiryo UI"/>
                          <a:cs typeface="Arial"/>
                        </a:rPr>
                        <a:t>Qmanager</a:t>
                      </a:r>
                      <a:r>
                        <a:rPr lang="ja-JP" altLang="en-US" sz="1600">
                          <a:latin typeface="Meiryo UI"/>
                          <a:ea typeface="Meiryo UI"/>
                          <a:cs typeface="Arial"/>
                        </a:rPr>
                        <a:t>アプリからアクセスできます。</a:t>
                      </a:r>
                      <a:endParaRPr lang="en-US" sz="1600">
                        <a:latin typeface="Meiryo UI"/>
                        <a:ea typeface="Meiryo UI"/>
                        <a:cs typeface="Arial"/>
                      </a:endParaRPr>
                    </a:p>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ja-JP" altLang="en-US" sz="1600">
                          <a:latin typeface="Meiryo UI"/>
                          <a:ea typeface="Meiryo UI"/>
                          <a:cs typeface="Arial"/>
                        </a:rPr>
                        <a:t>アプリのインストール、アップデート、閲覧ができます。</a:t>
                      </a:r>
                      <a:endParaRPr lang="en-US" sz="1600">
                        <a:latin typeface="Meiryo UI"/>
                        <a:ea typeface="Meiryo UI"/>
                        <a:cs typeface="Arial"/>
                      </a:endParaRPr>
                    </a:p>
                  </a:txBody>
                  <a:tcP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b="0" i="0" u="none" strike="noStrike" noProof="0" dirty="0">
                          <a:latin typeface="Meiryo UI"/>
                        </a:rPr>
                        <a:t>App Center</a:t>
                      </a:r>
                      <a:r>
                        <a:rPr lang="ja-JP" altLang="en-US" sz="1600" b="0" i="0" u="none" strike="noStrike" noProof="0">
                          <a:latin typeface="Meiryo UI"/>
                          <a:ea typeface="Meiryo UI"/>
                        </a:rPr>
                        <a:t>でアプリのインストールや設定を手動で行うことができません</a:t>
                      </a:r>
                      <a:r>
                        <a:rPr lang="en-US" sz="1600" b="0" i="0" u="none" strike="noStrike" noProof="0" dirty="0">
                          <a:latin typeface="Meiryo UI"/>
                        </a:rPr>
                        <a:t>。</a:t>
                      </a:r>
                      <a:endParaRPr lang="en-US" altLang="zh-TW" sz="1600" dirty="0">
                        <a:latin typeface="Meiryo UI"/>
                        <a:cs typeface="Arial"/>
                      </a:endParaRPr>
                    </a:p>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ja-JP" altLang="en-US" sz="1600" b="0" i="0" u="none" strike="noStrike" noProof="0">
                          <a:latin typeface="Meiryo UI"/>
                          <a:ea typeface="Meiryo UI"/>
                        </a:rPr>
                        <a:t>管理者しかアクセスできないアプリを開くことができません。</a:t>
                      </a:r>
                      <a:endParaRPr lang="en-US" sz="1600" b="0" i="0" u="none" strike="noStrike" noProof="0">
                        <a:latin typeface="Meiryo UI"/>
                        <a:ea typeface="Meiryo UI"/>
                      </a:endParaRPr>
                    </a:p>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ja-JP" altLang="en-US" sz="1600" b="0" i="0" u="none" strike="noStrike" noProof="0">
                          <a:latin typeface="Meiryo UI"/>
                          <a:ea typeface="Meiryo UI"/>
                        </a:rPr>
                        <a:t>ネットワークや仮想スイッチなどのネットワークアプリにアクセスできません。</a:t>
                      </a:r>
                      <a:endParaRPr lang="en-US" sz="1600" b="0" i="0" u="none" strike="noStrike" noProof="0">
                        <a:latin typeface="Meiryo UI"/>
                        <a:ea typeface="Meiryo UI"/>
                      </a:endParaRPr>
                    </a:p>
                  </a:txBody>
                  <a:tcP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40057979"/>
                  </a:ext>
                </a:extLst>
              </a:tr>
            </a:tbl>
          </a:graphicData>
        </a:graphic>
      </p:graphicFrame>
      <p:sp>
        <p:nvSpPr>
          <p:cNvPr id="8" name="Content Placeholder 2">
            <a:extLst>
              <a:ext uri="{FF2B5EF4-FFF2-40B4-BE49-F238E27FC236}">
                <a16:creationId xmlns:a16="http://schemas.microsoft.com/office/drawing/2014/main" id="{40CE3D03-A4B3-14D2-53BE-74DE798CC31B}"/>
              </a:ext>
            </a:extLst>
          </p:cNvPr>
          <p:cNvSpPr txBox="1">
            <a:spLocks/>
          </p:cNvSpPr>
          <p:nvPr/>
        </p:nvSpPr>
        <p:spPr>
          <a:xfrm>
            <a:off x="667863" y="1825625"/>
            <a:ext cx="10515600" cy="7747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6600"/>
                </a:solidFill>
                <a:latin typeface="Meiryo UI"/>
                <a:ea typeface="Meiryo UI"/>
                <a:cs typeface="Calibri"/>
              </a:rPr>
              <a:t>App Center</a:t>
            </a:r>
            <a:r>
              <a:rPr lang="ja-JP" altLang="en-US">
                <a:solidFill>
                  <a:srgbClr val="FF6600"/>
                </a:solidFill>
                <a:latin typeface="Meiryo UI"/>
                <a:ea typeface="Meiryo UI"/>
                <a:cs typeface="Calibri"/>
              </a:rPr>
              <a:t>でアプリのインストール</a:t>
            </a:r>
            <a:r>
              <a:rPr lang="en-US" dirty="0">
                <a:solidFill>
                  <a:srgbClr val="FF6600"/>
                </a:solidFill>
                <a:latin typeface="Meiryo UI"/>
                <a:ea typeface="Meiryo UI"/>
                <a:cs typeface="Calibri"/>
              </a:rPr>
              <a:t>、</a:t>
            </a:r>
            <a:r>
              <a:rPr lang="ja-JP" altLang="en-US">
                <a:solidFill>
                  <a:srgbClr val="FF6600"/>
                </a:solidFill>
                <a:latin typeface="Meiryo UI"/>
                <a:ea typeface="Meiryo UI"/>
                <a:cs typeface="Calibri"/>
              </a:rPr>
              <a:t>アップデート</a:t>
            </a:r>
            <a:r>
              <a:rPr lang="en-US" dirty="0">
                <a:solidFill>
                  <a:srgbClr val="FF6600"/>
                </a:solidFill>
                <a:latin typeface="Meiryo UI"/>
                <a:ea typeface="Meiryo UI"/>
                <a:cs typeface="Calibri"/>
              </a:rPr>
              <a:t>、</a:t>
            </a:r>
            <a:r>
              <a:rPr lang="ja-JP" altLang="en-US">
                <a:solidFill>
                  <a:srgbClr val="FF6600"/>
                </a:solidFill>
                <a:latin typeface="Meiryo UI"/>
                <a:ea typeface="Meiryo UI"/>
                <a:cs typeface="Calibri"/>
              </a:rPr>
              <a:t>管理を行います</a:t>
            </a:r>
            <a:r>
              <a:rPr lang="en-US" dirty="0">
                <a:solidFill>
                  <a:srgbClr val="FF6600"/>
                </a:solidFill>
                <a:latin typeface="Meiryo UI"/>
                <a:ea typeface="Meiryo UI"/>
                <a:cs typeface="Calibri"/>
              </a:rPr>
              <a:t>。</a:t>
            </a:r>
            <a:endParaRPr lang="en-US" dirty="0">
              <a:latin typeface="Meiryo UI"/>
              <a:ea typeface="Meiryo UI"/>
            </a:endParaRPr>
          </a:p>
        </p:txBody>
      </p:sp>
      <p:sp>
        <p:nvSpPr>
          <p:cNvPr id="9" name="TextBox 4">
            <a:extLst>
              <a:ext uri="{FF2B5EF4-FFF2-40B4-BE49-F238E27FC236}">
                <a16:creationId xmlns:a16="http://schemas.microsoft.com/office/drawing/2014/main" id="{1BB1AF96-30D4-12C1-E579-B5529259491E}"/>
              </a:ext>
            </a:extLst>
          </p:cNvPr>
          <p:cNvSpPr txBox="1"/>
          <p:nvPr/>
        </p:nvSpPr>
        <p:spPr>
          <a:xfrm>
            <a:off x="667863" y="2915383"/>
            <a:ext cx="5138737" cy="3170099"/>
          </a:xfrm>
          <a:prstGeom prst="rect">
            <a:avLst/>
          </a:prstGeom>
          <a:noFill/>
        </p:spPr>
        <p:txBody>
          <a:bodyPr wrap="square" lIns="91440" tIns="45720" rIns="91440" bIns="45720" rtlCol="0" anchor="t">
            <a:spAutoFit/>
          </a:bodyPr>
          <a:lstStyle/>
          <a:p>
            <a:pPr marL="0" indent="0">
              <a:spcBef>
                <a:spcPts val="1200"/>
              </a:spcBef>
              <a:buNone/>
            </a:pPr>
            <a:r>
              <a:rPr lang="ja-JP" sz="2400" b="1">
                <a:solidFill>
                  <a:srgbClr val="FF6600"/>
                </a:solidFill>
                <a:latin typeface="Meiryo UI"/>
                <a:ea typeface="Meiryo UI"/>
                <a:cs typeface="Arial"/>
              </a:rPr>
              <a:t>シナリオ</a:t>
            </a:r>
            <a:r>
              <a:rPr lang="en-TW" sz="2400" b="1" dirty="0">
                <a:solidFill>
                  <a:srgbClr val="FF6600"/>
                </a:solidFill>
                <a:latin typeface="Meiryo UI"/>
                <a:ea typeface="Meiryo UI"/>
                <a:cs typeface="Arial"/>
              </a:rPr>
              <a:t>:</a:t>
            </a:r>
            <a:endParaRPr lang="en-US" sz="2400" b="1" dirty="0">
              <a:solidFill>
                <a:srgbClr val="FF6600"/>
              </a:solidFill>
              <a:latin typeface="Meiryo UI"/>
              <a:ea typeface="Meiryo UI"/>
              <a:cs typeface="Arial"/>
            </a:endParaRPr>
          </a:p>
          <a:p>
            <a:pPr marL="285750" indent="-285750">
              <a:spcBef>
                <a:spcPts val="1200"/>
              </a:spcBef>
              <a:buClr>
                <a:srgbClr val="FF6600"/>
              </a:buClr>
              <a:buFont typeface="Arial" panose="020B0604020202020204" pitchFamily="34" charset="0"/>
              <a:buChar char="•"/>
            </a:pPr>
            <a:r>
              <a:rPr lang="ja-JP" altLang="en-US" sz="1600" spc="120">
                <a:solidFill>
                  <a:schemeClr val="bg1">
                    <a:lumMod val="95000"/>
                  </a:schemeClr>
                </a:solidFill>
                <a:latin typeface="Meiryo UI"/>
                <a:ea typeface="Meiryo UI"/>
                <a:cs typeface="Arial"/>
              </a:rPr>
              <a:t>管理者のアリスは</a:t>
            </a:r>
            <a:r>
              <a:rPr lang="en-US" sz="1600" spc="120" dirty="0">
                <a:solidFill>
                  <a:schemeClr val="bg1">
                    <a:lumMod val="95000"/>
                  </a:schemeClr>
                </a:solidFill>
                <a:latin typeface="Meiryo UI"/>
                <a:ea typeface="Meiryo UI"/>
                <a:cs typeface="Arial"/>
              </a:rPr>
              <a:t>、R&amp;D</a:t>
            </a:r>
            <a:r>
              <a:rPr lang="ja-JP" altLang="en-US" sz="1600" spc="120">
                <a:solidFill>
                  <a:schemeClr val="bg1">
                    <a:lumMod val="95000"/>
                  </a:schemeClr>
                </a:solidFill>
                <a:latin typeface="Meiryo UI"/>
                <a:ea typeface="Meiryo UI"/>
                <a:cs typeface="Arial"/>
              </a:rPr>
              <a:t>部門のマネージャーであるザックにアプリケーション管理の役割を割り当て</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彼が</a:t>
            </a:r>
            <a:r>
              <a:rPr lang="en-US" sz="1600" spc="120" dirty="0">
                <a:solidFill>
                  <a:schemeClr val="bg1">
                    <a:lumMod val="95000"/>
                  </a:schemeClr>
                </a:solidFill>
                <a:latin typeface="Meiryo UI"/>
                <a:ea typeface="Meiryo UI"/>
                <a:cs typeface="Arial"/>
              </a:rPr>
              <a:t>App Center</a:t>
            </a:r>
            <a:r>
              <a:rPr lang="ja-JP" altLang="en-US" sz="1600" spc="120">
                <a:solidFill>
                  <a:schemeClr val="bg1">
                    <a:lumMod val="95000"/>
                  </a:schemeClr>
                </a:solidFill>
                <a:latin typeface="Meiryo UI"/>
                <a:ea typeface="Meiryo UI"/>
                <a:cs typeface="Arial"/>
              </a:rPr>
              <a:t>に簡単にアクセスして</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プロジェクトのニーズに基づいて開発に必要なアプリケーションをインストールできるようにしました</a:t>
            </a:r>
            <a:r>
              <a:rPr lang="en-US" sz="1600" spc="120" dirty="0">
                <a:solidFill>
                  <a:schemeClr val="bg1">
                    <a:lumMod val="95000"/>
                  </a:schemeClr>
                </a:solidFill>
                <a:latin typeface="Meiryo UI"/>
                <a:ea typeface="Meiryo UI"/>
                <a:cs typeface="Arial"/>
              </a:rPr>
              <a:t>。</a:t>
            </a:r>
            <a:endParaRPr lang="en-US" sz="1600" spc="120">
              <a:solidFill>
                <a:schemeClr val="bg1">
                  <a:lumMod val="95000"/>
                </a:schemeClr>
              </a:solidFill>
              <a:latin typeface="Meiryo UI"/>
              <a:ea typeface="Meiryo UI"/>
              <a:cs typeface="Arial" panose="020B0604020202020204" pitchFamily="34" charset="0"/>
            </a:endParaRPr>
          </a:p>
          <a:p>
            <a:pPr marL="285750" indent="-285750">
              <a:spcBef>
                <a:spcPts val="1200"/>
              </a:spcBef>
              <a:buClr>
                <a:srgbClr val="FF6600"/>
              </a:buClr>
              <a:buFont typeface="Arial" panose="020B0604020202020204" pitchFamily="34" charset="0"/>
              <a:buChar char="•"/>
            </a:pPr>
            <a:r>
              <a:rPr lang="ja-JP" altLang="en-US" sz="1600" spc="120">
                <a:solidFill>
                  <a:schemeClr val="bg1">
                    <a:lumMod val="95000"/>
                  </a:schemeClr>
                </a:solidFill>
                <a:latin typeface="Meiryo UI"/>
                <a:ea typeface="Meiryo UI"/>
                <a:cs typeface="Arial"/>
              </a:rPr>
              <a:t>そこでザックは</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新しいアプリの開発やテストのために</a:t>
            </a:r>
            <a:r>
              <a:rPr lang="en-US" sz="1600" spc="120" dirty="0">
                <a:solidFill>
                  <a:schemeClr val="bg1">
                    <a:lumMod val="95000"/>
                  </a:schemeClr>
                </a:solidFill>
                <a:latin typeface="Meiryo UI"/>
                <a:ea typeface="Meiryo UI"/>
                <a:cs typeface="Arial"/>
              </a:rPr>
              <a:t>、NAS</a:t>
            </a:r>
            <a:r>
              <a:rPr lang="ja-JP" altLang="en-US" sz="1600" spc="120">
                <a:solidFill>
                  <a:schemeClr val="bg1">
                    <a:lumMod val="95000"/>
                  </a:schemeClr>
                </a:solidFill>
                <a:latin typeface="Meiryo UI"/>
                <a:ea typeface="Meiryo UI"/>
                <a:cs typeface="Arial"/>
              </a:rPr>
              <a:t>上にオブジェクトストレージ環境を構築するために</a:t>
            </a:r>
            <a:r>
              <a:rPr lang="en-US" sz="1600" spc="120" err="1">
                <a:solidFill>
                  <a:schemeClr val="bg1">
                    <a:lumMod val="95000"/>
                  </a:schemeClr>
                </a:solidFill>
                <a:latin typeface="Meiryo UI"/>
                <a:ea typeface="Meiryo UI"/>
                <a:cs typeface="Arial"/>
              </a:rPr>
              <a:t>QuObject</a:t>
            </a:r>
            <a:r>
              <a:rPr lang="ja-JP" altLang="en-US" sz="1600" spc="120">
                <a:solidFill>
                  <a:schemeClr val="bg1">
                    <a:lumMod val="95000"/>
                  </a:schemeClr>
                </a:solidFill>
                <a:latin typeface="Meiryo UI"/>
                <a:ea typeface="Meiryo UI"/>
                <a:cs typeface="Arial"/>
              </a:rPr>
              <a:t>をダウンロードしました</a:t>
            </a:r>
            <a:r>
              <a:rPr lang="en-US" sz="1600" spc="120" dirty="0">
                <a:solidFill>
                  <a:schemeClr val="bg1">
                    <a:lumMod val="95000"/>
                  </a:schemeClr>
                </a:solidFill>
                <a:latin typeface="Meiryo UI"/>
                <a:ea typeface="Meiryo UI"/>
                <a:cs typeface="Arial"/>
              </a:rPr>
              <a:t>。</a:t>
            </a:r>
            <a:endParaRPr lang="en-US" sz="1600" spc="120" dirty="0">
              <a:solidFill>
                <a:schemeClr val="bg1">
                  <a:lumMod val="95000"/>
                </a:schemeClr>
              </a:solidFill>
              <a:latin typeface="Meiryo UI"/>
              <a:ea typeface="Meiryo UI"/>
              <a:cs typeface="Arial" panose="020B0604020202020204" pitchFamily="34" charset="0"/>
            </a:endParaRPr>
          </a:p>
          <a:p>
            <a:pPr>
              <a:spcBef>
                <a:spcPts val="1200"/>
              </a:spcBef>
            </a:pPr>
            <a:endParaRPr lang="en-TW">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2876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形 13">
            <a:extLst>
              <a:ext uri="{FF2B5EF4-FFF2-40B4-BE49-F238E27FC236}">
                <a16:creationId xmlns:a16="http://schemas.microsoft.com/office/drawing/2014/main" id="{34A44C38-EAA9-08A4-1BD6-F73F0300E0F0}"/>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50000"/>
          <a:stretch/>
        </p:blipFill>
        <p:spPr>
          <a:xfrm>
            <a:off x="10476314" y="0"/>
            <a:ext cx="1715686" cy="6858000"/>
          </a:xfrm>
          <a:prstGeom prst="rect">
            <a:avLst/>
          </a:prstGeom>
        </p:spPr>
      </p:pic>
      <p:sp>
        <p:nvSpPr>
          <p:cNvPr id="6" name="Title 1">
            <a:extLst>
              <a:ext uri="{FF2B5EF4-FFF2-40B4-BE49-F238E27FC236}">
                <a16:creationId xmlns:a16="http://schemas.microsoft.com/office/drawing/2014/main" id="{96D96C66-82D4-82AE-8706-90366DC565A9}"/>
              </a:ext>
            </a:extLst>
          </p:cNvPr>
          <p:cNvSpPr txBox="1">
            <a:spLocks/>
          </p:cNvSpPr>
          <p:nvPr/>
        </p:nvSpPr>
        <p:spPr>
          <a:xfrm>
            <a:off x="667863" y="36512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b="1" kern="1200">
                <a:solidFill>
                  <a:srgbClr val="FF6600"/>
                </a:solidFill>
                <a:latin typeface="Arial" panose="020B0604020202020204" pitchFamily="34" charset="0"/>
                <a:ea typeface="+mj-ea"/>
                <a:cs typeface="Arial" panose="020B0604020202020204" pitchFamily="34" charset="0"/>
              </a:defRPr>
            </a:lvl1pPr>
          </a:lstStyle>
          <a:p>
            <a:r>
              <a:rPr lang="en-US" dirty="0" err="1">
                <a:latin typeface="Meiryo UI"/>
                <a:ea typeface="Meiryo UI"/>
                <a:cs typeface="Arial"/>
              </a:rPr>
              <a:t>委任管理</a:t>
            </a:r>
            <a:r>
              <a:rPr lang="en-US" dirty="0">
                <a:latin typeface="Meiryo UI"/>
                <a:ea typeface="Meiryo UI"/>
                <a:cs typeface="Arial"/>
              </a:rPr>
              <a:t>: </a:t>
            </a:r>
            <a:r>
              <a:rPr lang="en-US" dirty="0" err="1">
                <a:latin typeface="Meiryo UI"/>
                <a:ea typeface="Meiryo UI"/>
                <a:cs typeface="Arial"/>
              </a:rPr>
              <a:t>アクセス管理</a:t>
            </a:r>
            <a:endParaRPr lang="en-US" dirty="0" err="1">
              <a:latin typeface="Meiryo UI"/>
              <a:ea typeface="Meiryo UI"/>
            </a:endParaRPr>
          </a:p>
        </p:txBody>
      </p:sp>
      <p:graphicFrame>
        <p:nvGraphicFramePr>
          <p:cNvPr id="7" name="Table 8">
            <a:extLst>
              <a:ext uri="{FF2B5EF4-FFF2-40B4-BE49-F238E27FC236}">
                <a16:creationId xmlns:a16="http://schemas.microsoft.com/office/drawing/2014/main" id="{3F985BEB-8BCF-D3C5-22D7-18716DBDAD83}"/>
              </a:ext>
            </a:extLst>
          </p:cNvPr>
          <p:cNvGraphicFramePr>
            <a:graphicFrameLocks noGrp="1"/>
          </p:cNvGraphicFramePr>
          <p:nvPr>
            <p:extLst>
              <p:ext uri="{D42A27DB-BD31-4B8C-83A1-F6EECF244321}">
                <p14:modId xmlns:p14="http://schemas.microsoft.com/office/powerpoint/2010/main" val="2913621273"/>
              </p:ext>
            </p:extLst>
          </p:nvPr>
        </p:nvGraphicFramePr>
        <p:xfrm>
          <a:off x="6161899" y="2855749"/>
          <a:ext cx="5769147" cy="2955650"/>
        </p:xfrm>
        <a:graphic>
          <a:graphicData uri="http://schemas.openxmlformats.org/drawingml/2006/table">
            <a:tbl>
              <a:tblPr>
                <a:effectLst>
                  <a:reflection blurRad="165100" stA="84000" endPos="27000" dist="50800" dir="5400000" sy="-100000" algn="bl" rotWithShape="0"/>
                </a:effectLst>
              </a:tblPr>
              <a:tblGrid>
                <a:gridCol w="2992816">
                  <a:extLst>
                    <a:ext uri="{9D8B030D-6E8A-4147-A177-3AD203B41FA5}">
                      <a16:colId xmlns:a16="http://schemas.microsoft.com/office/drawing/2014/main" val="2497486328"/>
                    </a:ext>
                  </a:extLst>
                </a:gridCol>
                <a:gridCol w="2776331">
                  <a:extLst>
                    <a:ext uri="{9D8B030D-6E8A-4147-A177-3AD203B41FA5}">
                      <a16:colId xmlns:a16="http://schemas.microsoft.com/office/drawing/2014/main" val="2157076206"/>
                    </a:ext>
                  </a:extLst>
                </a:gridCol>
              </a:tblGrid>
              <a:tr h="669671">
                <a:tc>
                  <a:txBody>
                    <a:bodyPr/>
                    <a:lstStyle/>
                    <a:p>
                      <a:pPr algn="ctr" rtl="0" fontAlgn="base"/>
                      <a:r>
                        <a:rPr lang="ja-JP" altLang="en-US" sz="1800" b="1">
                          <a:solidFill>
                            <a:schemeClr val="tx1"/>
                          </a:solidFill>
                          <a:effectLst/>
                          <a:latin typeface="Meiryo UI"/>
                          <a:ea typeface="Meiryo UI"/>
                          <a:cs typeface="Arial"/>
                        </a:rPr>
                        <a:t>アクセス権</a:t>
                      </a:r>
                      <a:endParaRPr lang="en-US" sz="1800" b="1">
                        <a:solidFill>
                          <a:schemeClr val="tx1"/>
                        </a:solidFill>
                        <a:effectLst/>
                        <a:latin typeface="Meiryo UI"/>
                        <a:ea typeface="Meiryo UI"/>
                        <a:cs typeface="Arial"/>
                      </a:endParaRPr>
                    </a:p>
                  </a:txBody>
                  <a:tcPr anchor="ctr">
                    <a:lnL w="12700" cmpd="sng">
                      <a:noFill/>
                      <a:prstDash val="soli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tc>
                  <a:txBody>
                    <a:bodyPr/>
                    <a:lstStyle/>
                    <a:p>
                      <a:pPr algn="ctr" rtl="0" fontAlgn="base"/>
                      <a:r>
                        <a:rPr lang="ja-JP" altLang="en-US" sz="1800" b="1">
                          <a:solidFill>
                            <a:schemeClr val="tx1"/>
                          </a:solidFill>
                          <a:effectLst/>
                          <a:latin typeface="Meiryo UI"/>
                          <a:ea typeface="Meiryo UI"/>
                          <a:cs typeface="Arial"/>
                        </a:rPr>
                        <a:t>注意</a:t>
                      </a:r>
                      <a:endParaRPr lang="en-US" sz="1800" b="1">
                        <a:solidFill>
                          <a:schemeClr val="tx1"/>
                        </a:solidFill>
                        <a:effectLst/>
                        <a:latin typeface="Meiryo UI"/>
                        <a:ea typeface="Meiryo UI"/>
                        <a:cs typeface="Arial"/>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extLst>
                  <a:ext uri="{0D108BD9-81ED-4DB2-BD59-A6C34878D82A}">
                    <a16:rowId xmlns:a16="http://schemas.microsoft.com/office/drawing/2014/main" val="2234994931"/>
                  </a:ext>
                </a:extLst>
              </a:tr>
              <a:tr h="2285979">
                <a:tc>
                  <a:txBody>
                    <a:bodyPr/>
                    <a:lstStyle/>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ja-JP" altLang="en-US" sz="1600" b="0" i="0" u="none" strike="noStrike" noProof="0">
                          <a:latin typeface="Meiryo UI"/>
                          <a:ea typeface="Meiryo UI"/>
                        </a:rPr>
                        <a:t>コントロールパネルでセキュリティの設定ができます。</a:t>
                      </a:r>
                      <a:endParaRPr lang="en-US" sz="1600">
                        <a:latin typeface="Meiryo UI"/>
                        <a:ea typeface="Meiryo UI"/>
                        <a:cs typeface="Arial"/>
                      </a:endParaRPr>
                    </a:p>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b="0" i="0" u="none" strike="noStrike" noProof="0" dirty="0">
                          <a:latin typeface="Meiryo UI"/>
                        </a:rPr>
                        <a:t>QuFirewall</a:t>
                      </a:r>
                      <a:r>
                        <a:rPr lang="ja-JP" altLang="en-US" sz="1600" b="0" i="0" u="none" strike="noStrike" noProof="0">
                          <a:latin typeface="Meiryo UI"/>
                          <a:ea typeface="Meiryo UI"/>
                        </a:rPr>
                        <a:t>の全機能を使用できます。</a:t>
                      </a:r>
                      <a:endParaRPr lang="en-US" sz="1600" b="0" i="0" u="none" strike="noStrike" noProof="0">
                        <a:latin typeface="Meiryo UI"/>
                        <a:ea typeface="Meiryo UI"/>
                      </a:endParaRPr>
                    </a:p>
                  </a:txBody>
                  <a:tcP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altLang="zh-TW" sz="1600" dirty="0" err="1">
                          <a:latin typeface="Meiryo UI"/>
                          <a:cs typeface="Arial"/>
                        </a:rPr>
                        <a:t>ネットワーク設定にアクセスしたり、ネットワークと仮想スイッチにアクセスできません</a:t>
                      </a:r>
                      <a:r>
                        <a:rPr lang="en-US" altLang="zh-TW" sz="1600" dirty="0">
                          <a:latin typeface="Meiryo UI"/>
                          <a:cs typeface="Arial"/>
                        </a:rPr>
                        <a:t>。</a:t>
                      </a:r>
                    </a:p>
                  </a:txBody>
                  <a:tcP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40057979"/>
                  </a:ext>
                </a:extLst>
              </a:tr>
            </a:tbl>
          </a:graphicData>
        </a:graphic>
      </p:graphicFrame>
      <p:sp>
        <p:nvSpPr>
          <p:cNvPr id="8" name="Content Placeholder 2">
            <a:extLst>
              <a:ext uri="{FF2B5EF4-FFF2-40B4-BE49-F238E27FC236}">
                <a16:creationId xmlns:a16="http://schemas.microsoft.com/office/drawing/2014/main" id="{40CE3D03-A4B3-14D2-53BE-74DE798CC31B}"/>
              </a:ext>
            </a:extLst>
          </p:cNvPr>
          <p:cNvSpPr txBox="1">
            <a:spLocks/>
          </p:cNvSpPr>
          <p:nvPr/>
        </p:nvSpPr>
        <p:spPr>
          <a:xfrm>
            <a:off x="667863" y="1825625"/>
            <a:ext cx="10515600" cy="7747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6600"/>
                </a:solidFill>
                <a:latin typeface="Meiryo UI"/>
                <a:ea typeface="Meiryo UI"/>
                <a:cs typeface="Calibri"/>
              </a:rPr>
              <a:t>NAS</a:t>
            </a:r>
            <a:r>
              <a:rPr lang="ja-JP" altLang="en-US">
                <a:solidFill>
                  <a:srgbClr val="FF6600"/>
                </a:solidFill>
                <a:latin typeface="Meiryo UI"/>
                <a:ea typeface="Meiryo UI"/>
                <a:cs typeface="Calibri"/>
              </a:rPr>
              <a:t>のアクセシビリティ全般を管理します</a:t>
            </a:r>
            <a:r>
              <a:rPr lang="en-US" dirty="0">
                <a:solidFill>
                  <a:srgbClr val="FF6600"/>
                </a:solidFill>
                <a:latin typeface="Meiryo UI"/>
                <a:ea typeface="Meiryo UI"/>
                <a:cs typeface="Calibri"/>
              </a:rPr>
              <a:t>。</a:t>
            </a:r>
            <a:endParaRPr lang="en-US" dirty="0">
              <a:latin typeface="Meiryo UI"/>
              <a:ea typeface="Meiryo UI"/>
            </a:endParaRPr>
          </a:p>
        </p:txBody>
      </p:sp>
      <p:sp>
        <p:nvSpPr>
          <p:cNvPr id="9" name="TextBox 4">
            <a:extLst>
              <a:ext uri="{FF2B5EF4-FFF2-40B4-BE49-F238E27FC236}">
                <a16:creationId xmlns:a16="http://schemas.microsoft.com/office/drawing/2014/main" id="{1BB1AF96-30D4-12C1-E579-B5529259491E}"/>
              </a:ext>
            </a:extLst>
          </p:cNvPr>
          <p:cNvSpPr txBox="1"/>
          <p:nvPr/>
        </p:nvSpPr>
        <p:spPr>
          <a:xfrm>
            <a:off x="667863" y="2668907"/>
            <a:ext cx="5138737" cy="3262432"/>
          </a:xfrm>
          <a:prstGeom prst="rect">
            <a:avLst/>
          </a:prstGeom>
          <a:noFill/>
        </p:spPr>
        <p:txBody>
          <a:bodyPr wrap="square" lIns="91440" tIns="45720" rIns="91440" bIns="45720" rtlCol="0" anchor="t">
            <a:spAutoFit/>
          </a:bodyPr>
          <a:lstStyle/>
          <a:p>
            <a:pPr marL="0" indent="0">
              <a:spcBef>
                <a:spcPts val="1200"/>
              </a:spcBef>
              <a:buNone/>
            </a:pPr>
            <a:r>
              <a:rPr lang="ja-JP" sz="2400" b="1">
                <a:solidFill>
                  <a:srgbClr val="FF6600"/>
                </a:solidFill>
                <a:latin typeface="Meiryo UI"/>
                <a:ea typeface="Meiryo UI"/>
                <a:cs typeface="Arial"/>
              </a:rPr>
              <a:t>シナリオ</a:t>
            </a:r>
            <a:r>
              <a:rPr lang="en-TW" sz="2400" b="1" dirty="0">
                <a:solidFill>
                  <a:srgbClr val="FF6600"/>
                </a:solidFill>
                <a:latin typeface="Meiryo UI"/>
                <a:ea typeface="Meiryo UI"/>
                <a:cs typeface="Arial"/>
              </a:rPr>
              <a:t>:</a:t>
            </a:r>
            <a:endParaRPr lang="en-US" sz="2400" b="1" dirty="0">
              <a:solidFill>
                <a:srgbClr val="FF6600"/>
              </a:solidFill>
              <a:latin typeface="Meiryo UI"/>
              <a:ea typeface="Meiryo UI"/>
              <a:cs typeface="Arial"/>
            </a:endParaRPr>
          </a:p>
          <a:p>
            <a:pPr marL="285750" indent="-285750">
              <a:spcBef>
                <a:spcPts val="1200"/>
              </a:spcBef>
              <a:buClr>
                <a:srgbClr val="FF6600"/>
              </a:buClr>
              <a:buFont typeface="Arial" panose="020B0604020202020204" pitchFamily="34" charset="0"/>
              <a:buChar char="•"/>
            </a:pPr>
            <a:r>
              <a:rPr lang="ja-JP" altLang="en-US" sz="1600" spc="120">
                <a:solidFill>
                  <a:schemeClr val="bg1">
                    <a:lumMod val="95000"/>
                  </a:schemeClr>
                </a:solidFill>
                <a:latin typeface="Meiryo UI"/>
                <a:ea typeface="Meiryo UI"/>
                <a:cs typeface="Arial"/>
              </a:rPr>
              <a:t>セキュリティ管理を改善し、セキュリティインシデントにより迅速に対応するために</a:t>
            </a:r>
            <a:r>
              <a:rPr lang="en-US" sz="1600" spc="120" dirty="0">
                <a:solidFill>
                  <a:schemeClr val="bg1">
                    <a:lumMod val="95000"/>
                  </a:schemeClr>
                </a:solidFill>
                <a:latin typeface="Meiryo UI"/>
                <a:ea typeface="Meiryo UI"/>
                <a:cs typeface="Arial"/>
              </a:rPr>
              <a:t>、IT</a:t>
            </a:r>
            <a:r>
              <a:rPr lang="ja-JP" altLang="en-US" sz="1600" spc="120">
                <a:solidFill>
                  <a:schemeClr val="bg1">
                    <a:lumMod val="95000"/>
                  </a:schemeClr>
                </a:solidFill>
                <a:latin typeface="Meiryo UI"/>
                <a:ea typeface="Meiryo UI"/>
                <a:cs typeface="Arial"/>
              </a:rPr>
              <a:t>チームの複数のメンバーに</a:t>
            </a:r>
            <a:r>
              <a:rPr lang="ja-JP" altLang="en-US" sz="1600" spc="120">
                <a:solidFill>
                  <a:srgbClr val="FF6600"/>
                </a:solidFill>
                <a:latin typeface="Meiryo UI"/>
                <a:ea typeface="Meiryo UI"/>
                <a:cs typeface="Arial"/>
              </a:rPr>
              <a:t>アクセス管理</a:t>
            </a:r>
            <a:r>
              <a:rPr lang="ja-JP" altLang="en-US" sz="1600" spc="120">
                <a:solidFill>
                  <a:schemeClr val="bg1">
                    <a:lumMod val="95000"/>
                  </a:schemeClr>
                </a:solidFill>
                <a:latin typeface="Meiryo UI"/>
                <a:ea typeface="Meiryo UI"/>
                <a:cs typeface="Arial"/>
              </a:rPr>
              <a:t>の役割が割り当てられています</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彼らは</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ファイアウォールやセキュリティ設定を管理するために、会社の</a:t>
            </a:r>
            <a:r>
              <a:rPr lang="en-US" sz="1600" spc="120" dirty="0">
                <a:solidFill>
                  <a:schemeClr val="bg1">
                    <a:lumMod val="95000"/>
                  </a:schemeClr>
                </a:solidFill>
                <a:latin typeface="Meiryo UI"/>
                <a:ea typeface="Meiryo UI"/>
                <a:cs typeface="Arial"/>
              </a:rPr>
              <a:t>IT</a:t>
            </a:r>
            <a:r>
              <a:rPr lang="ja-JP" altLang="en-US" sz="1600" spc="120">
                <a:solidFill>
                  <a:schemeClr val="bg1">
                    <a:lumMod val="95000"/>
                  </a:schemeClr>
                </a:solidFill>
                <a:latin typeface="Meiryo UI"/>
                <a:ea typeface="Meiryo UI"/>
                <a:cs typeface="Arial"/>
              </a:rPr>
              <a:t>ポリシーをより認識しており</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チームとして作業を共有することができます</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特に</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データ漏洩を防ぐために緊急時のトラブルシューティングの効率を向上させます</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セキュリティ通知をタイムリーに受け取り</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最短時間で問題を解決できます</a:t>
            </a:r>
            <a:r>
              <a:rPr lang="en-US" sz="1600" spc="120" dirty="0">
                <a:solidFill>
                  <a:schemeClr val="bg1">
                    <a:lumMod val="95000"/>
                  </a:schemeClr>
                </a:solidFill>
                <a:latin typeface="Meiryo UI"/>
                <a:ea typeface="Meiryo UI"/>
                <a:cs typeface="Arial"/>
              </a:rPr>
              <a:t>。</a:t>
            </a:r>
            <a:endParaRPr lang="en-US" sz="1600" spc="120" dirty="0">
              <a:solidFill>
                <a:schemeClr val="bg1">
                  <a:lumMod val="95000"/>
                </a:schemeClr>
              </a:solidFill>
              <a:latin typeface="Meiryo UI"/>
              <a:ea typeface="Meiryo UI"/>
              <a:cs typeface="Arial" panose="020B0604020202020204" pitchFamily="34" charset="0"/>
            </a:endParaRPr>
          </a:p>
          <a:p>
            <a:pPr>
              <a:spcBef>
                <a:spcPts val="1200"/>
              </a:spcBef>
            </a:pPr>
            <a:endParaRPr lang="en-TW">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2098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形 13">
            <a:extLst>
              <a:ext uri="{FF2B5EF4-FFF2-40B4-BE49-F238E27FC236}">
                <a16:creationId xmlns:a16="http://schemas.microsoft.com/office/drawing/2014/main" id="{34A44C38-EAA9-08A4-1BD6-F73F0300E0F0}"/>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50000"/>
          <a:stretch/>
        </p:blipFill>
        <p:spPr>
          <a:xfrm>
            <a:off x="10476314" y="0"/>
            <a:ext cx="1715686" cy="6858000"/>
          </a:xfrm>
          <a:prstGeom prst="rect">
            <a:avLst/>
          </a:prstGeom>
        </p:spPr>
      </p:pic>
      <p:sp>
        <p:nvSpPr>
          <p:cNvPr id="6" name="Title 1">
            <a:extLst>
              <a:ext uri="{FF2B5EF4-FFF2-40B4-BE49-F238E27FC236}">
                <a16:creationId xmlns:a16="http://schemas.microsoft.com/office/drawing/2014/main" id="{96D96C66-82D4-82AE-8706-90366DC565A9}"/>
              </a:ext>
            </a:extLst>
          </p:cNvPr>
          <p:cNvSpPr txBox="1">
            <a:spLocks/>
          </p:cNvSpPr>
          <p:nvPr/>
        </p:nvSpPr>
        <p:spPr>
          <a:xfrm>
            <a:off x="667863" y="36512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b="1" kern="1200">
                <a:solidFill>
                  <a:srgbClr val="FF6600"/>
                </a:solidFill>
                <a:latin typeface="Arial" panose="020B0604020202020204" pitchFamily="34" charset="0"/>
                <a:ea typeface="+mj-ea"/>
                <a:cs typeface="Arial" panose="020B0604020202020204" pitchFamily="34" charset="0"/>
              </a:defRPr>
            </a:lvl1pPr>
          </a:lstStyle>
          <a:p>
            <a:r>
              <a:rPr lang="en-US" dirty="0" err="1">
                <a:latin typeface="Meiryo UI"/>
                <a:ea typeface="Meiryo UI"/>
                <a:cs typeface="Arial"/>
              </a:rPr>
              <a:t>委任管理</a:t>
            </a:r>
            <a:r>
              <a:rPr lang="en-US" dirty="0">
                <a:latin typeface="Meiryo UI"/>
                <a:ea typeface="Meiryo UI"/>
                <a:cs typeface="Arial"/>
              </a:rPr>
              <a:t>: </a:t>
            </a:r>
            <a:r>
              <a:rPr lang="en-US" dirty="0" err="1">
                <a:latin typeface="Meiryo UI"/>
                <a:ea typeface="Meiryo UI"/>
                <a:cs typeface="Arial"/>
              </a:rPr>
              <a:t>システム監視</a:t>
            </a:r>
            <a:endParaRPr lang="en-US" dirty="0" err="1">
              <a:latin typeface="Meiryo UI"/>
              <a:ea typeface="Meiryo UI"/>
            </a:endParaRPr>
          </a:p>
        </p:txBody>
      </p:sp>
      <p:graphicFrame>
        <p:nvGraphicFramePr>
          <p:cNvPr id="7" name="Table 8">
            <a:extLst>
              <a:ext uri="{FF2B5EF4-FFF2-40B4-BE49-F238E27FC236}">
                <a16:creationId xmlns:a16="http://schemas.microsoft.com/office/drawing/2014/main" id="{3F985BEB-8BCF-D3C5-22D7-18716DBDAD83}"/>
              </a:ext>
            </a:extLst>
          </p:cNvPr>
          <p:cNvGraphicFramePr>
            <a:graphicFrameLocks noGrp="1"/>
          </p:cNvGraphicFramePr>
          <p:nvPr>
            <p:extLst>
              <p:ext uri="{D42A27DB-BD31-4B8C-83A1-F6EECF244321}">
                <p14:modId xmlns:p14="http://schemas.microsoft.com/office/powerpoint/2010/main" val="964741272"/>
              </p:ext>
            </p:extLst>
          </p:nvPr>
        </p:nvGraphicFramePr>
        <p:xfrm>
          <a:off x="6161899" y="2855749"/>
          <a:ext cx="5769147" cy="2955650"/>
        </p:xfrm>
        <a:graphic>
          <a:graphicData uri="http://schemas.openxmlformats.org/drawingml/2006/table">
            <a:tbl>
              <a:tblPr>
                <a:effectLst>
                  <a:reflection blurRad="165100" stA="84000" endPos="27000" dist="50800" dir="5400000" sy="-100000" algn="bl" rotWithShape="0"/>
                </a:effectLst>
              </a:tblPr>
              <a:tblGrid>
                <a:gridCol w="2992816">
                  <a:extLst>
                    <a:ext uri="{9D8B030D-6E8A-4147-A177-3AD203B41FA5}">
                      <a16:colId xmlns:a16="http://schemas.microsoft.com/office/drawing/2014/main" val="2497486328"/>
                    </a:ext>
                  </a:extLst>
                </a:gridCol>
                <a:gridCol w="2776331">
                  <a:extLst>
                    <a:ext uri="{9D8B030D-6E8A-4147-A177-3AD203B41FA5}">
                      <a16:colId xmlns:a16="http://schemas.microsoft.com/office/drawing/2014/main" val="2157076206"/>
                    </a:ext>
                  </a:extLst>
                </a:gridCol>
              </a:tblGrid>
              <a:tr h="669671">
                <a:tc>
                  <a:txBody>
                    <a:bodyPr/>
                    <a:lstStyle/>
                    <a:p>
                      <a:pPr algn="ctr" rtl="0" fontAlgn="base"/>
                      <a:r>
                        <a:rPr lang="ja-JP" altLang="en-US" sz="1800" b="1">
                          <a:solidFill>
                            <a:schemeClr val="tx1"/>
                          </a:solidFill>
                          <a:effectLst/>
                          <a:latin typeface="Meiryo UI"/>
                          <a:ea typeface="Meiryo UI"/>
                          <a:cs typeface="Arial"/>
                        </a:rPr>
                        <a:t>アクセス権</a:t>
                      </a:r>
                      <a:endParaRPr lang="en-US" sz="1800" b="1">
                        <a:solidFill>
                          <a:schemeClr val="tx1"/>
                        </a:solidFill>
                        <a:effectLst/>
                        <a:latin typeface="Meiryo UI"/>
                        <a:ea typeface="Meiryo UI"/>
                        <a:cs typeface="Arial"/>
                      </a:endParaRPr>
                    </a:p>
                  </a:txBody>
                  <a:tcPr anchor="ctr">
                    <a:lnL w="12700" cmpd="sng">
                      <a:noFill/>
                      <a:prstDash val="soli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tc>
                  <a:txBody>
                    <a:bodyPr/>
                    <a:lstStyle/>
                    <a:p>
                      <a:pPr algn="ctr" rtl="0" fontAlgn="base"/>
                      <a:r>
                        <a:rPr lang="ja-JP" altLang="en-US" sz="1800" b="1">
                          <a:solidFill>
                            <a:schemeClr val="tx1"/>
                          </a:solidFill>
                          <a:effectLst/>
                          <a:latin typeface="Meiryo UI"/>
                          <a:ea typeface="Meiryo UI"/>
                          <a:cs typeface="Arial"/>
                        </a:rPr>
                        <a:t>注意</a:t>
                      </a:r>
                      <a:endParaRPr lang="en-US" sz="1800" b="1">
                        <a:solidFill>
                          <a:schemeClr val="tx1"/>
                        </a:solidFill>
                        <a:effectLst/>
                        <a:latin typeface="Meiryo UI"/>
                        <a:ea typeface="Meiryo UI"/>
                        <a:cs typeface="Arial"/>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extLst>
                  <a:ext uri="{0D108BD9-81ED-4DB2-BD59-A6C34878D82A}">
                    <a16:rowId xmlns:a16="http://schemas.microsoft.com/office/drawing/2014/main" val="2234994931"/>
                  </a:ext>
                </a:extLst>
              </a:tr>
              <a:tr h="2285979">
                <a:tc>
                  <a:txBody>
                    <a:bodyPr/>
                    <a:lstStyle/>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ja-JP" altLang="en-US" sz="1600" b="0" i="0" u="none" strike="noStrike" noProof="0">
                          <a:latin typeface="Meiryo UI"/>
                          <a:ea typeface="Meiryo UI"/>
                        </a:rPr>
                        <a:t>リソースモニターとダッシュボードから</a:t>
                      </a:r>
                      <a:r>
                        <a:rPr lang="en-US" sz="1600" b="0" i="0" u="none" strike="noStrike" noProof="0" dirty="0">
                          <a:latin typeface="Meiryo UI"/>
                        </a:rPr>
                        <a:t>、NAS</a:t>
                      </a:r>
                      <a:r>
                        <a:rPr lang="ja-JP" altLang="en-US" sz="1600" b="0" i="0" u="none" strike="noStrike" noProof="0">
                          <a:latin typeface="Meiryo UI"/>
                          <a:ea typeface="Meiryo UI"/>
                        </a:rPr>
                        <a:t>システムの状態や情報を確認できます</a:t>
                      </a:r>
                      <a:r>
                        <a:rPr lang="en-US" sz="1600" b="0" i="0" u="none" strike="noStrike" noProof="0" dirty="0">
                          <a:latin typeface="Meiryo UI"/>
                        </a:rPr>
                        <a:t>。</a:t>
                      </a:r>
                      <a:endParaRPr lang="en-US" sz="1600" dirty="0">
                        <a:latin typeface="Meiryo UI"/>
                        <a:cs typeface="Arial"/>
                      </a:endParaRPr>
                    </a:p>
                    <a:p>
                      <a:pPr marL="179705" marR="0" lvl="0" indent="-179705"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b="0" i="0" u="none" strike="noStrike" noProof="0" dirty="0" err="1">
                          <a:latin typeface="Meiryo UI"/>
                        </a:rPr>
                        <a:t>Qmanager</a:t>
                      </a:r>
                      <a:r>
                        <a:rPr lang="ja-JP" altLang="en-US" sz="1600" b="0" i="0" u="none" strike="noStrike" noProof="0">
                          <a:latin typeface="Meiryo UI"/>
                          <a:ea typeface="Meiryo UI"/>
                        </a:rPr>
                        <a:t>でリソースモニターを使用できます。</a:t>
                      </a:r>
                      <a:endParaRPr lang="en-US" sz="1600" b="0" i="0" u="none" strike="noStrike" noProof="0">
                        <a:latin typeface="Meiryo UI"/>
                        <a:ea typeface="Meiryo UI"/>
                      </a:endParaRPr>
                    </a:p>
                  </a:txBody>
                  <a:tcP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9705" marR="0" lvl="0" indent="-179705" algn="l" defTabSz="914400">
                        <a:lnSpc>
                          <a:spcPct val="110000"/>
                        </a:lnSpc>
                        <a:spcBef>
                          <a:spcPts val="1000"/>
                        </a:spcBef>
                        <a:spcAft>
                          <a:spcPts val="0"/>
                        </a:spcAft>
                        <a:buClrTx/>
                        <a:buSzTx/>
                        <a:buFont typeface="Arial" panose="020B0604020202020204" pitchFamily="34" charset="0"/>
                        <a:buChar char="•"/>
                        <a:tabLst/>
                        <a:defRPr/>
                      </a:pPr>
                      <a:r>
                        <a:rPr lang="en-US" sz="1600" b="0" i="0" u="none" strike="noStrike" noProof="0" dirty="0" err="1">
                          <a:latin typeface="Meiryo UI"/>
                        </a:rPr>
                        <a:t>NASのデータや設定を変更することはできません</a:t>
                      </a:r>
                      <a:r>
                        <a:rPr lang="en-US" sz="1600" b="0" i="0" u="none" strike="noStrike" noProof="0" dirty="0">
                          <a:latin typeface="Meiryo UI"/>
                        </a:rPr>
                        <a:t>。</a:t>
                      </a:r>
                      <a:endParaRPr lang="en-US" altLang="zh-TW" sz="1600" dirty="0">
                        <a:latin typeface="Meiryo UI"/>
                        <a:cs typeface="Arial"/>
                      </a:endParaRPr>
                    </a:p>
                  </a:txBody>
                  <a:tcP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40057979"/>
                  </a:ext>
                </a:extLst>
              </a:tr>
            </a:tbl>
          </a:graphicData>
        </a:graphic>
      </p:graphicFrame>
      <p:sp>
        <p:nvSpPr>
          <p:cNvPr id="8" name="Content Placeholder 2">
            <a:extLst>
              <a:ext uri="{FF2B5EF4-FFF2-40B4-BE49-F238E27FC236}">
                <a16:creationId xmlns:a16="http://schemas.microsoft.com/office/drawing/2014/main" id="{40CE3D03-A4B3-14D2-53BE-74DE798CC31B}"/>
              </a:ext>
            </a:extLst>
          </p:cNvPr>
          <p:cNvSpPr txBox="1">
            <a:spLocks/>
          </p:cNvSpPr>
          <p:nvPr/>
        </p:nvSpPr>
        <p:spPr>
          <a:xfrm>
            <a:off x="667863" y="1825625"/>
            <a:ext cx="10515600" cy="7747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6600"/>
                </a:solidFill>
                <a:latin typeface="Meiryo UI"/>
                <a:ea typeface="Meiryo UI"/>
                <a:cs typeface="Calibri"/>
              </a:rPr>
              <a:t>NAS</a:t>
            </a:r>
            <a:r>
              <a:rPr lang="ja-JP" altLang="en-US">
                <a:solidFill>
                  <a:srgbClr val="FF6600"/>
                </a:solidFill>
                <a:latin typeface="Meiryo UI"/>
                <a:ea typeface="Meiryo UI"/>
                <a:cs typeface="Calibri"/>
              </a:rPr>
              <a:t>システムとストレージリソースの利用状況を監視します。</a:t>
            </a:r>
            <a:endParaRPr lang="en-US">
              <a:solidFill>
                <a:srgbClr val="FF6600"/>
              </a:solidFill>
              <a:latin typeface="Meiryo UI"/>
              <a:ea typeface="Meiryo UI"/>
              <a:cs typeface="Calibri"/>
            </a:endParaRPr>
          </a:p>
        </p:txBody>
      </p:sp>
      <p:sp>
        <p:nvSpPr>
          <p:cNvPr id="9" name="TextBox 4">
            <a:extLst>
              <a:ext uri="{FF2B5EF4-FFF2-40B4-BE49-F238E27FC236}">
                <a16:creationId xmlns:a16="http://schemas.microsoft.com/office/drawing/2014/main" id="{1BB1AF96-30D4-12C1-E579-B5529259491E}"/>
              </a:ext>
            </a:extLst>
          </p:cNvPr>
          <p:cNvSpPr txBox="1"/>
          <p:nvPr/>
        </p:nvSpPr>
        <p:spPr>
          <a:xfrm>
            <a:off x="667863" y="2668907"/>
            <a:ext cx="5138737" cy="2277547"/>
          </a:xfrm>
          <a:prstGeom prst="rect">
            <a:avLst/>
          </a:prstGeom>
          <a:noFill/>
        </p:spPr>
        <p:txBody>
          <a:bodyPr wrap="square" lIns="91440" tIns="45720" rIns="91440" bIns="45720" rtlCol="0" anchor="t">
            <a:spAutoFit/>
          </a:bodyPr>
          <a:lstStyle/>
          <a:p>
            <a:pPr marL="0" indent="0">
              <a:spcBef>
                <a:spcPts val="1200"/>
              </a:spcBef>
              <a:buNone/>
            </a:pPr>
            <a:r>
              <a:rPr lang="ja-JP" sz="2400" b="1">
                <a:solidFill>
                  <a:srgbClr val="FF6600"/>
                </a:solidFill>
                <a:latin typeface="Meiryo UI"/>
                <a:ea typeface="Meiryo UI"/>
                <a:cs typeface="Arial"/>
              </a:rPr>
              <a:t>シナリオ</a:t>
            </a:r>
            <a:r>
              <a:rPr lang="en-TW" sz="2400" b="1" dirty="0">
                <a:solidFill>
                  <a:srgbClr val="FF6600"/>
                </a:solidFill>
                <a:latin typeface="Meiryo UI"/>
                <a:ea typeface="Meiryo UI"/>
                <a:cs typeface="Arial"/>
              </a:rPr>
              <a:t>:</a:t>
            </a:r>
            <a:endParaRPr lang="en-US" sz="2400" b="1" dirty="0">
              <a:solidFill>
                <a:srgbClr val="FF6600"/>
              </a:solidFill>
              <a:latin typeface="Meiryo UI"/>
              <a:ea typeface="Meiryo UI"/>
              <a:cs typeface="Arial"/>
            </a:endParaRPr>
          </a:p>
          <a:p>
            <a:pPr marL="285750" indent="-285750">
              <a:spcBef>
                <a:spcPts val="1200"/>
              </a:spcBef>
              <a:buClr>
                <a:srgbClr val="FF6600"/>
              </a:buClr>
              <a:buFont typeface="Arial" panose="020B0604020202020204" pitchFamily="34" charset="0"/>
              <a:buChar char="•"/>
            </a:pPr>
            <a:r>
              <a:rPr lang="ja-JP" altLang="en-US" sz="1600" spc="120">
                <a:solidFill>
                  <a:srgbClr val="FF6600"/>
                </a:solidFill>
                <a:latin typeface="Meiryo UI"/>
                <a:ea typeface="Meiryo UI"/>
                <a:cs typeface="Arial"/>
              </a:rPr>
              <a:t>システム監視</a:t>
            </a:r>
            <a:r>
              <a:rPr lang="ja-JP" altLang="en-US" sz="1600" spc="120">
                <a:solidFill>
                  <a:schemeClr val="bg1">
                    <a:lumMod val="95000"/>
                  </a:schemeClr>
                </a:solidFill>
                <a:latin typeface="Meiryo UI"/>
                <a:ea typeface="Meiryo UI"/>
                <a:cs typeface="Arial"/>
              </a:rPr>
              <a:t>の役割を許可されると、サードパーティーの保守プロパイダ</a:t>
            </a:r>
            <a:r>
              <a:rPr lang="en-US" sz="1600" spc="120" dirty="0">
                <a:solidFill>
                  <a:schemeClr val="bg1">
                    <a:lumMod val="95000"/>
                  </a:schemeClr>
                </a:solidFill>
                <a:latin typeface="Meiryo UI"/>
                <a:ea typeface="Meiryo UI"/>
                <a:cs typeface="Arial"/>
              </a:rPr>
              <a:t>、IT</a:t>
            </a:r>
            <a:r>
              <a:rPr lang="ja-JP" altLang="en-US" sz="1600" spc="120">
                <a:solidFill>
                  <a:schemeClr val="bg1">
                    <a:lumMod val="95000"/>
                  </a:schemeClr>
                </a:solidFill>
                <a:latin typeface="Meiryo UI"/>
                <a:ea typeface="Meiryo UI"/>
                <a:cs typeface="Arial"/>
              </a:rPr>
              <a:t>アシスタント</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各部門のマネージャーは</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部門の</a:t>
            </a:r>
            <a:r>
              <a:rPr lang="en-US" sz="1600" spc="120" dirty="0">
                <a:solidFill>
                  <a:schemeClr val="bg1">
                    <a:lumMod val="95000"/>
                  </a:schemeClr>
                </a:solidFill>
                <a:latin typeface="Meiryo UI"/>
                <a:ea typeface="Meiryo UI"/>
                <a:cs typeface="Arial"/>
              </a:rPr>
              <a:t>NAS</a:t>
            </a:r>
            <a:r>
              <a:rPr lang="ja-JP" altLang="en-US" sz="1600" spc="120">
                <a:solidFill>
                  <a:schemeClr val="bg1">
                    <a:lumMod val="95000"/>
                  </a:schemeClr>
                </a:solidFill>
                <a:latin typeface="Meiryo UI"/>
                <a:ea typeface="Meiryo UI"/>
                <a:cs typeface="Arial"/>
              </a:rPr>
              <a:t>システムの状態を定期的にチェックし</a:t>
            </a:r>
            <a:r>
              <a:rPr lang="en-US" sz="1600" spc="120" dirty="0">
                <a:solidFill>
                  <a:schemeClr val="bg1">
                    <a:lumMod val="95000"/>
                  </a:schemeClr>
                </a:solidFill>
                <a:latin typeface="Meiryo UI"/>
                <a:ea typeface="Meiryo UI"/>
                <a:cs typeface="Arial"/>
              </a:rPr>
              <a:t>、</a:t>
            </a:r>
            <a:r>
              <a:rPr lang="ja-JP" altLang="en-US" sz="1600" spc="120">
                <a:solidFill>
                  <a:schemeClr val="bg1">
                    <a:lumMod val="95000"/>
                  </a:schemeClr>
                </a:solidFill>
                <a:latin typeface="Meiryo UI"/>
                <a:ea typeface="Meiryo UI"/>
                <a:cs typeface="Arial"/>
              </a:rPr>
              <a:t>システムのパフォーマンスと運用の安定性を確保することができます</a:t>
            </a:r>
            <a:r>
              <a:rPr lang="en-US" sz="1600" spc="120" dirty="0">
                <a:solidFill>
                  <a:schemeClr val="bg1">
                    <a:lumMod val="95000"/>
                  </a:schemeClr>
                </a:solidFill>
                <a:latin typeface="Meiryo UI"/>
                <a:ea typeface="Meiryo UI"/>
                <a:cs typeface="Arial"/>
              </a:rPr>
              <a:t>。</a:t>
            </a:r>
            <a:endParaRPr lang="en-US" sz="1600" spc="120" dirty="0">
              <a:solidFill>
                <a:schemeClr val="bg1">
                  <a:lumMod val="95000"/>
                </a:schemeClr>
              </a:solidFill>
              <a:latin typeface="Meiryo UI"/>
              <a:ea typeface="Meiryo UI"/>
              <a:cs typeface="Arial" panose="020B0604020202020204" pitchFamily="34" charset="0"/>
            </a:endParaRPr>
          </a:p>
          <a:p>
            <a:pPr>
              <a:spcBef>
                <a:spcPts val="1200"/>
              </a:spcBef>
            </a:pPr>
            <a:endParaRPr lang="en-TW">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5598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EC7A-4C57-5731-4CDF-FC401FFCC7C7}"/>
              </a:ext>
            </a:extLst>
          </p:cNvPr>
          <p:cNvSpPr>
            <a:spLocks noGrp="1"/>
          </p:cNvSpPr>
          <p:nvPr>
            <p:ph type="title"/>
          </p:nvPr>
        </p:nvSpPr>
        <p:spPr>
          <a:xfrm>
            <a:off x="0" y="245855"/>
            <a:ext cx="12192000" cy="1325563"/>
          </a:xfrm>
        </p:spPr>
        <p:txBody>
          <a:bodyPr/>
          <a:lstStyle/>
          <a:p>
            <a:pPr algn="ctr"/>
            <a:r>
              <a:rPr lang="ja-JP" altLang="en-US">
                <a:latin typeface="Meiryo UI"/>
                <a:ea typeface="Meiryo UI"/>
                <a:cs typeface="Arial"/>
              </a:rPr>
              <a:t>コントロールパネルで委任</a:t>
            </a:r>
            <a:endParaRPr lang="en-US">
              <a:latin typeface="Meiryo UI"/>
              <a:ea typeface="Meiryo UI"/>
            </a:endParaRPr>
          </a:p>
        </p:txBody>
      </p:sp>
      <p:pic>
        <p:nvPicPr>
          <p:cNvPr id="4" name="Picture 3">
            <a:extLst>
              <a:ext uri="{FF2B5EF4-FFF2-40B4-BE49-F238E27FC236}">
                <a16:creationId xmlns:a16="http://schemas.microsoft.com/office/drawing/2014/main" id="{E4401F19-0D7C-EDB7-D992-441EADAD20F5}"/>
              </a:ext>
            </a:extLst>
          </p:cNvPr>
          <p:cNvPicPr>
            <a:picLocks noChangeAspect="1"/>
          </p:cNvPicPr>
          <p:nvPr/>
        </p:nvPicPr>
        <p:blipFill>
          <a:blip r:embed="rId2"/>
          <a:stretch>
            <a:fillRect/>
          </a:stretch>
        </p:blipFill>
        <p:spPr>
          <a:xfrm>
            <a:off x="1893580" y="1825625"/>
            <a:ext cx="8404839" cy="4351338"/>
          </a:xfrm>
          <a:prstGeom prst="rect">
            <a:avLst/>
          </a:prstGeom>
          <a:effectLst>
            <a:outerShdw blurRad="533400" dist="647700" dir="8100000" algn="tr" rotWithShape="0">
              <a:prstClr val="black">
                <a:alpha val="40000"/>
              </a:prstClr>
            </a:outerShdw>
          </a:effectLst>
        </p:spPr>
      </p:pic>
    </p:spTree>
    <p:extLst>
      <p:ext uri="{BB962C8B-B14F-4D97-AF65-F5344CB8AC3E}">
        <p14:creationId xmlns:p14="http://schemas.microsoft.com/office/powerpoint/2010/main" val="1441096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08ED4F04-39A6-C5C6-56B5-FBC2D168361B}"/>
              </a:ext>
            </a:extLst>
          </p:cNvPr>
          <p:cNvSpPr txBox="1"/>
          <p:nvPr/>
        </p:nvSpPr>
        <p:spPr>
          <a:xfrm>
            <a:off x="361310" y="2197084"/>
            <a:ext cx="7640337" cy="1446550"/>
          </a:xfrm>
          <a:prstGeom prst="rect">
            <a:avLst/>
          </a:prstGeom>
          <a:noFill/>
        </p:spPr>
        <p:txBody>
          <a:bodyPr wrap="square" lIns="91440" tIns="45720" rIns="91440" bIns="45720" rtlCol="0" anchor="t">
            <a:spAutoFit/>
          </a:bodyPr>
          <a:lstStyle/>
          <a:p>
            <a:r>
              <a:rPr lang="en-US" sz="4400" b="1" dirty="0">
                <a:solidFill>
                  <a:srgbClr val="E9613B"/>
                </a:solidFill>
                <a:latin typeface="Meiryo UI" panose="020B0604030504040204" pitchFamily="50" charset="-128"/>
                <a:ea typeface="Meiryo UI" panose="020B0604030504040204" pitchFamily="50" charset="-128"/>
                <a:cs typeface="Arial"/>
              </a:rPr>
              <a:t>RAID</a:t>
            </a:r>
            <a:r>
              <a:rPr lang="ja-JP" altLang="en-US" sz="4400" b="1">
                <a:solidFill>
                  <a:srgbClr val="E9613B"/>
                </a:solidFill>
                <a:latin typeface="Meiryo UI" panose="020B0604030504040204" pitchFamily="50" charset="-128"/>
                <a:ea typeface="Meiryo UI" panose="020B0604030504040204" pitchFamily="50" charset="-128"/>
                <a:cs typeface="Arial"/>
              </a:rPr>
              <a:t>の再構築まで待たない</a:t>
            </a:r>
            <a:endParaRPr lang="en-US" altLang="zh-TW" sz="4400">
              <a:solidFill>
                <a:srgbClr val="000000"/>
              </a:solidFill>
              <a:latin typeface="Meiryo UI" panose="020B0604030504040204" pitchFamily="50" charset="-128"/>
              <a:ea typeface="Meiryo UI" panose="020B0604030504040204" pitchFamily="50" charset="-128"/>
              <a:cs typeface="Calibri"/>
            </a:endParaRPr>
          </a:p>
          <a:p>
            <a:r>
              <a:rPr lang="en-US" sz="4400" b="1" dirty="0">
                <a:solidFill>
                  <a:srgbClr val="E9613B"/>
                </a:solidFill>
                <a:latin typeface="Meiryo UI" panose="020B0604030504040204" pitchFamily="50" charset="-128"/>
                <a:ea typeface="Meiryo UI" panose="020B0604030504040204" pitchFamily="50" charset="-128"/>
                <a:cs typeface="Arial"/>
              </a:rPr>
              <a:t>- </a:t>
            </a:r>
            <a:r>
              <a:rPr lang="ja-JP" altLang="en-US" sz="4400" b="1">
                <a:solidFill>
                  <a:srgbClr val="E9613B"/>
                </a:solidFill>
                <a:latin typeface="Meiryo UI" panose="020B0604030504040204" pitchFamily="50" charset="-128"/>
                <a:ea typeface="Meiryo UI" panose="020B0604030504040204" pitchFamily="50" charset="-128"/>
                <a:cs typeface="Arial"/>
              </a:rPr>
              <a:t>予測移行</a:t>
            </a:r>
            <a:endParaRPr lang="en-US" altLang="zh-TW" sz="4400">
              <a:latin typeface="Meiryo UI" panose="020B0604030504040204" pitchFamily="50" charset="-128"/>
              <a:ea typeface="Meiryo UI" panose="020B0604030504040204" pitchFamily="50" charset="-128"/>
              <a:cs typeface="Calibri"/>
            </a:endParaRPr>
          </a:p>
        </p:txBody>
      </p:sp>
      <p:sp>
        <p:nvSpPr>
          <p:cNvPr id="3" name="文字方塊 2">
            <a:extLst>
              <a:ext uri="{FF2B5EF4-FFF2-40B4-BE49-F238E27FC236}">
                <a16:creationId xmlns:a16="http://schemas.microsoft.com/office/drawing/2014/main" id="{DE27473A-1EFF-4250-9E42-27E216840DC6}"/>
              </a:ext>
            </a:extLst>
          </p:cNvPr>
          <p:cNvSpPr txBox="1"/>
          <p:nvPr/>
        </p:nvSpPr>
        <p:spPr>
          <a:xfrm>
            <a:off x="642825" y="4396416"/>
            <a:ext cx="5975532" cy="769441"/>
          </a:xfrm>
          <a:prstGeom prst="rect">
            <a:avLst/>
          </a:prstGeom>
          <a:noFill/>
        </p:spPr>
        <p:txBody>
          <a:bodyPr wrap="square" lIns="91440" tIns="45720" rIns="91440" bIns="45720" rtlCol="0" anchor="t">
            <a:spAutoFit/>
          </a:bodyPr>
          <a:lstStyle/>
          <a:p>
            <a:r>
              <a:rPr lang="en-US" sz="2200" dirty="0">
                <a:solidFill>
                  <a:schemeClr val="tx1">
                    <a:lumMod val="75000"/>
                    <a:lumOff val="25000"/>
                  </a:schemeClr>
                </a:solidFill>
                <a:latin typeface="Meiryo UI" panose="020B0604030504040204" pitchFamily="50" charset="-128"/>
                <a:ea typeface="Meiryo UI" panose="020B0604030504040204" pitchFamily="50" charset="-128"/>
                <a:cs typeface="Arial"/>
              </a:rPr>
              <a:t>10TのHDD</a:t>
            </a:r>
            <a:r>
              <a:rPr lang="ja-JP" altLang="en-US" sz="2200">
                <a:solidFill>
                  <a:schemeClr val="tx1">
                    <a:lumMod val="75000"/>
                    <a:lumOff val="25000"/>
                  </a:schemeClr>
                </a:solidFill>
                <a:latin typeface="Meiryo UI" panose="020B0604030504040204" pitchFamily="50" charset="-128"/>
                <a:ea typeface="Meiryo UI" panose="020B0604030504040204" pitchFamily="50" charset="-128"/>
                <a:cs typeface="Arial"/>
              </a:rPr>
              <a:t>の再構築に</a:t>
            </a:r>
            <a:r>
              <a:rPr lang="en-US" sz="2200" dirty="0">
                <a:solidFill>
                  <a:schemeClr val="tx1">
                    <a:lumMod val="75000"/>
                    <a:lumOff val="25000"/>
                  </a:schemeClr>
                </a:solidFill>
                <a:latin typeface="Meiryo UI" panose="020B0604030504040204" pitchFamily="50" charset="-128"/>
                <a:ea typeface="Meiryo UI" panose="020B0604030504040204" pitchFamily="50" charset="-128"/>
                <a:cs typeface="Arial"/>
              </a:rPr>
              <a:t>1週間程度必要な場合、事前に1</a:t>
            </a:r>
            <a:r>
              <a:rPr lang="ja-JP" altLang="en-US" sz="2200">
                <a:solidFill>
                  <a:schemeClr val="tx1">
                    <a:lumMod val="75000"/>
                    <a:lumOff val="25000"/>
                  </a:schemeClr>
                </a:solidFill>
                <a:latin typeface="Meiryo UI" panose="020B0604030504040204" pitchFamily="50" charset="-128"/>
                <a:ea typeface="Meiryo UI" panose="020B0604030504040204" pitchFamily="50" charset="-128"/>
                <a:cs typeface="Arial"/>
              </a:rPr>
              <a:t>日弱かけて移行するのは理にかなっています...</a:t>
            </a:r>
            <a:endParaRPr lang="en-US" sz="2200">
              <a:solidFill>
                <a:schemeClr val="tx1">
                  <a:lumMod val="75000"/>
                  <a:lumOff val="25000"/>
                </a:schemeClr>
              </a:solidFill>
              <a:latin typeface="Meiryo UI" panose="020B0604030504040204" pitchFamily="50" charset="-128"/>
              <a:ea typeface="Meiryo UI" panose="020B0604030504040204" pitchFamily="50" charset="-128"/>
              <a:cs typeface="Arial"/>
            </a:endParaRPr>
          </a:p>
        </p:txBody>
      </p:sp>
    </p:spTree>
    <p:extLst>
      <p:ext uri="{BB962C8B-B14F-4D97-AF65-F5344CB8AC3E}">
        <p14:creationId xmlns:p14="http://schemas.microsoft.com/office/powerpoint/2010/main" val="2179034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8E44D2-C945-8AC3-A553-1E1920BB1634}"/>
              </a:ext>
            </a:extLst>
          </p:cNvPr>
          <p:cNvSpPr>
            <a:spLocks noGrp="1"/>
          </p:cNvSpPr>
          <p:nvPr>
            <p:ph type="title"/>
          </p:nvPr>
        </p:nvSpPr>
        <p:spPr>
          <a:xfrm>
            <a:off x="487017" y="76890"/>
            <a:ext cx="11519453" cy="1910936"/>
          </a:xfrm>
        </p:spPr>
        <p:txBody>
          <a:bodyPr>
            <a:normAutofit/>
          </a:bodyPr>
          <a:lstStyle/>
          <a:p>
            <a:r>
              <a:rPr lang="en-US" sz="4400" dirty="0" err="1">
                <a:latin typeface="Meiryo UI"/>
                <a:ea typeface="Meiryo UI"/>
                <a:cs typeface="Arial"/>
              </a:rPr>
              <a:t>予測移行</a:t>
            </a:r>
            <a:r>
              <a:rPr lang="en-US" sz="4400" dirty="0">
                <a:latin typeface="Meiryo UI"/>
                <a:ea typeface="Meiryo UI"/>
                <a:cs typeface="Arial"/>
              </a:rPr>
              <a:t>: </a:t>
            </a:r>
            <a:r>
              <a:rPr lang="ja-JP" altLang="en-US" sz="4400">
                <a:latin typeface="Meiryo UI"/>
                <a:ea typeface="Meiryo UI"/>
                <a:cs typeface="Arial"/>
              </a:rPr>
              <a:t>ドライブが故障する前にデータを保護</a:t>
            </a:r>
            <a:endParaRPr lang="en-US" sz="4400">
              <a:latin typeface="Meiryo UI"/>
              <a:ea typeface="Meiryo UI"/>
            </a:endParaRPr>
          </a:p>
        </p:txBody>
      </p:sp>
      <p:sp>
        <p:nvSpPr>
          <p:cNvPr id="5" name="Content Placeholder 4">
            <a:extLst>
              <a:ext uri="{FF2B5EF4-FFF2-40B4-BE49-F238E27FC236}">
                <a16:creationId xmlns:a16="http://schemas.microsoft.com/office/drawing/2014/main" id="{AB26EFE7-AD0B-8726-1D99-84D67A80DCC1}"/>
              </a:ext>
            </a:extLst>
          </p:cNvPr>
          <p:cNvSpPr>
            <a:spLocks noGrp="1"/>
          </p:cNvSpPr>
          <p:nvPr>
            <p:ph idx="1"/>
          </p:nvPr>
        </p:nvSpPr>
        <p:spPr>
          <a:xfrm>
            <a:off x="4154557" y="2157792"/>
            <a:ext cx="6871252" cy="4351338"/>
          </a:xfrm>
        </p:spPr>
        <p:txBody>
          <a:bodyPr vert="horz" lIns="91440" tIns="45720" rIns="91440" bIns="45720" rtlCol="0" anchor="t">
            <a:normAutofit fontScale="92500" lnSpcReduction="20000"/>
          </a:bodyPr>
          <a:lstStyle/>
          <a:p>
            <a:pPr>
              <a:buClr>
                <a:srgbClr val="FF6600"/>
              </a:buClr>
            </a:pPr>
            <a:r>
              <a:rPr lang="en-US" altLang="zh-TW" dirty="0">
                <a:latin typeface="Meiryo UI"/>
                <a:ea typeface="新細明體"/>
                <a:cs typeface="Arial"/>
              </a:rPr>
              <a:t>ドライブが故障した場合、RAIDは新しいドライブにデータを再構築します。CPUやDriveのボトルネックにもよりますが、RAIDの再構築は、計算量が多いため、完了までに数日から数週間かかることがあります。</a:t>
            </a:r>
            <a:endParaRPr lang="en-US" altLang="zh-TW">
              <a:latin typeface="Meiryo UI"/>
              <a:ea typeface="新細明體"/>
            </a:endParaRPr>
          </a:p>
          <a:p>
            <a:pPr>
              <a:buClr>
                <a:srgbClr val="FF6600"/>
              </a:buClr>
            </a:pPr>
            <a:endParaRPr lang="en-US" dirty="0">
              <a:latin typeface="Meiryo UI"/>
              <a:ea typeface="Meiryo UI"/>
            </a:endParaRPr>
          </a:p>
          <a:p>
            <a:pPr>
              <a:buClr>
                <a:srgbClr val="FF6600"/>
              </a:buClr>
            </a:pPr>
            <a:r>
              <a:rPr lang="ja-JP" altLang="zh-TW">
                <a:latin typeface="Meiryo UI"/>
                <a:ea typeface="Meiryo UI"/>
                <a:cs typeface="Arial"/>
              </a:rPr>
              <a:t>一方</a:t>
            </a:r>
            <a:r>
              <a:rPr lang="en-US" altLang="zh-TW" dirty="0">
                <a:latin typeface="Meiryo UI"/>
                <a:ea typeface="新細明體"/>
                <a:cs typeface="Arial"/>
              </a:rPr>
              <a:t>、ドライブが故障する前に、システムがドライブ故障のリスクを検知できた場合、スペアドライブへのデータ移行を開始することがあります。このようなプロセスは、RAIDストリップから計算せずにファイルをコピーして同期させるため、数時間以内に完了するはずです。</a:t>
            </a:r>
            <a:endParaRPr lang="en-US" dirty="0">
              <a:latin typeface="Meiryo UI"/>
              <a:ea typeface="新細明體"/>
              <a:cs typeface="Arial"/>
            </a:endParaRPr>
          </a:p>
        </p:txBody>
      </p:sp>
      <p:pic>
        <p:nvPicPr>
          <p:cNvPr id="3" name="圖形 2">
            <a:extLst>
              <a:ext uri="{FF2B5EF4-FFF2-40B4-BE49-F238E27FC236}">
                <a16:creationId xmlns:a16="http://schemas.microsoft.com/office/drawing/2014/main" id="{F9C790FD-1D0F-803F-29E5-63CD70AB504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59905" y="1987826"/>
            <a:ext cx="3241966" cy="4870174"/>
          </a:xfrm>
          <a:prstGeom prst="rect">
            <a:avLst/>
          </a:prstGeom>
        </p:spPr>
      </p:pic>
    </p:spTree>
    <p:extLst>
      <p:ext uri="{BB962C8B-B14F-4D97-AF65-F5344CB8AC3E}">
        <p14:creationId xmlns:p14="http://schemas.microsoft.com/office/powerpoint/2010/main" val="2698127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855C8EF-789F-14AF-F7C4-9CB1ABD283D3}"/>
              </a:ext>
            </a:extLst>
          </p:cNvPr>
          <p:cNvSpPr/>
          <p:nvPr/>
        </p:nvSpPr>
        <p:spPr>
          <a:xfrm>
            <a:off x="1" y="0"/>
            <a:ext cx="12192000" cy="3165797"/>
          </a:xfrm>
          <a:prstGeom prst="rect">
            <a:avLst/>
          </a:prstGeom>
          <a:gradFill>
            <a:gsLst>
              <a:gs pos="0">
                <a:srgbClr val="2F3243"/>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 name="Title 1">
            <a:extLst>
              <a:ext uri="{FF2B5EF4-FFF2-40B4-BE49-F238E27FC236}">
                <a16:creationId xmlns:a16="http://schemas.microsoft.com/office/drawing/2014/main" id="{A146BA57-5AF2-C6D3-01BE-B6170052886B}"/>
              </a:ext>
            </a:extLst>
          </p:cNvPr>
          <p:cNvSpPr>
            <a:spLocks noGrp="1"/>
          </p:cNvSpPr>
          <p:nvPr>
            <p:ph type="title"/>
          </p:nvPr>
        </p:nvSpPr>
        <p:spPr>
          <a:xfrm>
            <a:off x="520148" y="373848"/>
            <a:ext cx="10515600" cy="1377997"/>
          </a:xfrm>
        </p:spPr>
        <p:txBody>
          <a:bodyPr/>
          <a:lstStyle/>
          <a:p>
            <a:r>
              <a:rPr lang="ja-JP" altLang="en-US">
                <a:solidFill>
                  <a:schemeClr val="bg1"/>
                </a:solidFill>
                <a:latin typeface="Meiryo UI" panose="020B0604030504040204" pitchFamily="50" charset="-128"/>
                <a:ea typeface="Meiryo UI" panose="020B0604030504040204" pitchFamily="50" charset="-128"/>
                <a:cs typeface="Arial"/>
              </a:rPr>
              <a:t>予測移行</a:t>
            </a:r>
            <a:endParaRPr lang="en-US">
              <a:solidFill>
                <a:schemeClr val="bg1"/>
              </a:solidFill>
              <a:latin typeface="Meiryo UI" panose="020B0604030504040204" pitchFamily="50" charset="-128"/>
              <a:ea typeface="Meiryo UI" panose="020B0604030504040204" pitchFamily="50" charset="-128"/>
            </a:endParaRPr>
          </a:p>
        </p:txBody>
      </p:sp>
      <p:sp>
        <p:nvSpPr>
          <p:cNvPr id="3" name="Content Placeholder 2">
            <a:extLst>
              <a:ext uri="{FF2B5EF4-FFF2-40B4-BE49-F238E27FC236}">
                <a16:creationId xmlns:a16="http://schemas.microsoft.com/office/drawing/2014/main" id="{1D91710B-FE5E-1D0A-E9E9-23F96BDE3266}"/>
              </a:ext>
            </a:extLst>
          </p:cNvPr>
          <p:cNvSpPr>
            <a:spLocks noGrp="1"/>
          </p:cNvSpPr>
          <p:nvPr>
            <p:ph idx="1"/>
          </p:nvPr>
        </p:nvSpPr>
        <p:spPr>
          <a:xfrm>
            <a:off x="520148" y="1621800"/>
            <a:ext cx="10515600" cy="1377997"/>
          </a:xfrm>
        </p:spPr>
        <p:txBody>
          <a:bodyPr vert="horz" lIns="91440" tIns="45720" rIns="91440" bIns="45720" rtlCol="0" anchor="t">
            <a:normAutofit/>
          </a:bodyPr>
          <a:lstStyle/>
          <a:p>
            <a:pPr marL="0" indent="0">
              <a:buNone/>
            </a:pPr>
            <a:r>
              <a:rPr lang="en-US" dirty="0" err="1">
                <a:solidFill>
                  <a:srgbClr val="FF6600"/>
                </a:solidFill>
                <a:latin typeface="Meiryo UI" panose="020B0604030504040204" pitchFamily="50" charset="-128"/>
                <a:ea typeface="Meiryo UI" panose="020B0604030504040204" pitchFamily="50" charset="-128"/>
                <a:cs typeface="Arial"/>
              </a:rPr>
              <a:t>ドライブの状態分析ツールによっては、</a:t>
            </a:r>
            <a:r>
              <a:rPr lang="ja-JP" altLang="en-US" dirty="0" err="1">
                <a:solidFill>
                  <a:srgbClr val="FF6600"/>
                </a:solidFill>
                <a:latin typeface="Meiryo UI" panose="020B0604030504040204" pitchFamily="50" charset="-128"/>
                <a:ea typeface="Meiryo UI" panose="020B0604030504040204" pitchFamily="50" charset="-128"/>
                <a:cs typeface="Arial"/>
              </a:rPr>
              <a:t>選択した条件によってスペアディスクへのデータ移行がトリガーされる場合があります</a:t>
            </a:r>
            <a:r>
              <a:rPr lang="en-US" dirty="0">
                <a:solidFill>
                  <a:srgbClr val="FF6600"/>
                </a:solidFill>
                <a:latin typeface="Meiryo UI" panose="020B0604030504040204" pitchFamily="50" charset="-128"/>
                <a:ea typeface="Meiryo UI" panose="020B0604030504040204" pitchFamily="50" charset="-128"/>
                <a:cs typeface="Arial"/>
              </a:rPr>
              <a:t>。</a:t>
            </a:r>
            <a:endParaRPr lang="en-US" dirty="0">
              <a:latin typeface="Meiryo UI" panose="020B0604030504040204" pitchFamily="50" charset="-128"/>
              <a:ea typeface="Meiryo UI" panose="020B0604030504040204" pitchFamily="50" charset="-128"/>
            </a:endParaRPr>
          </a:p>
        </p:txBody>
      </p:sp>
      <p:sp>
        <p:nvSpPr>
          <p:cNvPr id="13" name="矩形 12">
            <a:extLst>
              <a:ext uri="{FF2B5EF4-FFF2-40B4-BE49-F238E27FC236}">
                <a16:creationId xmlns:a16="http://schemas.microsoft.com/office/drawing/2014/main" id="{5FF55144-837A-9EF7-8ACC-B4CB6BE6B5BC}"/>
              </a:ext>
            </a:extLst>
          </p:cNvPr>
          <p:cNvSpPr/>
          <p:nvPr/>
        </p:nvSpPr>
        <p:spPr>
          <a:xfrm>
            <a:off x="4611756" y="3300080"/>
            <a:ext cx="7463460" cy="3438651"/>
          </a:xfrm>
          <a:prstGeom prst="rect">
            <a:avLst/>
          </a:prstGeom>
          <a:noFill/>
          <a:ln w="254000">
            <a:gradFill>
              <a:gsLst>
                <a:gs pos="0">
                  <a:srgbClr val="1E1EF6"/>
                </a:gs>
                <a:gs pos="100000">
                  <a:schemeClr val="accent1">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pic>
        <p:nvPicPr>
          <p:cNvPr id="12" name="圖形 11">
            <a:extLst>
              <a:ext uri="{FF2B5EF4-FFF2-40B4-BE49-F238E27FC236}">
                <a16:creationId xmlns:a16="http://schemas.microsoft.com/office/drawing/2014/main" id="{E00C941F-ADF6-681F-DD6B-8F543C0DB97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485768" y="3826277"/>
            <a:ext cx="2788111" cy="2788111"/>
          </a:xfrm>
          <a:prstGeom prst="rect">
            <a:avLst/>
          </a:prstGeom>
        </p:spPr>
      </p:pic>
      <p:pic>
        <p:nvPicPr>
          <p:cNvPr id="4" name="Picture 3">
            <a:extLst>
              <a:ext uri="{FF2B5EF4-FFF2-40B4-BE49-F238E27FC236}">
                <a16:creationId xmlns:a16="http://schemas.microsoft.com/office/drawing/2014/main" id="{58B12BDC-2BEE-DDD1-22FD-E7A9295CCEB6}"/>
              </a:ext>
            </a:extLst>
          </p:cNvPr>
          <p:cNvPicPr>
            <a:picLocks noChangeAspect="1"/>
          </p:cNvPicPr>
          <p:nvPr/>
        </p:nvPicPr>
        <p:blipFill>
          <a:blip r:embed="rId4"/>
          <a:stretch>
            <a:fillRect/>
          </a:stretch>
        </p:blipFill>
        <p:spPr>
          <a:xfrm>
            <a:off x="5644918" y="3377660"/>
            <a:ext cx="6381749" cy="3236728"/>
          </a:xfrm>
          <a:prstGeom prst="rect">
            <a:avLst/>
          </a:prstGeom>
          <a:effectLst>
            <a:outerShdw blurRad="723900" dist="520700" dir="8100000" algn="tr" rotWithShape="0">
              <a:prstClr val="black">
                <a:alpha val="40000"/>
              </a:prstClr>
            </a:outerShdw>
          </a:effectLst>
        </p:spPr>
      </p:pic>
      <p:sp>
        <p:nvSpPr>
          <p:cNvPr id="10" name="Content Placeholder 4">
            <a:extLst>
              <a:ext uri="{FF2B5EF4-FFF2-40B4-BE49-F238E27FC236}">
                <a16:creationId xmlns:a16="http://schemas.microsoft.com/office/drawing/2014/main" id="{55FA9816-10CC-F24F-F0C2-B44C996B181A}"/>
              </a:ext>
            </a:extLst>
          </p:cNvPr>
          <p:cNvSpPr txBox="1">
            <a:spLocks/>
          </p:cNvSpPr>
          <p:nvPr/>
        </p:nvSpPr>
        <p:spPr>
          <a:xfrm>
            <a:off x="619539" y="3701934"/>
            <a:ext cx="4290391" cy="2108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pPr>
            <a:r>
              <a:rPr lang="en-US" altLang="zh-TW" sz="1800">
                <a:latin typeface="Meiryo UI" panose="020B0604030504040204" pitchFamily="50" charset="-128"/>
                <a:ea typeface="Meiryo UI" panose="020B0604030504040204" pitchFamily="50" charset="-128"/>
              </a:rPr>
              <a:t>S.M.A.R.T.</a:t>
            </a:r>
          </a:p>
          <a:p>
            <a:pPr>
              <a:buClr>
                <a:srgbClr val="FF6600"/>
              </a:buClr>
            </a:pPr>
            <a:r>
              <a:rPr lang="en-US" altLang="zh-TW" sz="1800">
                <a:latin typeface="Meiryo UI" panose="020B0604030504040204" pitchFamily="50" charset="-128"/>
                <a:ea typeface="Meiryo UI" panose="020B0604030504040204" pitchFamily="50" charset="-128"/>
              </a:rPr>
              <a:t>WDDA</a:t>
            </a:r>
          </a:p>
          <a:p>
            <a:pPr>
              <a:buClr>
                <a:srgbClr val="FF6600"/>
              </a:buClr>
            </a:pPr>
            <a:r>
              <a:rPr lang="en-US" altLang="zh-TW" sz="1800">
                <a:latin typeface="Meiryo UI" panose="020B0604030504040204" pitchFamily="50" charset="-128"/>
                <a:ea typeface="Meiryo UI" panose="020B0604030504040204" pitchFamily="50" charset="-128"/>
              </a:rPr>
              <a:t>IHM</a:t>
            </a:r>
          </a:p>
          <a:p>
            <a:pPr>
              <a:buClr>
                <a:srgbClr val="FF6600"/>
              </a:buClr>
            </a:pPr>
            <a:r>
              <a:rPr lang="en-US" altLang="zh-TW" sz="1800">
                <a:latin typeface="Meiryo UI" panose="020B0604030504040204" pitchFamily="50" charset="-128"/>
                <a:ea typeface="Meiryo UI" panose="020B0604030504040204" pitchFamily="50" charset="-128"/>
              </a:rPr>
              <a:t>DA Drive Analyzer</a:t>
            </a:r>
          </a:p>
          <a:p>
            <a:pPr>
              <a:buClr>
                <a:srgbClr val="FF6600"/>
              </a:buClr>
            </a:pPr>
            <a:r>
              <a:rPr lang="en-US" altLang="zh-TW" sz="1800">
                <a:latin typeface="Meiryo UI" panose="020B0604030504040204" pitchFamily="50" charset="-128"/>
                <a:ea typeface="Meiryo UI" panose="020B0604030504040204" pitchFamily="50" charset="-128"/>
              </a:rPr>
              <a:t>SSD Estimated remaining life</a:t>
            </a:r>
          </a:p>
        </p:txBody>
      </p:sp>
    </p:spTree>
    <p:extLst>
      <p:ext uri="{BB962C8B-B14F-4D97-AF65-F5344CB8AC3E}">
        <p14:creationId xmlns:p14="http://schemas.microsoft.com/office/powerpoint/2010/main" val="4253461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2D515BE8-99FA-98EB-5649-903DA38656AD}"/>
              </a:ext>
            </a:extLst>
          </p:cNvPr>
          <p:cNvSpPr txBox="1"/>
          <p:nvPr/>
        </p:nvSpPr>
        <p:spPr>
          <a:xfrm>
            <a:off x="501010" y="1950262"/>
            <a:ext cx="7081537" cy="1569660"/>
          </a:xfrm>
          <a:prstGeom prst="rect">
            <a:avLst/>
          </a:prstGeom>
          <a:noFill/>
        </p:spPr>
        <p:txBody>
          <a:bodyPr wrap="square" lIns="91440" tIns="45720" rIns="91440" bIns="45720" rtlCol="0" anchor="t">
            <a:spAutoFit/>
          </a:bodyPr>
          <a:lstStyle/>
          <a:p>
            <a:r>
              <a:rPr lang="en-US" sz="4800" b="1" dirty="0" err="1">
                <a:solidFill>
                  <a:srgbClr val="118D7B"/>
                </a:solidFill>
                <a:latin typeface="Meiryo UI" panose="020B0604030504040204" pitchFamily="50" charset="-128"/>
                <a:ea typeface="Meiryo UI" panose="020B0604030504040204" pitchFamily="50" charset="-128"/>
                <a:cs typeface="Arial"/>
              </a:rPr>
              <a:t>ドライブの状態をAIで予測</a:t>
            </a:r>
            <a:endParaRPr lang="zh-TW" altLang="en-US" sz="4800" b="1" dirty="0" err="1">
              <a:solidFill>
                <a:srgbClr val="118D7B"/>
              </a:solidFill>
              <a:latin typeface="Meiryo UI" panose="020B0604030504040204" pitchFamily="50" charset="-128"/>
              <a:ea typeface="Meiryo UI" panose="020B0604030504040204" pitchFamily="50" charset="-128"/>
              <a:cs typeface="Arial"/>
            </a:endParaRPr>
          </a:p>
          <a:p>
            <a:r>
              <a:rPr lang="en-US" altLang="zh-TW" sz="4800" b="1" dirty="0">
                <a:solidFill>
                  <a:srgbClr val="118D7B"/>
                </a:solidFill>
                <a:latin typeface="Meiryo UI" panose="020B0604030504040204" pitchFamily="50" charset="-128"/>
                <a:ea typeface="Meiryo UI" panose="020B0604030504040204" pitchFamily="50" charset="-128"/>
                <a:cs typeface="Arial"/>
              </a:rPr>
              <a:t>- DA Drive Analyzer</a:t>
            </a:r>
            <a:endParaRPr lang="zh-TW" altLang="en-US" sz="4800" b="1">
              <a:solidFill>
                <a:srgbClr val="118D7B"/>
              </a:solidFill>
              <a:latin typeface="Meiryo UI" panose="020B0604030504040204" pitchFamily="50" charset="-128"/>
              <a:ea typeface="Meiryo UI" panose="020B0604030504040204" pitchFamily="50" charset="-128"/>
              <a:cs typeface="Arial"/>
            </a:endParaRPr>
          </a:p>
        </p:txBody>
      </p:sp>
      <p:sp>
        <p:nvSpPr>
          <p:cNvPr id="3" name="文字方塊 2">
            <a:extLst>
              <a:ext uri="{FF2B5EF4-FFF2-40B4-BE49-F238E27FC236}">
                <a16:creationId xmlns:a16="http://schemas.microsoft.com/office/drawing/2014/main" id="{8FBA7B10-827B-501A-EE3F-6B0936B80E5E}"/>
              </a:ext>
            </a:extLst>
          </p:cNvPr>
          <p:cNvSpPr txBox="1"/>
          <p:nvPr/>
        </p:nvSpPr>
        <p:spPr>
          <a:xfrm>
            <a:off x="589910" y="4396416"/>
            <a:ext cx="5797732" cy="769441"/>
          </a:xfrm>
          <a:prstGeom prst="rect">
            <a:avLst/>
          </a:prstGeom>
          <a:noFill/>
        </p:spPr>
        <p:txBody>
          <a:bodyPr wrap="square" lIns="91440" tIns="45720" rIns="91440" bIns="45720" rtlCol="0" anchor="t">
            <a:spAutoFit/>
          </a:bodyPr>
          <a:lstStyle/>
          <a:p>
            <a:r>
              <a:rPr lang="en-US" sz="2200" dirty="0" err="1">
                <a:solidFill>
                  <a:schemeClr val="tx1">
                    <a:lumMod val="75000"/>
                    <a:lumOff val="25000"/>
                  </a:schemeClr>
                </a:solidFill>
                <a:latin typeface="Meiryo UI" panose="020B0604030504040204" pitchFamily="50" charset="-128"/>
                <a:ea typeface="Meiryo UI" panose="020B0604030504040204" pitchFamily="50" charset="-128"/>
                <a:cs typeface="Arial"/>
              </a:rPr>
              <a:t>ドライブの突然の故障による長いサービス停止時間やデータ損失を防ぐことができます</a:t>
            </a:r>
          </a:p>
        </p:txBody>
      </p:sp>
      <p:pic>
        <p:nvPicPr>
          <p:cNvPr id="6" name="圖形 5">
            <a:extLst>
              <a:ext uri="{FF2B5EF4-FFF2-40B4-BE49-F238E27FC236}">
                <a16:creationId xmlns:a16="http://schemas.microsoft.com/office/drawing/2014/main" id="{E3A469EF-A349-03E2-7F11-E4E55A27EE3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79338" y="1112381"/>
            <a:ext cx="1652569" cy="1652569"/>
          </a:xfrm>
          <a:prstGeom prst="rect">
            <a:avLst/>
          </a:prstGeom>
          <a:effectLst>
            <a:outerShdw blurRad="368300" dist="342900" dir="8100000" algn="tr" rotWithShape="0">
              <a:prstClr val="black">
                <a:alpha val="40000"/>
              </a:prstClr>
            </a:outerShdw>
          </a:effectLst>
        </p:spPr>
      </p:pic>
    </p:spTree>
    <p:extLst>
      <p:ext uri="{BB962C8B-B14F-4D97-AF65-F5344CB8AC3E}">
        <p14:creationId xmlns:p14="http://schemas.microsoft.com/office/powerpoint/2010/main" val="1032265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98F34C-AE87-D4E1-22D4-181EA6D6EF45}"/>
              </a:ext>
            </a:extLst>
          </p:cNvPr>
          <p:cNvSpPr>
            <a:spLocks noGrp="1"/>
          </p:cNvSpPr>
          <p:nvPr>
            <p:ph type="title"/>
          </p:nvPr>
        </p:nvSpPr>
        <p:spPr>
          <a:xfrm>
            <a:off x="689113" y="365125"/>
            <a:ext cx="10515600" cy="1325563"/>
          </a:xfrm>
        </p:spPr>
        <p:txBody>
          <a:bodyPr/>
          <a:lstStyle/>
          <a:p>
            <a:r>
              <a:rPr lang="en-US" altLang="zh-TW" dirty="0">
                <a:latin typeface="Meiryo UI"/>
                <a:ea typeface="新細明體"/>
                <a:cs typeface="Arial"/>
              </a:rPr>
              <a:t>DA</a:t>
            </a:r>
            <a:r>
              <a:rPr lang="zh-TW" altLang="en-US" dirty="0">
                <a:latin typeface="Meiryo UI"/>
                <a:ea typeface="Meiryo UI"/>
                <a:cs typeface="Arial"/>
              </a:rPr>
              <a:t> </a:t>
            </a:r>
            <a:r>
              <a:rPr lang="en-US" altLang="zh-TW" dirty="0">
                <a:latin typeface="Meiryo UI"/>
                <a:ea typeface="新細明體"/>
                <a:cs typeface="Arial"/>
              </a:rPr>
              <a:t>Drive</a:t>
            </a:r>
            <a:r>
              <a:rPr lang="zh-TW" altLang="en-US" dirty="0">
                <a:latin typeface="Meiryo UI"/>
                <a:ea typeface="Meiryo UI"/>
                <a:cs typeface="Arial"/>
              </a:rPr>
              <a:t> </a:t>
            </a:r>
            <a:r>
              <a:rPr lang="en-US" altLang="zh-TW" dirty="0">
                <a:latin typeface="Meiryo UI"/>
                <a:ea typeface="新細明體"/>
                <a:cs typeface="Arial"/>
              </a:rPr>
              <a:t>Analyzer</a:t>
            </a:r>
            <a:endParaRPr lang="en-TW" dirty="0">
              <a:latin typeface="Meiryo UI"/>
              <a:ea typeface="新細明體"/>
              <a:cs typeface="Arial"/>
            </a:endParaRPr>
          </a:p>
        </p:txBody>
      </p:sp>
      <p:sp>
        <p:nvSpPr>
          <p:cNvPr id="5" name="Content Placeholder 4">
            <a:extLst>
              <a:ext uri="{FF2B5EF4-FFF2-40B4-BE49-F238E27FC236}">
                <a16:creationId xmlns:a16="http://schemas.microsoft.com/office/drawing/2014/main" id="{9CA0FD0D-0DCB-A395-A262-2E7D486AEF9C}"/>
              </a:ext>
            </a:extLst>
          </p:cNvPr>
          <p:cNvSpPr>
            <a:spLocks noGrp="1"/>
          </p:cNvSpPr>
          <p:nvPr>
            <p:ph idx="1"/>
          </p:nvPr>
        </p:nvSpPr>
        <p:spPr>
          <a:xfrm>
            <a:off x="689113" y="1825625"/>
            <a:ext cx="7202557" cy="4351338"/>
          </a:xfrm>
        </p:spPr>
        <p:txBody>
          <a:bodyPr vert="horz" lIns="91440" tIns="45720" rIns="91440" bIns="45720" rtlCol="0" anchor="t">
            <a:normAutofit fontScale="70000" lnSpcReduction="20000"/>
          </a:bodyPr>
          <a:lstStyle/>
          <a:p>
            <a:pPr>
              <a:lnSpc>
                <a:spcPct val="110000"/>
              </a:lnSpc>
              <a:buClr>
                <a:srgbClr val="FF6600"/>
              </a:buClr>
            </a:pPr>
            <a:r>
              <a:rPr lang="en-US" altLang="zh-TW" dirty="0">
                <a:latin typeface="Meiryo UI"/>
                <a:ea typeface="新細明體"/>
                <a:cs typeface="Arial"/>
              </a:rPr>
              <a:t>ドライブの年間故障率が2%の場合、8ベイデバイスは毎年 16%のリスクに晒されている可能性があります。</a:t>
            </a:r>
            <a:endParaRPr lang="en-US" altLang="zh-TW">
              <a:latin typeface="Meiryo UI"/>
              <a:ea typeface="新細明體"/>
            </a:endParaRPr>
          </a:p>
          <a:p>
            <a:pPr>
              <a:lnSpc>
                <a:spcPct val="110000"/>
              </a:lnSpc>
              <a:buClr>
                <a:srgbClr val="FF6600"/>
              </a:buClr>
            </a:pPr>
            <a:endParaRPr lang="en-US" altLang="zh-TW" dirty="0">
              <a:latin typeface="Meiryo UI"/>
              <a:ea typeface="新細明體"/>
            </a:endParaRPr>
          </a:p>
          <a:p>
            <a:pPr>
              <a:lnSpc>
                <a:spcPct val="110000"/>
              </a:lnSpc>
              <a:buClr>
                <a:srgbClr val="FF6600"/>
              </a:buClr>
            </a:pPr>
            <a:r>
              <a:rPr lang="en-US" altLang="zh-TW" dirty="0" err="1">
                <a:latin typeface="Meiryo UI"/>
                <a:ea typeface="新細明體"/>
                <a:cs typeface="Arial"/>
              </a:rPr>
              <a:t>ドライブサイズの増大に伴って、RAIDの再構築やサービス停止時間が数週間に及ぶこともあります</a:t>
            </a:r>
            <a:r>
              <a:rPr lang="en-US" altLang="zh-TW" dirty="0">
                <a:latin typeface="Meiryo UI"/>
                <a:ea typeface="新細明體"/>
                <a:cs typeface="Arial"/>
              </a:rPr>
              <a:t>。</a:t>
            </a:r>
          </a:p>
          <a:p>
            <a:pPr>
              <a:lnSpc>
                <a:spcPct val="110000"/>
              </a:lnSpc>
              <a:buClr>
                <a:srgbClr val="FF6600"/>
              </a:buClr>
            </a:pPr>
            <a:endParaRPr lang="en-US" altLang="zh-TW" dirty="0">
              <a:latin typeface="Meiryo UI"/>
              <a:ea typeface="新細明體"/>
            </a:endParaRPr>
          </a:p>
          <a:p>
            <a:pPr>
              <a:lnSpc>
                <a:spcPct val="110000"/>
              </a:lnSpc>
              <a:buClr>
                <a:srgbClr val="FF6600"/>
              </a:buClr>
            </a:pPr>
            <a:r>
              <a:rPr lang="zh-TW" altLang="en-US">
                <a:latin typeface="Meiryo UI"/>
                <a:ea typeface="Meiryo UI"/>
                <a:cs typeface="Arial"/>
              </a:rPr>
              <a:t>S.M.A.R.T.の警告を無視してドライブが故障する可能性があるという研究結果があります。</a:t>
            </a:r>
            <a:endParaRPr lang="en-US" altLang="zh-TW">
              <a:latin typeface="Meiryo UI"/>
              <a:ea typeface="Meiryo UI"/>
            </a:endParaRPr>
          </a:p>
          <a:p>
            <a:pPr>
              <a:lnSpc>
                <a:spcPct val="110000"/>
              </a:lnSpc>
              <a:buClr>
                <a:srgbClr val="FF6600"/>
              </a:buClr>
            </a:pPr>
            <a:endParaRPr lang="en-US" altLang="zh-TW" dirty="0">
              <a:latin typeface="Meiryo UI"/>
              <a:ea typeface="新細明體"/>
            </a:endParaRPr>
          </a:p>
          <a:p>
            <a:pPr>
              <a:lnSpc>
                <a:spcPct val="110000"/>
              </a:lnSpc>
              <a:buClr>
                <a:srgbClr val="FF6600"/>
              </a:buClr>
            </a:pPr>
            <a:r>
              <a:rPr lang="zh-TW" altLang="en-US">
                <a:latin typeface="Meiryo UI"/>
                <a:ea typeface="Meiryo UI"/>
                <a:cs typeface="Arial"/>
              </a:rPr>
              <a:t>産業界のエキスパートであるULINK Technologyが180万台のドライブに機械学習を適用し、ドライブの健康状態を予測することで、交換計画を管理することができます。</a:t>
            </a:r>
            <a:endParaRPr lang="en-TW">
              <a:latin typeface="Meiryo UI"/>
              <a:ea typeface="Meiryo UI"/>
            </a:endParaRPr>
          </a:p>
        </p:txBody>
      </p:sp>
      <p:pic>
        <p:nvPicPr>
          <p:cNvPr id="2" name="圖形 1">
            <a:extLst>
              <a:ext uri="{FF2B5EF4-FFF2-40B4-BE49-F238E27FC236}">
                <a16:creationId xmlns:a16="http://schemas.microsoft.com/office/drawing/2014/main" id="{32F7438B-66A3-4BA3-5522-FAE9A6AB31A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870177" y="945377"/>
            <a:ext cx="2483623" cy="2483623"/>
          </a:xfrm>
          <a:prstGeom prst="rect">
            <a:avLst/>
          </a:prstGeom>
          <a:effectLst>
            <a:outerShdw blurRad="368300" dist="342900" dir="8100000" algn="tr" rotWithShape="0">
              <a:prstClr val="black">
                <a:alpha val="40000"/>
              </a:prstClr>
            </a:outerShdw>
          </a:effectLst>
        </p:spPr>
      </p:pic>
      <p:pic>
        <p:nvPicPr>
          <p:cNvPr id="6" name="圖形 5">
            <a:extLst>
              <a:ext uri="{FF2B5EF4-FFF2-40B4-BE49-F238E27FC236}">
                <a16:creationId xmlns:a16="http://schemas.microsoft.com/office/drawing/2014/main" id="{09FFE0BB-EB80-B686-F5FD-A098A16EFBC3}"/>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r="-220" b="10696"/>
          <a:stretch/>
        </p:blipFill>
        <p:spPr>
          <a:xfrm>
            <a:off x="8423993" y="3798577"/>
            <a:ext cx="3433390" cy="3059423"/>
          </a:xfrm>
          <a:prstGeom prst="rect">
            <a:avLst/>
          </a:prstGeom>
        </p:spPr>
      </p:pic>
    </p:spTree>
    <p:extLst>
      <p:ext uri="{BB962C8B-B14F-4D97-AF65-F5344CB8AC3E}">
        <p14:creationId xmlns:p14="http://schemas.microsoft.com/office/powerpoint/2010/main" val="1619793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11821-5FE5-8089-9D38-59D9585C1038}"/>
              </a:ext>
            </a:extLst>
          </p:cNvPr>
          <p:cNvSpPr>
            <a:spLocks noGrp="1"/>
          </p:cNvSpPr>
          <p:nvPr>
            <p:ph type="title"/>
          </p:nvPr>
        </p:nvSpPr>
        <p:spPr>
          <a:xfrm>
            <a:off x="460514" y="365125"/>
            <a:ext cx="10515600" cy="1325563"/>
          </a:xfrm>
        </p:spPr>
        <p:txBody>
          <a:bodyPr>
            <a:normAutofit fontScale="90000"/>
          </a:bodyPr>
          <a:lstStyle/>
          <a:p>
            <a:r>
              <a:rPr lang="en-US" altLang="zh-TW">
                <a:latin typeface="Meiryo UI" panose="020B0604030504040204" pitchFamily="50" charset="-128"/>
                <a:ea typeface="Meiryo UI" panose="020B0604030504040204" pitchFamily="50" charset="-128"/>
              </a:rPr>
              <a:t>DA</a:t>
            </a:r>
            <a:r>
              <a:rPr lang="zh-TW" altLang="en-US">
                <a:latin typeface="Meiryo UI" panose="020B0604030504040204" pitchFamily="50" charset="-128"/>
                <a:ea typeface="Meiryo UI" panose="020B0604030504040204" pitchFamily="50" charset="-128"/>
              </a:rPr>
              <a:t> </a:t>
            </a:r>
            <a:r>
              <a:rPr lang="en-US" altLang="zh-TW">
                <a:latin typeface="Meiryo UI" panose="020B0604030504040204" pitchFamily="50" charset="-128"/>
                <a:ea typeface="Meiryo UI" panose="020B0604030504040204" pitchFamily="50" charset="-128"/>
              </a:rPr>
              <a:t>Drive</a:t>
            </a:r>
            <a:r>
              <a:rPr lang="zh-TW" altLang="en-US">
                <a:latin typeface="Meiryo UI" panose="020B0604030504040204" pitchFamily="50" charset="-128"/>
                <a:ea typeface="Meiryo UI" panose="020B0604030504040204" pitchFamily="50" charset="-128"/>
              </a:rPr>
              <a:t> </a:t>
            </a:r>
            <a:r>
              <a:rPr lang="en-US" altLang="zh-TW">
                <a:latin typeface="Meiryo UI" panose="020B0604030504040204" pitchFamily="50" charset="-128"/>
                <a:ea typeface="Meiryo UI" panose="020B0604030504040204" pitchFamily="50" charset="-128"/>
              </a:rPr>
              <a:t>Analyzer</a:t>
            </a:r>
            <a:r>
              <a:rPr lang="zh-TW" altLang="en-US">
                <a:latin typeface="Meiryo UI" panose="020B0604030504040204" pitchFamily="50" charset="-128"/>
                <a:ea typeface="Meiryo UI" panose="020B0604030504040204" pitchFamily="50" charset="-128"/>
              </a:rPr>
              <a:t> </a:t>
            </a:r>
            <a:r>
              <a:rPr lang="en-US" altLang="zh-TW">
                <a:latin typeface="Meiryo UI" panose="020B0604030504040204" pitchFamily="50" charset="-128"/>
                <a:ea typeface="Meiryo UI" panose="020B0604030504040204" pitchFamily="50" charset="-128"/>
              </a:rPr>
              <a:t>for</a:t>
            </a:r>
            <a:r>
              <a:rPr lang="zh-TW" altLang="en-US">
                <a:latin typeface="Meiryo UI" panose="020B0604030504040204" pitchFamily="50" charset="-128"/>
                <a:ea typeface="Meiryo UI" panose="020B0604030504040204" pitchFamily="50" charset="-128"/>
              </a:rPr>
              <a:t> </a:t>
            </a:r>
            <a:r>
              <a:rPr lang="en-US" altLang="zh-TW">
                <a:latin typeface="Meiryo UI" panose="020B0604030504040204" pitchFamily="50" charset="-128"/>
                <a:ea typeface="Meiryo UI" panose="020B0604030504040204" pitchFamily="50" charset="-128"/>
              </a:rPr>
              <a:t>NAS</a:t>
            </a:r>
            <a:r>
              <a:rPr lang="zh-TW" altLang="en-US">
                <a:latin typeface="Meiryo UI" panose="020B0604030504040204" pitchFamily="50" charset="-128"/>
                <a:ea typeface="Meiryo UI" panose="020B0604030504040204" pitchFamily="50" charset="-128"/>
              </a:rPr>
              <a:t> </a:t>
            </a:r>
            <a:r>
              <a:rPr lang="en-US" altLang="zh-TW">
                <a:latin typeface="Meiryo UI" panose="020B0604030504040204" pitchFamily="50" charset="-128"/>
                <a:ea typeface="Meiryo UI" panose="020B0604030504040204" pitchFamily="50" charset="-128"/>
              </a:rPr>
              <a:t>1.1.0</a:t>
            </a:r>
            <a:endParaRPr lang="en-TW">
              <a:latin typeface="Meiryo UI" panose="020B0604030504040204" pitchFamily="50" charset="-128"/>
              <a:ea typeface="Meiryo UI" panose="020B0604030504040204" pitchFamily="50" charset="-128"/>
            </a:endParaRPr>
          </a:p>
        </p:txBody>
      </p:sp>
      <p:pic>
        <p:nvPicPr>
          <p:cNvPr id="4" name="Picture 3">
            <a:extLst>
              <a:ext uri="{FF2B5EF4-FFF2-40B4-BE49-F238E27FC236}">
                <a16:creationId xmlns:a16="http://schemas.microsoft.com/office/drawing/2014/main" id="{98F51866-8FEB-3FCE-D319-C542D86F9465}"/>
              </a:ext>
            </a:extLst>
          </p:cNvPr>
          <p:cNvPicPr>
            <a:picLocks noChangeAspect="1"/>
          </p:cNvPicPr>
          <p:nvPr/>
        </p:nvPicPr>
        <p:blipFill>
          <a:blip r:embed="rId2"/>
          <a:stretch>
            <a:fillRect/>
          </a:stretch>
        </p:blipFill>
        <p:spPr>
          <a:xfrm>
            <a:off x="5684018" y="2380105"/>
            <a:ext cx="6507982" cy="3419168"/>
          </a:xfrm>
          <a:prstGeom prst="rect">
            <a:avLst/>
          </a:prstGeom>
          <a:effectLst>
            <a:outerShdw blurRad="292100" dist="800100" dir="8100000" algn="tr" rotWithShape="0">
              <a:prstClr val="black">
                <a:alpha val="17000"/>
              </a:prstClr>
            </a:outerShdw>
          </a:effectLst>
        </p:spPr>
      </p:pic>
      <p:sp>
        <p:nvSpPr>
          <p:cNvPr id="7" name="Content Placeholder 4">
            <a:extLst>
              <a:ext uri="{FF2B5EF4-FFF2-40B4-BE49-F238E27FC236}">
                <a16:creationId xmlns:a16="http://schemas.microsoft.com/office/drawing/2014/main" id="{0B49E882-289B-D9C1-EE50-5386AAADDD4B}"/>
              </a:ext>
            </a:extLst>
          </p:cNvPr>
          <p:cNvSpPr txBox="1">
            <a:spLocks/>
          </p:cNvSpPr>
          <p:nvPr/>
        </p:nvSpPr>
        <p:spPr>
          <a:xfrm>
            <a:off x="460514" y="1825625"/>
            <a:ext cx="5322404"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Clr>
                <a:srgbClr val="FF6600"/>
              </a:buClr>
            </a:pPr>
            <a:r>
              <a:rPr lang="en-US" altLang="zh-TW" sz="1900" dirty="0">
                <a:latin typeface="Meiryo UI" panose="020B0604030504040204" pitchFamily="50" charset="-128"/>
                <a:ea typeface="Meiryo UI" panose="020B0604030504040204" pitchFamily="50" charset="-128"/>
                <a:cs typeface="Arial"/>
              </a:rPr>
              <a:t>「</a:t>
            </a:r>
            <a:r>
              <a:rPr lang="en-US" altLang="zh-TW" sz="1900" dirty="0" err="1">
                <a:latin typeface="Meiryo UI" panose="020B0604030504040204" pitchFamily="50" charset="-128"/>
                <a:ea typeface="Meiryo UI" panose="020B0604030504040204" pitchFamily="50" charset="-128"/>
                <a:cs typeface="Arial"/>
              </a:rPr>
              <a:t>ストレージ＆スナップショット」との連携</a:t>
            </a:r>
            <a:endParaRPr lang="en-US" altLang="zh-TW" sz="1900" dirty="0" err="1">
              <a:latin typeface="Meiryo UI" panose="020B0604030504040204" pitchFamily="50" charset="-128"/>
              <a:ea typeface="Meiryo UI" panose="020B0604030504040204" pitchFamily="50" charset="-128"/>
            </a:endParaRPr>
          </a:p>
          <a:p>
            <a:pPr>
              <a:lnSpc>
                <a:spcPct val="110000"/>
              </a:lnSpc>
              <a:buClr>
                <a:srgbClr val="FF6600"/>
              </a:buClr>
            </a:pPr>
            <a:r>
              <a:rPr lang="en-US" altLang="zh-TW" sz="1900" dirty="0">
                <a:latin typeface="Meiryo UI" panose="020B0604030504040204" pitchFamily="50" charset="-128"/>
                <a:ea typeface="Meiryo UI" panose="020B0604030504040204" pitchFamily="50" charset="-128"/>
                <a:cs typeface="Arial"/>
              </a:rPr>
              <a:t>「</a:t>
            </a:r>
            <a:r>
              <a:rPr lang="en-US" altLang="zh-TW" sz="1900" dirty="0" err="1">
                <a:latin typeface="Meiryo UI" panose="020B0604030504040204" pitchFamily="50" charset="-128"/>
                <a:ea typeface="Meiryo UI" panose="020B0604030504040204" pitchFamily="50" charset="-128"/>
                <a:cs typeface="Arial"/>
              </a:rPr>
              <a:t>予測移行」との連携</a:t>
            </a:r>
            <a:endParaRPr lang="en-US" altLang="zh-TW" sz="1900" dirty="0" err="1">
              <a:latin typeface="Meiryo UI" panose="020B0604030504040204" pitchFamily="50" charset="-128"/>
              <a:ea typeface="Meiryo UI" panose="020B0604030504040204" pitchFamily="50" charset="-128"/>
            </a:endParaRPr>
          </a:p>
          <a:p>
            <a:pPr>
              <a:lnSpc>
                <a:spcPct val="110000"/>
              </a:lnSpc>
              <a:buClr>
                <a:srgbClr val="FF6600"/>
              </a:buClr>
            </a:pPr>
            <a:r>
              <a:rPr lang="en-US" altLang="zh-TW" sz="1900" dirty="0" err="1">
                <a:latin typeface="Meiryo UI" panose="020B0604030504040204" pitchFamily="50" charset="-128"/>
                <a:ea typeface="Meiryo UI" panose="020B0604030504040204" pitchFamily="50" charset="-128"/>
                <a:cs typeface="Arial"/>
              </a:rPr>
              <a:t>アプリのUIを改善</a:t>
            </a:r>
            <a:endParaRPr lang="en-US" altLang="zh-TW" sz="1900" dirty="0" err="1">
              <a:latin typeface="Meiryo UI" panose="020B0604030504040204" pitchFamily="50" charset="-128"/>
              <a:ea typeface="Meiryo UI" panose="020B0604030504040204" pitchFamily="50" charset="-128"/>
            </a:endParaRPr>
          </a:p>
          <a:p>
            <a:pPr>
              <a:lnSpc>
                <a:spcPct val="110000"/>
              </a:lnSpc>
              <a:buClr>
                <a:srgbClr val="FF6600"/>
              </a:buClr>
            </a:pPr>
            <a:r>
              <a:rPr lang="en-US" altLang="zh-TW" sz="1900" dirty="0" err="1">
                <a:latin typeface="Meiryo UI" panose="020B0604030504040204" pitchFamily="50" charset="-128"/>
                <a:ea typeface="Meiryo UI" panose="020B0604030504040204" pitchFamily="50" charset="-128"/>
                <a:cs typeface="Arial"/>
              </a:rPr>
              <a:t>サービス準備状況を示すログのアップロード</a:t>
            </a:r>
            <a:endParaRPr lang="en-US" altLang="zh-TW" sz="1900" dirty="0" err="1">
              <a:latin typeface="Meiryo UI" panose="020B0604030504040204" pitchFamily="50" charset="-128"/>
              <a:ea typeface="Meiryo UI" panose="020B0604030504040204" pitchFamily="50" charset="-128"/>
            </a:endParaRPr>
          </a:p>
          <a:p>
            <a:pPr>
              <a:lnSpc>
                <a:spcPct val="110000"/>
              </a:lnSpc>
              <a:buClr>
                <a:srgbClr val="FF6600"/>
              </a:buClr>
            </a:pPr>
            <a:r>
              <a:rPr lang="en-US" altLang="zh-TW" sz="1900" dirty="0" err="1">
                <a:latin typeface="Meiryo UI" panose="020B0604030504040204" pitchFamily="50" charset="-128"/>
                <a:ea typeface="Meiryo UI" panose="020B0604030504040204" pitchFamily="50" charset="-128"/>
                <a:cs typeface="Arial"/>
              </a:rPr>
              <a:t>アプリ内購入ワークフローの最適化</a:t>
            </a:r>
            <a:endParaRPr lang="en-US" altLang="zh-TW" sz="1900" dirty="0" err="1">
              <a:latin typeface="Meiryo UI" panose="020B0604030504040204" pitchFamily="50" charset="-128"/>
              <a:ea typeface="Meiryo UI" panose="020B0604030504040204" pitchFamily="50" charset="-128"/>
            </a:endParaRPr>
          </a:p>
          <a:p>
            <a:pPr>
              <a:lnSpc>
                <a:spcPct val="110000"/>
              </a:lnSpc>
              <a:buClr>
                <a:srgbClr val="FF6600"/>
              </a:buClr>
            </a:pPr>
            <a:r>
              <a:rPr lang="en-US" altLang="zh-TW" sz="1900" dirty="0">
                <a:latin typeface="Meiryo UI" panose="020B0604030504040204" pitchFamily="50" charset="-128"/>
                <a:ea typeface="Meiryo UI" panose="020B0604030504040204" pitchFamily="50" charset="-128"/>
                <a:cs typeface="Arial"/>
              </a:rPr>
              <a:t>DA Desktop </a:t>
            </a:r>
            <a:r>
              <a:rPr lang="en-US" altLang="zh-TW" sz="1900" dirty="0" err="1">
                <a:latin typeface="Meiryo UI" panose="020B0604030504040204" pitchFamily="50" charset="-128"/>
                <a:ea typeface="Meiryo UI" panose="020B0604030504040204" pitchFamily="50" charset="-128"/>
                <a:cs typeface="Arial"/>
              </a:rPr>
              <a:t>SuiteがPCとMacに対応</a:t>
            </a:r>
          </a:p>
          <a:p>
            <a:pPr marL="0" indent="0">
              <a:lnSpc>
                <a:spcPct val="110000"/>
              </a:lnSpc>
              <a:buClr>
                <a:srgbClr val="FF6600"/>
              </a:buClr>
              <a:buNone/>
            </a:pPr>
            <a:r>
              <a:rPr lang="en-US" altLang="zh-TW" sz="1900" dirty="0">
                <a:latin typeface="Meiryo UI" panose="020B0604030504040204" pitchFamily="50" charset="-128"/>
                <a:ea typeface="Meiryo UI" panose="020B0604030504040204" pitchFamily="50" charset="-128"/>
                <a:cs typeface="Arial"/>
              </a:rPr>
              <a:t>　(</a:t>
            </a:r>
            <a:r>
              <a:rPr lang="en-US" altLang="zh-TW" sz="1900" dirty="0" err="1">
                <a:latin typeface="Meiryo UI" panose="020B0604030504040204" pitchFamily="50" charset="-128"/>
                <a:ea typeface="Meiryo UI" panose="020B0604030504040204" pitchFamily="50" charset="-128"/>
                <a:cs typeface="Arial"/>
              </a:rPr>
              <a:t>NASのモニターとして</a:t>
            </a:r>
            <a:r>
              <a:rPr lang="en-US" altLang="zh-TW" sz="1900" dirty="0">
                <a:latin typeface="Meiryo UI" panose="020B0604030504040204" pitchFamily="50" charset="-128"/>
                <a:ea typeface="Meiryo UI" panose="020B0604030504040204" pitchFamily="50" charset="-128"/>
                <a:cs typeface="Arial"/>
              </a:rPr>
              <a:t>)</a:t>
            </a:r>
            <a:endParaRPr lang="en-US" sz="1900" dirty="0">
              <a:latin typeface="Meiryo UI" panose="020B0604030504040204" pitchFamily="50" charset="-128"/>
              <a:ea typeface="Meiryo UI" panose="020B0604030504040204" pitchFamily="50" charset="-128"/>
              <a:cs typeface="Arial"/>
            </a:endParaRPr>
          </a:p>
          <a:p>
            <a:pPr>
              <a:lnSpc>
                <a:spcPct val="110000"/>
              </a:lnSpc>
              <a:buClr>
                <a:srgbClr val="FF6600"/>
              </a:buClr>
            </a:pPr>
            <a:r>
              <a:rPr lang="en-US" altLang="zh-TW" sz="1900" dirty="0" err="1">
                <a:latin typeface="Meiryo UI" panose="020B0604030504040204" pitchFamily="50" charset="-128"/>
                <a:ea typeface="Meiryo UI" panose="020B0604030504040204" pitchFamily="50" charset="-128"/>
                <a:cs typeface="Arial"/>
              </a:rPr>
              <a:t>DAポータルの新機能</a:t>
            </a:r>
          </a:p>
          <a:p>
            <a:pPr>
              <a:lnSpc>
                <a:spcPct val="110000"/>
              </a:lnSpc>
              <a:buClr>
                <a:srgbClr val="FF6600"/>
              </a:buClr>
            </a:pPr>
            <a:r>
              <a:rPr lang="en-US" altLang="zh-TW" sz="1900" dirty="0">
                <a:latin typeface="Meiryo UI" panose="020B0604030504040204" pitchFamily="50" charset="-128"/>
                <a:ea typeface="Meiryo UI" panose="020B0604030504040204" pitchFamily="50" charset="-128"/>
                <a:cs typeface="Arial"/>
              </a:rPr>
              <a:t>1スロットモニターを無料で提供</a:t>
            </a:r>
            <a:endParaRPr lang="en-US" altLang="zh-TW" sz="1900" dirty="0">
              <a:latin typeface="Meiryo UI" panose="020B0604030504040204" pitchFamily="50" charset="-128"/>
              <a:ea typeface="Meiryo UI" panose="020B0604030504040204" pitchFamily="50" charset="-128"/>
            </a:endParaRPr>
          </a:p>
          <a:p>
            <a:pPr>
              <a:lnSpc>
                <a:spcPct val="110000"/>
              </a:lnSpc>
              <a:buClr>
                <a:srgbClr val="FF6600"/>
              </a:buClr>
            </a:pPr>
            <a:endParaRPr lang="en-US" altLang="zh-TW">
              <a:latin typeface="Meiryo UI" panose="020B0604030504040204" pitchFamily="50" charset="-128"/>
              <a:ea typeface="Meiryo UI" panose="020B0604030504040204" pitchFamily="50" charset="-128"/>
            </a:endParaRPr>
          </a:p>
          <a:p>
            <a:pPr>
              <a:lnSpc>
                <a:spcPct val="110000"/>
              </a:lnSpc>
              <a:buClr>
                <a:srgbClr val="FF6600"/>
              </a:buClr>
            </a:pPr>
            <a:endParaRPr lang="en-US" altLang="zh-TW">
              <a:latin typeface="Meiryo UI" panose="020B0604030504040204" pitchFamily="50" charset="-128"/>
              <a:ea typeface="Meiryo UI" panose="020B0604030504040204" pitchFamily="50" charset="-128"/>
            </a:endParaRPr>
          </a:p>
          <a:p>
            <a:pPr>
              <a:lnSpc>
                <a:spcPct val="110000"/>
              </a:lnSpc>
              <a:buClr>
                <a:srgbClr val="FF6600"/>
              </a:buClr>
            </a:pPr>
            <a:endParaRPr lang="en-US" altLang="zh-TW">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07849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形 17">
            <a:extLst>
              <a:ext uri="{FF2B5EF4-FFF2-40B4-BE49-F238E27FC236}">
                <a16:creationId xmlns:a16="http://schemas.microsoft.com/office/drawing/2014/main" id="{F8DE29A6-7068-F8B4-6B07-5121AF4DAAD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651936" y="0"/>
            <a:ext cx="2826915" cy="5013016"/>
          </a:xfrm>
          <a:prstGeom prst="rect">
            <a:avLst/>
          </a:prstGeom>
        </p:spPr>
      </p:pic>
      <p:sp>
        <p:nvSpPr>
          <p:cNvPr id="8" name="文字方塊 7">
            <a:extLst>
              <a:ext uri="{FF2B5EF4-FFF2-40B4-BE49-F238E27FC236}">
                <a16:creationId xmlns:a16="http://schemas.microsoft.com/office/drawing/2014/main" id="{F7CDA44E-642E-CEEE-1ED3-79E4FD4C3E05}"/>
              </a:ext>
            </a:extLst>
          </p:cNvPr>
          <p:cNvSpPr txBox="1"/>
          <p:nvPr/>
        </p:nvSpPr>
        <p:spPr>
          <a:xfrm>
            <a:off x="454625" y="1682419"/>
            <a:ext cx="6286764" cy="830997"/>
          </a:xfrm>
          <a:prstGeom prst="rect">
            <a:avLst/>
          </a:prstGeom>
          <a:noFill/>
        </p:spPr>
        <p:txBody>
          <a:bodyPr wrap="square" lIns="91440" tIns="45720" rIns="91440" bIns="45720" rtlCol="0" anchor="t">
            <a:spAutoFit/>
          </a:bodyPr>
          <a:lstStyle/>
          <a:p>
            <a:r>
              <a:rPr lang="en-US" sz="4800" b="1" dirty="0" smtClean="0">
                <a:solidFill>
                  <a:srgbClr val="282E40"/>
                </a:solidFill>
                <a:latin typeface="Meiryo UI"/>
                <a:ea typeface="Meiryo UI"/>
                <a:cs typeface="Arial"/>
              </a:rPr>
              <a:t>SMB</a:t>
            </a:r>
            <a:r>
              <a:rPr lang="en-US" sz="4800" b="1" dirty="0">
                <a:solidFill>
                  <a:srgbClr val="282E40"/>
                </a:solidFill>
                <a:latin typeface="Meiryo UI"/>
                <a:ea typeface="Meiryo UI"/>
                <a:cs typeface="Arial"/>
              </a:rPr>
              <a:t> </a:t>
            </a:r>
            <a:r>
              <a:rPr lang="en-US" sz="4800" b="1" dirty="0" smtClean="0">
                <a:solidFill>
                  <a:srgbClr val="282E40"/>
                </a:solidFill>
                <a:latin typeface="Meiryo UI"/>
                <a:ea typeface="Meiryo UI"/>
                <a:cs typeface="Arial"/>
              </a:rPr>
              <a:t>Multichannel</a:t>
            </a:r>
            <a:endParaRPr lang="en-US" altLang="zh-TW" dirty="0">
              <a:latin typeface="Meiryo UI"/>
              <a:ea typeface="Meiryo UI"/>
            </a:endParaRPr>
          </a:p>
        </p:txBody>
      </p:sp>
      <p:sp>
        <p:nvSpPr>
          <p:cNvPr id="10" name="文字方塊 9">
            <a:extLst>
              <a:ext uri="{FF2B5EF4-FFF2-40B4-BE49-F238E27FC236}">
                <a16:creationId xmlns:a16="http://schemas.microsoft.com/office/drawing/2014/main" id="{6C6C8C3A-7368-99CE-C0B1-B51E74E8CA9E}"/>
              </a:ext>
            </a:extLst>
          </p:cNvPr>
          <p:cNvSpPr txBox="1"/>
          <p:nvPr/>
        </p:nvSpPr>
        <p:spPr>
          <a:xfrm>
            <a:off x="452340" y="2496681"/>
            <a:ext cx="6471634" cy="369332"/>
          </a:xfrm>
          <a:prstGeom prst="rect">
            <a:avLst/>
          </a:prstGeom>
          <a:noFill/>
        </p:spPr>
        <p:txBody>
          <a:bodyPr wrap="square" lIns="91440" tIns="45720" rIns="91440" bIns="45720" rtlCol="0" anchor="t">
            <a:spAutoFit/>
          </a:bodyPr>
          <a:lstStyle/>
          <a:p>
            <a:r>
              <a:rPr lang="en-US" dirty="0">
                <a:latin typeface="Meiryo UI"/>
                <a:ea typeface="Meiryo UI"/>
                <a:cs typeface="Arial"/>
              </a:rPr>
              <a:t>ネットワーク帯域を集約することでフルスループットを実現！</a:t>
            </a:r>
            <a:endParaRPr lang="en-US" dirty="0">
              <a:latin typeface="Meiryo UI"/>
              <a:ea typeface="Meiryo UI"/>
            </a:endParaRPr>
          </a:p>
        </p:txBody>
      </p:sp>
      <p:pic>
        <p:nvPicPr>
          <p:cNvPr id="12" name="圖形 11">
            <a:extLst>
              <a:ext uri="{FF2B5EF4-FFF2-40B4-BE49-F238E27FC236}">
                <a16:creationId xmlns:a16="http://schemas.microsoft.com/office/drawing/2014/main" id="{2D6501FB-5328-0A08-7BEF-6E3A09AC8E8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651938" y="5013016"/>
            <a:ext cx="5540061" cy="1844983"/>
          </a:xfrm>
          <a:prstGeom prst="rect">
            <a:avLst/>
          </a:prstGeom>
        </p:spPr>
      </p:pic>
      <p:pic>
        <p:nvPicPr>
          <p:cNvPr id="16" name="圖片 15" descr="一張含有 文字, 電子用品 的圖片&#10;&#10;自動產生的描述">
            <a:extLst>
              <a:ext uri="{FF2B5EF4-FFF2-40B4-BE49-F238E27FC236}">
                <a16:creationId xmlns:a16="http://schemas.microsoft.com/office/drawing/2014/main" id="{27BA3018-975C-1C54-9AF8-ED98816FAEBA}"/>
              </a:ext>
            </a:extLst>
          </p:cNvPr>
          <p:cNvPicPr>
            <a:picLocks noChangeAspect="1"/>
          </p:cNvPicPr>
          <p:nvPr/>
        </p:nvPicPr>
        <p:blipFill>
          <a:blip r:embed="rId6"/>
          <a:stretch>
            <a:fillRect/>
          </a:stretch>
        </p:blipFill>
        <p:spPr>
          <a:xfrm>
            <a:off x="7017110" y="996007"/>
            <a:ext cx="4809716" cy="4017009"/>
          </a:xfrm>
          <a:prstGeom prst="rect">
            <a:avLst/>
          </a:prstGeom>
        </p:spPr>
      </p:pic>
      <p:graphicFrame>
        <p:nvGraphicFramePr>
          <p:cNvPr id="19" name="Table 8">
            <a:extLst>
              <a:ext uri="{FF2B5EF4-FFF2-40B4-BE49-F238E27FC236}">
                <a16:creationId xmlns:a16="http://schemas.microsoft.com/office/drawing/2014/main" id="{41B06C96-7EF8-019D-217E-8D488306E9C3}"/>
              </a:ext>
            </a:extLst>
          </p:cNvPr>
          <p:cNvGraphicFramePr>
            <a:graphicFrameLocks noGrp="1"/>
          </p:cNvGraphicFramePr>
          <p:nvPr>
            <p:extLst>
              <p:ext uri="{D42A27DB-BD31-4B8C-83A1-F6EECF244321}">
                <p14:modId xmlns:p14="http://schemas.microsoft.com/office/powerpoint/2010/main" val="3069474509"/>
              </p:ext>
            </p:extLst>
          </p:nvPr>
        </p:nvGraphicFramePr>
        <p:xfrm>
          <a:off x="573756" y="3429000"/>
          <a:ext cx="5516690" cy="2276650"/>
        </p:xfrm>
        <a:graphic>
          <a:graphicData uri="http://schemas.openxmlformats.org/drawingml/2006/table">
            <a:tbl>
              <a:tblPr>
                <a:effectLst>
                  <a:reflection blurRad="165100" stA="84000" endPos="27000" dist="50800" dir="5400000" sy="-100000" algn="bl" rotWithShape="0"/>
                </a:effectLst>
              </a:tblPr>
              <a:tblGrid>
                <a:gridCol w="2347425">
                  <a:extLst>
                    <a:ext uri="{9D8B030D-6E8A-4147-A177-3AD203B41FA5}">
                      <a16:colId xmlns:a16="http://schemas.microsoft.com/office/drawing/2014/main" val="2497486328"/>
                    </a:ext>
                  </a:extLst>
                </a:gridCol>
                <a:gridCol w="1458610">
                  <a:extLst>
                    <a:ext uri="{9D8B030D-6E8A-4147-A177-3AD203B41FA5}">
                      <a16:colId xmlns:a16="http://schemas.microsoft.com/office/drawing/2014/main" val="2157076206"/>
                    </a:ext>
                  </a:extLst>
                </a:gridCol>
                <a:gridCol w="1710655">
                  <a:extLst>
                    <a:ext uri="{9D8B030D-6E8A-4147-A177-3AD203B41FA5}">
                      <a16:colId xmlns:a16="http://schemas.microsoft.com/office/drawing/2014/main" val="73751323"/>
                    </a:ext>
                  </a:extLst>
                </a:gridCol>
              </a:tblGrid>
              <a:tr h="7745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a:solidFill>
                            <a:schemeClr val="bg1"/>
                          </a:solidFill>
                          <a:effectLst/>
                          <a:latin typeface="Arial" panose="020B0604020202020204" pitchFamily="34" charset="0"/>
                        </a:rPr>
                        <a:t>Crystal Disk Mark</a:t>
                      </a:r>
                    </a:p>
                  </a:txBody>
                  <a:tcPr anchor="ctr">
                    <a:lnL w="12700" cmpd="sng">
                      <a:noFill/>
                      <a:prstDash val="soli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282B3B"/>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a:solidFill>
                            <a:schemeClr val="bg1"/>
                          </a:solidFill>
                          <a:effectLst/>
                          <a:latin typeface="Arial" panose="020B0604020202020204" pitchFamily="34" charset="0"/>
                        </a:rPr>
                        <a:t>2.5G x1</a:t>
                      </a:r>
                    </a:p>
                  </a:txBody>
                  <a:tcPr marL="9525" marR="9525" marT="9525"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82B3B"/>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a:solidFill>
                            <a:schemeClr val="bg1"/>
                          </a:solidFill>
                          <a:effectLst/>
                          <a:latin typeface="Arial" panose="020B0604020202020204" pitchFamily="34" charset="0"/>
                        </a:rPr>
                        <a:t>2.5G x2</a:t>
                      </a:r>
                    </a:p>
                  </a:txBody>
                  <a:tcPr marL="9525" marR="9525" marT="9525" anchor="ctr">
                    <a:lnL w="12700" cap="flat" cmpd="sng" algn="ctr">
                      <a:solidFill>
                        <a:schemeClr val="bg1">
                          <a:lumMod val="9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82B3B"/>
                    </a:solidFill>
                  </a:tcPr>
                </a:tc>
                <a:extLst>
                  <a:ext uri="{0D108BD9-81ED-4DB2-BD59-A6C34878D82A}">
                    <a16:rowId xmlns:a16="http://schemas.microsoft.com/office/drawing/2014/main" val="2234994931"/>
                  </a:ext>
                </a:extLst>
              </a:tr>
              <a:tr h="680455">
                <a:tc>
                  <a:txBody>
                    <a:bodyPr/>
                    <a:lstStyle/>
                    <a:p>
                      <a:pPr algn="ctr" fontAlgn="ctr"/>
                      <a:r>
                        <a:rPr lang="en-US" sz="1400" b="0" i="0" u="none" strike="noStrike">
                          <a:solidFill>
                            <a:srgbClr val="000000"/>
                          </a:solidFill>
                          <a:effectLst/>
                          <a:latin typeface="Arial" panose="020B0604020202020204" pitchFamily="34" charset="0"/>
                        </a:rPr>
                        <a:t>1MB Throughput Write (MB/s)</a:t>
                      </a:r>
                    </a:p>
                  </a:txBody>
                  <a:tcPr marL="9525" marR="9525" marT="9525" anchor="ct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9613B"/>
                    </a:solidFill>
                  </a:tcPr>
                </a:tc>
                <a:tc>
                  <a:txBody>
                    <a:bodyPr/>
                    <a:lstStyle/>
                    <a:p>
                      <a:pPr algn="ctr" fontAlgn="b"/>
                      <a:r>
                        <a:rPr lang="en-TW" sz="3600" b="0" i="0" u="none" strike="noStrike">
                          <a:solidFill>
                            <a:srgbClr val="000000"/>
                          </a:solidFill>
                          <a:effectLst/>
                          <a:latin typeface="Arial" panose="020B0604020202020204" pitchFamily="34" charset="0"/>
                        </a:rPr>
                        <a:t>294</a:t>
                      </a:r>
                    </a:p>
                  </a:txBody>
                  <a:tcPr marL="9525" marR="9525" marT="9525"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9613B"/>
                    </a:solidFill>
                  </a:tcPr>
                </a:tc>
                <a:tc>
                  <a:txBody>
                    <a:bodyPr/>
                    <a:lstStyle/>
                    <a:p>
                      <a:pPr algn="ctr" fontAlgn="b"/>
                      <a:r>
                        <a:rPr lang="en-TW" sz="3600" b="0" i="0" u="none" strike="noStrike">
                          <a:solidFill>
                            <a:srgbClr val="000000"/>
                          </a:solidFill>
                          <a:effectLst/>
                          <a:latin typeface="Arial" panose="020B0604020202020204" pitchFamily="34" charset="0"/>
                        </a:rPr>
                        <a:t>592</a:t>
                      </a:r>
                    </a:p>
                  </a:txBody>
                  <a:tcPr marL="9525" marR="9525" marT="9525" anchor="ctr">
                    <a:lnL w="12700" cap="flat" cmpd="sng" algn="ctr">
                      <a:solidFill>
                        <a:schemeClr val="bg1">
                          <a:lumMod val="9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9613B"/>
                    </a:solidFill>
                  </a:tcPr>
                </a:tc>
                <a:extLst>
                  <a:ext uri="{0D108BD9-81ED-4DB2-BD59-A6C34878D82A}">
                    <a16:rowId xmlns:a16="http://schemas.microsoft.com/office/drawing/2014/main" val="3540057979"/>
                  </a:ext>
                </a:extLst>
              </a:tr>
              <a:tr h="821630">
                <a:tc>
                  <a:txBody>
                    <a:bodyPr/>
                    <a:lstStyle/>
                    <a:p>
                      <a:pPr algn="ctr" fontAlgn="ctr"/>
                      <a:r>
                        <a:rPr lang="en-US" sz="1400" b="0" i="0" u="none" strike="noStrike">
                          <a:solidFill>
                            <a:schemeClr val="tx1"/>
                          </a:solidFill>
                          <a:effectLst/>
                          <a:latin typeface="Arial" panose="020B0604020202020204" pitchFamily="34" charset="0"/>
                        </a:rPr>
                        <a:t>1MB Throughput Read (MB/s)</a:t>
                      </a:r>
                    </a:p>
                  </a:txBody>
                  <a:tcPr marL="9525" marR="9525" marT="9525" anchor="ct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FFCC"/>
                    </a:solidFill>
                  </a:tcPr>
                </a:tc>
                <a:tc>
                  <a:txBody>
                    <a:bodyPr/>
                    <a:lstStyle/>
                    <a:p>
                      <a:pPr algn="ctr" fontAlgn="b"/>
                      <a:r>
                        <a:rPr lang="en-TW" sz="3600" b="0" i="0" u="none" strike="noStrike">
                          <a:solidFill>
                            <a:schemeClr val="tx1"/>
                          </a:solidFill>
                          <a:effectLst/>
                          <a:latin typeface="Arial" panose="020B0604020202020204" pitchFamily="34" charset="0"/>
                        </a:rPr>
                        <a:t>295</a:t>
                      </a:r>
                    </a:p>
                  </a:txBody>
                  <a:tcPr marL="9525" marR="9525" marT="9525"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FFCC"/>
                    </a:solidFill>
                  </a:tcPr>
                </a:tc>
                <a:tc>
                  <a:txBody>
                    <a:bodyPr/>
                    <a:lstStyle/>
                    <a:p>
                      <a:pPr algn="ctr" fontAlgn="b"/>
                      <a:r>
                        <a:rPr lang="en-TW" sz="3600" b="0" i="0" u="none" strike="noStrike">
                          <a:solidFill>
                            <a:schemeClr val="tx1"/>
                          </a:solidFill>
                          <a:effectLst/>
                          <a:latin typeface="Arial" panose="020B0604020202020204" pitchFamily="34" charset="0"/>
                        </a:rPr>
                        <a:t>590</a:t>
                      </a:r>
                    </a:p>
                  </a:txBody>
                  <a:tcPr marL="9525" marR="9525" marT="9525" anchor="ctr">
                    <a:lnL w="12700" cap="flat" cmpd="sng" algn="ctr">
                      <a:solidFill>
                        <a:schemeClr val="bg1">
                          <a:lumMod val="9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FFCC"/>
                    </a:solidFill>
                  </a:tcPr>
                </a:tc>
                <a:extLst>
                  <a:ext uri="{0D108BD9-81ED-4DB2-BD59-A6C34878D82A}">
                    <a16:rowId xmlns:a16="http://schemas.microsoft.com/office/drawing/2014/main" val="3502201077"/>
                  </a:ext>
                </a:extLst>
              </a:tr>
            </a:tbl>
          </a:graphicData>
        </a:graphic>
      </p:graphicFrame>
    </p:spTree>
    <p:extLst>
      <p:ext uri="{BB962C8B-B14F-4D97-AF65-F5344CB8AC3E}">
        <p14:creationId xmlns:p14="http://schemas.microsoft.com/office/powerpoint/2010/main" val="1592035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9503-7F62-5A30-43F7-7D147072E1F4}"/>
              </a:ext>
            </a:extLst>
          </p:cNvPr>
          <p:cNvSpPr>
            <a:spLocks noGrp="1"/>
          </p:cNvSpPr>
          <p:nvPr>
            <p:ph type="title"/>
          </p:nvPr>
        </p:nvSpPr>
        <p:spPr/>
        <p:txBody>
          <a:bodyPr>
            <a:normAutofit/>
          </a:bodyPr>
          <a:lstStyle/>
          <a:p>
            <a:r>
              <a:rPr lang="en-TW" dirty="0">
                <a:latin typeface="Meiryo UI"/>
                <a:ea typeface="Meiryo UI"/>
                <a:cs typeface="Arial"/>
              </a:rPr>
              <a:t>DA Portal</a:t>
            </a:r>
            <a:r>
              <a:rPr lang="ja-JP">
                <a:latin typeface="Meiryo UI"/>
                <a:ea typeface="Meiryo UI"/>
                <a:cs typeface="Arial"/>
              </a:rPr>
              <a:t>の新機能</a:t>
            </a:r>
            <a:r>
              <a:rPr lang="en-TW" dirty="0">
                <a:latin typeface="Meiryo UI"/>
                <a:ea typeface="Meiryo UI"/>
                <a:cs typeface="Arial"/>
              </a:rPr>
              <a:t> – </a:t>
            </a:r>
            <a:r>
              <a:rPr lang="ja-JP">
                <a:latin typeface="Meiryo UI"/>
                <a:ea typeface="Meiryo UI"/>
                <a:cs typeface="Arial"/>
              </a:rPr>
              <a:t>レーダーチャート</a:t>
            </a:r>
            <a:endParaRPr lang="en-TW">
              <a:latin typeface="Meiryo UI"/>
              <a:ea typeface="Meiryo UI"/>
            </a:endParaRPr>
          </a:p>
        </p:txBody>
      </p:sp>
      <p:sp>
        <p:nvSpPr>
          <p:cNvPr id="3" name="Content Placeholder 2">
            <a:extLst>
              <a:ext uri="{FF2B5EF4-FFF2-40B4-BE49-F238E27FC236}">
                <a16:creationId xmlns:a16="http://schemas.microsoft.com/office/drawing/2014/main" id="{8904ED42-C55F-E33B-C269-0140DD8FC5E3}"/>
              </a:ext>
            </a:extLst>
          </p:cNvPr>
          <p:cNvSpPr>
            <a:spLocks noGrp="1"/>
          </p:cNvSpPr>
          <p:nvPr>
            <p:ph idx="1"/>
          </p:nvPr>
        </p:nvSpPr>
        <p:spPr/>
        <p:txBody>
          <a:bodyPr vert="horz" lIns="91440" tIns="45720" rIns="91440" bIns="45720" rtlCol="0" anchor="t">
            <a:normAutofit/>
          </a:bodyPr>
          <a:lstStyle/>
          <a:p>
            <a:pPr marL="0" indent="0">
              <a:buNone/>
            </a:pPr>
            <a:r>
              <a:rPr lang="ja-JP" altLang="en-US" sz="1800">
                <a:solidFill>
                  <a:srgbClr val="333333"/>
                </a:solidFill>
                <a:latin typeface="Meiryo UI"/>
                <a:ea typeface="Meiryo UI"/>
                <a:cs typeface="AppleSystemUIFont"/>
              </a:rPr>
              <a:t>ドライブ症状を可視化することで、ユーザーがドライブ症状を分類し、特徴を把握するのに役立ちます。レーダーチャートには</a:t>
            </a:r>
            <a:r>
              <a:rPr lang="en-US" sz="1800" dirty="0">
                <a:solidFill>
                  <a:srgbClr val="333333"/>
                </a:solidFill>
                <a:effectLst/>
                <a:latin typeface="Meiryo UI"/>
                <a:ea typeface="PMingLiU"/>
                <a:cs typeface="AppleSystemUIFont"/>
              </a:rPr>
              <a:t>5</a:t>
            </a:r>
            <a:r>
              <a:rPr lang="ja-JP" altLang="en-US" sz="1800">
                <a:solidFill>
                  <a:srgbClr val="333333"/>
                </a:solidFill>
                <a:latin typeface="Meiryo UI"/>
                <a:ea typeface="Meiryo UI"/>
                <a:cs typeface="AppleSystemUIFont"/>
              </a:rPr>
              <a:t>つの軸が含まれています</a:t>
            </a:r>
            <a:r>
              <a:rPr lang="en-US" sz="1800" dirty="0">
                <a:solidFill>
                  <a:srgbClr val="333333"/>
                </a:solidFill>
                <a:latin typeface="Meiryo UI"/>
                <a:ea typeface="PMingLiU"/>
                <a:cs typeface="AppleSystemUIFont"/>
              </a:rPr>
              <a:t>： </a:t>
            </a:r>
            <a:r>
              <a:rPr lang="ja-JP" altLang="en-US" sz="1800">
                <a:solidFill>
                  <a:srgbClr val="333333"/>
                </a:solidFill>
                <a:latin typeface="Meiryo UI"/>
                <a:ea typeface="Meiryo UI"/>
                <a:cs typeface="AppleSystemUIFont"/>
              </a:rPr>
              <a:t>自己診断</a:t>
            </a:r>
            <a:r>
              <a:rPr lang="en-US" sz="1800" dirty="0">
                <a:solidFill>
                  <a:srgbClr val="333333"/>
                </a:solidFill>
                <a:latin typeface="Meiryo UI"/>
                <a:ea typeface="PMingLiU"/>
                <a:cs typeface="AppleSystemUIFont"/>
              </a:rPr>
              <a:t>、</a:t>
            </a:r>
            <a:r>
              <a:rPr lang="ja-JP" altLang="en-US" sz="1800">
                <a:solidFill>
                  <a:srgbClr val="333333"/>
                </a:solidFill>
                <a:latin typeface="Meiryo UI"/>
                <a:ea typeface="Meiryo UI"/>
                <a:cs typeface="AppleSystemUIFont"/>
              </a:rPr>
              <a:t>ホストから検出された問題</a:t>
            </a:r>
            <a:r>
              <a:rPr lang="en-US" sz="1800" dirty="0">
                <a:solidFill>
                  <a:srgbClr val="333333"/>
                </a:solidFill>
                <a:latin typeface="Meiryo UI"/>
                <a:ea typeface="PMingLiU"/>
                <a:cs typeface="AppleSystemUIFont"/>
              </a:rPr>
              <a:t>、</a:t>
            </a:r>
            <a:r>
              <a:rPr lang="en-US" sz="1800" dirty="0">
                <a:solidFill>
                  <a:srgbClr val="333333"/>
                </a:solidFill>
                <a:effectLst/>
                <a:latin typeface="Meiryo UI"/>
                <a:ea typeface="PMingLiU"/>
                <a:cs typeface="AppleSystemUIFont"/>
              </a:rPr>
              <a:t>S.M.A.R.T</a:t>
            </a:r>
            <a:r>
              <a:rPr lang="en-US" sz="1800" dirty="0">
                <a:solidFill>
                  <a:srgbClr val="333333"/>
                </a:solidFill>
                <a:latin typeface="Meiryo UI"/>
                <a:ea typeface="PMingLiU"/>
                <a:cs typeface="AppleSystemUIFont"/>
              </a:rPr>
              <a:t>.、</a:t>
            </a:r>
            <a:r>
              <a:rPr lang="ja-JP" altLang="en-US" sz="1800">
                <a:solidFill>
                  <a:srgbClr val="333333"/>
                </a:solidFill>
                <a:latin typeface="Meiryo UI"/>
                <a:ea typeface="Meiryo UI"/>
                <a:cs typeface="AppleSystemUIFont"/>
              </a:rPr>
              <a:t>温度</a:t>
            </a:r>
            <a:r>
              <a:rPr lang="en-US" sz="1800" dirty="0">
                <a:solidFill>
                  <a:srgbClr val="333333"/>
                </a:solidFill>
                <a:latin typeface="Meiryo UI"/>
                <a:ea typeface="PMingLiU"/>
                <a:cs typeface="AppleSystemUIFont"/>
              </a:rPr>
              <a:t>、</a:t>
            </a:r>
            <a:r>
              <a:rPr lang="ja-JP" altLang="en-US" sz="1800">
                <a:solidFill>
                  <a:srgbClr val="333333"/>
                </a:solidFill>
                <a:latin typeface="Meiryo UI"/>
                <a:ea typeface="Meiryo UI"/>
                <a:cs typeface="AppleSystemUIFont"/>
              </a:rPr>
              <a:t>ドライブから検出された問題です</a:t>
            </a:r>
            <a:r>
              <a:rPr lang="en-US" sz="1800" dirty="0">
                <a:solidFill>
                  <a:srgbClr val="333333"/>
                </a:solidFill>
                <a:latin typeface="Meiryo UI"/>
                <a:ea typeface="PMingLiU"/>
                <a:cs typeface="AppleSystemUIFont"/>
              </a:rPr>
              <a:t>。</a:t>
            </a:r>
            <a:r>
              <a:rPr lang="ja-JP" altLang="en-US" sz="1800">
                <a:solidFill>
                  <a:srgbClr val="333333"/>
                </a:solidFill>
                <a:latin typeface="Meiryo UI"/>
                <a:ea typeface="Meiryo UI"/>
                <a:cs typeface="AppleSystemUIFont"/>
              </a:rPr>
              <a:t>各軸には</a:t>
            </a:r>
            <a:r>
              <a:rPr lang="en-US" sz="1800" dirty="0">
                <a:solidFill>
                  <a:srgbClr val="333333"/>
                </a:solidFill>
                <a:latin typeface="Meiryo UI"/>
                <a:ea typeface="PMingLiU"/>
                <a:cs typeface="AppleSystemUIFont"/>
              </a:rPr>
              <a:t>、</a:t>
            </a:r>
            <a:r>
              <a:rPr lang="ja-JP" altLang="en-US" sz="1800">
                <a:solidFill>
                  <a:srgbClr val="333333"/>
                </a:solidFill>
                <a:latin typeface="Meiryo UI"/>
                <a:ea typeface="Meiryo UI"/>
                <a:cs typeface="AppleSystemUIFont"/>
              </a:rPr>
              <a:t>関連するドライブの健康指標</a:t>
            </a:r>
            <a:r>
              <a:rPr lang="en-US" sz="1800" dirty="0">
                <a:solidFill>
                  <a:srgbClr val="333333"/>
                </a:solidFill>
                <a:effectLst/>
                <a:latin typeface="Meiryo UI"/>
                <a:ea typeface="PMingLiU"/>
                <a:cs typeface="AppleSystemUIFont"/>
              </a:rPr>
              <a:t>/</a:t>
            </a:r>
            <a:r>
              <a:rPr lang="ja-JP" altLang="en-US" sz="1800">
                <a:solidFill>
                  <a:srgbClr val="333333"/>
                </a:solidFill>
                <a:latin typeface="Meiryo UI"/>
                <a:ea typeface="Meiryo UI"/>
                <a:cs typeface="AppleSystemUIFont"/>
              </a:rPr>
              <a:t>症状のクラスタに基づいて計算されたスコアが表示されます</a:t>
            </a:r>
            <a:r>
              <a:rPr lang="en-US" sz="1800" dirty="0">
                <a:solidFill>
                  <a:srgbClr val="333333"/>
                </a:solidFill>
                <a:latin typeface="Meiryo UI"/>
                <a:ea typeface="PMingLiU"/>
                <a:cs typeface="AppleSystemUIFont"/>
              </a:rPr>
              <a:t>。</a:t>
            </a:r>
            <a:endParaRPr lang="en-US" dirty="0">
              <a:latin typeface="Meiryo UI"/>
              <a:ea typeface="PMingLiU"/>
            </a:endParaRPr>
          </a:p>
        </p:txBody>
      </p:sp>
      <p:pic>
        <p:nvPicPr>
          <p:cNvPr id="4" name="Picture 3">
            <a:extLst>
              <a:ext uri="{FF2B5EF4-FFF2-40B4-BE49-F238E27FC236}">
                <a16:creationId xmlns:a16="http://schemas.microsoft.com/office/drawing/2014/main" id="{0229E602-16BD-34C5-EC10-C88F4F7D42EF}"/>
              </a:ext>
            </a:extLst>
          </p:cNvPr>
          <p:cNvPicPr>
            <a:picLocks noChangeAspect="1"/>
          </p:cNvPicPr>
          <p:nvPr/>
        </p:nvPicPr>
        <p:blipFill>
          <a:blip r:embed="rId2"/>
          <a:stretch>
            <a:fillRect/>
          </a:stretch>
        </p:blipFill>
        <p:spPr>
          <a:xfrm>
            <a:off x="5480895" y="3686175"/>
            <a:ext cx="5819509" cy="2806700"/>
          </a:xfrm>
          <a:prstGeom prst="rect">
            <a:avLst/>
          </a:prstGeom>
          <a:effectLst>
            <a:outerShdw blurRad="266700" dist="533400" dir="2700000" algn="tl" rotWithShape="0">
              <a:prstClr val="black">
                <a:alpha val="40000"/>
              </a:prstClr>
            </a:outerShdw>
          </a:effectLst>
        </p:spPr>
      </p:pic>
      <p:pic>
        <p:nvPicPr>
          <p:cNvPr id="5" name="Picture 4">
            <a:extLst>
              <a:ext uri="{FF2B5EF4-FFF2-40B4-BE49-F238E27FC236}">
                <a16:creationId xmlns:a16="http://schemas.microsoft.com/office/drawing/2014/main" id="{16D34FF4-8ECE-03A3-E535-5C4CE1713F7B}"/>
              </a:ext>
            </a:extLst>
          </p:cNvPr>
          <p:cNvPicPr>
            <a:picLocks noChangeAspect="1"/>
          </p:cNvPicPr>
          <p:nvPr/>
        </p:nvPicPr>
        <p:blipFill>
          <a:blip r:embed="rId3"/>
          <a:stretch>
            <a:fillRect/>
          </a:stretch>
        </p:blipFill>
        <p:spPr>
          <a:xfrm>
            <a:off x="838200" y="2862262"/>
            <a:ext cx="5257800" cy="3221234"/>
          </a:xfrm>
          <a:prstGeom prst="rect">
            <a:avLst/>
          </a:prstGeom>
          <a:effectLst>
            <a:outerShdw blurRad="520700" dist="533400" dir="2700000" algn="tl" rotWithShape="0">
              <a:prstClr val="black">
                <a:alpha val="40000"/>
              </a:prstClr>
            </a:outerShdw>
          </a:effectLst>
        </p:spPr>
      </p:pic>
    </p:spTree>
    <p:extLst>
      <p:ext uri="{BB962C8B-B14F-4D97-AF65-F5344CB8AC3E}">
        <p14:creationId xmlns:p14="http://schemas.microsoft.com/office/powerpoint/2010/main" val="121392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C8EF5093-F09E-967E-E531-5665E9B43C8F}"/>
              </a:ext>
            </a:extLst>
          </p:cNvPr>
          <p:cNvSpPr txBox="1"/>
          <p:nvPr/>
        </p:nvSpPr>
        <p:spPr>
          <a:xfrm>
            <a:off x="589910" y="3469293"/>
            <a:ext cx="6433837" cy="1569660"/>
          </a:xfrm>
          <a:prstGeom prst="rect">
            <a:avLst/>
          </a:prstGeom>
          <a:noFill/>
        </p:spPr>
        <p:txBody>
          <a:bodyPr wrap="square" lIns="91440" tIns="45720" rIns="91440" bIns="45720" rtlCol="0" anchor="t">
            <a:spAutoFit/>
          </a:bodyPr>
          <a:lstStyle/>
          <a:p>
            <a:r>
              <a:rPr lang="ja-JP" altLang="pt-BR" sz="4800" b="1">
                <a:solidFill>
                  <a:srgbClr val="05318E"/>
                </a:solidFill>
                <a:latin typeface="Meiryo UI" panose="020B0604030504040204" pitchFamily="50" charset="-128"/>
                <a:ea typeface="Meiryo UI" panose="020B0604030504040204" pitchFamily="50" charset="-128"/>
                <a:cs typeface="Arial"/>
              </a:rPr>
              <a:t>一元型システムモニター</a:t>
            </a:r>
            <a:endParaRPr lang="zh-TW" altLang="en-US" sz="4800" b="1" dirty="0">
              <a:solidFill>
                <a:srgbClr val="05318E"/>
              </a:solidFill>
              <a:latin typeface="Meiryo UI" panose="020B0604030504040204" pitchFamily="50" charset="-128"/>
              <a:ea typeface="Meiryo UI" panose="020B0604030504040204" pitchFamily="50" charset="-128"/>
              <a:cs typeface="Arial"/>
            </a:endParaRPr>
          </a:p>
          <a:p>
            <a:r>
              <a:rPr lang="pt-BR" altLang="zh-TW" sz="4800" b="1" dirty="0">
                <a:solidFill>
                  <a:srgbClr val="05318E"/>
                </a:solidFill>
                <a:latin typeface="Meiryo UI" panose="020B0604030504040204" pitchFamily="50" charset="-128"/>
                <a:ea typeface="Meiryo UI" panose="020B0604030504040204" pitchFamily="50" charset="-128"/>
                <a:cs typeface="Arial"/>
              </a:rPr>
              <a:t>– AMIZ Cloud</a:t>
            </a:r>
            <a:endParaRPr lang="zh-TW" altLang="en-US" sz="4800" b="1" dirty="0">
              <a:solidFill>
                <a:srgbClr val="05318E"/>
              </a:solidFill>
              <a:latin typeface="Meiryo UI" panose="020B0604030504040204" pitchFamily="50" charset="-128"/>
              <a:ea typeface="Meiryo UI" panose="020B0604030504040204" pitchFamily="50" charset="-128"/>
              <a:cs typeface="Arial"/>
            </a:endParaRPr>
          </a:p>
        </p:txBody>
      </p:sp>
      <p:sp>
        <p:nvSpPr>
          <p:cNvPr id="7" name="文字方塊 6">
            <a:extLst>
              <a:ext uri="{FF2B5EF4-FFF2-40B4-BE49-F238E27FC236}">
                <a16:creationId xmlns:a16="http://schemas.microsoft.com/office/drawing/2014/main" id="{A29C7F1F-B7AA-AEA3-2481-A784617DD245}"/>
              </a:ext>
            </a:extLst>
          </p:cNvPr>
          <p:cNvSpPr txBox="1"/>
          <p:nvPr/>
        </p:nvSpPr>
        <p:spPr>
          <a:xfrm>
            <a:off x="589910" y="5877347"/>
            <a:ext cx="5797732" cy="430887"/>
          </a:xfrm>
          <a:prstGeom prst="rect">
            <a:avLst/>
          </a:prstGeom>
          <a:noFill/>
        </p:spPr>
        <p:txBody>
          <a:bodyPr wrap="square" lIns="91440" tIns="45720" rIns="91440" bIns="45720" rtlCol="0" anchor="t">
            <a:spAutoFit/>
          </a:bodyPr>
          <a:lstStyle/>
          <a:p>
            <a:r>
              <a:rPr lang="ja-JP" altLang="en-US" sz="2200">
                <a:solidFill>
                  <a:schemeClr val="tx1">
                    <a:lumMod val="75000"/>
                    <a:lumOff val="25000"/>
                  </a:schemeClr>
                </a:solidFill>
                <a:latin typeface="Meiryo UI" panose="020B0604030504040204" pitchFamily="50" charset="-128"/>
                <a:ea typeface="Meiryo UI" panose="020B0604030504040204" pitchFamily="50" charset="-128"/>
                <a:cs typeface="Arial"/>
              </a:rPr>
              <a:t>日々の監視と時間通りの行動</a:t>
            </a:r>
            <a:endParaRPr lang="en-US" sz="2200">
              <a:solidFill>
                <a:schemeClr val="tx1">
                  <a:lumMod val="75000"/>
                  <a:lumOff val="25000"/>
                </a:schemeClr>
              </a:solidFill>
              <a:latin typeface="Meiryo UI" panose="020B0604030504040204" pitchFamily="50" charset="-128"/>
              <a:ea typeface="Meiryo UI" panose="020B0604030504040204" pitchFamily="50" charset="-128"/>
              <a:cs typeface="Arial"/>
            </a:endParaRPr>
          </a:p>
        </p:txBody>
      </p:sp>
      <p:pic>
        <p:nvPicPr>
          <p:cNvPr id="8" name="圖形 7">
            <a:extLst>
              <a:ext uri="{FF2B5EF4-FFF2-40B4-BE49-F238E27FC236}">
                <a16:creationId xmlns:a16="http://schemas.microsoft.com/office/drawing/2014/main" id="{3157AAAF-7DFB-B2E2-163B-ECC890300E9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07531" y="1940181"/>
            <a:ext cx="1429382" cy="1429382"/>
          </a:xfrm>
          <a:prstGeom prst="rect">
            <a:avLst/>
          </a:prstGeom>
        </p:spPr>
      </p:pic>
    </p:spTree>
    <p:extLst>
      <p:ext uri="{BB962C8B-B14F-4D97-AF65-F5344CB8AC3E}">
        <p14:creationId xmlns:p14="http://schemas.microsoft.com/office/powerpoint/2010/main" val="3651561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5BFBD7C1-B2A1-E54A-2743-F946883D61EC}"/>
              </a:ext>
            </a:extLst>
          </p:cNvPr>
          <p:cNvSpPr/>
          <p:nvPr/>
        </p:nvSpPr>
        <p:spPr>
          <a:xfrm>
            <a:off x="1" y="0"/>
            <a:ext cx="5506278" cy="6858000"/>
          </a:xfrm>
          <a:prstGeom prst="rect">
            <a:avLst/>
          </a:prstGeom>
          <a:gradFill>
            <a:gsLst>
              <a:gs pos="0">
                <a:srgbClr val="1E1EF6"/>
              </a:gs>
              <a:gs pos="100000">
                <a:srgbClr val="0531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4" name="Title 3">
            <a:extLst>
              <a:ext uri="{FF2B5EF4-FFF2-40B4-BE49-F238E27FC236}">
                <a16:creationId xmlns:a16="http://schemas.microsoft.com/office/drawing/2014/main" id="{85882245-513B-5117-8930-A5C6B7A2EDB4}"/>
              </a:ext>
            </a:extLst>
          </p:cNvPr>
          <p:cNvSpPr>
            <a:spLocks noGrp="1"/>
          </p:cNvSpPr>
          <p:nvPr>
            <p:ph type="title"/>
          </p:nvPr>
        </p:nvSpPr>
        <p:spPr>
          <a:xfrm>
            <a:off x="7557053" y="485360"/>
            <a:ext cx="4817166" cy="1325563"/>
          </a:xfrm>
        </p:spPr>
        <p:txBody>
          <a:bodyPr/>
          <a:lstStyle/>
          <a:p>
            <a:r>
              <a:rPr lang="en-TW">
                <a:latin typeface="Meiryo UI" panose="020B0604030504040204" pitchFamily="50" charset="-128"/>
                <a:ea typeface="Meiryo UI" panose="020B0604030504040204" pitchFamily="50" charset="-128"/>
              </a:rPr>
              <a:t>AMIZ Cloud</a:t>
            </a:r>
          </a:p>
        </p:txBody>
      </p:sp>
      <p:sp>
        <p:nvSpPr>
          <p:cNvPr id="6" name="Content Placeholder 4">
            <a:extLst>
              <a:ext uri="{FF2B5EF4-FFF2-40B4-BE49-F238E27FC236}">
                <a16:creationId xmlns:a16="http://schemas.microsoft.com/office/drawing/2014/main" id="{1BA1A73A-5FA6-8D50-8B6B-8A8CBDCF5E13}"/>
              </a:ext>
            </a:extLst>
          </p:cNvPr>
          <p:cNvSpPr txBox="1">
            <a:spLocks/>
          </p:cNvSpPr>
          <p:nvPr/>
        </p:nvSpPr>
        <p:spPr>
          <a:xfrm>
            <a:off x="289538" y="1723128"/>
            <a:ext cx="6443316" cy="43894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Clr>
                <a:srgbClr val="FF6600"/>
              </a:buClr>
            </a:pPr>
            <a:r>
              <a:rPr lang="en-US" altLang="zh-TW" sz="1900" dirty="0">
                <a:solidFill>
                  <a:schemeClr val="bg1"/>
                </a:solidFill>
                <a:latin typeface="Meiryo UI" panose="020B0604030504040204" pitchFamily="50" charset="-128"/>
                <a:ea typeface="Meiryo UI" panose="020B0604030504040204" pitchFamily="50" charset="-128"/>
                <a:cs typeface="Arial"/>
              </a:rPr>
              <a:t>1つのポータルで、複数のシステム</a:t>
            </a:r>
            <a:endParaRPr lang="en-US" altLang="zh-TW" sz="1900">
              <a:solidFill>
                <a:schemeClr val="bg1"/>
              </a:solidFill>
              <a:latin typeface="Meiryo UI" panose="020B0604030504040204" pitchFamily="50" charset="-128"/>
              <a:ea typeface="Meiryo UI" panose="020B0604030504040204" pitchFamily="50" charset="-128"/>
            </a:endParaRPr>
          </a:p>
          <a:p>
            <a:pPr>
              <a:lnSpc>
                <a:spcPct val="110000"/>
              </a:lnSpc>
              <a:buClr>
                <a:srgbClr val="FF6600"/>
              </a:buClr>
            </a:pPr>
            <a:r>
              <a:rPr lang="en-US" altLang="zh-TW" sz="1900" dirty="0" err="1">
                <a:solidFill>
                  <a:schemeClr val="bg1"/>
                </a:solidFill>
                <a:latin typeface="Meiryo UI" panose="020B0604030504040204" pitchFamily="50" charset="-128"/>
                <a:ea typeface="Meiryo UI" panose="020B0604030504040204" pitchFamily="50" charset="-128"/>
                <a:cs typeface="Arial"/>
              </a:rPr>
              <a:t>組織化された管理</a:t>
            </a:r>
            <a:r>
              <a:rPr lang="en-US" altLang="zh-TW" sz="1900" dirty="0">
                <a:solidFill>
                  <a:schemeClr val="bg1"/>
                </a:solidFill>
                <a:latin typeface="Meiryo UI" panose="020B0604030504040204" pitchFamily="50" charset="-128"/>
                <a:ea typeface="Meiryo UI" panose="020B0604030504040204" pitchFamily="50" charset="-128"/>
                <a:cs typeface="Arial"/>
              </a:rPr>
              <a:t> (</a:t>
            </a:r>
            <a:r>
              <a:rPr lang="en-US" altLang="zh-TW" sz="1900" dirty="0" err="1">
                <a:solidFill>
                  <a:schemeClr val="bg1"/>
                </a:solidFill>
                <a:latin typeface="Meiryo UI" panose="020B0604030504040204" pitchFamily="50" charset="-128"/>
                <a:ea typeface="Meiryo UI" panose="020B0604030504040204" pitchFamily="50" charset="-128"/>
                <a:cs typeface="Arial"/>
              </a:rPr>
              <a:t>組織センター経由</a:t>
            </a:r>
            <a:r>
              <a:rPr lang="en-US" altLang="zh-TW" sz="1900" dirty="0">
                <a:solidFill>
                  <a:schemeClr val="bg1"/>
                </a:solidFill>
                <a:latin typeface="Meiryo UI" panose="020B0604030504040204" pitchFamily="50" charset="-128"/>
                <a:ea typeface="Meiryo UI" panose="020B0604030504040204" pitchFamily="50" charset="-128"/>
                <a:cs typeface="Arial"/>
              </a:rPr>
              <a:t>)</a:t>
            </a:r>
            <a:endParaRPr lang="en-US" altLang="zh-TW" sz="1900">
              <a:solidFill>
                <a:schemeClr val="bg1"/>
              </a:solidFill>
              <a:latin typeface="Meiryo UI" panose="020B0604030504040204" pitchFamily="50" charset="-128"/>
              <a:ea typeface="Meiryo UI" panose="020B0604030504040204" pitchFamily="50" charset="-128"/>
            </a:endParaRPr>
          </a:p>
          <a:p>
            <a:pPr>
              <a:lnSpc>
                <a:spcPct val="110000"/>
              </a:lnSpc>
              <a:buClr>
                <a:srgbClr val="FF6600"/>
              </a:buClr>
            </a:pPr>
            <a:r>
              <a:rPr lang="en-US" altLang="zh-TW" sz="1900" err="1">
                <a:solidFill>
                  <a:schemeClr val="bg1"/>
                </a:solidFill>
                <a:latin typeface="Meiryo UI" panose="020B0604030504040204" pitchFamily="50" charset="-128"/>
                <a:ea typeface="Meiryo UI" panose="020B0604030504040204" pitchFamily="50" charset="-128"/>
                <a:cs typeface="Arial"/>
              </a:rPr>
              <a:t>システムの健全性を示すダッシュボード</a:t>
            </a:r>
            <a:endParaRPr lang="en-US" altLang="zh-TW" sz="1900">
              <a:solidFill>
                <a:schemeClr val="bg1"/>
              </a:solidFill>
              <a:latin typeface="Meiryo UI" panose="020B0604030504040204" pitchFamily="50" charset="-128"/>
              <a:ea typeface="Meiryo UI" panose="020B0604030504040204" pitchFamily="50" charset="-128"/>
              <a:cs typeface="Arial"/>
            </a:endParaRPr>
          </a:p>
          <a:p>
            <a:pPr>
              <a:lnSpc>
                <a:spcPct val="110000"/>
              </a:lnSpc>
              <a:buClr>
                <a:srgbClr val="FF6600"/>
              </a:buClr>
            </a:pPr>
            <a:r>
              <a:rPr lang="en-US" altLang="zh-TW" sz="1900" err="1">
                <a:solidFill>
                  <a:schemeClr val="bg1"/>
                </a:solidFill>
                <a:latin typeface="Meiryo UI" panose="020B0604030504040204" pitchFamily="50" charset="-128"/>
                <a:ea typeface="Meiryo UI" panose="020B0604030504040204" pitchFamily="50" charset="-128"/>
                <a:cs typeface="Arial"/>
              </a:rPr>
              <a:t>様々な通知方法でカスタマイズされた閾値アラート</a:t>
            </a:r>
            <a:endParaRPr lang="en-US" altLang="zh-TW" sz="1900">
              <a:solidFill>
                <a:schemeClr val="bg1"/>
              </a:solidFill>
              <a:latin typeface="Meiryo UI" panose="020B0604030504040204" pitchFamily="50" charset="-128"/>
              <a:ea typeface="Meiryo UI" panose="020B0604030504040204" pitchFamily="50" charset="-128"/>
              <a:cs typeface="Arial"/>
            </a:endParaRPr>
          </a:p>
          <a:p>
            <a:pPr>
              <a:lnSpc>
                <a:spcPct val="110000"/>
              </a:lnSpc>
              <a:buClr>
                <a:srgbClr val="FF6600"/>
              </a:buClr>
            </a:pPr>
            <a:r>
              <a:rPr lang="en-US" altLang="zh-TW" sz="1900" err="1">
                <a:solidFill>
                  <a:schemeClr val="bg1"/>
                </a:solidFill>
                <a:latin typeface="Meiryo UI" panose="020B0604030504040204" pitchFamily="50" charset="-128"/>
                <a:ea typeface="Meiryo UI" panose="020B0604030504040204" pitchFamily="50" charset="-128"/>
                <a:cs typeface="Arial"/>
              </a:rPr>
              <a:t>アプリの一元管理</a:t>
            </a:r>
            <a:endParaRPr lang="en-US" altLang="zh-TW" sz="1900">
              <a:solidFill>
                <a:schemeClr val="bg1"/>
              </a:solidFill>
              <a:latin typeface="Meiryo UI" panose="020B0604030504040204" pitchFamily="50" charset="-128"/>
              <a:ea typeface="Meiryo UI" panose="020B0604030504040204" pitchFamily="50" charset="-128"/>
              <a:cs typeface="Arial"/>
            </a:endParaRPr>
          </a:p>
          <a:p>
            <a:pPr>
              <a:lnSpc>
                <a:spcPct val="110000"/>
              </a:lnSpc>
              <a:buClr>
                <a:srgbClr val="FF6600"/>
              </a:buClr>
            </a:pPr>
            <a:r>
              <a:rPr lang="en-US" altLang="zh-TW" sz="1900" err="1">
                <a:solidFill>
                  <a:schemeClr val="bg1"/>
                </a:solidFill>
                <a:latin typeface="Meiryo UI" panose="020B0604030504040204" pitchFamily="50" charset="-128"/>
                <a:ea typeface="Meiryo UI" panose="020B0604030504040204" pitchFamily="50" charset="-128"/>
                <a:cs typeface="Arial"/>
              </a:rPr>
              <a:t>基本的なシステム管理</a:t>
            </a:r>
            <a:endParaRPr lang="en-US" err="1">
              <a:solidFill>
                <a:schemeClr val="bg1"/>
              </a:solidFill>
              <a:latin typeface="Meiryo UI" panose="020B0604030504040204" pitchFamily="50" charset="-128"/>
              <a:ea typeface="Meiryo UI" panose="020B0604030504040204" pitchFamily="50" charset="-128"/>
            </a:endParaRPr>
          </a:p>
          <a:p>
            <a:pPr>
              <a:lnSpc>
                <a:spcPct val="110000"/>
              </a:lnSpc>
              <a:buClr>
                <a:srgbClr val="FF6600"/>
              </a:buClr>
            </a:pPr>
            <a:endParaRPr lang="en-US" altLang="zh-TW" sz="1900">
              <a:solidFill>
                <a:schemeClr val="bg1"/>
              </a:solidFill>
              <a:latin typeface="Meiryo UI" panose="020B0604030504040204" pitchFamily="50" charset="-128"/>
              <a:ea typeface="Meiryo UI" panose="020B0604030504040204" pitchFamily="50" charset="-128"/>
            </a:endParaRPr>
          </a:p>
          <a:p>
            <a:pPr>
              <a:lnSpc>
                <a:spcPct val="110000"/>
              </a:lnSpc>
              <a:buClr>
                <a:srgbClr val="FF6600"/>
              </a:buClr>
            </a:pPr>
            <a:endParaRPr lang="en-US" altLang="zh-TW" sz="1900">
              <a:latin typeface="Meiryo UI" panose="020B0604030504040204" pitchFamily="50" charset="-128"/>
              <a:ea typeface="Meiryo UI" panose="020B0604030504040204" pitchFamily="50" charset="-128"/>
            </a:endParaRPr>
          </a:p>
          <a:p>
            <a:pPr>
              <a:lnSpc>
                <a:spcPct val="110000"/>
              </a:lnSpc>
              <a:buClr>
                <a:srgbClr val="FF6600"/>
              </a:buClr>
            </a:pPr>
            <a:endParaRPr lang="en-US" altLang="zh-TW" sz="1900">
              <a:latin typeface="Meiryo UI" panose="020B0604030504040204" pitchFamily="50" charset="-128"/>
              <a:ea typeface="Meiryo UI" panose="020B0604030504040204" pitchFamily="50" charset="-128"/>
            </a:endParaRPr>
          </a:p>
        </p:txBody>
      </p:sp>
      <p:pic>
        <p:nvPicPr>
          <p:cNvPr id="15" name="圖片 14" descr="一張含有 文字, 標誌, 向量圖形 的圖片&#10;&#10;自動產生的描述">
            <a:extLst>
              <a:ext uri="{FF2B5EF4-FFF2-40B4-BE49-F238E27FC236}">
                <a16:creationId xmlns:a16="http://schemas.microsoft.com/office/drawing/2014/main" id="{D8302B23-37E7-6B7C-D4B6-76AD9AE37BD1}"/>
              </a:ext>
            </a:extLst>
          </p:cNvPr>
          <p:cNvPicPr>
            <a:picLocks noChangeAspect="1"/>
          </p:cNvPicPr>
          <p:nvPr/>
        </p:nvPicPr>
        <p:blipFill>
          <a:blip r:embed="rId2"/>
          <a:stretch>
            <a:fillRect/>
          </a:stretch>
        </p:blipFill>
        <p:spPr>
          <a:xfrm>
            <a:off x="5945454" y="2216426"/>
            <a:ext cx="6246546" cy="3896140"/>
          </a:xfrm>
          <a:prstGeom prst="rect">
            <a:avLst/>
          </a:prstGeom>
        </p:spPr>
      </p:pic>
      <p:pic>
        <p:nvPicPr>
          <p:cNvPr id="17" name="圖形 16">
            <a:extLst>
              <a:ext uri="{FF2B5EF4-FFF2-40B4-BE49-F238E27FC236}">
                <a16:creationId xmlns:a16="http://schemas.microsoft.com/office/drawing/2014/main" id="{F8C5938D-FABA-E8E3-51B6-4916DCB920F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895758" y="402880"/>
            <a:ext cx="1408043" cy="1408043"/>
          </a:xfrm>
          <a:prstGeom prst="rect">
            <a:avLst/>
          </a:prstGeom>
        </p:spPr>
      </p:pic>
    </p:spTree>
    <p:extLst>
      <p:ext uri="{BB962C8B-B14F-4D97-AF65-F5344CB8AC3E}">
        <p14:creationId xmlns:p14="http://schemas.microsoft.com/office/powerpoint/2010/main" val="2791767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35238-B884-9C7F-431F-60A4E1181945}"/>
              </a:ext>
            </a:extLst>
          </p:cNvPr>
          <p:cNvSpPr>
            <a:spLocks noGrp="1"/>
          </p:cNvSpPr>
          <p:nvPr>
            <p:ph type="title"/>
          </p:nvPr>
        </p:nvSpPr>
        <p:spPr/>
        <p:txBody>
          <a:bodyPr>
            <a:normAutofit fontScale="90000"/>
          </a:bodyPr>
          <a:lstStyle/>
          <a:p>
            <a:pPr algn="ctr"/>
            <a:r>
              <a:rPr lang="ja-JP" altLang="en-US">
                <a:latin typeface="Meiryo UI" panose="020B0604030504040204" pitchFamily="50" charset="-128"/>
                <a:ea typeface="Meiryo UI" panose="020B0604030504040204" pitchFamily="50" charset="-128"/>
                <a:cs typeface="Arial"/>
              </a:rPr>
              <a:t>組織センターごとにグループ化され</a:t>
            </a:r>
            <a:r>
              <a:rPr lang="en-US" dirty="0">
                <a:latin typeface="Meiryo UI" panose="020B0604030504040204" pitchFamily="50" charset="-128"/>
                <a:ea typeface="Meiryo UI" panose="020B0604030504040204" pitchFamily="50" charset="-128"/>
                <a:cs typeface="Arial"/>
              </a:rPr>
              <a:t>、</a:t>
            </a:r>
            <a:br>
              <a:rPr lang="en-US" dirty="0">
                <a:latin typeface="Meiryo UI" panose="020B0604030504040204" pitchFamily="50" charset="-128"/>
                <a:ea typeface="Meiryo UI" panose="020B0604030504040204" pitchFamily="50" charset="-128"/>
                <a:cs typeface="Arial"/>
              </a:rPr>
            </a:br>
            <a:r>
              <a:rPr lang="en-US" dirty="0" err="1">
                <a:latin typeface="Meiryo UI" panose="020B0604030504040204" pitchFamily="50" charset="-128"/>
                <a:ea typeface="Meiryo UI" panose="020B0604030504040204" pitchFamily="50" charset="-128"/>
                <a:cs typeface="Arial"/>
              </a:rPr>
              <a:t>Amiz</a:t>
            </a:r>
            <a:r>
              <a:rPr lang="en-US" dirty="0">
                <a:latin typeface="Meiryo UI" panose="020B0604030504040204" pitchFamily="50" charset="-128"/>
                <a:ea typeface="Meiryo UI" panose="020B0604030504040204" pitchFamily="50" charset="-128"/>
                <a:cs typeface="Arial"/>
              </a:rPr>
              <a:t> Cloud</a:t>
            </a:r>
            <a:r>
              <a:rPr lang="ja-JP" altLang="en-US">
                <a:latin typeface="Meiryo UI" panose="020B0604030504040204" pitchFamily="50" charset="-128"/>
                <a:ea typeface="Meiryo UI" panose="020B0604030504040204" pitchFamily="50" charset="-128"/>
                <a:cs typeface="Arial"/>
              </a:rPr>
              <a:t>で管理されます</a:t>
            </a:r>
            <a:endParaRPr lang="en-US">
              <a:latin typeface="Meiryo UI" panose="020B0604030504040204" pitchFamily="50" charset="-128"/>
              <a:ea typeface="Meiryo UI" panose="020B0604030504040204" pitchFamily="50" charset="-128"/>
            </a:endParaRPr>
          </a:p>
        </p:txBody>
      </p:sp>
      <p:grpSp>
        <p:nvGrpSpPr>
          <p:cNvPr id="16" name="群組 15">
            <a:extLst>
              <a:ext uri="{FF2B5EF4-FFF2-40B4-BE49-F238E27FC236}">
                <a16:creationId xmlns:a16="http://schemas.microsoft.com/office/drawing/2014/main" id="{368CEBDD-C2DA-D489-32FF-1A54E4DC23A2}"/>
              </a:ext>
            </a:extLst>
          </p:cNvPr>
          <p:cNvGrpSpPr/>
          <p:nvPr/>
        </p:nvGrpSpPr>
        <p:grpSpPr>
          <a:xfrm>
            <a:off x="566216" y="2107286"/>
            <a:ext cx="11059568" cy="4460232"/>
            <a:chOff x="566216" y="2107286"/>
            <a:chExt cx="11059568" cy="4460232"/>
          </a:xfrm>
        </p:grpSpPr>
        <p:pic>
          <p:nvPicPr>
            <p:cNvPr id="15" name="圖片 14" descr="一張含有 圖表 的圖片&#10;&#10;自動產生的描述">
              <a:extLst>
                <a:ext uri="{FF2B5EF4-FFF2-40B4-BE49-F238E27FC236}">
                  <a16:creationId xmlns:a16="http://schemas.microsoft.com/office/drawing/2014/main" id="{A7426D9C-F350-F6A5-0784-5F8A96F8378B}"/>
                </a:ext>
              </a:extLst>
            </p:cNvPr>
            <p:cNvPicPr>
              <a:picLocks noChangeAspect="1"/>
            </p:cNvPicPr>
            <p:nvPr/>
          </p:nvPicPr>
          <p:blipFill>
            <a:blip r:embed="rId2"/>
            <a:stretch>
              <a:fillRect/>
            </a:stretch>
          </p:blipFill>
          <p:spPr>
            <a:xfrm>
              <a:off x="566216" y="2107286"/>
              <a:ext cx="11059568" cy="4460232"/>
            </a:xfrm>
            <a:prstGeom prst="rect">
              <a:avLst/>
            </a:prstGeom>
          </p:spPr>
        </p:pic>
        <p:sp>
          <p:nvSpPr>
            <p:cNvPr id="6" name="TextBox 5">
              <a:extLst>
                <a:ext uri="{FF2B5EF4-FFF2-40B4-BE49-F238E27FC236}">
                  <a16:creationId xmlns:a16="http://schemas.microsoft.com/office/drawing/2014/main" id="{44D7B955-432D-71F3-D51C-DB0DD260FDF2}"/>
                </a:ext>
              </a:extLst>
            </p:cNvPr>
            <p:cNvSpPr txBox="1"/>
            <p:nvPr/>
          </p:nvSpPr>
          <p:spPr>
            <a:xfrm>
              <a:off x="5323045" y="2374811"/>
              <a:ext cx="4661214" cy="307777"/>
            </a:xfrm>
            <a:prstGeom prst="rect">
              <a:avLst/>
            </a:prstGeom>
            <a:noFill/>
            <a:ln>
              <a:noFill/>
            </a:ln>
          </p:spPr>
          <p:txBody>
            <a:bodyPr wrap="square">
              <a:spAutoFit/>
            </a:bodyPr>
            <a:lstStyle/>
            <a:p>
              <a:r>
                <a:rPr lang="en-TW" sz="1400" dirty="0">
                  <a:latin typeface="Meiryo UI" panose="020B0604030504040204" pitchFamily="50" charset="-128"/>
                  <a:ea typeface="Meiryo UI" panose="020B0604030504040204" pitchFamily="50" charset="-128"/>
                  <a:cs typeface="Arial" panose="020B0604020202020204" pitchFamily="34" charset="0"/>
                </a:rPr>
                <a:t>https://www.qnap.com/en/software/amiz-cloud</a:t>
              </a:r>
            </a:p>
          </p:txBody>
        </p:sp>
        <p:sp>
          <p:nvSpPr>
            <p:cNvPr id="8" name="TextBox 7">
              <a:extLst>
                <a:ext uri="{FF2B5EF4-FFF2-40B4-BE49-F238E27FC236}">
                  <a16:creationId xmlns:a16="http://schemas.microsoft.com/office/drawing/2014/main" id="{0D5191B3-68C4-448D-D94B-9B1AD5FF2609}"/>
                </a:ext>
              </a:extLst>
            </p:cNvPr>
            <p:cNvSpPr txBox="1"/>
            <p:nvPr/>
          </p:nvSpPr>
          <p:spPr>
            <a:xfrm>
              <a:off x="7415020" y="4974104"/>
              <a:ext cx="2923707" cy="523220"/>
            </a:xfrm>
            <a:prstGeom prst="rect">
              <a:avLst/>
            </a:prstGeom>
            <a:noFill/>
            <a:ln>
              <a:noFill/>
            </a:ln>
          </p:spPr>
          <p:txBody>
            <a:bodyPr wrap="square">
              <a:spAutoFit/>
            </a:bodyPr>
            <a:lstStyle/>
            <a:p>
              <a:r>
                <a:rPr lang="en-TW" sz="1400">
                  <a:latin typeface="Meiryo UI" panose="020B0604030504040204" pitchFamily="50" charset="-128"/>
                  <a:ea typeface="Meiryo UI" panose="020B0604030504040204" pitchFamily="50" charset="-128"/>
                  <a:cs typeface="Arial" panose="020B0604020202020204" pitchFamily="34" charset="0"/>
                </a:rPr>
                <a:t>https://organization.qnap.com/</a:t>
              </a:r>
            </a:p>
          </p:txBody>
        </p:sp>
      </p:grpSp>
    </p:spTree>
    <p:extLst>
      <p:ext uri="{BB962C8B-B14F-4D97-AF65-F5344CB8AC3E}">
        <p14:creationId xmlns:p14="http://schemas.microsoft.com/office/powerpoint/2010/main" val="2986517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24A663-23FE-00B3-3C88-E981E1635D65}"/>
              </a:ext>
            </a:extLst>
          </p:cNvPr>
          <p:cNvPicPr>
            <a:picLocks noChangeAspect="1"/>
          </p:cNvPicPr>
          <p:nvPr/>
        </p:nvPicPr>
        <p:blipFill>
          <a:blip r:embed="rId2"/>
          <a:stretch>
            <a:fillRect/>
          </a:stretch>
        </p:blipFill>
        <p:spPr>
          <a:xfrm>
            <a:off x="4233769" y="2835796"/>
            <a:ext cx="7120031" cy="3412391"/>
          </a:xfrm>
          <a:prstGeom prst="rect">
            <a:avLst/>
          </a:prstGeom>
        </p:spPr>
      </p:pic>
      <p:sp>
        <p:nvSpPr>
          <p:cNvPr id="2" name="Title 1">
            <a:extLst>
              <a:ext uri="{FF2B5EF4-FFF2-40B4-BE49-F238E27FC236}">
                <a16:creationId xmlns:a16="http://schemas.microsoft.com/office/drawing/2014/main" id="{3106DD4F-A231-6F7B-D4C6-6B438FFF0F35}"/>
              </a:ext>
            </a:extLst>
          </p:cNvPr>
          <p:cNvSpPr>
            <a:spLocks noGrp="1"/>
          </p:cNvSpPr>
          <p:nvPr>
            <p:ph type="title"/>
          </p:nvPr>
        </p:nvSpPr>
        <p:spPr/>
        <p:txBody>
          <a:bodyPr>
            <a:normAutofit fontScale="90000"/>
          </a:bodyPr>
          <a:lstStyle/>
          <a:p>
            <a:r>
              <a:rPr lang="en-US" dirty="0">
                <a:latin typeface="Meiryo UI" panose="020B0604030504040204" pitchFamily="50" charset="-128"/>
                <a:ea typeface="Meiryo UI" panose="020B0604030504040204" pitchFamily="50" charset="-128"/>
                <a:cs typeface="Arial"/>
              </a:rPr>
              <a:t>AMIZ</a:t>
            </a:r>
            <a:r>
              <a:rPr lang="en-US" altLang="ja-JP" dirty="0">
                <a:latin typeface="Meiryo UI" panose="020B0604030504040204" pitchFamily="50" charset="-128"/>
                <a:ea typeface="Meiryo UI" panose="020B0604030504040204" pitchFamily="50" charset="-128"/>
                <a:cs typeface="Arial"/>
              </a:rPr>
              <a:t> Cloud</a:t>
            </a:r>
            <a:r>
              <a:rPr lang="ja-JP" altLang="en-US">
                <a:latin typeface="Meiryo UI" panose="020B0604030504040204" pitchFamily="50" charset="-128"/>
                <a:ea typeface="Meiryo UI" panose="020B0604030504040204" pitchFamily="50" charset="-128"/>
                <a:cs typeface="Arial"/>
              </a:rPr>
              <a:t>に参加するための</a:t>
            </a:r>
            <a:r>
              <a:rPr lang="en-US" dirty="0" err="1">
                <a:latin typeface="Meiryo UI" panose="020B0604030504040204" pitchFamily="50" charset="-128"/>
                <a:ea typeface="Meiryo UI" panose="020B0604030504040204" pitchFamily="50" charset="-128"/>
                <a:cs typeface="Arial"/>
              </a:rPr>
              <a:t>myQNAPcloud</a:t>
            </a:r>
            <a:r>
              <a:rPr lang="ja-JP" altLang="en-US">
                <a:latin typeface="Meiryo UI" panose="020B0604030504040204" pitchFamily="50" charset="-128"/>
                <a:ea typeface="Meiryo UI" panose="020B0604030504040204" pitchFamily="50" charset="-128"/>
                <a:cs typeface="Arial"/>
              </a:rPr>
              <a:t>アプリの初期化について</a:t>
            </a:r>
            <a:endParaRPr lang="en-US">
              <a:latin typeface="Meiryo UI" panose="020B0604030504040204" pitchFamily="50" charset="-128"/>
              <a:ea typeface="Meiryo UI" panose="020B0604030504040204" pitchFamily="50" charset="-128"/>
            </a:endParaRPr>
          </a:p>
        </p:txBody>
      </p:sp>
      <p:sp>
        <p:nvSpPr>
          <p:cNvPr id="5" name="Rounded Rectangle 4">
            <a:extLst>
              <a:ext uri="{FF2B5EF4-FFF2-40B4-BE49-F238E27FC236}">
                <a16:creationId xmlns:a16="http://schemas.microsoft.com/office/drawing/2014/main" id="{0F6CF496-773C-EE83-DA87-D73AAEB1B5D4}"/>
              </a:ext>
            </a:extLst>
          </p:cNvPr>
          <p:cNvSpPr/>
          <p:nvPr/>
        </p:nvSpPr>
        <p:spPr>
          <a:xfrm>
            <a:off x="8139113" y="3958722"/>
            <a:ext cx="1913681" cy="383954"/>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W">
              <a:latin typeface="Meiryo UI" panose="020B0604030504040204" pitchFamily="50" charset="-128"/>
              <a:ea typeface="Meiryo UI" panose="020B0604030504040204" pitchFamily="50" charset="-128"/>
            </a:endParaRPr>
          </a:p>
        </p:txBody>
      </p:sp>
      <p:sp>
        <p:nvSpPr>
          <p:cNvPr id="6" name="Rounded Rectangle 5">
            <a:extLst>
              <a:ext uri="{FF2B5EF4-FFF2-40B4-BE49-F238E27FC236}">
                <a16:creationId xmlns:a16="http://schemas.microsoft.com/office/drawing/2014/main" id="{12F202AE-6424-94B6-B1F2-A21B53FE073A}"/>
              </a:ext>
            </a:extLst>
          </p:cNvPr>
          <p:cNvSpPr/>
          <p:nvPr/>
        </p:nvSpPr>
        <p:spPr>
          <a:xfrm>
            <a:off x="4233769" y="2857702"/>
            <a:ext cx="2081273" cy="484328"/>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W">
              <a:latin typeface="Meiryo UI" panose="020B0604030504040204" pitchFamily="50" charset="-128"/>
              <a:ea typeface="Meiryo UI" panose="020B0604030504040204" pitchFamily="50" charset="-128"/>
            </a:endParaRPr>
          </a:p>
        </p:txBody>
      </p:sp>
      <p:sp>
        <p:nvSpPr>
          <p:cNvPr id="10" name="TextBox 9">
            <a:extLst>
              <a:ext uri="{FF2B5EF4-FFF2-40B4-BE49-F238E27FC236}">
                <a16:creationId xmlns:a16="http://schemas.microsoft.com/office/drawing/2014/main" id="{BD616DED-9D13-29CF-D3E5-BFA591046A3C}"/>
              </a:ext>
            </a:extLst>
          </p:cNvPr>
          <p:cNvSpPr txBox="1"/>
          <p:nvPr/>
        </p:nvSpPr>
        <p:spPr>
          <a:xfrm>
            <a:off x="838200" y="3327013"/>
            <a:ext cx="2819400" cy="2585323"/>
          </a:xfrm>
          <a:prstGeom prst="rect">
            <a:avLst/>
          </a:prstGeom>
          <a:noFill/>
        </p:spPr>
        <p:txBody>
          <a:bodyPr wrap="square" lIns="91440" tIns="45720" rIns="91440" bIns="45720" rtlCol="0" anchor="t">
            <a:spAutoFit/>
          </a:bodyPr>
          <a:lstStyle/>
          <a:p>
            <a:r>
              <a:rPr lang="en-US" dirty="0">
                <a:latin typeface="Meiryo UI" panose="020B0604030504040204" pitchFamily="50" charset="-128"/>
                <a:ea typeface="Meiryo UI" panose="020B0604030504040204" pitchFamily="50" charset="-128"/>
              </a:rPr>
              <a:t>NAS</a:t>
            </a:r>
            <a:r>
              <a:rPr lang="ja-JP" altLang="en-US">
                <a:latin typeface="Meiryo UI" panose="020B0604030504040204" pitchFamily="50" charset="-128"/>
                <a:ea typeface="Meiryo UI" panose="020B0604030504040204" pitchFamily="50" charset="-128"/>
              </a:rPr>
              <a:t>にエージェントがインストールされ</a:t>
            </a:r>
            <a:r>
              <a:rPr lang="en-US" dirty="0">
                <a:latin typeface="Meiryo UI" panose="020B0604030504040204" pitchFamily="50" charset="-128"/>
                <a:ea typeface="Meiryo UI" panose="020B0604030504040204" pitchFamily="50" charset="-128"/>
              </a:rPr>
              <a:t>、</a:t>
            </a:r>
            <a:r>
              <a:rPr lang="ja-JP" altLang="en-US">
                <a:latin typeface="Meiryo UI" panose="020B0604030504040204" pitchFamily="50" charset="-128"/>
                <a:ea typeface="Meiryo UI" panose="020B0604030504040204" pitchFamily="50" charset="-128"/>
              </a:rPr>
              <a:t>システム情報が</a:t>
            </a:r>
            <a:r>
              <a:rPr lang="en-US" dirty="0">
                <a:latin typeface="Meiryo UI" panose="020B0604030504040204" pitchFamily="50" charset="-128"/>
                <a:ea typeface="Meiryo UI" panose="020B0604030504040204" pitchFamily="50" charset="-128"/>
              </a:rPr>
              <a:t>AMIZ Cloud</a:t>
            </a:r>
            <a:r>
              <a:rPr lang="ja-JP" altLang="en-US">
                <a:latin typeface="Meiryo UI" panose="020B0604030504040204" pitchFamily="50" charset="-128"/>
                <a:ea typeface="Meiryo UI" panose="020B0604030504040204" pitchFamily="50" charset="-128"/>
              </a:rPr>
              <a:t>に収集され</a:t>
            </a:r>
            <a:r>
              <a:rPr lang="en-US" dirty="0">
                <a:latin typeface="Meiryo UI" panose="020B0604030504040204" pitchFamily="50" charset="-128"/>
                <a:ea typeface="Meiryo UI" panose="020B0604030504040204" pitchFamily="50" charset="-128"/>
              </a:rPr>
              <a:t>、NAS</a:t>
            </a:r>
            <a:r>
              <a:rPr lang="ja-JP" altLang="en-US">
                <a:latin typeface="Meiryo UI" panose="020B0604030504040204" pitchFamily="50" charset="-128"/>
                <a:ea typeface="Meiryo UI" panose="020B0604030504040204" pitchFamily="50" charset="-128"/>
              </a:rPr>
              <a:t>を管理できるようになります</a:t>
            </a:r>
            <a:r>
              <a:rPr lang="en-US" dirty="0">
                <a:latin typeface="Meiryo UI" panose="020B0604030504040204" pitchFamily="50" charset="-128"/>
                <a:ea typeface="Meiryo UI" panose="020B0604030504040204" pitchFamily="50" charset="-128"/>
              </a:rPr>
              <a:t>。</a:t>
            </a:r>
            <a:br>
              <a:rPr lang="en-US" dirty="0">
                <a:latin typeface="Meiryo UI" panose="020B0604030504040204" pitchFamily="50" charset="-128"/>
                <a:ea typeface="Meiryo UI" panose="020B0604030504040204" pitchFamily="50" charset="-128"/>
              </a:rPr>
            </a:br>
            <a:endParaRPr lang="en-US">
              <a:latin typeface="Meiryo UI" panose="020B0604030504040204" pitchFamily="50" charset="-128"/>
              <a:ea typeface="Meiryo UI" panose="020B0604030504040204" pitchFamily="50" charset="-128"/>
            </a:endParaRPr>
          </a:p>
          <a:p>
            <a:r>
              <a:rPr lang="en-US" dirty="0">
                <a:latin typeface="Meiryo UI" panose="020B0604030504040204" pitchFamily="50" charset="-128"/>
                <a:ea typeface="Meiryo UI" panose="020B0604030504040204" pitchFamily="50" charset="-128"/>
              </a:rPr>
              <a:t>AMIZ Cloud</a:t>
            </a:r>
            <a:r>
              <a:rPr lang="ja-JP" altLang="en-US">
                <a:latin typeface="Meiryo UI" panose="020B0604030504040204" pitchFamily="50" charset="-128"/>
                <a:ea typeface="Meiryo UI" panose="020B0604030504040204" pitchFamily="50" charset="-128"/>
              </a:rPr>
              <a:t>から</a:t>
            </a:r>
            <a:r>
              <a:rPr lang="en-US" dirty="0">
                <a:latin typeface="Meiryo UI" panose="020B0604030504040204" pitchFamily="50" charset="-128"/>
                <a:ea typeface="Meiryo UI" panose="020B0604030504040204" pitchFamily="50" charset="-128"/>
              </a:rPr>
              <a:t>NAS</a:t>
            </a:r>
            <a:r>
              <a:rPr lang="ja-JP" altLang="en-US">
                <a:latin typeface="Meiryo UI" panose="020B0604030504040204" pitchFamily="50" charset="-128"/>
                <a:ea typeface="Meiryo UI" panose="020B0604030504040204" pitchFamily="50" charset="-128"/>
              </a:rPr>
              <a:t>を操作する場合は</a:t>
            </a:r>
            <a:r>
              <a:rPr lang="en-US" dirty="0">
                <a:latin typeface="Meiryo UI" panose="020B0604030504040204" pitchFamily="50" charset="-128"/>
                <a:ea typeface="Meiryo UI" panose="020B0604030504040204" pitchFamily="50" charset="-128"/>
              </a:rPr>
              <a:t>2FA</a:t>
            </a:r>
            <a:r>
              <a:rPr lang="ja-JP" altLang="en-US">
                <a:latin typeface="Meiryo UI" panose="020B0604030504040204" pitchFamily="50" charset="-128"/>
                <a:ea typeface="Meiryo UI" panose="020B0604030504040204" pitchFamily="50" charset="-128"/>
              </a:rPr>
              <a:t>が必要です</a:t>
            </a:r>
            <a:r>
              <a:rPr lang="en-US" dirty="0">
                <a:latin typeface="Meiryo UI" panose="020B0604030504040204" pitchFamily="50" charset="-128"/>
                <a:ea typeface="Meiryo UI" panose="020B0604030504040204" pitchFamily="50" charset="-128"/>
              </a:rPr>
              <a:t>。</a:t>
            </a:r>
            <a:endParaRPr lang="en-TW"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06225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A77A8-C3C6-69D1-0FD2-B82D0EAAA14B}"/>
              </a:ext>
            </a:extLst>
          </p:cNvPr>
          <p:cNvSpPr>
            <a:spLocks noGrp="1"/>
          </p:cNvSpPr>
          <p:nvPr>
            <p:ph type="title"/>
          </p:nvPr>
        </p:nvSpPr>
        <p:spPr>
          <a:xfrm>
            <a:off x="1488799" y="320323"/>
            <a:ext cx="9080500" cy="1325563"/>
          </a:xfrm>
        </p:spPr>
        <p:txBody>
          <a:bodyPr/>
          <a:lstStyle/>
          <a:p>
            <a:pPr algn="ctr"/>
            <a:r>
              <a:rPr lang="en-TW" dirty="0">
                <a:latin typeface="Meiryo UI"/>
                <a:ea typeface="Meiryo UI"/>
                <a:cs typeface="Arial"/>
              </a:rPr>
              <a:t>AMIZ Cloud: </a:t>
            </a:r>
            <a:r>
              <a:rPr lang="ja-JP">
                <a:latin typeface="Meiryo UI"/>
                <a:ea typeface="Meiryo UI"/>
                <a:cs typeface="Arial"/>
              </a:rPr>
              <a:t>ダッシュボード</a:t>
            </a:r>
            <a:endParaRPr lang="en-TW">
              <a:latin typeface="Meiryo UI"/>
              <a:ea typeface="Meiryo UI"/>
              <a:cs typeface="Arial"/>
            </a:endParaRPr>
          </a:p>
        </p:txBody>
      </p:sp>
      <p:pic>
        <p:nvPicPr>
          <p:cNvPr id="6" name="Picture 5">
            <a:extLst>
              <a:ext uri="{FF2B5EF4-FFF2-40B4-BE49-F238E27FC236}">
                <a16:creationId xmlns:a16="http://schemas.microsoft.com/office/drawing/2014/main" id="{4855711D-8FA4-01DF-A203-91EE326C8773}"/>
              </a:ext>
            </a:extLst>
          </p:cNvPr>
          <p:cNvPicPr>
            <a:picLocks noChangeAspect="1"/>
          </p:cNvPicPr>
          <p:nvPr/>
        </p:nvPicPr>
        <p:blipFill>
          <a:blip r:embed="rId2"/>
          <a:stretch>
            <a:fillRect/>
          </a:stretch>
        </p:blipFill>
        <p:spPr>
          <a:xfrm>
            <a:off x="1608069" y="2126974"/>
            <a:ext cx="8975861" cy="4731026"/>
          </a:xfrm>
          <a:prstGeom prst="rect">
            <a:avLst/>
          </a:prstGeom>
          <a:effectLst>
            <a:outerShdw blurRad="292100" dist="457200" algn="l" rotWithShape="0">
              <a:prstClr val="black">
                <a:alpha val="40000"/>
              </a:prstClr>
            </a:outerShdw>
          </a:effectLst>
        </p:spPr>
      </p:pic>
      <p:sp>
        <p:nvSpPr>
          <p:cNvPr id="8" name="文字方塊 7">
            <a:extLst>
              <a:ext uri="{FF2B5EF4-FFF2-40B4-BE49-F238E27FC236}">
                <a16:creationId xmlns:a16="http://schemas.microsoft.com/office/drawing/2014/main" id="{EFB56E7C-C211-DB4C-6868-A4E9E962C221}"/>
              </a:ext>
            </a:extLst>
          </p:cNvPr>
          <p:cNvSpPr txBox="1"/>
          <p:nvPr/>
        </p:nvSpPr>
        <p:spPr>
          <a:xfrm>
            <a:off x="1488799" y="1430443"/>
            <a:ext cx="9082156" cy="430887"/>
          </a:xfrm>
          <a:prstGeom prst="rect">
            <a:avLst/>
          </a:prstGeom>
          <a:noFill/>
        </p:spPr>
        <p:txBody>
          <a:bodyPr wrap="square" lIns="91440" tIns="45720" rIns="91440" bIns="45720" anchor="t">
            <a:spAutoFit/>
          </a:bodyPr>
          <a:lstStyle/>
          <a:p>
            <a:pPr algn="ctr"/>
            <a:r>
              <a:rPr lang="ja-JP" altLang="en-US" sz="2200">
                <a:solidFill>
                  <a:srgbClr val="FF6600"/>
                </a:solidFill>
                <a:latin typeface="Meiryo UI"/>
                <a:ea typeface="Meiryo UI"/>
                <a:cs typeface="Arial"/>
              </a:rPr>
              <a:t>ひと目で現状が分かります</a:t>
            </a:r>
            <a:endParaRPr lang="en-US" sz="2200">
              <a:solidFill>
                <a:srgbClr val="FF6600"/>
              </a:solidFill>
              <a:latin typeface="Meiryo UI"/>
              <a:ea typeface="Meiryo UI"/>
              <a:cs typeface="Arial"/>
            </a:endParaRPr>
          </a:p>
        </p:txBody>
      </p:sp>
    </p:spTree>
    <p:extLst>
      <p:ext uri="{BB962C8B-B14F-4D97-AF65-F5344CB8AC3E}">
        <p14:creationId xmlns:p14="http://schemas.microsoft.com/office/powerpoint/2010/main" val="3336381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A77A8-C3C6-69D1-0FD2-B82D0EAAA14B}"/>
              </a:ext>
            </a:extLst>
          </p:cNvPr>
          <p:cNvSpPr>
            <a:spLocks noGrp="1"/>
          </p:cNvSpPr>
          <p:nvPr>
            <p:ph type="title"/>
          </p:nvPr>
        </p:nvSpPr>
        <p:spPr>
          <a:xfrm>
            <a:off x="838199" y="320323"/>
            <a:ext cx="10515600" cy="1325563"/>
          </a:xfrm>
        </p:spPr>
        <p:txBody>
          <a:bodyPr>
            <a:normAutofit/>
          </a:bodyPr>
          <a:lstStyle/>
          <a:p>
            <a:pPr algn="ctr"/>
            <a:r>
              <a:rPr lang="en-US" dirty="0">
                <a:latin typeface="Meiryo UI"/>
                <a:ea typeface="Meiryo UI"/>
                <a:cs typeface="Arial"/>
              </a:rPr>
              <a:t>AMIZ Cloud: </a:t>
            </a:r>
            <a:r>
              <a:rPr lang="ja-JP" altLang="en-US">
                <a:latin typeface="Meiryo UI"/>
                <a:ea typeface="Meiryo UI"/>
                <a:cs typeface="Arial"/>
              </a:rPr>
              <a:t>個々のデバイスの詳細</a:t>
            </a:r>
            <a:endParaRPr lang="en-TW">
              <a:latin typeface="Meiryo UI"/>
              <a:ea typeface="Meiryo UI"/>
            </a:endParaRPr>
          </a:p>
        </p:txBody>
      </p:sp>
      <p:pic>
        <p:nvPicPr>
          <p:cNvPr id="6" name="Picture 5">
            <a:extLst>
              <a:ext uri="{FF2B5EF4-FFF2-40B4-BE49-F238E27FC236}">
                <a16:creationId xmlns:a16="http://schemas.microsoft.com/office/drawing/2014/main" id="{4855711D-8FA4-01DF-A203-91EE326C8773}"/>
              </a:ext>
            </a:extLst>
          </p:cNvPr>
          <p:cNvPicPr>
            <a:picLocks noChangeAspect="1"/>
          </p:cNvPicPr>
          <p:nvPr/>
        </p:nvPicPr>
        <p:blipFill>
          <a:blip r:embed="rId2"/>
          <a:stretch>
            <a:fillRect/>
          </a:stretch>
        </p:blipFill>
        <p:spPr>
          <a:xfrm>
            <a:off x="1608069" y="2126974"/>
            <a:ext cx="8975861" cy="4731026"/>
          </a:xfrm>
          <a:prstGeom prst="rect">
            <a:avLst/>
          </a:prstGeom>
          <a:effectLst>
            <a:outerShdw blurRad="292100" dist="457200" algn="l" rotWithShape="0">
              <a:prstClr val="black">
                <a:alpha val="40000"/>
              </a:prstClr>
            </a:outerShdw>
          </a:effectLst>
        </p:spPr>
      </p:pic>
      <p:sp>
        <p:nvSpPr>
          <p:cNvPr id="8" name="文字方塊 7">
            <a:extLst>
              <a:ext uri="{FF2B5EF4-FFF2-40B4-BE49-F238E27FC236}">
                <a16:creationId xmlns:a16="http://schemas.microsoft.com/office/drawing/2014/main" id="{EFB56E7C-C211-DB4C-6868-A4E9E962C221}"/>
              </a:ext>
            </a:extLst>
          </p:cNvPr>
          <p:cNvSpPr txBox="1"/>
          <p:nvPr/>
        </p:nvSpPr>
        <p:spPr>
          <a:xfrm>
            <a:off x="2675074" y="1430443"/>
            <a:ext cx="6841850" cy="430887"/>
          </a:xfrm>
          <a:prstGeom prst="rect">
            <a:avLst/>
          </a:prstGeom>
          <a:noFill/>
        </p:spPr>
        <p:txBody>
          <a:bodyPr wrap="square" lIns="91440" tIns="45720" rIns="91440" bIns="45720" anchor="t">
            <a:spAutoFit/>
          </a:bodyPr>
          <a:lstStyle/>
          <a:p>
            <a:pPr algn="ctr"/>
            <a:r>
              <a:rPr lang="ja-JP" altLang="en-US" sz="2200">
                <a:solidFill>
                  <a:srgbClr val="FF6600"/>
                </a:solidFill>
                <a:latin typeface="Meiryo UI"/>
                <a:ea typeface="Meiryo UI"/>
                <a:cs typeface="Arial"/>
              </a:rPr>
              <a:t>警告を受けたら</a:t>
            </a:r>
            <a:r>
              <a:rPr lang="en-US" sz="2200" dirty="0">
                <a:solidFill>
                  <a:srgbClr val="FF6600"/>
                </a:solidFill>
                <a:latin typeface="Meiryo UI"/>
                <a:ea typeface="Meiryo UI"/>
                <a:cs typeface="Arial"/>
              </a:rPr>
              <a:t>、</a:t>
            </a:r>
            <a:r>
              <a:rPr lang="ja-JP" altLang="en-US" sz="2200">
                <a:solidFill>
                  <a:srgbClr val="FF6600"/>
                </a:solidFill>
                <a:latin typeface="Meiryo UI"/>
                <a:ea typeface="Meiryo UI"/>
                <a:cs typeface="Arial"/>
              </a:rPr>
              <a:t>詳細を確認</a:t>
            </a:r>
            <a:endParaRPr lang="en-US" sz="2200">
              <a:solidFill>
                <a:srgbClr val="FF6600"/>
              </a:solidFill>
              <a:latin typeface="Meiryo UI"/>
              <a:ea typeface="Meiryo UI"/>
              <a:cs typeface="Arial"/>
            </a:endParaRPr>
          </a:p>
        </p:txBody>
      </p:sp>
      <p:pic>
        <p:nvPicPr>
          <p:cNvPr id="3" name="Picture 3">
            <a:extLst>
              <a:ext uri="{FF2B5EF4-FFF2-40B4-BE49-F238E27FC236}">
                <a16:creationId xmlns:a16="http://schemas.microsoft.com/office/drawing/2014/main" id="{2E023EEA-775D-2745-80E0-10C00D0B0DAB}"/>
              </a:ext>
            </a:extLst>
          </p:cNvPr>
          <p:cNvPicPr>
            <a:picLocks noChangeAspect="1"/>
          </p:cNvPicPr>
          <p:nvPr/>
        </p:nvPicPr>
        <p:blipFill>
          <a:blip r:embed="rId3"/>
          <a:stretch>
            <a:fillRect/>
          </a:stretch>
        </p:blipFill>
        <p:spPr>
          <a:xfrm>
            <a:off x="1608069" y="2126974"/>
            <a:ext cx="8975861" cy="4731027"/>
          </a:xfrm>
          <a:prstGeom prst="rect">
            <a:avLst/>
          </a:prstGeom>
        </p:spPr>
      </p:pic>
    </p:spTree>
    <p:extLst>
      <p:ext uri="{BB962C8B-B14F-4D97-AF65-F5344CB8AC3E}">
        <p14:creationId xmlns:p14="http://schemas.microsoft.com/office/powerpoint/2010/main" val="442132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A77A8-C3C6-69D1-0FD2-B82D0EAAA14B}"/>
              </a:ext>
            </a:extLst>
          </p:cNvPr>
          <p:cNvSpPr>
            <a:spLocks noGrp="1"/>
          </p:cNvSpPr>
          <p:nvPr>
            <p:ph type="title"/>
          </p:nvPr>
        </p:nvSpPr>
        <p:spPr>
          <a:xfrm>
            <a:off x="970307" y="320323"/>
            <a:ext cx="11239500" cy="1325563"/>
          </a:xfrm>
        </p:spPr>
        <p:txBody>
          <a:bodyPr>
            <a:normAutofit fontScale="90000"/>
          </a:bodyPr>
          <a:lstStyle/>
          <a:p>
            <a:r>
              <a:rPr lang="en-TW" altLang="zh-TW" dirty="0">
                <a:latin typeface="Meiryo UI"/>
                <a:ea typeface="新細明體"/>
                <a:cs typeface="Arial"/>
              </a:rPr>
              <a:t>AMIZ Cloud: </a:t>
            </a:r>
            <a:r>
              <a:rPr lang="en-TW" altLang="zh-TW" err="1">
                <a:latin typeface="Meiryo UI"/>
                <a:ea typeface="新細明體"/>
                <a:cs typeface="Arial"/>
              </a:rPr>
              <a:t>カスタマイズされたアラート</a:t>
            </a:r>
            <a:endParaRPr lang="en-TW" err="1">
              <a:latin typeface="Meiryo UI"/>
            </a:endParaRPr>
          </a:p>
        </p:txBody>
      </p:sp>
      <p:sp>
        <p:nvSpPr>
          <p:cNvPr id="8" name="文字方塊 7">
            <a:extLst>
              <a:ext uri="{FF2B5EF4-FFF2-40B4-BE49-F238E27FC236}">
                <a16:creationId xmlns:a16="http://schemas.microsoft.com/office/drawing/2014/main" id="{EFB56E7C-C211-DB4C-6868-A4E9E962C221}"/>
              </a:ext>
            </a:extLst>
          </p:cNvPr>
          <p:cNvSpPr txBox="1"/>
          <p:nvPr/>
        </p:nvSpPr>
        <p:spPr>
          <a:xfrm>
            <a:off x="970306" y="1430443"/>
            <a:ext cx="9724105" cy="430887"/>
          </a:xfrm>
          <a:prstGeom prst="rect">
            <a:avLst/>
          </a:prstGeom>
          <a:noFill/>
        </p:spPr>
        <p:txBody>
          <a:bodyPr wrap="square" lIns="91440" tIns="45720" rIns="91440" bIns="45720" anchor="t">
            <a:spAutoFit/>
          </a:bodyPr>
          <a:lstStyle/>
          <a:p>
            <a:pPr algn="ctr"/>
            <a:r>
              <a:rPr lang="en-US" sz="2200" dirty="0" err="1">
                <a:solidFill>
                  <a:srgbClr val="FF6600"/>
                </a:solidFill>
                <a:latin typeface="Meiryo UI"/>
                <a:ea typeface="Meiryo UI"/>
                <a:cs typeface="Arial"/>
              </a:rPr>
              <a:t>ポリシーを設定すると</a:t>
            </a:r>
            <a:r>
              <a:rPr lang="en-US" sz="2200" dirty="0">
                <a:solidFill>
                  <a:srgbClr val="FF6600"/>
                </a:solidFill>
                <a:latin typeface="Meiryo UI"/>
                <a:ea typeface="Meiryo UI"/>
                <a:cs typeface="Arial"/>
              </a:rPr>
              <a:t>、</a:t>
            </a:r>
            <a:r>
              <a:rPr lang="ja-JP" altLang="en-US" sz="2200">
                <a:solidFill>
                  <a:srgbClr val="FF6600"/>
                </a:solidFill>
                <a:latin typeface="Meiryo UI"/>
                <a:ea typeface="Meiryo UI"/>
                <a:cs typeface="Arial"/>
              </a:rPr>
              <a:t>閾値に達したときにアラートが送信されます</a:t>
            </a:r>
            <a:endParaRPr lang="en-US" sz="2200">
              <a:solidFill>
                <a:srgbClr val="FF6600"/>
              </a:solidFill>
              <a:latin typeface="Meiryo UI"/>
              <a:ea typeface="Meiryo UI"/>
              <a:cs typeface="Arial"/>
            </a:endParaRPr>
          </a:p>
        </p:txBody>
      </p:sp>
      <p:pic>
        <p:nvPicPr>
          <p:cNvPr id="4" name="Picture 9">
            <a:extLst>
              <a:ext uri="{FF2B5EF4-FFF2-40B4-BE49-F238E27FC236}">
                <a16:creationId xmlns:a16="http://schemas.microsoft.com/office/drawing/2014/main" id="{B0656B89-FADB-C057-F75D-81513F2C8A98}"/>
              </a:ext>
            </a:extLst>
          </p:cNvPr>
          <p:cNvPicPr>
            <a:picLocks noChangeAspect="1"/>
          </p:cNvPicPr>
          <p:nvPr/>
        </p:nvPicPr>
        <p:blipFill>
          <a:blip r:embed="rId2"/>
          <a:stretch>
            <a:fillRect/>
          </a:stretch>
        </p:blipFill>
        <p:spPr>
          <a:xfrm>
            <a:off x="0" y="2126974"/>
            <a:ext cx="9475212" cy="4731026"/>
          </a:xfrm>
          <a:prstGeom prst="rect">
            <a:avLst/>
          </a:prstGeom>
          <a:effectLst>
            <a:outerShdw blurRad="508000" dist="622300" algn="l" rotWithShape="0">
              <a:prstClr val="black">
                <a:alpha val="40000"/>
              </a:prstClr>
            </a:outerShdw>
          </a:effectLst>
        </p:spPr>
      </p:pic>
      <p:pic>
        <p:nvPicPr>
          <p:cNvPr id="5" name="Picture 7">
            <a:extLst>
              <a:ext uri="{FF2B5EF4-FFF2-40B4-BE49-F238E27FC236}">
                <a16:creationId xmlns:a16="http://schemas.microsoft.com/office/drawing/2014/main" id="{9F7F75AF-804C-6222-73B9-A30E55180746}"/>
              </a:ext>
            </a:extLst>
          </p:cNvPr>
          <p:cNvPicPr>
            <a:picLocks noChangeAspect="1"/>
          </p:cNvPicPr>
          <p:nvPr/>
        </p:nvPicPr>
        <p:blipFill>
          <a:blip r:embed="rId3"/>
          <a:stretch>
            <a:fillRect/>
          </a:stretch>
        </p:blipFill>
        <p:spPr>
          <a:xfrm>
            <a:off x="5675542" y="5187398"/>
            <a:ext cx="6516458" cy="1670602"/>
          </a:xfrm>
          <a:prstGeom prst="rect">
            <a:avLst/>
          </a:prstGeom>
          <a:effectLst>
            <a:outerShdw blurRad="508000" dist="622300" algn="l" rotWithShape="0">
              <a:prstClr val="black">
                <a:alpha val="40000"/>
              </a:prstClr>
            </a:outerShdw>
          </a:effectLst>
        </p:spPr>
      </p:pic>
    </p:spTree>
    <p:extLst>
      <p:ext uri="{BB962C8B-B14F-4D97-AF65-F5344CB8AC3E}">
        <p14:creationId xmlns:p14="http://schemas.microsoft.com/office/powerpoint/2010/main" val="309006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A77A8-C3C6-69D1-0FD2-B82D0EAAA14B}"/>
              </a:ext>
            </a:extLst>
          </p:cNvPr>
          <p:cNvSpPr>
            <a:spLocks noGrp="1"/>
          </p:cNvSpPr>
          <p:nvPr>
            <p:ph type="title"/>
          </p:nvPr>
        </p:nvSpPr>
        <p:spPr>
          <a:xfrm>
            <a:off x="1162923" y="231423"/>
            <a:ext cx="12458700" cy="1325563"/>
          </a:xfrm>
        </p:spPr>
        <p:txBody>
          <a:bodyPr>
            <a:normAutofit fontScale="90000"/>
          </a:bodyPr>
          <a:lstStyle/>
          <a:p>
            <a:r>
              <a:rPr lang="en-TW" altLang="zh-TW" dirty="0">
                <a:latin typeface="Meiryo UI"/>
                <a:ea typeface="新細明體"/>
                <a:cs typeface="Arial"/>
              </a:rPr>
              <a:t>AMIZ Cloud: </a:t>
            </a:r>
            <a:r>
              <a:rPr lang="en-US" altLang="zh-TW" dirty="0">
                <a:latin typeface="Meiryo UI"/>
              </a:rPr>
              <a:t/>
            </a:r>
            <a:br>
              <a:rPr lang="en-US" altLang="zh-TW" dirty="0">
                <a:latin typeface="Meiryo UI"/>
              </a:rPr>
            </a:br>
            <a:r>
              <a:rPr lang="en-TW" altLang="zh-TW" dirty="0">
                <a:latin typeface="Meiryo UI"/>
                <a:ea typeface="新細明體"/>
                <a:cs typeface="Arial"/>
              </a:rPr>
              <a:t>Central </a:t>
            </a:r>
            <a:r>
              <a:rPr lang="en-TW" altLang="zh-TW" err="1">
                <a:latin typeface="Meiryo UI"/>
                <a:ea typeface="新細明體"/>
                <a:cs typeface="Arial"/>
              </a:rPr>
              <a:t>Portalからアプリケーションを管理</a:t>
            </a:r>
            <a:endParaRPr lang="en-TW" err="1">
              <a:latin typeface="Meiryo UI"/>
              <a:ea typeface="新細明體"/>
              <a:cs typeface="Arial"/>
            </a:endParaRPr>
          </a:p>
        </p:txBody>
      </p:sp>
      <p:sp>
        <p:nvSpPr>
          <p:cNvPr id="8" name="文字方塊 7">
            <a:extLst>
              <a:ext uri="{FF2B5EF4-FFF2-40B4-BE49-F238E27FC236}">
                <a16:creationId xmlns:a16="http://schemas.microsoft.com/office/drawing/2014/main" id="{EFB56E7C-C211-DB4C-6868-A4E9E962C221}"/>
              </a:ext>
            </a:extLst>
          </p:cNvPr>
          <p:cNvSpPr txBox="1"/>
          <p:nvPr/>
        </p:nvSpPr>
        <p:spPr>
          <a:xfrm>
            <a:off x="1239123" y="1566372"/>
            <a:ext cx="10004150" cy="430887"/>
          </a:xfrm>
          <a:prstGeom prst="rect">
            <a:avLst/>
          </a:prstGeom>
          <a:noFill/>
        </p:spPr>
        <p:txBody>
          <a:bodyPr wrap="square" lIns="91440" tIns="45720" rIns="91440" bIns="45720" anchor="t">
            <a:spAutoFit/>
          </a:bodyPr>
          <a:lstStyle/>
          <a:p>
            <a:pPr algn="ctr"/>
            <a:r>
              <a:rPr lang="en-US" sz="2200" dirty="0" err="1">
                <a:solidFill>
                  <a:srgbClr val="FF6600"/>
                </a:solidFill>
                <a:latin typeface="Meiryo UI"/>
                <a:ea typeface="Meiryo UI"/>
                <a:cs typeface="Arial"/>
              </a:rPr>
              <a:t>更新、開始、停止、削除</a:t>
            </a:r>
            <a:endParaRPr lang="en-US" dirty="0" err="1">
              <a:latin typeface="Meiryo UI"/>
              <a:ea typeface="Meiryo UI"/>
            </a:endParaRPr>
          </a:p>
        </p:txBody>
      </p:sp>
      <p:pic>
        <p:nvPicPr>
          <p:cNvPr id="5" name="Picture 4">
            <a:extLst>
              <a:ext uri="{FF2B5EF4-FFF2-40B4-BE49-F238E27FC236}">
                <a16:creationId xmlns:a16="http://schemas.microsoft.com/office/drawing/2014/main" id="{DE2CF4C6-8A9A-498C-D6F3-79FC8460276B}"/>
              </a:ext>
            </a:extLst>
          </p:cNvPr>
          <p:cNvPicPr>
            <a:picLocks noChangeAspect="1"/>
          </p:cNvPicPr>
          <p:nvPr/>
        </p:nvPicPr>
        <p:blipFill>
          <a:blip r:embed="rId2"/>
          <a:stretch>
            <a:fillRect/>
          </a:stretch>
        </p:blipFill>
        <p:spPr>
          <a:xfrm>
            <a:off x="1358392" y="2126973"/>
            <a:ext cx="9475215" cy="4731027"/>
          </a:xfrm>
          <a:prstGeom prst="rect">
            <a:avLst/>
          </a:prstGeom>
          <a:effectLst>
            <a:outerShdw blurRad="381000" dist="457200" algn="l" rotWithShape="0">
              <a:prstClr val="black">
                <a:alpha val="40000"/>
              </a:prstClr>
            </a:outerShdw>
          </a:effectLst>
        </p:spPr>
      </p:pic>
    </p:spTree>
    <p:extLst>
      <p:ext uri="{BB962C8B-B14F-4D97-AF65-F5344CB8AC3E}">
        <p14:creationId xmlns:p14="http://schemas.microsoft.com/office/powerpoint/2010/main" val="39824641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A77A8-C3C6-69D1-0FD2-B82D0EAAA14B}"/>
              </a:ext>
            </a:extLst>
          </p:cNvPr>
          <p:cNvSpPr>
            <a:spLocks noGrp="1"/>
          </p:cNvSpPr>
          <p:nvPr>
            <p:ph type="title"/>
          </p:nvPr>
        </p:nvSpPr>
        <p:spPr>
          <a:xfrm>
            <a:off x="1239124" y="320323"/>
            <a:ext cx="9588500" cy="1325563"/>
          </a:xfrm>
        </p:spPr>
        <p:txBody>
          <a:bodyPr>
            <a:normAutofit fontScale="90000"/>
          </a:bodyPr>
          <a:lstStyle/>
          <a:p>
            <a:pPr algn="ctr"/>
            <a:r>
              <a:rPr lang="en-TW" altLang="zh-TW" dirty="0">
                <a:latin typeface="Meiryo UI"/>
                <a:ea typeface="新細明體"/>
                <a:cs typeface="Arial"/>
              </a:rPr>
              <a:t>AMIZ Cloud: </a:t>
            </a:r>
            <a:r>
              <a:rPr lang="en-US" altLang="zh-TW" dirty="0">
                <a:latin typeface="Meiryo UI"/>
              </a:rPr>
              <a:t/>
            </a:r>
            <a:br>
              <a:rPr lang="en-US" altLang="zh-TW" dirty="0">
                <a:latin typeface="Meiryo UI"/>
              </a:rPr>
            </a:br>
            <a:r>
              <a:rPr lang="en-TW" altLang="zh-TW" dirty="0">
                <a:latin typeface="Meiryo UI"/>
                <a:ea typeface="新細明體"/>
                <a:cs typeface="Arial"/>
              </a:rPr>
              <a:t>Central </a:t>
            </a:r>
            <a:r>
              <a:rPr lang="en-TW" altLang="zh-TW" err="1">
                <a:latin typeface="Meiryo UI"/>
                <a:ea typeface="新細明體"/>
                <a:cs typeface="Arial"/>
              </a:rPr>
              <a:t>Portalからの基本制御</a:t>
            </a:r>
            <a:endParaRPr lang="en-TW" err="1">
              <a:latin typeface="Meiryo UI"/>
              <a:ea typeface="新細明體"/>
              <a:cs typeface="Arial"/>
            </a:endParaRPr>
          </a:p>
        </p:txBody>
      </p:sp>
      <p:sp>
        <p:nvSpPr>
          <p:cNvPr id="8" name="文字方塊 7">
            <a:extLst>
              <a:ext uri="{FF2B5EF4-FFF2-40B4-BE49-F238E27FC236}">
                <a16:creationId xmlns:a16="http://schemas.microsoft.com/office/drawing/2014/main" id="{EFB56E7C-C211-DB4C-6868-A4E9E962C221}"/>
              </a:ext>
            </a:extLst>
          </p:cNvPr>
          <p:cNvSpPr txBox="1"/>
          <p:nvPr/>
        </p:nvSpPr>
        <p:spPr>
          <a:xfrm>
            <a:off x="1239124" y="1566372"/>
            <a:ext cx="9597750" cy="430887"/>
          </a:xfrm>
          <a:prstGeom prst="rect">
            <a:avLst/>
          </a:prstGeom>
          <a:noFill/>
        </p:spPr>
        <p:txBody>
          <a:bodyPr wrap="square" lIns="91440" tIns="45720" rIns="91440" bIns="45720" anchor="t">
            <a:spAutoFit/>
          </a:bodyPr>
          <a:lstStyle/>
          <a:p>
            <a:pPr algn="ctr"/>
            <a:r>
              <a:rPr lang="en-US" sz="2200" dirty="0" err="1">
                <a:solidFill>
                  <a:srgbClr val="FF6600"/>
                </a:solidFill>
                <a:latin typeface="Meiryo UI"/>
                <a:ea typeface="Meiryo UI"/>
                <a:cs typeface="Arial"/>
              </a:rPr>
              <a:t>ファームウェアの更新、再起動、シャットダウン</a:t>
            </a:r>
            <a:endParaRPr lang="en-US" dirty="0" err="1">
              <a:latin typeface="Meiryo UI"/>
              <a:ea typeface="Meiryo UI"/>
            </a:endParaRPr>
          </a:p>
        </p:txBody>
      </p:sp>
      <p:pic>
        <p:nvPicPr>
          <p:cNvPr id="5" name="Picture 4">
            <a:extLst>
              <a:ext uri="{FF2B5EF4-FFF2-40B4-BE49-F238E27FC236}">
                <a16:creationId xmlns:a16="http://schemas.microsoft.com/office/drawing/2014/main" id="{DE2CF4C6-8A9A-498C-D6F3-79FC8460276B}"/>
              </a:ext>
            </a:extLst>
          </p:cNvPr>
          <p:cNvPicPr>
            <a:picLocks noChangeAspect="1"/>
          </p:cNvPicPr>
          <p:nvPr/>
        </p:nvPicPr>
        <p:blipFill>
          <a:blip r:embed="rId2"/>
          <a:stretch>
            <a:fillRect/>
          </a:stretch>
        </p:blipFill>
        <p:spPr>
          <a:xfrm>
            <a:off x="1358393" y="2126973"/>
            <a:ext cx="9475215" cy="4731027"/>
          </a:xfrm>
          <a:prstGeom prst="rect">
            <a:avLst/>
          </a:prstGeom>
          <a:effectLst>
            <a:outerShdw blurRad="381000" dist="457200" algn="l" rotWithShape="0">
              <a:prstClr val="black">
                <a:alpha val="40000"/>
              </a:prstClr>
            </a:outerShdw>
          </a:effectLst>
        </p:spPr>
      </p:pic>
      <p:pic>
        <p:nvPicPr>
          <p:cNvPr id="3" name="Picture 3">
            <a:extLst>
              <a:ext uri="{FF2B5EF4-FFF2-40B4-BE49-F238E27FC236}">
                <a16:creationId xmlns:a16="http://schemas.microsoft.com/office/drawing/2014/main" id="{9CC99D55-00A2-4FE5-D2A5-FB791C7EBF7D}"/>
              </a:ext>
            </a:extLst>
          </p:cNvPr>
          <p:cNvPicPr>
            <a:picLocks noChangeAspect="1"/>
          </p:cNvPicPr>
          <p:nvPr/>
        </p:nvPicPr>
        <p:blipFill>
          <a:blip r:embed="rId3"/>
          <a:stretch>
            <a:fillRect/>
          </a:stretch>
        </p:blipFill>
        <p:spPr>
          <a:xfrm>
            <a:off x="1358393" y="2126973"/>
            <a:ext cx="9475214" cy="4731027"/>
          </a:xfrm>
          <a:prstGeom prst="rect">
            <a:avLst/>
          </a:prstGeom>
        </p:spPr>
      </p:pic>
    </p:spTree>
    <p:extLst>
      <p:ext uri="{BB962C8B-B14F-4D97-AF65-F5344CB8AC3E}">
        <p14:creationId xmlns:p14="http://schemas.microsoft.com/office/powerpoint/2010/main" val="2064836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圓角 22">
            <a:extLst>
              <a:ext uri="{FF2B5EF4-FFF2-40B4-BE49-F238E27FC236}">
                <a16:creationId xmlns:a16="http://schemas.microsoft.com/office/drawing/2014/main" id="{45A7AB65-40C5-3F81-CCC1-86D6DF8866BA}"/>
              </a:ext>
            </a:extLst>
          </p:cNvPr>
          <p:cNvSpPr/>
          <p:nvPr/>
        </p:nvSpPr>
        <p:spPr>
          <a:xfrm>
            <a:off x="5968253" y="2393575"/>
            <a:ext cx="5945841" cy="4155141"/>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2" name="矩形: 圓角 21">
            <a:extLst>
              <a:ext uri="{FF2B5EF4-FFF2-40B4-BE49-F238E27FC236}">
                <a16:creationId xmlns:a16="http://schemas.microsoft.com/office/drawing/2014/main" id="{7CA0895F-BACF-C09E-C993-87DBBEACE350}"/>
              </a:ext>
            </a:extLst>
          </p:cNvPr>
          <p:cNvSpPr/>
          <p:nvPr/>
        </p:nvSpPr>
        <p:spPr>
          <a:xfrm>
            <a:off x="274124" y="2393576"/>
            <a:ext cx="5487941" cy="4155141"/>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5" name="文字方塊 4">
            <a:extLst>
              <a:ext uri="{FF2B5EF4-FFF2-40B4-BE49-F238E27FC236}">
                <a16:creationId xmlns:a16="http://schemas.microsoft.com/office/drawing/2014/main" id="{301E05AD-915C-D86D-5A21-728D40692EBB}"/>
              </a:ext>
            </a:extLst>
          </p:cNvPr>
          <p:cNvSpPr txBox="1"/>
          <p:nvPr/>
        </p:nvSpPr>
        <p:spPr>
          <a:xfrm>
            <a:off x="563956" y="509602"/>
            <a:ext cx="11066371" cy="830997"/>
          </a:xfrm>
          <a:prstGeom prst="rect">
            <a:avLst/>
          </a:prstGeom>
          <a:noFill/>
        </p:spPr>
        <p:txBody>
          <a:bodyPr wrap="square" lIns="91440" tIns="45720" rIns="91440" bIns="45720" rtlCol="0" anchor="t">
            <a:spAutoFit/>
          </a:bodyPr>
          <a:lstStyle/>
          <a:p>
            <a:r>
              <a:rPr lang="en-US" sz="4800" b="1" dirty="0" smtClean="0">
                <a:solidFill>
                  <a:srgbClr val="282E40"/>
                </a:solidFill>
                <a:latin typeface="Meiryo UI" panose="020B0604030504040204" pitchFamily="50" charset="-128"/>
                <a:ea typeface="Meiryo UI" panose="020B0604030504040204" pitchFamily="50" charset="-128"/>
                <a:cs typeface="Arial"/>
              </a:rPr>
              <a:t>SMB Multichannel</a:t>
            </a:r>
            <a:endParaRPr lang="en-US" altLang="zh-TW" dirty="0">
              <a:latin typeface="Meiryo UI" panose="020B0604030504040204" pitchFamily="50" charset="-128"/>
              <a:ea typeface="Meiryo UI" panose="020B0604030504040204" pitchFamily="50" charset="-128"/>
            </a:endParaRPr>
          </a:p>
        </p:txBody>
      </p:sp>
      <p:sp>
        <p:nvSpPr>
          <p:cNvPr id="6" name="文字方塊 5">
            <a:extLst>
              <a:ext uri="{FF2B5EF4-FFF2-40B4-BE49-F238E27FC236}">
                <a16:creationId xmlns:a16="http://schemas.microsoft.com/office/drawing/2014/main" id="{C858BB6F-8118-EE4A-91F3-61D3B4CB8EE1}"/>
              </a:ext>
            </a:extLst>
          </p:cNvPr>
          <p:cNvSpPr txBox="1"/>
          <p:nvPr/>
        </p:nvSpPr>
        <p:spPr>
          <a:xfrm>
            <a:off x="563955" y="1340599"/>
            <a:ext cx="10960173" cy="646331"/>
          </a:xfrm>
          <a:prstGeom prst="rect">
            <a:avLst/>
          </a:prstGeom>
          <a:noFill/>
        </p:spPr>
        <p:txBody>
          <a:bodyPr wrap="square" lIns="91440" tIns="45720" rIns="91440" bIns="45720" rtlCol="0" anchor="t">
            <a:spAutoFit/>
          </a:bodyPr>
          <a:lstStyle/>
          <a:p>
            <a:r>
              <a:rPr lang="en-US">
                <a:latin typeface="Meiryo UI" panose="020B0604030504040204" pitchFamily="50" charset="-128"/>
                <a:ea typeface="Meiryo UI" panose="020B0604030504040204" pitchFamily="50" charset="-128"/>
                <a:cs typeface="Arial"/>
              </a:rPr>
              <a:t>SMB 3</a:t>
            </a:r>
            <a:r>
              <a:rPr lang="ja-JP" altLang="en-US">
                <a:latin typeface="Meiryo UI" panose="020B0604030504040204" pitchFamily="50" charset="-128"/>
                <a:ea typeface="Meiryo UI" panose="020B0604030504040204" pitchFamily="50" charset="-128"/>
                <a:cs typeface="Arial"/>
              </a:rPr>
              <a:t>クライアントは</a:t>
            </a:r>
            <a:r>
              <a:rPr lang="en-US" dirty="0">
                <a:latin typeface="Meiryo UI" panose="020B0604030504040204" pitchFamily="50" charset="-128"/>
                <a:ea typeface="Meiryo UI" panose="020B0604030504040204" pitchFamily="50" charset="-128"/>
                <a:cs typeface="Arial"/>
              </a:rPr>
              <a:t>、1</a:t>
            </a:r>
            <a:r>
              <a:rPr lang="ja-JP" altLang="en-US">
                <a:latin typeface="Meiryo UI" panose="020B0604030504040204" pitchFamily="50" charset="-128"/>
                <a:ea typeface="Meiryo UI" panose="020B0604030504040204" pitchFamily="50" charset="-128"/>
                <a:cs typeface="Arial"/>
              </a:rPr>
              <a:t>つの</a:t>
            </a:r>
            <a:r>
              <a:rPr lang="en-US" dirty="0">
                <a:latin typeface="Meiryo UI" panose="020B0604030504040204" pitchFamily="50" charset="-128"/>
                <a:ea typeface="Meiryo UI" panose="020B0604030504040204" pitchFamily="50" charset="-128"/>
                <a:cs typeface="Arial"/>
              </a:rPr>
              <a:t>SMB</a:t>
            </a:r>
            <a:r>
              <a:rPr lang="ja-JP" altLang="en-US">
                <a:latin typeface="Meiryo UI" panose="020B0604030504040204" pitchFamily="50" charset="-128"/>
                <a:ea typeface="Meiryo UI" panose="020B0604030504040204" pitchFamily="50" charset="-128"/>
                <a:cs typeface="Arial"/>
              </a:rPr>
              <a:t>セッションに対して</a:t>
            </a:r>
            <a:r>
              <a:rPr lang="en-US" dirty="0">
                <a:latin typeface="Meiryo UI" panose="020B0604030504040204" pitchFamily="50" charset="-128"/>
                <a:ea typeface="Meiryo UI" panose="020B0604030504040204" pitchFamily="50" charset="-128"/>
                <a:cs typeface="Arial"/>
              </a:rPr>
              <a:t>SMB</a:t>
            </a:r>
            <a:r>
              <a:rPr lang="ja-JP" altLang="en-US">
                <a:latin typeface="Meiryo UI" panose="020B0604030504040204" pitchFamily="50" charset="-128"/>
                <a:ea typeface="Meiryo UI" panose="020B0604030504040204" pitchFamily="50" charset="-128"/>
                <a:cs typeface="Arial"/>
              </a:rPr>
              <a:t>サーバーへの複数の接続を自動的に確立し</a:t>
            </a:r>
            <a:r>
              <a:rPr lang="en-US" dirty="0">
                <a:latin typeface="Meiryo UI" panose="020B0604030504040204" pitchFamily="50" charset="-128"/>
                <a:ea typeface="Meiryo UI" panose="020B0604030504040204" pitchFamily="50" charset="-128"/>
                <a:cs typeface="Arial"/>
              </a:rPr>
              <a:t>、</a:t>
            </a:r>
            <a:endParaRPr lang="en-US" altLang="ja-JP" dirty="0">
              <a:latin typeface="Meiryo UI" panose="020B0604030504040204" pitchFamily="50" charset="-128"/>
              <a:ea typeface="Meiryo UI" panose="020B0604030504040204" pitchFamily="50" charset="-128"/>
              <a:cs typeface="Arial"/>
            </a:endParaRPr>
          </a:p>
          <a:p>
            <a:r>
              <a:rPr lang="ja-JP" altLang="en-US">
                <a:latin typeface="Meiryo UI" panose="020B0604030504040204" pitchFamily="50" charset="-128"/>
                <a:ea typeface="Meiryo UI" panose="020B0604030504040204" pitchFamily="50" charset="-128"/>
                <a:cs typeface="Arial"/>
              </a:rPr>
              <a:t>複数の接続により帯域幅の集約とネットワーク上の障害回避を実現します</a:t>
            </a:r>
            <a:r>
              <a:rPr lang="en-US" dirty="0">
                <a:latin typeface="Meiryo UI" panose="020B0604030504040204" pitchFamily="50" charset="-128"/>
                <a:ea typeface="Meiryo UI" panose="020B0604030504040204" pitchFamily="50" charset="-128"/>
                <a:cs typeface="Arial"/>
              </a:rPr>
              <a:t>。</a:t>
            </a:r>
            <a:endParaRPr lang="en-US" dirty="0">
              <a:latin typeface="Meiryo UI" panose="020B0604030504040204" pitchFamily="50" charset="-128"/>
              <a:ea typeface="Meiryo UI" panose="020B0604030504040204" pitchFamily="50" charset="-128"/>
            </a:endParaRPr>
          </a:p>
        </p:txBody>
      </p:sp>
      <p:sp>
        <p:nvSpPr>
          <p:cNvPr id="13" name="文字方塊 12">
            <a:extLst>
              <a:ext uri="{FF2B5EF4-FFF2-40B4-BE49-F238E27FC236}">
                <a16:creationId xmlns:a16="http://schemas.microsoft.com/office/drawing/2014/main" id="{38521A79-6889-975D-3DD2-438FF77B1CF7}"/>
              </a:ext>
            </a:extLst>
          </p:cNvPr>
          <p:cNvSpPr txBox="1"/>
          <p:nvPr/>
        </p:nvSpPr>
        <p:spPr>
          <a:xfrm>
            <a:off x="1798996" y="2605880"/>
            <a:ext cx="2533090" cy="369332"/>
          </a:xfrm>
          <a:prstGeom prst="rect">
            <a:avLst/>
          </a:prstGeom>
          <a:noFill/>
        </p:spPr>
        <p:txBody>
          <a:bodyPr wrap="square" lIns="91440" tIns="45720" rIns="91440" bIns="45720" anchor="t">
            <a:spAutoFit/>
          </a:bodyPr>
          <a:lstStyle/>
          <a:p>
            <a:r>
              <a:rPr lang="en-US" altLang="ja-JP" b="1" dirty="0" smtClean="0">
                <a:solidFill>
                  <a:srgbClr val="282E40"/>
                </a:solidFill>
                <a:latin typeface="Meiryo UI" panose="020B0604030504040204" pitchFamily="50" charset="-128"/>
                <a:ea typeface="Meiryo UI" panose="020B0604030504040204" pitchFamily="50" charset="-128"/>
                <a:cs typeface="Arial"/>
              </a:rPr>
              <a:t>Multichannel</a:t>
            </a:r>
            <a:r>
              <a:rPr lang="en-US" altLang="zh-TW" b="1" dirty="0" smtClean="0">
                <a:latin typeface="Meiryo UI" panose="020B0604030504040204" pitchFamily="50" charset="-128"/>
                <a:ea typeface="Meiryo UI" panose="020B0604030504040204" pitchFamily="50" charset="-128"/>
                <a:cs typeface="Arial"/>
              </a:rPr>
              <a:t>なし</a:t>
            </a:r>
            <a:endParaRPr lang="en-US" altLang="zh-TW" b="1" dirty="0">
              <a:latin typeface="Meiryo UI" panose="020B0604030504040204" pitchFamily="50" charset="-128"/>
              <a:ea typeface="Meiryo UI" panose="020B0604030504040204" pitchFamily="50" charset="-128"/>
              <a:cs typeface="Arial"/>
            </a:endParaRPr>
          </a:p>
        </p:txBody>
      </p:sp>
      <p:sp>
        <p:nvSpPr>
          <p:cNvPr id="14" name="文字方塊 13">
            <a:extLst>
              <a:ext uri="{FF2B5EF4-FFF2-40B4-BE49-F238E27FC236}">
                <a16:creationId xmlns:a16="http://schemas.microsoft.com/office/drawing/2014/main" id="{BE5C7F2D-C4C7-3240-677F-52C6AB79FE3F}"/>
              </a:ext>
            </a:extLst>
          </p:cNvPr>
          <p:cNvSpPr txBox="1"/>
          <p:nvPr/>
        </p:nvSpPr>
        <p:spPr>
          <a:xfrm>
            <a:off x="7908298" y="2605880"/>
            <a:ext cx="2533090" cy="369332"/>
          </a:xfrm>
          <a:prstGeom prst="rect">
            <a:avLst/>
          </a:prstGeom>
          <a:noFill/>
        </p:spPr>
        <p:txBody>
          <a:bodyPr wrap="square" lIns="91440" tIns="45720" rIns="91440" bIns="45720" anchor="t">
            <a:spAutoFit/>
          </a:bodyPr>
          <a:lstStyle/>
          <a:p>
            <a:r>
              <a:rPr lang="en-US" altLang="ja-JP" b="1" dirty="0" err="1" smtClean="0">
                <a:solidFill>
                  <a:srgbClr val="282E40"/>
                </a:solidFill>
                <a:latin typeface="Meiryo UI" panose="020B0604030504040204" pitchFamily="50" charset="-128"/>
                <a:ea typeface="Meiryo UI" panose="020B0604030504040204" pitchFamily="50" charset="-128"/>
                <a:cs typeface="Arial"/>
              </a:rPr>
              <a:t>Multichannel</a:t>
            </a:r>
            <a:r>
              <a:rPr lang="en-US" altLang="zh-TW" b="1" dirty="0" err="1" smtClean="0">
                <a:latin typeface="Meiryo UI" panose="020B0604030504040204" pitchFamily="50" charset="-128"/>
                <a:ea typeface="Meiryo UI" panose="020B0604030504040204" pitchFamily="50" charset="-128"/>
                <a:cs typeface="Arial"/>
              </a:rPr>
              <a:t>あり</a:t>
            </a:r>
            <a:endParaRPr lang="en-US" altLang="zh-TW" b="1" dirty="0">
              <a:latin typeface="Meiryo UI" panose="020B0604030504040204" pitchFamily="50" charset="-128"/>
              <a:ea typeface="Meiryo UI" panose="020B0604030504040204" pitchFamily="50" charset="-128"/>
              <a:cs typeface="Arial"/>
            </a:endParaRPr>
          </a:p>
        </p:txBody>
      </p:sp>
      <p:pic>
        <p:nvPicPr>
          <p:cNvPr id="19" name="圖形 18">
            <a:extLst>
              <a:ext uri="{FF2B5EF4-FFF2-40B4-BE49-F238E27FC236}">
                <a16:creationId xmlns:a16="http://schemas.microsoft.com/office/drawing/2014/main" id="{5894EFB4-1806-CCB9-2E48-DB1A33038C29}"/>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r="52558"/>
          <a:stretch/>
        </p:blipFill>
        <p:spPr>
          <a:xfrm>
            <a:off x="525768" y="3252211"/>
            <a:ext cx="5030021" cy="3149975"/>
          </a:xfrm>
          <a:prstGeom prst="rect">
            <a:avLst/>
          </a:prstGeom>
        </p:spPr>
      </p:pic>
      <p:sp>
        <p:nvSpPr>
          <p:cNvPr id="20" name="文字方塊 19">
            <a:extLst>
              <a:ext uri="{FF2B5EF4-FFF2-40B4-BE49-F238E27FC236}">
                <a16:creationId xmlns:a16="http://schemas.microsoft.com/office/drawing/2014/main" id="{86DB801F-3BBD-C8D7-2BA0-3A37FEF8F1A5}"/>
              </a:ext>
            </a:extLst>
          </p:cNvPr>
          <p:cNvSpPr txBox="1"/>
          <p:nvPr/>
        </p:nvSpPr>
        <p:spPr>
          <a:xfrm>
            <a:off x="10667869" y="4452029"/>
            <a:ext cx="960929" cy="276999"/>
          </a:xfrm>
          <a:prstGeom prst="rect">
            <a:avLst/>
          </a:prstGeom>
          <a:noFill/>
        </p:spPr>
        <p:txBody>
          <a:bodyPr wrap="square" lIns="91440" tIns="45720" rIns="91440" bIns="45720" anchor="t">
            <a:spAutoFit/>
          </a:bodyPr>
          <a:lstStyle/>
          <a:p>
            <a:r>
              <a:rPr lang="en-US" altLang="zh-TW" sz="1200" b="1" dirty="0">
                <a:latin typeface="Meiryo UI" panose="020B0604030504040204" pitchFamily="50" charset="-128"/>
                <a:ea typeface="Meiryo UI" panose="020B0604030504040204" pitchFamily="50" charset="-128"/>
                <a:cs typeface="Arial"/>
              </a:rPr>
              <a:t>より早く!</a:t>
            </a:r>
            <a:endParaRPr lang="zh-TW" altLang="en-US" sz="1200" dirty="0">
              <a:latin typeface="Meiryo UI" panose="020B0604030504040204" pitchFamily="50" charset="-128"/>
              <a:ea typeface="Meiryo UI" panose="020B0604030504040204" pitchFamily="50" charset="-128"/>
              <a:cs typeface="Arial"/>
            </a:endParaRPr>
          </a:p>
        </p:txBody>
      </p:sp>
      <p:sp>
        <p:nvSpPr>
          <p:cNvPr id="21" name="文字方塊 20">
            <a:extLst>
              <a:ext uri="{FF2B5EF4-FFF2-40B4-BE49-F238E27FC236}">
                <a16:creationId xmlns:a16="http://schemas.microsoft.com/office/drawing/2014/main" id="{6F7E5802-2724-5C8D-0A32-5BFC5AEFFD58}"/>
              </a:ext>
            </a:extLst>
          </p:cNvPr>
          <p:cNvSpPr txBox="1"/>
          <p:nvPr/>
        </p:nvSpPr>
        <p:spPr>
          <a:xfrm>
            <a:off x="10704003" y="5886733"/>
            <a:ext cx="1640250" cy="461665"/>
          </a:xfrm>
          <a:prstGeom prst="rect">
            <a:avLst/>
          </a:prstGeom>
          <a:noFill/>
        </p:spPr>
        <p:txBody>
          <a:bodyPr wrap="square" lIns="91440" tIns="45720" rIns="91440" bIns="45720" anchor="t">
            <a:spAutoFit/>
          </a:bodyPr>
          <a:lstStyle/>
          <a:p>
            <a:r>
              <a:rPr lang="en-US" altLang="zh-TW" sz="1200" b="1" dirty="0">
                <a:latin typeface="Meiryo UI" panose="020B0604030504040204" pitchFamily="50" charset="-128"/>
                <a:ea typeface="Meiryo UI" panose="020B0604030504040204" pitchFamily="50" charset="-128"/>
                <a:cs typeface="Arial"/>
              </a:rPr>
              <a:t>ネットワークの</a:t>
            </a:r>
            <a:endParaRPr lang="en-US" dirty="0">
              <a:latin typeface="Meiryo UI" panose="020B0604030504040204" pitchFamily="50" charset="-128"/>
              <a:ea typeface="Meiryo UI" panose="020B0604030504040204" pitchFamily="50" charset="-128"/>
            </a:endParaRPr>
          </a:p>
          <a:p>
            <a:r>
              <a:rPr lang="en-US" altLang="zh-TW" sz="1200" b="1" dirty="0">
                <a:latin typeface="Meiryo UI" panose="020B0604030504040204" pitchFamily="50" charset="-128"/>
                <a:ea typeface="Meiryo UI" panose="020B0604030504040204" pitchFamily="50" charset="-128"/>
                <a:cs typeface="Arial"/>
              </a:rPr>
              <a:t>耐障害性!</a:t>
            </a:r>
            <a:endParaRPr lang="en-US" dirty="0">
              <a:latin typeface="Meiryo UI" panose="020B0604030504040204" pitchFamily="50" charset="-128"/>
              <a:ea typeface="Meiryo UI" panose="020B0604030504040204" pitchFamily="50" charset="-128"/>
            </a:endParaRPr>
          </a:p>
        </p:txBody>
      </p:sp>
      <p:pic>
        <p:nvPicPr>
          <p:cNvPr id="24" name="圖形 23">
            <a:extLst>
              <a:ext uri="{FF2B5EF4-FFF2-40B4-BE49-F238E27FC236}">
                <a16:creationId xmlns:a16="http://schemas.microsoft.com/office/drawing/2014/main" id="{8ECC0A52-AA27-B319-0E7B-340218FB2885}"/>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53413" r="-855"/>
          <a:stretch/>
        </p:blipFill>
        <p:spPr>
          <a:xfrm>
            <a:off x="6077283" y="3252210"/>
            <a:ext cx="5030021" cy="3149975"/>
          </a:xfrm>
          <a:prstGeom prst="rect">
            <a:avLst/>
          </a:prstGeom>
        </p:spPr>
      </p:pic>
    </p:spTree>
    <p:extLst>
      <p:ext uri="{BB962C8B-B14F-4D97-AF65-F5344CB8AC3E}">
        <p14:creationId xmlns:p14="http://schemas.microsoft.com/office/powerpoint/2010/main" val="19356819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2A61817B-3A57-AB80-8519-D2DBA8942EBB}"/>
              </a:ext>
            </a:extLst>
          </p:cNvPr>
          <p:cNvPicPr>
            <a:picLocks noChangeAspect="1"/>
          </p:cNvPicPr>
          <p:nvPr/>
        </p:nvPicPr>
        <p:blipFill>
          <a:blip r:embed="rId2"/>
          <a:stretch>
            <a:fillRect/>
          </a:stretch>
        </p:blipFill>
        <p:spPr>
          <a:xfrm>
            <a:off x="7628885" y="0"/>
            <a:ext cx="4573054" cy="6858000"/>
          </a:xfrm>
          <a:prstGeom prst="rect">
            <a:avLst/>
          </a:prstGeom>
        </p:spPr>
      </p:pic>
      <p:pic>
        <p:nvPicPr>
          <p:cNvPr id="9" name="圖片 8">
            <a:extLst>
              <a:ext uri="{FF2B5EF4-FFF2-40B4-BE49-F238E27FC236}">
                <a16:creationId xmlns:a16="http://schemas.microsoft.com/office/drawing/2014/main" id="{D5672981-AFA4-0615-D61A-813ED821326A}"/>
              </a:ext>
            </a:extLst>
          </p:cNvPr>
          <p:cNvPicPr>
            <a:picLocks noChangeAspect="1"/>
          </p:cNvPicPr>
          <p:nvPr/>
        </p:nvPicPr>
        <p:blipFill>
          <a:blip r:embed="rId3"/>
          <a:stretch>
            <a:fillRect/>
          </a:stretch>
        </p:blipFill>
        <p:spPr>
          <a:xfrm>
            <a:off x="759515" y="2324894"/>
            <a:ext cx="1609725" cy="1609725"/>
          </a:xfrm>
          <a:prstGeom prst="rect">
            <a:avLst/>
          </a:prstGeom>
        </p:spPr>
      </p:pic>
      <p:sp>
        <p:nvSpPr>
          <p:cNvPr id="12" name="文字方塊 11">
            <a:extLst>
              <a:ext uri="{FF2B5EF4-FFF2-40B4-BE49-F238E27FC236}">
                <a16:creationId xmlns:a16="http://schemas.microsoft.com/office/drawing/2014/main" id="{C74157CA-B293-8DFF-0DA4-99C409C38E56}"/>
              </a:ext>
            </a:extLst>
          </p:cNvPr>
          <p:cNvSpPr txBox="1"/>
          <p:nvPr/>
        </p:nvSpPr>
        <p:spPr>
          <a:xfrm>
            <a:off x="589910" y="4126324"/>
            <a:ext cx="6496690" cy="1569660"/>
          </a:xfrm>
          <a:prstGeom prst="rect">
            <a:avLst/>
          </a:prstGeom>
          <a:noFill/>
        </p:spPr>
        <p:txBody>
          <a:bodyPr wrap="square" lIns="91440" tIns="45720" rIns="91440" bIns="45720" rtlCol="0" anchor="t">
            <a:spAutoFit/>
          </a:bodyPr>
          <a:lstStyle/>
          <a:p>
            <a:r>
              <a:rPr lang="en-US" sz="4800" b="1" dirty="0" err="1">
                <a:solidFill>
                  <a:srgbClr val="FF6600"/>
                </a:solidFill>
                <a:latin typeface="Meiryo UI"/>
                <a:ea typeface="Meiryo UI"/>
                <a:cs typeface="Arial"/>
              </a:rPr>
              <a:t>ファイルの効率化</a:t>
            </a:r>
            <a:endParaRPr lang="zh-TW" altLang="en-US" sz="4800" b="1" dirty="0" err="1">
              <a:solidFill>
                <a:srgbClr val="FF6600"/>
              </a:solidFill>
              <a:latin typeface="Meiryo UI"/>
              <a:ea typeface="Meiryo UI"/>
              <a:cs typeface="Arial" panose="020B0604020202020204" pitchFamily="34" charset="0"/>
            </a:endParaRPr>
          </a:p>
          <a:p>
            <a:r>
              <a:rPr lang="en-US" altLang="zh-TW" sz="4800" b="1" dirty="0">
                <a:solidFill>
                  <a:srgbClr val="FF6600"/>
                </a:solidFill>
                <a:latin typeface="Meiryo UI"/>
                <a:ea typeface="新細明體"/>
                <a:cs typeface="Arial"/>
              </a:rPr>
              <a:t>– File Station </a:t>
            </a:r>
            <a:endParaRPr lang="zh-TW" altLang="en-US" sz="4800" b="1" dirty="0">
              <a:solidFill>
                <a:srgbClr val="FF6600"/>
              </a:solidFill>
              <a:latin typeface="Meiryo UI"/>
              <a:ea typeface="新細明體"/>
              <a:cs typeface="Arial" panose="020B0604020202020204" pitchFamily="34" charset="0"/>
            </a:endParaRPr>
          </a:p>
        </p:txBody>
      </p:sp>
      <p:sp>
        <p:nvSpPr>
          <p:cNvPr id="13" name="文字方塊 12">
            <a:extLst>
              <a:ext uri="{FF2B5EF4-FFF2-40B4-BE49-F238E27FC236}">
                <a16:creationId xmlns:a16="http://schemas.microsoft.com/office/drawing/2014/main" id="{E17F7A80-6C3C-35AE-D51C-597B714473B9}"/>
              </a:ext>
            </a:extLst>
          </p:cNvPr>
          <p:cNvSpPr txBox="1"/>
          <p:nvPr/>
        </p:nvSpPr>
        <p:spPr>
          <a:xfrm>
            <a:off x="589910" y="5717139"/>
            <a:ext cx="5797732" cy="430887"/>
          </a:xfrm>
          <a:prstGeom prst="rect">
            <a:avLst/>
          </a:prstGeom>
          <a:noFill/>
        </p:spPr>
        <p:txBody>
          <a:bodyPr wrap="square" lIns="91440" tIns="45720" rIns="91440" bIns="45720" rtlCol="0" anchor="t">
            <a:spAutoFit/>
          </a:bodyPr>
          <a:lstStyle/>
          <a:p>
            <a:r>
              <a:rPr lang="en-US" sz="2200" dirty="0" err="1">
                <a:solidFill>
                  <a:schemeClr val="tx1">
                    <a:lumMod val="75000"/>
                    <a:lumOff val="25000"/>
                  </a:schemeClr>
                </a:solidFill>
                <a:latin typeface="Meiryo UI"/>
                <a:ea typeface="Meiryo UI"/>
                <a:cs typeface="Arial"/>
              </a:rPr>
              <a:t>とにかく便利</a:t>
            </a:r>
            <a:r>
              <a:rPr lang="en-US" sz="2200" dirty="0">
                <a:solidFill>
                  <a:schemeClr val="tx1">
                    <a:lumMod val="75000"/>
                    <a:lumOff val="25000"/>
                  </a:schemeClr>
                </a:solidFill>
                <a:latin typeface="Meiryo UI"/>
                <a:ea typeface="Meiryo UI"/>
                <a:cs typeface="Arial"/>
              </a:rPr>
              <a:t>!</a:t>
            </a:r>
          </a:p>
        </p:txBody>
      </p:sp>
    </p:spTree>
    <p:extLst>
      <p:ext uri="{BB962C8B-B14F-4D97-AF65-F5344CB8AC3E}">
        <p14:creationId xmlns:p14="http://schemas.microsoft.com/office/powerpoint/2010/main" val="1375697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473157-16AD-6073-2A16-A46F0DEF8945}"/>
              </a:ext>
            </a:extLst>
          </p:cNvPr>
          <p:cNvSpPr>
            <a:spLocks noGrp="1"/>
          </p:cNvSpPr>
          <p:nvPr>
            <p:ph type="title"/>
          </p:nvPr>
        </p:nvSpPr>
        <p:spPr/>
        <p:txBody>
          <a:bodyPr>
            <a:normAutofit/>
          </a:bodyPr>
          <a:lstStyle/>
          <a:p>
            <a:r>
              <a:rPr lang="en-TW" dirty="0">
                <a:latin typeface="Meiryo UI"/>
                <a:ea typeface="Meiryo UI"/>
                <a:cs typeface="Arial"/>
              </a:rPr>
              <a:t>File Station – </a:t>
            </a:r>
            <a:r>
              <a:rPr lang="ja-JP">
                <a:latin typeface="Meiryo UI"/>
                <a:ea typeface="Meiryo UI"/>
                <a:cs typeface="Arial"/>
              </a:rPr>
              <a:t>最近のファイル</a:t>
            </a:r>
            <a:r>
              <a:rPr lang="ja-JP" altLang="en-US">
                <a:latin typeface="Meiryo UI"/>
                <a:ea typeface="Meiryo UI"/>
                <a:cs typeface="Arial"/>
              </a:rPr>
              <a:t>を</a:t>
            </a:r>
            <a:r>
              <a:rPr lang="ja-JP">
                <a:latin typeface="Meiryo UI"/>
                <a:ea typeface="Meiryo UI"/>
                <a:cs typeface="Arial"/>
              </a:rPr>
              <a:t>閲覧</a:t>
            </a:r>
            <a:endParaRPr lang="en-TW">
              <a:latin typeface="Meiryo UI"/>
              <a:ea typeface="Meiryo UI"/>
            </a:endParaRPr>
          </a:p>
        </p:txBody>
      </p:sp>
      <p:pic>
        <p:nvPicPr>
          <p:cNvPr id="6" name="Content Placeholder 5">
            <a:extLst>
              <a:ext uri="{FF2B5EF4-FFF2-40B4-BE49-F238E27FC236}">
                <a16:creationId xmlns:a16="http://schemas.microsoft.com/office/drawing/2014/main" id="{94A87558-7A93-8290-6F8C-ED4D6B14EAE1}"/>
              </a:ext>
            </a:extLst>
          </p:cNvPr>
          <p:cNvPicPr>
            <a:picLocks noGrp="1" noChangeAspect="1"/>
          </p:cNvPicPr>
          <p:nvPr>
            <p:ph idx="4294967295"/>
          </p:nvPr>
        </p:nvPicPr>
        <p:blipFill>
          <a:blip r:embed="rId2"/>
          <a:stretch>
            <a:fillRect/>
          </a:stretch>
        </p:blipFill>
        <p:spPr>
          <a:xfrm>
            <a:off x="5058014" y="1897217"/>
            <a:ext cx="7133986" cy="3544145"/>
          </a:xfrm>
          <a:prstGeom prst="rect">
            <a:avLst/>
          </a:prstGeom>
          <a:effectLst>
            <a:outerShdw blurRad="381000" dist="342900" algn="l" rotWithShape="0">
              <a:prstClr val="black">
                <a:alpha val="40000"/>
              </a:prstClr>
            </a:outerShdw>
          </a:effectLst>
        </p:spPr>
      </p:pic>
      <p:pic>
        <p:nvPicPr>
          <p:cNvPr id="7" name="Picture 6">
            <a:extLst>
              <a:ext uri="{FF2B5EF4-FFF2-40B4-BE49-F238E27FC236}">
                <a16:creationId xmlns:a16="http://schemas.microsoft.com/office/drawing/2014/main" id="{CA9D608D-D3F7-AD3A-7C32-15334851BCEE}"/>
              </a:ext>
            </a:extLst>
          </p:cNvPr>
          <p:cNvPicPr>
            <a:picLocks noChangeAspect="1"/>
          </p:cNvPicPr>
          <p:nvPr/>
        </p:nvPicPr>
        <p:blipFill>
          <a:blip r:embed="rId3"/>
          <a:stretch>
            <a:fillRect/>
          </a:stretch>
        </p:blipFill>
        <p:spPr>
          <a:xfrm>
            <a:off x="4617903" y="3327356"/>
            <a:ext cx="7134335" cy="3530644"/>
          </a:xfrm>
          <a:prstGeom prst="rect">
            <a:avLst/>
          </a:prstGeom>
          <a:effectLst>
            <a:outerShdw blurRad="381000" dist="342900" algn="l" rotWithShape="0">
              <a:prstClr val="black">
                <a:alpha val="40000"/>
              </a:prstClr>
            </a:outerShdw>
          </a:effectLst>
        </p:spPr>
      </p:pic>
      <p:sp>
        <p:nvSpPr>
          <p:cNvPr id="2" name="Content Placeholder 4">
            <a:extLst>
              <a:ext uri="{FF2B5EF4-FFF2-40B4-BE49-F238E27FC236}">
                <a16:creationId xmlns:a16="http://schemas.microsoft.com/office/drawing/2014/main" id="{A53BD47E-4B0E-C3F7-022E-4B9F711488B1}"/>
              </a:ext>
            </a:extLst>
          </p:cNvPr>
          <p:cNvSpPr txBox="1">
            <a:spLocks/>
          </p:cNvSpPr>
          <p:nvPr/>
        </p:nvSpPr>
        <p:spPr>
          <a:xfrm>
            <a:off x="929507" y="2783988"/>
            <a:ext cx="3274745"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ja-JP" altLang="en-US" sz="1900">
                <a:latin typeface="Meiryo UI"/>
                <a:ea typeface="Meiryo UI"/>
                <a:cs typeface="Arial"/>
              </a:rPr>
              <a:t>最近のファイルを簡単に</a:t>
            </a:r>
            <a:endParaRPr lang="en-US" altLang="ja-JP">
              <a:latin typeface="Meiryo UI"/>
              <a:ea typeface="Meiryo UI"/>
            </a:endParaRPr>
          </a:p>
          <a:p>
            <a:pPr marL="0" indent="0">
              <a:lnSpc>
                <a:spcPct val="110000"/>
              </a:lnSpc>
              <a:buNone/>
            </a:pPr>
            <a:r>
              <a:rPr lang="ja-JP" altLang="en-US" sz="1900">
                <a:latin typeface="Meiryo UI"/>
                <a:ea typeface="Meiryo UI"/>
                <a:cs typeface="Arial"/>
              </a:rPr>
              <a:t>見つけられます</a:t>
            </a:r>
            <a:r>
              <a:rPr lang="en-US" sz="1900" dirty="0">
                <a:latin typeface="Meiryo UI"/>
                <a:ea typeface="Meiryo UI"/>
                <a:cs typeface="Arial"/>
              </a:rPr>
              <a:t>:</a:t>
            </a:r>
            <a:endParaRPr lang="en-US" dirty="0">
              <a:latin typeface="Meiryo UI"/>
              <a:ea typeface="Meiryo UI"/>
            </a:endParaRPr>
          </a:p>
          <a:p>
            <a:pPr>
              <a:lnSpc>
                <a:spcPct val="110000"/>
              </a:lnSpc>
              <a:buClr>
                <a:srgbClr val="FFFFFF"/>
              </a:buClr>
            </a:pPr>
            <a:r>
              <a:rPr lang="en-US" altLang="zh-TW" sz="1900" dirty="0" err="1">
                <a:latin typeface="Meiryo UI"/>
                <a:ea typeface="新細明體"/>
                <a:cs typeface="Arial"/>
              </a:rPr>
              <a:t>最近アップロードされたもの</a:t>
            </a:r>
            <a:endParaRPr lang="en-US">
              <a:latin typeface="Meiryo UI"/>
              <a:ea typeface="Meiryo UI"/>
            </a:endParaRPr>
          </a:p>
          <a:p>
            <a:pPr>
              <a:lnSpc>
                <a:spcPct val="110000"/>
              </a:lnSpc>
              <a:buClr>
                <a:schemeClr val="bg1"/>
              </a:buClr>
            </a:pPr>
            <a:r>
              <a:rPr lang="en-US" altLang="zh-TW" sz="1900" dirty="0" err="1">
                <a:latin typeface="Meiryo UI"/>
                <a:ea typeface="新細明體"/>
                <a:cs typeface="Arial"/>
              </a:rPr>
              <a:t>最近開いたもの</a:t>
            </a:r>
            <a:endParaRPr lang="en-US" altLang="zh-TW" sz="1900">
              <a:latin typeface="Meiryo UI"/>
              <a:ea typeface="新細明體"/>
              <a:cs typeface="Arial"/>
            </a:endParaRPr>
          </a:p>
          <a:p>
            <a:pPr>
              <a:lnSpc>
                <a:spcPct val="110000"/>
              </a:lnSpc>
              <a:buClr>
                <a:schemeClr val="bg1"/>
              </a:buClr>
            </a:pPr>
            <a:r>
              <a:rPr lang="en-US" altLang="zh-TW" sz="1900" dirty="0" err="1">
                <a:latin typeface="Meiryo UI"/>
                <a:ea typeface="新細明體"/>
                <a:cs typeface="Arial"/>
              </a:rPr>
              <a:t>最近削除されたもの</a:t>
            </a:r>
          </a:p>
        </p:txBody>
      </p:sp>
    </p:spTree>
    <p:extLst>
      <p:ext uri="{BB962C8B-B14F-4D97-AF65-F5344CB8AC3E}">
        <p14:creationId xmlns:p14="http://schemas.microsoft.com/office/powerpoint/2010/main" val="18726706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473157-16AD-6073-2A16-A46F0DEF8945}"/>
              </a:ext>
            </a:extLst>
          </p:cNvPr>
          <p:cNvSpPr>
            <a:spLocks noGrp="1"/>
          </p:cNvSpPr>
          <p:nvPr>
            <p:ph type="title"/>
          </p:nvPr>
        </p:nvSpPr>
        <p:spPr/>
        <p:txBody>
          <a:bodyPr>
            <a:normAutofit/>
          </a:bodyPr>
          <a:lstStyle/>
          <a:p>
            <a:pPr algn="ctr"/>
            <a:r>
              <a:rPr lang="en-TW" altLang="zh-TW" dirty="0">
                <a:latin typeface="Meiryo UI"/>
                <a:ea typeface="新細明體"/>
                <a:cs typeface="Arial"/>
              </a:rPr>
              <a:t>File Station – </a:t>
            </a:r>
            <a:r>
              <a:rPr lang="en-TW" altLang="zh-TW" dirty="0" err="1">
                <a:latin typeface="Meiryo UI"/>
                <a:ea typeface="新細明體"/>
                <a:cs typeface="Arial"/>
              </a:rPr>
              <a:t>Qsirch統合</a:t>
            </a:r>
            <a:endParaRPr lang="en-TW" dirty="0" err="1">
              <a:latin typeface="Meiryo UI"/>
            </a:endParaRPr>
          </a:p>
        </p:txBody>
      </p:sp>
      <p:sp>
        <p:nvSpPr>
          <p:cNvPr id="2" name="Content Placeholder 4">
            <a:extLst>
              <a:ext uri="{FF2B5EF4-FFF2-40B4-BE49-F238E27FC236}">
                <a16:creationId xmlns:a16="http://schemas.microsoft.com/office/drawing/2014/main" id="{A53BD47E-4B0E-C3F7-022E-4B9F711488B1}"/>
              </a:ext>
            </a:extLst>
          </p:cNvPr>
          <p:cNvSpPr txBox="1">
            <a:spLocks/>
          </p:cNvSpPr>
          <p:nvPr/>
        </p:nvSpPr>
        <p:spPr>
          <a:xfrm>
            <a:off x="2291213" y="1485637"/>
            <a:ext cx="7270276" cy="9133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US" sz="1900" dirty="0" err="1">
                <a:latin typeface="Meiryo UI"/>
                <a:ea typeface="Meiryo UI"/>
                <a:cs typeface="Arial"/>
              </a:rPr>
              <a:t>NASにQsirchアプリをインストールすることで、File</a:t>
            </a:r>
            <a:r>
              <a:rPr lang="en-US" sz="1900" dirty="0">
                <a:latin typeface="Meiryo UI"/>
                <a:ea typeface="Meiryo UI"/>
                <a:cs typeface="Arial"/>
              </a:rPr>
              <a:t> Station</a:t>
            </a:r>
            <a:r>
              <a:rPr lang="ja-JP" altLang="en-US" sz="1900">
                <a:latin typeface="Meiryo UI"/>
                <a:ea typeface="Meiryo UI"/>
                <a:cs typeface="Arial"/>
              </a:rPr>
              <a:t>は</a:t>
            </a:r>
            <a:endParaRPr lang="en-US">
              <a:latin typeface="Meiryo UI"/>
              <a:ea typeface="Meiryo UI"/>
            </a:endParaRPr>
          </a:p>
          <a:p>
            <a:pPr marL="0" indent="0" algn="ctr">
              <a:lnSpc>
                <a:spcPct val="110000"/>
              </a:lnSpc>
              <a:buNone/>
            </a:pPr>
            <a:r>
              <a:rPr lang="ja-JP" altLang="en-US" sz="1900">
                <a:latin typeface="Meiryo UI"/>
                <a:ea typeface="Meiryo UI"/>
                <a:cs typeface="Arial"/>
              </a:rPr>
              <a:t>優れた検索機能を活用することができます</a:t>
            </a:r>
            <a:r>
              <a:rPr lang="en-US" sz="1900" dirty="0">
                <a:latin typeface="Meiryo UI"/>
                <a:ea typeface="Meiryo UI"/>
                <a:cs typeface="Arial"/>
              </a:rPr>
              <a:t>。</a:t>
            </a:r>
            <a:endParaRPr lang="en-US" dirty="0">
              <a:latin typeface="Meiryo UI"/>
              <a:ea typeface="Meiryo UI"/>
            </a:endParaRPr>
          </a:p>
        </p:txBody>
      </p:sp>
      <p:pic>
        <p:nvPicPr>
          <p:cNvPr id="3" name="Picture 4">
            <a:extLst>
              <a:ext uri="{FF2B5EF4-FFF2-40B4-BE49-F238E27FC236}">
                <a16:creationId xmlns:a16="http://schemas.microsoft.com/office/drawing/2014/main" id="{49F56D12-25E2-32E0-901E-BA225A89677B}"/>
              </a:ext>
            </a:extLst>
          </p:cNvPr>
          <p:cNvPicPr>
            <a:picLocks noChangeAspect="1"/>
          </p:cNvPicPr>
          <p:nvPr/>
        </p:nvPicPr>
        <p:blipFill>
          <a:blip r:embed="rId2"/>
          <a:stretch>
            <a:fillRect/>
          </a:stretch>
        </p:blipFill>
        <p:spPr>
          <a:xfrm>
            <a:off x="6248465" y="2604531"/>
            <a:ext cx="5520149" cy="2736484"/>
          </a:xfrm>
          <a:prstGeom prst="rect">
            <a:avLst/>
          </a:prstGeom>
          <a:effectLst>
            <a:outerShdw blurRad="444500" dist="304800" dir="18900000" algn="bl" rotWithShape="0">
              <a:prstClr val="black">
                <a:alpha val="40000"/>
              </a:prstClr>
            </a:outerShdw>
          </a:effectLst>
        </p:spPr>
      </p:pic>
      <p:pic>
        <p:nvPicPr>
          <p:cNvPr id="5" name="Picture 5">
            <a:extLst>
              <a:ext uri="{FF2B5EF4-FFF2-40B4-BE49-F238E27FC236}">
                <a16:creationId xmlns:a16="http://schemas.microsoft.com/office/drawing/2014/main" id="{82C041DF-9910-3043-57B4-FA1BB428BA93}"/>
              </a:ext>
            </a:extLst>
          </p:cNvPr>
          <p:cNvPicPr>
            <a:picLocks noChangeAspect="1"/>
          </p:cNvPicPr>
          <p:nvPr/>
        </p:nvPicPr>
        <p:blipFill>
          <a:blip r:embed="rId3"/>
          <a:stretch>
            <a:fillRect/>
          </a:stretch>
        </p:blipFill>
        <p:spPr>
          <a:xfrm>
            <a:off x="454775" y="2604531"/>
            <a:ext cx="5520151" cy="2736484"/>
          </a:xfrm>
          <a:prstGeom prst="rect">
            <a:avLst/>
          </a:prstGeom>
          <a:effectLst>
            <a:outerShdw blurRad="444500" dist="304800" dir="18900000" algn="bl" rotWithShape="0">
              <a:prstClr val="black">
                <a:alpha val="40000"/>
              </a:prstClr>
            </a:outerShdw>
          </a:effectLst>
        </p:spPr>
      </p:pic>
      <p:pic>
        <p:nvPicPr>
          <p:cNvPr id="8" name="Picture 3">
            <a:extLst>
              <a:ext uri="{FF2B5EF4-FFF2-40B4-BE49-F238E27FC236}">
                <a16:creationId xmlns:a16="http://schemas.microsoft.com/office/drawing/2014/main" id="{E463EACB-5A9A-28B0-5358-D1F165D50734}"/>
              </a:ext>
            </a:extLst>
          </p:cNvPr>
          <p:cNvPicPr>
            <a:picLocks noChangeAspect="1"/>
          </p:cNvPicPr>
          <p:nvPr/>
        </p:nvPicPr>
        <p:blipFill>
          <a:blip r:embed="rId4"/>
          <a:stretch>
            <a:fillRect/>
          </a:stretch>
        </p:blipFill>
        <p:spPr>
          <a:xfrm>
            <a:off x="2844163" y="3802155"/>
            <a:ext cx="6164377" cy="3055845"/>
          </a:xfrm>
          <a:prstGeom prst="rect">
            <a:avLst/>
          </a:prstGeom>
          <a:effectLst>
            <a:outerShdw blurRad="444500" dist="304800" dir="18900000" algn="bl" rotWithShape="0">
              <a:prstClr val="black">
                <a:alpha val="40000"/>
              </a:prstClr>
            </a:outerShdw>
          </a:effectLst>
        </p:spPr>
      </p:pic>
    </p:spTree>
    <p:extLst>
      <p:ext uri="{BB962C8B-B14F-4D97-AF65-F5344CB8AC3E}">
        <p14:creationId xmlns:p14="http://schemas.microsoft.com/office/powerpoint/2010/main" val="17656986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208A23FA-F191-894D-56A3-A96800FAE148}"/>
              </a:ext>
            </a:extLst>
          </p:cNvPr>
          <p:cNvSpPr txBox="1"/>
          <p:nvPr/>
        </p:nvSpPr>
        <p:spPr>
          <a:xfrm>
            <a:off x="361310" y="1963633"/>
            <a:ext cx="9735190" cy="1323439"/>
          </a:xfrm>
          <a:prstGeom prst="rect">
            <a:avLst/>
          </a:prstGeom>
          <a:noFill/>
        </p:spPr>
        <p:txBody>
          <a:bodyPr wrap="square" lIns="91440" tIns="45720" rIns="91440" bIns="45720" rtlCol="0" anchor="t">
            <a:spAutoFit/>
          </a:bodyPr>
          <a:lstStyle/>
          <a:p>
            <a:r>
              <a:rPr lang="en-US" sz="4000" b="1" dirty="0" err="1">
                <a:solidFill>
                  <a:srgbClr val="282E40"/>
                </a:solidFill>
                <a:latin typeface="Meiryo UI"/>
                <a:ea typeface="Meiryo UI"/>
                <a:cs typeface="Arial"/>
              </a:rPr>
              <a:t>ファイアウォール対応</a:t>
            </a:r>
            <a:endParaRPr lang="zh-TW" altLang="en-US" sz="4000" b="1">
              <a:solidFill>
                <a:srgbClr val="282E40"/>
              </a:solidFill>
              <a:latin typeface="Meiryo UI"/>
              <a:ea typeface="Meiryo UI"/>
              <a:cs typeface="Arial"/>
            </a:endParaRPr>
          </a:p>
          <a:p>
            <a:r>
              <a:rPr lang="en-US" altLang="zh-TW" sz="4000" b="1" dirty="0">
                <a:solidFill>
                  <a:srgbClr val="282E40"/>
                </a:solidFill>
                <a:latin typeface="Meiryo UI"/>
                <a:ea typeface="新細明體"/>
                <a:cs typeface="Arial"/>
              </a:rPr>
              <a:t>– NFS Fixed Ports Option</a:t>
            </a:r>
            <a:endParaRPr lang="zh-TW" altLang="en-US" sz="4000" b="1" dirty="0">
              <a:solidFill>
                <a:srgbClr val="282E40"/>
              </a:solidFill>
              <a:latin typeface="Meiryo UI"/>
              <a:ea typeface="新細明體"/>
              <a:cs typeface="Arial"/>
            </a:endParaRPr>
          </a:p>
        </p:txBody>
      </p:sp>
      <p:sp>
        <p:nvSpPr>
          <p:cNvPr id="5" name="文字方塊 4">
            <a:extLst>
              <a:ext uri="{FF2B5EF4-FFF2-40B4-BE49-F238E27FC236}">
                <a16:creationId xmlns:a16="http://schemas.microsoft.com/office/drawing/2014/main" id="{B2924878-6522-583D-984E-CFC9B686C255}"/>
              </a:ext>
            </a:extLst>
          </p:cNvPr>
          <p:cNvSpPr txBox="1"/>
          <p:nvPr/>
        </p:nvSpPr>
        <p:spPr>
          <a:xfrm>
            <a:off x="589910" y="4323708"/>
            <a:ext cx="5797732" cy="769441"/>
          </a:xfrm>
          <a:prstGeom prst="rect">
            <a:avLst/>
          </a:prstGeom>
          <a:noFill/>
        </p:spPr>
        <p:txBody>
          <a:bodyPr wrap="square" lIns="91440" tIns="45720" rIns="91440" bIns="45720" rtlCol="0" anchor="t">
            <a:spAutoFit/>
          </a:bodyPr>
          <a:lstStyle/>
          <a:p>
            <a:r>
              <a:rPr lang="en-US" sz="2200" dirty="0">
                <a:solidFill>
                  <a:schemeClr val="tx1">
                    <a:lumMod val="75000"/>
                    <a:lumOff val="25000"/>
                  </a:schemeClr>
                </a:solidFill>
                <a:latin typeface="Meiryo UI"/>
                <a:ea typeface="Meiryo UI"/>
                <a:cs typeface="Arial"/>
              </a:rPr>
              <a:t>NFS</a:t>
            </a:r>
            <a:r>
              <a:rPr lang="ja-JP" altLang="en-US" sz="2200">
                <a:solidFill>
                  <a:schemeClr val="tx1">
                    <a:lumMod val="75000"/>
                    <a:lumOff val="25000"/>
                  </a:schemeClr>
                </a:solidFill>
                <a:latin typeface="Meiryo UI"/>
                <a:ea typeface="Meiryo UI"/>
                <a:cs typeface="Arial"/>
              </a:rPr>
              <a:t>サービスの再起動後には</a:t>
            </a:r>
            <a:endParaRPr lang="en-US" altLang="ja-JP">
              <a:solidFill>
                <a:schemeClr val="tx1">
                  <a:lumMod val="75000"/>
                  <a:lumOff val="25000"/>
                </a:schemeClr>
              </a:solidFill>
              <a:latin typeface="Meiryo UI"/>
              <a:ea typeface="Meiryo UI"/>
              <a:cs typeface="Calibri" panose="020F0502020204030204"/>
            </a:endParaRPr>
          </a:p>
          <a:p>
            <a:r>
              <a:rPr lang="ja-JP" altLang="en-US" sz="2200">
                <a:solidFill>
                  <a:schemeClr val="tx1">
                    <a:lumMod val="75000"/>
                    <a:lumOff val="25000"/>
                  </a:schemeClr>
                </a:solidFill>
                <a:latin typeface="Meiryo UI"/>
                <a:ea typeface="Meiryo UI"/>
                <a:cs typeface="Arial"/>
              </a:rPr>
              <a:t>ファイアウォールの再設定は不要です</a:t>
            </a:r>
            <a:endParaRPr lang="en-US" sz="2200">
              <a:solidFill>
                <a:schemeClr val="tx1">
                  <a:lumMod val="75000"/>
                  <a:lumOff val="25000"/>
                </a:schemeClr>
              </a:solidFill>
              <a:latin typeface="Meiryo UI"/>
              <a:ea typeface="Meiryo UI"/>
              <a:cs typeface="Arial"/>
            </a:endParaRPr>
          </a:p>
        </p:txBody>
      </p:sp>
    </p:spTree>
    <p:extLst>
      <p:ext uri="{BB962C8B-B14F-4D97-AF65-F5344CB8AC3E}">
        <p14:creationId xmlns:p14="http://schemas.microsoft.com/office/powerpoint/2010/main" val="38776048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96BE7-4F39-0159-1DAF-CA44A93826FB}"/>
              </a:ext>
            </a:extLst>
          </p:cNvPr>
          <p:cNvSpPr>
            <a:spLocks noGrp="1"/>
          </p:cNvSpPr>
          <p:nvPr>
            <p:ph type="title"/>
          </p:nvPr>
        </p:nvSpPr>
        <p:spPr>
          <a:xfrm>
            <a:off x="927652" y="255795"/>
            <a:ext cx="10515600" cy="1325563"/>
          </a:xfrm>
        </p:spPr>
        <p:txBody>
          <a:bodyPr>
            <a:normAutofit fontScale="90000"/>
          </a:bodyPr>
          <a:lstStyle/>
          <a:p>
            <a:r>
              <a:rPr lang="en-TW" dirty="0">
                <a:latin typeface="Meiryo UI"/>
                <a:ea typeface="Meiryo UI"/>
                <a:cs typeface="Arial"/>
              </a:rPr>
              <a:t>Fixed NFS Service Ports</a:t>
            </a:r>
            <a:r>
              <a:rPr lang="ja-JP">
                <a:latin typeface="Meiryo UI"/>
                <a:ea typeface="Meiryo UI"/>
                <a:cs typeface="Arial"/>
              </a:rPr>
              <a:t>のオプション</a:t>
            </a:r>
            <a:endParaRPr lang="en-TW">
              <a:latin typeface="Meiryo UI"/>
              <a:ea typeface="Meiryo UI"/>
              <a:cs typeface="Arial"/>
            </a:endParaRPr>
          </a:p>
        </p:txBody>
      </p:sp>
      <p:pic>
        <p:nvPicPr>
          <p:cNvPr id="6" name="Picture 5">
            <a:extLst>
              <a:ext uri="{FF2B5EF4-FFF2-40B4-BE49-F238E27FC236}">
                <a16:creationId xmlns:a16="http://schemas.microsoft.com/office/drawing/2014/main" id="{29A55494-EC26-6E99-86DE-916C2E769798}"/>
              </a:ext>
            </a:extLst>
          </p:cNvPr>
          <p:cNvPicPr>
            <a:picLocks noChangeAspect="1"/>
          </p:cNvPicPr>
          <p:nvPr/>
        </p:nvPicPr>
        <p:blipFill rotWithShape="1">
          <a:blip r:embed="rId2"/>
          <a:srcRect t="363"/>
          <a:stretch/>
        </p:blipFill>
        <p:spPr>
          <a:xfrm>
            <a:off x="1695939" y="2415208"/>
            <a:ext cx="8621217" cy="4442791"/>
          </a:xfrm>
          <a:prstGeom prst="rect">
            <a:avLst/>
          </a:prstGeom>
          <a:effectLst>
            <a:outerShdw blurRad="596900" dist="495300" algn="l" rotWithShape="0">
              <a:prstClr val="black">
                <a:alpha val="40000"/>
              </a:prstClr>
            </a:outerShdw>
          </a:effectLst>
        </p:spPr>
      </p:pic>
      <p:sp>
        <p:nvSpPr>
          <p:cNvPr id="2" name="Content Placeholder 4">
            <a:extLst>
              <a:ext uri="{FF2B5EF4-FFF2-40B4-BE49-F238E27FC236}">
                <a16:creationId xmlns:a16="http://schemas.microsoft.com/office/drawing/2014/main" id="{7596351C-E5E3-8A86-BAE1-324ED87EFBA6}"/>
              </a:ext>
            </a:extLst>
          </p:cNvPr>
          <p:cNvSpPr txBox="1">
            <a:spLocks/>
          </p:cNvSpPr>
          <p:nvPr/>
        </p:nvSpPr>
        <p:spPr>
          <a:xfrm>
            <a:off x="2460861" y="1376307"/>
            <a:ext cx="7270276" cy="91336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US" sz="1900" dirty="0">
                <a:latin typeface="Meiryo UI"/>
                <a:ea typeface="Meiryo UI"/>
                <a:cs typeface="Arial"/>
              </a:rPr>
              <a:t>NFSはサービスポートを動的に割り当てるため、ファイアウォールの設定に問題が生じることがあります。静的ポートを設定する新しい高度なオプションにより、NFSの再起動時にファイアウォールの再設定を行う手間が省けます。</a:t>
            </a:r>
            <a:endParaRPr lang="en-US" dirty="0">
              <a:latin typeface="Meiryo UI"/>
              <a:ea typeface="Meiryo UI"/>
            </a:endParaRPr>
          </a:p>
        </p:txBody>
      </p:sp>
    </p:spTree>
    <p:extLst>
      <p:ext uri="{BB962C8B-B14F-4D97-AF65-F5344CB8AC3E}">
        <p14:creationId xmlns:p14="http://schemas.microsoft.com/office/powerpoint/2010/main" val="35861665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2B554592-2F83-7DD9-1EDB-B2BE49EBB85D}"/>
              </a:ext>
            </a:extLst>
          </p:cNvPr>
          <p:cNvSpPr txBox="1"/>
          <p:nvPr/>
        </p:nvSpPr>
        <p:spPr>
          <a:xfrm>
            <a:off x="412110" y="2435742"/>
            <a:ext cx="9277990" cy="1569660"/>
          </a:xfrm>
          <a:prstGeom prst="rect">
            <a:avLst/>
          </a:prstGeom>
          <a:noFill/>
        </p:spPr>
        <p:txBody>
          <a:bodyPr wrap="square" lIns="91440" tIns="45720" rIns="91440" bIns="45720" rtlCol="0" anchor="t">
            <a:spAutoFit/>
          </a:bodyPr>
          <a:lstStyle/>
          <a:p>
            <a:r>
              <a:rPr lang="en-US" sz="3200" b="1" dirty="0" err="1">
                <a:solidFill>
                  <a:srgbClr val="282E40"/>
                </a:solidFill>
                <a:latin typeface="Meiryo UI"/>
                <a:ea typeface="Meiryo UI"/>
                <a:cs typeface="Arial"/>
              </a:rPr>
              <a:t>プレミアムAI</a:t>
            </a:r>
            <a:endParaRPr lang="zh-TW" altLang="en-US" sz="3200" b="1">
              <a:solidFill>
                <a:srgbClr val="282E40"/>
              </a:solidFill>
              <a:latin typeface="Meiryo UI"/>
              <a:ea typeface="Meiryo UI"/>
              <a:cs typeface="Arial"/>
            </a:endParaRPr>
          </a:p>
          <a:p>
            <a:r>
              <a:rPr lang="en-US" sz="3200" b="1" dirty="0" err="1">
                <a:solidFill>
                  <a:srgbClr val="282E40"/>
                </a:solidFill>
                <a:latin typeface="Meiryo UI"/>
                <a:ea typeface="Meiryo UI"/>
                <a:cs typeface="Arial"/>
              </a:rPr>
              <a:t>アクセラレーション</a:t>
            </a:r>
            <a:endParaRPr lang="zh-TW" altLang="en-US" sz="3200" b="1">
              <a:solidFill>
                <a:srgbClr val="282E40"/>
              </a:solidFill>
              <a:latin typeface="Meiryo UI"/>
              <a:ea typeface="Meiryo UI"/>
              <a:cs typeface="Arial"/>
            </a:endParaRPr>
          </a:p>
          <a:p>
            <a:r>
              <a:rPr lang="en-US" altLang="zh-TW" sz="3200" b="1" dirty="0">
                <a:solidFill>
                  <a:srgbClr val="282E40"/>
                </a:solidFill>
                <a:latin typeface="Meiryo UI"/>
                <a:ea typeface="新細明體"/>
                <a:cs typeface="Arial"/>
              </a:rPr>
              <a:t>– Hailo-8 M.2 Key Support</a:t>
            </a:r>
            <a:endParaRPr lang="zh-TW" altLang="en-US" sz="3200" b="1">
              <a:solidFill>
                <a:srgbClr val="282E40"/>
              </a:solidFill>
              <a:latin typeface="Meiryo UI"/>
              <a:ea typeface="新細明體"/>
              <a:cs typeface="Arial"/>
            </a:endParaRPr>
          </a:p>
        </p:txBody>
      </p:sp>
      <p:sp>
        <p:nvSpPr>
          <p:cNvPr id="5" name="文字方塊 4">
            <a:extLst>
              <a:ext uri="{FF2B5EF4-FFF2-40B4-BE49-F238E27FC236}">
                <a16:creationId xmlns:a16="http://schemas.microsoft.com/office/drawing/2014/main" id="{40DF214F-29C7-D9A5-D906-E96881F680A2}"/>
              </a:ext>
            </a:extLst>
          </p:cNvPr>
          <p:cNvSpPr txBox="1"/>
          <p:nvPr/>
        </p:nvSpPr>
        <p:spPr>
          <a:xfrm>
            <a:off x="589910" y="4914245"/>
            <a:ext cx="5797732" cy="430887"/>
          </a:xfrm>
          <a:prstGeom prst="rect">
            <a:avLst/>
          </a:prstGeom>
          <a:noFill/>
        </p:spPr>
        <p:txBody>
          <a:bodyPr wrap="square" lIns="91440" tIns="45720" rIns="91440" bIns="45720" rtlCol="0" anchor="t">
            <a:spAutoFit/>
          </a:bodyPr>
          <a:lstStyle/>
          <a:p>
            <a:r>
              <a:rPr lang="en-US" sz="2200" dirty="0">
                <a:solidFill>
                  <a:schemeClr val="tx1">
                    <a:lumMod val="75000"/>
                    <a:lumOff val="25000"/>
                  </a:schemeClr>
                </a:solidFill>
                <a:latin typeface="Meiryo UI"/>
                <a:ea typeface="Meiryo UI"/>
                <a:cs typeface="Arial"/>
              </a:rPr>
              <a:t>26 TOPS(1秒間に1兆回の演算)</a:t>
            </a:r>
            <a:r>
              <a:rPr lang="en-US" sz="2200" dirty="0" err="1">
                <a:solidFill>
                  <a:schemeClr val="tx1">
                    <a:lumMod val="75000"/>
                    <a:lumOff val="25000"/>
                  </a:schemeClr>
                </a:solidFill>
                <a:latin typeface="Meiryo UI"/>
                <a:ea typeface="Meiryo UI"/>
                <a:cs typeface="Arial"/>
              </a:rPr>
              <a:t>を実現</a:t>
            </a:r>
            <a:r>
              <a:rPr lang="en-US" sz="2200" dirty="0">
                <a:solidFill>
                  <a:schemeClr val="tx1">
                    <a:lumMod val="75000"/>
                    <a:lumOff val="25000"/>
                  </a:schemeClr>
                </a:solidFill>
                <a:latin typeface="Meiryo UI"/>
                <a:ea typeface="Meiryo UI"/>
                <a:cs typeface="Arial"/>
              </a:rPr>
              <a:t>!</a:t>
            </a:r>
            <a:endParaRPr lang="en-US" dirty="0">
              <a:solidFill>
                <a:schemeClr val="tx1">
                  <a:lumMod val="75000"/>
                  <a:lumOff val="25000"/>
                </a:schemeClr>
              </a:solidFill>
              <a:latin typeface="Meiryo UI"/>
              <a:ea typeface="Meiryo UI"/>
            </a:endParaRPr>
          </a:p>
        </p:txBody>
      </p:sp>
    </p:spTree>
    <p:extLst>
      <p:ext uri="{BB962C8B-B14F-4D97-AF65-F5344CB8AC3E}">
        <p14:creationId xmlns:p14="http://schemas.microsoft.com/office/powerpoint/2010/main" val="340617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1DF043-46C2-9093-630A-7E75B4397283}"/>
              </a:ext>
            </a:extLst>
          </p:cNvPr>
          <p:cNvSpPr>
            <a:spLocks noGrp="1"/>
          </p:cNvSpPr>
          <p:nvPr>
            <p:ph type="title"/>
          </p:nvPr>
        </p:nvSpPr>
        <p:spPr>
          <a:xfrm>
            <a:off x="589722" y="778353"/>
            <a:ext cx="10515600" cy="1325563"/>
          </a:xfrm>
        </p:spPr>
        <p:txBody>
          <a:bodyPr>
            <a:normAutofit fontScale="90000"/>
          </a:bodyPr>
          <a:lstStyle/>
          <a:p>
            <a:r>
              <a:rPr lang="en-TW">
                <a:latin typeface="Meiryo UI"/>
                <a:ea typeface="Meiryo UI"/>
                <a:cs typeface="Arial"/>
              </a:rPr>
              <a:t>Hailo-8 M.2 B+M Key Support:</a:t>
            </a:r>
            <a:r>
              <a:rPr lang="en-TW" dirty="0">
                <a:latin typeface="Meiryo UI"/>
                <a:ea typeface="Meiryo UI"/>
                <a:cs typeface="Arial"/>
              </a:rPr>
              <a:t/>
            </a:r>
            <a:br>
              <a:rPr lang="en-TW" dirty="0">
                <a:latin typeface="Meiryo UI"/>
                <a:ea typeface="Meiryo UI"/>
                <a:cs typeface="Arial"/>
              </a:rPr>
            </a:br>
            <a:r>
              <a:rPr lang="en-TW">
                <a:latin typeface="Meiryo UI"/>
                <a:ea typeface="Meiryo UI"/>
                <a:cs typeface="Arial"/>
              </a:rPr>
              <a:t>AI</a:t>
            </a:r>
            <a:r>
              <a:rPr lang="ja-JP">
                <a:latin typeface="Meiryo UI"/>
                <a:ea typeface="Meiryo UI"/>
                <a:cs typeface="Arial"/>
              </a:rPr>
              <a:t>操作</a:t>
            </a:r>
            <a:r>
              <a:rPr lang="ja-JP" altLang="en-US">
                <a:latin typeface="Meiryo UI"/>
                <a:ea typeface="Meiryo UI"/>
                <a:cs typeface="Arial"/>
              </a:rPr>
              <a:t>を</a:t>
            </a:r>
            <a:r>
              <a:rPr lang="ja-JP">
                <a:latin typeface="Meiryo UI"/>
                <a:ea typeface="Meiryo UI"/>
                <a:cs typeface="Arial"/>
              </a:rPr>
              <a:t>加速</a:t>
            </a:r>
            <a:endParaRPr lang="en-TW">
              <a:latin typeface="Meiryo UI"/>
              <a:ea typeface="Meiryo UI"/>
            </a:endParaRPr>
          </a:p>
        </p:txBody>
      </p:sp>
      <p:sp>
        <p:nvSpPr>
          <p:cNvPr id="7" name="Content Placeholder 4">
            <a:extLst>
              <a:ext uri="{FF2B5EF4-FFF2-40B4-BE49-F238E27FC236}">
                <a16:creationId xmlns:a16="http://schemas.microsoft.com/office/drawing/2014/main" id="{99109D71-A191-A246-0DC7-DB4A57E38889}"/>
              </a:ext>
            </a:extLst>
          </p:cNvPr>
          <p:cNvSpPr txBox="1">
            <a:spLocks/>
          </p:cNvSpPr>
          <p:nvPr/>
        </p:nvSpPr>
        <p:spPr>
          <a:xfrm>
            <a:off x="589722" y="2881060"/>
            <a:ext cx="4199084" cy="21804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Clr>
                <a:srgbClr val="FF6600"/>
              </a:buClr>
            </a:pPr>
            <a:r>
              <a:rPr lang="en-US" altLang="zh-TW" sz="1600" dirty="0">
                <a:latin typeface="Meiryo UI"/>
                <a:ea typeface="新細明體"/>
                <a:cs typeface="Arial"/>
              </a:rPr>
              <a:t>QVR HumanやQuMagieなどのAI関連アプリケーションは、Hailo-8 </a:t>
            </a:r>
            <a:r>
              <a:rPr lang="en-US" altLang="zh-TW" sz="1600" dirty="0" err="1">
                <a:latin typeface="Meiryo UI"/>
                <a:ea typeface="新細明體"/>
                <a:cs typeface="Arial"/>
              </a:rPr>
              <a:t>AIアクセラレーションの恩恵を受けることができるようになりました</a:t>
            </a:r>
            <a:r>
              <a:rPr lang="en-US" altLang="zh-TW" sz="1600" dirty="0">
                <a:latin typeface="Meiryo UI"/>
                <a:ea typeface="新細明體"/>
                <a:cs typeface="Arial"/>
              </a:rPr>
              <a:t>。</a:t>
            </a:r>
            <a:endParaRPr lang="en-US" altLang="zh-TW" sz="1600" dirty="0">
              <a:latin typeface="Meiryo UI"/>
              <a:ea typeface="新細明體"/>
            </a:endParaRPr>
          </a:p>
          <a:p>
            <a:pPr>
              <a:lnSpc>
                <a:spcPct val="110000"/>
              </a:lnSpc>
              <a:buClr>
                <a:srgbClr val="FF6600"/>
              </a:buClr>
            </a:pPr>
            <a:r>
              <a:rPr lang="en-US" sz="1600" dirty="0">
                <a:latin typeface="Meiryo UI"/>
                <a:ea typeface="Meiryo UI"/>
                <a:cs typeface="Arial"/>
              </a:rPr>
              <a:t>M.2 B+MフォームファクターとHailo-8™ Century Evaluation Platform</a:t>
            </a:r>
            <a:r>
              <a:rPr lang="ja-JP" altLang="en-US" sz="1600">
                <a:latin typeface="Meiryo UI"/>
                <a:ea typeface="Meiryo UI"/>
                <a:cs typeface="Arial"/>
              </a:rPr>
              <a:t>をサポートします。</a:t>
            </a:r>
            <a:endParaRPr lang="ja-JP" altLang="en-US" sz="1600">
              <a:latin typeface="Meiryo UI"/>
              <a:ea typeface="Meiryo UI"/>
            </a:endParaRPr>
          </a:p>
        </p:txBody>
      </p:sp>
      <p:sp>
        <p:nvSpPr>
          <p:cNvPr id="9" name="文字方塊 8">
            <a:extLst>
              <a:ext uri="{FF2B5EF4-FFF2-40B4-BE49-F238E27FC236}">
                <a16:creationId xmlns:a16="http://schemas.microsoft.com/office/drawing/2014/main" id="{5A71B9F0-7748-9B1B-8A19-848F6805E929}"/>
              </a:ext>
            </a:extLst>
          </p:cNvPr>
          <p:cNvSpPr txBox="1"/>
          <p:nvPr/>
        </p:nvSpPr>
        <p:spPr>
          <a:xfrm>
            <a:off x="5558459" y="5908574"/>
            <a:ext cx="6286500" cy="342145"/>
          </a:xfrm>
          <a:prstGeom prst="rect">
            <a:avLst/>
          </a:prstGeom>
          <a:noFill/>
        </p:spPr>
        <p:txBody>
          <a:bodyPr wrap="square" lIns="91440" tIns="45720" rIns="91440" bIns="45720" anchor="t">
            <a:spAutoFit/>
          </a:bodyPr>
          <a:lstStyle/>
          <a:p>
            <a:pPr marL="0" indent="0">
              <a:lnSpc>
                <a:spcPct val="110000"/>
              </a:lnSpc>
              <a:buNone/>
            </a:pPr>
            <a:r>
              <a:rPr lang="en-US" sz="1600" dirty="0">
                <a:latin typeface="Meiryo UI"/>
                <a:ea typeface="Meiryo UI"/>
                <a:cs typeface="Arial"/>
              </a:rPr>
              <a:t>(</a:t>
            </a:r>
            <a:r>
              <a:rPr lang="en-US" sz="1600" dirty="0" err="1">
                <a:latin typeface="Meiryo UI"/>
                <a:ea typeface="Meiryo UI"/>
                <a:cs typeface="Arial"/>
              </a:rPr>
              <a:t>兆回</a:t>
            </a:r>
            <a:r>
              <a:rPr lang="en-US" sz="1600" dirty="0">
                <a:latin typeface="Meiryo UI"/>
                <a:ea typeface="Meiryo UI"/>
                <a:cs typeface="Arial"/>
              </a:rPr>
              <a:t>/秒)</a:t>
            </a:r>
            <a:endParaRPr lang="en-US" dirty="0">
              <a:latin typeface="Meiryo UI"/>
              <a:ea typeface="Meiryo UI"/>
              <a:cs typeface="Arial"/>
            </a:endParaRPr>
          </a:p>
        </p:txBody>
      </p:sp>
      <p:pic>
        <p:nvPicPr>
          <p:cNvPr id="17" name="圖形 16">
            <a:extLst>
              <a:ext uri="{FF2B5EF4-FFF2-40B4-BE49-F238E27FC236}">
                <a16:creationId xmlns:a16="http://schemas.microsoft.com/office/drawing/2014/main" id="{B278D0F0-04DB-1880-CD7B-91510C4E8B0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696639" y="2933965"/>
            <a:ext cx="3024119" cy="2860161"/>
          </a:xfrm>
          <a:prstGeom prst="rect">
            <a:avLst/>
          </a:prstGeom>
        </p:spPr>
      </p:pic>
      <p:pic>
        <p:nvPicPr>
          <p:cNvPr id="19" name="Picture 2">
            <a:extLst>
              <a:ext uri="{FF2B5EF4-FFF2-40B4-BE49-F238E27FC236}">
                <a16:creationId xmlns:a16="http://schemas.microsoft.com/office/drawing/2014/main" id="{E4DE2763-1534-814D-1AA4-290F8841959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8040558" y="2292270"/>
            <a:ext cx="4351338" cy="4351338"/>
          </a:xfrm>
          <a:prstGeom prst="rect">
            <a:avLst/>
          </a:prstGeom>
          <a:noFill/>
          <a:effectLst>
            <a:outerShdw blurRad="584200" dist="381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5" descr="Graphical user interface&#10;&#10;Description automatically generated">
            <a:extLst>
              <a:ext uri="{FF2B5EF4-FFF2-40B4-BE49-F238E27FC236}">
                <a16:creationId xmlns:a16="http://schemas.microsoft.com/office/drawing/2014/main" id="{B700A82A-3D77-2860-82BC-DB4A29EAA297}"/>
              </a:ext>
            </a:extLst>
          </p:cNvPr>
          <p:cNvPicPr>
            <a:picLocks noChangeAspect="1"/>
          </p:cNvPicPr>
          <p:nvPr/>
        </p:nvPicPr>
        <p:blipFill>
          <a:blip r:embed="rId5"/>
          <a:stretch>
            <a:fillRect/>
          </a:stretch>
        </p:blipFill>
        <p:spPr>
          <a:xfrm>
            <a:off x="854699" y="4925938"/>
            <a:ext cx="3846451" cy="1451452"/>
          </a:xfrm>
          <a:prstGeom prst="rect">
            <a:avLst/>
          </a:prstGeom>
        </p:spPr>
      </p:pic>
    </p:spTree>
    <p:extLst>
      <p:ext uri="{BB962C8B-B14F-4D97-AF65-F5344CB8AC3E}">
        <p14:creationId xmlns:p14="http://schemas.microsoft.com/office/powerpoint/2010/main" val="289416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91BF8147-AC46-E892-8A77-29655766DD48}"/>
              </a:ext>
            </a:extLst>
          </p:cNvPr>
          <p:cNvSpPr txBox="1"/>
          <p:nvPr/>
        </p:nvSpPr>
        <p:spPr>
          <a:xfrm>
            <a:off x="363479" y="1795445"/>
            <a:ext cx="8055734" cy="1569660"/>
          </a:xfrm>
          <a:prstGeom prst="rect">
            <a:avLst/>
          </a:prstGeom>
          <a:noFill/>
        </p:spPr>
        <p:txBody>
          <a:bodyPr wrap="square" lIns="91440" tIns="45720" rIns="91440" bIns="45720" rtlCol="0" anchor="t">
            <a:spAutoFit/>
          </a:bodyPr>
          <a:lstStyle/>
          <a:p>
            <a:r>
              <a:rPr lang="en-US" altLang="zh-TW" sz="4800" b="1" dirty="0" err="1">
                <a:latin typeface="Meiryo UI" panose="020B0604030504040204" pitchFamily="50" charset="-128"/>
                <a:ea typeface="Meiryo UI" panose="020B0604030504040204" pitchFamily="50" charset="-128"/>
                <a:cs typeface="Arial"/>
              </a:rPr>
              <a:t>効率性と</a:t>
            </a:r>
            <a:endParaRPr lang="en-US" dirty="0" err="1">
              <a:latin typeface="Meiryo UI" panose="020B0604030504040204" pitchFamily="50" charset="-128"/>
              <a:ea typeface="Meiryo UI" panose="020B0604030504040204" pitchFamily="50" charset="-128"/>
              <a:cs typeface="Calibri" panose="020F0502020204030204"/>
            </a:endParaRPr>
          </a:p>
          <a:p>
            <a:r>
              <a:rPr lang="en-US" altLang="zh-TW" sz="4800" b="1" dirty="0" err="1">
                <a:latin typeface="Meiryo UI" panose="020B0604030504040204" pitchFamily="50" charset="-128"/>
                <a:ea typeface="Meiryo UI" panose="020B0604030504040204" pitchFamily="50" charset="-128"/>
                <a:cs typeface="Arial"/>
              </a:rPr>
              <a:t>セキュリティ</a:t>
            </a:r>
            <a:endParaRPr lang="en-US" dirty="0" err="1">
              <a:latin typeface="Meiryo UI" panose="020B0604030504040204" pitchFamily="50" charset="-128"/>
              <a:ea typeface="Meiryo UI" panose="020B0604030504040204" pitchFamily="50" charset="-128"/>
              <a:cs typeface="Calibri"/>
            </a:endParaRPr>
          </a:p>
        </p:txBody>
      </p:sp>
      <p:sp>
        <p:nvSpPr>
          <p:cNvPr id="5" name="文字方塊 4">
            <a:extLst>
              <a:ext uri="{FF2B5EF4-FFF2-40B4-BE49-F238E27FC236}">
                <a16:creationId xmlns:a16="http://schemas.microsoft.com/office/drawing/2014/main" id="{6D69043C-417C-84CE-7746-925F79A07D1B}"/>
              </a:ext>
            </a:extLst>
          </p:cNvPr>
          <p:cNvSpPr txBox="1"/>
          <p:nvPr/>
        </p:nvSpPr>
        <p:spPr>
          <a:xfrm>
            <a:off x="403235" y="5933954"/>
            <a:ext cx="5059973" cy="717889"/>
          </a:xfrm>
          <a:prstGeom prst="rect">
            <a:avLst/>
          </a:prstGeom>
          <a:noFill/>
        </p:spPr>
        <p:txBody>
          <a:bodyPr wrap="square" rtlCol="0">
            <a:spAutoFit/>
          </a:bodyPr>
          <a:lstStyle/>
          <a:p>
            <a:pPr fontAlgn="base">
              <a:lnSpc>
                <a:spcPct val="150000"/>
              </a:lnSpc>
            </a:pPr>
            <a:r>
              <a:rPr lang="en-US" altLang="zh-TW" sz="700" spc="150">
                <a:latin typeface="Meiryo UI" panose="020B0604030504040204" pitchFamily="50" charset="-128"/>
                <a:ea typeface="Meiryo UI" panose="020B0604030504040204" pitchFamily="50" charset="-128"/>
              </a:rPr>
              <a:t>Copyright© 2023 QNAP Systems, Inc. All rights reserved. QNAP® and other names of QNAP Products are proprietary marks or registered trademarks of QNAP Systems, Inc. Other products and company names mentioned herein are trademarks of their respective holders.​​​​​​​</a:t>
            </a:r>
          </a:p>
        </p:txBody>
      </p:sp>
      <p:pic>
        <p:nvPicPr>
          <p:cNvPr id="6" name="圖形 5">
            <a:extLst>
              <a:ext uri="{FF2B5EF4-FFF2-40B4-BE49-F238E27FC236}">
                <a16:creationId xmlns:a16="http://schemas.microsoft.com/office/drawing/2014/main" id="{4A207945-665A-661D-8B2C-8B869EBB9FFC}"/>
              </a:ext>
            </a:extLst>
          </p:cNvPr>
          <p:cNvPicPr>
            <a:picLocks noChangeAspect="1"/>
          </p:cNvPicPr>
          <p:nvPr/>
        </p:nvPicPr>
        <p:blipFill>
          <a:blip r:embed="rId2">
            <a:alphaModFix/>
            <a:extLst>
              <a:ext uri="{96DAC541-7B7A-43D3-8B79-37D633B846F1}">
                <asvg:svgBlip xmlns:asvg="http://schemas.microsoft.com/office/drawing/2016/SVG/main" xmlns="" r:embed="rId3"/>
              </a:ext>
            </a:extLst>
          </a:blip>
          <a:stretch>
            <a:fillRect/>
          </a:stretch>
        </p:blipFill>
        <p:spPr>
          <a:xfrm>
            <a:off x="555876" y="739563"/>
            <a:ext cx="2173756" cy="388685"/>
          </a:xfrm>
          <a:prstGeom prst="rect">
            <a:avLst/>
          </a:prstGeom>
        </p:spPr>
      </p:pic>
      <p:pic>
        <p:nvPicPr>
          <p:cNvPr id="8" name="圖形 7">
            <a:extLst>
              <a:ext uri="{FF2B5EF4-FFF2-40B4-BE49-F238E27FC236}">
                <a16:creationId xmlns:a16="http://schemas.microsoft.com/office/drawing/2014/main" id="{68E50FC5-7BE9-CA5E-6E10-5F763A73E7D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76364" y="3549699"/>
            <a:ext cx="8402593" cy="1486410"/>
          </a:xfrm>
          <a:prstGeom prst="rect">
            <a:avLst/>
          </a:prstGeom>
        </p:spPr>
      </p:pic>
    </p:spTree>
    <p:extLst>
      <p:ext uri="{BB962C8B-B14F-4D97-AF65-F5344CB8AC3E}">
        <p14:creationId xmlns:p14="http://schemas.microsoft.com/office/powerpoint/2010/main" val="3079831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Line chart&#10;&#10;Description automatically generated">
            <a:extLst>
              <a:ext uri="{FF2B5EF4-FFF2-40B4-BE49-F238E27FC236}">
                <a16:creationId xmlns:a16="http://schemas.microsoft.com/office/drawing/2014/main" id="{8A6B43B3-02C6-55FE-91A0-1968A528D2C9}"/>
              </a:ext>
            </a:extLst>
          </p:cNvPr>
          <p:cNvPicPr>
            <a:picLocks noChangeAspect="1"/>
          </p:cNvPicPr>
          <p:nvPr/>
        </p:nvPicPr>
        <p:blipFill>
          <a:blip r:embed="rId2"/>
          <a:stretch>
            <a:fillRect/>
          </a:stretch>
        </p:blipFill>
        <p:spPr>
          <a:xfrm>
            <a:off x="561672" y="3856383"/>
            <a:ext cx="11178976" cy="3001617"/>
          </a:xfrm>
          <a:prstGeom prst="rect">
            <a:avLst/>
          </a:prstGeom>
        </p:spPr>
      </p:pic>
      <p:sp>
        <p:nvSpPr>
          <p:cNvPr id="5" name="文字方塊 4">
            <a:extLst>
              <a:ext uri="{FF2B5EF4-FFF2-40B4-BE49-F238E27FC236}">
                <a16:creationId xmlns:a16="http://schemas.microsoft.com/office/drawing/2014/main" id="{301E05AD-915C-D86D-5A21-728D40692EBB}"/>
              </a:ext>
            </a:extLst>
          </p:cNvPr>
          <p:cNvSpPr txBox="1"/>
          <p:nvPr/>
        </p:nvSpPr>
        <p:spPr>
          <a:xfrm>
            <a:off x="395416" y="509602"/>
            <a:ext cx="11491784" cy="769441"/>
          </a:xfrm>
          <a:prstGeom prst="rect">
            <a:avLst/>
          </a:prstGeom>
          <a:noFill/>
        </p:spPr>
        <p:txBody>
          <a:bodyPr wrap="square" lIns="91440" tIns="45720" rIns="91440" bIns="45720" rtlCol="0" anchor="t">
            <a:spAutoFit/>
          </a:bodyPr>
          <a:lstStyle/>
          <a:p>
            <a:r>
              <a:rPr lang="en-US" sz="4400" b="1" dirty="0" smtClean="0">
                <a:solidFill>
                  <a:srgbClr val="282E40"/>
                </a:solidFill>
                <a:latin typeface="Meiryo UI"/>
                <a:ea typeface="Meiryo UI"/>
                <a:cs typeface="Arial"/>
              </a:rPr>
              <a:t>SMB </a:t>
            </a:r>
            <a:r>
              <a:rPr lang="en-US" altLang="ja-JP" sz="4400" b="1" dirty="0" smtClean="0">
                <a:solidFill>
                  <a:srgbClr val="282E40"/>
                </a:solidFill>
                <a:latin typeface="Meiryo UI"/>
                <a:ea typeface="Meiryo UI"/>
                <a:cs typeface="Arial"/>
              </a:rPr>
              <a:t>Multichannel</a:t>
            </a:r>
            <a:r>
              <a:rPr lang="en-US" sz="4400" b="1" dirty="0">
                <a:solidFill>
                  <a:srgbClr val="282E40"/>
                </a:solidFill>
                <a:latin typeface="Meiryo UI"/>
                <a:ea typeface="Meiryo UI"/>
                <a:cs typeface="Arial"/>
              </a:rPr>
              <a:t> - ネットワークの耐障害性</a:t>
            </a:r>
            <a:endParaRPr lang="en-US" altLang="zh-TW" sz="4400" dirty="0">
              <a:latin typeface="Meiryo UI"/>
              <a:ea typeface="Meiryo UI"/>
            </a:endParaRPr>
          </a:p>
        </p:txBody>
      </p:sp>
      <p:sp>
        <p:nvSpPr>
          <p:cNvPr id="6" name="文字方塊 5">
            <a:extLst>
              <a:ext uri="{FF2B5EF4-FFF2-40B4-BE49-F238E27FC236}">
                <a16:creationId xmlns:a16="http://schemas.microsoft.com/office/drawing/2014/main" id="{C858BB6F-8118-EE4A-91F3-61D3B4CB8EE1}"/>
              </a:ext>
            </a:extLst>
          </p:cNvPr>
          <p:cNvSpPr txBox="1"/>
          <p:nvPr/>
        </p:nvSpPr>
        <p:spPr>
          <a:xfrm>
            <a:off x="561672" y="2214199"/>
            <a:ext cx="6471634" cy="923330"/>
          </a:xfrm>
          <a:prstGeom prst="rect">
            <a:avLst/>
          </a:prstGeom>
          <a:noFill/>
        </p:spPr>
        <p:txBody>
          <a:bodyPr wrap="square" lIns="91440" tIns="45720" rIns="91440" bIns="45720" rtlCol="0" anchor="t">
            <a:spAutoFit/>
          </a:bodyPr>
          <a:lstStyle/>
          <a:p>
            <a:r>
              <a:rPr lang="ja-JP" altLang="en-US" dirty="0">
                <a:latin typeface="Meiryo UI"/>
                <a:ea typeface="Meiryo UI"/>
                <a:cs typeface="Arial"/>
              </a:rPr>
              <a:t>複</a:t>
            </a:r>
            <a:r>
              <a:rPr lang="ja-JP" altLang="en-US" dirty="0" smtClean="0">
                <a:latin typeface="Meiryo UI"/>
                <a:ea typeface="Meiryo UI"/>
                <a:cs typeface="Arial"/>
              </a:rPr>
              <a:t>数の</a:t>
            </a:r>
            <a:r>
              <a:rPr lang="en-US" altLang="ja-JP" dirty="0" err="1" smtClean="0">
                <a:latin typeface="Meiryo UI"/>
                <a:ea typeface="Meiryo UI"/>
                <a:cs typeface="Arial"/>
              </a:rPr>
              <a:t>ネットワーク接続の</a:t>
            </a:r>
            <a:r>
              <a:rPr lang="en-US" dirty="0" err="1" smtClean="0">
                <a:latin typeface="Meiryo UI"/>
                <a:ea typeface="Meiryo UI"/>
                <a:cs typeface="Arial"/>
              </a:rPr>
              <a:t>同時に</a:t>
            </a:r>
            <a:r>
              <a:rPr lang="ja-JP" altLang="en-US" dirty="0" smtClean="0">
                <a:latin typeface="Meiryo UI"/>
                <a:ea typeface="Meiryo UI"/>
                <a:cs typeface="Arial"/>
              </a:rPr>
              <a:t>使用</a:t>
            </a:r>
            <a:r>
              <a:rPr lang="ja-JP" altLang="en-US" dirty="0">
                <a:latin typeface="Meiryo UI"/>
                <a:ea typeface="Meiryo UI"/>
                <a:cs typeface="Arial"/>
              </a:rPr>
              <a:t>することで</a:t>
            </a:r>
            <a:r>
              <a:rPr lang="en-US" dirty="0" smtClean="0">
                <a:latin typeface="Meiryo UI"/>
                <a:ea typeface="Meiryo UI"/>
                <a:cs typeface="Arial"/>
              </a:rPr>
              <a:t>、</a:t>
            </a:r>
            <a:r>
              <a:rPr lang="en-US" dirty="0" err="1" smtClean="0">
                <a:latin typeface="Meiryo UI"/>
                <a:ea typeface="Meiryo UI"/>
                <a:cs typeface="Arial"/>
              </a:rPr>
              <a:t>いくつかのネットワーク接続</a:t>
            </a:r>
            <a:r>
              <a:rPr lang="ja-JP" altLang="en-US" dirty="0" smtClean="0">
                <a:latin typeface="Meiryo UI"/>
                <a:ea typeface="Meiryo UI"/>
                <a:cs typeface="Arial"/>
              </a:rPr>
              <a:t>で障害が発生した場合でも、</a:t>
            </a:r>
            <a:r>
              <a:rPr lang="en-US" dirty="0" err="1" smtClean="0">
                <a:latin typeface="Meiryo UI"/>
                <a:ea typeface="Meiryo UI"/>
                <a:cs typeface="Arial"/>
              </a:rPr>
              <a:t>クライアントは中断することなく</a:t>
            </a:r>
            <a:r>
              <a:rPr lang="ja-JP" altLang="en-US" dirty="0" smtClean="0">
                <a:latin typeface="Meiryo UI"/>
                <a:ea typeface="Meiryo UI"/>
                <a:cs typeface="Arial"/>
              </a:rPr>
              <a:t>通信し</a:t>
            </a:r>
            <a:r>
              <a:rPr lang="en-US" dirty="0" err="1" smtClean="0">
                <a:latin typeface="Meiryo UI"/>
                <a:ea typeface="Meiryo UI"/>
                <a:cs typeface="Arial"/>
              </a:rPr>
              <a:t>続けることができます</a:t>
            </a:r>
            <a:r>
              <a:rPr lang="en-US" dirty="0">
                <a:latin typeface="Meiryo UI"/>
                <a:ea typeface="Meiryo UI"/>
                <a:cs typeface="Arial"/>
              </a:rPr>
              <a:t>。</a:t>
            </a:r>
            <a:endParaRPr lang="en-US" dirty="0">
              <a:latin typeface="Meiryo UI"/>
              <a:ea typeface="Meiryo UI"/>
            </a:endParaRPr>
          </a:p>
        </p:txBody>
      </p:sp>
    </p:spTree>
    <p:extLst>
      <p:ext uri="{BB962C8B-B14F-4D97-AF65-F5344CB8AC3E}">
        <p14:creationId xmlns:p14="http://schemas.microsoft.com/office/powerpoint/2010/main" val="2894242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圓角 31">
            <a:extLst>
              <a:ext uri="{FF2B5EF4-FFF2-40B4-BE49-F238E27FC236}">
                <a16:creationId xmlns:a16="http://schemas.microsoft.com/office/drawing/2014/main" id="{215BFB00-6824-D340-6235-25195E54FA44}"/>
              </a:ext>
            </a:extLst>
          </p:cNvPr>
          <p:cNvSpPr/>
          <p:nvPr/>
        </p:nvSpPr>
        <p:spPr>
          <a:xfrm>
            <a:off x="6459216" y="4075281"/>
            <a:ext cx="5196443" cy="2553942"/>
          </a:xfrm>
          <a:prstGeom prst="roundRect">
            <a:avLst>
              <a:gd name="adj" fmla="val 14322"/>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13" name="矩形: 圓角 12">
            <a:extLst>
              <a:ext uri="{FF2B5EF4-FFF2-40B4-BE49-F238E27FC236}">
                <a16:creationId xmlns:a16="http://schemas.microsoft.com/office/drawing/2014/main" id="{6F17B411-523F-A6A5-768A-45908CF5FDB6}"/>
              </a:ext>
            </a:extLst>
          </p:cNvPr>
          <p:cNvSpPr/>
          <p:nvPr/>
        </p:nvSpPr>
        <p:spPr>
          <a:xfrm>
            <a:off x="536341" y="4075281"/>
            <a:ext cx="5196443" cy="2553942"/>
          </a:xfrm>
          <a:prstGeom prst="roundRect">
            <a:avLst>
              <a:gd name="adj" fmla="val 14322"/>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8" name="文字方塊 7">
            <a:extLst>
              <a:ext uri="{FF2B5EF4-FFF2-40B4-BE49-F238E27FC236}">
                <a16:creationId xmlns:a16="http://schemas.microsoft.com/office/drawing/2014/main" id="{F7CDA44E-642E-CEEE-1ED3-79E4FD4C3E05}"/>
              </a:ext>
            </a:extLst>
          </p:cNvPr>
          <p:cNvSpPr txBox="1"/>
          <p:nvPr/>
        </p:nvSpPr>
        <p:spPr>
          <a:xfrm>
            <a:off x="0" y="345052"/>
            <a:ext cx="12264887" cy="815608"/>
          </a:xfrm>
          <a:prstGeom prst="rect">
            <a:avLst/>
          </a:prstGeom>
          <a:noFill/>
        </p:spPr>
        <p:txBody>
          <a:bodyPr wrap="square" lIns="91440" tIns="45720" rIns="91440" bIns="45720" rtlCol="0" anchor="t">
            <a:spAutoFit/>
          </a:bodyPr>
          <a:lstStyle/>
          <a:p>
            <a:r>
              <a:rPr lang="en-US" sz="4700" b="1" dirty="0" smtClean="0">
                <a:solidFill>
                  <a:srgbClr val="282E40"/>
                </a:solidFill>
                <a:latin typeface="Meiryo UI" panose="020B0604030504040204" pitchFamily="50" charset="-128"/>
                <a:ea typeface="Meiryo UI" panose="020B0604030504040204" pitchFamily="50" charset="-128"/>
                <a:cs typeface="Arial"/>
              </a:rPr>
              <a:t>SMB</a:t>
            </a:r>
            <a:r>
              <a:rPr lang="ja-JP" altLang="en-US" sz="4700" b="1" dirty="0" smtClean="0">
                <a:solidFill>
                  <a:srgbClr val="282E40"/>
                </a:solidFill>
                <a:latin typeface="Meiryo UI" panose="020B0604030504040204" pitchFamily="50" charset="-128"/>
                <a:ea typeface="Meiryo UI" panose="020B0604030504040204" pitchFamily="50" charset="-128"/>
                <a:cs typeface="Arial"/>
              </a:rPr>
              <a:t> </a:t>
            </a:r>
            <a:r>
              <a:rPr lang="en-US" altLang="ja-JP" sz="4700" b="1" dirty="0" smtClean="0">
                <a:solidFill>
                  <a:srgbClr val="282E40"/>
                </a:solidFill>
                <a:latin typeface="Meiryo UI" panose="020B0604030504040204" pitchFamily="50" charset="-128"/>
                <a:ea typeface="Meiryo UI" panose="020B0604030504040204" pitchFamily="50" charset="-128"/>
                <a:cs typeface="Arial"/>
              </a:rPr>
              <a:t>Multichannel</a:t>
            </a:r>
            <a:r>
              <a:rPr lang="en-US" sz="4700" b="1" dirty="0" smtClean="0">
                <a:solidFill>
                  <a:srgbClr val="282E40"/>
                </a:solidFill>
                <a:latin typeface="Meiryo UI" panose="020B0604030504040204" pitchFamily="50" charset="-128"/>
                <a:ea typeface="Meiryo UI" panose="020B0604030504040204" pitchFamily="50" charset="-128"/>
                <a:cs typeface="Arial"/>
              </a:rPr>
              <a:t> </a:t>
            </a:r>
            <a:r>
              <a:rPr lang="en-US" sz="4700" b="1" dirty="0">
                <a:solidFill>
                  <a:srgbClr val="282E40"/>
                </a:solidFill>
                <a:latin typeface="Meiryo UI" panose="020B0604030504040204" pitchFamily="50" charset="-128"/>
                <a:ea typeface="Meiryo UI" panose="020B0604030504040204" pitchFamily="50" charset="-128"/>
                <a:cs typeface="Arial"/>
              </a:rPr>
              <a:t>VS </a:t>
            </a:r>
            <a:r>
              <a:rPr lang="en-US" sz="4700" b="1" dirty="0" err="1">
                <a:solidFill>
                  <a:srgbClr val="282E40"/>
                </a:solidFill>
                <a:latin typeface="Meiryo UI" panose="020B0604030504040204" pitchFamily="50" charset="-128"/>
                <a:ea typeface="Meiryo UI" panose="020B0604030504040204" pitchFamily="50" charset="-128"/>
                <a:cs typeface="Arial"/>
              </a:rPr>
              <a:t>リンクアグリゲーション</a:t>
            </a:r>
            <a:endParaRPr lang="en-US" altLang="zh-TW" dirty="0">
              <a:latin typeface="Meiryo UI" panose="020B0604030504040204" pitchFamily="50" charset="-128"/>
              <a:ea typeface="Meiryo UI" panose="020B0604030504040204" pitchFamily="50" charset="-128"/>
            </a:endParaRPr>
          </a:p>
        </p:txBody>
      </p:sp>
      <p:sp>
        <p:nvSpPr>
          <p:cNvPr id="2" name="Content Placeholder 6">
            <a:extLst>
              <a:ext uri="{FF2B5EF4-FFF2-40B4-BE49-F238E27FC236}">
                <a16:creationId xmlns:a16="http://schemas.microsoft.com/office/drawing/2014/main" id="{51DC0D37-BCDD-57A1-5EB5-05F84A50CF27}"/>
              </a:ext>
            </a:extLst>
          </p:cNvPr>
          <p:cNvSpPr txBox="1">
            <a:spLocks/>
          </p:cNvSpPr>
          <p:nvPr/>
        </p:nvSpPr>
        <p:spPr>
          <a:xfrm>
            <a:off x="496955" y="2181034"/>
            <a:ext cx="5441742" cy="255394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sz="2400">
                <a:latin typeface="Meiryo UI" panose="020B0604030504040204" pitchFamily="50" charset="-128"/>
                <a:ea typeface="Meiryo UI" panose="020B0604030504040204" pitchFamily="50" charset="-128"/>
              </a:rPr>
              <a:t>一般設備</a:t>
            </a:r>
            <a:r>
              <a:rPr lang="en-TW" sz="2400" dirty="0">
                <a:latin typeface="Meiryo UI" panose="020B0604030504040204" pitchFamily="50" charset="-128"/>
                <a:ea typeface="Meiryo UI" panose="020B0604030504040204" pitchFamily="50" charset="-128"/>
              </a:rPr>
              <a:t> </a:t>
            </a:r>
            <a:endParaRPr lang="en-US" sz="2400" dirty="0">
              <a:latin typeface="Meiryo UI" panose="020B0604030504040204" pitchFamily="50" charset="-128"/>
              <a:ea typeface="Meiryo UI" panose="020B0604030504040204" pitchFamily="50" charset="-128"/>
            </a:endParaRPr>
          </a:p>
          <a:p>
            <a:r>
              <a:rPr lang="en-TW" sz="2400" dirty="0">
                <a:latin typeface="Meiryo UI" panose="020B0604030504040204" pitchFamily="50" charset="-128"/>
                <a:ea typeface="Meiryo UI" panose="020B0604030504040204" pitchFamily="50" charset="-128"/>
              </a:rPr>
              <a:t>SMB</a:t>
            </a:r>
            <a:r>
              <a:rPr lang="ja-JP" sz="2400">
                <a:latin typeface="Meiryo UI" panose="020B0604030504040204" pitchFamily="50" charset="-128"/>
                <a:ea typeface="Meiryo UI" panose="020B0604030504040204" pitchFamily="50" charset="-128"/>
              </a:rPr>
              <a:t>のみ</a:t>
            </a:r>
            <a:endParaRPr lang="en-TW" sz="2400">
              <a:latin typeface="Meiryo UI" panose="020B0604030504040204" pitchFamily="50" charset="-128"/>
              <a:ea typeface="Meiryo UI" panose="020B0604030504040204" pitchFamily="50" charset="-128"/>
              <a:cs typeface="Calibri"/>
            </a:endParaRPr>
          </a:p>
          <a:p>
            <a:r>
              <a:rPr lang="ja-JP" sz="2400">
                <a:latin typeface="Meiryo UI" panose="020B0604030504040204" pitchFamily="50" charset="-128"/>
                <a:ea typeface="Meiryo UI" panose="020B0604030504040204" pitchFamily="50" charset="-128"/>
              </a:rPr>
              <a:t>高速化と耐障害性を</a:t>
            </a:r>
            <a:r>
              <a:rPr lang="ja-JP" altLang="en-US" sz="2400">
                <a:latin typeface="Meiryo UI" panose="020B0604030504040204" pitchFamily="50" charset="-128"/>
                <a:ea typeface="Meiryo UI" panose="020B0604030504040204" pitchFamily="50" charset="-128"/>
              </a:rPr>
              <a:t>実現</a:t>
            </a:r>
            <a:endParaRPr lang="ja-JP" altLang="en-US" sz="2400">
              <a:latin typeface="Meiryo UI" panose="020B0604030504040204" pitchFamily="50" charset="-128"/>
              <a:ea typeface="Meiryo UI" panose="020B0604030504040204" pitchFamily="50" charset="-128"/>
              <a:cs typeface="Calibri"/>
            </a:endParaRPr>
          </a:p>
        </p:txBody>
      </p:sp>
      <p:sp>
        <p:nvSpPr>
          <p:cNvPr id="3" name="矩形: 圓角 2">
            <a:extLst>
              <a:ext uri="{FF2B5EF4-FFF2-40B4-BE49-F238E27FC236}">
                <a16:creationId xmlns:a16="http://schemas.microsoft.com/office/drawing/2014/main" id="{1A981C16-159B-6FA9-DCA4-E685DB31E3DC}"/>
              </a:ext>
            </a:extLst>
          </p:cNvPr>
          <p:cNvSpPr/>
          <p:nvPr/>
        </p:nvSpPr>
        <p:spPr>
          <a:xfrm>
            <a:off x="496955" y="1624029"/>
            <a:ext cx="3230217" cy="414764"/>
          </a:xfrm>
          <a:prstGeom prst="roundRect">
            <a:avLst>
              <a:gd name="adj" fmla="val 50000"/>
            </a:avLst>
          </a:prstGeom>
          <a:solidFill>
            <a:srgbClr val="E9613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TW" altLang="zh-TW" sz="2000" b="1" dirty="0">
                <a:solidFill>
                  <a:schemeClr val="tx1"/>
                </a:solidFill>
                <a:latin typeface="Meiryo UI" panose="020B0604030504040204" pitchFamily="50" charset="-128"/>
                <a:ea typeface="Meiryo UI" panose="020B0604030504040204" pitchFamily="50" charset="-128"/>
                <a:cs typeface="Arial"/>
              </a:rPr>
              <a:t>SMB </a:t>
            </a:r>
            <a:r>
              <a:rPr lang="en-US" altLang="ja-JP" sz="2000" b="1" dirty="0">
                <a:solidFill>
                  <a:srgbClr val="282E40"/>
                </a:solidFill>
                <a:latin typeface="Meiryo UI" panose="020B0604030504040204" pitchFamily="50" charset="-128"/>
                <a:ea typeface="Meiryo UI" panose="020B0604030504040204" pitchFamily="50" charset="-128"/>
                <a:cs typeface="Arial"/>
              </a:rPr>
              <a:t>Multichannel</a:t>
            </a:r>
            <a:endParaRPr lang="en-TW" altLang="zh-TW" sz="2000" b="1" dirty="0" err="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6" name="Content Placeholder 6">
            <a:extLst>
              <a:ext uri="{FF2B5EF4-FFF2-40B4-BE49-F238E27FC236}">
                <a16:creationId xmlns:a16="http://schemas.microsoft.com/office/drawing/2014/main" id="{18C48D1D-5F35-13FC-E163-FECDF502D702}"/>
              </a:ext>
            </a:extLst>
          </p:cNvPr>
          <p:cNvSpPr txBox="1">
            <a:spLocks/>
          </p:cNvSpPr>
          <p:nvPr/>
        </p:nvSpPr>
        <p:spPr>
          <a:xfrm>
            <a:off x="6245456" y="2181034"/>
            <a:ext cx="5441742" cy="255394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400">
                <a:latin typeface="Meiryo UI" panose="020B0604030504040204" pitchFamily="50" charset="-128"/>
                <a:ea typeface="Meiryo UI" panose="020B0604030504040204" pitchFamily="50" charset="-128"/>
                <a:cs typeface="Arial"/>
              </a:rPr>
              <a:t>専用の</a:t>
            </a:r>
            <a:r>
              <a:rPr lang="en-US" sz="2400" dirty="0">
                <a:latin typeface="Meiryo UI" panose="020B0604030504040204" pitchFamily="50" charset="-128"/>
                <a:ea typeface="Meiryo UI" panose="020B0604030504040204" pitchFamily="50" charset="-128"/>
                <a:cs typeface="Arial"/>
              </a:rPr>
              <a:t>NIC</a:t>
            </a:r>
            <a:r>
              <a:rPr lang="ja-JP" altLang="en-US" sz="2400">
                <a:latin typeface="Meiryo UI" panose="020B0604030504040204" pitchFamily="50" charset="-128"/>
                <a:ea typeface="Meiryo UI" panose="020B0604030504040204" pitchFamily="50" charset="-128"/>
                <a:cs typeface="Arial"/>
              </a:rPr>
              <a:t>とスイッチが必要</a:t>
            </a:r>
            <a:r>
              <a:rPr lang="ja-JP" altLang="en-US" sz="2400" b="1">
                <a:latin typeface="Meiryo UI" panose="020B0604030504040204" pitchFamily="50" charset="-128"/>
                <a:ea typeface="Meiryo UI" panose="020B0604030504040204" pitchFamily="50" charset="-128"/>
                <a:cs typeface="Arial"/>
              </a:rPr>
              <a:t>(</a:t>
            </a:r>
            <a:r>
              <a:rPr lang="en-US" sz="2400" b="1" dirty="0">
                <a:latin typeface="Meiryo UI" panose="020B0604030504040204" pitchFamily="50" charset="-128"/>
                <a:ea typeface="Meiryo UI" panose="020B0604030504040204" pitchFamily="50" charset="-128"/>
                <a:cs typeface="Arial"/>
              </a:rPr>
              <a:t>IEEE802.3ad)</a:t>
            </a:r>
            <a:endParaRPr lang="en-US" sz="2400" b="1">
              <a:latin typeface="Meiryo UI" panose="020B0604030504040204" pitchFamily="50" charset="-128"/>
              <a:ea typeface="Meiryo UI" panose="020B0604030504040204" pitchFamily="50" charset="-128"/>
              <a:cs typeface="Arial" panose="020B0604020202020204" pitchFamily="34" charset="0"/>
            </a:endParaRPr>
          </a:p>
          <a:p>
            <a:r>
              <a:rPr lang="ja-JP" altLang="en-US" sz="2400">
                <a:latin typeface="Meiryo UI" panose="020B0604030504040204" pitchFamily="50" charset="-128"/>
                <a:ea typeface="Meiryo UI" panose="020B0604030504040204" pitchFamily="50" charset="-128"/>
              </a:rPr>
              <a:t>さまざまなプロトコルに対応</a:t>
            </a:r>
            <a:endParaRPr lang="en-US" sz="2400">
              <a:latin typeface="Meiryo UI" panose="020B0604030504040204" pitchFamily="50" charset="-128"/>
              <a:ea typeface="Meiryo UI" panose="020B0604030504040204" pitchFamily="50" charset="-128"/>
            </a:endParaRPr>
          </a:p>
          <a:p>
            <a:r>
              <a:rPr lang="ja-JP" altLang="en-US" sz="2400">
                <a:latin typeface="Meiryo UI" panose="020B0604030504040204" pitchFamily="50" charset="-128"/>
                <a:ea typeface="Meiryo UI" panose="020B0604030504040204" pitchFamily="50" charset="-128"/>
              </a:rPr>
              <a:t>耐障害性</a:t>
            </a:r>
            <a:endParaRPr lang="en-US" sz="2400">
              <a:latin typeface="Meiryo UI" panose="020B0604030504040204" pitchFamily="50" charset="-128"/>
              <a:ea typeface="Meiryo UI" panose="020B0604030504040204" pitchFamily="50" charset="-128"/>
              <a:cs typeface="Calibri"/>
            </a:endParaRPr>
          </a:p>
        </p:txBody>
      </p:sp>
      <p:sp>
        <p:nvSpPr>
          <p:cNvPr id="7" name="矩形: 圓角 6">
            <a:extLst>
              <a:ext uri="{FF2B5EF4-FFF2-40B4-BE49-F238E27FC236}">
                <a16:creationId xmlns:a16="http://schemas.microsoft.com/office/drawing/2014/main" id="{F5EE34DF-96A8-9A72-6378-789A69303175}"/>
              </a:ext>
            </a:extLst>
          </p:cNvPr>
          <p:cNvSpPr/>
          <p:nvPr/>
        </p:nvSpPr>
        <p:spPr>
          <a:xfrm>
            <a:off x="6284842" y="1624029"/>
            <a:ext cx="5402356" cy="414764"/>
          </a:xfrm>
          <a:prstGeom prst="roundRect">
            <a:avLst>
              <a:gd name="adj" fmla="val 50000"/>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b="1">
                <a:solidFill>
                  <a:schemeClr val="tx1"/>
                </a:solidFill>
                <a:latin typeface="Meiryo UI" panose="020B0604030504040204" pitchFamily="50" charset="-128"/>
                <a:ea typeface="Meiryo UI" panose="020B0604030504040204" pitchFamily="50" charset="-128"/>
                <a:cs typeface="Arial"/>
              </a:rPr>
              <a:t>リンクアグリゲーション(ポートトランキング</a:t>
            </a:r>
            <a:r>
              <a:rPr lang="en-US" b="1" dirty="0">
                <a:solidFill>
                  <a:schemeClr val="tx1"/>
                </a:solidFill>
                <a:latin typeface="Meiryo UI" panose="020B0604030504040204" pitchFamily="50" charset="-128"/>
                <a:ea typeface="Meiryo UI" panose="020B0604030504040204" pitchFamily="50" charset="-128"/>
                <a:cs typeface="Arial"/>
              </a:rPr>
              <a:t>／LACP)</a:t>
            </a:r>
          </a:p>
        </p:txBody>
      </p:sp>
      <p:pic>
        <p:nvPicPr>
          <p:cNvPr id="29" name="圖形 28">
            <a:extLst>
              <a:ext uri="{FF2B5EF4-FFF2-40B4-BE49-F238E27FC236}">
                <a16:creationId xmlns:a16="http://schemas.microsoft.com/office/drawing/2014/main" id="{61442543-81DC-0CD5-CC23-AF6B1880C2FD}"/>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53154" r="-751"/>
          <a:stretch/>
        </p:blipFill>
        <p:spPr>
          <a:xfrm>
            <a:off x="623331" y="4734976"/>
            <a:ext cx="5049070" cy="1332397"/>
          </a:xfrm>
          <a:prstGeom prst="rect">
            <a:avLst/>
          </a:prstGeom>
        </p:spPr>
      </p:pic>
      <p:pic>
        <p:nvPicPr>
          <p:cNvPr id="31" name="圖形 30">
            <a:extLst>
              <a:ext uri="{FF2B5EF4-FFF2-40B4-BE49-F238E27FC236}">
                <a16:creationId xmlns:a16="http://schemas.microsoft.com/office/drawing/2014/main" id="{F90FF1C0-BC06-1282-0D7F-57B87D4CE75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607878" y="4712142"/>
            <a:ext cx="4899120" cy="1332397"/>
          </a:xfrm>
          <a:prstGeom prst="rect">
            <a:avLst/>
          </a:prstGeom>
        </p:spPr>
      </p:pic>
    </p:spTree>
    <p:extLst>
      <p:ext uri="{BB962C8B-B14F-4D97-AF65-F5344CB8AC3E}">
        <p14:creationId xmlns:p14="http://schemas.microsoft.com/office/powerpoint/2010/main" val="1863187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形 17">
            <a:extLst>
              <a:ext uri="{FF2B5EF4-FFF2-40B4-BE49-F238E27FC236}">
                <a16:creationId xmlns:a16="http://schemas.microsoft.com/office/drawing/2014/main" id="{7CEBBE38-9F42-4859-3F19-53E2D31921A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7991" y="1654615"/>
            <a:ext cx="11509513" cy="4885333"/>
          </a:xfrm>
          <a:prstGeom prst="rect">
            <a:avLst/>
          </a:prstGeom>
        </p:spPr>
      </p:pic>
      <p:sp>
        <p:nvSpPr>
          <p:cNvPr id="8" name="文字方塊 7">
            <a:extLst>
              <a:ext uri="{FF2B5EF4-FFF2-40B4-BE49-F238E27FC236}">
                <a16:creationId xmlns:a16="http://schemas.microsoft.com/office/drawing/2014/main" id="{F7CDA44E-642E-CEEE-1ED3-79E4FD4C3E05}"/>
              </a:ext>
            </a:extLst>
          </p:cNvPr>
          <p:cNvSpPr txBox="1"/>
          <p:nvPr/>
        </p:nvSpPr>
        <p:spPr>
          <a:xfrm>
            <a:off x="1" y="541994"/>
            <a:ext cx="12192000" cy="830997"/>
          </a:xfrm>
          <a:prstGeom prst="rect">
            <a:avLst/>
          </a:prstGeom>
          <a:noFill/>
        </p:spPr>
        <p:txBody>
          <a:bodyPr wrap="square" lIns="91440" tIns="45720" rIns="91440" bIns="45720" rtlCol="0" anchor="t">
            <a:spAutoFit/>
          </a:bodyPr>
          <a:lstStyle/>
          <a:p>
            <a:pPr algn="ctr"/>
            <a:r>
              <a:rPr lang="en-US" sz="4700" b="1" dirty="0" err="1">
                <a:solidFill>
                  <a:srgbClr val="282E40"/>
                </a:solidFill>
                <a:latin typeface="Meiryo UI" panose="020B0604030504040204" pitchFamily="50" charset="-128"/>
                <a:ea typeface="Meiryo UI" panose="020B0604030504040204" pitchFamily="50" charset="-128"/>
                <a:cs typeface="Arial"/>
              </a:rPr>
              <a:t>ビデオ編集のシナリオ</a:t>
            </a:r>
            <a:endParaRPr lang="en-US" altLang="zh-TW" dirty="0" err="1">
              <a:latin typeface="Meiryo UI" panose="020B0604030504040204" pitchFamily="50" charset="-128"/>
              <a:ea typeface="Meiryo UI" panose="020B0604030504040204" pitchFamily="50" charset="-128"/>
            </a:endParaRPr>
          </a:p>
        </p:txBody>
      </p:sp>
      <p:pic>
        <p:nvPicPr>
          <p:cNvPr id="121" name="圖形 120">
            <a:extLst>
              <a:ext uri="{FF2B5EF4-FFF2-40B4-BE49-F238E27FC236}">
                <a16:creationId xmlns:a16="http://schemas.microsoft.com/office/drawing/2014/main" id="{5ACBE1FB-49B5-D94B-7995-DB3DFA4EB65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52939" y="2955210"/>
            <a:ext cx="10157791" cy="1634205"/>
          </a:xfrm>
          <a:prstGeom prst="rect">
            <a:avLst/>
          </a:prstGeom>
        </p:spPr>
      </p:pic>
      <p:sp>
        <p:nvSpPr>
          <p:cNvPr id="123" name="矩形: 圓角 122">
            <a:extLst>
              <a:ext uri="{FF2B5EF4-FFF2-40B4-BE49-F238E27FC236}">
                <a16:creationId xmlns:a16="http://schemas.microsoft.com/office/drawing/2014/main" id="{92FB0706-E3A9-51E0-7703-96F1075E21EA}"/>
              </a:ext>
            </a:extLst>
          </p:cNvPr>
          <p:cNvSpPr/>
          <p:nvPr/>
        </p:nvSpPr>
        <p:spPr>
          <a:xfrm>
            <a:off x="1785824" y="2484424"/>
            <a:ext cx="3230217" cy="414764"/>
          </a:xfrm>
          <a:prstGeom prst="roundRect">
            <a:avLst>
              <a:gd name="adj" fmla="val 50000"/>
            </a:avLst>
          </a:prstGeom>
          <a:solidFill>
            <a:srgbClr val="18C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latin typeface="Meiryo UI" panose="020B0604030504040204" pitchFamily="50" charset="-128"/>
                <a:ea typeface="Meiryo UI" panose="020B0604030504040204" pitchFamily="50" charset="-128"/>
                <a:cs typeface="Arial" panose="020B0604020202020204" pitchFamily="34" charset="0"/>
              </a:rPr>
              <a:t>25 Gbps x2</a:t>
            </a:r>
          </a:p>
        </p:txBody>
      </p:sp>
      <p:sp>
        <p:nvSpPr>
          <p:cNvPr id="124" name="矩形: 圓角 123">
            <a:extLst>
              <a:ext uri="{FF2B5EF4-FFF2-40B4-BE49-F238E27FC236}">
                <a16:creationId xmlns:a16="http://schemas.microsoft.com/office/drawing/2014/main" id="{5444B708-9F01-2130-AA3D-E415B7B38954}"/>
              </a:ext>
            </a:extLst>
          </p:cNvPr>
          <p:cNvSpPr/>
          <p:nvPr/>
        </p:nvSpPr>
        <p:spPr>
          <a:xfrm>
            <a:off x="7156083" y="2462217"/>
            <a:ext cx="2123662" cy="414764"/>
          </a:xfrm>
          <a:prstGeom prst="roundRect">
            <a:avLst>
              <a:gd name="adj" fmla="val 50000"/>
            </a:avLst>
          </a:prstGeom>
          <a:solidFill>
            <a:srgbClr val="E9613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000" b="1" dirty="0">
                <a:solidFill>
                  <a:schemeClr val="bg1"/>
                </a:solidFill>
                <a:latin typeface="Meiryo UI" panose="020B0604030504040204" pitchFamily="50" charset="-128"/>
                <a:ea typeface="Meiryo UI" panose="020B0604030504040204" pitchFamily="50" charset="-128"/>
                <a:cs typeface="Arial"/>
              </a:rPr>
              <a:t>10 </a:t>
            </a:r>
            <a:r>
              <a:rPr lang="en-US" altLang="zh-TW" sz="2000" b="1" dirty="0" err="1">
                <a:solidFill>
                  <a:schemeClr val="bg1"/>
                </a:solidFill>
                <a:latin typeface="Meiryo UI" panose="020B0604030504040204" pitchFamily="50" charset="-128"/>
                <a:ea typeface="Meiryo UI" panose="020B0604030504040204" pitchFamily="50" charset="-128"/>
                <a:cs typeface="Arial"/>
              </a:rPr>
              <a:t>Gbpsごと</a:t>
            </a:r>
          </a:p>
        </p:txBody>
      </p:sp>
      <p:sp>
        <p:nvSpPr>
          <p:cNvPr id="125" name="文字方塊 124">
            <a:extLst>
              <a:ext uri="{FF2B5EF4-FFF2-40B4-BE49-F238E27FC236}">
                <a16:creationId xmlns:a16="http://schemas.microsoft.com/office/drawing/2014/main" id="{FF04F3E5-35EB-67B6-85BC-E78BDE9F451A}"/>
              </a:ext>
            </a:extLst>
          </p:cNvPr>
          <p:cNvSpPr txBox="1"/>
          <p:nvPr/>
        </p:nvSpPr>
        <p:spPr>
          <a:xfrm>
            <a:off x="1077758" y="4340780"/>
            <a:ext cx="2540086" cy="369332"/>
          </a:xfrm>
          <a:prstGeom prst="rect">
            <a:avLst/>
          </a:prstGeom>
          <a:noFill/>
        </p:spPr>
        <p:txBody>
          <a:bodyPr wrap="square" lIns="91440" tIns="45720" rIns="91440" bIns="45720" anchor="t">
            <a:spAutoFit/>
          </a:bodyPr>
          <a:lstStyle/>
          <a:p>
            <a:r>
              <a:rPr lang="en-US" dirty="0" err="1">
                <a:solidFill>
                  <a:schemeClr val="bg1"/>
                </a:solidFill>
                <a:latin typeface="Meiryo UI" panose="020B0604030504040204" pitchFamily="50" charset="-128"/>
                <a:ea typeface="Meiryo UI" panose="020B0604030504040204" pitchFamily="50" charset="-128"/>
                <a:cs typeface="Arial"/>
              </a:rPr>
              <a:t>ビデオ取り込みサーバ</a:t>
            </a:r>
            <a:r>
              <a:rPr lang="en-US" dirty="0">
                <a:solidFill>
                  <a:schemeClr val="bg1"/>
                </a:solidFill>
                <a:latin typeface="Meiryo UI" panose="020B0604030504040204" pitchFamily="50" charset="-128"/>
                <a:ea typeface="Meiryo UI" panose="020B0604030504040204" pitchFamily="50" charset="-128"/>
                <a:cs typeface="Arial"/>
              </a:rPr>
              <a:t>ー</a:t>
            </a:r>
            <a:endParaRPr lang="en-US" dirty="0">
              <a:solidFill>
                <a:schemeClr val="bg1"/>
              </a:solidFill>
              <a:latin typeface="Meiryo UI" panose="020B0604030504040204" pitchFamily="50" charset="-128"/>
              <a:ea typeface="Meiryo UI" panose="020B0604030504040204" pitchFamily="50" charset="-128"/>
            </a:endParaRPr>
          </a:p>
        </p:txBody>
      </p:sp>
      <p:sp>
        <p:nvSpPr>
          <p:cNvPr id="126" name="文字方塊 125">
            <a:extLst>
              <a:ext uri="{FF2B5EF4-FFF2-40B4-BE49-F238E27FC236}">
                <a16:creationId xmlns:a16="http://schemas.microsoft.com/office/drawing/2014/main" id="{2D710182-26BB-C3AC-3479-1998FF22A5DF}"/>
              </a:ext>
            </a:extLst>
          </p:cNvPr>
          <p:cNvSpPr txBox="1"/>
          <p:nvPr/>
        </p:nvSpPr>
        <p:spPr>
          <a:xfrm>
            <a:off x="4452731" y="4547653"/>
            <a:ext cx="2540086" cy="369332"/>
          </a:xfrm>
          <a:prstGeom prst="rect">
            <a:avLst/>
          </a:prstGeom>
          <a:noFill/>
        </p:spPr>
        <p:txBody>
          <a:bodyPr wrap="square">
            <a:spAutoFit/>
          </a:bodyPr>
          <a:lstStyle/>
          <a:p>
            <a:pPr algn="ctr"/>
            <a:r>
              <a:rPr lang="en-US" altLang="zh-TW" sz="1800">
                <a:solidFill>
                  <a:schemeClr val="bg1"/>
                </a:solidFill>
                <a:latin typeface="Meiryo UI" panose="020B0604030504040204" pitchFamily="50" charset="-128"/>
                <a:ea typeface="Meiryo UI" panose="020B0604030504040204" pitchFamily="50" charset="-128"/>
                <a:cs typeface="Arial" panose="020B0604020202020204" pitchFamily="34" charset="0"/>
              </a:rPr>
              <a:t>NAS</a:t>
            </a:r>
          </a:p>
        </p:txBody>
      </p:sp>
      <p:sp>
        <p:nvSpPr>
          <p:cNvPr id="2" name="矩形: 圓角 1">
            <a:extLst>
              <a:ext uri="{FF2B5EF4-FFF2-40B4-BE49-F238E27FC236}">
                <a16:creationId xmlns:a16="http://schemas.microsoft.com/office/drawing/2014/main" id="{9B460A02-56CE-790F-1F26-5FF02F092C4F}"/>
              </a:ext>
            </a:extLst>
          </p:cNvPr>
          <p:cNvSpPr/>
          <p:nvPr/>
        </p:nvSpPr>
        <p:spPr>
          <a:xfrm>
            <a:off x="960876" y="5099400"/>
            <a:ext cx="4055165" cy="81027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en-US" dirty="0" err="1">
                <a:solidFill>
                  <a:srgbClr val="282E40"/>
                </a:solidFill>
                <a:latin typeface="Meiryo UI" panose="020B0604030504040204" pitchFamily="50" charset="-128"/>
                <a:ea typeface="Meiryo UI" panose="020B0604030504040204" pitchFamily="50" charset="-128"/>
              </a:rPr>
              <a:t>現在</a:t>
            </a:r>
            <a:r>
              <a:rPr lang="en-US" dirty="0" smtClean="0">
                <a:solidFill>
                  <a:srgbClr val="282E40"/>
                </a:solidFill>
                <a:latin typeface="Meiryo UI" panose="020B0604030504040204" pitchFamily="50" charset="-128"/>
                <a:ea typeface="Meiryo UI" panose="020B0604030504040204" pitchFamily="50" charset="-128"/>
              </a:rPr>
              <a:t>、</a:t>
            </a:r>
            <a:r>
              <a:rPr lang="en-US" altLang="ja-JP" dirty="0">
                <a:solidFill>
                  <a:srgbClr val="282E40"/>
                </a:solidFill>
                <a:latin typeface="Meiryo UI" panose="020B0604030504040204" pitchFamily="50" charset="-128"/>
                <a:ea typeface="Meiryo UI" panose="020B0604030504040204" pitchFamily="50" charset="-128"/>
                <a:cs typeface="Arial"/>
              </a:rPr>
              <a:t> Multichannel </a:t>
            </a:r>
            <a:r>
              <a:rPr lang="en-US" dirty="0" smtClean="0">
                <a:solidFill>
                  <a:srgbClr val="282E40"/>
                </a:solidFill>
                <a:latin typeface="Meiryo UI" panose="020B0604030504040204" pitchFamily="50" charset="-128"/>
                <a:ea typeface="Meiryo UI" panose="020B0604030504040204" pitchFamily="50" charset="-128"/>
              </a:rPr>
              <a:t>PC</a:t>
            </a:r>
            <a:r>
              <a:rPr lang="ja-JP" altLang="en-US" dirty="0">
                <a:solidFill>
                  <a:srgbClr val="282E40"/>
                </a:solidFill>
                <a:latin typeface="Meiryo UI" panose="020B0604030504040204" pitchFamily="50" charset="-128"/>
                <a:ea typeface="Meiryo UI" panose="020B0604030504040204" pitchFamily="50" charset="-128"/>
              </a:rPr>
              <a:t>ユーザーは</a:t>
            </a:r>
            <a:r>
              <a:rPr lang="en-US" dirty="0">
                <a:solidFill>
                  <a:srgbClr val="282E40"/>
                </a:solidFill>
                <a:latin typeface="Meiryo UI" panose="020B0604030504040204" pitchFamily="50" charset="-128"/>
                <a:ea typeface="Meiryo UI" panose="020B0604030504040204" pitchFamily="50" charset="-128"/>
              </a:rPr>
              <a:t>50Gbpsのパフォーマンスを達成できます</a:t>
            </a:r>
            <a:endParaRPr lang="en-US" altLang="zh-TW" dirty="0">
              <a:latin typeface="Meiryo UI" panose="020B0604030504040204" pitchFamily="50" charset="-128"/>
              <a:ea typeface="Meiryo UI" panose="020B0604030504040204" pitchFamily="50" charset="-128"/>
            </a:endParaRPr>
          </a:p>
        </p:txBody>
      </p:sp>
      <p:sp>
        <p:nvSpPr>
          <p:cNvPr id="7" name="TextBox 6">
            <a:extLst>
              <a:ext uri="{FF2B5EF4-FFF2-40B4-BE49-F238E27FC236}">
                <a16:creationId xmlns:a16="http://schemas.microsoft.com/office/drawing/2014/main" id="{DD0374DE-DC91-10B0-7026-0E141A3026BF}"/>
              </a:ext>
            </a:extLst>
          </p:cNvPr>
          <p:cNvSpPr txBox="1"/>
          <p:nvPr/>
        </p:nvSpPr>
        <p:spPr>
          <a:xfrm>
            <a:off x="8387066" y="5909678"/>
            <a:ext cx="3358940" cy="584775"/>
          </a:xfrm>
          <a:prstGeom prst="rect">
            <a:avLst/>
          </a:prstGeom>
          <a:noFill/>
        </p:spPr>
        <p:txBody>
          <a:bodyPr wrap="square" lIns="91440" tIns="45720" rIns="91440" bIns="45720" anchor="t">
            <a:spAutoFit/>
          </a:bodyPr>
          <a:lstStyle/>
          <a:p>
            <a:pPr algn="l" rtl="0"/>
            <a:r>
              <a:rPr lang="ja-JP" altLang="en-US" sz="800">
                <a:solidFill>
                  <a:srgbClr val="18C7AE"/>
                </a:solidFill>
                <a:latin typeface="Meiryo UI" panose="020B0604030504040204" pitchFamily="50" charset="-128"/>
                <a:ea typeface="Meiryo UI" panose="020B0604030504040204" pitchFamily="50" charset="-128"/>
                <a:cs typeface="Arial"/>
              </a:rPr>
              <a:t>テスト環境</a:t>
            </a:r>
            <a:r>
              <a:rPr lang="en-US" sz="800" dirty="0">
                <a:solidFill>
                  <a:srgbClr val="18C7AE"/>
                </a:solidFill>
                <a:effectLst/>
                <a:latin typeface="Meiryo UI" panose="020B0604030504040204" pitchFamily="50" charset="-128"/>
                <a:ea typeface="Meiryo UI" panose="020B0604030504040204" pitchFamily="50" charset="-128"/>
                <a:cs typeface="Arial"/>
              </a:rPr>
              <a:t>:</a:t>
            </a:r>
          </a:p>
          <a:p>
            <a:pPr algn="l" rtl="0"/>
            <a:r>
              <a:rPr lang="en-US" sz="800" dirty="0">
                <a:solidFill>
                  <a:srgbClr val="18C7AE"/>
                </a:solidFill>
                <a:effectLst/>
                <a:latin typeface="Meiryo UI" panose="020B0604030504040204" pitchFamily="50" charset="-128"/>
                <a:ea typeface="Meiryo UI" panose="020B0604030504040204" pitchFamily="50" charset="-128"/>
                <a:cs typeface="Arial"/>
              </a:rPr>
              <a:t>TS-h1290FX(7302P), </a:t>
            </a:r>
            <a:r>
              <a:rPr lang="en-US" sz="800" b="0" i="0" dirty="0">
                <a:solidFill>
                  <a:srgbClr val="18C7AE"/>
                </a:solidFill>
                <a:effectLst/>
                <a:latin typeface="Meiryo UI" panose="020B0604030504040204" pitchFamily="50" charset="-128"/>
                <a:ea typeface="Meiryo UI" panose="020B0604030504040204" pitchFamily="50" charset="-128"/>
                <a:cs typeface="Arial"/>
              </a:rPr>
              <a:t>Micron 7400 U.3 SSDx12</a:t>
            </a:r>
          </a:p>
          <a:p>
            <a:pPr algn="l" rtl="0"/>
            <a:r>
              <a:rPr lang="en-US" sz="800" b="0" i="0" dirty="0">
                <a:solidFill>
                  <a:srgbClr val="18C7AE"/>
                </a:solidFill>
                <a:effectLst/>
                <a:latin typeface="Meiryo UI" panose="020B0604030504040204" pitchFamily="50" charset="-128"/>
                <a:ea typeface="Meiryo UI" panose="020B0604030504040204" pitchFamily="50" charset="-128"/>
                <a:cs typeface="Arial"/>
              </a:rPr>
              <a:t>Windows Server 2019 AMD 7232P 3.0GHz, QXG-25G2SF-CX6LX</a:t>
            </a:r>
            <a:endParaRPr lang="en-US" sz="800" dirty="0">
              <a:solidFill>
                <a:srgbClr val="18C7AE"/>
              </a:solidFill>
              <a:effectLst/>
              <a:latin typeface="Meiryo UI" panose="020B0604030504040204" pitchFamily="50" charset="-128"/>
              <a:ea typeface="Meiryo UI" panose="020B0604030504040204" pitchFamily="50" charset="-128"/>
              <a:cs typeface="Arial"/>
            </a:endParaRPr>
          </a:p>
        </p:txBody>
      </p:sp>
    </p:spTree>
    <p:extLst>
      <p:ext uri="{BB962C8B-B14F-4D97-AF65-F5344CB8AC3E}">
        <p14:creationId xmlns:p14="http://schemas.microsoft.com/office/powerpoint/2010/main" val="3130078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D0F12C-9685-BE24-0BAB-01656AC0C56C}"/>
              </a:ext>
            </a:extLst>
          </p:cNvPr>
          <p:cNvPicPr>
            <a:picLocks noChangeAspect="1"/>
          </p:cNvPicPr>
          <p:nvPr/>
        </p:nvPicPr>
        <p:blipFill rotWithShape="1">
          <a:blip r:embed="rId2"/>
          <a:srcRect l="448" t="228" r="263"/>
          <a:stretch/>
        </p:blipFill>
        <p:spPr>
          <a:xfrm>
            <a:off x="1176618" y="1862418"/>
            <a:ext cx="9628094" cy="4995582"/>
          </a:xfrm>
          <a:prstGeom prst="rect">
            <a:avLst/>
          </a:prstGeom>
          <a:effectLst>
            <a:outerShdw blurRad="393700" dist="304800" dir="10800000" algn="r" rotWithShape="0">
              <a:prstClr val="black">
                <a:alpha val="40000"/>
              </a:prstClr>
            </a:outerShdw>
          </a:effectLst>
        </p:spPr>
      </p:pic>
      <p:sp>
        <p:nvSpPr>
          <p:cNvPr id="3" name="Rounded Rectangle 2">
            <a:extLst>
              <a:ext uri="{FF2B5EF4-FFF2-40B4-BE49-F238E27FC236}">
                <a16:creationId xmlns:a16="http://schemas.microsoft.com/office/drawing/2014/main" id="{3D4C6558-1860-FBE3-AAF2-42CB8D3F4BF0}"/>
              </a:ext>
            </a:extLst>
          </p:cNvPr>
          <p:cNvSpPr/>
          <p:nvPr/>
        </p:nvSpPr>
        <p:spPr>
          <a:xfrm>
            <a:off x="3729037" y="5100639"/>
            <a:ext cx="1643062" cy="242887"/>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W">
              <a:latin typeface="Meiryo UI" panose="020B0604030504040204" pitchFamily="50" charset="-128"/>
              <a:ea typeface="Meiryo UI" panose="020B0604030504040204" pitchFamily="50" charset="-128"/>
            </a:endParaRPr>
          </a:p>
        </p:txBody>
      </p:sp>
      <p:sp>
        <p:nvSpPr>
          <p:cNvPr id="7" name="文字方塊 1">
            <a:extLst>
              <a:ext uri="{FF2B5EF4-FFF2-40B4-BE49-F238E27FC236}">
                <a16:creationId xmlns:a16="http://schemas.microsoft.com/office/drawing/2014/main" id="{4A4F89F7-5905-5552-4D6A-F2A387484F02}"/>
              </a:ext>
            </a:extLst>
          </p:cNvPr>
          <p:cNvSpPr txBox="1"/>
          <p:nvPr/>
        </p:nvSpPr>
        <p:spPr>
          <a:xfrm>
            <a:off x="685797" y="812192"/>
            <a:ext cx="12038862" cy="830997"/>
          </a:xfrm>
          <a:prstGeom prst="rect">
            <a:avLst/>
          </a:prstGeom>
          <a:noFill/>
        </p:spPr>
        <p:txBody>
          <a:bodyPr wrap="square" lIns="91440" tIns="45720" rIns="91440" bIns="45720" rtlCol="0" anchor="t">
            <a:spAutoFit/>
          </a:bodyPr>
          <a:lstStyle/>
          <a:p>
            <a:r>
              <a:rPr lang="en-US" sz="4700" b="1" dirty="0" err="1">
                <a:solidFill>
                  <a:srgbClr val="282E40"/>
                </a:solidFill>
                <a:latin typeface="Meiryo UI" panose="020B0604030504040204" pitchFamily="50" charset="-128"/>
                <a:ea typeface="Meiryo UI" panose="020B0604030504040204" pitchFamily="50" charset="-128"/>
                <a:cs typeface="Arial"/>
              </a:rPr>
              <a:t>コントロールパネルで有効化</a:t>
            </a:r>
            <a:endParaRPr lang="en-US" altLang="zh-TW" dirty="0" err="1">
              <a:latin typeface="Meiryo UI" panose="020B0604030504040204" pitchFamily="50" charset="-128"/>
              <a:ea typeface="Meiryo UI" panose="020B0604030504040204" pitchFamily="50" charset="-128"/>
            </a:endParaRPr>
          </a:p>
        </p:txBody>
      </p:sp>
      <p:sp>
        <p:nvSpPr>
          <p:cNvPr id="8" name="Rounded Rectangle 7">
            <a:extLst>
              <a:ext uri="{FF2B5EF4-FFF2-40B4-BE49-F238E27FC236}">
                <a16:creationId xmlns:a16="http://schemas.microsoft.com/office/drawing/2014/main" id="{4AE20A14-44B1-2FF0-E503-9DFBC68AC1F5}"/>
              </a:ext>
            </a:extLst>
          </p:cNvPr>
          <p:cNvSpPr/>
          <p:nvPr/>
        </p:nvSpPr>
        <p:spPr>
          <a:xfrm>
            <a:off x="1795462" y="3067052"/>
            <a:ext cx="1643062" cy="242887"/>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W">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53342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1229507F8BA50F49B96D6B128D2A8CC1" ma:contentTypeVersion="15" ma:contentTypeDescription="新しいドキュメントを作成します。" ma:contentTypeScope="" ma:versionID="7c896c8d5b26e8aaa393c776efc870db">
  <xsd:schema xmlns:xsd="http://www.w3.org/2001/XMLSchema" xmlns:xs="http://www.w3.org/2001/XMLSchema" xmlns:p="http://schemas.microsoft.com/office/2006/metadata/properties" xmlns:ns2="87d3ebbd-6ca3-4a85-9e4c-14b927094cf2" xmlns:ns3="a3a6bb4f-3a27-47ba-be24-844c90db280c" targetNamespace="http://schemas.microsoft.com/office/2006/metadata/properties" ma:root="true" ma:fieldsID="1bef52fd105da811408f904288cf36aa" ns2:_="" ns3:_="">
    <xsd:import namespace="87d3ebbd-6ca3-4a85-9e4c-14b927094cf2"/>
    <xsd:import namespace="a3a6bb4f-3a27-47ba-be24-844c90db28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d3ebbd-6ca3-4a85-9e4c-14b927094c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画像タグ" ma:readOnly="false" ma:fieldId="{5cf76f15-5ced-4ddc-b409-7134ff3c332f}" ma:taxonomyMulti="true" ma:sspId="2f9faa44-a20f-4832-b363-99929905ce9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3a6bb4f-3a27-47ba-be24-844c90db280c" elementFormDefault="qualified">
    <xsd:import namespace="http://schemas.microsoft.com/office/2006/documentManagement/types"/>
    <xsd:import namespace="http://schemas.microsoft.com/office/infopath/2007/PartnerControls"/>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element name="TaxCatchAll" ma:index="22" nillable="true" ma:displayName="Taxonomy Catch All Column" ma:hidden="true" ma:list="{62fcbeaf-7046-48ed-8e11-adc427636d89}" ma:internalName="TaxCatchAll" ma:showField="CatchAllData" ma:web="a3a6bb4f-3a27-47ba-be24-844c90db28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7d3ebbd-6ca3-4a85-9e4c-14b927094cf2">
      <Terms xmlns="http://schemas.microsoft.com/office/infopath/2007/PartnerControls"/>
    </lcf76f155ced4ddcb4097134ff3c332f>
    <TaxCatchAll xmlns="a3a6bb4f-3a27-47ba-be24-844c90db280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41FAB0-8BA1-47CA-8CA4-42BE615D4428}"/>
</file>

<file path=customXml/itemProps2.xml><?xml version="1.0" encoding="utf-8"?>
<ds:datastoreItem xmlns:ds="http://schemas.openxmlformats.org/officeDocument/2006/customXml" ds:itemID="{2624BE1A-AAC3-4CF5-BDA0-0DFA69F8F345}">
  <ds:schemaRefs>
    <ds:schemaRef ds:uri="http://schemas.microsoft.com/office/2006/metadata/properties"/>
    <ds:schemaRef ds:uri="http://schemas.microsoft.com/office/infopath/2007/PartnerControls"/>
    <ds:schemaRef ds:uri="87d3ebbd-6ca3-4a85-9e4c-14b927094cf2"/>
    <ds:schemaRef ds:uri="a3a6bb4f-3a27-47ba-be24-844c90db280c"/>
  </ds:schemaRefs>
</ds:datastoreItem>
</file>

<file path=customXml/itemProps3.xml><?xml version="1.0" encoding="utf-8"?>
<ds:datastoreItem xmlns:ds="http://schemas.openxmlformats.org/officeDocument/2006/customXml" ds:itemID="{067C9955-CDED-4A1B-9844-C08CD014FB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TotalTime>
  <Words>4383</Words>
  <Application>Microsoft Office PowerPoint</Application>
  <PresentationFormat>Widescreen</PresentationFormat>
  <Paragraphs>333</Paragraphs>
  <Slides>57</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AppleSystemUIFont</vt:lpstr>
      <vt:lpstr>Meiryo UI</vt:lpstr>
      <vt:lpstr>新細明體</vt:lpstr>
      <vt:lpstr>新細明體</vt:lpstr>
      <vt:lpstr>游ゴシック</vt:lpstr>
      <vt:lpstr>游ゴシック Light</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Information</vt:lpstr>
      <vt:lpstr>PowerPoint Presentation</vt:lpstr>
      <vt:lpstr>PowerPoint Presentation</vt:lpstr>
      <vt:lpstr>PowerPoint Presentation</vt:lpstr>
      <vt:lpstr>PowerPoint Presentation</vt:lpstr>
      <vt:lpstr>PowerPoint Presentation</vt:lpstr>
      <vt:lpstr>PowerPoint Presentation</vt:lpstr>
      <vt:lpstr>QNAP Authenticator: パスワードレス</vt:lpstr>
      <vt:lpstr>"ログイン＆セキュリティ"から設定</vt:lpstr>
      <vt:lpstr>QRコードログインのデモ</vt:lpstr>
      <vt:lpstr>ログイン承認のデモ</vt:lpstr>
      <vt:lpstr>PowerPoint Presentation</vt:lpstr>
      <vt:lpstr>委任管理</vt:lpstr>
      <vt:lpstr>ユーザーグループ・ユーザーに 委任可能な新しい8つの役割</vt:lpstr>
      <vt:lpstr>委任管理:システム管理</vt:lpstr>
      <vt:lpstr>委任管理: バックアップ管理</vt:lpstr>
      <vt:lpstr>PowerPoint Presentation</vt:lpstr>
      <vt:lpstr>PowerPoint Presentation</vt:lpstr>
      <vt:lpstr>委任管理: ユーザー・グループ管理</vt:lpstr>
      <vt:lpstr>委任管理: 共有フォルダ管理</vt:lpstr>
      <vt:lpstr>PowerPoint Presentation</vt:lpstr>
      <vt:lpstr>PowerPoint Presentation</vt:lpstr>
      <vt:lpstr>PowerPoint Presentation</vt:lpstr>
      <vt:lpstr>コントロールパネルで委任</vt:lpstr>
      <vt:lpstr>PowerPoint Presentation</vt:lpstr>
      <vt:lpstr>予測移行: ドライブが故障する前にデータを保護</vt:lpstr>
      <vt:lpstr>予測移行</vt:lpstr>
      <vt:lpstr>PowerPoint Presentation</vt:lpstr>
      <vt:lpstr>DA Drive Analyzer</vt:lpstr>
      <vt:lpstr>DA Drive Analyzer for NAS 1.1.0</vt:lpstr>
      <vt:lpstr>DA Portalの新機能 – レーダーチャート</vt:lpstr>
      <vt:lpstr>PowerPoint Presentation</vt:lpstr>
      <vt:lpstr>AMIZ Cloud</vt:lpstr>
      <vt:lpstr>組織センターごとにグループ化され、 Amiz Cloudで管理されます</vt:lpstr>
      <vt:lpstr>AMIZ Cloudに参加するためのmyQNAPcloudアプリの初期化について</vt:lpstr>
      <vt:lpstr>AMIZ Cloud: ダッシュボード</vt:lpstr>
      <vt:lpstr>AMIZ Cloud: 個々のデバイスの詳細</vt:lpstr>
      <vt:lpstr>AMIZ Cloud: カスタマイズされたアラート</vt:lpstr>
      <vt:lpstr>AMIZ Cloud:  Central Portalからアプリケーションを管理</vt:lpstr>
      <vt:lpstr>AMIZ Cloud:  Central Portalからの基本制御</vt:lpstr>
      <vt:lpstr>PowerPoint Presentation</vt:lpstr>
      <vt:lpstr>File Station – 最近のファイルを閲覧</vt:lpstr>
      <vt:lpstr>File Station – Qsirch統合</vt:lpstr>
      <vt:lpstr>PowerPoint Presentation</vt:lpstr>
      <vt:lpstr>Fixed NFS Service Portsのオプション</vt:lpstr>
      <vt:lpstr>PowerPoint Presentation</vt:lpstr>
      <vt:lpstr>Hailo-8 M.2 B+M Key Support: AI操作を加速</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QNAP QTS 5.1.0</dc:title>
  <dc:creator>Tim Lin 林欣昌</dc:creator>
  <cp:lastModifiedBy>Yukihito H.</cp:lastModifiedBy>
  <cp:revision>785</cp:revision>
  <dcterms:created xsi:type="dcterms:W3CDTF">2022-12-26T03:34:50Z</dcterms:created>
  <dcterms:modified xsi:type="dcterms:W3CDTF">2023-04-28T10:09:56Z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0x0101001229507F8BA50F49B96D6B128D2A8CC1</vt:lpwstr>
  </property>
  <property fmtid="{D5CDD505-2E9C-101B-9397-08002B2CF9AE}" pid="3" name="MediaServiceImageTags">
    <vt:lpwstr/>
  </property>
</Properties>
</file>