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5"/>
  </p:notesMasterIdLst>
  <p:sldIdLst>
    <p:sldId id="277" r:id="rId2"/>
    <p:sldId id="278" r:id="rId3"/>
    <p:sldId id="279" r:id="rId4"/>
    <p:sldId id="280" r:id="rId5"/>
    <p:sldId id="281" r:id="rId6"/>
    <p:sldId id="282" r:id="rId7"/>
    <p:sldId id="283" r:id="rId8"/>
    <p:sldId id="284" r:id="rId9"/>
    <p:sldId id="285" r:id="rId10"/>
    <p:sldId id="286" r:id="rId11"/>
    <p:sldId id="287"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430EC-ACFA-40BF-8EE0-BED9A6740903}" v="158" dt="2023-03-08T05:47:12.393"/>
    <p1510:client id="{6C85A086-2B19-ACFC-8D27-72C1F4CD40D9}" v="767" dt="2023-05-10T09:04:59.125"/>
    <p1510:client id="{79A80DC5-4A37-B64C-94F6-8EFA466A5F2B}" v="70" vWet="72" dt="2023-03-06T02:38:34.488"/>
    <p1510:client id="{7B83A3B9-161F-1D5E-E040-5D060DDC609B}" v="948" dt="2023-05-12T07:04:00.37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48" y="2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a Honda 本多 梨七" userId="S::rinahonda@qnap.com::16830f83-da19-4b72-a25e-c5f2d1021454" providerId="AD" clId="Web-{7B83A3B9-161F-1D5E-E040-5D060DDC609B}"/>
    <pc:docChg chg="modSld">
      <pc:chgData name="Rina Honda 本多 梨七" userId="S::rinahonda@qnap.com::16830f83-da19-4b72-a25e-c5f2d1021454" providerId="AD" clId="Web-{7B83A3B9-161F-1D5E-E040-5D060DDC609B}" dt="2023-05-12T07:03:56.371" v="623" actId="20577"/>
      <pc:docMkLst>
        <pc:docMk/>
      </pc:docMkLst>
      <pc:sldChg chg="modSp">
        <pc:chgData name="Rina Honda 本多 梨七" userId="S::rinahonda@qnap.com::16830f83-da19-4b72-a25e-c5f2d1021454" providerId="AD" clId="Web-{7B83A3B9-161F-1D5E-E040-5D060DDC609B}" dt="2023-05-12T06:29:14.894" v="417" actId="20577"/>
        <pc:sldMkLst>
          <pc:docMk/>
          <pc:sldMk cId="440825460" sldId="278"/>
        </pc:sldMkLst>
        <pc:spChg chg="mod">
          <ac:chgData name="Rina Honda 本多 梨七" userId="S::rinahonda@qnap.com::16830f83-da19-4b72-a25e-c5f2d1021454" providerId="AD" clId="Web-{7B83A3B9-161F-1D5E-E040-5D060DDC609B}" dt="2023-05-12T06:28:49.096" v="414" actId="20577"/>
          <ac:spMkLst>
            <pc:docMk/>
            <pc:sldMk cId="440825460" sldId="278"/>
            <ac:spMk id="2" creationId="{A937478B-2422-1940-B8E8-DE3C0B55E0B7}"/>
          </ac:spMkLst>
        </pc:spChg>
        <pc:spChg chg="mod">
          <ac:chgData name="Rina Honda 本多 梨七" userId="S::rinahonda@qnap.com::16830f83-da19-4b72-a25e-c5f2d1021454" providerId="AD" clId="Web-{7B83A3B9-161F-1D5E-E040-5D060DDC609B}" dt="2023-05-12T06:29:14.894" v="417" actId="20577"/>
          <ac:spMkLst>
            <pc:docMk/>
            <pc:sldMk cId="440825460" sldId="278"/>
            <ac:spMk id="7" creationId="{EBF04D12-536D-C540-9E5D-BB25E8E3524C}"/>
          </ac:spMkLst>
        </pc:spChg>
      </pc:sldChg>
      <pc:sldChg chg="modSp">
        <pc:chgData name="Rina Honda 本多 梨七" userId="S::rinahonda@qnap.com::16830f83-da19-4b72-a25e-c5f2d1021454" providerId="AD" clId="Web-{7B83A3B9-161F-1D5E-E040-5D060DDC609B}" dt="2023-05-12T06:32:46.023" v="456" actId="20577"/>
        <pc:sldMkLst>
          <pc:docMk/>
          <pc:sldMk cId="2574667719" sldId="279"/>
        </pc:sldMkLst>
        <pc:spChg chg="mod">
          <ac:chgData name="Rina Honda 本多 梨七" userId="S::rinahonda@qnap.com::16830f83-da19-4b72-a25e-c5f2d1021454" providerId="AD" clId="Web-{7B83A3B9-161F-1D5E-E040-5D060DDC609B}" dt="2023-05-12T06:30:52.161" v="422" actId="20577"/>
          <ac:spMkLst>
            <pc:docMk/>
            <pc:sldMk cId="2574667719" sldId="279"/>
            <ac:spMk id="6" creationId="{74FF805F-6521-4307-B6BF-1A0874627BC2}"/>
          </ac:spMkLst>
        </pc:spChg>
        <pc:spChg chg="mod">
          <ac:chgData name="Rina Honda 本多 梨七" userId="S::rinahonda@qnap.com::16830f83-da19-4b72-a25e-c5f2d1021454" providerId="AD" clId="Web-{7B83A3B9-161F-1D5E-E040-5D060DDC609B}" dt="2023-05-12T06:31:45.584" v="431" actId="20577"/>
          <ac:spMkLst>
            <pc:docMk/>
            <pc:sldMk cId="2574667719" sldId="279"/>
            <ac:spMk id="87" creationId="{45B17706-8898-6CF6-8C6D-B426CEBA84D8}"/>
          </ac:spMkLst>
        </pc:spChg>
        <pc:spChg chg="mod">
          <ac:chgData name="Rina Honda 本多 梨七" userId="S::rinahonda@qnap.com::16830f83-da19-4b72-a25e-c5f2d1021454" providerId="AD" clId="Web-{7B83A3B9-161F-1D5E-E040-5D060DDC609B}" dt="2023-05-12T06:32:46.023" v="456" actId="20577"/>
          <ac:spMkLst>
            <pc:docMk/>
            <pc:sldMk cId="2574667719" sldId="279"/>
            <ac:spMk id="88" creationId="{2B9BE214-BC40-4CA9-B976-282189B44C09}"/>
          </ac:spMkLst>
        </pc:spChg>
      </pc:sldChg>
      <pc:sldChg chg="modSp">
        <pc:chgData name="Rina Honda 本多 梨七" userId="S::rinahonda@qnap.com::16830f83-da19-4b72-a25e-c5f2d1021454" providerId="AD" clId="Web-{7B83A3B9-161F-1D5E-E040-5D060DDC609B}" dt="2023-05-12T06:34:06.180" v="461" actId="20577"/>
        <pc:sldMkLst>
          <pc:docMk/>
          <pc:sldMk cId="2245231576" sldId="280"/>
        </pc:sldMkLst>
        <pc:spChg chg="mod">
          <ac:chgData name="Rina Honda 本多 梨七" userId="S::rinahonda@qnap.com::16830f83-da19-4b72-a25e-c5f2d1021454" providerId="AD" clId="Web-{7B83A3B9-161F-1D5E-E040-5D060DDC609B}" dt="2023-05-12T06:34:06.180" v="461" actId="20577"/>
          <ac:spMkLst>
            <pc:docMk/>
            <pc:sldMk cId="2245231576" sldId="280"/>
            <ac:spMk id="4" creationId="{00000000-0000-0000-0000-000000000000}"/>
          </ac:spMkLst>
        </pc:spChg>
        <pc:spChg chg="mod">
          <ac:chgData name="Rina Honda 本多 梨七" userId="S::rinahonda@qnap.com::16830f83-da19-4b72-a25e-c5f2d1021454" providerId="AD" clId="Web-{7B83A3B9-161F-1D5E-E040-5D060DDC609B}" dt="2023-05-12T06:33:54.024" v="458" actId="20577"/>
          <ac:spMkLst>
            <pc:docMk/>
            <pc:sldMk cId="2245231576" sldId="280"/>
            <ac:spMk id="6" creationId="{74FF805F-6521-4307-B6BF-1A0874627BC2}"/>
          </ac:spMkLst>
        </pc:spChg>
      </pc:sldChg>
      <pc:sldChg chg="modSp">
        <pc:chgData name="Rina Honda 本多 梨七" userId="S::rinahonda@qnap.com::16830f83-da19-4b72-a25e-c5f2d1021454" providerId="AD" clId="Web-{7B83A3B9-161F-1D5E-E040-5D060DDC609B}" dt="2023-05-12T06:34:47.228" v="466" actId="20577"/>
        <pc:sldMkLst>
          <pc:docMk/>
          <pc:sldMk cId="443865990" sldId="281"/>
        </pc:sldMkLst>
        <pc:spChg chg="mod">
          <ac:chgData name="Rina Honda 本多 梨七" userId="S::rinahonda@qnap.com::16830f83-da19-4b72-a25e-c5f2d1021454" providerId="AD" clId="Web-{7B83A3B9-161F-1D5E-E040-5D060DDC609B}" dt="2023-05-12T06:34:34.462" v="464" actId="20577"/>
          <ac:spMkLst>
            <pc:docMk/>
            <pc:sldMk cId="443865990" sldId="281"/>
            <ac:spMk id="6" creationId="{74FF805F-6521-4307-B6BF-1A0874627BC2}"/>
          </ac:spMkLst>
        </pc:spChg>
        <pc:spChg chg="mod">
          <ac:chgData name="Rina Honda 本多 梨七" userId="S::rinahonda@qnap.com::16830f83-da19-4b72-a25e-c5f2d1021454" providerId="AD" clId="Web-{7B83A3B9-161F-1D5E-E040-5D060DDC609B}" dt="2023-05-12T06:34:47.228" v="466" actId="20577"/>
          <ac:spMkLst>
            <pc:docMk/>
            <pc:sldMk cId="443865990" sldId="281"/>
            <ac:spMk id="21" creationId="{7BE26306-C7C0-E644-AE97-CCD818F6AE1F}"/>
          </ac:spMkLst>
        </pc:spChg>
      </pc:sldChg>
      <pc:sldChg chg="modSp">
        <pc:chgData name="Rina Honda 本多 梨七" userId="S::rinahonda@qnap.com::16830f83-da19-4b72-a25e-c5f2d1021454" providerId="AD" clId="Web-{7B83A3B9-161F-1D5E-E040-5D060DDC609B}" dt="2023-05-12T06:35:00.603" v="468" actId="20577"/>
        <pc:sldMkLst>
          <pc:docMk/>
          <pc:sldMk cId="835304213" sldId="282"/>
        </pc:sldMkLst>
        <pc:spChg chg="mod">
          <ac:chgData name="Rina Honda 本多 梨七" userId="S::rinahonda@qnap.com::16830f83-da19-4b72-a25e-c5f2d1021454" providerId="AD" clId="Web-{7B83A3B9-161F-1D5E-E040-5D060DDC609B}" dt="2023-05-12T06:35:00.603" v="468" actId="20577"/>
          <ac:spMkLst>
            <pc:docMk/>
            <pc:sldMk cId="835304213" sldId="282"/>
            <ac:spMk id="18" creationId="{421269CB-0E19-48B8-9E13-F303EAB8E4A2}"/>
          </ac:spMkLst>
        </pc:spChg>
      </pc:sldChg>
      <pc:sldChg chg="modSp">
        <pc:chgData name="Rina Honda 本多 梨七" userId="S::rinahonda@qnap.com::16830f83-da19-4b72-a25e-c5f2d1021454" providerId="AD" clId="Web-{7B83A3B9-161F-1D5E-E040-5D060DDC609B}" dt="2023-05-12T06:36:27.589" v="471" actId="20577"/>
        <pc:sldMkLst>
          <pc:docMk/>
          <pc:sldMk cId="313866934" sldId="283"/>
        </pc:sldMkLst>
        <pc:spChg chg="mod">
          <ac:chgData name="Rina Honda 本多 梨七" userId="S::rinahonda@qnap.com::16830f83-da19-4b72-a25e-c5f2d1021454" providerId="AD" clId="Web-{7B83A3B9-161F-1D5E-E040-5D060DDC609B}" dt="2023-05-12T06:36:17.183" v="470" actId="14100"/>
          <ac:spMkLst>
            <pc:docMk/>
            <pc:sldMk cId="313866934" sldId="283"/>
            <ac:spMk id="2" creationId="{0FA929F1-D255-5418-48EB-01D023858EAA}"/>
          </ac:spMkLst>
        </pc:spChg>
        <pc:spChg chg="mod">
          <ac:chgData name="Rina Honda 本多 梨七" userId="S::rinahonda@qnap.com::16830f83-da19-4b72-a25e-c5f2d1021454" providerId="AD" clId="Web-{7B83A3B9-161F-1D5E-E040-5D060DDC609B}" dt="2023-05-12T06:36:27.589" v="471" actId="20577"/>
          <ac:spMkLst>
            <pc:docMk/>
            <pc:sldMk cId="313866934" sldId="283"/>
            <ac:spMk id="34" creationId="{75DA2DD8-EA59-956C-CF50-B6BCC441A71F}"/>
          </ac:spMkLst>
        </pc:spChg>
      </pc:sldChg>
      <pc:sldChg chg="modSp">
        <pc:chgData name="Rina Honda 本多 梨七" userId="S::rinahonda@qnap.com::16830f83-da19-4b72-a25e-c5f2d1021454" providerId="AD" clId="Web-{7B83A3B9-161F-1D5E-E040-5D060DDC609B}" dt="2023-05-12T06:38:26.779" v="479" actId="20577"/>
        <pc:sldMkLst>
          <pc:docMk/>
          <pc:sldMk cId="2041489023" sldId="291"/>
        </pc:sldMkLst>
        <pc:spChg chg="mod">
          <ac:chgData name="Rina Honda 本多 梨七" userId="S::rinahonda@qnap.com::16830f83-da19-4b72-a25e-c5f2d1021454" providerId="AD" clId="Web-{7B83A3B9-161F-1D5E-E040-5D060DDC609B}" dt="2023-05-12T06:38:26.779" v="479" actId="20577"/>
          <ac:spMkLst>
            <pc:docMk/>
            <pc:sldMk cId="2041489023" sldId="291"/>
            <ac:spMk id="2" creationId="{00000000-0000-0000-0000-000000000000}"/>
          </ac:spMkLst>
        </pc:spChg>
      </pc:sldChg>
      <pc:sldChg chg="modSp">
        <pc:chgData name="Rina Honda 本多 梨七" userId="S::rinahonda@qnap.com::16830f83-da19-4b72-a25e-c5f2d1021454" providerId="AD" clId="Web-{7B83A3B9-161F-1D5E-E040-5D060DDC609B}" dt="2023-05-12T06:39:16.561" v="486" actId="20577"/>
        <pc:sldMkLst>
          <pc:docMk/>
          <pc:sldMk cId="4225966133" sldId="292"/>
        </pc:sldMkLst>
        <pc:spChg chg="mod">
          <ac:chgData name="Rina Honda 本多 梨七" userId="S::rinahonda@qnap.com::16830f83-da19-4b72-a25e-c5f2d1021454" providerId="AD" clId="Web-{7B83A3B9-161F-1D5E-E040-5D060DDC609B}" dt="2023-05-12T06:39:16.561" v="486" actId="20577"/>
          <ac:spMkLst>
            <pc:docMk/>
            <pc:sldMk cId="4225966133" sldId="292"/>
            <ac:spMk id="46" creationId="{ADB8A72B-4FD3-E242-A01C-7D907882439A}"/>
          </ac:spMkLst>
        </pc:spChg>
        <pc:spChg chg="mod">
          <ac:chgData name="Rina Honda 本多 梨七" userId="S::rinahonda@qnap.com::16830f83-da19-4b72-a25e-c5f2d1021454" providerId="AD" clId="Web-{7B83A3B9-161F-1D5E-E040-5D060DDC609B}" dt="2023-05-12T06:39:01.983" v="481" actId="20577"/>
          <ac:spMkLst>
            <pc:docMk/>
            <pc:sldMk cId="4225966133" sldId="292"/>
            <ac:spMk id="63" creationId="{00000000-0000-0000-0000-000000000000}"/>
          </ac:spMkLst>
        </pc:spChg>
      </pc:sldChg>
      <pc:sldChg chg="modSp">
        <pc:chgData name="Rina Honda 本多 梨七" userId="S::rinahonda@qnap.com::16830f83-da19-4b72-a25e-c5f2d1021454" providerId="AD" clId="Web-{7B83A3B9-161F-1D5E-E040-5D060DDC609B}" dt="2023-05-12T06:39:59.015" v="496" actId="20577"/>
        <pc:sldMkLst>
          <pc:docMk/>
          <pc:sldMk cId="3670329732" sldId="293"/>
        </pc:sldMkLst>
        <pc:spChg chg="mod">
          <ac:chgData name="Rina Honda 本多 梨七" userId="S::rinahonda@qnap.com::16830f83-da19-4b72-a25e-c5f2d1021454" providerId="AD" clId="Web-{7B83A3B9-161F-1D5E-E040-5D060DDC609B}" dt="2023-05-12T06:39:59.015" v="496" actId="20577"/>
          <ac:spMkLst>
            <pc:docMk/>
            <pc:sldMk cId="3670329732" sldId="293"/>
            <ac:spMk id="36" creationId="{ADB8A72B-4FD3-E242-A01C-7D907882439A}"/>
          </ac:spMkLst>
        </pc:spChg>
        <pc:spChg chg="mod">
          <ac:chgData name="Rina Honda 本多 梨七" userId="S::rinahonda@qnap.com::16830f83-da19-4b72-a25e-c5f2d1021454" providerId="AD" clId="Web-{7B83A3B9-161F-1D5E-E040-5D060DDC609B}" dt="2023-05-12T06:39:22.624" v="487" actId="20577"/>
          <ac:spMkLst>
            <pc:docMk/>
            <pc:sldMk cId="3670329732" sldId="293"/>
            <ac:spMk id="63" creationId="{00000000-0000-0000-0000-000000000000}"/>
          </ac:spMkLst>
        </pc:spChg>
      </pc:sldChg>
      <pc:sldChg chg="modSp">
        <pc:chgData name="Rina Honda 本多 梨七" userId="S::rinahonda@qnap.com::16830f83-da19-4b72-a25e-c5f2d1021454" providerId="AD" clId="Web-{7B83A3B9-161F-1D5E-E040-5D060DDC609B}" dt="2023-05-12T06:49:14.682" v="508" actId="20577"/>
        <pc:sldMkLst>
          <pc:docMk/>
          <pc:sldMk cId="4164602610" sldId="299"/>
        </pc:sldMkLst>
        <pc:spChg chg="mod">
          <ac:chgData name="Rina Honda 本多 梨七" userId="S::rinahonda@qnap.com::16830f83-da19-4b72-a25e-c5f2d1021454" providerId="AD" clId="Web-{7B83A3B9-161F-1D5E-E040-5D060DDC609B}" dt="2023-05-12T06:49:14.682" v="508" actId="20577"/>
          <ac:spMkLst>
            <pc:docMk/>
            <pc:sldMk cId="4164602610" sldId="299"/>
            <ac:spMk id="10" creationId="{00000000-0000-0000-0000-000000000000}"/>
          </ac:spMkLst>
        </pc:spChg>
      </pc:sldChg>
      <pc:sldChg chg="modSp">
        <pc:chgData name="Rina Honda 本多 梨七" userId="S::rinahonda@qnap.com::16830f83-da19-4b72-a25e-c5f2d1021454" providerId="AD" clId="Web-{7B83A3B9-161F-1D5E-E040-5D060DDC609B}" dt="2023-05-12T06:49:49.995" v="519" actId="20577"/>
        <pc:sldMkLst>
          <pc:docMk/>
          <pc:sldMk cId="144056646" sldId="300"/>
        </pc:sldMkLst>
        <pc:spChg chg="mod">
          <ac:chgData name="Rina Honda 本多 梨七" userId="S::rinahonda@qnap.com::16830f83-da19-4b72-a25e-c5f2d1021454" providerId="AD" clId="Web-{7B83A3B9-161F-1D5E-E040-5D060DDC609B}" dt="2023-05-12T06:49:49.995" v="519" actId="20577"/>
          <ac:spMkLst>
            <pc:docMk/>
            <pc:sldMk cId="144056646" sldId="300"/>
            <ac:spMk id="14" creationId="{7D607957-FDCD-8D25-CF59-E9B1D57268C6}"/>
          </ac:spMkLst>
        </pc:spChg>
      </pc:sldChg>
      <pc:sldChg chg="modSp">
        <pc:chgData name="Rina Honda 本多 梨七" userId="S::rinahonda@qnap.com::16830f83-da19-4b72-a25e-c5f2d1021454" providerId="AD" clId="Web-{7B83A3B9-161F-1D5E-E040-5D060DDC609B}" dt="2023-05-12T06:56:12.799" v="559" actId="20577"/>
        <pc:sldMkLst>
          <pc:docMk/>
          <pc:sldMk cId="3686645884" sldId="301"/>
        </pc:sldMkLst>
        <pc:spChg chg="mod">
          <ac:chgData name="Rina Honda 本多 梨七" userId="S::rinahonda@qnap.com::16830f83-da19-4b72-a25e-c5f2d1021454" providerId="AD" clId="Web-{7B83A3B9-161F-1D5E-E040-5D060DDC609B}" dt="2023-05-12T06:55:12.048" v="554" actId="20577"/>
          <ac:spMkLst>
            <pc:docMk/>
            <pc:sldMk cId="3686645884" sldId="301"/>
            <ac:spMk id="56" creationId="{DA189A54-4AA1-A756-5EAB-7F4E51AAE065}"/>
          </ac:spMkLst>
        </pc:spChg>
        <pc:spChg chg="mod">
          <ac:chgData name="Rina Honda 本多 梨七" userId="S::rinahonda@qnap.com::16830f83-da19-4b72-a25e-c5f2d1021454" providerId="AD" clId="Web-{7B83A3B9-161F-1D5E-E040-5D060DDC609B}" dt="2023-05-12T06:54:52.517" v="551" actId="20577"/>
          <ac:spMkLst>
            <pc:docMk/>
            <pc:sldMk cId="3686645884" sldId="301"/>
            <ac:spMk id="61" creationId="{4A3DDD61-430F-4E0B-0F70-0E40E872904E}"/>
          </ac:spMkLst>
        </pc:spChg>
        <pc:spChg chg="mod">
          <ac:chgData name="Rina Honda 本多 梨七" userId="S::rinahonda@qnap.com::16830f83-da19-4b72-a25e-c5f2d1021454" providerId="AD" clId="Web-{7B83A3B9-161F-1D5E-E040-5D060DDC609B}" dt="2023-05-12T06:53:55.500" v="540" actId="20577"/>
          <ac:spMkLst>
            <pc:docMk/>
            <pc:sldMk cId="3686645884" sldId="301"/>
            <ac:spMk id="133" creationId="{FB75F847-C9B3-CE08-4760-22967FA1AFA7}"/>
          </ac:spMkLst>
        </pc:spChg>
        <pc:spChg chg="mod">
          <ac:chgData name="Rina Honda 本多 梨七" userId="S::rinahonda@qnap.com::16830f83-da19-4b72-a25e-c5f2d1021454" providerId="AD" clId="Web-{7B83A3B9-161F-1D5E-E040-5D060DDC609B}" dt="2023-05-12T06:53:42.390" v="537" actId="20577"/>
          <ac:spMkLst>
            <pc:docMk/>
            <pc:sldMk cId="3686645884" sldId="301"/>
            <ac:spMk id="134" creationId="{163C4C3F-E174-B1CF-145A-E669748D111F}"/>
          </ac:spMkLst>
        </pc:spChg>
        <pc:spChg chg="mod">
          <ac:chgData name="Rina Honda 本多 梨七" userId="S::rinahonda@qnap.com::16830f83-da19-4b72-a25e-c5f2d1021454" providerId="AD" clId="Web-{7B83A3B9-161F-1D5E-E040-5D060DDC609B}" dt="2023-05-12T06:56:12.799" v="559" actId="20577"/>
          <ac:spMkLst>
            <pc:docMk/>
            <pc:sldMk cId="3686645884" sldId="301"/>
            <ac:spMk id="135" creationId="{658DC2D6-3B21-A4D6-301C-75479D58540A}"/>
          </ac:spMkLst>
        </pc:spChg>
      </pc:sldChg>
      <pc:sldChg chg="modSp">
        <pc:chgData name="Rina Honda 本多 梨七" userId="S::rinahonda@qnap.com::16830f83-da19-4b72-a25e-c5f2d1021454" providerId="AD" clId="Web-{7B83A3B9-161F-1D5E-E040-5D060DDC609B}" dt="2023-05-12T06:56:49.081" v="560" actId="20577"/>
        <pc:sldMkLst>
          <pc:docMk/>
          <pc:sldMk cId="82929374" sldId="302"/>
        </pc:sldMkLst>
        <pc:spChg chg="mod">
          <ac:chgData name="Rina Honda 本多 梨七" userId="S::rinahonda@qnap.com::16830f83-da19-4b72-a25e-c5f2d1021454" providerId="AD" clId="Web-{7B83A3B9-161F-1D5E-E040-5D060DDC609B}" dt="2023-05-12T06:56:49.081" v="560" actId="20577"/>
          <ac:spMkLst>
            <pc:docMk/>
            <pc:sldMk cId="82929374" sldId="302"/>
            <ac:spMk id="20" creationId="{6822DEA5-BC84-A1A4-383D-AAE3DE622FC5}"/>
          </ac:spMkLst>
        </pc:spChg>
      </pc:sldChg>
      <pc:sldChg chg="modSp">
        <pc:chgData name="Rina Honda 本多 梨七" userId="S::rinahonda@qnap.com::16830f83-da19-4b72-a25e-c5f2d1021454" providerId="AD" clId="Web-{7B83A3B9-161F-1D5E-E040-5D060DDC609B}" dt="2023-05-12T06:57:22.988" v="568" actId="20577"/>
        <pc:sldMkLst>
          <pc:docMk/>
          <pc:sldMk cId="1941910422" sldId="303"/>
        </pc:sldMkLst>
        <pc:spChg chg="mod">
          <ac:chgData name="Rina Honda 本多 梨七" userId="S::rinahonda@qnap.com::16830f83-da19-4b72-a25e-c5f2d1021454" providerId="AD" clId="Web-{7B83A3B9-161F-1D5E-E040-5D060DDC609B}" dt="2023-05-12T06:57:07.879" v="562" actId="20577"/>
          <ac:spMkLst>
            <pc:docMk/>
            <pc:sldMk cId="1941910422" sldId="303"/>
            <ac:spMk id="8" creationId="{012C6FE5-FD6C-4983-9AE6-1DA5755C81FE}"/>
          </ac:spMkLst>
        </pc:spChg>
        <pc:spChg chg="mod">
          <ac:chgData name="Rina Honda 本多 梨七" userId="S::rinahonda@qnap.com::16830f83-da19-4b72-a25e-c5f2d1021454" providerId="AD" clId="Web-{7B83A3B9-161F-1D5E-E040-5D060DDC609B}" dt="2023-05-12T06:57:22.988" v="568" actId="20577"/>
          <ac:spMkLst>
            <pc:docMk/>
            <pc:sldMk cId="1941910422" sldId="303"/>
            <ac:spMk id="11" creationId="{012C6FE5-FD6C-4983-9AE6-1DA5755C81FE}"/>
          </ac:spMkLst>
        </pc:spChg>
      </pc:sldChg>
      <pc:sldChg chg="modSp">
        <pc:chgData name="Rina Honda 本多 梨七" userId="S::rinahonda@qnap.com::16830f83-da19-4b72-a25e-c5f2d1021454" providerId="AD" clId="Web-{7B83A3B9-161F-1D5E-E040-5D060DDC609B}" dt="2023-05-12T06:57:48.754" v="574" actId="1076"/>
        <pc:sldMkLst>
          <pc:docMk/>
          <pc:sldMk cId="1177652738" sldId="304"/>
        </pc:sldMkLst>
        <pc:spChg chg="mod">
          <ac:chgData name="Rina Honda 本多 梨七" userId="S::rinahonda@qnap.com::16830f83-da19-4b72-a25e-c5f2d1021454" providerId="AD" clId="Web-{7B83A3B9-161F-1D5E-E040-5D060DDC609B}" dt="2023-05-12T06:57:48.754" v="574" actId="1076"/>
          <ac:spMkLst>
            <pc:docMk/>
            <pc:sldMk cId="1177652738" sldId="304"/>
            <ac:spMk id="6" creationId="{74FF805F-6521-4307-B6BF-1A0874627BC2}"/>
          </ac:spMkLst>
        </pc:spChg>
        <pc:spChg chg="mod">
          <ac:chgData name="Rina Honda 本多 梨七" userId="S::rinahonda@qnap.com::16830f83-da19-4b72-a25e-c5f2d1021454" providerId="AD" clId="Web-{7B83A3B9-161F-1D5E-E040-5D060DDC609B}" dt="2023-05-12T05:10:10.572" v="15" actId="20577"/>
          <ac:spMkLst>
            <pc:docMk/>
            <pc:sldMk cId="1177652738" sldId="304"/>
            <ac:spMk id="20" creationId="{33844B36-1099-1249-83D4-5BC2A2E639CE}"/>
          </ac:spMkLst>
        </pc:spChg>
        <pc:spChg chg="mod">
          <ac:chgData name="Rina Honda 本多 梨七" userId="S::rinahonda@qnap.com::16830f83-da19-4b72-a25e-c5f2d1021454" providerId="AD" clId="Web-{7B83A3B9-161F-1D5E-E040-5D060DDC609B}" dt="2023-05-12T05:09:19.212" v="11" actId="20577"/>
          <ac:spMkLst>
            <pc:docMk/>
            <pc:sldMk cId="1177652738" sldId="304"/>
            <ac:spMk id="21" creationId="{EB252E29-71F6-7440-A5A8-B52C32922D22}"/>
          </ac:spMkLst>
        </pc:spChg>
      </pc:sldChg>
      <pc:sldChg chg="modSp">
        <pc:chgData name="Rina Honda 本多 梨七" userId="S::rinahonda@qnap.com::16830f83-da19-4b72-a25e-c5f2d1021454" providerId="AD" clId="Web-{7B83A3B9-161F-1D5E-E040-5D060DDC609B}" dt="2023-05-12T05:27:53.295" v="70" actId="20577"/>
        <pc:sldMkLst>
          <pc:docMk/>
          <pc:sldMk cId="3371217199" sldId="305"/>
        </pc:sldMkLst>
        <pc:spChg chg="mod">
          <ac:chgData name="Rina Honda 本多 梨七" userId="S::rinahonda@qnap.com::16830f83-da19-4b72-a25e-c5f2d1021454" providerId="AD" clId="Web-{7B83A3B9-161F-1D5E-E040-5D060DDC609B}" dt="2023-05-12T05:11:09.964" v="17" actId="20577"/>
          <ac:spMkLst>
            <pc:docMk/>
            <pc:sldMk cId="3371217199" sldId="305"/>
            <ac:spMk id="2" creationId="{E0DA9EB9-AF58-944C-B8AE-A01E01CDBDE5}"/>
          </ac:spMkLst>
        </pc:spChg>
        <pc:spChg chg="mod">
          <ac:chgData name="Rina Honda 本多 梨七" userId="S::rinahonda@qnap.com::16830f83-da19-4b72-a25e-c5f2d1021454" providerId="AD" clId="Web-{7B83A3B9-161F-1D5E-E040-5D060DDC609B}" dt="2023-05-12T05:22:35.633" v="21" actId="20577"/>
          <ac:spMkLst>
            <pc:docMk/>
            <pc:sldMk cId="3371217199" sldId="305"/>
            <ac:spMk id="32" creationId="{7EA12EA1-0893-1676-4738-BDA6805C9352}"/>
          </ac:spMkLst>
        </pc:spChg>
        <pc:spChg chg="mod">
          <ac:chgData name="Rina Honda 本多 梨七" userId="S::rinahonda@qnap.com::16830f83-da19-4b72-a25e-c5f2d1021454" providerId="AD" clId="Web-{7B83A3B9-161F-1D5E-E040-5D060DDC609B}" dt="2023-05-12T05:25:16.479" v="42" actId="20577"/>
          <ac:spMkLst>
            <pc:docMk/>
            <pc:sldMk cId="3371217199" sldId="305"/>
            <ac:spMk id="33" creationId="{F6F742D0-7A5A-8201-AB01-1BDA9226CC02}"/>
          </ac:spMkLst>
        </pc:spChg>
        <pc:spChg chg="mod">
          <ac:chgData name="Rina Honda 本多 梨七" userId="S::rinahonda@qnap.com::16830f83-da19-4b72-a25e-c5f2d1021454" providerId="AD" clId="Web-{7B83A3B9-161F-1D5E-E040-5D060DDC609B}" dt="2023-05-12T05:27:53.295" v="70" actId="20577"/>
          <ac:spMkLst>
            <pc:docMk/>
            <pc:sldMk cId="3371217199" sldId="305"/>
            <ac:spMk id="54" creationId="{FE256D28-5882-F175-A3F1-1F9B10E95AD7}"/>
          </ac:spMkLst>
        </pc:spChg>
        <pc:spChg chg="mod">
          <ac:chgData name="Rina Honda 本多 梨七" userId="S::rinahonda@qnap.com::16830f83-da19-4b72-a25e-c5f2d1021454" providerId="AD" clId="Web-{7B83A3B9-161F-1D5E-E040-5D060DDC609B}" dt="2023-05-12T05:24:22.400" v="36" actId="20577"/>
          <ac:spMkLst>
            <pc:docMk/>
            <pc:sldMk cId="3371217199" sldId="305"/>
            <ac:spMk id="55" creationId="{4EB3D4C0-2313-0F84-F95C-938A7FB31298}"/>
          </ac:spMkLst>
        </pc:spChg>
      </pc:sldChg>
      <pc:sldChg chg="modSp">
        <pc:chgData name="Rina Honda 本多 梨七" userId="S::rinahonda@qnap.com::16830f83-da19-4b72-a25e-c5f2d1021454" providerId="AD" clId="Web-{7B83A3B9-161F-1D5E-E040-5D060DDC609B}" dt="2023-05-12T05:33:39.239" v="86" actId="20577"/>
        <pc:sldMkLst>
          <pc:docMk/>
          <pc:sldMk cId="517688444" sldId="306"/>
        </pc:sldMkLst>
        <pc:spChg chg="mod">
          <ac:chgData name="Rina Honda 本多 梨七" userId="S::rinahonda@qnap.com::16830f83-da19-4b72-a25e-c5f2d1021454" providerId="AD" clId="Web-{7B83A3B9-161F-1D5E-E040-5D060DDC609B}" dt="2023-05-12T05:29:12.984" v="77" actId="20577"/>
          <ac:spMkLst>
            <pc:docMk/>
            <pc:sldMk cId="517688444" sldId="306"/>
            <ac:spMk id="9" creationId="{00000000-0000-0000-0000-000000000000}"/>
          </ac:spMkLst>
        </pc:spChg>
        <pc:spChg chg="mod">
          <ac:chgData name="Rina Honda 本多 梨七" userId="S::rinahonda@qnap.com::16830f83-da19-4b72-a25e-c5f2d1021454" providerId="AD" clId="Web-{7B83A3B9-161F-1D5E-E040-5D060DDC609B}" dt="2023-05-12T05:30:04.110" v="83" actId="20577"/>
          <ac:spMkLst>
            <pc:docMk/>
            <pc:sldMk cId="517688444" sldId="306"/>
            <ac:spMk id="12" creationId="{00000000-0000-0000-0000-000000000000}"/>
          </ac:spMkLst>
        </pc:spChg>
        <pc:spChg chg="mod">
          <ac:chgData name="Rina Honda 本多 梨七" userId="S::rinahonda@qnap.com::16830f83-da19-4b72-a25e-c5f2d1021454" providerId="AD" clId="Web-{7B83A3B9-161F-1D5E-E040-5D060DDC609B}" dt="2023-05-12T05:29:47.891" v="81" actId="20577"/>
          <ac:spMkLst>
            <pc:docMk/>
            <pc:sldMk cId="517688444" sldId="306"/>
            <ac:spMk id="23" creationId="{00000000-0000-0000-0000-000000000000}"/>
          </ac:spMkLst>
        </pc:spChg>
        <pc:spChg chg="mod">
          <ac:chgData name="Rina Honda 本多 梨七" userId="S::rinahonda@qnap.com::16830f83-da19-4b72-a25e-c5f2d1021454" providerId="AD" clId="Web-{7B83A3B9-161F-1D5E-E040-5D060DDC609B}" dt="2023-05-12T05:33:39.239" v="86" actId="20577"/>
          <ac:spMkLst>
            <pc:docMk/>
            <pc:sldMk cId="517688444" sldId="306"/>
            <ac:spMk id="31" creationId="{00000000-0000-0000-0000-000000000000}"/>
          </ac:spMkLst>
        </pc:spChg>
        <pc:spChg chg="mod">
          <ac:chgData name="Rina Honda 本多 梨七" userId="S::rinahonda@qnap.com::16830f83-da19-4b72-a25e-c5f2d1021454" providerId="AD" clId="Web-{7B83A3B9-161F-1D5E-E040-5D060DDC609B}" dt="2023-05-12T05:29:32.828" v="79" actId="20577"/>
          <ac:spMkLst>
            <pc:docMk/>
            <pc:sldMk cId="517688444" sldId="306"/>
            <ac:spMk id="33" creationId="{00000000-0000-0000-0000-000000000000}"/>
          </ac:spMkLst>
        </pc:spChg>
        <pc:spChg chg="mod">
          <ac:chgData name="Rina Honda 本多 梨七" userId="S::rinahonda@qnap.com::16830f83-da19-4b72-a25e-c5f2d1021454" providerId="AD" clId="Web-{7B83A3B9-161F-1D5E-E040-5D060DDC609B}" dt="2023-05-12T05:28:52.077" v="75" actId="1076"/>
          <ac:spMkLst>
            <pc:docMk/>
            <pc:sldMk cId="517688444" sldId="306"/>
            <ac:spMk id="480" creationId="{00000000-0000-0000-0000-000000000000}"/>
          </ac:spMkLst>
        </pc:spChg>
      </pc:sldChg>
      <pc:sldChg chg="modSp">
        <pc:chgData name="Rina Honda 本多 梨七" userId="S::rinahonda@qnap.com::16830f83-da19-4b72-a25e-c5f2d1021454" providerId="AD" clId="Web-{7B83A3B9-161F-1D5E-E040-5D060DDC609B}" dt="2023-05-12T05:36:04.054" v="99" actId="20577"/>
        <pc:sldMkLst>
          <pc:docMk/>
          <pc:sldMk cId="718210295" sldId="307"/>
        </pc:sldMkLst>
        <pc:spChg chg="mod">
          <ac:chgData name="Rina Honda 本多 梨七" userId="S::rinahonda@qnap.com::16830f83-da19-4b72-a25e-c5f2d1021454" providerId="AD" clId="Web-{7B83A3B9-161F-1D5E-E040-5D060DDC609B}" dt="2023-05-12T05:35:34.428" v="95" actId="20577"/>
          <ac:spMkLst>
            <pc:docMk/>
            <pc:sldMk cId="718210295" sldId="307"/>
            <ac:spMk id="9" creationId="{00000000-0000-0000-0000-000000000000}"/>
          </ac:spMkLst>
        </pc:spChg>
        <pc:spChg chg="mod">
          <ac:chgData name="Rina Honda 本多 梨七" userId="S::rinahonda@qnap.com::16830f83-da19-4b72-a25e-c5f2d1021454" providerId="AD" clId="Web-{7B83A3B9-161F-1D5E-E040-5D060DDC609B}" dt="2023-05-12T05:35:48.944" v="97" actId="20577"/>
          <ac:spMkLst>
            <pc:docMk/>
            <pc:sldMk cId="718210295" sldId="307"/>
            <ac:spMk id="10" creationId="{00000000-0000-0000-0000-000000000000}"/>
          </ac:spMkLst>
        </pc:spChg>
        <pc:spChg chg="mod">
          <ac:chgData name="Rina Honda 本多 梨七" userId="S::rinahonda@qnap.com::16830f83-da19-4b72-a25e-c5f2d1021454" providerId="AD" clId="Web-{7B83A3B9-161F-1D5E-E040-5D060DDC609B}" dt="2023-05-12T05:36:04.054" v="99" actId="20577"/>
          <ac:spMkLst>
            <pc:docMk/>
            <pc:sldMk cId="718210295" sldId="307"/>
            <ac:spMk id="11" creationId="{00000000-0000-0000-0000-000000000000}"/>
          </ac:spMkLst>
        </pc:spChg>
        <pc:spChg chg="mod">
          <ac:chgData name="Rina Honda 本多 梨七" userId="S::rinahonda@qnap.com::16830f83-da19-4b72-a25e-c5f2d1021454" providerId="AD" clId="Web-{7B83A3B9-161F-1D5E-E040-5D060DDC609B}" dt="2023-05-12T05:34:58.068" v="90" actId="20577"/>
          <ac:spMkLst>
            <pc:docMk/>
            <pc:sldMk cId="718210295" sldId="307"/>
            <ac:spMk id="14" creationId="{00000000-0000-0000-0000-000000000000}"/>
          </ac:spMkLst>
        </pc:spChg>
        <pc:spChg chg="mod">
          <ac:chgData name="Rina Honda 本多 梨七" userId="S::rinahonda@qnap.com::16830f83-da19-4b72-a25e-c5f2d1021454" providerId="AD" clId="Web-{7B83A3B9-161F-1D5E-E040-5D060DDC609B}" dt="2023-05-12T05:35:18.740" v="93" actId="20577"/>
          <ac:spMkLst>
            <pc:docMk/>
            <pc:sldMk cId="718210295" sldId="307"/>
            <ac:spMk id="17" creationId="{00000000-0000-0000-0000-000000000000}"/>
          </ac:spMkLst>
        </pc:spChg>
        <pc:spChg chg="mod">
          <ac:chgData name="Rina Honda 本多 梨七" userId="S::rinahonda@qnap.com::16830f83-da19-4b72-a25e-c5f2d1021454" providerId="AD" clId="Web-{7B83A3B9-161F-1D5E-E040-5D060DDC609B}" dt="2023-05-12T05:34:28.208" v="88" actId="20577"/>
          <ac:spMkLst>
            <pc:docMk/>
            <pc:sldMk cId="718210295" sldId="307"/>
            <ac:spMk id="486" creationId="{00000000-0000-0000-0000-000000000000}"/>
          </ac:spMkLst>
        </pc:spChg>
      </pc:sldChg>
      <pc:sldChg chg="modSp">
        <pc:chgData name="Rina Honda 本多 梨七" userId="S::rinahonda@qnap.com::16830f83-da19-4b72-a25e-c5f2d1021454" providerId="AD" clId="Web-{7B83A3B9-161F-1D5E-E040-5D060DDC609B}" dt="2023-05-12T05:40:38.684" v="134" actId="20577"/>
        <pc:sldMkLst>
          <pc:docMk/>
          <pc:sldMk cId="1506200006" sldId="308"/>
        </pc:sldMkLst>
        <pc:spChg chg="mod">
          <ac:chgData name="Rina Honda 本多 梨七" userId="S::rinahonda@qnap.com::16830f83-da19-4b72-a25e-c5f2d1021454" providerId="AD" clId="Web-{7B83A3B9-161F-1D5E-E040-5D060DDC609B}" dt="2023-05-12T05:38:39.666" v="119" actId="20577"/>
          <ac:spMkLst>
            <pc:docMk/>
            <pc:sldMk cId="1506200006" sldId="308"/>
            <ac:spMk id="2" creationId="{00000000-0000-0000-0000-000000000000}"/>
          </ac:spMkLst>
        </pc:spChg>
        <pc:spChg chg="mod">
          <ac:chgData name="Rina Honda 本多 梨七" userId="S::rinahonda@qnap.com::16830f83-da19-4b72-a25e-c5f2d1021454" providerId="AD" clId="Web-{7B83A3B9-161F-1D5E-E040-5D060DDC609B}" dt="2023-05-12T05:39:19.510" v="124" actId="20577"/>
          <ac:spMkLst>
            <pc:docMk/>
            <pc:sldMk cId="1506200006" sldId="308"/>
            <ac:spMk id="3" creationId="{00000000-0000-0000-0000-000000000000}"/>
          </ac:spMkLst>
        </pc:spChg>
        <pc:spChg chg="mod">
          <ac:chgData name="Rina Honda 本多 梨七" userId="S::rinahonda@qnap.com::16830f83-da19-4b72-a25e-c5f2d1021454" providerId="AD" clId="Web-{7B83A3B9-161F-1D5E-E040-5D060DDC609B}" dt="2023-05-12T05:40:18.277" v="132" actId="20577"/>
          <ac:spMkLst>
            <pc:docMk/>
            <pc:sldMk cId="1506200006" sldId="308"/>
            <ac:spMk id="66" creationId="{79C2715A-811E-8917-BFB4-33DD88431EC6}"/>
          </ac:spMkLst>
        </pc:spChg>
        <pc:spChg chg="mod">
          <ac:chgData name="Rina Honda 本多 梨七" userId="S::rinahonda@qnap.com::16830f83-da19-4b72-a25e-c5f2d1021454" providerId="AD" clId="Web-{7B83A3B9-161F-1D5E-E040-5D060DDC609B}" dt="2023-05-12T05:39:56.980" v="129" actId="20577"/>
          <ac:spMkLst>
            <pc:docMk/>
            <pc:sldMk cId="1506200006" sldId="308"/>
            <ac:spMk id="67" creationId="{57D3B32B-93AD-9451-2B08-CF517D4B5BF5}"/>
          </ac:spMkLst>
        </pc:spChg>
        <pc:spChg chg="mod">
          <ac:chgData name="Rina Honda 本多 梨七" userId="S::rinahonda@qnap.com::16830f83-da19-4b72-a25e-c5f2d1021454" providerId="AD" clId="Web-{7B83A3B9-161F-1D5E-E040-5D060DDC609B}" dt="2023-05-12T05:40:38.684" v="134" actId="20577"/>
          <ac:spMkLst>
            <pc:docMk/>
            <pc:sldMk cId="1506200006" sldId="308"/>
            <ac:spMk id="68" creationId="{B92DDCDC-00E5-1F2C-0304-72B85A22D0CA}"/>
          </ac:spMkLst>
        </pc:spChg>
      </pc:sldChg>
      <pc:sldChg chg="modSp">
        <pc:chgData name="Rina Honda 本多 梨七" userId="S::rinahonda@qnap.com::16830f83-da19-4b72-a25e-c5f2d1021454" providerId="AD" clId="Web-{7B83A3B9-161F-1D5E-E040-5D060DDC609B}" dt="2023-05-12T05:51:44.258" v="160" actId="20577"/>
        <pc:sldMkLst>
          <pc:docMk/>
          <pc:sldMk cId="1193609936" sldId="309"/>
        </pc:sldMkLst>
        <pc:spChg chg="mod">
          <ac:chgData name="Rina Honda 本多 梨七" userId="S::rinahonda@qnap.com::16830f83-da19-4b72-a25e-c5f2d1021454" providerId="AD" clId="Web-{7B83A3B9-161F-1D5E-E040-5D060DDC609B}" dt="2023-05-12T05:41:59.904" v="147" actId="20577"/>
          <ac:spMkLst>
            <pc:docMk/>
            <pc:sldMk cId="1193609936" sldId="309"/>
            <ac:spMk id="2" creationId="{ED5D6BD5-EE94-B04D-B280-50C91905A953}"/>
          </ac:spMkLst>
        </pc:spChg>
        <pc:spChg chg="mod">
          <ac:chgData name="Rina Honda 本多 梨七" userId="S::rinahonda@qnap.com::16830f83-da19-4b72-a25e-c5f2d1021454" providerId="AD" clId="Web-{7B83A3B9-161F-1D5E-E040-5D060DDC609B}" dt="2023-05-12T05:42:31.780" v="151" actId="20577"/>
          <ac:spMkLst>
            <pc:docMk/>
            <pc:sldMk cId="1193609936" sldId="309"/>
            <ac:spMk id="30" creationId="{954B4A98-5D8D-4985-8876-9E697E0616ED}"/>
          </ac:spMkLst>
        </pc:spChg>
        <pc:spChg chg="mod">
          <ac:chgData name="Rina Honda 本多 梨七" userId="S::rinahonda@qnap.com::16830f83-da19-4b72-a25e-c5f2d1021454" providerId="AD" clId="Web-{7B83A3B9-161F-1D5E-E040-5D060DDC609B}" dt="2023-05-12T05:51:44.258" v="160" actId="20577"/>
          <ac:spMkLst>
            <pc:docMk/>
            <pc:sldMk cId="1193609936" sldId="309"/>
            <ac:spMk id="31" creationId="{AF16A0DD-E297-4B0F-89C6-463F65DC4AC9}"/>
          </ac:spMkLst>
        </pc:spChg>
      </pc:sldChg>
      <pc:sldChg chg="modSp">
        <pc:chgData name="Rina Honda 本多 梨七" userId="S::rinahonda@qnap.com::16830f83-da19-4b72-a25e-c5f2d1021454" providerId="AD" clId="Web-{7B83A3B9-161F-1D5E-E040-5D060DDC609B}" dt="2023-05-12T05:53:29.542" v="175" actId="20577"/>
        <pc:sldMkLst>
          <pc:docMk/>
          <pc:sldMk cId="2726076814" sldId="310"/>
        </pc:sldMkLst>
        <pc:spChg chg="mod">
          <ac:chgData name="Rina Honda 本多 梨七" userId="S::rinahonda@qnap.com::16830f83-da19-4b72-a25e-c5f2d1021454" providerId="AD" clId="Web-{7B83A3B9-161F-1D5E-E040-5D060DDC609B}" dt="2023-05-12T05:52:25.212" v="168" actId="1076"/>
          <ac:spMkLst>
            <pc:docMk/>
            <pc:sldMk cId="2726076814" sldId="310"/>
            <ac:spMk id="2" creationId="{4944D0F7-A0BC-7A4C-929D-6A5F102B398F}"/>
          </ac:spMkLst>
        </pc:spChg>
        <pc:spChg chg="mod">
          <ac:chgData name="Rina Honda 本多 梨七" userId="S::rinahonda@qnap.com::16830f83-da19-4b72-a25e-c5f2d1021454" providerId="AD" clId="Web-{7B83A3B9-161F-1D5E-E040-5D060DDC609B}" dt="2023-05-12T05:53:29.542" v="175" actId="20577"/>
          <ac:spMkLst>
            <pc:docMk/>
            <pc:sldMk cId="2726076814" sldId="310"/>
            <ac:spMk id="29" creationId="{4E6F4F90-615F-4C8F-93DA-F855555DA75E}"/>
          </ac:spMkLst>
        </pc:spChg>
      </pc:sldChg>
      <pc:sldChg chg="modSp">
        <pc:chgData name="Rina Honda 本多 梨七" userId="S::rinahonda@qnap.com::16830f83-da19-4b72-a25e-c5f2d1021454" providerId="AD" clId="Web-{7B83A3B9-161F-1D5E-E040-5D060DDC609B}" dt="2023-05-12T05:57:45.077" v="196" actId="20577"/>
        <pc:sldMkLst>
          <pc:docMk/>
          <pc:sldMk cId="278475933" sldId="311"/>
        </pc:sldMkLst>
        <pc:spChg chg="mod">
          <ac:chgData name="Rina Honda 本多 梨七" userId="S::rinahonda@qnap.com::16830f83-da19-4b72-a25e-c5f2d1021454" providerId="AD" clId="Web-{7B83A3B9-161F-1D5E-E040-5D060DDC609B}" dt="2023-05-12T05:54:07.152" v="179" actId="20577"/>
          <ac:spMkLst>
            <pc:docMk/>
            <pc:sldMk cId="278475933" sldId="311"/>
            <ac:spMk id="2" creationId="{2446E12F-098C-1B44-A15C-115F7B9AD9F1}"/>
          </ac:spMkLst>
        </pc:spChg>
        <pc:spChg chg="mod">
          <ac:chgData name="Rina Honda 本多 梨七" userId="S::rinahonda@qnap.com::16830f83-da19-4b72-a25e-c5f2d1021454" providerId="AD" clId="Web-{7B83A3B9-161F-1D5E-E040-5D060DDC609B}" dt="2023-05-12T05:55:43.357" v="181" actId="20577"/>
          <ac:spMkLst>
            <pc:docMk/>
            <pc:sldMk cId="278475933" sldId="311"/>
            <ac:spMk id="62" creationId="{37CEF86A-1259-446B-8045-3CED5A4CAEAB}"/>
          </ac:spMkLst>
        </pc:spChg>
        <pc:spChg chg="mod">
          <ac:chgData name="Rina Honda 本多 梨七" userId="S::rinahonda@qnap.com::16830f83-da19-4b72-a25e-c5f2d1021454" providerId="AD" clId="Web-{7B83A3B9-161F-1D5E-E040-5D060DDC609B}" dt="2023-05-12T05:57:06.077" v="193" actId="20577"/>
          <ac:spMkLst>
            <pc:docMk/>
            <pc:sldMk cId="278475933" sldId="311"/>
            <ac:spMk id="64" creationId="{F14C217C-F2AB-423C-87FC-B9CEA1E01747}"/>
          </ac:spMkLst>
        </pc:spChg>
        <pc:spChg chg="mod">
          <ac:chgData name="Rina Honda 本多 梨七" userId="S::rinahonda@qnap.com::16830f83-da19-4b72-a25e-c5f2d1021454" providerId="AD" clId="Web-{7B83A3B9-161F-1D5E-E040-5D060DDC609B}" dt="2023-05-12T05:56:45.764" v="190" actId="20577"/>
          <ac:spMkLst>
            <pc:docMk/>
            <pc:sldMk cId="278475933" sldId="311"/>
            <ac:spMk id="66" creationId="{9870B968-73A8-4D6C-A030-A2AB977C2972}"/>
          </ac:spMkLst>
        </pc:spChg>
        <pc:spChg chg="mod">
          <ac:chgData name="Rina Honda 本多 梨七" userId="S::rinahonda@qnap.com::16830f83-da19-4b72-a25e-c5f2d1021454" providerId="AD" clId="Web-{7B83A3B9-161F-1D5E-E040-5D060DDC609B}" dt="2023-05-12T05:56:03.560" v="183" actId="20577"/>
          <ac:spMkLst>
            <pc:docMk/>
            <pc:sldMk cId="278475933" sldId="311"/>
            <ac:spMk id="68" creationId="{F11FF482-855F-48C6-B776-58D440032240}"/>
          </ac:spMkLst>
        </pc:spChg>
        <pc:spChg chg="mod">
          <ac:chgData name="Rina Honda 本多 梨七" userId="S::rinahonda@qnap.com::16830f83-da19-4b72-a25e-c5f2d1021454" providerId="AD" clId="Web-{7B83A3B9-161F-1D5E-E040-5D060DDC609B}" dt="2023-05-12T05:57:45.077" v="196" actId="20577"/>
          <ac:spMkLst>
            <pc:docMk/>
            <pc:sldMk cId="278475933" sldId="311"/>
            <ac:spMk id="70" creationId="{5CB2E845-4615-40A4-9336-9F746917F376}"/>
          </ac:spMkLst>
        </pc:spChg>
        <pc:spChg chg="mod">
          <ac:chgData name="Rina Honda 本多 梨七" userId="S::rinahonda@qnap.com::16830f83-da19-4b72-a25e-c5f2d1021454" providerId="AD" clId="Web-{7B83A3B9-161F-1D5E-E040-5D060DDC609B}" dt="2023-05-12T05:56:22.045" v="187" actId="20577"/>
          <ac:spMkLst>
            <pc:docMk/>
            <pc:sldMk cId="278475933" sldId="311"/>
            <ac:spMk id="72" creationId="{859B071A-52F3-4B56-8968-C48CEF5F2470}"/>
          </ac:spMkLst>
        </pc:spChg>
      </pc:sldChg>
      <pc:sldChg chg="modSp">
        <pc:chgData name="Rina Honda 本多 梨七" userId="S::rinahonda@qnap.com::16830f83-da19-4b72-a25e-c5f2d1021454" providerId="AD" clId="Web-{7B83A3B9-161F-1D5E-E040-5D060DDC609B}" dt="2023-05-12T06:01:31.722" v="229" actId="20577"/>
        <pc:sldMkLst>
          <pc:docMk/>
          <pc:sldMk cId="3248028316" sldId="312"/>
        </pc:sldMkLst>
        <pc:spChg chg="mod">
          <ac:chgData name="Rina Honda 本多 梨七" userId="S::rinahonda@qnap.com::16830f83-da19-4b72-a25e-c5f2d1021454" providerId="AD" clId="Web-{7B83A3B9-161F-1D5E-E040-5D060DDC609B}" dt="2023-05-12T05:58:40.954" v="215" actId="20577"/>
          <ac:spMkLst>
            <pc:docMk/>
            <pc:sldMk cId="3248028316" sldId="312"/>
            <ac:spMk id="12" creationId="{8AD5473D-B7CD-FF4E-984C-8D3633D04E85}"/>
          </ac:spMkLst>
        </pc:spChg>
        <pc:spChg chg="mod">
          <ac:chgData name="Rina Honda 本多 梨七" userId="S::rinahonda@qnap.com::16830f83-da19-4b72-a25e-c5f2d1021454" providerId="AD" clId="Web-{7B83A3B9-161F-1D5E-E040-5D060DDC609B}" dt="2023-05-12T06:00:25.221" v="218" actId="20577"/>
          <ac:spMkLst>
            <pc:docMk/>
            <pc:sldMk cId="3248028316" sldId="312"/>
            <ac:spMk id="17" creationId="{BF644836-3424-8940-BE3F-3E0B6DDA96B2}"/>
          </ac:spMkLst>
        </pc:spChg>
        <pc:spChg chg="mod">
          <ac:chgData name="Rina Honda 本多 梨七" userId="S::rinahonda@qnap.com::16830f83-da19-4b72-a25e-c5f2d1021454" providerId="AD" clId="Web-{7B83A3B9-161F-1D5E-E040-5D060DDC609B}" dt="2023-05-12T06:01:31.722" v="229" actId="20577"/>
          <ac:spMkLst>
            <pc:docMk/>
            <pc:sldMk cId="3248028316" sldId="312"/>
            <ac:spMk id="22" creationId="{4D497F24-3268-9B45-BC34-7411393F3B6B}"/>
          </ac:spMkLst>
        </pc:spChg>
        <pc:spChg chg="mod">
          <ac:chgData name="Rina Honda 本多 梨七" userId="S::rinahonda@qnap.com::16830f83-da19-4b72-a25e-c5f2d1021454" providerId="AD" clId="Web-{7B83A3B9-161F-1D5E-E040-5D060DDC609B}" dt="2023-05-12T05:58:16.016" v="198" actId="20577"/>
          <ac:spMkLst>
            <pc:docMk/>
            <pc:sldMk cId="3248028316" sldId="312"/>
            <ac:spMk id="31" creationId="{00000000-0000-0000-0000-000000000000}"/>
          </ac:spMkLst>
        </pc:spChg>
      </pc:sldChg>
      <pc:sldChg chg="modSp">
        <pc:chgData name="Rina Honda 本多 梨七" userId="S::rinahonda@qnap.com::16830f83-da19-4b72-a25e-c5f2d1021454" providerId="AD" clId="Web-{7B83A3B9-161F-1D5E-E040-5D060DDC609B}" dt="2023-05-12T06:04:38.460" v="249" actId="20577"/>
        <pc:sldMkLst>
          <pc:docMk/>
          <pc:sldMk cId="1505561484" sldId="313"/>
        </pc:sldMkLst>
        <pc:spChg chg="mod">
          <ac:chgData name="Rina Honda 本多 梨七" userId="S::rinahonda@qnap.com::16830f83-da19-4b72-a25e-c5f2d1021454" providerId="AD" clId="Web-{7B83A3B9-161F-1D5E-E040-5D060DDC609B}" dt="2023-05-12T06:02:05.082" v="231" actId="20577"/>
          <ac:spMkLst>
            <pc:docMk/>
            <pc:sldMk cId="1505561484" sldId="313"/>
            <ac:spMk id="6" creationId="{96675DB7-0622-4016-8854-97EBDAC9DD56}"/>
          </ac:spMkLst>
        </pc:spChg>
        <pc:spChg chg="mod">
          <ac:chgData name="Rina Honda 本多 梨七" userId="S::rinahonda@qnap.com::16830f83-da19-4b72-a25e-c5f2d1021454" providerId="AD" clId="Web-{7B83A3B9-161F-1D5E-E040-5D060DDC609B}" dt="2023-05-12T06:03:26.474" v="245" actId="20577"/>
          <ac:spMkLst>
            <pc:docMk/>
            <pc:sldMk cId="1505561484" sldId="313"/>
            <ac:spMk id="7" creationId="{0283DDE9-3DE5-49B2-993D-46F07BA33E0B}"/>
          </ac:spMkLst>
        </pc:spChg>
        <pc:spChg chg="mod">
          <ac:chgData name="Rina Honda 本多 梨七" userId="S::rinahonda@qnap.com::16830f83-da19-4b72-a25e-c5f2d1021454" providerId="AD" clId="Web-{7B83A3B9-161F-1D5E-E040-5D060DDC609B}" dt="2023-05-12T06:04:04.397" v="247" actId="20577"/>
          <ac:spMkLst>
            <pc:docMk/>
            <pc:sldMk cId="1505561484" sldId="313"/>
            <ac:spMk id="12" creationId="{EEFE514E-CF30-4243-8D86-DDCDD4158EE4}"/>
          </ac:spMkLst>
        </pc:spChg>
        <pc:spChg chg="mod">
          <ac:chgData name="Rina Honda 本多 梨七" userId="S::rinahonda@qnap.com::16830f83-da19-4b72-a25e-c5f2d1021454" providerId="AD" clId="Web-{7B83A3B9-161F-1D5E-E040-5D060DDC609B}" dt="2023-05-12T06:04:38.460" v="249" actId="20577"/>
          <ac:spMkLst>
            <pc:docMk/>
            <pc:sldMk cId="1505561484" sldId="313"/>
            <ac:spMk id="13" creationId="{3395406B-24A5-4514-BE89-7EB7270349B6}"/>
          </ac:spMkLst>
        </pc:spChg>
        <pc:spChg chg="mod">
          <ac:chgData name="Rina Honda 本多 梨七" userId="S::rinahonda@qnap.com::16830f83-da19-4b72-a25e-c5f2d1021454" providerId="AD" clId="Web-{7B83A3B9-161F-1D5E-E040-5D060DDC609B}" dt="2023-05-12T06:03:00.630" v="243" actId="20577"/>
          <ac:spMkLst>
            <pc:docMk/>
            <pc:sldMk cId="1505561484" sldId="313"/>
            <ac:spMk id="17" creationId="{E30B708B-7C59-467F-BF45-1BA5BC5E7F8C}"/>
          </ac:spMkLst>
        </pc:spChg>
      </pc:sldChg>
      <pc:sldChg chg="modSp">
        <pc:chgData name="Rina Honda 本多 梨七" userId="S::rinahonda@qnap.com::16830f83-da19-4b72-a25e-c5f2d1021454" providerId="AD" clId="Web-{7B83A3B9-161F-1D5E-E040-5D060DDC609B}" dt="2023-05-12T06:59:13.740" v="579" actId="20577"/>
        <pc:sldMkLst>
          <pc:docMk/>
          <pc:sldMk cId="1526557222" sldId="314"/>
        </pc:sldMkLst>
        <pc:spChg chg="mod">
          <ac:chgData name="Rina Honda 本多 梨七" userId="S::rinahonda@qnap.com::16830f83-da19-4b72-a25e-c5f2d1021454" providerId="AD" clId="Web-{7B83A3B9-161F-1D5E-E040-5D060DDC609B}" dt="2023-05-12T06:05:52.805" v="260" actId="20577"/>
          <ac:spMkLst>
            <pc:docMk/>
            <pc:sldMk cId="1526557222" sldId="314"/>
            <ac:spMk id="2" creationId="{63BD361D-2A5B-4C83-9A84-9A3820B86020}"/>
          </ac:spMkLst>
        </pc:spChg>
        <pc:spChg chg="mod">
          <ac:chgData name="Rina Honda 本多 梨七" userId="S::rinahonda@qnap.com::16830f83-da19-4b72-a25e-c5f2d1021454" providerId="AD" clId="Web-{7B83A3B9-161F-1D5E-E040-5D060DDC609B}" dt="2023-05-12T06:59:13.740" v="579" actId="20577"/>
          <ac:spMkLst>
            <pc:docMk/>
            <pc:sldMk cId="1526557222" sldId="314"/>
            <ac:spMk id="7" creationId="{C9CF1994-9D49-4DC5-8EF7-DE9E21C129CC}"/>
          </ac:spMkLst>
        </pc:spChg>
        <pc:spChg chg="mod">
          <ac:chgData name="Rina Honda 本多 梨七" userId="S::rinahonda@qnap.com::16830f83-da19-4b72-a25e-c5f2d1021454" providerId="AD" clId="Web-{7B83A3B9-161F-1D5E-E040-5D060DDC609B}" dt="2023-05-12T06:59:00.178" v="578" actId="20577"/>
          <ac:spMkLst>
            <pc:docMk/>
            <pc:sldMk cId="1526557222" sldId="314"/>
            <ac:spMk id="19" creationId="{D37CD554-33EA-4C12-8358-9DE7FEE7228A}"/>
          </ac:spMkLst>
        </pc:spChg>
        <pc:spChg chg="mod">
          <ac:chgData name="Rina Honda 本多 梨七" userId="S::rinahonda@qnap.com::16830f83-da19-4b72-a25e-c5f2d1021454" providerId="AD" clId="Web-{7B83A3B9-161F-1D5E-E040-5D060DDC609B}" dt="2023-05-12T06:10:50.373" v="290" actId="20577"/>
          <ac:spMkLst>
            <pc:docMk/>
            <pc:sldMk cId="1526557222" sldId="314"/>
            <ac:spMk id="21" creationId="{638A9431-A6C3-4CBD-A67A-26D4D797D44B}"/>
          </ac:spMkLst>
        </pc:spChg>
        <pc:spChg chg="mod">
          <ac:chgData name="Rina Honda 本多 梨七" userId="S::rinahonda@qnap.com::16830f83-da19-4b72-a25e-c5f2d1021454" providerId="AD" clId="Web-{7B83A3B9-161F-1D5E-E040-5D060DDC609B}" dt="2023-05-12T06:11:54.796" v="306" actId="20577"/>
          <ac:spMkLst>
            <pc:docMk/>
            <pc:sldMk cId="1526557222" sldId="314"/>
            <ac:spMk id="26" creationId="{AE96A411-5CF5-4C87-BF05-72C0690161DD}"/>
          </ac:spMkLst>
        </pc:spChg>
      </pc:sldChg>
      <pc:sldChg chg="modSp">
        <pc:chgData name="Rina Honda 本多 梨七" userId="S::rinahonda@qnap.com::16830f83-da19-4b72-a25e-c5f2d1021454" providerId="AD" clId="Web-{7B83A3B9-161F-1D5E-E040-5D060DDC609B}" dt="2023-05-12T07:01:24.087" v="616" actId="14100"/>
        <pc:sldMkLst>
          <pc:docMk/>
          <pc:sldMk cId="1821497537" sldId="315"/>
        </pc:sldMkLst>
        <pc:spChg chg="mod">
          <ac:chgData name="Rina Honda 本多 梨七" userId="S::rinahonda@qnap.com::16830f83-da19-4b72-a25e-c5f2d1021454" providerId="AD" clId="Web-{7B83A3B9-161F-1D5E-E040-5D060DDC609B}" dt="2023-05-12T06:12:44.563" v="308" actId="20577"/>
          <ac:spMkLst>
            <pc:docMk/>
            <pc:sldMk cId="1821497537" sldId="315"/>
            <ac:spMk id="2" creationId="{ED5D6BD5-EE94-B04D-B280-50C91905A953}"/>
          </ac:spMkLst>
        </pc:spChg>
        <pc:spChg chg="mod">
          <ac:chgData name="Rina Honda 本多 梨七" userId="S::rinahonda@qnap.com::16830f83-da19-4b72-a25e-c5f2d1021454" providerId="AD" clId="Web-{7B83A3B9-161F-1D5E-E040-5D060DDC609B}" dt="2023-05-12T06:14:37.455" v="311" actId="20577"/>
          <ac:spMkLst>
            <pc:docMk/>
            <pc:sldMk cId="1821497537" sldId="315"/>
            <ac:spMk id="3" creationId="{00000000-0000-0000-0000-000000000000}"/>
          </ac:spMkLst>
        </pc:spChg>
        <pc:spChg chg="mod">
          <ac:chgData name="Rina Honda 本多 梨七" userId="S::rinahonda@qnap.com::16830f83-da19-4b72-a25e-c5f2d1021454" providerId="AD" clId="Web-{7B83A3B9-161F-1D5E-E040-5D060DDC609B}" dt="2023-05-12T07:01:04.024" v="609" actId="20577"/>
          <ac:spMkLst>
            <pc:docMk/>
            <pc:sldMk cId="1821497537" sldId="315"/>
            <ac:spMk id="10" creationId="{735F1918-748E-4204-A87B-1024E2248F0A}"/>
          </ac:spMkLst>
        </pc:spChg>
        <pc:spChg chg="mod">
          <ac:chgData name="Rina Honda 本多 梨七" userId="S::rinahonda@qnap.com::16830f83-da19-4b72-a25e-c5f2d1021454" providerId="AD" clId="Web-{7B83A3B9-161F-1D5E-E040-5D060DDC609B}" dt="2023-05-12T07:01:24.087" v="616" actId="14100"/>
          <ac:spMkLst>
            <pc:docMk/>
            <pc:sldMk cId="1821497537" sldId="315"/>
            <ac:spMk id="11" creationId="{A687D382-DD8E-4DCC-8A5A-3FCD3AAF1365}"/>
          </ac:spMkLst>
        </pc:spChg>
        <pc:spChg chg="mod">
          <ac:chgData name="Rina Honda 本多 梨七" userId="S::rinahonda@qnap.com::16830f83-da19-4b72-a25e-c5f2d1021454" providerId="AD" clId="Web-{7B83A3B9-161F-1D5E-E040-5D060DDC609B}" dt="2023-05-12T07:00:14.445" v="593" actId="14100"/>
          <ac:spMkLst>
            <pc:docMk/>
            <pc:sldMk cId="1821497537" sldId="315"/>
            <ac:spMk id="13" creationId="{14F33EDC-BB60-47C7-8374-267265D50F8B}"/>
          </ac:spMkLst>
        </pc:spChg>
        <pc:spChg chg="mod">
          <ac:chgData name="Rina Honda 本多 梨七" userId="S::rinahonda@qnap.com::16830f83-da19-4b72-a25e-c5f2d1021454" providerId="AD" clId="Web-{7B83A3B9-161F-1D5E-E040-5D060DDC609B}" dt="2023-05-12T07:00:39.164" v="602" actId="14100"/>
          <ac:spMkLst>
            <pc:docMk/>
            <pc:sldMk cId="1821497537" sldId="315"/>
            <ac:spMk id="14" creationId="{45D2F7C4-E990-48C3-8A9F-FC27873EC36B}"/>
          </ac:spMkLst>
        </pc:spChg>
      </pc:sldChg>
      <pc:sldChg chg="modSp">
        <pc:chgData name="Rina Honda 本多 梨七" userId="S::rinahonda@qnap.com::16830f83-da19-4b72-a25e-c5f2d1021454" providerId="AD" clId="Web-{7B83A3B9-161F-1D5E-E040-5D060DDC609B}" dt="2023-05-12T06:16:54.505" v="324" actId="20577"/>
        <pc:sldMkLst>
          <pc:docMk/>
          <pc:sldMk cId="495737402" sldId="316"/>
        </pc:sldMkLst>
        <pc:spChg chg="mod">
          <ac:chgData name="Rina Honda 本多 梨七" userId="S::rinahonda@qnap.com::16830f83-da19-4b72-a25e-c5f2d1021454" providerId="AD" clId="Web-{7B83A3B9-161F-1D5E-E040-5D060DDC609B}" dt="2023-05-12T06:15:49.332" v="320" actId="20577"/>
          <ac:spMkLst>
            <pc:docMk/>
            <pc:sldMk cId="495737402" sldId="316"/>
            <ac:spMk id="2" creationId="{ED5D6BD5-EE94-B04D-B280-50C91905A953}"/>
          </ac:spMkLst>
        </pc:spChg>
        <pc:spChg chg="mod">
          <ac:chgData name="Rina Honda 本多 梨七" userId="S::rinahonda@qnap.com::16830f83-da19-4b72-a25e-c5f2d1021454" providerId="AD" clId="Web-{7B83A3B9-161F-1D5E-E040-5D060DDC609B}" dt="2023-05-12T06:16:54.505" v="324" actId="20577"/>
          <ac:spMkLst>
            <pc:docMk/>
            <pc:sldMk cId="495737402" sldId="316"/>
            <ac:spMk id="3" creationId="{00000000-0000-0000-0000-000000000000}"/>
          </ac:spMkLst>
        </pc:spChg>
      </pc:sldChg>
      <pc:sldChg chg="modSp">
        <pc:chgData name="Rina Honda 本多 梨七" userId="S::rinahonda@qnap.com::16830f83-da19-4b72-a25e-c5f2d1021454" providerId="AD" clId="Web-{7B83A3B9-161F-1D5E-E040-5D060DDC609B}" dt="2023-05-12T07:01:41.118" v="618" actId="20577"/>
        <pc:sldMkLst>
          <pc:docMk/>
          <pc:sldMk cId="2152926966" sldId="317"/>
        </pc:sldMkLst>
        <pc:spChg chg="mod">
          <ac:chgData name="Rina Honda 本多 梨七" userId="S::rinahonda@qnap.com::16830f83-da19-4b72-a25e-c5f2d1021454" providerId="AD" clId="Web-{7B83A3B9-161F-1D5E-E040-5D060DDC609B}" dt="2023-05-12T06:19:13.460" v="328" actId="20577"/>
          <ac:spMkLst>
            <pc:docMk/>
            <pc:sldMk cId="2152926966" sldId="317"/>
            <ac:spMk id="3" creationId="{2569180C-018A-3A4B-A661-2CF0DD3FE717}"/>
          </ac:spMkLst>
        </pc:spChg>
        <pc:spChg chg="mod">
          <ac:chgData name="Rina Honda 本多 梨七" userId="S::rinahonda@qnap.com::16830f83-da19-4b72-a25e-c5f2d1021454" providerId="AD" clId="Web-{7B83A3B9-161F-1D5E-E040-5D060DDC609B}" dt="2023-05-12T07:01:41.118" v="618" actId="20577"/>
          <ac:spMkLst>
            <pc:docMk/>
            <pc:sldMk cId="2152926966" sldId="317"/>
            <ac:spMk id="8" creationId="{3CF1AB01-9E72-4DBE-AB89-27C36E1D6A60}"/>
          </ac:spMkLst>
        </pc:spChg>
      </pc:sldChg>
      <pc:sldChg chg="addSp delSp modSp">
        <pc:chgData name="Rina Honda 本多 梨七" userId="S::rinahonda@qnap.com::16830f83-da19-4b72-a25e-c5f2d1021454" providerId="AD" clId="Web-{7B83A3B9-161F-1D5E-E040-5D060DDC609B}" dt="2023-05-12T07:02:01.603" v="622" actId="20577"/>
        <pc:sldMkLst>
          <pc:docMk/>
          <pc:sldMk cId="1931399720" sldId="318"/>
        </pc:sldMkLst>
        <pc:spChg chg="add del mod">
          <ac:chgData name="Rina Honda 本多 梨七" userId="S::rinahonda@qnap.com::16830f83-da19-4b72-a25e-c5f2d1021454" providerId="AD" clId="Web-{7B83A3B9-161F-1D5E-E040-5D060DDC609B}" dt="2023-05-12T07:01:55.103" v="620"/>
          <ac:spMkLst>
            <pc:docMk/>
            <pc:sldMk cId="1931399720" sldId="318"/>
            <ac:spMk id="4" creationId="{E207EA53-DB3A-D0BB-2B98-55B01EAEA21D}"/>
          </ac:spMkLst>
        </pc:spChg>
        <pc:spChg chg="add del mod">
          <ac:chgData name="Rina Honda 本多 梨七" userId="S::rinahonda@qnap.com::16830f83-da19-4b72-a25e-c5f2d1021454" providerId="AD" clId="Web-{7B83A3B9-161F-1D5E-E040-5D060DDC609B}" dt="2023-05-12T07:02:01.603" v="622" actId="20577"/>
          <ac:spMkLst>
            <pc:docMk/>
            <pc:sldMk cId="1931399720" sldId="318"/>
            <ac:spMk id="12" creationId="{9307F0E2-C043-41D3-BC07-C057E606E812}"/>
          </ac:spMkLst>
        </pc:spChg>
      </pc:sldChg>
      <pc:sldChg chg="modSp">
        <pc:chgData name="Rina Honda 本多 梨七" userId="S::rinahonda@qnap.com::16830f83-da19-4b72-a25e-c5f2d1021454" providerId="AD" clId="Web-{7B83A3B9-161F-1D5E-E040-5D060DDC609B}" dt="2023-05-12T06:26:16.765" v="395" actId="20577"/>
        <pc:sldMkLst>
          <pc:docMk/>
          <pc:sldMk cId="423736434" sldId="319"/>
        </pc:sldMkLst>
        <pc:spChg chg="mod">
          <ac:chgData name="Rina Honda 本多 梨七" userId="S::rinahonda@qnap.com::16830f83-da19-4b72-a25e-c5f2d1021454" providerId="AD" clId="Web-{7B83A3B9-161F-1D5E-E040-5D060DDC609B}" dt="2023-05-12T06:24:02.435" v="356" actId="20577"/>
          <ac:spMkLst>
            <pc:docMk/>
            <pc:sldMk cId="423736434" sldId="319"/>
            <ac:spMk id="8" creationId="{5309C287-3AD1-49EC-AD05-4AADC7EFA939}"/>
          </ac:spMkLst>
        </pc:spChg>
        <pc:spChg chg="mod">
          <ac:chgData name="Rina Honda 本多 梨七" userId="S::rinahonda@qnap.com::16830f83-da19-4b72-a25e-c5f2d1021454" providerId="AD" clId="Web-{7B83A3B9-161F-1D5E-E040-5D060DDC609B}" dt="2023-05-12T06:24:35.123" v="359" actId="20577"/>
          <ac:spMkLst>
            <pc:docMk/>
            <pc:sldMk cId="423736434" sldId="319"/>
            <ac:spMk id="34" creationId="{26865019-0E6C-7E4C-9013-86FA7D3FD919}"/>
          </ac:spMkLst>
        </pc:spChg>
        <pc:spChg chg="mod">
          <ac:chgData name="Rina Honda 本多 梨七" userId="S::rinahonda@qnap.com::16830f83-da19-4b72-a25e-c5f2d1021454" providerId="AD" clId="Web-{7B83A3B9-161F-1D5E-E040-5D060DDC609B}" dt="2023-05-12T06:26:16.765" v="395" actId="20577"/>
          <ac:spMkLst>
            <pc:docMk/>
            <pc:sldMk cId="423736434" sldId="319"/>
            <ac:spMk id="36" creationId="{0B9F6C3E-99FD-0E45-8165-A1B054685217}"/>
          </ac:spMkLst>
        </pc:spChg>
      </pc:sldChg>
      <pc:sldChg chg="modSp">
        <pc:chgData name="Rina Honda 本多 梨七" userId="S::rinahonda@qnap.com::16830f83-da19-4b72-a25e-c5f2d1021454" providerId="AD" clId="Web-{7B83A3B9-161F-1D5E-E040-5D060DDC609B}" dt="2023-05-12T07:03:56.371" v="623" actId="20577"/>
        <pc:sldMkLst>
          <pc:docMk/>
          <pc:sldMk cId="4080026619" sldId="320"/>
        </pc:sldMkLst>
        <pc:spChg chg="mod">
          <ac:chgData name="Rina Honda 本多 梨七" userId="S::rinahonda@qnap.com::16830f83-da19-4b72-a25e-c5f2d1021454" providerId="AD" clId="Web-{7B83A3B9-161F-1D5E-E040-5D060DDC609B}" dt="2023-05-12T07:03:56.371" v="623" actId="20577"/>
          <ac:spMkLst>
            <pc:docMk/>
            <pc:sldMk cId="4080026619" sldId="320"/>
            <ac:spMk id="2" creationId="{6B44EA0C-3196-B277-61B8-B20B0B0F3540}"/>
          </ac:spMkLst>
        </pc:spChg>
      </pc:sldChg>
    </pc:docChg>
  </pc:docChgLst>
  <pc:docChgLst>
    <pc:chgData name="Rina Honda 本多 梨七" userId="S::rinahonda@qnap.com::16830f83-da19-4b72-a25e-c5f2d1021454" providerId="AD" clId="Web-{6C85A086-2B19-ACFC-8D27-72C1F4CD40D9}"/>
    <pc:docChg chg="modSld">
      <pc:chgData name="Rina Honda 本多 梨七" userId="S::rinahonda@qnap.com::16830f83-da19-4b72-a25e-c5f2d1021454" providerId="AD" clId="Web-{6C85A086-2B19-ACFC-8D27-72C1F4CD40D9}" dt="2023-05-10T09:04:57.219" v="465" actId="20577"/>
      <pc:docMkLst>
        <pc:docMk/>
      </pc:docMkLst>
      <pc:sldChg chg="modSp">
        <pc:chgData name="Rina Honda 本多 梨七" userId="S::rinahonda@qnap.com::16830f83-da19-4b72-a25e-c5f2d1021454" providerId="AD" clId="Web-{6C85A086-2B19-ACFC-8D27-72C1F4CD40D9}" dt="2023-05-10T07:59:40.444" v="13" actId="20577"/>
        <pc:sldMkLst>
          <pc:docMk/>
          <pc:sldMk cId="440825460" sldId="278"/>
        </pc:sldMkLst>
        <pc:spChg chg="mod">
          <ac:chgData name="Rina Honda 本多 梨七" userId="S::rinahonda@qnap.com::16830f83-da19-4b72-a25e-c5f2d1021454" providerId="AD" clId="Web-{6C85A086-2B19-ACFC-8D27-72C1F4CD40D9}" dt="2023-05-10T07:57:44.705" v="5" actId="20577"/>
          <ac:spMkLst>
            <pc:docMk/>
            <pc:sldMk cId="440825460" sldId="278"/>
            <ac:spMk id="2" creationId="{A937478B-2422-1940-B8E8-DE3C0B55E0B7}"/>
          </ac:spMkLst>
        </pc:spChg>
        <pc:spChg chg="mod">
          <ac:chgData name="Rina Honda 本多 梨七" userId="S::rinahonda@qnap.com::16830f83-da19-4b72-a25e-c5f2d1021454" providerId="AD" clId="Web-{6C85A086-2B19-ACFC-8D27-72C1F4CD40D9}" dt="2023-05-10T07:59:40.444" v="13" actId="20577"/>
          <ac:spMkLst>
            <pc:docMk/>
            <pc:sldMk cId="440825460" sldId="278"/>
            <ac:spMk id="7" creationId="{EBF04D12-536D-C540-9E5D-BB25E8E3524C}"/>
          </ac:spMkLst>
        </pc:spChg>
      </pc:sldChg>
      <pc:sldChg chg="modSp">
        <pc:chgData name="Rina Honda 本多 梨七" userId="S::rinahonda@qnap.com::16830f83-da19-4b72-a25e-c5f2d1021454" providerId="AD" clId="Web-{6C85A086-2B19-ACFC-8D27-72C1F4CD40D9}" dt="2023-05-10T08:04:45.657" v="59" actId="20577"/>
        <pc:sldMkLst>
          <pc:docMk/>
          <pc:sldMk cId="2574667719" sldId="279"/>
        </pc:sldMkLst>
        <pc:spChg chg="mod">
          <ac:chgData name="Rina Honda 本多 梨七" userId="S::rinahonda@qnap.com::16830f83-da19-4b72-a25e-c5f2d1021454" providerId="AD" clId="Web-{6C85A086-2B19-ACFC-8D27-72C1F4CD40D9}" dt="2023-05-10T08:04:45.657" v="59" actId="20577"/>
          <ac:spMkLst>
            <pc:docMk/>
            <pc:sldMk cId="2574667719" sldId="279"/>
            <ac:spMk id="5" creationId="{54B2CF89-FCCC-7D76-2F95-9542EB057EA4}"/>
          </ac:spMkLst>
        </pc:spChg>
        <pc:spChg chg="mod">
          <ac:chgData name="Rina Honda 本多 梨七" userId="S::rinahonda@qnap.com::16830f83-da19-4b72-a25e-c5f2d1021454" providerId="AD" clId="Web-{6C85A086-2B19-ACFC-8D27-72C1F4CD40D9}" dt="2023-05-10T08:01:10.165" v="23" actId="20577"/>
          <ac:spMkLst>
            <pc:docMk/>
            <pc:sldMk cId="2574667719" sldId="279"/>
            <ac:spMk id="6" creationId="{74FF805F-6521-4307-B6BF-1A0874627BC2}"/>
          </ac:spMkLst>
        </pc:spChg>
        <pc:spChg chg="mod">
          <ac:chgData name="Rina Honda 本多 梨七" userId="S::rinahonda@qnap.com::16830f83-da19-4b72-a25e-c5f2d1021454" providerId="AD" clId="Web-{6C85A086-2B19-ACFC-8D27-72C1F4CD40D9}" dt="2023-05-10T08:01:39.151" v="32" actId="20577"/>
          <ac:spMkLst>
            <pc:docMk/>
            <pc:sldMk cId="2574667719" sldId="279"/>
            <ac:spMk id="28" creationId="{96F8CBDC-E8A4-4FAC-8325-3AB756E2494B}"/>
          </ac:spMkLst>
        </pc:spChg>
        <pc:spChg chg="mod">
          <ac:chgData name="Rina Honda 本多 梨七" userId="S::rinahonda@qnap.com::16830f83-da19-4b72-a25e-c5f2d1021454" providerId="AD" clId="Web-{6C85A086-2B19-ACFC-8D27-72C1F4CD40D9}" dt="2023-05-10T08:02:58.325" v="45" actId="20577"/>
          <ac:spMkLst>
            <pc:docMk/>
            <pc:sldMk cId="2574667719" sldId="279"/>
            <ac:spMk id="29" creationId="{F09320A7-6140-8F49-89E0-CC8D2B71F98B}"/>
          </ac:spMkLst>
        </pc:spChg>
        <pc:spChg chg="mod">
          <ac:chgData name="Rina Honda 本多 梨七" userId="S::rinahonda@qnap.com::16830f83-da19-4b72-a25e-c5f2d1021454" providerId="AD" clId="Web-{6C85A086-2B19-ACFC-8D27-72C1F4CD40D9}" dt="2023-05-10T08:02:28.621" v="42" actId="20577"/>
          <ac:spMkLst>
            <pc:docMk/>
            <pc:sldMk cId="2574667719" sldId="279"/>
            <ac:spMk id="87" creationId="{45B17706-8898-6CF6-8C6D-B426CEBA84D8}"/>
          </ac:spMkLst>
        </pc:spChg>
        <pc:spChg chg="mod">
          <ac:chgData name="Rina Honda 本多 梨七" userId="S::rinahonda@qnap.com::16830f83-da19-4b72-a25e-c5f2d1021454" providerId="AD" clId="Web-{6C85A086-2B19-ACFC-8D27-72C1F4CD40D9}" dt="2023-05-10T08:03:39.452" v="49" actId="20577"/>
          <ac:spMkLst>
            <pc:docMk/>
            <pc:sldMk cId="2574667719" sldId="279"/>
            <ac:spMk id="88" creationId="{2B9BE214-BC40-4CA9-B976-282189B44C09}"/>
          </ac:spMkLst>
        </pc:spChg>
      </pc:sldChg>
      <pc:sldChg chg="modSp">
        <pc:chgData name="Rina Honda 本多 梨七" userId="S::rinahonda@qnap.com::16830f83-da19-4b72-a25e-c5f2d1021454" providerId="AD" clId="Web-{6C85A086-2B19-ACFC-8D27-72C1F4CD40D9}" dt="2023-05-10T08:11:36.423" v="77" actId="20577"/>
        <pc:sldMkLst>
          <pc:docMk/>
          <pc:sldMk cId="2245231576" sldId="280"/>
        </pc:sldMkLst>
        <pc:spChg chg="mod">
          <ac:chgData name="Rina Honda 本多 梨七" userId="S::rinahonda@qnap.com::16830f83-da19-4b72-a25e-c5f2d1021454" providerId="AD" clId="Web-{6C85A086-2B19-ACFC-8D27-72C1F4CD40D9}" dt="2023-05-10T08:11:36.423" v="77" actId="20577"/>
          <ac:spMkLst>
            <pc:docMk/>
            <pc:sldMk cId="2245231576" sldId="280"/>
            <ac:spMk id="4" creationId="{00000000-0000-0000-0000-000000000000}"/>
          </ac:spMkLst>
        </pc:spChg>
        <pc:spChg chg="mod">
          <ac:chgData name="Rina Honda 本多 梨七" userId="S::rinahonda@qnap.com::16830f83-da19-4b72-a25e-c5f2d1021454" providerId="AD" clId="Web-{6C85A086-2B19-ACFC-8D27-72C1F4CD40D9}" dt="2023-05-10T08:06:14.566" v="66" actId="20577"/>
          <ac:spMkLst>
            <pc:docMk/>
            <pc:sldMk cId="2245231576" sldId="280"/>
            <ac:spMk id="6" creationId="{74FF805F-6521-4307-B6BF-1A0874627BC2}"/>
          </ac:spMkLst>
        </pc:spChg>
        <pc:spChg chg="mod">
          <ac:chgData name="Rina Honda 本多 梨七" userId="S::rinahonda@qnap.com::16830f83-da19-4b72-a25e-c5f2d1021454" providerId="AD" clId="Web-{6C85A086-2B19-ACFC-8D27-72C1F4CD40D9}" dt="2023-05-10T08:06:59.271" v="72" actId="20577"/>
          <ac:spMkLst>
            <pc:docMk/>
            <pc:sldMk cId="2245231576" sldId="280"/>
            <ac:spMk id="10" creationId="{C56526E8-A287-4872-AD27-3F4A118DBCD7}"/>
          </ac:spMkLst>
        </pc:spChg>
      </pc:sldChg>
      <pc:sldChg chg="modSp">
        <pc:chgData name="Rina Honda 本多 梨七" userId="S::rinahonda@qnap.com::16830f83-da19-4b72-a25e-c5f2d1021454" providerId="AD" clId="Web-{6C85A086-2B19-ACFC-8D27-72C1F4CD40D9}" dt="2023-05-10T08:14:42.867" v="96" actId="20577"/>
        <pc:sldMkLst>
          <pc:docMk/>
          <pc:sldMk cId="443865990" sldId="281"/>
        </pc:sldMkLst>
        <pc:spChg chg="mod">
          <ac:chgData name="Rina Honda 本多 梨七" userId="S::rinahonda@qnap.com::16830f83-da19-4b72-a25e-c5f2d1021454" providerId="AD" clId="Web-{6C85A086-2B19-ACFC-8D27-72C1F4CD40D9}" dt="2023-05-10T08:13:31.739" v="93" actId="20577"/>
          <ac:spMkLst>
            <pc:docMk/>
            <pc:sldMk cId="443865990" sldId="281"/>
            <ac:spMk id="6" creationId="{74FF805F-6521-4307-B6BF-1A0874627BC2}"/>
          </ac:spMkLst>
        </pc:spChg>
        <pc:spChg chg="mod">
          <ac:chgData name="Rina Honda 本多 梨七" userId="S::rinahonda@qnap.com::16830f83-da19-4b72-a25e-c5f2d1021454" providerId="AD" clId="Web-{6C85A086-2B19-ACFC-8D27-72C1F4CD40D9}" dt="2023-05-10T08:14:42.867" v="96" actId="20577"/>
          <ac:spMkLst>
            <pc:docMk/>
            <pc:sldMk cId="443865990" sldId="281"/>
            <ac:spMk id="21" creationId="{7BE26306-C7C0-E644-AE97-CCD818F6AE1F}"/>
          </ac:spMkLst>
        </pc:spChg>
      </pc:sldChg>
      <pc:sldChg chg="modSp">
        <pc:chgData name="Rina Honda 本多 梨七" userId="S::rinahonda@qnap.com::16830f83-da19-4b72-a25e-c5f2d1021454" providerId="AD" clId="Web-{6C85A086-2B19-ACFC-8D27-72C1F4CD40D9}" dt="2023-05-10T08:19:47.283" v="146" actId="20577"/>
        <pc:sldMkLst>
          <pc:docMk/>
          <pc:sldMk cId="835304213" sldId="282"/>
        </pc:sldMkLst>
        <pc:spChg chg="mod">
          <ac:chgData name="Rina Honda 本多 梨七" userId="S::rinahonda@qnap.com::16830f83-da19-4b72-a25e-c5f2d1021454" providerId="AD" clId="Web-{6C85A086-2B19-ACFC-8D27-72C1F4CD40D9}" dt="2023-05-10T08:15:31.759" v="101" actId="20577"/>
          <ac:spMkLst>
            <pc:docMk/>
            <pc:sldMk cId="835304213" sldId="282"/>
            <ac:spMk id="2" creationId="{0C89451F-0117-72EC-C205-BC817CEB558C}"/>
          </ac:spMkLst>
        </pc:spChg>
        <pc:spChg chg="mod">
          <ac:chgData name="Rina Honda 本多 梨七" userId="S::rinahonda@qnap.com::16830f83-da19-4b72-a25e-c5f2d1021454" providerId="AD" clId="Web-{6C85A086-2B19-ACFC-8D27-72C1F4CD40D9}" dt="2023-05-10T08:19:47.283" v="146" actId="20577"/>
          <ac:spMkLst>
            <pc:docMk/>
            <pc:sldMk cId="835304213" sldId="282"/>
            <ac:spMk id="16" creationId="{804A71C5-0BB5-40EE-98AB-4AA4BB4ABCF4}"/>
          </ac:spMkLst>
        </pc:spChg>
        <pc:spChg chg="mod">
          <ac:chgData name="Rina Honda 本多 梨七" userId="S::rinahonda@qnap.com::16830f83-da19-4b72-a25e-c5f2d1021454" providerId="AD" clId="Web-{6C85A086-2B19-ACFC-8D27-72C1F4CD40D9}" dt="2023-05-10T08:19:22.548" v="143" actId="20577"/>
          <ac:spMkLst>
            <pc:docMk/>
            <pc:sldMk cId="835304213" sldId="282"/>
            <ac:spMk id="17" creationId="{7951CBF7-D428-4C41-8177-139388D8442A}"/>
          </ac:spMkLst>
        </pc:spChg>
        <pc:spChg chg="mod">
          <ac:chgData name="Rina Honda 本多 梨七" userId="S::rinahonda@qnap.com::16830f83-da19-4b72-a25e-c5f2d1021454" providerId="AD" clId="Web-{6C85A086-2B19-ACFC-8D27-72C1F4CD40D9}" dt="2023-05-10T08:17:53.873" v="129" actId="20577"/>
          <ac:spMkLst>
            <pc:docMk/>
            <pc:sldMk cId="835304213" sldId="282"/>
            <ac:spMk id="18" creationId="{421269CB-0E19-48B8-9E13-F303EAB8E4A2}"/>
          </ac:spMkLst>
        </pc:spChg>
        <pc:spChg chg="mod">
          <ac:chgData name="Rina Honda 本多 梨七" userId="S::rinahonda@qnap.com::16830f83-da19-4b72-a25e-c5f2d1021454" providerId="AD" clId="Web-{6C85A086-2B19-ACFC-8D27-72C1F4CD40D9}" dt="2023-05-10T08:17:41.357" v="125" actId="20577"/>
          <ac:spMkLst>
            <pc:docMk/>
            <pc:sldMk cId="835304213" sldId="282"/>
            <ac:spMk id="19" creationId="{3846E069-9508-40C7-8368-3F4CEA51B07E}"/>
          </ac:spMkLst>
        </pc:spChg>
        <pc:spChg chg="mod">
          <ac:chgData name="Rina Honda 本多 梨七" userId="S::rinahonda@qnap.com::16830f83-da19-4b72-a25e-c5f2d1021454" providerId="AD" clId="Web-{6C85A086-2B19-ACFC-8D27-72C1F4CD40D9}" dt="2023-05-10T08:16:16.885" v="103" actId="20577"/>
          <ac:spMkLst>
            <pc:docMk/>
            <pc:sldMk cId="835304213" sldId="282"/>
            <ac:spMk id="51" creationId="{8950DAC0-4882-4A33-B843-DF7D36FB074D}"/>
          </ac:spMkLst>
        </pc:spChg>
      </pc:sldChg>
      <pc:sldChg chg="modSp">
        <pc:chgData name="Rina Honda 本多 梨七" userId="S::rinahonda@qnap.com::16830f83-da19-4b72-a25e-c5f2d1021454" providerId="AD" clId="Web-{6C85A086-2B19-ACFC-8D27-72C1F4CD40D9}" dt="2023-05-10T08:24:53.340" v="176" actId="20577"/>
        <pc:sldMkLst>
          <pc:docMk/>
          <pc:sldMk cId="313866934" sldId="283"/>
        </pc:sldMkLst>
        <pc:spChg chg="mod">
          <ac:chgData name="Rina Honda 本多 梨七" userId="S::rinahonda@qnap.com::16830f83-da19-4b72-a25e-c5f2d1021454" providerId="AD" clId="Web-{6C85A086-2B19-ACFC-8D27-72C1F4CD40D9}" dt="2023-05-10T08:20:43.191" v="150" actId="20577"/>
          <ac:spMkLst>
            <pc:docMk/>
            <pc:sldMk cId="313866934" sldId="283"/>
            <ac:spMk id="2" creationId="{0FA929F1-D255-5418-48EB-01D023858EAA}"/>
          </ac:spMkLst>
        </pc:spChg>
        <pc:spChg chg="mod">
          <ac:chgData name="Rina Honda 本多 梨七" userId="S::rinahonda@qnap.com::16830f83-da19-4b72-a25e-c5f2d1021454" providerId="AD" clId="Web-{6C85A086-2B19-ACFC-8D27-72C1F4CD40D9}" dt="2023-05-10T08:21:36.474" v="154" actId="20577"/>
          <ac:spMkLst>
            <pc:docMk/>
            <pc:sldMk cId="313866934" sldId="283"/>
            <ac:spMk id="4" creationId="{6A9E6092-D0D3-CEC1-2A5C-0E7AC873ACC0}"/>
          </ac:spMkLst>
        </pc:spChg>
        <pc:spChg chg="mod">
          <ac:chgData name="Rina Honda 本多 梨七" userId="S::rinahonda@qnap.com::16830f83-da19-4b72-a25e-c5f2d1021454" providerId="AD" clId="Web-{6C85A086-2B19-ACFC-8D27-72C1F4CD40D9}" dt="2023-05-10T08:21:16.396" v="152" actId="20577"/>
          <ac:spMkLst>
            <pc:docMk/>
            <pc:sldMk cId="313866934" sldId="283"/>
            <ac:spMk id="6" creationId="{0936A688-39A0-8E77-BAE8-63B041CB971E}"/>
          </ac:spMkLst>
        </pc:spChg>
        <pc:spChg chg="mod">
          <ac:chgData name="Rina Honda 本多 梨七" userId="S::rinahonda@qnap.com::16830f83-da19-4b72-a25e-c5f2d1021454" providerId="AD" clId="Web-{6C85A086-2B19-ACFC-8D27-72C1F4CD40D9}" dt="2023-05-10T08:24:53.340" v="176" actId="20577"/>
          <ac:spMkLst>
            <pc:docMk/>
            <pc:sldMk cId="313866934" sldId="283"/>
            <ac:spMk id="24" creationId="{9CB8BA04-41B3-4142-D1E3-1DB145B4418C}"/>
          </ac:spMkLst>
        </pc:spChg>
        <pc:spChg chg="mod">
          <ac:chgData name="Rina Honda 本多 梨七" userId="S::rinahonda@qnap.com::16830f83-da19-4b72-a25e-c5f2d1021454" providerId="AD" clId="Web-{6C85A086-2B19-ACFC-8D27-72C1F4CD40D9}" dt="2023-05-10T08:22:48.414" v="161" actId="20577"/>
          <ac:spMkLst>
            <pc:docMk/>
            <pc:sldMk cId="313866934" sldId="283"/>
            <ac:spMk id="34" creationId="{75DA2DD8-EA59-956C-CF50-B6BCC441A71F}"/>
          </ac:spMkLst>
        </pc:spChg>
        <pc:spChg chg="mod">
          <ac:chgData name="Rina Honda 本多 梨七" userId="S::rinahonda@qnap.com::16830f83-da19-4b72-a25e-c5f2d1021454" providerId="AD" clId="Web-{6C85A086-2B19-ACFC-8D27-72C1F4CD40D9}" dt="2023-05-10T08:23:12.431" v="164" actId="20577"/>
          <ac:spMkLst>
            <pc:docMk/>
            <pc:sldMk cId="313866934" sldId="283"/>
            <ac:spMk id="36" creationId="{10BA610C-4B39-51EF-9E71-DB740E8EF2EC}"/>
          </ac:spMkLst>
        </pc:spChg>
        <pc:spChg chg="mod">
          <ac:chgData name="Rina Honda 本多 梨七" userId="S::rinahonda@qnap.com::16830f83-da19-4b72-a25e-c5f2d1021454" providerId="AD" clId="Web-{6C85A086-2B19-ACFC-8D27-72C1F4CD40D9}" dt="2023-05-10T08:23:54.979" v="170" actId="20577"/>
          <ac:spMkLst>
            <pc:docMk/>
            <pc:sldMk cId="313866934" sldId="283"/>
            <ac:spMk id="38" creationId="{B989A8E8-AFC3-2EF4-BE5D-D6D762802E14}"/>
          </ac:spMkLst>
        </pc:spChg>
        <pc:spChg chg="mod">
          <ac:chgData name="Rina Honda 本多 梨七" userId="S::rinahonda@qnap.com::16830f83-da19-4b72-a25e-c5f2d1021454" providerId="AD" clId="Web-{6C85A086-2B19-ACFC-8D27-72C1F4CD40D9}" dt="2023-05-10T08:24:33.246" v="173" actId="20577"/>
          <ac:spMkLst>
            <pc:docMk/>
            <pc:sldMk cId="313866934" sldId="283"/>
            <ac:spMk id="40" creationId="{38330B7E-CA31-374D-BAA4-B2D373854D59}"/>
          </ac:spMkLst>
        </pc:spChg>
      </pc:sldChg>
      <pc:sldChg chg="modSp">
        <pc:chgData name="Rina Honda 本多 梨七" userId="S::rinahonda@qnap.com::16830f83-da19-4b72-a25e-c5f2d1021454" providerId="AD" clId="Web-{6C85A086-2B19-ACFC-8D27-72C1F4CD40D9}" dt="2023-05-10T08:26:19.406" v="183" actId="20577"/>
        <pc:sldMkLst>
          <pc:docMk/>
          <pc:sldMk cId="2778184280" sldId="284"/>
        </pc:sldMkLst>
        <pc:spChg chg="mod">
          <ac:chgData name="Rina Honda 本多 梨七" userId="S::rinahonda@qnap.com::16830f83-da19-4b72-a25e-c5f2d1021454" providerId="AD" clId="Web-{6C85A086-2B19-ACFC-8D27-72C1F4CD40D9}" dt="2023-05-10T08:25:47.936" v="181" actId="20577"/>
          <ac:spMkLst>
            <pc:docMk/>
            <pc:sldMk cId="2778184280" sldId="284"/>
            <ac:spMk id="4" creationId="{1FA300D6-F2E7-E33A-3E0F-1C18AE33DE63}"/>
          </ac:spMkLst>
        </pc:spChg>
        <pc:spChg chg="mod">
          <ac:chgData name="Rina Honda 本多 梨七" userId="S::rinahonda@qnap.com::16830f83-da19-4b72-a25e-c5f2d1021454" providerId="AD" clId="Web-{6C85A086-2B19-ACFC-8D27-72C1F4CD40D9}" dt="2023-05-10T08:25:19.763" v="179" actId="20577"/>
          <ac:spMkLst>
            <pc:docMk/>
            <pc:sldMk cId="2778184280" sldId="284"/>
            <ac:spMk id="6" creationId="{74FF805F-6521-4307-B6BF-1A0874627BC2}"/>
          </ac:spMkLst>
        </pc:spChg>
        <pc:spChg chg="mod">
          <ac:chgData name="Rina Honda 本多 梨七" userId="S::rinahonda@qnap.com::16830f83-da19-4b72-a25e-c5f2d1021454" providerId="AD" clId="Web-{6C85A086-2B19-ACFC-8D27-72C1F4CD40D9}" dt="2023-05-10T08:26:19.406" v="183" actId="20577"/>
          <ac:spMkLst>
            <pc:docMk/>
            <pc:sldMk cId="2778184280" sldId="284"/>
            <ac:spMk id="10" creationId="{EEFE765F-7665-90F6-257A-213B85030435}"/>
          </ac:spMkLst>
        </pc:spChg>
      </pc:sldChg>
      <pc:sldChg chg="modSp">
        <pc:chgData name="Rina Honda 本多 梨七" userId="S::rinahonda@qnap.com::16830f83-da19-4b72-a25e-c5f2d1021454" providerId="AD" clId="Web-{6C85A086-2B19-ACFC-8D27-72C1F4CD40D9}" dt="2023-05-10T08:30:01.726" v="224" actId="20577"/>
        <pc:sldMkLst>
          <pc:docMk/>
          <pc:sldMk cId="1217716995" sldId="285"/>
        </pc:sldMkLst>
        <pc:spChg chg="mod">
          <ac:chgData name="Rina Honda 本多 梨七" userId="S::rinahonda@qnap.com::16830f83-da19-4b72-a25e-c5f2d1021454" providerId="AD" clId="Web-{6C85A086-2B19-ACFC-8D27-72C1F4CD40D9}" dt="2023-05-10T08:28:18.910" v="209" actId="20577"/>
          <ac:spMkLst>
            <pc:docMk/>
            <pc:sldMk cId="1217716995" sldId="285"/>
            <ac:spMk id="3" creationId="{00000000-0000-0000-0000-000000000000}"/>
          </ac:spMkLst>
        </pc:spChg>
        <pc:spChg chg="mod">
          <ac:chgData name="Rina Honda 本多 梨七" userId="S::rinahonda@qnap.com::16830f83-da19-4b72-a25e-c5f2d1021454" providerId="AD" clId="Web-{6C85A086-2B19-ACFC-8D27-72C1F4CD40D9}" dt="2023-05-10T08:30:01.726" v="224" actId="20577"/>
          <ac:spMkLst>
            <pc:docMk/>
            <pc:sldMk cId="1217716995" sldId="285"/>
            <ac:spMk id="8" creationId="{5309C287-3AD1-49EC-AD05-4AADC7EFA939}"/>
          </ac:spMkLst>
        </pc:spChg>
        <pc:spChg chg="mod">
          <ac:chgData name="Rina Honda 本多 梨七" userId="S::rinahonda@qnap.com::16830f83-da19-4b72-a25e-c5f2d1021454" providerId="AD" clId="Web-{6C85A086-2B19-ACFC-8D27-72C1F4CD40D9}" dt="2023-05-10T08:28:39.114" v="211" actId="20577"/>
          <ac:spMkLst>
            <pc:docMk/>
            <pc:sldMk cId="1217716995" sldId="285"/>
            <ac:spMk id="9" creationId="{A1C2968C-154D-C2BB-2FC7-D043046A4E10}"/>
          </ac:spMkLst>
        </pc:spChg>
        <pc:spChg chg="mod">
          <ac:chgData name="Rina Honda 本多 梨七" userId="S::rinahonda@qnap.com::16830f83-da19-4b72-a25e-c5f2d1021454" providerId="AD" clId="Web-{6C85A086-2B19-ACFC-8D27-72C1F4CD40D9}" dt="2023-05-10T08:28:59.552" v="216" actId="20577"/>
          <ac:spMkLst>
            <pc:docMk/>
            <pc:sldMk cId="1217716995" sldId="285"/>
            <ac:spMk id="10" creationId="{5BF23BC9-61EC-2086-1F7D-30E57D7645E6}"/>
          </ac:spMkLst>
        </pc:spChg>
        <pc:spChg chg="mod">
          <ac:chgData name="Rina Honda 本多 梨七" userId="S::rinahonda@qnap.com::16830f83-da19-4b72-a25e-c5f2d1021454" providerId="AD" clId="Web-{6C85A086-2B19-ACFC-8D27-72C1F4CD40D9}" dt="2023-05-10T08:27:08.595" v="190" actId="20577"/>
          <ac:spMkLst>
            <pc:docMk/>
            <pc:sldMk cId="1217716995" sldId="285"/>
            <ac:spMk id="26" creationId="{6BF5D814-D74A-43C5-93B5-DEA423D4A280}"/>
          </ac:spMkLst>
        </pc:spChg>
        <pc:spChg chg="mod">
          <ac:chgData name="Rina Honda 本多 梨七" userId="S::rinahonda@qnap.com::16830f83-da19-4b72-a25e-c5f2d1021454" providerId="AD" clId="Web-{6C85A086-2B19-ACFC-8D27-72C1F4CD40D9}" dt="2023-05-10T08:29:16.474" v="219" actId="20577"/>
          <ac:spMkLst>
            <pc:docMk/>
            <pc:sldMk cId="1217716995" sldId="285"/>
            <ac:spMk id="32" creationId="{952F455C-EB2B-44C1-A9E6-29391F249FFE}"/>
          </ac:spMkLst>
        </pc:spChg>
      </pc:sldChg>
      <pc:sldChg chg="modSp">
        <pc:chgData name="Rina Honda 本多 梨七" userId="S::rinahonda@qnap.com::16830f83-da19-4b72-a25e-c5f2d1021454" providerId="AD" clId="Web-{6C85A086-2B19-ACFC-8D27-72C1F4CD40D9}" dt="2023-05-10T08:32:02.355" v="246" actId="20577"/>
        <pc:sldMkLst>
          <pc:docMk/>
          <pc:sldMk cId="3703050620" sldId="286"/>
        </pc:sldMkLst>
        <pc:spChg chg="mod">
          <ac:chgData name="Rina Honda 本多 梨七" userId="S::rinahonda@qnap.com::16830f83-da19-4b72-a25e-c5f2d1021454" providerId="AD" clId="Web-{6C85A086-2B19-ACFC-8D27-72C1F4CD40D9}" dt="2023-05-10T08:29:56.554" v="223" actId="20577"/>
          <ac:spMkLst>
            <pc:docMk/>
            <pc:sldMk cId="3703050620" sldId="286"/>
            <ac:spMk id="2" creationId="{CEE6986E-B0FA-BF4D-A4DB-01DAAC99EA47}"/>
          </ac:spMkLst>
        </pc:spChg>
        <pc:spChg chg="mod">
          <ac:chgData name="Rina Honda 本多 梨七" userId="S::rinahonda@qnap.com::16830f83-da19-4b72-a25e-c5f2d1021454" providerId="AD" clId="Web-{6C85A086-2B19-ACFC-8D27-72C1F4CD40D9}" dt="2023-05-10T08:30:31.586" v="226" actId="20577"/>
          <ac:spMkLst>
            <pc:docMk/>
            <pc:sldMk cId="3703050620" sldId="286"/>
            <ac:spMk id="35" creationId="{1EE420A9-51A8-9D4E-896F-C68B6281119B}"/>
          </ac:spMkLst>
        </pc:spChg>
        <pc:spChg chg="mod">
          <ac:chgData name="Rina Honda 本多 梨七" userId="S::rinahonda@qnap.com::16830f83-da19-4b72-a25e-c5f2d1021454" providerId="AD" clId="Web-{6C85A086-2B19-ACFC-8D27-72C1F4CD40D9}" dt="2023-05-10T08:32:02.355" v="246" actId="20577"/>
          <ac:spMkLst>
            <pc:docMk/>
            <pc:sldMk cId="3703050620" sldId="286"/>
            <ac:spMk id="40" creationId="{00DC4A69-5EFB-0E49-8FBD-7E5D8A7068C3}"/>
          </ac:spMkLst>
        </pc:spChg>
        <pc:spChg chg="mod">
          <ac:chgData name="Rina Honda 本多 梨七" userId="S::rinahonda@qnap.com::16830f83-da19-4b72-a25e-c5f2d1021454" providerId="AD" clId="Web-{6C85A086-2B19-ACFC-8D27-72C1F4CD40D9}" dt="2023-05-10T08:31:49.917" v="243" actId="20577"/>
          <ac:spMkLst>
            <pc:docMk/>
            <pc:sldMk cId="3703050620" sldId="286"/>
            <ac:spMk id="41" creationId="{B059AC7D-F788-014D-8A20-4C04DB5D69D1}"/>
          </ac:spMkLst>
        </pc:spChg>
        <pc:spChg chg="mod">
          <ac:chgData name="Rina Honda 本多 梨七" userId="S::rinahonda@qnap.com::16830f83-da19-4b72-a25e-c5f2d1021454" providerId="AD" clId="Web-{6C85A086-2B19-ACFC-8D27-72C1F4CD40D9}" dt="2023-05-10T08:31:27.666" v="237" actId="14100"/>
          <ac:spMkLst>
            <pc:docMk/>
            <pc:sldMk cId="3703050620" sldId="286"/>
            <ac:spMk id="43" creationId="{6DE4CCD9-F3A1-ED43-B8EA-CBF02AE78A3A}"/>
          </ac:spMkLst>
        </pc:spChg>
      </pc:sldChg>
      <pc:sldChg chg="modSp">
        <pc:chgData name="Rina Honda 本多 梨七" userId="S::rinahonda@qnap.com::16830f83-da19-4b72-a25e-c5f2d1021454" providerId="AD" clId="Web-{6C85A086-2B19-ACFC-8D27-72C1F4CD40D9}" dt="2023-05-10T08:33:41.546" v="257" actId="20577"/>
        <pc:sldMkLst>
          <pc:docMk/>
          <pc:sldMk cId="3655284908" sldId="287"/>
        </pc:sldMkLst>
        <pc:spChg chg="mod">
          <ac:chgData name="Rina Honda 本多 梨七" userId="S::rinahonda@qnap.com::16830f83-da19-4b72-a25e-c5f2d1021454" providerId="AD" clId="Web-{6C85A086-2B19-ACFC-8D27-72C1F4CD40D9}" dt="2023-05-10T08:32:50.935" v="249" actId="20577"/>
          <ac:spMkLst>
            <pc:docMk/>
            <pc:sldMk cId="3655284908" sldId="287"/>
            <ac:spMk id="2" creationId="{F5AD8980-E83D-4AE1-B6F2-3FBA94159D7E}"/>
          </ac:spMkLst>
        </pc:spChg>
        <pc:spChg chg="mod">
          <ac:chgData name="Rina Honda 本多 梨七" userId="S::rinahonda@qnap.com::16830f83-da19-4b72-a25e-c5f2d1021454" providerId="AD" clId="Web-{6C85A086-2B19-ACFC-8D27-72C1F4CD40D9}" dt="2023-05-10T08:33:41.546" v="257" actId="20577"/>
          <ac:spMkLst>
            <pc:docMk/>
            <pc:sldMk cId="3655284908" sldId="287"/>
            <ac:spMk id="16" creationId="{B13053AC-6C46-6C4D-9A0A-905589ACE693}"/>
          </ac:spMkLst>
        </pc:spChg>
      </pc:sldChg>
      <pc:sldChg chg="modSp">
        <pc:chgData name="Rina Honda 本多 梨七" userId="S::rinahonda@qnap.com::16830f83-da19-4b72-a25e-c5f2d1021454" providerId="AD" clId="Web-{6C85A086-2B19-ACFC-8D27-72C1F4CD40D9}" dt="2023-05-10T08:34:11.953" v="260" actId="20577"/>
        <pc:sldMkLst>
          <pc:docMk/>
          <pc:sldMk cId="350072075" sldId="289"/>
        </pc:sldMkLst>
        <pc:spChg chg="mod">
          <ac:chgData name="Rina Honda 本多 梨七" userId="S::rinahonda@qnap.com::16830f83-da19-4b72-a25e-c5f2d1021454" providerId="AD" clId="Web-{6C85A086-2B19-ACFC-8D27-72C1F4CD40D9}" dt="2023-05-10T08:34:11.953" v="260" actId="20577"/>
          <ac:spMkLst>
            <pc:docMk/>
            <pc:sldMk cId="350072075" sldId="289"/>
            <ac:spMk id="12" creationId="{9307F0E2-C043-41D3-BC07-C057E606E812}"/>
          </ac:spMkLst>
        </pc:spChg>
      </pc:sldChg>
      <pc:sldChg chg="modSp">
        <pc:chgData name="Rina Honda 本多 梨七" userId="S::rinahonda@qnap.com::16830f83-da19-4b72-a25e-c5f2d1021454" providerId="AD" clId="Web-{6C85A086-2B19-ACFC-8D27-72C1F4CD40D9}" dt="2023-05-10T08:35:29.690" v="267" actId="20577"/>
        <pc:sldMkLst>
          <pc:docMk/>
          <pc:sldMk cId="2768504568" sldId="290"/>
        </pc:sldMkLst>
        <pc:spChg chg="mod">
          <ac:chgData name="Rina Honda 本多 梨七" userId="S::rinahonda@qnap.com::16830f83-da19-4b72-a25e-c5f2d1021454" providerId="AD" clId="Web-{6C85A086-2B19-ACFC-8D27-72C1F4CD40D9}" dt="2023-05-10T08:35:02.423" v="264" actId="20577"/>
          <ac:spMkLst>
            <pc:docMk/>
            <pc:sldMk cId="2768504568" sldId="290"/>
            <ac:spMk id="21" creationId="{6C744288-9B81-CAA9-168B-272645595030}"/>
          </ac:spMkLst>
        </pc:spChg>
        <pc:spChg chg="mod">
          <ac:chgData name="Rina Honda 本多 梨七" userId="S::rinahonda@qnap.com::16830f83-da19-4b72-a25e-c5f2d1021454" providerId="AD" clId="Web-{6C85A086-2B19-ACFC-8D27-72C1F4CD40D9}" dt="2023-05-10T08:35:29.690" v="267" actId="20577"/>
          <ac:spMkLst>
            <pc:docMk/>
            <pc:sldMk cId="2768504568" sldId="290"/>
            <ac:spMk id="29" creationId="{68665467-B5E8-01BC-89DB-AB06D0F65FCA}"/>
          </ac:spMkLst>
        </pc:spChg>
      </pc:sldChg>
      <pc:sldChg chg="modSp">
        <pc:chgData name="Rina Honda 本多 梨七" userId="S::rinahonda@qnap.com::16830f83-da19-4b72-a25e-c5f2d1021454" providerId="AD" clId="Web-{6C85A086-2B19-ACFC-8D27-72C1F4CD40D9}" dt="2023-05-10T08:39:05.182" v="283" actId="20577"/>
        <pc:sldMkLst>
          <pc:docMk/>
          <pc:sldMk cId="2041489023" sldId="291"/>
        </pc:sldMkLst>
        <pc:spChg chg="mod">
          <ac:chgData name="Rina Honda 本多 梨七" userId="S::rinahonda@qnap.com::16830f83-da19-4b72-a25e-c5f2d1021454" providerId="AD" clId="Web-{6C85A086-2B19-ACFC-8D27-72C1F4CD40D9}" dt="2023-05-10T08:38:27.227" v="280" actId="20577"/>
          <ac:spMkLst>
            <pc:docMk/>
            <pc:sldMk cId="2041489023" sldId="291"/>
            <ac:spMk id="8" creationId="{0777C327-D440-4B61-855B-5EBCA2535649}"/>
          </ac:spMkLst>
        </pc:spChg>
        <pc:spChg chg="mod">
          <ac:chgData name="Rina Honda 本多 梨七" userId="S::rinahonda@qnap.com::16830f83-da19-4b72-a25e-c5f2d1021454" providerId="AD" clId="Web-{6C85A086-2B19-ACFC-8D27-72C1F4CD40D9}" dt="2023-05-10T08:39:05.182" v="283" actId="20577"/>
          <ac:spMkLst>
            <pc:docMk/>
            <pc:sldMk cId="2041489023" sldId="291"/>
            <ac:spMk id="77" creationId="{2DBE4B40-9081-407B-9D35-38720F83BA4E}"/>
          </ac:spMkLst>
        </pc:spChg>
      </pc:sldChg>
      <pc:sldChg chg="modSp">
        <pc:chgData name="Rina Honda 本多 梨七" userId="S::rinahonda@qnap.com::16830f83-da19-4b72-a25e-c5f2d1021454" providerId="AD" clId="Web-{6C85A086-2B19-ACFC-8D27-72C1F4CD40D9}" dt="2023-05-10T08:42:38.033" v="303" actId="14100"/>
        <pc:sldMkLst>
          <pc:docMk/>
          <pc:sldMk cId="4225966133" sldId="292"/>
        </pc:sldMkLst>
        <pc:spChg chg="mod">
          <ac:chgData name="Rina Honda 本多 梨七" userId="S::rinahonda@qnap.com::16830f83-da19-4b72-a25e-c5f2d1021454" providerId="AD" clId="Web-{6C85A086-2B19-ACFC-8D27-72C1F4CD40D9}" dt="2023-05-10T08:41:58.203" v="296" actId="20577"/>
          <ac:spMkLst>
            <pc:docMk/>
            <pc:sldMk cId="4225966133" sldId="292"/>
            <ac:spMk id="37" creationId="{9C9D02F7-4D69-F4AC-A3AD-9AFC2557943A}"/>
          </ac:spMkLst>
        </pc:spChg>
        <pc:spChg chg="mod">
          <ac:chgData name="Rina Honda 本多 梨七" userId="S::rinahonda@qnap.com::16830f83-da19-4b72-a25e-c5f2d1021454" providerId="AD" clId="Web-{6C85A086-2B19-ACFC-8D27-72C1F4CD40D9}" dt="2023-05-10T08:42:38.033" v="303" actId="14100"/>
          <ac:spMkLst>
            <pc:docMk/>
            <pc:sldMk cId="4225966133" sldId="292"/>
            <ac:spMk id="39" creationId="{9D4FD120-B1DA-20F9-C16D-60AF7321B8EB}"/>
          </ac:spMkLst>
        </pc:spChg>
        <pc:spChg chg="mod">
          <ac:chgData name="Rina Honda 本多 梨七" userId="S::rinahonda@qnap.com::16830f83-da19-4b72-a25e-c5f2d1021454" providerId="AD" clId="Web-{6C85A086-2B19-ACFC-8D27-72C1F4CD40D9}" dt="2023-05-10T08:41:26.546" v="290" actId="20577"/>
          <ac:spMkLst>
            <pc:docMk/>
            <pc:sldMk cId="4225966133" sldId="292"/>
            <ac:spMk id="63" creationId="{00000000-0000-0000-0000-000000000000}"/>
          </ac:spMkLst>
        </pc:spChg>
      </pc:sldChg>
      <pc:sldChg chg="modSp">
        <pc:chgData name="Rina Honda 本多 梨七" userId="S::rinahonda@qnap.com::16830f83-da19-4b72-a25e-c5f2d1021454" providerId="AD" clId="Web-{6C85A086-2B19-ACFC-8D27-72C1F4CD40D9}" dt="2023-05-10T08:44:32.599" v="318" actId="20577"/>
        <pc:sldMkLst>
          <pc:docMk/>
          <pc:sldMk cId="3670329732" sldId="293"/>
        </pc:sldMkLst>
        <pc:spChg chg="mod">
          <ac:chgData name="Rina Honda 本多 梨七" userId="S::rinahonda@qnap.com::16830f83-da19-4b72-a25e-c5f2d1021454" providerId="AD" clId="Web-{6C85A086-2B19-ACFC-8D27-72C1F4CD40D9}" dt="2023-05-10T08:44:32.599" v="318" actId="20577"/>
          <ac:spMkLst>
            <pc:docMk/>
            <pc:sldMk cId="3670329732" sldId="293"/>
            <ac:spMk id="35" creationId="{B3522193-1416-22A1-AA66-CB97AB0E0F1D}"/>
          </ac:spMkLst>
        </pc:spChg>
        <pc:spChg chg="mod">
          <ac:chgData name="Rina Honda 本多 梨七" userId="S::rinahonda@qnap.com::16830f83-da19-4b72-a25e-c5f2d1021454" providerId="AD" clId="Web-{6C85A086-2B19-ACFC-8D27-72C1F4CD40D9}" dt="2023-05-10T08:44:12.583" v="314" actId="20577"/>
          <ac:spMkLst>
            <pc:docMk/>
            <pc:sldMk cId="3670329732" sldId="293"/>
            <ac:spMk id="60" creationId="{B3522193-1416-22A1-AA66-CB97AB0E0F1D}"/>
          </ac:spMkLst>
        </pc:spChg>
        <pc:spChg chg="mod">
          <ac:chgData name="Rina Honda 本多 梨七" userId="S::rinahonda@qnap.com::16830f83-da19-4b72-a25e-c5f2d1021454" providerId="AD" clId="Web-{6C85A086-2B19-ACFC-8D27-72C1F4CD40D9}" dt="2023-05-10T08:43:57.676" v="312" actId="20577"/>
          <ac:spMkLst>
            <pc:docMk/>
            <pc:sldMk cId="3670329732" sldId="293"/>
            <ac:spMk id="63" creationId="{00000000-0000-0000-0000-000000000000}"/>
          </ac:spMkLst>
        </pc:spChg>
      </pc:sldChg>
      <pc:sldChg chg="modSp">
        <pc:chgData name="Rina Honda 本多 梨七" userId="S::rinahonda@qnap.com::16830f83-da19-4b72-a25e-c5f2d1021454" providerId="AD" clId="Web-{6C85A086-2B19-ACFC-8D27-72C1F4CD40D9}" dt="2023-05-10T08:45:37.054" v="329" actId="14100"/>
        <pc:sldMkLst>
          <pc:docMk/>
          <pc:sldMk cId="558362864" sldId="295"/>
        </pc:sldMkLst>
        <pc:spChg chg="mod">
          <ac:chgData name="Rina Honda 本多 梨七" userId="S::rinahonda@qnap.com::16830f83-da19-4b72-a25e-c5f2d1021454" providerId="AD" clId="Web-{6C85A086-2B19-ACFC-8D27-72C1F4CD40D9}" dt="2023-05-10T08:45:37.054" v="329" actId="14100"/>
          <ac:spMkLst>
            <pc:docMk/>
            <pc:sldMk cId="558362864" sldId="295"/>
            <ac:spMk id="2" creationId="{BDAFE242-E9B7-4B83-9D96-E0B0410432BD}"/>
          </ac:spMkLst>
        </pc:spChg>
      </pc:sldChg>
      <pc:sldChg chg="modSp">
        <pc:chgData name="Rina Honda 本多 梨七" userId="S::rinahonda@qnap.com::16830f83-da19-4b72-a25e-c5f2d1021454" providerId="AD" clId="Web-{6C85A086-2B19-ACFC-8D27-72C1F4CD40D9}" dt="2023-05-10T08:49:04.061" v="356" actId="20577"/>
        <pc:sldMkLst>
          <pc:docMk/>
          <pc:sldMk cId="790238236" sldId="296"/>
        </pc:sldMkLst>
        <pc:spChg chg="mod">
          <ac:chgData name="Rina Honda 本多 梨七" userId="S::rinahonda@qnap.com::16830f83-da19-4b72-a25e-c5f2d1021454" providerId="AD" clId="Web-{6C85A086-2B19-ACFC-8D27-72C1F4CD40D9}" dt="2023-05-10T08:46:24.900" v="335" actId="20577"/>
          <ac:spMkLst>
            <pc:docMk/>
            <pc:sldMk cId="790238236" sldId="296"/>
            <ac:spMk id="2" creationId="{0527F7DE-9914-8443-9E3C-D1DFCC8152C5}"/>
          </ac:spMkLst>
        </pc:spChg>
        <pc:spChg chg="mod">
          <ac:chgData name="Rina Honda 本多 梨七" userId="S::rinahonda@qnap.com::16830f83-da19-4b72-a25e-c5f2d1021454" providerId="AD" clId="Web-{6C85A086-2B19-ACFC-8D27-72C1F4CD40D9}" dt="2023-05-10T08:47:30.043" v="347" actId="20577"/>
          <ac:spMkLst>
            <pc:docMk/>
            <pc:sldMk cId="790238236" sldId="296"/>
            <ac:spMk id="6" creationId="{70DC7F97-D0A1-4D8E-8778-4222F0F50FDA}"/>
          </ac:spMkLst>
        </pc:spChg>
        <pc:spChg chg="mod">
          <ac:chgData name="Rina Honda 本多 梨七" userId="S::rinahonda@qnap.com::16830f83-da19-4b72-a25e-c5f2d1021454" providerId="AD" clId="Web-{6C85A086-2B19-ACFC-8D27-72C1F4CD40D9}" dt="2023-05-10T08:48:23.529" v="351" actId="20577"/>
          <ac:spMkLst>
            <pc:docMk/>
            <pc:sldMk cId="790238236" sldId="296"/>
            <ac:spMk id="26" creationId="{99EA51EC-2268-4E9D-A484-402A6B168E2D}"/>
          </ac:spMkLst>
        </pc:spChg>
        <pc:spChg chg="mod">
          <ac:chgData name="Rina Honda 本多 梨七" userId="S::rinahonda@qnap.com::16830f83-da19-4b72-a25e-c5f2d1021454" providerId="AD" clId="Web-{6C85A086-2B19-ACFC-8D27-72C1F4CD40D9}" dt="2023-05-10T08:49:04.061" v="356" actId="20577"/>
          <ac:spMkLst>
            <pc:docMk/>
            <pc:sldMk cId="790238236" sldId="296"/>
            <ac:spMk id="31" creationId="{8539F90E-DCF0-1B76-87F7-34929FF6E1A6}"/>
          </ac:spMkLst>
        </pc:spChg>
      </pc:sldChg>
      <pc:sldChg chg="modSp">
        <pc:chgData name="Rina Honda 本多 梨七" userId="S::rinahonda@qnap.com::16830f83-da19-4b72-a25e-c5f2d1021454" providerId="AD" clId="Web-{6C85A086-2B19-ACFC-8D27-72C1F4CD40D9}" dt="2023-05-10T08:51:08.878" v="372" actId="20577"/>
        <pc:sldMkLst>
          <pc:docMk/>
          <pc:sldMk cId="3764760779" sldId="297"/>
        </pc:sldMkLst>
        <pc:spChg chg="mod">
          <ac:chgData name="Rina Honda 本多 梨七" userId="S::rinahonda@qnap.com::16830f83-da19-4b72-a25e-c5f2d1021454" providerId="AD" clId="Web-{6C85A086-2B19-ACFC-8D27-72C1F4CD40D9}" dt="2023-05-10T08:49:29.781" v="358" actId="20577"/>
          <ac:spMkLst>
            <pc:docMk/>
            <pc:sldMk cId="3764760779" sldId="297"/>
            <ac:spMk id="2" creationId="{92FD433A-24A6-4932-8BDD-D0E6E90D7F35}"/>
          </ac:spMkLst>
        </pc:spChg>
        <pc:spChg chg="mod">
          <ac:chgData name="Rina Honda 本多 梨七" userId="S::rinahonda@qnap.com::16830f83-da19-4b72-a25e-c5f2d1021454" providerId="AD" clId="Web-{6C85A086-2B19-ACFC-8D27-72C1F4CD40D9}" dt="2023-05-10T08:50:15.189" v="369" actId="20577"/>
          <ac:spMkLst>
            <pc:docMk/>
            <pc:sldMk cId="3764760779" sldId="297"/>
            <ac:spMk id="3" creationId="{DA79A2AF-CEAB-4EE7-AF90-00CEECC41AB6}"/>
          </ac:spMkLst>
        </pc:spChg>
        <pc:spChg chg="mod">
          <ac:chgData name="Rina Honda 本多 梨七" userId="S::rinahonda@qnap.com::16830f83-da19-4b72-a25e-c5f2d1021454" providerId="AD" clId="Web-{6C85A086-2B19-ACFC-8D27-72C1F4CD40D9}" dt="2023-05-10T08:51:08.878" v="372" actId="20577"/>
          <ac:spMkLst>
            <pc:docMk/>
            <pc:sldMk cId="3764760779" sldId="297"/>
            <ac:spMk id="11" creationId="{00000000-0000-0000-0000-000000000000}"/>
          </ac:spMkLst>
        </pc:spChg>
      </pc:sldChg>
      <pc:sldChg chg="modSp">
        <pc:chgData name="Rina Honda 本多 梨七" userId="S::rinahonda@qnap.com::16830f83-da19-4b72-a25e-c5f2d1021454" providerId="AD" clId="Web-{6C85A086-2B19-ACFC-8D27-72C1F4CD40D9}" dt="2023-05-10T08:52:53.632" v="384" actId="20577"/>
        <pc:sldMkLst>
          <pc:docMk/>
          <pc:sldMk cId="1311918740" sldId="298"/>
        </pc:sldMkLst>
        <pc:spChg chg="mod">
          <ac:chgData name="Rina Honda 本多 梨七" userId="S::rinahonda@qnap.com::16830f83-da19-4b72-a25e-c5f2d1021454" providerId="AD" clId="Web-{6C85A086-2B19-ACFC-8D27-72C1F4CD40D9}" dt="2023-05-10T08:52:04.989" v="377" actId="20577"/>
          <ac:spMkLst>
            <pc:docMk/>
            <pc:sldMk cId="1311918740" sldId="298"/>
            <ac:spMk id="2" creationId="{92FD433A-24A6-4932-8BDD-D0E6E90D7F35}"/>
          </ac:spMkLst>
        </pc:spChg>
        <pc:spChg chg="mod">
          <ac:chgData name="Rina Honda 本多 梨七" userId="S::rinahonda@qnap.com::16830f83-da19-4b72-a25e-c5f2d1021454" providerId="AD" clId="Web-{6C85A086-2B19-ACFC-8D27-72C1F4CD40D9}" dt="2023-05-10T08:52:53.632" v="384" actId="20577"/>
          <ac:spMkLst>
            <pc:docMk/>
            <pc:sldMk cId="1311918740" sldId="298"/>
            <ac:spMk id="11" creationId="{8D599EB6-256A-6A66-8B49-5A19ADA3D301}"/>
          </ac:spMkLst>
        </pc:spChg>
      </pc:sldChg>
      <pc:sldChg chg="modSp">
        <pc:chgData name="Rina Honda 本多 梨七" userId="S::rinahonda@qnap.com::16830f83-da19-4b72-a25e-c5f2d1021454" providerId="AD" clId="Web-{6C85A086-2B19-ACFC-8D27-72C1F4CD40D9}" dt="2023-05-10T08:55:29.715" v="394" actId="20577"/>
        <pc:sldMkLst>
          <pc:docMk/>
          <pc:sldMk cId="4164602610" sldId="299"/>
        </pc:sldMkLst>
        <pc:spChg chg="mod">
          <ac:chgData name="Rina Honda 本多 梨七" userId="S::rinahonda@qnap.com::16830f83-da19-4b72-a25e-c5f2d1021454" providerId="AD" clId="Web-{6C85A086-2B19-ACFC-8D27-72C1F4CD40D9}" dt="2023-05-10T08:54:13.447" v="387" actId="20577"/>
          <ac:spMkLst>
            <pc:docMk/>
            <pc:sldMk cId="4164602610" sldId="299"/>
            <ac:spMk id="2" creationId="{8CD4B0B3-8B4C-419A-B8BC-93C5949DC475}"/>
          </ac:spMkLst>
        </pc:spChg>
        <pc:spChg chg="mod">
          <ac:chgData name="Rina Honda 本多 梨七" userId="S::rinahonda@qnap.com::16830f83-da19-4b72-a25e-c5f2d1021454" providerId="AD" clId="Web-{6C85A086-2B19-ACFC-8D27-72C1F4CD40D9}" dt="2023-05-10T08:55:29.715" v="394" actId="20577"/>
          <ac:spMkLst>
            <pc:docMk/>
            <pc:sldMk cId="4164602610" sldId="299"/>
            <ac:spMk id="10" creationId="{00000000-0000-0000-0000-000000000000}"/>
          </ac:spMkLst>
        </pc:spChg>
      </pc:sldChg>
      <pc:sldChg chg="modSp">
        <pc:chgData name="Rina Honda 本多 梨七" userId="S::rinahonda@qnap.com::16830f83-da19-4b72-a25e-c5f2d1021454" providerId="AD" clId="Web-{6C85A086-2B19-ACFC-8D27-72C1F4CD40D9}" dt="2023-05-10T08:57:04.843" v="409" actId="20577"/>
        <pc:sldMkLst>
          <pc:docMk/>
          <pc:sldMk cId="144056646" sldId="300"/>
        </pc:sldMkLst>
        <pc:spChg chg="mod">
          <ac:chgData name="Rina Honda 本多 梨七" userId="S::rinahonda@qnap.com::16830f83-da19-4b72-a25e-c5f2d1021454" providerId="AD" clId="Web-{6C85A086-2B19-ACFC-8D27-72C1F4CD40D9}" dt="2023-05-10T08:56:19.685" v="398" actId="20577"/>
          <ac:spMkLst>
            <pc:docMk/>
            <pc:sldMk cId="144056646" sldId="300"/>
            <ac:spMk id="2" creationId="{8CD4B0B3-8B4C-419A-B8BC-93C5949DC475}"/>
          </ac:spMkLst>
        </pc:spChg>
        <pc:spChg chg="mod">
          <ac:chgData name="Rina Honda 本多 梨七" userId="S::rinahonda@qnap.com::16830f83-da19-4b72-a25e-c5f2d1021454" providerId="AD" clId="Web-{6C85A086-2B19-ACFC-8D27-72C1F4CD40D9}" dt="2023-05-10T08:56:51.186" v="401" actId="20577"/>
          <ac:spMkLst>
            <pc:docMk/>
            <pc:sldMk cId="144056646" sldId="300"/>
            <ac:spMk id="14" creationId="{7D607957-FDCD-8D25-CF59-E9B1D57268C6}"/>
          </ac:spMkLst>
        </pc:spChg>
        <pc:spChg chg="mod">
          <ac:chgData name="Rina Honda 本多 梨七" userId="S::rinahonda@qnap.com::16830f83-da19-4b72-a25e-c5f2d1021454" providerId="AD" clId="Web-{6C85A086-2B19-ACFC-8D27-72C1F4CD40D9}" dt="2023-05-10T08:57:04.843" v="409" actId="20577"/>
          <ac:spMkLst>
            <pc:docMk/>
            <pc:sldMk cId="144056646" sldId="300"/>
            <ac:spMk id="15" creationId="{50C41EC7-03FE-C1EC-306E-68DF605D5545}"/>
          </ac:spMkLst>
        </pc:spChg>
      </pc:sldChg>
      <pc:sldChg chg="modSp">
        <pc:chgData name="Rina Honda 本多 梨七" userId="S::rinahonda@qnap.com::16830f83-da19-4b72-a25e-c5f2d1021454" providerId="AD" clId="Web-{6C85A086-2B19-ACFC-8D27-72C1F4CD40D9}" dt="2023-05-10T08:58:06.345" v="413" actId="20577"/>
        <pc:sldMkLst>
          <pc:docMk/>
          <pc:sldMk cId="3686645884" sldId="301"/>
        </pc:sldMkLst>
        <pc:spChg chg="mod">
          <ac:chgData name="Rina Honda 本多 梨七" userId="S::rinahonda@qnap.com::16830f83-da19-4b72-a25e-c5f2d1021454" providerId="AD" clId="Web-{6C85A086-2B19-ACFC-8D27-72C1F4CD40D9}" dt="2023-05-10T08:57:38.579" v="411" actId="20577"/>
          <ac:spMkLst>
            <pc:docMk/>
            <pc:sldMk cId="3686645884" sldId="301"/>
            <ac:spMk id="17" creationId="{00000000-0000-0000-0000-000000000000}"/>
          </ac:spMkLst>
        </pc:spChg>
        <pc:spChg chg="mod">
          <ac:chgData name="Rina Honda 本多 梨七" userId="S::rinahonda@qnap.com::16830f83-da19-4b72-a25e-c5f2d1021454" providerId="AD" clId="Web-{6C85A086-2B19-ACFC-8D27-72C1F4CD40D9}" dt="2023-05-10T08:58:06.345" v="413" actId="20577"/>
          <ac:spMkLst>
            <pc:docMk/>
            <pc:sldMk cId="3686645884" sldId="301"/>
            <ac:spMk id="49" creationId="{B914F2A3-B723-9BAB-ED92-2B02089841F1}"/>
          </ac:spMkLst>
        </pc:spChg>
      </pc:sldChg>
      <pc:sldChg chg="modSp">
        <pc:chgData name="Rina Honda 本多 梨七" userId="S::rinahonda@qnap.com::16830f83-da19-4b72-a25e-c5f2d1021454" providerId="AD" clId="Web-{6C85A086-2B19-ACFC-8D27-72C1F4CD40D9}" dt="2023-05-10T09:01:40.978" v="434" actId="20577"/>
        <pc:sldMkLst>
          <pc:docMk/>
          <pc:sldMk cId="82929374" sldId="302"/>
        </pc:sldMkLst>
        <pc:spChg chg="mod">
          <ac:chgData name="Rina Honda 本多 梨七" userId="S::rinahonda@qnap.com::16830f83-da19-4b72-a25e-c5f2d1021454" providerId="AD" clId="Web-{6C85A086-2B19-ACFC-8D27-72C1F4CD40D9}" dt="2023-05-10T08:58:50.691" v="418" actId="20577"/>
          <ac:spMkLst>
            <pc:docMk/>
            <pc:sldMk cId="82929374" sldId="302"/>
            <ac:spMk id="6" creationId="{56E69DC5-6A3C-43CA-B121-C221B459A4F1}"/>
          </ac:spMkLst>
        </pc:spChg>
        <pc:spChg chg="mod">
          <ac:chgData name="Rina Honda 本多 梨七" userId="S::rinahonda@qnap.com::16830f83-da19-4b72-a25e-c5f2d1021454" providerId="AD" clId="Web-{6C85A086-2B19-ACFC-8D27-72C1F4CD40D9}" dt="2023-05-10T09:00:18.631" v="429" actId="20577"/>
          <ac:spMkLst>
            <pc:docMk/>
            <pc:sldMk cId="82929374" sldId="302"/>
            <ac:spMk id="8" creationId="{83AC6952-8038-4E90-94C9-494E29A4995E}"/>
          </ac:spMkLst>
        </pc:spChg>
        <pc:spChg chg="mod">
          <ac:chgData name="Rina Honda 本多 梨七" userId="S::rinahonda@qnap.com::16830f83-da19-4b72-a25e-c5f2d1021454" providerId="AD" clId="Web-{6C85A086-2B19-ACFC-8D27-72C1F4CD40D9}" dt="2023-05-10T08:59:52.679" v="424" actId="20577"/>
          <ac:spMkLst>
            <pc:docMk/>
            <pc:sldMk cId="82929374" sldId="302"/>
            <ac:spMk id="10" creationId="{AC1107C3-5781-4BD8-B2CE-CB8DFD32831D}"/>
          </ac:spMkLst>
        </pc:spChg>
        <pc:spChg chg="mod">
          <ac:chgData name="Rina Honda 本多 梨七" userId="S::rinahonda@qnap.com::16830f83-da19-4b72-a25e-c5f2d1021454" providerId="AD" clId="Web-{6C85A086-2B19-ACFC-8D27-72C1F4CD40D9}" dt="2023-05-10T09:01:40.978" v="434" actId="20577"/>
          <ac:spMkLst>
            <pc:docMk/>
            <pc:sldMk cId="82929374" sldId="302"/>
            <ac:spMk id="20" creationId="{6822DEA5-BC84-A1A4-383D-AAE3DE622FC5}"/>
          </ac:spMkLst>
        </pc:spChg>
      </pc:sldChg>
      <pc:sldChg chg="modSp">
        <pc:chgData name="Rina Honda 本多 梨七" userId="S::rinahonda@qnap.com::16830f83-da19-4b72-a25e-c5f2d1021454" providerId="AD" clId="Web-{6C85A086-2B19-ACFC-8D27-72C1F4CD40D9}" dt="2023-05-10T09:04:57.219" v="465" actId="20577"/>
        <pc:sldMkLst>
          <pc:docMk/>
          <pc:sldMk cId="1941910422" sldId="303"/>
        </pc:sldMkLst>
        <pc:spChg chg="mod">
          <ac:chgData name="Rina Honda 本多 梨七" userId="S::rinahonda@qnap.com::16830f83-da19-4b72-a25e-c5f2d1021454" providerId="AD" clId="Web-{6C85A086-2B19-ACFC-8D27-72C1F4CD40D9}" dt="2023-05-10T09:02:35.026" v="437" actId="20577"/>
          <ac:spMkLst>
            <pc:docMk/>
            <pc:sldMk cId="1941910422" sldId="303"/>
            <ac:spMk id="2" creationId="{D5FF0C24-EA2F-F847-8F31-9ED67745973C}"/>
          </ac:spMkLst>
        </pc:spChg>
        <pc:spChg chg="mod">
          <ac:chgData name="Rina Honda 本多 梨七" userId="S::rinahonda@qnap.com::16830f83-da19-4b72-a25e-c5f2d1021454" providerId="AD" clId="Web-{6C85A086-2B19-ACFC-8D27-72C1F4CD40D9}" dt="2023-05-10T09:03:08.355" v="443" actId="20577"/>
          <ac:spMkLst>
            <pc:docMk/>
            <pc:sldMk cId="1941910422" sldId="303"/>
            <ac:spMk id="8" creationId="{012C6FE5-FD6C-4983-9AE6-1DA5755C81FE}"/>
          </ac:spMkLst>
        </pc:spChg>
        <pc:spChg chg="mod">
          <ac:chgData name="Rina Honda 本多 梨七" userId="S::rinahonda@qnap.com::16830f83-da19-4b72-a25e-c5f2d1021454" providerId="AD" clId="Web-{6C85A086-2B19-ACFC-8D27-72C1F4CD40D9}" dt="2023-05-10T09:03:55.920" v="452" actId="20577"/>
          <ac:spMkLst>
            <pc:docMk/>
            <pc:sldMk cId="1941910422" sldId="303"/>
            <ac:spMk id="10" creationId="{012C6FE5-FD6C-4983-9AE6-1DA5755C81FE}"/>
          </ac:spMkLst>
        </pc:spChg>
        <pc:spChg chg="mod">
          <ac:chgData name="Rina Honda 本多 梨七" userId="S::rinahonda@qnap.com::16830f83-da19-4b72-a25e-c5f2d1021454" providerId="AD" clId="Web-{6C85A086-2B19-ACFC-8D27-72C1F4CD40D9}" dt="2023-05-10T09:04:57.219" v="465" actId="20577"/>
          <ac:spMkLst>
            <pc:docMk/>
            <pc:sldMk cId="1941910422" sldId="303"/>
            <ac:spMk id="11" creationId="{012C6FE5-FD6C-4983-9AE6-1DA5755C81F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CCF7-48E4-9B56-4FD0F5C52B9C}"/>
              </c:ext>
            </c:extLst>
          </c:dPt>
          <c:val>
            <c:numRef>
              <c:f>工作表1!$B$2:$B$3</c:f>
              <c:numCache>
                <c:formatCode>General</c:formatCode>
                <c:ptCount val="2"/>
                <c:pt idx="0">
                  <c:v>295</c:v>
                </c:pt>
                <c:pt idx="1">
                  <c:v>293</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Download</c:v>
                      </c:pt>
                      <c:pt idx="1">
                        <c:v>Upload</c:v>
                      </c:pt>
                    </c:strCache>
                  </c:strRef>
                </c15:cat>
              </c15:filteredCategoryTitle>
            </c:ext>
            <c:ext xmlns:c16="http://schemas.microsoft.com/office/drawing/2014/chart" uri="{C3380CC4-5D6E-409C-BE32-E72D297353CC}">
              <c16:uniqueId val="{00000002-CCF7-48E4-9B56-4FD0F5C52B9C}"/>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ax val="300"/>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B3F1-4EC3-939D-4DABF23E2381}"/>
              </c:ext>
            </c:extLst>
          </c:dPt>
          <c:val>
            <c:numRef>
              <c:f>工作表1!$B$2:$B$3</c:f>
              <c:numCache>
                <c:formatCode>General</c:formatCode>
                <c:ptCount val="2"/>
                <c:pt idx="0">
                  <c:v>751</c:v>
                </c:pt>
                <c:pt idx="1">
                  <c:v>1181</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Upload</c:v>
                      </c:pt>
                      <c:pt idx="1">
                        <c:v>Download</c:v>
                      </c:pt>
                    </c:strCache>
                  </c:strRef>
                </c15:cat>
              </c15:filteredCategoryTitle>
            </c:ext>
            <c:ext xmlns:c16="http://schemas.microsoft.com/office/drawing/2014/chart" uri="{C3380CC4-5D6E-409C-BE32-E72D297353CC}">
              <c16:uniqueId val="{00000002-B3F1-4EC3-939D-4DABF23E2381}"/>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ax val="12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E1D2-4104-B7C7-5642A959FE18}"/>
              </c:ext>
            </c:extLst>
          </c:dPt>
          <c:val>
            <c:numRef>
              <c:f>工作表1!$B$2:$B$3</c:f>
              <c:numCache>
                <c:formatCode>General</c:formatCode>
                <c:ptCount val="2"/>
                <c:pt idx="0">
                  <c:v>1505</c:v>
                </c:pt>
                <c:pt idx="1">
                  <c:v>1644</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Write</c:v>
                      </c:pt>
                      <c:pt idx="1">
                        <c:v>Read</c:v>
                      </c:pt>
                    </c:strCache>
                  </c:strRef>
                </c15:cat>
              </c15:filteredCategoryTitle>
            </c:ext>
            <c:ext xmlns:c16="http://schemas.microsoft.com/office/drawing/2014/chart" uri="{C3380CC4-5D6E-409C-BE32-E72D297353CC}">
              <c16:uniqueId val="{00000002-E1D2-4104-B7C7-5642A959FE18}"/>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ax val="18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BDE9-4FBB-863A-B72844064427}"/>
              </c:ext>
            </c:extLst>
          </c:dPt>
          <c:val>
            <c:numRef>
              <c:f>工作表1!$B$2:$B$3</c:f>
              <c:numCache>
                <c:formatCode>General</c:formatCode>
                <c:ptCount val="2"/>
                <c:pt idx="0">
                  <c:v>650</c:v>
                </c:pt>
                <c:pt idx="1">
                  <c:v>1077</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Upload</c:v>
                      </c:pt>
                      <c:pt idx="1">
                        <c:v>Download</c:v>
                      </c:pt>
                    </c:strCache>
                  </c:strRef>
                </c15:cat>
              </c15:filteredCategoryTitle>
            </c:ext>
            <c:ext xmlns:c16="http://schemas.microsoft.com/office/drawing/2014/chart" uri="{C3380CC4-5D6E-409C-BE32-E72D297353CC}">
              <c16:uniqueId val="{00000002-BDE9-4FBB-863A-B72844064427}"/>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ax val="12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70C2-4735-9604-CAB1303F760D}"/>
              </c:ext>
            </c:extLst>
          </c:dPt>
          <c:val>
            <c:numRef>
              <c:f>工作表1!$B$2:$B$3</c:f>
              <c:numCache>
                <c:formatCode>General</c:formatCode>
                <c:ptCount val="2"/>
                <c:pt idx="0">
                  <c:v>1623</c:v>
                </c:pt>
                <c:pt idx="1">
                  <c:v>1378</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Read</c:v>
                      </c:pt>
                      <c:pt idx="1">
                        <c:v>Write</c:v>
                      </c:pt>
                    </c:strCache>
                  </c:strRef>
                </c15:cat>
              </c15:filteredCategoryTitle>
            </c:ext>
            <c:ext xmlns:c16="http://schemas.microsoft.com/office/drawing/2014/chart" uri="{C3380CC4-5D6E-409C-BE32-E72D297353CC}">
              <c16:uniqueId val="{00000002-70C2-4735-9604-CAB1303F760D}"/>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ax val="18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613F7-5C29-4E1F-8440-7503CAD5E475}" type="datetimeFigureOut">
              <a:rPr lang="zh-TW" altLang="en-US" smtClean="0"/>
              <a:t>2023/5/17</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7E98F-E4D5-4AED-80EA-976B3B3BDCFB}" type="slidenum">
              <a:rPr lang="zh-TW" altLang="en-US" smtClean="0"/>
              <a:t>‹#›</a:t>
            </a:fld>
            <a:endParaRPr lang="zh-TW" altLang="en-US"/>
          </a:p>
        </p:txBody>
      </p:sp>
    </p:spTree>
    <p:extLst>
      <p:ext uri="{BB962C8B-B14F-4D97-AF65-F5344CB8AC3E}">
        <p14:creationId xmlns:p14="http://schemas.microsoft.com/office/powerpoint/2010/main" val="134190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33236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0E37E98F-E4D5-4AED-80EA-976B3B3BDCFB}" type="slidenum">
              <a:rPr lang="zh-TW" altLang="en-US" smtClean="0"/>
              <a:t>11</a:t>
            </a:fld>
            <a:endParaRPr lang="zh-TW" altLang="en-US"/>
          </a:p>
        </p:txBody>
      </p:sp>
    </p:spTree>
    <p:extLst>
      <p:ext uri="{BB962C8B-B14F-4D97-AF65-F5344CB8AC3E}">
        <p14:creationId xmlns:p14="http://schemas.microsoft.com/office/powerpoint/2010/main" val="318486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78FFA-BA42-8343-A4E7-B5F7FA1D13CA}"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9874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169764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14</a:t>
            </a:fld>
            <a:endParaRPr kumimoji="1" lang="zh-TW" altLang="en-US"/>
          </a:p>
        </p:txBody>
      </p:sp>
    </p:spTree>
    <p:extLst>
      <p:ext uri="{BB962C8B-B14F-4D97-AF65-F5344CB8AC3E}">
        <p14:creationId xmlns:p14="http://schemas.microsoft.com/office/powerpoint/2010/main" val="285039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a:ea typeface="新細明體"/>
              <a:cs typeface="Calibri"/>
            </a:endParaRPr>
          </a:p>
        </p:txBody>
      </p:sp>
    </p:spTree>
    <p:extLst>
      <p:ext uri="{BB962C8B-B14F-4D97-AF65-F5344CB8AC3E}">
        <p14:creationId xmlns:p14="http://schemas.microsoft.com/office/powerpoint/2010/main" val="44175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a:cs typeface="Calibri" panose="020F0502020204030204"/>
            </a:endParaRPr>
          </a:p>
        </p:txBody>
      </p:sp>
    </p:spTree>
    <p:extLst>
      <p:ext uri="{BB962C8B-B14F-4D97-AF65-F5344CB8AC3E}">
        <p14:creationId xmlns:p14="http://schemas.microsoft.com/office/powerpoint/2010/main" val="65020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a:ea typeface="新細明體"/>
              <a:cs typeface="Calibri"/>
            </a:endParaRPr>
          </a:p>
        </p:txBody>
      </p:sp>
    </p:spTree>
    <p:extLst>
      <p:ext uri="{BB962C8B-B14F-4D97-AF65-F5344CB8AC3E}">
        <p14:creationId xmlns:p14="http://schemas.microsoft.com/office/powerpoint/2010/main" val="254545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ea typeface="新細明體"/>
              <a:cs typeface="Calibri"/>
            </a:endParaRPr>
          </a:p>
        </p:txBody>
      </p:sp>
    </p:spTree>
    <p:extLst>
      <p:ext uri="{BB962C8B-B14F-4D97-AF65-F5344CB8AC3E}">
        <p14:creationId xmlns:p14="http://schemas.microsoft.com/office/powerpoint/2010/main" val="263895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19</a:t>
            </a:fld>
            <a:endParaRPr lang="en-US"/>
          </a:p>
        </p:txBody>
      </p:sp>
    </p:spTree>
    <p:extLst>
      <p:ext uri="{BB962C8B-B14F-4D97-AF65-F5344CB8AC3E}">
        <p14:creationId xmlns:p14="http://schemas.microsoft.com/office/powerpoint/2010/main" val="49353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zh-TW">
              <a:ea typeface="新細明體"/>
              <a:cs typeface="Calibri"/>
            </a:endParaRPr>
          </a:p>
        </p:txBody>
      </p:sp>
    </p:spTree>
    <p:extLst>
      <p:ext uri="{BB962C8B-B14F-4D97-AF65-F5344CB8AC3E}">
        <p14:creationId xmlns:p14="http://schemas.microsoft.com/office/powerpoint/2010/main" val="2316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spcBef>
                <a:spcPts val="1400"/>
              </a:spcBef>
            </a:pPr>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a:t>
            </a:fld>
            <a:endParaRPr kumimoji="1" lang="zh-TW" altLang="en-US"/>
          </a:p>
        </p:txBody>
      </p:sp>
    </p:spTree>
    <p:extLst>
      <p:ext uri="{BB962C8B-B14F-4D97-AF65-F5344CB8AC3E}">
        <p14:creationId xmlns:p14="http://schemas.microsoft.com/office/powerpoint/2010/main" val="326617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zh-TW">
              <a:ea typeface="新細明體"/>
              <a:cs typeface="Calibri"/>
            </a:endParaRPr>
          </a:p>
        </p:txBody>
      </p:sp>
    </p:spTree>
    <p:extLst>
      <p:ext uri="{BB962C8B-B14F-4D97-AF65-F5344CB8AC3E}">
        <p14:creationId xmlns:p14="http://schemas.microsoft.com/office/powerpoint/2010/main" val="88756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a:ea typeface="新細明體"/>
              <a:cs typeface="Calibri"/>
            </a:endParaRPr>
          </a:p>
        </p:txBody>
      </p:sp>
    </p:spTree>
    <p:extLst>
      <p:ext uri="{BB962C8B-B14F-4D97-AF65-F5344CB8AC3E}">
        <p14:creationId xmlns:p14="http://schemas.microsoft.com/office/powerpoint/2010/main" val="3252794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30000"/>
              </a:lnSpc>
              <a:spcBef>
                <a:spcPts val="600"/>
              </a:spcBef>
            </a:pPr>
            <a:endParaRPr lang="en-US" altLang="zh-TW">
              <a:ea typeface="新細明體"/>
              <a:cs typeface="Calibri"/>
            </a:endParaRPr>
          </a:p>
        </p:txBody>
      </p:sp>
    </p:spTree>
    <p:extLst>
      <p:ext uri="{BB962C8B-B14F-4D97-AF65-F5344CB8AC3E}">
        <p14:creationId xmlns:p14="http://schemas.microsoft.com/office/powerpoint/2010/main" val="238582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1032607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ea typeface="新細明體"/>
              <a:cs typeface="Calibri"/>
            </a:endParaRPr>
          </a:p>
        </p:txBody>
      </p:sp>
    </p:spTree>
    <p:extLst>
      <p:ext uri="{BB962C8B-B14F-4D97-AF65-F5344CB8AC3E}">
        <p14:creationId xmlns:p14="http://schemas.microsoft.com/office/powerpoint/2010/main" val="7671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3346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0E37E98F-E4D5-4AED-80EA-976B3B3BDCFB}" type="slidenum">
              <a:rPr lang="zh-TW" altLang="en-US" smtClean="0"/>
              <a:t>27</a:t>
            </a:fld>
            <a:endParaRPr lang="zh-TW" altLang="en-US"/>
          </a:p>
        </p:txBody>
      </p:sp>
    </p:spTree>
    <p:extLst>
      <p:ext uri="{BB962C8B-B14F-4D97-AF65-F5344CB8AC3E}">
        <p14:creationId xmlns:p14="http://schemas.microsoft.com/office/powerpoint/2010/main" val="263196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b="1">
              <a:ea typeface="新細明體"/>
              <a:cs typeface="Calibri"/>
            </a:endParaRPr>
          </a:p>
        </p:txBody>
      </p:sp>
      <p:sp>
        <p:nvSpPr>
          <p:cNvPr id="4" name="投影片編號版面配置區 3"/>
          <p:cNvSpPr>
            <a:spLocks noGrp="1"/>
          </p:cNvSpPr>
          <p:nvPr>
            <p:ph type="sldNum" sz="quarter" idx="5"/>
          </p:nvPr>
        </p:nvSpPr>
        <p:spPr/>
        <p:txBody>
          <a:bodyPr/>
          <a:lstStyle/>
          <a:p>
            <a:fld id="{35678FFA-BA42-8343-A4E7-B5F7FA1D13CA}" type="slidenum">
              <a:rPr kumimoji="1" lang="zh-TW" altLang="en-US" smtClean="0"/>
              <a:t>28</a:t>
            </a:fld>
            <a:endParaRPr kumimoji="1" lang="zh-TW" altLang="en-US"/>
          </a:p>
        </p:txBody>
      </p:sp>
    </p:spTree>
    <p:extLst>
      <p:ext uri="{BB962C8B-B14F-4D97-AF65-F5344CB8AC3E}">
        <p14:creationId xmlns:p14="http://schemas.microsoft.com/office/powerpoint/2010/main" val="1060912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a:ea typeface="新細明體"/>
              <a:cs typeface="Calibri"/>
            </a:endParaRPr>
          </a:p>
        </p:txBody>
      </p:sp>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9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a:cs typeface="Calibri"/>
            </a:endParaRPr>
          </a:p>
        </p:txBody>
      </p:sp>
    </p:spTree>
    <p:extLst>
      <p:ext uri="{BB962C8B-B14F-4D97-AF65-F5344CB8AC3E}">
        <p14:creationId xmlns:p14="http://schemas.microsoft.com/office/powerpoint/2010/main" val="1035563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3810307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3443308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32</a:t>
            </a:fld>
            <a:endParaRPr kumimoji="1" lang="zh-TW" altLang="en-US"/>
          </a:p>
        </p:txBody>
      </p:sp>
    </p:spTree>
    <p:extLst>
      <p:ext uri="{BB962C8B-B14F-4D97-AF65-F5344CB8AC3E}">
        <p14:creationId xmlns:p14="http://schemas.microsoft.com/office/powerpoint/2010/main" val="885210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1890641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cs typeface="Calibri"/>
            </a:endParaRPr>
          </a:p>
        </p:txBody>
      </p:sp>
      <p:sp>
        <p:nvSpPr>
          <p:cNvPr id="4" name="投影片編號版面配置區 3"/>
          <p:cNvSpPr>
            <a:spLocks noGrp="1"/>
          </p:cNvSpPr>
          <p:nvPr>
            <p:ph type="sldNum" sz="quarter" idx="5"/>
          </p:nvPr>
        </p:nvSpPr>
        <p:spPr/>
        <p:txBody>
          <a:bodyPr/>
          <a:lstStyle/>
          <a:p>
            <a:fld id="{0E37E98F-E4D5-4AED-80EA-976B3B3BDCFB}" type="slidenum">
              <a:rPr lang="zh-TW" altLang="en-US" smtClean="0"/>
              <a:t>34</a:t>
            </a:fld>
            <a:endParaRPr lang="zh-TW" altLang="en-US"/>
          </a:p>
        </p:txBody>
      </p:sp>
    </p:spTree>
    <p:extLst>
      <p:ext uri="{BB962C8B-B14F-4D97-AF65-F5344CB8AC3E}">
        <p14:creationId xmlns:p14="http://schemas.microsoft.com/office/powerpoint/2010/main" val="3791490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ltLang="zh-TW" b="1">
              <a:ea typeface="新細明體"/>
              <a:cs typeface="Calibri"/>
            </a:endParaRPr>
          </a:p>
        </p:txBody>
      </p:sp>
    </p:spTree>
    <p:extLst>
      <p:ext uri="{BB962C8B-B14F-4D97-AF65-F5344CB8AC3E}">
        <p14:creationId xmlns:p14="http://schemas.microsoft.com/office/powerpoint/2010/main" val="371990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CN">
              <a:ea typeface="等线"/>
              <a:cs typeface="Calibri"/>
            </a:endParaRPr>
          </a:p>
        </p:txBody>
      </p:sp>
    </p:spTree>
    <p:extLst>
      <p:ext uri="{BB962C8B-B14F-4D97-AF65-F5344CB8AC3E}">
        <p14:creationId xmlns:p14="http://schemas.microsoft.com/office/powerpoint/2010/main" val="3215207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Tree>
    <p:extLst>
      <p:ext uri="{BB962C8B-B14F-4D97-AF65-F5344CB8AC3E}">
        <p14:creationId xmlns:p14="http://schemas.microsoft.com/office/powerpoint/2010/main" val="4270826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166579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39</a:t>
            </a:fld>
            <a:endParaRPr lang="zh-TW" altLang="en-US"/>
          </a:p>
        </p:txBody>
      </p:sp>
    </p:spTree>
    <p:extLst>
      <p:ext uri="{BB962C8B-B14F-4D97-AF65-F5344CB8AC3E}">
        <p14:creationId xmlns:p14="http://schemas.microsoft.com/office/powerpoint/2010/main" val="2202647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cs typeface="Calibri"/>
            </a:endParaRPr>
          </a:p>
        </p:txBody>
      </p:sp>
    </p:spTree>
    <p:extLst>
      <p:ext uri="{BB962C8B-B14F-4D97-AF65-F5344CB8AC3E}">
        <p14:creationId xmlns:p14="http://schemas.microsoft.com/office/powerpoint/2010/main" val="209819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252003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b="1">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78FFA-BA42-8343-A4E7-B5F7FA1D13CA}"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61075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78FFA-BA42-8343-A4E7-B5F7FA1D13CA}"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55196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43</a:t>
            </a:fld>
            <a:endParaRPr lang="zh-TW" altLang="en-US"/>
          </a:p>
        </p:txBody>
      </p:sp>
    </p:spTree>
    <p:extLst>
      <p:ext uri="{BB962C8B-B14F-4D97-AF65-F5344CB8AC3E}">
        <p14:creationId xmlns:p14="http://schemas.microsoft.com/office/powerpoint/2010/main" val="159881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15595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20949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58213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69955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ea typeface="等线"/>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1098621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85" y="894"/>
            <a:ext cx="12189629" cy="6856210"/>
          </a:xfrm>
          <a:prstGeom prst="rect">
            <a:avLst/>
          </a:prstGeom>
        </p:spPr>
      </p:pic>
    </p:spTree>
    <p:extLst>
      <p:ext uri="{BB962C8B-B14F-4D97-AF65-F5344CB8AC3E}">
        <p14:creationId xmlns:p14="http://schemas.microsoft.com/office/powerpoint/2010/main" val="384571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9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85113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0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639905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650707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8434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85292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52873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60319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11543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54101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8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32710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5" name="標題 1">
            <a:extLst>
              <a:ext uri="{FF2B5EF4-FFF2-40B4-BE49-F238E27FC236}">
                <a16:creationId xmlns:a16="http://schemas.microsoft.com/office/drawing/2014/main" id="{83E52FDD-5863-8E53-38A3-30ECBEB8D139}"/>
              </a:ext>
            </a:extLst>
          </p:cNvPr>
          <p:cNvSpPr>
            <a:spLocks noGrp="1"/>
          </p:cNvSpPr>
          <p:nvPr>
            <p:ph type="title"/>
          </p:nvPr>
        </p:nvSpPr>
        <p:spPr>
          <a:xfrm>
            <a:off x="1302438" y="416177"/>
            <a:ext cx="9572539" cy="949237"/>
          </a:xfrm>
        </p:spPr>
        <p:txBody>
          <a:bodyPr anchor="ctr">
            <a:normAutofit/>
          </a:bodyPr>
          <a:lstStyle>
            <a:lvl1pPr algn="ctr">
              <a:defRPr sz="4000" b="0">
                <a:solidFill>
                  <a:schemeClr val="bg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20563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9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9302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0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375451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1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4273827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2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524323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3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4201440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6" name="Shape 183"/>
          <p:cNvSpPr txBox="1">
            <a:spLocks noGrp="1"/>
          </p:cNvSpPr>
          <p:nvPr userDrawn="1">
            <p:ph type="title"/>
          </p:nvPr>
        </p:nvSpPr>
        <p:spPr>
          <a:xfrm>
            <a:off x="1" y="257040"/>
            <a:ext cx="12304889" cy="929749"/>
          </a:xfrm>
          <a:prstGeom prst="rect">
            <a:avLst/>
          </a:prstGeom>
          <a:noFill/>
          <a:ln>
            <a:noFill/>
          </a:ln>
        </p:spPr>
        <p:txBody>
          <a:bodyPr spcFirstLastPara="1" wrap="square" lIns="91425" tIns="91425" rIns="91425" bIns="91425" anchor="t" anchorCtr="0">
            <a:noAutofit/>
          </a:bodyPr>
          <a:lstStyle>
            <a:lvl1pPr algn="ct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5333"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p14="http://schemas.microsoft.com/office/powerpoint/2010/main" val="233816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4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544592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5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92186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6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347539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7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11435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501893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8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872240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9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04872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0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511202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1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02581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2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1164549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C459329-BCFB-5A16-1E90-385EDFBB9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5132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17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8470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297881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355147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7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73483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8_空白">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1582D-9ED2-4D13-895A-A5593105966C}"/>
              </a:ext>
            </a:extLst>
          </p:cNvPr>
          <p:cNvSpPr>
            <a:spLocks noGrp="1"/>
          </p:cNvSpPr>
          <p:nvPr>
            <p:ph type="title"/>
          </p:nvPr>
        </p:nvSpPr>
        <p:spPr>
          <a:xfrm>
            <a:off x="1302438" y="416177"/>
            <a:ext cx="9572539" cy="949237"/>
          </a:xfrm>
        </p:spPr>
        <p:txBody>
          <a:bodyPr anchor="ctr">
            <a:normAutofit/>
          </a:bodyPr>
          <a:lstStyle>
            <a:lvl1pPr algn="l">
              <a:defRPr sz="4000" b="1">
                <a:solidFill>
                  <a:schemeClr val="tx1"/>
                </a:solidFill>
                <a:latin typeface="微軟正黑體" panose="020B0604030504040204" pitchFamily="34" charset="-120"/>
                <a:ea typeface="微軟正黑體" panose="020B0604030504040204" pitchFamily="34" charset="-120"/>
              </a:defRPr>
            </a:lvl1pPr>
          </a:lstStyle>
          <a:p>
            <a:r>
              <a:rPr kumimoji="1" lang="zh-TW" altLang="en-US"/>
              <a:t>按一下以編輯母片標題樣式</a:t>
            </a:r>
          </a:p>
        </p:txBody>
      </p:sp>
    </p:spTree>
    <p:extLst>
      <p:ext uri="{BB962C8B-B14F-4D97-AF65-F5344CB8AC3E}">
        <p14:creationId xmlns:p14="http://schemas.microsoft.com/office/powerpoint/2010/main" val="4868405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62FD5D4-4212-ABBB-D373-3D27D100460E}"/>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p:cNvSpPr>
            <a:spLocks noGrp="1"/>
          </p:cNvSpPr>
          <p:nvPr>
            <p:ph type="title"/>
          </p:nvPr>
        </p:nvSpPr>
        <p:spPr>
          <a:xfrm>
            <a:off x="838200" y="1365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EC3FA-5C7A-411A-B7FC-6FAE7D4E603B}" type="datetimeFigureOut">
              <a:rPr lang="zh-TW" altLang="en-US" smtClean="0"/>
              <a:t>2023/5/17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F3607-878B-412B-9BEA-73BA5048466B}" type="slidenum">
              <a:rPr lang="zh-TW" altLang="en-US" smtClean="0"/>
              <a:t>‹#›</a:t>
            </a:fld>
            <a:endParaRPr lang="zh-TW" altLang="en-US"/>
          </a:p>
        </p:txBody>
      </p:sp>
    </p:spTree>
    <p:extLst>
      <p:ext uri="{BB962C8B-B14F-4D97-AF65-F5344CB8AC3E}">
        <p14:creationId xmlns:p14="http://schemas.microsoft.com/office/powerpoint/2010/main" val="2333970361"/>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44.jpeg"/><Relationship Id="rId5" Type="http://schemas.openxmlformats.org/officeDocument/2006/relationships/image" Target="../media/image41.png"/><Relationship Id="rId10" Type="http://schemas.openxmlformats.org/officeDocument/2006/relationships/image" Target="../media/image61.svg"/><Relationship Id="rId4" Type="http://schemas.microsoft.com/office/2007/relationships/hdphoto" Target="../media/hdphoto2.wdp"/><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tif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9.tiff"/><Relationship Id="rId11" Type="http://schemas.openxmlformats.org/officeDocument/2006/relationships/image" Target="../media/image54.png"/><Relationship Id="rId5" Type="http://schemas.openxmlformats.org/officeDocument/2006/relationships/image" Target="../media/image25.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21.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tiff"/><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75.png"/><Relationship Id="rId11" Type="http://schemas.openxmlformats.org/officeDocument/2006/relationships/image" Target="../media/image15.svg"/><Relationship Id="rId5" Type="http://schemas.openxmlformats.org/officeDocument/2006/relationships/image" Target="../media/image74.png"/><Relationship Id="rId10" Type="http://schemas.openxmlformats.org/officeDocument/2006/relationships/image" Target="../media/image11.png"/><Relationship Id="rId4" Type="http://schemas.openxmlformats.org/officeDocument/2006/relationships/image" Target="../media/image73.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1.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5.sv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18" Type="http://schemas.openxmlformats.org/officeDocument/2006/relationships/image" Target="../media/image107.png"/><Relationship Id="rId26" Type="http://schemas.openxmlformats.org/officeDocument/2006/relationships/image" Target="../media/image137.svg"/><Relationship Id="rId3" Type="http://schemas.openxmlformats.org/officeDocument/2006/relationships/image" Target="../media/image96.png"/><Relationship Id="rId21" Type="http://schemas.openxmlformats.org/officeDocument/2006/relationships/image" Target="../media/image110.png"/><Relationship Id="rId7" Type="http://schemas.openxmlformats.org/officeDocument/2006/relationships/image" Target="../media/image118.svg"/><Relationship Id="rId12" Type="http://schemas.openxmlformats.org/officeDocument/2006/relationships/image" Target="../media/image123.sv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23.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2.xml"/><Relationship Id="rId6" Type="http://schemas.openxmlformats.org/officeDocument/2006/relationships/image" Target="../media/image99.png"/><Relationship Id="rId11" Type="http://schemas.openxmlformats.org/officeDocument/2006/relationships/image" Target="../media/image102.png"/><Relationship Id="rId24" Type="http://schemas.openxmlformats.org/officeDocument/2006/relationships/image" Target="../media/image113.png"/><Relationship Id="rId5" Type="http://schemas.openxmlformats.org/officeDocument/2006/relationships/image" Target="../media/image98.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6.png"/><Relationship Id="rId10" Type="http://schemas.openxmlformats.org/officeDocument/2006/relationships/image" Target="../media/image101.png"/><Relationship Id="rId19" Type="http://schemas.openxmlformats.org/officeDocument/2006/relationships/image" Target="../media/image108.png"/><Relationship Id="rId4" Type="http://schemas.openxmlformats.org/officeDocument/2006/relationships/image" Target="../media/image97.png"/><Relationship Id="rId9" Type="http://schemas.openxmlformats.org/officeDocument/2006/relationships/image" Target="../media/image120.svg"/><Relationship Id="rId14" Type="http://schemas.openxmlformats.org/officeDocument/2006/relationships/image" Target="../media/image125.svg"/><Relationship Id="rId22" Type="http://schemas.openxmlformats.org/officeDocument/2006/relationships/image" Target="../media/image111.png"/><Relationship Id="rId27"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tif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29.tiff"/><Relationship Id="rId5" Type="http://schemas.openxmlformats.org/officeDocument/2006/relationships/image" Target="../media/image128.tiff"/><Relationship Id="rId4" Type="http://schemas.openxmlformats.org/officeDocument/2006/relationships/image" Target="../media/image127.tiff"/><Relationship Id="rId9" Type="http://schemas.openxmlformats.org/officeDocument/2006/relationships/image" Target="../media/image132.png"/></Relationships>
</file>

<file path=ppt/slides/_rels/slide2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3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85.svg"/><Relationship Id="rId18" Type="http://schemas.openxmlformats.org/officeDocument/2006/relationships/image" Target="../media/image160.png"/><Relationship Id="rId3" Type="http://schemas.openxmlformats.org/officeDocument/2006/relationships/image" Target="../media/image152.png"/><Relationship Id="rId21" Type="http://schemas.openxmlformats.org/officeDocument/2006/relationships/image" Target="../media/image162.png"/><Relationship Id="rId7" Type="http://schemas.openxmlformats.org/officeDocument/2006/relationships/image" Target="../media/image179.svg"/><Relationship Id="rId12" Type="http://schemas.openxmlformats.org/officeDocument/2006/relationships/image" Target="../media/image157.png"/><Relationship Id="rId17" Type="http://schemas.openxmlformats.org/officeDocument/2006/relationships/image" Target="../media/image189.svg"/><Relationship Id="rId2" Type="http://schemas.openxmlformats.org/officeDocument/2006/relationships/notesSlide" Target="../notesSlides/notesSlide30.xml"/><Relationship Id="rId16" Type="http://schemas.openxmlformats.org/officeDocument/2006/relationships/image" Target="../media/image159.png"/><Relationship Id="rId20" Type="http://schemas.openxmlformats.org/officeDocument/2006/relationships/image" Target="../media/image192.svg"/><Relationship Id="rId1" Type="http://schemas.openxmlformats.org/officeDocument/2006/relationships/slideLayout" Target="../slideLayouts/slideLayout26.xml"/><Relationship Id="rId6" Type="http://schemas.openxmlformats.org/officeDocument/2006/relationships/image" Target="../media/image154.png"/><Relationship Id="rId11" Type="http://schemas.openxmlformats.org/officeDocument/2006/relationships/image" Target="../media/image183.svg"/><Relationship Id="rId5" Type="http://schemas.openxmlformats.org/officeDocument/2006/relationships/image" Target="../media/image177.svg"/><Relationship Id="rId15" Type="http://schemas.openxmlformats.org/officeDocument/2006/relationships/image" Target="../media/image187.svg"/><Relationship Id="rId23" Type="http://schemas.openxmlformats.org/officeDocument/2006/relationships/image" Target="../media/image163.png"/><Relationship Id="rId10" Type="http://schemas.openxmlformats.org/officeDocument/2006/relationships/image" Target="../media/image156.png"/><Relationship Id="rId19" Type="http://schemas.openxmlformats.org/officeDocument/2006/relationships/image" Target="../media/image161.png"/><Relationship Id="rId4" Type="http://schemas.openxmlformats.org/officeDocument/2006/relationships/image" Target="../media/image153.png"/><Relationship Id="rId9" Type="http://schemas.openxmlformats.org/officeDocument/2006/relationships/image" Target="../media/image181.svg"/><Relationship Id="rId14" Type="http://schemas.openxmlformats.org/officeDocument/2006/relationships/image" Target="../media/image158.png"/><Relationship Id="rId22" Type="http://schemas.openxmlformats.org/officeDocument/2006/relationships/image" Target="../media/image194.svg"/></Relationships>
</file>

<file path=ppt/slides/_rels/slide32.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64.png"/><Relationship Id="rId7"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199.svg"/><Relationship Id="rId9" Type="http://schemas.openxmlformats.org/officeDocument/2006/relationships/image" Target="../media/image166.png"/></Relationships>
</file>

<file path=ppt/slides/_rels/slide3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37.tiff"/></Relationships>
</file>

<file path=ppt/slides/_rels/slide3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png"/><Relationship Id="rId7" Type="http://schemas.openxmlformats.org/officeDocument/2006/relationships/image" Target="../media/image175.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136.png"/><Relationship Id="rId5" Type="http://schemas.openxmlformats.org/officeDocument/2006/relationships/image" Target="../media/image174.png"/><Relationship Id="rId10" Type="http://schemas.openxmlformats.org/officeDocument/2006/relationships/image" Target="../media/image178.png"/><Relationship Id="rId4" Type="http://schemas.microsoft.com/office/2007/relationships/hdphoto" Target="../media/hdphoto3.wdp"/><Relationship Id="rId9" Type="http://schemas.openxmlformats.org/officeDocument/2006/relationships/image" Target="../media/image177.png"/></Relationships>
</file>

<file path=ppt/slides/_rels/slide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36.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9.png"/><Relationship Id="rId7" Type="http://schemas.openxmlformats.org/officeDocument/2006/relationships/image" Target="../media/image185.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221.svg"/><Relationship Id="rId11" Type="http://schemas.openxmlformats.org/officeDocument/2006/relationships/image" Target="../media/image187.png"/><Relationship Id="rId5" Type="http://schemas.openxmlformats.org/officeDocument/2006/relationships/image" Target="../media/image184.png"/><Relationship Id="rId10" Type="http://schemas.openxmlformats.org/officeDocument/2006/relationships/image" Target="../media/image225.svg"/><Relationship Id="rId4" Type="http://schemas.openxmlformats.org/officeDocument/2006/relationships/image" Target="../media/image183.png"/><Relationship Id="rId9" Type="http://schemas.openxmlformats.org/officeDocument/2006/relationships/image" Target="../media/image186.png"/></Relationships>
</file>

<file path=ppt/slides/_rels/slide37.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3" Type="http://schemas.openxmlformats.org/officeDocument/2006/relationships/image" Target="../media/image188.jpeg"/><Relationship Id="rId7" Type="http://schemas.openxmlformats.org/officeDocument/2006/relationships/image" Target="../media/image192.png"/><Relationship Id="rId12" Type="http://schemas.openxmlformats.org/officeDocument/2006/relationships/image" Target="../media/image197.png"/><Relationship Id="rId2" Type="http://schemas.openxmlformats.org/officeDocument/2006/relationships/notesSlide" Target="../notesSlides/notesSlide36.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9.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38.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204.png"/><Relationship Id="rId4" Type="http://schemas.openxmlformats.org/officeDocument/2006/relationships/image" Target="../media/image20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0.svg"/><Relationship Id="rId4" Type="http://schemas.openxmlformats.org/officeDocument/2006/relationships/image" Target="../media/image15.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image" Target="../media/image207.png"/><Relationship Id="rId5" Type="http://schemas.microsoft.com/office/2007/relationships/hdphoto" Target="../media/hdphoto1.wdp"/><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9.png"/><Relationship Id="rId7" Type="http://schemas.openxmlformats.org/officeDocument/2006/relationships/image" Target="../media/image25.sv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hyperlink" Target="http://srcqnap.qnap.com.tw/go/service/product-warranty/" TargetMode="External"/><Relationship Id="rId4" Type="http://schemas.openxmlformats.org/officeDocument/2006/relationships/image" Target="../media/image210.png"/><Relationship Id="rId9" Type="http://schemas.openxmlformats.org/officeDocument/2006/relationships/image" Target="../media/image212.png"/></Relationships>
</file>

<file path=ppt/slides/_rels/slide4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7.sv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5.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5.svg"/><Relationship Id="rId10" Type="http://schemas.openxmlformats.org/officeDocument/2006/relationships/image" Target="../media/image49.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70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1844CA4B-3E10-EF2C-4174-202A1C1C69B0}"/>
              </a:ext>
            </a:extLst>
          </p:cNvPr>
          <p:cNvSpPr/>
          <p:nvPr/>
        </p:nvSpPr>
        <p:spPr>
          <a:xfrm>
            <a:off x="4046902" y="2044390"/>
            <a:ext cx="4884153"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47" name="圖形 46">
            <a:extLst>
              <a:ext uri="{FF2B5EF4-FFF2-40B4-BE49-F238E27FC236}">
                <a16:creationId xmlns:a16="http://schemas.microsoft.com/office/drawing/2014/main" id="{E62FB9B1-F38C-4514-9D59-8076718E5FB6}"/>
              </a:ext>
            </a:extLst>
          </p:cNvPr>
          <p:cNvPicPr>
            <a:picLocks noChangeAspect="1"/>
          </p:cNvPicPr>
          <p:nvPr/>
        </p:nvPicPr>
        <p:blipFill>
          <a:blip r:embed="rId2"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325315" y="6171752"/>
            <a:ext cx="4756146" cy="579919"/>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47375" y="2128310"/>
            <a:ext cx="4756147" cy="4463352"/>
          </a:xfrm>
          <a:prstGeom prst="rect">
            <a:avLst/>
          </a:prstGeom>
        </p:spPr>
      </p:pic>
      <p:sp>
        <p:nvSpPr>
          <p:cNvPr id="2" name="標題 1">
            <a:extLst>
              <a:ext uri="{FF2B5EF4-FFF2-40B4-BE49-F238E27FC236}">
                <a16:creationId xmlns:a16="http://schemas.microsoft.com/office/drawing/2014/main" id="{CEE6986E-B0FA-BF4D-A4DB-01DAAC99EA47}"/>
              </a:ext>
            </a:extLst>
          </p:cNvPr>
          <p:cNvSpPr>
            <a:spLocks noGrp="1"/>
          </p:cNvSpPr>
          <p:nvPr>
            <p:ph type="title"/>
          </p:nvPr>
        </p:nvSpPr>
        <p:spPr>
          <a:xfrm>
            <a:off x="283620" y="365375"/>
            <a:ext cx="11578180" cy="949237"/>
          </a:xfrm>
        </p:spPr>
        <p:txBody>
          <a:bodyPr>
            <a:noAutofit/>
          </a:bodyPr>
          <a:lstStyle/>
          <a:p>
            <a:pPr algn="ctr"/>
            <a:r>
              <a:rPr kumimoji="1" lang="zh-TW" altLang="en-US">
                <a:solidFill>
                  <a:schemeClr val="tx1">
                    <a:lumMod val="85000"/>
                    <a:lumOff val="15000"/>
                  </a:schemeClr>
                </a:solidFill>
                <a:latin typeface="Meiryo UI" panose="020B0604030504040204" pitchFamily="50" charset="-128"/>
                <a:ea typeface="Meiryo UI" panose="020B0604030504040204" pitchFamily="50" charset="-128"/>
                <a:cs typeface="+mn-ea"/>
                <a:sym typeface="+mn-lt"/>
              </a:rPr>
              <a:t>新</a:t>
            </a:r>
            <a:r>
              <a:rPr kumimoji="1" lang="zh-TW">
                <a:solidFill>
                  <a:schemeClr val="tx1">
                    <a:lumMod val="85000"/>
                    <a:lumOff val="15000"/>
                  </a:schemeClr>
                </a:solidFill>
                <a:latin typeface="Meiryo UI" panose="020B0604030504040204" pitchFamily="50" charset="-128"/>
                <a:ea typeface="Meiryo UI" panose="020B0604030504040204" pitchFamily="50" charset="-128"/>
                <a:cs typeface="+mn-ea"/>
                <a:sym typeface="+mn-lt"/>
              </a:rPr>
              <a:t>型</a:t>
            </a:r>
            <a:r>
              <a:rPr kumimoji="1" lang="en-US" altLang="zh-TW"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TS-</a:t>
            </a:r>
            <a:r>
              <a:rPr kumimoji="1" lang="zh-TW"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2</a:t>
            </a:r>
            <a:r>
              <a:rPr kumimoji="1" lang="en-US" altLang="zh-TW"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62/</a:t>
            </a:r>
            <a:r>
              <a:rPr kumimoji="1" lang="zh-TW">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TS-462</a:t>
            </a:r>
            <a:r>
              <a:rPr kumimoji="1" lang="zh-TW" altLang="en-US">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の背面図</a:t>
            </a:r>
            <a:endParaRPr lang="en-US" altLang="zh-TW">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5" name="文字方塊 24">
            <a:extLst>
              <a:ext uri="{FF2B5EF4-FFF2-40B4-BE49-F238E27FC236}">
                <a16:creationId xmlns:a16="http://schemas.microsoft.com/office/drawing/2014/main" id="{7B42BF1C-2818-9A4D-A63F-029184B52727}"/>
              </a:ext>
            </a:extLst>
          </p:cNvPr>
          <p:cNvSpPr txBox="1"/>
          <p:nvPr/>
        </p:nvSpPr>
        <p:spPr>
          <a:xfrm>
            <a:off x="6324865" y="1843309"/>
            <a:ext cx="1062342"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rPr>
              <a:t>TS-462</a:t>
            </a:r>
            <a:endParaRPr lang="zh-TW" altLang="en-US" sz="18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sp>
        <p:nvSpPr>
          <p:cNvPr id="35" name="文字方塊 34">
            <a:extLst>
              <a:ext uri="{FF2B5EF4-FFF2-40B4-BE49-F238E27FC236}">
                <a16:creationId xmlns:a16="http://schemas.microsoft.com/office/drawing/2014/main" id="{1EE420A9-51A8-9D4E-896F-C68B6281119B}"/>
              </a:ext>
            </a:extLst>
          </p:cNvPr>
          <p:cNvSpPr txBox="1"/>
          <p:nvPr/>
        </p:nvSpPr>
        <p:spPr>
          <a:xfrm>
            <a:off x="1794179" y="2935268"/>
            <a:ext cx="1699654" cy="369332"/>
          </a:xfrm>
          <a:prstGeom prst="rect">
            <a:avLst/>
          </a:prstGeom>
          <a:noFill/>
        </p:spPr>
        <p:txBody>
          <a:bodyPr wrap="square" lIns="91440" tIns="45720" rIns="91440" bIns="45720" rtlCol="0" anchor="t">
            <a:spAutoFit/>
          </a:bodyPr>
          <a:lstStyle/>
          <a:p>
            <a:pPr algn="r"/>
            <a:r>
              <a:rPr kumimoji="1" lang="zh-TW" altLang="en-US" b="1">
                <a:latin typeface="Meiryo UI" panose="020B0604030504040204" pitchFamily="50" charset="-128"/>
                <a:ea typeface="Meiryo UI" panose="020B0604030504040204" pitchFamily="50" charset="-128"/>
                <a:cs typeface="+mn-ea"/>
                <a:sym typeface="+mn-lt"/>
              </a:rPr>
              <a:t>リセット</a:t>
            </a:r>
            <a:r>
              <a:rPr kumimoji="1" lang="zh-TW" altLang="en-US" b="1" dirty="0">
                <a:latin typeface="Meiryo UI" panose="020B0604030504040204" pitchFamily="50" charset="-128"/>
                <a:ea typeface="Meiryo UI" panose="020B0604030504040204" pitchFamily="50" charset="-128"/>
                <a:cs typeface="+mn-ea"/>
                <a:sym typeface="+mn-lt"/>
              </a:rPr>
              <a:t> </a:t>
            </a:r>
            <a:endParaRPr lang="zh-TW" altLang="en-US" b="1" dirty="0">
              <a:latin typeface="Meiryo UI" panose="020B0604030504040204" pitchFamily="50" charset="-128"/>
              <a:ea typeface="Meiryo UI" panose="020B0604030504040204" pitchFamily="50" charset="-128"/>
              <a:cs typeface="+mn-ea"/>
            </a:endParaRPr>
          </a:p>
        </p:txBody>
      </p:sp>
      <p:sp>
        <p:nvSpPr>
          <p:cNvPr id="36" name="文字方塊 35">
            <a:extLst>
              <a:ext uri="{FF2B5EF4-FFF2-40B4-BE49-F238E27FC236}">
                <a16:creationId xmlns:a16="http://schemas.microsoft.com/office/drawing/2014/main" id="{220F6E26-9062-F94D-910E-445C3AF87D8A}"/>
              </a:ext>
            </a:extLst>
          </p:cNvPr>
          <p:cNvSpPr txBox="1"/>
          <p:nvPr/>
        </p:nvSpPr>
        <p:spPr>
          <a:xfrm>
            <a:off x="676275" y="3262605"/>
            <a:ext cx="291744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rPr>
              <a:t>USB 3.2 Gen2 Type-A</a:t>
            </a:r>
            <a:endParaRPr lang="zh-TW" altLang="en-US"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endParaRPr>
          </a:p>
        </p:txBody>
      </p:sp>
      <p:sp>
        <p:nvSpPr>
          <p:cNvPr id="37" name="文字方塊 36">
            <a:extLst>
              <a:ext uri="{FF2B5EF4-FFF2-40B4-BE49-F238E27FC236}">
                <a16:creationId xmlns:a16="http://schemas.microsoft.com/office/drawing/2014/main" id="{F84419FD-267E-7B4B-AF4D-DA12B7424093}"/>
              </a:ext>
            </a:extLst>
          </p:cNvPr>
          <p:cNvSpPr txBox="1"/>
          <p:nvPr/>
        </p:nvSpPr>
        <p:spPr>
          <a:xfrm>
            <a:off x="1392678" y="3697445"/>
            <a:ext cx="262171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rPr>
              <a:t>USB 2.0 Type-A</a:t>
            </a:r>
            <a:endParaRPr lang="zh-TW" altLang="en-US"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endParaRPr>
          </a:p>
        </p:txBody>
      </p:sp>
      <p:sp>
        <p:nvSpPr>
          <p:cNvPr id="38" name="文字方塊 37">
            <a:extLst>
              <a:ext uri="{FF2B5EF4-FFF2-40B4-BE49-F238E27FC236}">
                <a16:creationId xmlns:a16="http://schemas.microsoft.com/office/drawing/2014/main" id="{9E869B1A-6130-4443-9C23-C95989329D69}"/>
              </a:ext>
            </a:extLst>
          </p:cNvPr>
          <p:cNvSpPr txBox="1"/>
          <p:nvPr/>
        </p:nvSpPr>
        <p:spPr>
          <a:xfrm>
            <a:off x="2118384" y="4145233"/>
            <a:ext cx="147872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rPr>
              <a:t>HDMI 2.0</a:t>
            </a:r>
            <a:endParaRPr lang="zh-TW" altLang="en-US"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endParaRPr>
          </a:p>
        </p:txBody>
      </p:sp>
      <p:sp>
        <p:nvSpPr>
          <p:cNvPr id="39" name="文字方塊 38">
            <a:extLst>
              <a:ext uri="{FF2B5EF4-FFF2-40B4-BE49-F238E27FC236}">
                <a16:creationId xmlns:a16="http://schemas.microsoft.com/office/drawing/2014/main" id="{6E8026C0-C4C9-574B-BB6E-210774F05B7A}"/>
              </a:ext>
            </a:extLst>
          </p:cNvPr>
          <p:cNvSpPr txBox="1"/>
          <p:nvPr/>
        </p:nvSpPr>
        <p:spPr>
          <a:xfrm>
            <a:off x="1273719" y="5315479"/>
            <a:ext cx="251102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rPr>
              <a:t>2.5GbE NBASE-T</a:t>
            </a:r>
            <a:endParaRPr lang="zh-TW" dirty="0">
              <a:latin typeface="Meiryo UI" panose="020B0604030504040204" pitchFamily="50" charset="-128"/>
              <a:ea typeface="Meiryo UI" panose="020B0604030504040204" pitchFamily="50" charset="-128"/>
              <a:cs typeface="+mn-ea"/>
              <a:sym typeface="+mn-lt"/>
            </a:endParaRPr>
          </a:p>
        </p:txBody>
      </p:sp>
      <p:sp>
        <p:nvSpPr>
          <p:cNvPr id="40" name="文字方塊 39">
            <a:extLst>
              <a:ext uri="{FF2B5EF4-FFF2-40B4-BE49-F238E27FC236}">
                <a16:creationId xmlns:a16="http://schemas.microsoft.com/office/drawing/2014/main" id="{00DC4A69-5EFB-0E49-8FBD-7E5D8A7068C3}"/>
              </a:ext>
            </a:extLst>
          </p:cNvPr>
          <p:cNvSpPr txBox="1"/>
          <p:nvPr/>
        </p:nvSpPr>
        <p:spPr>
          <a:xfrm>
            <a:off x="9569291" y="3453621"/>
            <a:ext cx="117023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b="1" dirty="0" err="1">
                <a:latin typeface="Meiryo UI" panose="020B0604030504040204" pitchFamily="50" charset="-128"/>
                <a:ea typeface="Meiryo UI" panose="020B0604030504040204" pitchFamily="50" charset="-128"/>
                <a:cs typeface="+mn-ea"/>
                <a:sym typeface="+mn-lt"/>
              </a:rPr>
              <a:t>Kロック</a:t>
            </a:r>
            <a:endParaRPr lang="zh-TW" altLang="en-US" b="1"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ea"/>
              <a:sym typeface="+mn-lt"/>
            </a:endParaRPr>
          </a:p>
        </p:txBody>
      </p:sp>
      <p:sp>
        <p:nvSpPr>
          <p:cNvPr id="41" name="文字方塊 40">
            <a:extLst>
              <a:ext uri="{FF2B5EF4-FFF2-40B4-BE49-F238E27FC236}">
                <a16:creationId xmlns:a16="http://schemas.microsoft.com/office/drawing/2014/main" id="{B059AC7D-F788-014D-8A20-4C04DB5D69D1}"/>
              </a:ext>
            </a:extLst>
          </p:cNvPr>
          <p:cNvSpPr txBox="1"/>
          <p:nvPr/>
        </p:nvSpPr>
        <p:spPr>
          <a:xfrm>
            <a:off x="972800" y="5808996"/>
            <a:ext cx="2514998" cy="369332"/>
          </a:xfrm>
          <a:prstGeom prst="rect">
            <a:avLst/>
          </a:prstGeom>
          <a:noFill/>
        </p:spPr>
        <p:txBody>
          <a:bodyPr wrap="square" lIns="91440" tIns="45720" rIns="91440" bIns="45720" rtlCol="0" anchor="t">
            <a:spAutoFit/>
          </a:bodyPr>
          <a:lstStyle/>
          <a:p>
            <a:pPr algn="r">
              <a:defRPr/>
            </a:pPr>
            <a:r>
              <a:rPr kumimoji="1" lang="en-US" b="1" dirty="0">
                <a:latin typeface="Meiryo UI" panose="020B0604030504040204" pitchFamily="50" charset="-128"/>
                <a:ea typeface="Meiryo UI" panose="020B0604030504040204" pitchFamily="50" charset="-128"/>
                <a:cs typeface="Arial"/>
                <a:sym typeface="+mn-lt"/>
              </a:rPr>
              <a:t>DC12V電源入力</a:t>
            </a:r>
            <a:endParaRPr lang="en-US" altLang="zh-TW">
              <a:latin typeface="Meiryo UI" panose="020B0604030504040204" pitchFamily="50" charset="-128"/>
              <a:ea typeface="Meiryo UI" panose="020B0604030504040204" pitchFamily="50" charset="-128"/>
            </a:endParaRPr>
          </a:p>
        </p:txBody>
      </p:sp>
      <p:sp>
        <p:nvSpPr>
          <p:cNvPr id="43" name="文字方塊 42">
            <a:extLst>
              <a:ext uri="{FF2B5EF4-FFF2-40B4-BE49-F238E27FC236}">
                <a16:creationId xmlns:a16="http://schemas.microsoft.com/office/drawing/2014/main" id="{6DE4CCD9-F3A1-ED43-B8EA-CBF02AE78A3A}"/>
              </a:ext>
            </a:extLst>
          </p:cNvPr>
          <p:cNvSpPr txBox="1"/>
          <p:nvPr/>
        </p:nvSpPr>
        <p:spPr>
          <a:xfrm>
            <a:off x="72594" y="4525723"/>
            <a:ext cx="3413199" cy="646331"/>
          </a:xfrm>
          <a:prstGeom prst="rect">
            <a:avLst/>
          </a:prstGeom>
          <a:noFill/>
        </p:spPr>
        <p:txBody>
          <a:bodyPr wrap="square" lIns="91440" tIns="45720" rIns="91440" bIns="45720" rtlCol="0" anchor="t">
            <a:spAutoFit/>
          </a:bodyPr>
          <a:lstStyle/>
          <a:p>
            <a:pPr algn="r">
              <a:defRPr/>
            </a:pPr>
            <a:r>
              <a:rPr kumimoji="1" lang="en-US" altLang="zh-TW"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rPr>
              <a:t>12CM</a:t>
            </a:r>
            <a:r>
              <a:rPr kumimoji="1" lang="zh-TW" altLang="en-US" b="1">
                <a:latin typeface="Meiryo UI" panose="020B0604030504040204" pitchFamily="50" charset="-128"/>
                <a:ea typeface="Meiryo UI" panose="020B0604030504040204" pitchFamily="50" charset="-128"/>
                <a:cs typeface="+mn-ea"/>
                <a:sym typeface="+mn-lt"/>
              </a:rPr>
              <a:t>スマートファン</a:t>
            </a:r>
            <a:endParaRPr lang="zh-TW" altLang="en-US">
              <a:latin typeface="Meiryo UI" panose="020B0604030504040204" pitchFamily="50" charset="-128"/>
              <a:ea typeface="Meiryo UI" panose="020B0604030504040204" pitchFamily="50" charset="-128"/>
              <a:cs typeface="+mn-ea"/>
              <a:sym typeface="+mn-lt"/>
            </a:endParaRPr>
          </a:p>
          <a:p>
            <a:pPr algn="r">
              <a:defRPr/>
            </a:pPr>
            <a:r>
              <a:rPr lang="zh-TW" b="1">
                <a:latin typeface="Meiryo UI" panose="020B0604030504040204" pitchFamily="50" charset="-128"/>
                <a:ea typeface="Meiryo UI" panose="020B0604030504040204" pitchFamily="50" charset="-128"/>
                <a:cs typeface="+mn-ea"/>
                <a:sym typeface="+mn-lt"/>
              </a:rPr>
              <a:t>7CMスマートファン</a:t>
            </a:r>
            <a:r>
              <a:rPr lang="zh-TW" altLang="en-US" b="1">
                <a:latin typeface="Meiryo UI" panose="020B0604030504040204" pitchFamily="50" charset="-128"/>
                <a:ea typeface="Meiryo UI" panose="020B0604030504040204" pitchFamily="50" charset="-128"/>
                <a:cs typeface="+mn-ea"/>
                <a:sym typeface="+mn-lt"/>
              </a:rPr>
              <a:t>(TS-262)</a:t>
            </a:r>
            <a:endParaRPr lang="zh-TW">
              <a:latin typeface="Meiryo UI" panose="020B0604030504040204" pitchFamily="50" charset="-128"/>
              <a:ea typeface="Meiryo UI" panose="020B0604030504040204" pitchFamily="50" charset="-128"/>
            </a:endParaRPr>
          </a:p>
        </p:txBody>
      </p:sp>
      <p:sp>
        <p:nvSpPr>
          <p:cNvPr id="32" name="矩形: 圓角 31">
            <a:extLst>
              <a:ext uri="{FF2B5EF4-FFF2-40B4-BE49-F238E27FC236}">
                <a16:creationId xmlns:a16="http://schemas.microsoft.com/office/drawing/2014/main" id="{93598A9F-7ADE-44A3-8044-2F7A51F12E3D}"/>
              </a:ext>
            </a:extLst>
          </p:cNvPr>
          <p:cNvSpPr/>
          <p:nvPr/>
        </p:nvSpPr>
        <p:spPr>
          <a:xfrm>
            <a:off x="4935458" y="2540711"/>
            <a:ext cx="1696609" cy="514772"/>
          </a:xfrm>
          <a:prstGeom prst="roundRect">
            <a:avLst>
              <a:gd name="adj" fmla="val 4684"/>
            </a:avLst>
          </a:prstGeom>
          <a:gradFill>
            <a:gsLst>
              <a:gs pos="0">
                <a:srgbClr val="082F4F">
                  <a:alpha val="17000"/>
                </a:srgbClr>
              </a:gs>
              <a:gs pos="95000">
                <a:srgbClr val="1C4565">
                  <a:alpha val="85000"/>
                </a:srgbClr>
              </a:gs>
            </a:gsLst>
            <a:lin ang="5400000" scaled="1"/>
          </a:gradFill>
          <a:ln>
            <a:noFill/>
          </a:ln>
          <a:effectLst>
            <a:outerShdw blurRad="431800" dist="368300" dir="414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sp>
        <p:nvSpPr>
          <p:cNvPr id="44" name="文字方塊 43">
            <a:extLst>
              <a:ext uri="{FF2B5EF4-FFF2-40B4-BE49-F238E27FC236}">
                <a16:creationId xmlns:a16="http://schemas.microsoft.com/office/drawing/2014/main" id="{0C8C21C5-F8D5-43E5-B596-512E3311B19A}"/>
              </a:ext>
            </a:extLst>
          </p:cNvPr>
          <p:cNvSpPr txBox="1"/>
          <p:nvPr/>
        </p:nvSpPr>
        <p:spPr>
          <a:xfrm>
            <a:off x="4872536" y="2658911"/>
            <a:ext cx="1761263" cy="33855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ea"/>
                <a:sym typeface="+mn-lt"/>
              </a:rPr>
              <a:t>PCIe Gen3 x2</a:t>
            </a:r>
            <a:endParaRPr lang="zh-TW" altLang="en-US"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ea"/>
              <a:sym typeface="+mn-lt"/>
            </a:endParaRPr>
          </a:p>
        </p:txBody>
      </p:sp>
      <p:pic>
        <p:nvPicPr>
          <p:cNvPr id="6" name="圖形 5">
            <a:extLst>
              <a:ext uri="{FF2B5EF4-FFF2-40B4-BE49-F238E27FC236}">
                <a16:creationId xmlns:a16="http://schemas.microsoft.com/office/drawing/2014/main" id="{10EE2F7D-5982-E636-7C8F-49090FB8EEE1}"/>
              </a:ext>
            </a:extLst>
          </p:cNvPr>
          <p:cNvPicPr>
            <a:picLocks noChangeAspect="1"/>
          </p:cNvPicPr>
          <p:nvPr/>
        </p:nvPicPr>
        <p:blipFill>
          <a:blip r:embed="rId2"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315808" y="6120613"/>
            <a:ext cx="1092956" cy="392848"/>
          </a:xfrm>
          <a:prstGeom prst="rect">
            <a:avLst/>
          </a:prstGeom>
        </p:spPr>
      </p:pic>
      <p:sp>
        <p:nvSpPr>
          <p:cNvPr id="10" name="文字方塊 9">
            <a:extLst>
              <a:ext uri="{FF2B5EF4-FFF2-40B4-BE49-F238E27FC236}">
                <a16:creationId xmlns:a16="http://schemas.microsoft.com/office/drawing/2014/main" id="{9248C014-D06B-FE25-596D-FF6C8C961D42}"/>
              </a:ext>
            </a:extLst>
          </p:cNvPr>
          <p:cNvSpPr txBox="1"/>
          <p:nvPr/>
        </p:nvSpPr>
        <p:spPr>
          <a:xfrm>
            <a:off x="9348946" y="4478607"/>
            <a:ext cx="1062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rPr>
              <a:t>TS-262</a:t>
            </a:r>
            <a:endParaRPr kumimoji="1" lang="zh-TW"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endParaRP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041" y="4847939"/>
            <a:ext cx="2562381" cy="1601773"/>
          </a:xfrm>
          <a:prstGeom prst="rect">
            <a:avLst/>
          </a:prstGeom>
        </p:spPr>
      </p:pic>
      <p:cxnSp>
        <p:nvCxnSpPr>
          <p:cNvPr id="52" name="直線單箭頭接點 26">
            <a:extLst>
              <a:ext uri="{FF2B5EF4-FFF2-40B4-BE49-F238E27FC236}">
                <a16:creationId xmlns:a16="http://schemas.microsoft.com/office/drawing/2014/main" id="{C8A99577-220A-4BC2-4370-7E3BC767AF86}"/>
              </a:ext>
            </a:extLst>
          </p:cNvPr>
          <p:cNvCxnSpPr>
            <a:cxnSpLocks/>
          </p:cNvCxnSpPr>
          <p:nvPr/>
        </p:nvCxnSpPr>
        <p:spPr>
          <a:xfrm>
            <a:off x="3617149" y="3145107"/>
            <a:ext cx="1249037" cy="0"/>
          </a:xfrm>
          <a:prstGeom prst="straightConnector1">
            <a:avLst/>
          </a:prstGeom>
          <a:noFill/>
          <a:ln w="22860" cap="rnd" cmpd="sng">
            <a:solidFill>
              <a:srgbClr val="ED7D31"/>
            </a:solidFill>
            <a:prstDash val="solid"/>
            <a:round/>
            <a:headEnd type="oval" w="lg" len="lg"/>
            <a:tailEnd type="none" w="lg" len="lg"/>
          </a:ln>
          <a:effectLst/>
        </p:spPr>
      </p:cxnSp>
      <p:cxnSp>
        <p:nvCxnSpPr>
          <p:cNvPr id="61" name="直線單箭頭接點 26">
            <a:extLst>
              <a:ext uri="{FF2B5EF4-FFF2-40B4-BE49-F238E27FC236}">
                <a16:creationId xmlns:a16="http://schemas.microsoft.com/office/drawing/2014/main" id="{6DD9DB27-86F3-53E6-E856-0065030A167A}"/>
              </a:ext>
            </a:extLst>
          </p:cNvPr>
          <p:cNvCxnSpPr>
            <a:cxnSpLocks/>
          </p:cNvCxnSpPr>
          <p:nvPr/>
        </p:nvCxnSpPr>
        <p:spPr>
          <a:xfrm>
            <a:off x="3617149" y="3443372"/>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63" name="直線單箭頭接點 26">
            <a:extLst>
              <a:ext uri="{FF2B5EF4-FFF2-40B4-BE49-F238E27FC236}">
                <a16:creationId xmlns:a16="http://schemas.microsoft.com/office/drawing/2014/main" id="{84137DA4-EE9E-C304-6818-52948A9B4DF1}"/>
              </a:ext>
            </a:extLst>
          </p:cNvPr>
          <p:cNvCxnSpPr>
            <a:cxnSpLocks/>
          </p:cNvCxnSpPr>
          <p:nvPr/>
        </p:nvCxnSpPr>
        <p:spPr>
          <a:xfrm>
            <a:off x="3617149" y="3895349"/>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64" name="直線單箭頭接點 26">
            <a:extLst>
              <a:ext uri="{FF2B5EF4-FFF2-40B4-BE49-F238E27FC236}">
                <a16:creationId xmlns:a16="http://schemas.microsoft.com/office/drawing/2014/main" id="{0B0EF401-56EC-9B6A-01D0-A8748384D811}"/>
              </a:ext>
            </a:extLst>
          </p:cNvPr>
          <p:cNvCxnSpPr>
            <a:cxnSpLocks/>
          </p:cNvCxnSpPr>
          <p:nvPr/>
        </p:nvCxnSpPr>
        <p:spPr>
          <a:xfrm>
            <a:off x="3617149" y="4341620"/>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65" name="直線單箭頭接點 26">
            <a:extLst>
              <a:ext uri="{FF2B5EF4-FFF2-40B4-BE49-F238E27FC236}">
                <a16:creationId xmlns:a16="http://schemas.microsoft.com/office/drawing/2014/main" id="{A59AEF27-4812-BE2F-DB28-E16139BC7C91}"/>
              </a:ext>
            </a:extLst>
          </p:cNvPr>
          <p:cNvCxnSpPr>
            <a:cxnSpLocks/>
          </p:cNvCxnSpPr>
          <p:nvPr/>
        </p:nvCxnSpPr>
        <p:spPr>
          <a:xfrm flipH="1">
            <a:off x="5513308" y="3649100"/>
            <a:ext cx="3960288" cy="0"/>
          </a:xfrm>
          <a:prstGeom prst="straightConnector1">
            <a:avLst/>
          </a:prstGeom>
          <a:noFill/>
          <a:ln w="22860" cap="rnd" cmpd="sng">
            <a:solidFill>
              <a:srgbClr val="ED7D31"/>
            </a:solidFill>
            <a:prstDash val="solid"/>
            <a:round/>
            <a:headEnd type="oval" w="lg" len="lg"/>
            <a:tailEnd type="none" w="lg" len="lg"/>
          </a:ln>
          <a:effectLst/>
        </p:spPr>
      </p:cxnSp>
      <p:cxnSp>
        <p:nvCxnSpPr>
          <p:cNvPr id="68" name="直線單箭頭接點 26">
            <a:extLst>
              <a:ext uri="{FF2B5EF4-FFF2-40B4-BE49-F238E27FC236}">
                <a16:creationId xmlns:a16="http://schemas.microsoft.com/office/drawing/2014/main" id="{C873DA33-9961-DB08-C7F0-E067F50DB2BE}"/>
              </a:ext>
            </a:extLst>
          </p:cNvPr>
          <p:cNvCxnSpPr>
            <a:cxnSpLocks/>
          </p:cNvCxnSpPr>
          <p:nvPr/>
        </p:nvCxnSpPr>
        <p:spPr>
          <a:xfrm>
            <a:off x="3617149" y="4870195"/>
            <a:ext cx="3538397" cy="0"/>
          </a:xfrm>
          <a:prstGeom prst="straightConnector1">
            <a:avLst/>
          </a:prstGeom>
          <a:noFill/>
          <a:ln w="22860" cap="rnd" cmpd="sng">
            <a:solidFill>
              <a:srgbClr val="ED7D31"/>
            </a:solidFill>
            <a:prstDash val="solid"/>
            <a:round/>
            <a:headEnd type="oval" w="lg" len="lg"/>
            <a:tailEnd type="none" w="lg" len="lg"/>
          </a:ln>
          <a:effectLst/>
        </p:spPr>
      </p:cxnSp>
      <p:cxnSp>
        <p:nvCxnSpPr>
          <p:cNvPr id="72" name="直線單箭頭接點 26">
            <a:extLst>
              <a:ext uri="{FF2B5EF4-FFF2-40B4-BE49-F238E27FC236}">
                <a16:creationId xmlns:a16="http://schemas.microsoft.com/office/drawing/2014/main" id="{4E917D91-B3A6-0F6A-3932-9D69019928FD}"/>
              </a:ext>
            </a:extLst>
          </p:cNvPr>
          <p:cNvCxnSpPr>
            <a:cxnSpLocks/>
          </p:cNvCxnSpPr>
          <p:nvPr/>
        </p:nvCxnSpPr>
        <p:spPr>
          <a:xfrm>
            <a:off x="3635960" y="6019545"/>
            <a:ext cx="1402445" cy="0"/>
          </a:xfrm>
          <a:prstGeom prst="straightConnector1">
            <a:avLst/>
          </a:prstGeom>
          <a:noFill/>
          <a:ln w="22860" cap="rnd" cmpd="sng">
            <a:solidFill>
              <a:srgbClr val="ED7D31"/>
            </a:solidFill>
            <a:prstDash val="solid"/>
            <a:round/>
            <a:headEnd type="oval" w="lg" len="lg"/>
            <a:tailEnd type="none" w="lg" len="lg"/>
          </a:ln>
          <a:effectLst/>
        </p:spPr>
      </p:cxnSp>
      <p:sp>
        <p:nvSpPr>
          <p:cNvPr id="7" name="文字方塊 6">
            <a:extLst>
              <a:ext uri="{FF2B5EF4-FFF2-40B4-BE49-F238E27FC236}">
                <a16:creationId xmlns:a16="http://schemas.microsoft.com/office/drawing/2014/main" id="{874527AA-37B9-A72A-B0F2-4A33FAF20D91}"/>
              </a:ext>
            </a:extLst>
          </p:cNvPr>
          <p:cNvSpPr txBox="1"/>
          <p:nvPr/>
        </p:nvSpPr>
        <p:spPr>
          <a:xfrm>
            <a:off x="1481893" y="2537643"/>
            <a:ext cx="1965675" cy="369332"/>
          </a:xfrm>
          <a:prstGeom prst="rect">
            <a:avLst/>
          </a:prstGeom>
          <a:noFill/>
        </p:spPr>
        <p:txBody>
          <a:bodyPr wrap="square" lIns="91440" tIns="45720" rIns="91440" bIns="45720" rtlCol="0" anchor="t">
            <a:spAutoFit/>
          </a:bodyPr>
          <a:lstStyle/>
          <a:p>
            <a:pPr algn="r"/>
            <a:r>
              <a:rPr kumimoji="1" lang="en-US" altLang="zh-TW" b="1" dirty="0" err="1">
                <a:latin typeface="Meiryo UI" panose="020B0604030504040204" pitchFamily="50" charset="-128"/>
                <a:ea typeface="Meiryo UI" panose="020B0604030504040204" pitchFamily="50" charset="-128"/>
                <a:cs typeface="+mn-ea"/>
                <a:sym typeface="+mn-lt"/>
              </a:rPr>
              <a:t>PCIe</a:t>
            </a:r>
            <a:r>
              <a:rPr kumimoji="1" lang="en-US" altLang="zh-TW" b="1" dirty="0">
                <a:latin typeface="Meiryo UI" panose="020B0604030504040204" pitchFamily="50" charset="-128"/>
                <a:ea typeface="Meiryo UI" panose="020B0604030504040204" pitchFamily="50" charset="-128"/>
                <a:cs typeface="+mn-ea"/>
                <a:sym typeface="+mn-lt"/>
              </a:rPr>
              <a:t> Gen3 x2</a:t>
            </a:r>
            <a:endParaRPr lang="zh-TW" altLang="en-US" b="1" dirty="0">
              <a:latin typeface="Meiryo UI" panose="020B0604030504040204" pitchFamily="50" charset="-128"/>
              <a:ea typeface="Meiryo UI" panose="020B0604030504040204" pitchFamily="50" charset="-128"/>
              <a:cs typeface="+mn-ea"/>
              <a:sym typeface="+mn-lt"/>
            </a:endParaRPr>
          </a:p>
        </p:txBody>
      </p:sp>
      <p:cxnSp>
        <p:nvCxnSpPr>
          <p:cNvPr id="8" name="直線單箭頭接點 26">
            <a:extLst>
              <a:ext uri="{FF2B5EF4-FFF2-40B4-BE49-F238E27FC236}">
                <a16:creationId xmlns:a16="http://schemas.microsoft.com/office/drawing/2014/main" id="{E2EA18C9-3A7A-821D-46DC-D6A13535A9B9}"/>
              </a:ext>
            </a:extLst>
          </p:cNvPr>
          <p:cNvCxnSpPr>
            <a:cxnSpLocks/>
          </p:cNvCxnSpPr>
          <p:nvPr/>
        </p:nvCxnSpPr>
        <p:spPr>
          <a:xfrm>
            <a:off x="3617149" y="2720811"/>
            <a:ext cx="1318309" cy="0"/>
          </a:xfrm>
          <a:prstGeom prst="straightConnector1">
            <a:avLst/>
          </a:prstGeom>
          <a:noFill/>
          <a:ln w="22860" cap="rnd" cmpd="sng">
            <a:solidFill>
              <a:srgbClr val="ED7D31"/>
            </a:solidFill>
            <a:prstDash val="solid"/>
            <a:round/>
            <a:headEnd type="oval" w="lg" len="lg"/>
            <a:tailEnd type="none" w="lg" len="lg"/>
          </a:ln>
          <a:effectLst/>
        </p:spPr>
      </p:cxnSp>
      <p:cxnSp>
        <p:nvCxnSpPr>
          <p:cNvPr id="9" name="直線單箭頭接點 26">
            <a:extLst>
              <a:ext uri="{FF2B5EF4-FFF2-40B4-BE49-F238E27FC236}">
                <a16:creationId xmlns:a16="http://schemas.microsoft.com/office/drawing/2014/main" id="{7CE6392A-FA0E-BC9D-D174-A9285CD92BBA}"/>
              </a:ext>
            </a:extLst>
          </p:cNvPr>
          <p:cNvCxnSpPr>
            <a:cxnSpLocks/>
          </p:cNvCxnSpPr>
          <p:nvPr/>
        </p:nvCxnSpPr>
        <p:spPr>
          <a:xfrm flipV="1">
            <a:off x="3617149" y="5112146"/>
            <a:ext cx="1421256" cy="401620"/>
          </a:xfrm>
          <a:prstGeom prst="bentConnector3">
            <a:avLst>
              <a:gd name="adj1" fmla="val 100040"/>
            </a:avLst>
          </a:prstGeom>
          <a:noFill/>
          <a:ln w="2286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37030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圓角 44">
            <a:extLst>
              <a:ext uri="{FF2B5EF4-FFF2-40B4-BE49-F238E27FC236}">
                <a16:creationId xmlns:a16="http://schemas.microsoft.com/office/drawing/2014/main" id="{A9C71C2C-A3EC-8472-A0B1-7E5864033838}"/>
              </a:ext>
            </a:extLst>
          </p:cNvPr>
          <p:cNvSpPr/>
          <p:nvPr/>
        </p:nvSpPr>
        <p:spPr>
          <a:xfrm rot="10800000">
            <a:off x="8741767" y="2771049"/>
            <a:ext cx="3186961" cy="3417364"/>
          </a:xfrm>
          <a:prstGeom prst="roundRect">
            <a:avLst>
              <a:gd name="adj" fmla="val 1491"/>
            </a:avLst>
          </a:prstGeom>
          <a:gradFill>
            <a:gsLst>
              <a:gs pos="46774">
                <a:schemeClr val="bg1"/>
              </a:gs>
              <a:gs pos="0">
                <a:schemeClr val="bg1">
                  <a:alpha val="87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latin typeface="Meiryo UI" panose="020B0604030504040204" pitchFamily="50" charset="-128"/>
              <a:ea typeface="Meiryo UI" panose="020B0604030504040204" pitchFamily="50" charset="-128"/>
              <a:cs typeface="+mn-ea"/>
              <a:sym typeface="+mn-lt"/>
            </a:endParaRPr>
          </a:p>
        </p:txBody>
      </p:sp>
      <p:pic>
        <p:nvPicPr>
          <p:cNvPr id="46" name="圖片 45">
            <a:extLst>
              <a:ext uri="{FF2B5EF4-FFF2-40B4-BE49-F238E27FC236}">
                <a16:creationId xmlns:a16="http://schemas.microsoft.com/office/drawing/2014/main" id="{E3D9A2A7-670A-767A-FB51-E31796818081}"/>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8741770" y="2771050"/>
            <a:ext cx="2891396" cy="2292999"/>
          </a:xfrm>
          <a:prstGeom prst="rect">
            <a:avLst/>
          </a:prstGeom>
        </p:spPr>
      </p:pic>
      <p:sp>
        <p:nvSpPr>
          <p:cNvPr id="47" name="文字方塊 46">
            <a:extLst>
              <a:ext uri="{FF2B5EF4-FFF2-40B4-BE49-F238E27FC236}">
                <a16:creationId xmlns:a16="http://schemas.microsoft.com/office/drawing/2014/main" id="{D23A9A77-4A7C-2730-993B-C522AA95A8BE}"/>
              </a:ext>
            </a:extLst>
          </p:cNvPr>
          <p:cNvSpPr txBox="1"/>
          <p:nvPr/>
        </p:nvSpPr>
        <p:spPr>
          <a:xfrm>
            <a:off x="8755977" y="2874605"/>
            <a:ext cx="635408" cy="954107"/>
          </a:xfrm>
          <a:prstGeom prst="rect">
            <a:avLst/>
          </a:prstGeom>
          <a:noFill/>
        </p:spPr>
        <p:txBody>
          <a:bodyPr wrap="square" lIns="91440" tIns="45720" rIns="91440" bIns="45720" rtlCol="0" anchor="t">
            <a:spAutoFit/>
          </a:bodyPr>
          <a:lstStyle/>
          <a:p>
            <a:r>
              <a:rPr lang="en-US" altLang="zh-TW" sz="2800" b="1">
                <a:solidFill>
                  <a:schemeClr val="bg1"/>
                </a:solidFill>
                <a:latin typeface="Meiryo UI" panose="020B0604030504040204" pitchFamily="50" charset="-128"/>
                <a:ea typeface="Meiryo UI" panose="020B0604030504040204" pitchFamily="50" charset="-128"/>
                <a:cs typeface="+mn-ea"/>
                <a:sym typeface="+mn-lt"/>
              </a:rPr>
              <a:t>03</a:t>
            </a:r>
            <a:endParaRPr lang="zh-TW" altLang="en-US" sz="28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50" name="箭號: 向右 49">
            <a:extLst>
              <a:ext uri="{FF2B5EF4-FFF2-40B4-BE49-F238E27FC236}">
                <a16:creationId xmlns:a16="http://schemas.microsoft.com/office/drawing/2014/main" id="{0EEC20F7-617D-ACDD-3ECD-3CF37F3869C3}"/>
              </a:ext>
            </a:extLst>
          </p:cNvPr>
          <p:cNvSpPr/>
          <p:nvPr/>
        </p:nvSpPr>
        <p:spPr>
          <a:xfrm rot="10800000" flipH="1">
            <a:off x="8479568" y="4190572"/>
            <a:ext cx="426221" cy="784304"/>
          </a:xfrm>
          <a:prstGeom prst="rightArrow">
            <a:avLst>
              <a:gd name="adj1" fmla="val 58274"/>
              <a:gd name="adj2" fmla="val 71603"/>
            </a:avLst>
          </a:prstGeom>
          <a:gradFill flip="none" rotWithShape="1">
            <a:gsLst>
              <a:gs pos="0">
                <a:srgbClr val="A37554"/>
              </a:gs>
              <a:gs pos="80000">
                <a:srgbClr val="FEDFA8"/>
              </a:gs>
            </a:gsLst>
            <a:lin ang="0" scaled="0"/>
            <a:tileRect/>
          </a:gra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a:xfrm>
            <a:off x="0" y="416177"/>
            <a:ext cx="12192000" cy="949237"/>
          </a:xfrm>
        </p:spPr>
        <p:txBody>
          <a:bodyPr>
            <a:normAutofit/>
          </a:bodyPr>
          <a:lstStyle/>
          <a:p>
            <a:pPr algn="ctr"/>
            <a:r>
              <a:rPr lang="zh-TW">
                <a:latin typeface="Meiryo UI" panose="020B0604030504040204" pitchFamily="50" charset="-128"/>
                <a:ea typeface="Meiryo UI" panose="020B0604030504040204" pitchFamily="50" charset="-128"/>
                <a:cs typeface="+mn-ea"/>
                <a:sym typeface="+mn-lt"/>
              </a:rPr>
              <a:t>HD</a:t>
            </a:r>
            <a:r>
              <a:rPr lang="en-US" altLang="zh-TW" dirty="0">
                <a:latin typeface="Meiryo UI" panose="020B0604030504040204" pitchFamily="50" charset="-128"/>
                <a:ea typeface="Meiryo UI" panose="020B0604030504040204" pitchFamily="50" charset="-128"/>
                <a:cs typeface="+mn-ea"/>
                <a:sym typeface="+mn-lt"/>
              </a:rPr>
              <a:t>D</a:t>
            </a:r>
            <a:r>
              <a:rPr lang="zh-TW" altLang="en-US">
                <a:latin typeface="Meiryo UI" panose="020B0604030504040204" pitchFamily="50" charset="-128"/>
                <a:ea typeface="Meiryo UI" panose="020B0604030504040204" pitchFamily="50" charset="-128"/>
                <a:cs typeface="+mn-ea"/>
                <a:sym typeface="+mn-lt"/>
              </a:rPr>
              <a:t>や</a:t>
            </a:r>
            <a:r>
              <a:rPr lang="en-US" altLang="zh-TW" dirty="0">
                <a:latin typeface="Meiryo UI" panose="020B0604030504040204" pitchFamily="50" charset="-128"/>
                <a:ea typeface="Meiryo UI" panose="020B0604030504040204" pitchFamily="50" charset="-128"/>
                <a:cs typeface="+mn-ea"/>
                <a:sym typeface="+mn-lt"/>
              </a:rPr>
              <a:t>SSD</a:t>
            </a:r>
            <a:r>
              <a:rPr lang="zh-TW" altLang="en-US">
                <a:latin typeface="Meiryo UI" panose="020B0604030504040204" pitchFamily="50" charset="-128"/>
                <a:ea typeface="Meiryo UI" panose="020B0604030504040204" pitchFamily="50" charset="-128"/>
                <a:cs typeface="+mn-ea"/>
                <a:sym typeface="+mn-lt"/>
              </a:rPr>
              <a:t>の取り付けが簡単です</a:t>
            </a:r>
            <a:endParaRPr lang="en-US" altLang="zh-TW">
              <a:latin typeface="Meiryo UI" panose="020B0604030504040204" pitchFamily="50" charset="-128"/>
              <a:ea typeface="Meiryo UI" panose="020B0604030504040204" pitchFamily="50" charset="-128"/>
            </a:endParaRPr>
          </a:p>
        </p:txBody>
      </p:sp>
      <p:sp>
        <p:nvSpPr>
          <p:cNvPr id="16" name="矩形 15">
            <a:extLst>
              <a:ext uri="{FF2B5EF4-FFF2-40B4-BE49-F238E27FC236}">
                <a16:creationId xmlns:a16="http://schemas.microsoft.com/office/drawing/2014/main" id="{B13053AC-6C46-6C4D-9A0A-905589ACE693}"/>
              </a:ext>
            </a:extLst>
          </p:cNvPr>
          <p:cNvSpPr/>
          <p:nvPr/>
        </p:nvSpPr>
        <p:spPr>
          <a:xfrm>
            <a:off x="3259935" y="1789504"/>
            <a:ext cx="5672130" cy="1200329"/>
          </a:xfrm>
          <a:prstGeom prst="rect">
            <a:avLst/>
          </a:prstGeom>
        </p:spPr>
        <p:txBody>
          <a:bodyPr wrap="square" lIns="91440" tIns="45720" rIns="91440" bIns="45720" anchor="t">
            <a:spAutoFit/>
          </a:bodyPr>
          <a:lstStyle/>
          <a:p>
            <a:pPr algn="ctr"/>
            <a:r>
              <a:rPr lang="zh-CN" sz="2400">
                <a:latin typeface="Meiryo UI" panose="020B0604030504040204" pitchFamily="50" charset="-128"/>
                <a:ea typeface="Meiryo UI" panose="020B0604030504040204" pitchFamily="50" charset="-128"/>
                <a:cs typeface="+mn-ea"/>
                <a:sym typeface="+mn-lt"/>
              </a:rPr>
              <a:t>3.5</a:t>
            </a:r>
            <a:r>
              <a:rPr lang="zh-CN" altLang="en-US" sz="2400">
                <a:latin typeface="Meiryo UI" panose="020B0604030504040204" pitchFamily="50" charset="-128"/>
                <a:ea typeface="Meiryo UI" panose="020B0604030504040204" pitchFamily="50" charset="-128"/>
                <a:cs typeface="+mn-ea"/>
                <a:sym typeface="+mn-lt"/>
              </a:rPr>
              <a:t>インチは工具なしで、</a:t>
            </a:r>
            <a:endParaRPr lang="en-US" altLang="zh-TW">
              <a:latin typeface="Meiryo UI" panose="020B0604030504040204" pitchFamily="50" charset="-128"/>
              <a:ea typeface="Meiryo UI" panose="020B0604030504040204" pitchFamily="50" charset="-128"/>
              <a:cs typeface="Arial" panose="020F0502020204030204"/>
              <a:sym typeface="+mn-lt"/>
            </a:endParaRPr>
          </a:p>
          <a:p>
            <a:pPr algn="ctr"/>
            <a:r>
              <a:rPr lang="zh-CN" sz="2400">
                <a:latin typeface="Meiryo UI" panose="020B0604030504040204" pitchFamily="50" charset="-128"/>
                <a:ea typeface="Meiryo UI" panose="020B0604030504040204" pitchFamily="50" charset="-128"/>
                <a:cs typeface="+mn-ea"/>
                <a:sym typeface="+mn-lt"/>
              </a:rPr>
              <a:t>2.5</a:t>
            </a:r>
            <a:r>
              <a:rPr lang="zh-CN" altLang="en-US" sz="2400">
                <a:latin typeface="Meiryo UI" panose="020B0604030504040204" pitchFamily="50" charset="-128"/>
                <a:ea typeface="Meiryo UI" panose="020B0604030504040204" pitchFamily="50" charset="-128"/>
                <a:cs typeface="+mn-ea"/>
                <a:sym typeface="+mn-lt"/>
              </a:rPr>
              <a:t>インチ</a:t>
            </a:r>
            <a:r>
              <a:rPr lang="zh-CN" sz="2400">
                <a:latin typeface="Meiryo UI" panose="020B0604030504040204" pitchFamily="50" charset="-128"/>
                <a:ea typeface="Meiryo UI" panose="020B0604030504040204" pitchFamily="50" charset="-128"/>
                <a:cs typeface="+mn-ea"/>
                <a:sym typeface="+mn-lt"/>
              </a:rPr>
              <a:t>SSD</a:t>
            </a:r>
            <a:r>
              <a:rPr lang="zh-CN" altLang="en-US" sz="2400">
                <a:latin typeface="Meiryo UI" panose="020B0604030504040204" pitchFamily="50" charset="-128"/>
                <a:ea typeface="Meiryo UI" panose="020B0604030504040204" pitchFamily="50" charset="-128"/>
                <a:cs typeface="+mn-ea"/>
                <a:sym typeface="+mn-lt"/>
              </a:rPr>
              <a:t>も簡単に取り付けが可能です。</a:t>
            </a:r>
            <a:endParaRPr lang="en-US" altLang="zh-TW">
              <a:latin typeface="Meiryo UI" panose="020B0604030504040204" pitchFamily="50" charset="-128"/>
              <a:ea typeface="Meiryo UI" panose="020B0604030504040204" pitchFamily="50" charset="-128"/>
              <a:cs typeface="Arial" panose="020F0502020204030204"/>
            </a:endParaRPr>
          </a:p>
          <a:p>
            <a:pPr algn="ctr"/>
            <a:endParaRPr lang="zh-CN" altLang="en-US" sz="2400">
              <a:latin typeface="Meiryo UI" panose="020B0604030504040204" pitchFamily="50" charset="-128"/>
              <a:ea typeface="Meiryo UI" panose="020B0604030504040204" pitchFamily="50" charset="-128"/>
              <a:cs typeface="+mn-ea"/>
              <a:sym typeface="+mn-lt"/>
            </a:endParaRPr>
          </a:p>
        </p:txBody>
      </p:sp>
      <p:sp>
        <p:nvSpPr>
          <p:cNvPr id="24" name="矩形: 圓角 23">
            <a:extLst>
              <a:ext uri="{FF2B5EF4-FFF2-40B4-BE49-F238E27FC236}">
                <a16:creationId xmlns:a16="http://schemas.microsoft.com/office/drawing/2014/main" id="{2D483A16-31F1-1988-76AE-08E44FF210DC}"/>
              </a:ext>
            </a:extLst>
          </p:cNvPr>
          <p:cNvSpPr/>
          <p:nvPr/>
        </p:nvSpPr>
        <p:spPr>
          <a:xfrm rot="10800000">
            <a:off x="3717407" y="2777334"/>
            <a:ext cx="4888162" cy="3412868"/>
          </a:xfrm>
          <a:prstGeom prst="roundRect">
            <a:avLst>
              <a:gd name="adj" fmla="val 1491"/>
            </a:avLst>
          </a:prstGeom>
          <a:gradFill>
            <a:gsLst>
              <a:gs pos="46774">
                <a:schemeClr val="bg1"/>
              </a:gs>
              <a:gs pos="0">
                <a:schemeClr val="bg1">
                  <a:alpha val="87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latin typeface="Meiryo UI" panose="020B0604030504040204" pitchFamily="50" charset="-128"/>
              <a:ea typeface="Meiryo UI" panose="020B0604030504040204" pitchFamily="50" charset="-128"/>
              <a:cs typeface="+mn-ea"/>
              <a:sym typeface="+mn-lt"/>
            </a:endParaRPr>
          </a:p>
        </p:txBody>
      </p:sp>
      <p:pic>
        <p:nvPicPr>
          <p:cNvPr id="30" name="圖片 29">
            <a:extLst>
              <a:ext uri="{FF2B5EF4-FFF2-40B4-BE49-F238E27FC236}">
                <a16:creationId xmlns:a16="http://schemas.microsoft.com/office/drawing/2014/main" id="{6D991812-20FE-3CDE-19A2-60647A30574E}"/>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715013" y="2771051"/>
            <a:ext cx="2891396" cy="2292999"/>
          </a:xfrm>
          <a:prstGeom prst="rect">
            <a:avLst/>
          </a:prstGeom>
        </p:spPr>
      </p:pic>
      <p:sp>
        <p:nvSpPr>
          <p:cNvPr id="31" name="文字方塊 30">
            <a:extLst>
              <a:ext uri="{FF2B5EF4-FFF2-40B4-BE49-F238E27FC236}">
                <a16:creationId xmlns:a16="http://schemas.microsoft.com/office/drawing/2014/main" id="{6DE794E7-2F96-7626-BB08-C0E327850932}"/>
              </a:ext>
            </a:extLst>
          </p:cNvPr>
          <p:cNvSpPr txBox="1"/>
          <p:nvPr/>
        </p:nvSpPr>
        <p:spPr>
          <a:xfrm>
            <a:off x="3718437" y="2874606"/>
            <a:ext cx="635408" cy="954107"/>
          </a:xfrm>
          <a:prstGeom prst="rect">
            <a:avLst/>
          </a:prstGeom>
          <a:noFill/>
        </p:spPr>
        <p:txBody>
          <a:bodyPr wrap="square" lIns="91440" tIns="45720" rIns="91440" bIns="45720" rtlCol="0" anchor="t">
            <a:spAutoFit/>
          </a:bodyPr>
          <a:lstStyle/>
          <a:p>
            <a:r>
              <a:rPr lang="en-US" altLang="zh-TW" sz="2800" b="1">
                <a:solidFill>
                  <a:schemeClr val="bg1"/>
                </a:solidFill>
                <a:latin typeface="Meiryo UI" panose="020B0604030504040204" pitchFamily="50" charset="-128"/>
                <a:ea typeface="Meiryo UI" panose="020B0604030504040204" pitchFamily="50" charset="-128"/>
                <a:cs typeface="+mn-ea"/>
                <a:sym typeface="+mn-lt"/>
              </a:rPr>
              <a:t>02</a:t>
            </a:r>
            <a:endParaRPr lang="zh-TW" altLang="en-US" sz="28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26" name="矩形 25">
            <a:extLst>
              <a:ext uri="{FF2B5EF4-FFF2-40B4-BE49-F238E27FC236}">
                <a16:creationId xmlns:a16="http://schemas.microsoft.com/office/drawing/2014/main" id="{C16F9475-B267-4B4E-B472-D1460790C77C}"/>
              </a:ext>
            </a:extLst>
          </p:cNvPr>
          <p:cNvSpPr/>
          <p:nvPr/>
        </p:nvSpPr>
        <p:spPr>
          <a:xfrm>
            <a:off x="7091730" y="3053225"/>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800" b="1">
                <a:latin typeface="Meiryo UI" panose="020B0604030504040204" pitchFamily="50" charset="-128"/>
                <a:ea typeface="Meiryo UI" panose="020B0604030504040204" pitchFamily="50" charset="-128"/>
                <a:cs typeface="+mn-ea"/>
                <a:sym typeface="+mn-lt"/>
              </a:rPr>
              <a:t>2.5-inch HDD / SSD</a:t>
            </a:r>
            <a:endParaRPr lang="zh-TW" altLang="en-US" sz="800" b="1">
              <a:latin typeface="Meiryo UI" panose="020B0604030504040204" pitchFamily="50" charset="-128"/>
              <a:ea typeface="Meiryo UI" panose="020B0604030504040204" pitchFamily="50" charset="-128"/>
              <a:cs typeface="+mn-ea"/>
              <a:sym typeface="+mn-lt"/>
            </a:endParaRPr>
          </a:p>
        </p:txBody>
      </p:sp>
      <p:sp>
        <p:nvSpPr>
          <p:cNvPr id="27" name="矩形 26">
            <a:extLst>
              <a:ext uri="{FF2B5EF4-FFF2-40B4-BE49-F238E27FC236}">
                <a16:creationId xmlns:a16="http://schemas.microsoft.com/office/drawing/2014/main" id="{5F9BF2AB-3F62-4F91-A29C-A42F1B63E3CA}"/>
              </a:ext>
            </a:extLst>
          </p:cNvPr>
          <p:cNvSpPr/>
          <p:nvPr/>
        </p:nvSpPr>
        <p:spPr>
          <a:xfrm>
            <a:off x="5508309" y="3053225"/>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800" b="1">
                <a:latin typeface="Meiryo UI" panose="020B0604030504040204" pitchFamily="50" charset="-128"/>
                <a:ea typeface="Meiryo UI" panose="020B0604030504040204" pitchFamily="50" charset="-128"/>
                <a:cs typeface="+mn-ea"/>
                <a:sym typeface="+mn-lt"/>
              </a:rPr>
              <a:t>3.5-inch HDD</a:t>
            </a:r>
            <a:endParaRPr lang="zh-TW" altLang="en-US" sz="800" b="1">
              <a:latin typeface="Meiryo UI" panose="020B0604030504040204" pitchFamily="50" charset="-128"/>
              <a:ea typeface="Meiryo UI" panose="020B0604030504040204" pitchFamily="50" charset="-128"/>
              <a:cs typeface="+mn-ea"/>
              <a:sym typeface="+mn-lt"/>
            </a:endParaRPr>
          </a:p>
        </p:txBody>
      </p:sp>
      <p:pic>
        <p:nvPicPr>
          <p:cNvPr id="18" name="圖形 17">
            <a:extLst>
              <a:ext uri="{FF2B5EF4-FFF2-40B4-BE49-F238E27FC236}">
                <a16:creationId xmlns:a16="http://schemas.microsoft.com/office/drawing/2014/main" id="{C1E5F7CB-924A-42A9-A2AF-87859C559AB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877848" y="4585865"/>
            <a:ext cx="1330562" cy="1151005"/>
          </a:xfrm>
          <a:prstGeom prst="rect">
            <a:avLst/>
          </a:prstGeom>
        </p:spPr>
      </p:pic>
      <p:pic>
        <p:nvPicPr>
          <p:cNvPr id="21" name="圖形 20">
            <a:extLst>
              <a:ext uri="{FF2B5EF4-FFF2-40B4-BE49-F238E27FC236}">
                <a16:creationId xmlns:a16="http://schemas.microsoft.com/office/drawing/2014/main" id="{97502771-E263-4FBC-916A-E33057DE42C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387801" y="3459222"/>
            <a:ext cx="1442088" cy="2332789"/>
          </a:xfrm>
          <a:prstGeom prst="rect">
            <a:avLst/>
          </a:prstGeom>
        </p:spPr>
      </p:pic>
      <p:pic>
        <p:nvPicPr>
          <p:cNvPr id="22" name="圖形 21">
            <a:extLst>
              <a:ext uri="{FF2B5EF4-FFF2-40B4-BE49-F238E27FC236}">
                <a16:creationId xmlns:a16="http://schemas.microsoft.com/office/drawing/2014/main" id="{E4742073-1C6D-4B89-9AF8-BC85329CA10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047194" y="3526804"/>
            <a:ext cx="1369608" cy="2258332"/>
          </a:xfrm>
          <a:prstGeom prst="rect">
            <a:avLst/>
          </a:prstGeom>
        </p:spPr>
      </p:pic>
      <p:sp>
        <p:nvSpPr>
          <p:cNvPr id="40" name="箭號: 向右 39">
            <a:extLst>
              <a:ext uri="{FF2B5EF4-FFF2-40B4-BE49-F238E27FC236}">
                <a16:creationId xmlns:a16="http://schemas.microsoft.com/office/drawing/2014/main" id="{E9353535-9C86-998D-24DF-8953EC4A086C}"/>
              </a:ext>
            </a:extLst>
          </p:cNvPr>
          <p:cNvSpPr/>
          <p:nvPr/>
        </p:nvSpPr>
        <p:spPr>
          <a:xfrm rot="10800000" flipH="1">
            <a:off x="3415856" y="4190572"/>
            <a:ext cx="426221" cy="784304"/>
          </a:xfrm>
          <a:prstGeom prst="rightArrow">
            <a:avLst>
              <a:gd name="adj1" fmla="val 58274"/>
              <a:gd name="adj2" fmla="val 71603"/>
            </a:avLst>
          </a:prstGeom>
          <a:gradFill flip="none" rotWithShape="1">
            <a:gsLst>
              <a:gs pos="0">
                <a:srgbClr val="A37554"/>
              </a:gs>
              <a:gs pos="80000">
                <a:srgbClr val="FEDFA8"/>
              </a:gs>
            </a:gsLst>
            <a:lin ang="0" scaled="0"/>
            <a:tileRect/>
          </a:gra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mn-ea"/>
              <a:sym typeface="+mn-lt"/>
            </a:endParaRPr>
          </a:p>
        </p:txBody>
      </p:sp>
      <p:sp>
        <p:nvSpPr>
          <p:cNvPr id="23" name="矩形: 圓角 22">
            <a:extLst>
              <a:ext uri="{FF2B5EF4-FFF2-40B4-BE49-F238E27FC236}">
                <a16:creationId xmlns:a16="http://schemas.microsoft.com/office/drawing/2014/main" id="{94670F3F-315F-4BB3-6996-8BB30381E1D2}"/>
              </a:ext>
            </a:extLst>
          </p:cNvPr>
          <p:cNvSpPr/>
          <p:nvPr/>
        </p:nvSpPr>
        <p:spPr>
          <a:xfrm rot="10800000">
            <a:off x="342723" y="2771049"/>
            <a:ext cx="3186961" cy="3417364"/>
          </a:xfrm>
          <a:prstGeom prst="roundRect">
            <a:avLst>
              <a:gd name="adj" fmla="val 1491"/>
            </a:avLst>
          </a:prstGeom>
          <a:gradFill>
            <a:gsLst>
              <a:gs pos="46774">
                <a:schemeClr val="bg1"/>
              </a:gs>
              <a:gs pos="0">
                <a:schemeClr val="bg1">
                  <a:alpha val="78000"/>
                </a:schemeClr>
              </a:gs>
              <a:gs pos="75200">
                <a:srgbClr val="E3E3E3"/>
              </a:gs>
              <a:gs pos="13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latin typeface="Meiryo UI" panose="020B0604030504040204" pitchFamily="50" charset="-128"/>
              <a:ea typeface="Meiryo UI" panose="020B0604030504040204" pitchFamily="50" charset="-128"/>
              <a:cs typeface="+mn-ea"/>
              <a:sym typeface="+mn-lt"/>
            </a:endParaRPr>
          </a:p>
        </p:txBody>
      </p:sp>
      <p:pic>
        <p:nvPicPr>
          <p:cNvPr id="19" name="圖片 18">
            <a:extLst>
              <a:ext uri="{FF2B5EF4-FFF2-40B4-BE49-F238E27FC236}">
                <a16:creationId xmlns:a16="http://schemas.microsoft.com/office/drawing/2014/main" id="{7AE0BFDA-3D4B-495E-9B84-2B69F27C1B5B}"/>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42726" y="2771050"/>
            <a:ext cx="2891396" cy="2292999"/>
          </a:xfrm>
          <a:prstGeom prst="rect">
            <a:avLst/>
          </a:prstGeom>
        </p:spPr>
      </p:pic>
      <p:sp>
        <p:nvSpPr>
          <p:cNvPr id="20" name="文字方塊 19">
            <a:extLst>
              <a:ext uri="{FF2B5EF4-FFF2-40B4-BE49-F238E27FC236}">
                <a16:creationId xmlns:a16="http://schemas.microsoft.com/office/drawing/2014/main" id="{581FC915-FDFF-4B5F-845F-37D3E9AFCCDA}"/>
              </a:ext>
            </a:extLst>
          </p:cNvPr>
          <p:cNvSpPr txBox="1"/>
          <p:nvPr/>
        </p:nvSpPr>
        <p:spPr>
          <a:xfrm>
            <a:off x="356933" y="2874605"/>
            <a:ext cx="635408" cy="954107"/>
          </a:xfrm>
          <a:prstGeom prst="rect">
            <a:avLst/>
          </a:prstGeom>
          <a:noFill/>
        </p:spPr>
        <p:txBody>
          <a:bodyPr wrap="square" lIns="91440" tIns="45720" rIns="91440" bIns="45720" rtlCol="0" anchor="t">
            <a:spAutoFit/>
          </a:bodyPr>
          <a:lstStyle/>
          <a:p>
            <a:r>
              <a:rPr lang="en-US" altLang="zh-TW" sz="2800" b="1">
                <a:solidFill>
                  <a:schemeClr val="bg1"/>
                </a:solidFill>
                <a:latin typeface="Meiryo UI" panose="020B0604030504040204" pitchFamily="50" charset="-128"/>
                <a:ea typeface="Meiryo UI" panose="020B0604030504040204" pitchFamily="50" charset="-128"/>
                <a:cs typeface="+mn-ea"/>
                <a:sym typeface="+mn-lt"/>
              </a:rPr>
              <a:t>01</a:t>
            </a:r>
            <a:endParaRPr lang="zh-TW" altLang="en-US" sz="2800" b="1">
              <a:solidFill>
                <a:schemeClr val="bg1"/>
              </a:solidFill>
              <a:latin typeface="Meiryo UI" panose="020B0604030504040204" pitchFamily="50" charset="-128"/>
              <a:ea typeface="Meiryo UI" panose="020B0604030504040204" pitchFamily="50" charset="-128"/>
              <a:cs typeface="+mn-ea"/>
              <a:sym typeface="+mn-lt"/>
            </a:endParaRPr>
          </a:p>
        </p:txBody>
      </p:sp>
      <p:pic>
        <p:nvPicPr>
          <p:cNvPr id="5" name="圖片 4">
            <a:extLst>
              <a:ext uri="{FF2B5EF4-FFF2-40B4-BE49-F238E27FC236}">
                <a16:creationId xmlns:a16="http://schemas.microsoft.com/office/drawing/2014/main" id="{82B8EDDB-1897-5A84-3216-97AAE7A07B53}"/>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244" y="3583032"/>
            <a:ext cx="3328289" cy="2605381"/>
          </a:xfrm>
          <a:prstGeom prst="rect">
            <a:avLst/>
          </a:prstGeom>
        </p:spPr>
      </p:pic>
      <p:pic>
        <p:nvPicPr>
          <p:cNvPr id="9" name="圖片 8" descr="一張含有 手推車, 桌, 線條畫 的圖片&#10;&#10;自動產生的描述">
            <a:extLst>
              <a:ext uri="{FF2B5EF4-FFF2-40B4-BE49-F238E27FC236}">
                <a16:creationId xmlns:a16="http://schemas.microsoft.com/office/drawing/2014/main" id="{AAD7637C-FEB8-FE4C-D6C1-FE074B860134}"/>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03617" y="3658601"/>
            <a:ext cx="3145658" cy="2331813"/>
          </a:xfrm>
          <a:prstGeom prst="rect">
            <a:avLst/>
          </a:prstGeom>
        </p:spPr>
      </p:pic>
    </p:spTree>
    <p:extLst>
      <p:ext uri="{BB962C8B-B14F-4D97-AF65-F5344CB8AC3E}">
        <p14:creationId xmlns:p14="http://schemas.microsoft.com/office/powerpoint/2010/main" val="36552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617;p84">
            <a:extLst>
              <a:ext uri="{FF2B5EF4-FFF2-40B4-BE49-F238E27FC236}">
                <a16:creationId xmlns:a16="http://schemas.microsoft.com/office/drawing/2014/main" id="{4F0E9508-1301-8663-2BF6-B7FD087A60EF}"/>
              </a:ext>
            </a:extLst>
          </p:cNvPr>
          <p:cNvSpPr/>
          <p:nvPr/>
        </p:nvSpPr>
        <p:spPr>
          <a:xfrm>
            <a:off x="2492931" y="2112811"/>
            <a:ext cx="2708506" cy="470794"/>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sp>
        <p:nvSpPr>
          <p:cNvPr id="40" name="Google Shape;1617;p84">
            <a:extLst>
              <a:ext uri="{FF2B5EF4-FFF2-40B4-BE49-F238E27FC236}">
                <a16:creationId xmlns:a16="http://schemas.microsoft.com/office/drawing/2014/main" id="{BAD3590A-F769-36F2-C646-B8EADA0E567B}"/>
              </a:ext>
            </a:extLst>
          </p:cNvPr>
          <p:cNvSpPr/>
          <p:nvPr/>
        </p:nvSpPr>
        <p:spPr>
          <a:xfrm>
            <a:off x="5265765" y="2112811"/>
            <a:ext cx="6080448" cy="482167"/>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sp>
        <p:nvSpPr>
          <p:cNvPr id="42" name="Google Shape;1617;p84">
            <a:extLst>
              <a:ext uri="{FF2B5EF4-FFF2-40B4-BE49-F238E27FC236}">
                <a16:creationId xmlns:a16="http://schemas.microsoft.com/office/drawing/2014/main" id="{3558962F-D405-F217-F585-4F7AEE577E26}"/>
              </a:ext>
            </a:extLst>
          </p:cNvPr>
          <p:cNvSpPr/>
          <p:nvPr/>
        </p:nvSpPr>
        <p:spPr>
          <a:xfrm>
            <a:off x="867226" y="2108205"/>
            <a:ext cx="1595495" cy="459421"/>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2" name="標題 11">
            <a:extLst>
              <a:ext uri="{FF2B5EF4-FFF2-40B4-BE49-F238E27FC236}">
                <a16:creationId xmlns:a16="http://schemas.microsoft.com/office/drawing/2014/main" id="{9307F0E2-C043-41D3-BC07-C057E606E812}"/>
              </a:ext>
            </a:extLst>
          </p:cNvPr>
          <p:cNvSpPr>
            <a:spLocks noGrp="1"/>
          </p:cNvSpPr>
          <p:nvPr>
            <p:ph type="title"/>
          </p:nvPr>
        </p:nvSpPr>
        <p:spPr>
          <a:xfrm>
            <a:off x="892081" y="357301"/>
            <a:ext cx="10454133" cy="949237"/>
          </a:xfrm>
        </p:spPr>
        <p:txBody>
          <a:bodyPr>
            <a:normAutofit/>
          </a:bodyPr>
          <a:lstStyle/>
          <a:p>
            <a:pPr algn="ctr"/>
            <a:r>
              <a:rPr lang="zh-TW" altLang="en-US">
                <a:solidFill>
                  <a:schemeClr val="tx1">
                    <a:lumMod val="85000"/>
                    <a:lumOff val="15000"/>
                  </a:schemeClr>
                </a:solidFill>
                <a:latin typeface="Meiryo UI" panose="020B0604030504040204" pitchFamily="50" charset="-128"/>
                <a:ea typeface="Meiryo UI" panose="020B0604030504040204" pitchFamily="50" charset="-128"/>
                <a:cs typeface="+mn-ea"/>
                <a:sym typeface="+mn-lt"/>
              </a:rPr>
              <a:t> TS-262/TS-462の仕様</a:t>
            </a:r>
          </a:p>
        </p:txBody>
      </p:sp>
      <p:sp>
        <p:nvSpPr>
          <p:cNvPr id="32" name="矩形: 圓角 31">
            <a:extLst>
              <a:ext uri="{FF2B5EF4-FFF2-40B4-BE49-F238E27FC236}">
                <a16:creationId xmlns:a16="http://schemas.microsoft.com/office/drawing/2014/main" id="{A4026977-B8C2-8048-13DA-AD858A4710AA}"/>
              </a:ext>
            </a:extLst>
          </p:cNvPr>
          <p:cNvSpPr/>
          <p:nvPr/>
        </p:nvSpPr>
        <p:spPr>
          <a:xfrm>
            <a:off x="4986846" y="1440337"/>
            <a:ext cx="1097911"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pic>
        <p:nvPicPr>
          <p:cNvPr id="30" name="圖片 29">
            <a:extLst>
              <a:ext uri="{FF2B5EF4-FFF2-40B4-BE49-F238E27FC236}">
                <a16:creationId xmlns:a16="http://schemas.microsoft.com/office/drawing/2014/main" id="{EED2111B-348A-26B8-2455-59EB6CD11E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83719" y="1647994"/>
            <a:ext cx="1428839" cy="893183"/>
          </a:xfrm>
          <a:prstGeom prst="rect">
            <a:avLst/>
          </a:prstGeom>
        </p:spPr>
      </p:pic>
      <p:sp>
        <p:nvSpPr>
          <p:cNvPr id="34" name="矩形: 圓角 33">
            <a:extLst>
              <a:ext uri="{FF2B5EF4-FFF2-40B4-BE49-F238E27FC236}">
                <a16:creationId xmlns:a16="http://schemas.microsoft.com/office/drawing/2014/main" id="{6701FE90-E3CF-15B5-DC34-6717C78828E7}"/>
              </a:ext>
            </a:extLst>
          </p:cNvPr>
          <p:cNvSpPr/>
          <p:nvPr/>
        </p:nvSpPr>
        <p:spPr>
          <a:xfrm>
            <a:off x="9326922" y="1341696"/>
            <a:ext cx="1097911"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pic>
        <p:nvPicPr>
          <p:cNvPr id="28" name="圖片 27">
            <a:extLst>
              <a:ext uri="{FF2B5EF4-FFF2-40B4-BE49-F238E27FC236}">
                <a16:creationId xmlns:a16="http://schemas.microsoft.com/office/drawing/2014/main" id="{64A8BA54-4902-B754-D44E-C27DD9952B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3975" y="1647994"/>
            <a:ext cx="1365094" cy="853336"/>
          </a:xfrm>
          <a:prstGeom prst="rect">
            <a:avLst/>
          </a:prstGeom>
        </p:spPr>
      </p:pic>
      <p:graphicFrame>
        <p:nvGraphicFramePr>
          <p:cNvPr id="3" name="表格 4">
            <a:extLst>
              <a:ext uri="{FF2B5EF4-FFF2-40B4-BE49-F238E27FC236}">
                <a16:creationId xmlns:a16="http://schemas.microsoft.com/office/drawing/2014/main" id="{2A55191D-92A4-FE41-9AFA-BF9ED2B6E9FC}"/>
              </a:ext>
            </a:extLst>
          </p:cNvPr>
          <p:cNvGraphicFramePr>
            <a:graphicFrameLocks noGrp="1"/>
          </p:cNvGraphicFramePr>
          <p:nvPr>
            <p:extLst>
              <p:ext uri="{D42A27DB-BD31-4B8C-83A1-F6EECF244321}">
                <p14:modId xmlns:p14="http://schemas.microsoft.com/office/powerpoint/2010/main" val="2143072633"/>
              </p:ext>
            </p:extLst>
          </p:nvPr>
        </p:nvGraphicFramePr>
        <p:xfrm>
          <a:off x="865378" y="2098621"/>
          <a:ext cx="10463121" cy="4622951"/>
        </p:xfrm>
        <a:graphic>
          <a:graphicData uri="http://schemas.openxmlformats.org/drawingml/2006/table">
            <a:tbl>
              <a:tblPr firstRow="1" bandRow="1">
                <a:effectLst>
                  <a:outerShdw blurRad="431800" dist="215900" dir="4140000" algn="ctr" rotWithShape="0">
                    <a:srgbClr val="000000">
                      <a:alpha val="25000"/>
                    </a:srgbClr>
                  </a:outerShdw>
                </a:effectLst>
                <a:tableStyleId>{2D5ABB26-0587-4C30-8999-92F81FD0307C}</a:tableStyleId>
              </a:tblPr>
              <a:tblGrid>
                <a:gridCol w="1535373">
                  <a:extLst>
                    <a:ext uri="{9D8B030D-6E8A-4147-A177-3AD203B41FA5}">
                      <a16:colId xmlns:a16="http://schemas.microsoft.com/office/drawing/2014/main" val="2370457907"/>
                    </a:ext>
                  </a:extLst>
                </a:gridCol>
                <a:gridCol w="2732584">
                  <a:extLst>
                    <a:ext uri="{9D8B030D-6E8A-4147-A177-3AD203B41FA5}">
                      <a16:colId xmlns:a16="http://schemas.microsoft.com/office/drawing/2014/main" val="2945463396"/>
                    </a:ext>
                  </a:extLst>
                </a:gridCol>
                <a:gridCol w="208280">
                  <a:extLst>
                    <a:ext uri="{9D8B030D-6E8A-4147-A177-3AD203B41FA5}">
                      <a16:colId xmlns:a16="http://schemas.microsoft.com/office/drawing/2014/main" val="3655696114"/>
                    </a:ext>
                  </a:extLst>
                </a:gridCol>
                <a:gridCol w="2993442">
                  <a:extLst>
                    <a:ext uri="{9D8B030D-6E8A-4147-A177-3AD203B41FA5}">
                      <a16:colId xmlns:a16="http://schemas.microsoft.com/office/drawing/2014/main" val="1055687353"/>
                    </a:ext>
                  </a:extLst>
                </a:gridCol>
                <a:gridCol w="2993442">
                  <a:extLst>
                    <a:ext uri="{9D8B030D-6E8A-4147-A177-3AD203B41FA5}">
                      <a16:colId xmlns:a16="http://schemas.microsoft.com/office/drawing/2014/main" val="2496989297"/>
                    </a:ext>
                  </a:extLst>
                </a:gridCol>
              </a:tblGrid>
              <a:tr h="370840">
                <a:tc>
                  <a:txBody>
                    <a:bodyPr/>
                    <a:lstStyle/>
                    <a:p>
                      <a:pPr algn="ctr"/>
                      <a:r>
                        <a:rPr lang="en-US" altLang="zh-TW" sz="1600" b="1">
                          <a:solidFill>
                            <a:schemeClr val="bg1"/>
                          </a:solidFill>
                          <a:latin typeface="+mn-lt"/>
                          <a:ea typeface="+mn-ea"/>
                          <a:cs typeface="+mn-ea"/>
                          <a:sym typeface="+mn-lt"/>
                        </a:rPr>
                        <a:t>Model</a:t>
                      </a:r>
                      <a:endParaRPr lang="zh-TW" altLang="en-US" sz="1600" b="1">
                        <a:solidFill>
                          <a:schemeClr val="bg1"/>
                        </a:solidFill>
                        <a:latin typeface="+mn-lt"/>
                        <a:ea typeface="+mn-ea"/>
                        <a:cs typeface="+mn-ea"/>
                        <a:sym typeface="+mn-lt"/>
                      </a:endParaRPr>
                    </a:p>
                  </a:txBody>
                  <a:tcPr anchor="ctr"/>
                </a:tc>
                <a:tc>
                  <a:txBody>
                    <a:bodyPr/>
                    <a:lstStyle/>
                    <a:p>
                      <a:pPr algn="ctr"/>
                      <a:r>
                        <a:rPr lang="en-US" altLang="zh-TW" sz="1600" b="1">
                          <a:solidFill>
                            <a:schemeClr val="bg1"/>
                          </a:solidFill>
                          <a:latin typeface="+mn-lt"/>
                          <a:ea typeface="+mn-ea"/>
                          <a:cs typeface="+mn-ea"/>
                          <a:sym typeface="+mn-lt"/>
                        </a:rPr>
                        <a:t>TS-262</a:t>
                      </a:r>
                      <a:endParaRPr lang="zh-TW" altLang="en-US" sz="1600" b="1">
                        <a:solidFill>
                          <a:schemeClr val="bg1"/>
                        </a:solidFill>
                        <a:latin typeface="+mn-lt"/>
                        <a:ea typeface="+mn-ea"/>
                        <a:cs typeface="+mn-ea"/>
                        <a:sym typeface="+mn-lt"/>
                      </a:endParaRPr>
                    </a:p>
                  </a:txBody>
                  <a:tcPr anchor="ctr"/>
                </a:tc>
                <a:tc gridSpan="3">
                  <a:txBody>
                    <a:bodyPr/>
                    <a:lstStyle/>
                    <a:p>
                      <a:pPr algn="ctr"/>
                      <a:r>
                        <a:rPr lang="en-US" altLang="zh-TW" sz="1600" b="1">
                          <a:solidFill>
                            <a:schemeClr val="bg1"/>
                          </a:solidFill>
                          <a:latin typeface="+mn-lt"/>
                          <a:ea typeface="+mn-ea"/>
                          <a:cs typeface="+mn-ea"/>
                          <a:sym typeface="+mn-lt"/>
                        </a:rPr>
                        <a:t>TS-462</a:t>
                      </a:r>
                      <a:endParaRPr lang="zh-TW" altLang="en-US" sz="1600" b="1">
                        <a:solidFill>
                          <a:schemeClr val="bg1"/>
                        </a:solidFill>
                        <a:latin typeface="+mn-lt"/>
                        <a:ea typeface="+mn-ea"/>
                        <a:cs typeface="+mn-ea"/>
                        <a:sym typeface="+mn-lt"/>
                      </a:endParaRPr>
                    </a:p>
                  </a:txBody>
                  <a:tcPr anchor="ctr"/>
                </a:tc>
                <a:tc hMerge="1">
                  <a:txBody>
                    <a:bodyPr/>
                    <a:lstStyle/>
                    <a:p>
                      <a:pPr lvl="0" algn="ctr">
                        <a:buNone/>
                      </a:pPr>
                      <a:r>
                        <a:rPr lang="en-US" altLang="zh-TW" sz="1450" b="1">
                          <a:solidFill>
                            <a:schemeClr val="bg1"/>
                          </a:solidFill>
                          <a:sym typeface="+mn-lt"/>
                        </a:rPr>
                        <a:t>TS-462</a:t>
                      </a:r>
                      <a:endParaRPr lang="zh-TW" altLang="en-US" sz="1450" b="1">
                        <a:solidFill>
                          <a:schemeClr val="bg1"/>
                        </a:solidFill>
                        <a:latin typeface="+mn-lt"/>
                        <a:ea typeface="+mn-ea"/>
                        <a:cs typeface="+mn-ea"/>
                        <a:sym typeface="+mn-lt"/>
                      </a:endParaRPr>
                    </a:p>
                  </a:txBody>
                  <a:tcPr anchor="ctr"/>
                </a:tc>
                <a:tc hMerge="1">
                  <a:txBody>
                    <a:bodyPr/>
                    <a:lstStyle/>
                    <a:p>
                      <a:endParaRPr lang="zh-TW" altLang="en-US">
                        <a:sym typeface="+mn-lt"/>
                      </a:endParaRPr>
                    </a:p>
                  </a:txBody>
                  <a:tcPr anchor="ctr"/>
                </a:tc>
                <a:extLst>
                  <a:ext uri="{0D108BD9-81ED-4DB2-BD59-A6C34878D82A}">
                    <a16:rowId xmlns:a16="http://schemas.microsoft.com/office/drawing/2014/main" val="404924829"/>
                  </a:ext>
                </a:extLst>
              </a:tr>
              <a:tr h="403897">
                <a:tc>
                  <a:txBody>
                    <a:bodyPr/>
                    <a:lstStyle/>
                    <a:p>
                      <a:r>
                        <a:rPr lang="en-US" altLang="zh-TW" sz="1200" b="1">
                          <a:latin typeface="+mn-lt"/>
                          <a:ea typeface="+mn-ea"/>
                          <a:cs typeface="+mn-ea"/>
                          <a:sym typeface="+mn-lt"/>
                        </a:rPr>
                        <a:t>SKU</a:t>
                      </a:r>
                      <a:endParaRPr lang="zh-TW" altLang="en-US" sz="1200" b="1">
                        <a:latin typeface="+mn-lt"/>
                        <a:ea typeface="+mn-ea"/>
                        <a:cs typeface="+mn-ea"/>
                        <a:sym typeface="+mn-lt"/>
                      </a:endParaRPr>
                    </a:p>
                  </a:txBody>
                  <a:tcPr anchor="ctr">
                    <a:solidFill>
                      <a:srgbClr val="F6F6F8"/>
                    </a:solidFill>
                  </a:tcPr>
                </a:tc>
                <a:tc>
                  <a:txBody>
                    <a:bodyPr/>
                    <a:lstStyle/>
                    <a:p>
                      <a:pPr algn="ctr"/>
                      <a:r>
                        <a:rPr lang="en-US" altLang="zh-TW" sz="1200">
                          <a:latin typeface="+mn-lt"/>
                          <a:ea typeface="+mn-ea"/>
                          <a:cs typeface="+mn-ea"/>
                          <a:sym typeface="+mn-lt"/>
                        </a:rPr>
                        <a:t>TS-262-4G</a:t>
                      </a:r>
                      <a:endParaRPr lang="zh-TW" altLang="en-US" sz="1200">
                        <a:latin typeface="+mn-lt"/>
                        <a:ea typeface="+mn-ea"/>
                        <a:cs typeface="+mn-ea"/>
                        <a:sym typeface="+mn-lt"/>
                      </a:endParaRPr>
                    </a:p>
                  </a:txBody>
                  <a:tcPr anchor="ctr">
                    <a:solidFill>
                      <a:srgbClr val="F6F6F8"/>
                    </a:solidFill>
                  </a:tcPr>
                </a:tc>
                <a:tc gridSpan="2">
                  <a:txBody>
                    <a:bodyPr/>
                    <a:lstStyle/>
                    <a:p>
                      <a:pPr algn="ctr"/>
                      <a:r>
                        <a:rPr lang="en-US" altLang="zh-TW" sz="1200">
                          <a:latin typeface="+mn-lt"/>
                          <a:ea typeface="+mn-ea"/>
                          <a:cs typeface="+mn-ea"/>
                          <a:sym typeface="+mn-lt"/>
                        </a:rPr>
                        <a:t>TS-462-2G</a:t>
                      </a:r>
                      <a:endParaRPr lang="zh-TW" altLang="en-US" sz="1200">
                        <a:latin typeface="+mn-lt"/>
                        <a:ea typeface="+mn-ea"/>
                        <a:cs typeface="+mn-ea"/>
                        <a:sym typeface="+mn-lt"/>
                      </a:endParaRPr>
                    </a:p>
                  </a:txBody>
                  <a:tcPr anchor="ctr">
                    <a:solidFill>
                      <a:srgbClr val="F6F6F8"/>
                    </a:solidFill>
                  </a:tcPr>
                </a:tc>
                <a:tc hMerge="1">
                  <a:txBody>
                    <a:bodyPr/>
                    <a:lstStyle/>
                    <a:p>
                      <a:pPr lvl="0" algn="ctr">
                        <a:buNone/>
                      </a:pPr>
                      <a:r>
                        <a:rPr lang="en-US" altLang="zh-TW" sz="1200">
                          <a:sym typeface="+mn-lt"/>
                        </a:rPr>
                        <a:t>TS-462-2G</a:t>
                      </a:r>
                      <a:endParaRPr lang="zh-TW" altLang="en-US" sz="1200">
                        <a:latin typeface="+mn-lt"/>
                        <a:ea typeface="+mn-ea"/>
                        <a:cs typeface="+mn-ea"/>
                        <a:sym typeface="+mn-lt"/>
                      </a:endParaRPr>
                    </a:p>
                  </a:txBody>
                  <a:tcPr anchor="ctr">
                    <a:solidFill>
                      <a:srgbClr val="F6F6F8"/>
                    </a:solidFill>
                  </a:tcPr>
                </a:tc>
                <a:tc>
                  <a:txBody>
                    <a:bodyPr/>
                    <a:lstStyle/>
                    <a:p>
                      <a:pPr lvl="0" algn="ctr">
                        <a:buNone/>
                      </a:pPr>
                      <a:r>
                        <a:rPr lang="en-US" sz="1200" b="0" i="0" u="none" strike="noStrike" noProof="0">
                          <a:latin typeface="Arial"/>
                        </a:rPr>
                        <a:t>TS-462-4G</a:t>
                      </a:r>
                      <a:endParaRPr lang="zh-TW" altLang="en-US" sz="1200">
                        <a:sym typeface="+mn-lt"/>
                      </a:endParaRPr>
                    </a:p>
                  </a:txBody>
                  <a:tcPr anchor="ctr">
                    <a:solidFill>
                      <a:srgbClr val="F6F6F8"/>
                    </a:solidFill>
                  </a:tcPr>
                </a:tc>
                <a:extLst>
                  <a:ext uri="{0D108BD9-81ED-4DB2-BD59-A6C34878D82A}">
                    <a16:rowId xmlns:a16="http://schemas.microsoft.com/office/drawing/2014/main" val="2636051266"/>
                  </a:ext>
                </a:extLst>
              </a:tr>
              <a:tr h="424295">
                <a:tc>
                  <a:txBody>
                    <a:bodyPr/>
                    <a:lstStyle/>
                    <a:p>
                      <a:r>
                        <a:rPr lang="en-US" altLang="zh-TW" sz="1200" b="1">
                          <a:solidFill>
                            <a:schemeClr val="tx1">
                              <a:lumMod val="85000"/>
                              <a:lumOff val="15000"/>
                            </a:schemeClr>
                          </a:solidFill>
                          <a:latin typeface="+mn-lt"/>
                          <a:ea typeface="+mn-ea"/>
                          <a:cs typeface="+mn-ea"/>
                          <a:sym typeface="+mn-lt"/>
                        </a:rPr>
                        <a:t>CPU</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lvl="0" algn="ctr">
                        <a:buNone/>
                      </a:pPr>
                      <a:r>
                        <a:rPr lang="en-US" altLang="zh-TW" sz="1200" b="0" u="none" strike="noStrike" noProof="0">
                          <a:latin typeface="+mn-lt"/>
                          <a:ea typeface="+mn-ea"/>
                          <a:cs typeface="+mn-ea"/>
                          <a:sym typeface="+mn-lt"/>
                        </a:rPr>
                        <a:t>Intel®</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Celeron®</a:t>
                      </a:r>
                      <a:r>
                        <a:rPr lang="zh-TW" altLang="en-US" sz="1200" b="0" u="none" strike="noStrike" noProof="0">
                          <a:latin typeface="+mn-lt"/>
                          <a:ea typeface="+mn-ea"/>
                          <a:cs typeface="+mn-ea"/>
                          <a:sym typeface="+mn-lt"/>
                        </a:rPr>
                        <a:t> </a:t>
                      </a:r>
                      <a:r>
                        <a:rPr lang="en-US" altLang="zh-TW" sz="1200" b="0" u="none" strike="noStrike" noProof="0">
                          <a:solidFill>
                            <a:srgbClr val="C00000"/>
                          </a:solidFill>
                          <a:latin typeface="+mn-lt"/>
                          <a:ea typeface="+mn-ea"/>
                          <a:cs typeface="+mn-ea"/>
                          <a:sym typeface="+mn-lt"/>
                        </a:rPr>
                        <a:t>N4505</a:t>
                      </a:r>
                      <a:r>
                        <a:rPr lang="zh-TW" altLang="en-US" sz="1200" b="0" u="none" strike="noStrike" noProof="0">
                          <a:solidFill>
                            <a:srgbClr val="ED7D31"/>
                          </a:solidFill>
                          <a:latin typeface="+mn-lt"/>
                          <a:ea typeface="+mn-ea"/>
                          <a:cs typeface="+mn-ea"/>
                          <a:sym typeface="+mn-lt"/>
                        </a:rPr>
                        <a:t> </a:t>
                      </a:r>
                      <a:r>
                        <a:rPr lang="en-US" altLang="zh-TW" sz="1200" b="0" u="none" strike="noStrike" noProof="0">
                          <a:latin typeface="+mn-lt"/>
                          <a:ea typeface="+mn-ea"/>
                          <a:cs typeface="+mn-ea"/>
                          <a:sym typeface="+mn-lt"/>
                        </a:rPr>
                        <a:t>2-core/2-thread</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processor,</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burst</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up</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to</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2.9</a:t>
                      </a: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GHz</a:t>
                      </a:r>
                      <a:endParaRPr lang="zh-TW" sz="1200">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endParaRPr lang="zh-TW"/>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3841333875"/>
                  </a:ext>
                </a:extLst>
              </a:tr>
              <a:tr h="370840">
                <a:tc>
                  <a:txBody>
                    <a:bodyPr/>
                    <a:lstStyle/>
                    <a:p>
                      <a:r>
                        <a:rPr lang="en-US" altLang="zh-TW" sz="1200" b="1">
                          <a:solidFill>
                            <a:schemeClr val="tx1">
                              <a:lumMod val="85000"/>
                              <a:lumOff val="15000"/>
                            </a:schemeClr>
                          </a:solidFill>
                          <a:latin typeface="+mn-lt"/>
                          <a:ea typeface="+mn-ea"/>
                          <a:cs typeface="+mn-ea"/>
                          <a:sym typeface="+mn-lt"/>
                        </a:rPr>
                        <a:t>Default Memory</a:t>
                      </a:r>
                    </a:p>
                  </a:txBody>
                  <a:tcPr marL="72083" marR="72083" marT="36042" marB="36042" anchor="ctr">
                    <a:solidFill>
                      <a:srgbClr val="F6F6F8"/>
                    </a:solidFill>
                  </a:tcPr>
                </a:tc>
                <a:tc gridSpan="2">
                  <a:txBody>
                    <a:bodyPr/>
                    <a:lstStyle/>
                    <a:p>
                      <a:pPr lvl="0" algn="ctr">
                        <a:buNone/>
                      </a:pPr>
                      <a:r>
                        <a:rPr lang="en-US" altLang="zh-TW" sz="1200" b="1" u="none" strike="noStrike" noProof="0">
                          <a:latin typeface="+mn-lt"/>
                          <a:ea typeface="+mn-ea"/>
                          <a:cs typeface="+mn-ea"/>
                          <a:sym typeface="+mn-lt"/>
                        </a:rPr>
                        <a:t>4</a:t>
                      </a:r>
                      <a:r>
                        <a:rPr lang="zh-TW" sz="1200" b="1" u="none" strike="noStrike" noProof="0">
                          <a:latin typeface="+mn-lt"/>
                          <a:ea typeface="+mn-ea"/>
                          <a:cs typeface="+mn-ea"/>
                          <a:sym typeface="+mn-lt"/>
                        </a:rPr>
                        <a:t>GB </a:t>
                      </a:r>
                      <a:r>
                        <a:rPr lang="en-US" altLang="zh-TW" sz="1200" b="1" u="none" strike="noStrike" noProof="0">
                          <a:latin typeface="+mn-lt"/>
                          <a:ea typeface="+mn-ea"/>
                          <a:cs typeface="+mn-ea"/>
                          <a:sym typeface="+mn-lt"/>
                        </a:rPr>
                        <a:t>Onboard</a:t>
                      </a:r>
                      <a:r>
                        <a:rPr lang="zh-TW" sz="1200" b="1" u="none" strike="noStrike" noProof="0">
                          <a:latin typeface="+mn-lt"/>
                          <a:ea typeface="+mn-ea"/>
                          <a:cs typeface="+mn-ea"/>
                          <a:sym typeface="+mn-lt"/>
                        </a:rPr>
                        <a:t> </a:t>
                      </a:r>
                      <a:r>
                        <a:rPr lang="en-US" altLang="zh-TW" sz="1200" b="1" u="none" strike="noStrike" noProof="0">
                          <a:latin typeface="+mn-lt"/>
                          <a:ea typeface="+mn-ea"/>
                          <a:cs typeface="+mn-ea"/>
                          <a:sym typeface="+mn-lt"/>
                        </a:rPr>
                        <a:t>,</a:t>
                      </a:r>
                      <a:r>
                        <a:rPr lang="zh-TW" sz="1200" b="1" u="none" strike="noStrike" noProof="0">
                          <a:latin typeface="+mn-lt"/>
                          <a:ea typeface="+mn-ea"/>
                          <a:cs typeface="+mn-ea"/>
                          <a:sym typeface="+mn-lt"/>
                        </a:rPr>
                        <a:t> </a:t>
                      </a:r>
                      <a:r>
                        <a:rPr lang="en-US" altLang="zh-TW" sz="1200" b="1" u="none" strike="noStrike" noProof="0">
                          <a:latin typeface="+mn-lt"/>
                          <a:ea typeface="+mn-ea"/>
                          <a:cs typeface="+mn-ea"/>
                          <a:sym typeface="+mn-lt"/>
                        </a:rPr>
                        <a:t>non</a:t>
                      </a:r>
                      <a:r>
                        <a:rPr lang="zh-TW" sz="1200" b="1" u="none" strike="noStrike" noProof="0">
                          <a:latin typeface="+mn-lt"/>
                          <a:ea typeface="+mn-ea"/>
                          <a:cs typeface="+mn-ea"/>
                          <a:sym typeface="+mn-lt"/>
                        </a:rPr>
                        <a:t>-</a:t>
                      </a:r>
                      <a:r>
                        <a:rPr lang="en-US" altLang="zh-TW" sz="1200" b="1" u="none" strike="noStrike" noProof="0">
                          <a:latin typeface="+mn-lt"/>
                          <a:ea typeface="+mn-ea"/>
                          <a:cs typeface="+mn-ea"/>
                          <a:sym typeface="+mn-lt"/>
                        </a:rPr>
                        <a:t>expandable</a:t>
                      </a:r>
                      <a:endParaRPr lang="zh-TW" altLang="en-US" sz="1200" b="1" u="none" strike="noStrike" noProof="0">
                        <a:latin typeface="+mn-lt"/>
                        <a:ea typeface="+mn-ea"/>
                        <a:cs typeface="+mn-ea"/>
                        <a:sym typeface="+mn-lt"/>
                      </a:endParaRPr>
                    </a:p>
                  </a:txBody>
                  <a:tcPr anchor="ctr">
                    <a:solidFill>
                      <a:srgbClr val="F6F6F8"/>
                    </a:solidFill>
                  </a:tcPr>
                </a:tc>
                <a:tc hMerge="1">
                  <a:txBody>
                    <a:bodyPr/>
                    <a:lstStyle/>
                    <a:p>
                      <a:pPr lvl="0" algn="ctr">
                        <a:buNone/>
                      </a:pPr>
                      <a:endParaRPr lang="zh-TW" altLang="en-US" sz="1200" b="1" i="0" u="none" strike="noStrike" noProof="0">
                        <a:latin typeface="+mn-lt"/>
                        <a:ea typeface="+mn-ea"/>
                        <a:cs typeface="+mn-ea"/>
                        <a:sym typeface="+mn-lt"/>
                      </a:endParaRPr>
                    </a:p>
                  </a:txBody>
                  <a:tcPr anchor="ctr">
                    <a:solidFill>
                      <a:srgbClr val="F6F6F8"/>
                    </a:solidFill>
                  </a:tcPr>
                </a:tc>
                <a:tc>
                  <a:txBody>
                    <a:bodyPr/>
                    <a:lstStyle/>
                    <a:p>
                      <a:pPr lvl="0" algn="ctr">
                        <a:buNone/>
                      </a:pPr>
                      <a:r>
                        <a:rPr lang="zh-TW" sz="1200" b="0" u="none" strike="noStrike" noProof="0">
                          <a:latin typeface="+mn-lt"/>
                          <a:ea typeface="+mn-ea"/>
                          <a:cs typeface="+mn-ea"/>
                          <a:sym typeface="+mn-lt"/>
                        </a:rPr>
                        <a:t>2 GB SO-DIMM DDR4 (1 x 2</a:t>
                      </a:r>
                      <a:r>
                        <a:rPr lang="zh-TW" altLang="en-US" sz="1200" b="0" u="none" strike="noStrike" noProof="0">
                          <a:latin typeface="+mn-lt"/>
                          <a:ea typeface="+mn-ea"/>
                          <a:cs typeface="+mn-ea"/>
                          <a:sym typeface="+mn-lt"/>
                        </a:rPr>
                        <a:t> </a:t>
                      </a:r>
                      <a:r>
                        <a:rPr lang="zh-TW" sz="1200" b="0" u="none" strike="noStrike" noProof="0">
                          <a:latin typeface="+mn-lt"/>
                          <a:ea typeface="+mn-ea"/>
                          <a:cs typeface="+mn-ea"/>
                          <a:sym typeface="+mn-lt"/>
                        </a:rPr>
                        <a:t>GB)</a:t>
                      </a:r>
                      <a:r>
                        <a:rPr lang="en-US" altLang="zh-TW" sz="1200" b="0" u="none" strike="noStrike" noProof="0">
                          <a:latin typeface="+mn-lt"/>
                          <a:ea typeface="+mn-ea"/>
                          <a:cs typeface="+mn-ea"/>
                          <a:sym typeface="+mn-lt"/>
                        </a:rPr>
                        <a:t>,</a:t>
                      </a:r>
                      <a:r>
                        <a:rPr lang="zh-TW" altLang="en-US" sz="1200" b="0" u="none" strike="noStrike" noProof="0">
                          <a:latin typeface="+mn-lt"/>
                          <a:ea typeface="+mn-ea"/>
                          <a:cs typeface="+mn-ea"/>
                          <a:sym typeface="+mn-lt"/>
                        </a:rPr>
                        <a:t> Max 16GB (2 x 8GB)</a:t>
                      </a:r>
                      <a:endParaRPr lang="zh-TW" altLang="en-US" sz="1200">
                        <a:latin typeface="+mn-lt"/>
                        <a:ea typeface="+mn-ea"/>
                        <a:cs typeface="+mn-ea"/>
                        <a:sym typeface="+mn-lt"/>
                      </a:endParaRPr>
                    </a:p>
                  </a:txBody>
                  <a:tcPr anchor="ctr">
                    <a:solidFill>
                      <a:srgbClr val="F6F6F8"/>
                    </a:solidFill>
                  </a:tcPr>
                </a:tc>
                <a:tc>
                  <a:txBody>
                    <a:bodyPr/>
                    <a:lstStyle/>
                    <a:p>
                      <a:pPr lvl="0" algn="ctr">
                        <a:buNone/>
                      </a:pPr>
                      <a:r>
                        <a:rPr lang="en-US" altLang="zh-TW" sz="1200" b="1" i="0" u="none" strike="noStrike" noProof="0">
                          <a:latin typeface="Arial"/>
                        </a:rPr>
                        <a:t>4</a:t>
                      </a:r>
                      <a:r>
                        <a:rPr lang="zh-TW" sz="1200" b="1" i="0" u="none" strike="noStrike" noProof="0">
                          <a:latin typeface="Arial"/>
                          <a:ea typeface="+mn-ea"/>
                        </a:rPr>
                        <a:t>GB </a:t>
                      </a:r>
                      <a:r>
                        <a:rPr lang="en-US" altLang="zh-TW" sz="1200" b="1" i="0" u="none" strike="noStrike" noProof="0">
                          <a:latin typeface="Arial"/>
                        </a:rPr>
                        <a:t>Onboard</a:t>
                      </a:r>
                      <a:r>
                        <a:rPr lang="zh-TW" sz="1200" b="1" i="0" u="none" strike="noStrike" noProof="0">
                          <a:latin typeface="Arial"/>
                          <a:ea typeface="+mn-ea"/>
                        </a:rPr>
                        <a:t> </a:t>
                      </a:r>
                      <a:r>
                        <a:rPr lang="en-US" altLang="zh-TW" sz="1200" b="1" i="0" u="none" strike="noStrike" noProof="0">
                          <a:latin typeface="Arial"/>
                        </a:rPr>
                        <a:t>,</a:t>
                      </a:r>
                      <a:r>
                        <a:rPr lang="zh-TW" sz="1200" b="1" i="0" u="none" strike="noStrike" noProof="0">
                          <a:latin typeface="Arial"/>
                          <a:ea typeface="+mn-ea"/>
                        </a:rPr>
                        <a:t> </a:t>
                      </a:r>
                      <a:r>
                        <a:rPr lang="en-US" altLang="zh-TW" sz="1200" b="1" i="0" u="none" strike="noStrike" noProof="0">
                          <a:latin typeface="Arial"/>
                        </a:rPr>
                        <a:t>non</a:t>
                      </a:r>
                      <a:r>
                        <a:rPr lang="zh-TW" sz="1200" b="1" i="0" u="none" strike="noStrike" noProof="0">
                          <a:latin typeface="Arial"/>
                          <a:ea typeface="+mn-ea"/>
                        </a:rPr>
                        <a:t>-</a:t>
                      </a:r>
                      <a:r>
                        <a:rPr lang="en-US" altLang="zh-TW" sz="1200" b="1" i="0" u="none" strike="noStrike" noProof="0">
                          <a:latin typeface="Arial"/>
                        </a:rPr>
                        <a:t>expandable</a:t>
                      </a:r>
                      <a:endParaRPr lang="zh-TW" sz="1200">
                        <a:sym typeface="+mn-lt"/>
                      </a:endParaRPr>
                    </a:p>
                  </a:txBody>
                  <a:tcPr anchor="ctr">
                    <a:solidFill>
                      <a:srgbClr val="F6F6F8"/>
                    </a:solidFill>
                  </a:tcPr>
                </a:tc>
                <a:extLst>
                  <a:ext uri="{0D108BD9-81ED-4DB2-BD59-A6C34878D82A}">
                    <a16:rowId xmlns:a16="http://schemas.microsoft.com/office/drawing/2014/main" val="463115794"/>
                  </a:ext>
                </a:extLst>
              </a:tr>
              <a:tr h="370839">
                <a:tc>
                  <a:txBody>
                    <a:bodyPr/>
                    <a:lstStyle/>
                    <a:p>
                      <a:pPr lvl="0">
                        <a:buNone/>
                      </a:pPr>
                      <a:r>
                        <a:rPr lang="en-US" sz="1200" b="1" u="none" strike="noStrike" baseline="0" noProof="0">
                          <a:solidFill>
                            <a:schemeClr val="tx1">
                              <a:lumMod val="95000"/>
                              <a:lumOff val="5000"/>
                            </a:schemeClr>
                          </a:solidFill>
                          <a:latin typeface="+mn-lt"/>
                          <a:ea typeface="+mn-ea"/>
                          <a:cs typeface="+mn-ea"/>
                          <a:sym typeface="+mn-lt"/>
                        </a:rPr>
                        <a:t>Maximum Memory</a:t>
                      </a:r>
                      <a:endParaRPr lang="en-US" sz="1200" b="1" i="0" u="none" strike="noStrike" baseline="0" noProof="0">
                        <a:solidFill>
                          <a:schemeClr val="tx1">
                            <a:lumMod val="95000"/>
                            <a:lumOff val="5000"/>
                          </a:schemeClr>
                        </a:solidFill>
                        <a:latin typeface="+mn-lt"/>
                        <a:ea typeface="+mn-ea"/>
                        <a:cs typeface="+mn-ea"/>
                        <a:sym typeface="+mn-lt"/>
                      </a:endParaRPr>
                    </a:p>
                  </a:txBody>
                  <a:tcPr marL="72083" marR="72083" marT="36041" marB="36041" anchor="ctr">
                    <a:solidFill>
                      <a:srgbClr val="E6E6E6"/>
                    </a:solidFill>
                  </a:tcPr>
                </a:tc>
                <a:tc gridSpan="2">
                  <a:txBody>
                    <a:bodyPr/>
                    <a:lstStyle/>
                    <a:p>
                      <a:pPr lvl="0" algn="ctr">
                        <a:buNone/>
                      </a:pPr>
                      <a:r>
                        <a:rPr lang="zh-TW" altLang="en-US" sz="1200" b="1" i="0" u="none" strike="noStrike" noProof="0">
                          <a:solidFill>
                            <a:schemeClr val="tx1">
                              <a:lumMod val="95000"/>
                              <a:lumOff val="5000"/>
                            </a:schemeClr>
                          </a:solidFill>
                          <a:latin typeface="+mn-lt"/>
                          <a:ea typeface="+mn-ea"/>
                          <a:cs typeface="+mn-ea"/>
                          <a:sym typeface="+mn-lt"/>
                        </a:rPr>
                        <a:t>4GB</a:t>
                      </a:r>
                      <a:endParaRPr lang="zh-TW" sz="1200" b="1">
                        <a:solidFill>
                          <a:schemeClr val="tx1">
                            <a:lumMod val="95000"/>
                            <a:lumOff val="5000"/>
                          </a:schemeClr>
                        </a:solidFill>
                        <a:latin typeface="+mn-lt"/>
                        <a:ea typeface="+mn-ea"/>
                        <a:cs typeface="+mn-ea"/>
                        <a:sym typeface="+mn-lt"/>
                      </a:endParaRPr>
                    </a:p>
                  </a:txBody>
                  <a:tcPr anchor="ctr">
                    <a:solidFill>
                      <a:srgbClr val="E6E6E6"/>
                    </a:solidFill>
                  </a:tcPr>
                </a:tc>
                <a:tc hMerge="1">
                  <a:txBody>
                    <a:bodyPr/>
                    <a:lstStyle/>
                    <a:p>
                      <a:pPr lvl="0" algn="ctr">
                        <a:buNone/>
                      </a:pPr>
                      <a:endParaRPr lang="zh-TW" altLang="en-US" sz="1200" b="1" i="0" u="none" strike="noStrike" noProof="0">
                        <a:solidFill>
                          <a:schemeClr val="tx1">
                            <a:lumMod val="50000"/>
                            <a:lumOff val="50000"/>
                          </a:schemeClr>
                        </a:solidFill>
                        <a:latin typeface="+mn-lt"/>
                        <a:ea typeface="+mn-ea"/>
                        <a:cs typeface="+mn-ea"/>
                        <a:sym typeface="+mn-lt"/>
                      </a:endParaRPr>
                    </a:p>
                  </a:txBody>
                  <a:tcPr anchor="ctr">
                    <a:solidFill>
                      <a:srgbClr val="FFFFFF"/>
                    </a:solidFill>
                  </a:tcPr>
                </a:tc>
                <a:tc>
                  <a:txBody>
                    <a:bodyPr/>
                    <a:lstStyle/>
                    <a:p>
                      <a:pPr lvl="0" algn="ctr">
                        <a:buNone/>
                      </a:pPr>
                      <a:r>
                        <a:rPr lang="zh-TW" altLang="en-US" sz="1200" b="1" i="0" u="none" strike="noStrike" noProof="0">
                          <a:solidFill>
                            <a:schemeClr val="tx1">
                              <a:lumMod val="95000"/>
                              <a:lumOff val="5000"/>
                            </a:schemeClr>
                          </a:solidFill>
                          <a:latin typeface="+mn-lt"/>
                          <a:ea typeface="+mn-ea"/>
                          <a:cs typeface="+mn-ea"/>
                          <a:sym typeface="+mn-lt"/>
                        </a:rPr>
                        <a:t>16GB</a:t>
                      </a:r>
                    </a:p>
                  </a:txBody>
                  <a:tcPr anchor="ctr">
                    <a:solidFill>
                      <a:srgbClr val="E6E6E6"/>
                    </a:solidFill>
                  </a:tcPr>
                </a:tc>
                <a:tc>
                  <a:txBody>
                    <a:bodyPr/>
                    <a:lstStyle/>
                    <a:p>
                      <a:pPr lvl="0" algn="ctr">
                        <a:buNone/>
                      </a:pPr>
                      <a:r>
                        <a:rPr lang="zh-TW" sz="1200" b="1" i="0" u="none" strike="noStrike" noProof="0">
                          <a:solidFill>
                            <a:schemeClr val="tx1">
                              <a:lumMod val="95000"/>
                              <a:lumOff val="5000"/>
                            </a:schemeClr>
                          </a:solidFill>
                          <a:latin typeface="Arial"/>
                          <a:ea typeface="+mn-ea"/>
                        </a:rPr>
                        <a:t>4GB</a:t>
                      </a:r>
                      <a:endParaRPr lang="zh-TW" sz="1200">
                        <a:sym typeface="+mn-lt"/>
                      </a:endParaRPr>
                    </a:p>
                  </a:txBody>
                  <a:tcPr anchor="ctr">
                    <a:solidFill>
                      <a:srgbClr val="E6E6E6"/>
                    </a:solidFill>
                  </a:tcPr>
                </a:tc>
                <a:extLst>
                  <a:ext uri="{0D108BD9-81ED-4DB2-BD59-A6C34878D82A}">
                    <a16:rowId xmlns:a16="http://schemas.microsoft.com/office/drawing/2014/main" val="2109894572"/>
                  </a:ext>
                </a:extLst>
              </a:tr>
              <a:tr h="370840">
                <a:tc>
                  <a:txBody>
                    <a:bodyPr/>
                    <a:lstStyle/>
                    <a:p>
                      <a:r>
                        <a:rPr lang="en-US" altLang="zh-TW" sz="1200" b="1">
                          <a:solidFill>
                            <a:schemeClr val="tx1">
                              <a:lumMod val="85000"/>
                              <a:lumOff val="15000"/>
                            </a:schemeClr>
                          </a:solidFill>
                          <a:latin typeface="+mn-lt"/>
                          <a:ea typeface="+mn-ea"/>
                          <a:cs typeface="+mn-ea"/>
                          <a:sym typeface="+mn-lt"/>
                        </a:rPr>
                        <a:t>Bay count</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2">
                  <a:txBody>
                    <a:bodyPr/>
                    <a:lstStyle/>
                    <a:p>
                      <a:pPr algn="ctr"/>
                      <a:r>
                        <a:rPr lang="en-US" altLang="zh-TW" sz="1200">
                          <a:latin typeface="+mn-lt"/>
                          <a:ea typeface="+mn-ea"/>
                          <a:cs typeface="+mn-ea"/>
                          <a:sym typeface="+mn-lt"/>
                        </a:rPr>
                        <a:t>2</a:t>
                      </a:r>
                    </a:p>
                  </a:txBody>
                  <a:tcPr anchor="ctr">
                    <a:solidFill>
                      <a:srgbClr val="F6F6F8"/>
                    </a:solidFill>
                  </a:tcPr>
                </a:tc>
                <a:tc hMerge="1">
                  <a:txBody>
                    <a:bodyPr/>
                    <a:lstStyle/>
                    <a:p>
                      <a:pPr algn="ctr"/>
                      <a:endParaRPr lang="en-US" altLang="zh-TW" sz="1200">
                        <a:latin typeface="+mn-lt"/>
                        <a:ea typeface="+mn-ea"/>
                        <a:cs typeface="+mn-ea"/>
                        <a:sym typeface="+mn-lt"/>
                      </a:endParaRPr>
                    </a:p>
                  </a:txBody>
                  <a:tcPr anchor="ctr">
                    <a:solidFill>
                      <a:srgbClr val="F6F6F8"/>
                    </a:solidFill>
                  </a:tcPr>
                </a:tc>
                <a:tc>
                  <a:txBody>
                    <a:bodyPr/>
                    <a:lstStyle/>
                    <a:p>
                      <a:pPr lvl="0" algn="ctr">
                        <a:buNone/>
                      </a:pPr>
                      <a:r>
                        <a:rPr lang="en-US" altLang="zh-TW" sz="1200">
                          <a:latin typeface="+mn-lt"/>
                          <a:ea typeface="+mn-ea"/>
                          <a:cs typeface="+mn-ea"/>
                          <a:sym typeface="+mn-lt"/>
                        </a:rPr>
                        <a:t>4</a:t>
                      </a:r>
                      <a:endParaRPr lang="zh-TW" altLang="en-US" sz="1200">
                        <a:latin typeface="+mn-lt"/>
                        <a:ea typeface="+mn-ea"/>
                        <a:cs typeface="+mn-ea"/>
                        <a:sym typeface="+mn-lt"/>
                      </a:endParaRPr>
                    </a:p>
                  </a:txBody>
                  <a:tcPr anchor="ctr">
                    <a:solidFill>
                      <a:srgbClr val="F6F6F8"/>
                    </a:solidFill>
                  </a:tcPr>
                </a:tc>
                <a:tc>
                  <a:txBody>
                    <a:bodyPr/>
                    <a:lstStyle/>
                    <a:p>
                      <a:pPr lvl="0" algn="ctr">
                        <a:buNone/>
                      </a:pPr>
                      <a:r>
                        <a:rPr lang="en-US" altLang="zh-TW" sz="1200">
                          <a:latin typeface="+mn-lt"/>
                          <a:ea typeface="+mn-ea"/>
                          <a:cs typeface="+mn-ea"/>
                        </a:rPr>
                        <a:t>4</a:t>
                      </a:r>
                      <a:endParaRPr lang="en-US" altLang="zh-TW" sz="1200">
                        <a:latin typeface="+mn-lt"/>
                        <a:ea typeface="+mn-ea"/>
                        <a:cs typeface="+mn-ea"/>
                        <a:sym typeface="+mn-lt"/>
                      </a:endParaRPr>
                    </a:p>
                  </a:txBody>
                  <a:tcPr anchor="ctr">
                    <a:solidFill>
                      <a:srgbClr val="F6F6F8"/>
                    </a:solidFill>
                  </a:tcPr>
                </a:tc>
                <a:extLst>
                  <a:ext uri="{0D108BD9-81ED-4DB2-BD59-A6C34878D82A}">
                    <a16:rowId xmlns:a16="http://schemas.microsoft.com/office/drawing/2014/main" val="1960515256"/>
                  </a:ext>
                </a:extLst>
              </a:tr>
              <a:tr h="370840">
                <a:tc>
                  <a:txBody>
                    <a:bodyPr/>
                    <a:lstStyle/>
                    <a:p>
                      <a:r>
                        <a:rPr lang="en-US" altLang="zh-TW" sz="1200" b="1">
                          <a:solidFill>
                            <a:schemeClr val="tx1">
                              <a:lumMod val="85000"/>
                              <a:lumOff val="15000"/>
                            </a:schemeClr>
                          </a:solidFill>
                          <a:latin typeface="+mn-lt"/>
                          <a:ea typeface="+mn-ea"/>
                          <a:cs typeface="+mn-ea"/>
                          <a:sym typeface="+mn-lt"/>
                        </a:rPr>
                        <a:t>M.2 SSD slots</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algn="ctr"/>
                      <a:r>
                        <a:rPr lang="en-US" altLang="zh-TW" sz="1200">
                          <a:solidFill>
                            <a:srgbClr val="C00000"/>
                          </a:solidFill>
                          <a:latin typeface="+mn-lt"/>
                          <a:ea typeface="+mn-ea"/>
                          <a:cs typeface="+mn-ea"/>
                          <a:sym typeface="+mn-lt"/>
                        </a:rPr>
                        <a:t>2 x M.2 2280 PCIe Gen3 x1 slot</a:t>
                      </a:r>
                      <a:endParaRPr lang="zh-TW" altLang="en-US" sz="1200">
                        <a:solidFill>
                          <a:srgbClr val="C00000"/>
                        </a:solidFill>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341108117"/>
                  </a:ext>
                </a:extLst>
              </a:tr>
              <a:tr h="370840">
                <a:tc>
                  <a:txBody>
                    <a:bodyPr/>
                    <a:lstStyle/>
                    <a:p>
                      <a:r>
                        <a:rPr lang="en-US" altLang="zh-TW" sz="1200" b="1">
                          <a:solidFill>
                            <a:schemeClr val="tx1">
                              <a:lumMod val="85000"/>
                              <a:lumOff val="15000"/>
                            </a:schemeClr>
                          </a:solidFill>
                          <a:latin typeface="+mn-lt"/>
                          <a:ea typeface="+mn-ea"/>
                          <a:cs typeface="+mn-ea"/>
                          <a:sym typeface="+mn-lt"/>
                        </a:rPr>
                        <a:t>Ethernet </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4">
                  <a:txBody>
                    <a:bodyPr/>
                    <a:lstStyle/>
                    <a:p>
                      <a:pPr algn="ctr"/>
                      <a:r>
                        <a:rPr lang="en-US" altLang="zh-TW" sz="1200">
                          <a:latin typeface="+mn-lt"/>
                          <a:ea typeface="+mn-ea"/>
                          <a:cs typeface="+mn-ea"/>
                          <a:sym typeface="+mn-lt"/>
                        </a:rPr>
                        <a:t>1x</a:t>
                      </a:r>
                      <a:r>
                        <a:rPr lang="en-US" altLang="zh-TW" sz="1200">
                          <a:solidFill>
                            <a:srgbClr val="0070C0"/>
                          </a:solidFill>
                          <a:latin typeface="+mn-lt"/>
                          <a:ea typeface="+mn-ea"/>
                          <a:cs typeface="+mn-ea"/>
                          <a:sym typeface="+mn-lt"/>
                        </a:rPr>
                        <a:t> </a:t>
                      </a:r>
                      <a:r>
                        <a:rPr lang="en-US" altLang="zh-TW" sz="1200">
                          <a:solidFill>
                            <a:srgbClr val="C00000"/>
                          </a:solidFill>
                          <a:latin typeface="+mn-lt"/>
                          <a:ea typeface="+mn-ea"/>
                          <a:cs typeface="+mn-ea"/>
                          <a:sym typeface="+mn-lt"/>
                        </a:rPr>
                        <a:t>2.5GbE</a:t>
                      </a:r>
                      <a:r>
                        <a:rPr lang="en-US" altLang="zh-TW" sz="1200">
                          <a:latin typeface="+mn-lt"/>
                          <a:ea typeface="+mn-ea"/>
                          <a:cs typeface="+mn-ea"/>
                          <a:sym typeface="+mn-lt"/>
                        </a:rPr>
                        <a:t> NBASE-T</a:t>
                      </a:r>
                      <a:endParaRPr lang="zh-TW" altLang="en-US" sz="1200">
                        <a:latin typeface="+mn-lt"/>
                        <a:ea typeface="+mn-ea"/>
                        <a:cs typeface="+mn-ea"/>
                        <a:sym typeface="+mn-lt"/>
                      </a:endParaRPr>
                    </a:p>
                  </a:txBody>
                  <a:tcPr anchor="ctr">
                    <a:solidFill>
                      <a:srgbClr val="F6F6F8"/>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F6F6F8"/>
                    </a:solidFill>
                  </a:tcPr>
                </a:tc>
                <a:extLst>
                  <a:ext uri="{0D108BD9-81ED-4DB2-BD59-A6C34878D82A}">
                    <a16:rowId xmlns:a16="http://schemas.microsoft.com/office/drawing/2014/main" val="2291878601"/>
                  </a:ext>
                </a:extLst>
              </a:tr>
              <a:tr h="370840">
                <a:tc>
                  <a:txBody>
                    <a:bodyPr/>
                    <a:lstStyle/>
                    <a:p>
                      <a:r>
                        <a:rPr lang="en-US" altLang="zh-TW" sz="1200" b="1">
                          <a:solidFill>
                            <a:schemeClr val="tx1">
                              <a:lumMod val="85000"/>
                              <a:lumOff val="15000"/>
                            </a:schemeClr>
                          </a:solidFill>
                          <a:latin typeface="+mn-lt"/>
                          <a:ea typeface="+mn-ea"/>
                          <a:cs typeface="+mn-ea"/>
                          <a:sym typeface="+mn-lt"/>
                        </a:rPr>
                        <a:t>HDMI</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algn="ctr"/>
                      <a:r>
                        <a:rPr lang="en-US" altLang="zh-TW" sz="1200">
                          <a:latin typeface="+mn-lt"/>
                          <a:ea typeface="+mn-ea"/>
                          <a:cs typeface="+mn-ea"/>
                          <a:sym typeface="+mn-lt"/>
                        </a:rPr>
                        <a:t>1 x HDMI 2.0 (4K @60Hz)</a:t>
                      </a:r>
                      <a:endParaRPr lang="zh-TW" altLang="en-US" sz="1200">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pPr algn="ctr"/>
                      <a:endParaRPr lang="zh-TW" altLang="en-US"/>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3222194932"/>
                  </a:ext>
                </a:extLst>
              </a:tr>
              <a:tr h="370840">
                <a:tc>
                  <a:txBody>
                    <a:bodyPr/>
                    <a:lstStyle/>
                    <a:p>
                      <a:r>
                        <a:rPr lang="en-US" altLang="zh-TW" sz="1200" b="1">
                          <a:solidFill>
                            <a:schemeClr val="tx1">
                              <a:lumMod val="85000"/>
                              <a:lumOff val="15000"/>
                            </a:schemeClr>
                          </a:solidFill>
                          <a:latin typeface="+mn-lt"/>
                          <a:ea typeface="+mn-ea"/>
                          <a:cs typeface="+mn-ea"/>
                          <a:sym typeface="+mn-lt"/>
                        </a:rPr>
                        <a:t>PCIe</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4">
                  <a:txBody>
                    <a:bodyPr/>
                    <a:lstStyle/>
                    <a:p>
                      <a:pPr algn="ctr"/>
                      <a:r>
                        <a:rPr lang="en-US" altLang="zh-TW" sz="1200">
                          <a:solidFill>
                            <a:srgbClr val="C00000"/>
                          </a:solidFill>
                          <a:latin typeface="+mn-lt"/>
                          <a:ea typeface="+mn-ea"/>
                          <a:cs typeface="+mn-ea"/>
                          <a:sym typeface="+mn-lt"/>
                        </a:rPr>
                        <a:t>1 x PCIe Gen3 x2 slot</a:t>
                      </a:r>
                      <a:endParaRPr lang="zh-TW" altLang="en-US" sz="1200">
                        <a:solidFill>
                          <a:srgbClr val="C00000"/>
                        </a:solidFill>
                        <a:latin typeface="+mn-lt"/>
                        <a:ea typeface="+mn-ea"/>
                        <a:cs typeface="+mn-ea"/>
                        <a:sym typeface="+mn-lt"/>
                      </a:endParaRPr>
                    </a:p>
                  </a:txBody>
                  <a:tcPr anchor="ctr">
                    <a:solidFill>
                      <a:srgbClr val="F6F6F8"/>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F6F6F8"/>
                    </a:solidFill>
                  </a:tcPr>
                </a:tc>
                <a:extLst>
                  <a:ext uri="{0D108BD9-81ED-4DB2-BD59-A6C34878D82A}">
                    <a16:rowId xmlns:a16="http://schemas.microsoft.com/office/drawing/2014/main" val="3479258930"/>
                  </a:ext>
                </a:extLst>
              </a:tr>
              <a:tr h="370840">
                <a:tc>
                  <a:txBody>
                    <a:bodyPr/>
                    <a:lstStyle/>
                    <a:p>
                      <a:r>
                        <a:rPr lang="en-US" altLang="zh-TW" sz="1200" b="1">
                          <a:solidFill>
                            <a:schemeClr val="tx1">
                              <a:lumMod val="85000"/>
                              <a:lumOff val="15000"/>
                            </a:schemeClr>
                          </a:solidFill>
                          <a:latin typeface="+mn-lt"/>
                          <a:ea typeface="+mn-ea"/>
                          <a:cs typeface="+mn-ea"/>
                          <a:sym typeface="+mn-lt"/>
                        </a:rPr>
                        <a:t>USB</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E6E6E6"/>
                    </a:solidFill>
                  </a:tcPr>
                </a:tc>
                <a:tc gridSpan="4">
                  <a:txBody>
                    <a:bodyPr/>
                    <a:lstStyle/>
                    <a:p>
                      <a:pPr algn="ctr"/>
                      <a:r>
                        <a:rPr lang="en-US" altLang="zh-TW" sz="1200">
                          <a:latin typeface="+mn-lt"/>
                          <a:ea typeface="+mn-ea"/>
                          <a:cs typeface="+mn-ea"/>
                          <a:sym typeface="+mn-lt"/>
                        </a:rPr>
                        <a:t>2 x </a:t>
                      </a:r>
                      <a:r>
                        <a:rPr lang="en-US" altLang="zh-TW" sz="1200">
                          <a:solidFill>
                            <a:srgbClr val="C00000"/>
                          </a:solidFill>
                          <a:latin typeface="+mn-lt"/>
                          <a:ea typeface="+mn-ea"/>
                          <a:cs typeface="+mn-ea"/>
                          <a:sym typeface="+mn-lt"/>
                        </a:rPr>
                        <a:t>USB 3.2 Gen2 </a:t>
                      </a:r>
                      <a:r>
                        <a:rPr lang="en-US" altLang="zh-TW" sz="1200">
                          <a:latin typeface="+mn-lt"/>
                          <a:ea typeface="+mn-ea"/>
                          <a:cs typeface="+mn-ea"/>
                          <a:sym typeface="+mn-lt"/>
                        </a:rPr>
                        <a:t>Type-A (10Gbps) + 2 x USB 2.0</a:t>
                      </a:r>
                      <a:endParaRPr lang="zh-TW" altLang="en-US" sz="1200">
                        <a:latin typeface="+mn-lt"/>
                        <a:ea typeface="+mn-ea"/>
                        <a:cs typeface="+mn-ea"/>
                        <a:sym typeface="+mn-lt"/>
                      </a:endParaRPr>
                    </a:p>
                  </a:txBody>
                  <a:tcPr anchor="ctr">
                    <a:solidFill>
                      <a:srgbClr val="E6E6E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sym typeface="+mn-lt"/>
                      </a:endParaRPr>
                    </a:p>
                  </a:txBody>
                  <a:tcPr anchor="ctr">
                    <a:solidFill>
                      <a:srgbClr val="E6E6E6"/>
                    </a:solidFill>
                  </a:tcPr>
                </a:tc>
                <a:extLst>
                  <a:ext uri="{0D108BD9-81ED-4DB2-BD59-A6C34878D82A}">
                    <a16:rowId xmlns:a16="http://schemas.microsoft.com/office/drawing/2014/main" val="718728500"/>
                  </a:ext>
                </a:extLst>
              </a:tr>
              <a:tr h="370840">
                <a:tc>
                  <a:txBody>
                    <a:bodyPr/>
                    <a:lstStyle/>
                    <a:p>
                      <a:r>
                        <a:rPr lang="en-US" altLang="zh-TW" sz="1200" b="1">
                          <a:solidFill>
                            <a:schemeClr val="tx1">
                              <a:lumMod val="85000"/>
                              <a:lumOff val="15000"/>
                            </a:schemeClr>
                          </a:solidFill>
                          <a:latin typeface="+mn-lt"/>
                          <a:ea typeface="+mn-ea"/>
                          <a:cs typeface="+mn-ea"/>
                          <a:sym typeface="+mn-lt"/>
                        </a:rPr>
                        <a:t>External adapter</a:t>
                      </a:r>
                      <a:endParaRPr lang="zh-TW" altLang="en-US" sz="1200" b="1">
                        <a:solidFill>
                          <a:schemeClr val="tx1">
                            <a:lumMod val="85000"/>
                            <a:lumOff val="15000"/>
                          </a:schemeClr>
                        </a:solidFill>
                        <a:latin typeface="+mn-lt"/>
                        <a:ea typeface="+mn-ea"/>
                        <a:cs typeface="+mn-ea"/>
                        <a:sym typeface="+mn-lt"/>
                      </a:endParaRPr>
                    </a:p>
                  </a:txBody>
                  <a:tcPr marL="72083" marR="72083" marT="36042" marB="36042" anchor="ctr">
                    <a:solidFill>
                      <a:srgbClr val="F6F6F8"/>
                    </a:solidFill>
                  </a:tcPr>
                </a:tc>
                <a:tc gridSpan="2">
                  <a:txBody>
                    <a:bodyPr/>
                    <a:lstStyle/>
                    <a:p>
                      <a:pPr algn="ctr"/>
                      <a:r>
                        <a:rPr lang="en-US" altLang="zh-TW" sz="1200">
                          <a:latin typeface="+mn-lt"/>
                          <a:ea typeface="+mn-ea"/>
                          <a:cs typeface="+mn-ea"/>
                          <a:sym typeface="+mn-lt"/>
                        </a:rPr>
                        <a:t>65W</a:t>
                      </a:r>
                      <a:endParaRPr lang="zh-TW" altLang="en-US" sz="1200">
                        <a:latin typeface="+mn-lt"/>
                        <a:ea typeface="+mn-ea"/>
                        <a:cs typeface="+mn-ea"/>
                        <a:sym typeface="+mn-lt"/>
                      </a:endParaRPr>
                    </a:p>
                  </a:txBody>
                  <a:tcPr anchor="ctr">
                    <a:solidFill>
                      <a:srgbClr val="F6F6F8"/>
                    </a:solidFill>
                  </a:tcPr>
                </a:tc>
                <a:tc hMerge="1">
                  <a:txBody>
                    <a:bodyPr/>
                    <a:lstStyle/>
                    <a:p>
                      <a:pPr algn="ctr"/>
                      <a:endParaRPr lang="zh-TW" altLang="en-US" sz="1200">
                        <a:latin typeface="+mn-lt"/>
                        <a:ea typeface="+mn-ea"/>
                        <a:cs typeface="+mn-ea"/>
                        <a:sym typeface="+mn-lt"/>
                      </a:endParaRPr>
                    </a:p>
                  </a:txBody>
                  <a:tcPr anchor="ctr">
                    <a:solidFill>
                      <a:srgbClr val="F6F6F8"/>
                    </a:solidFill>
                  </a:tcPr>
                </a:tc>
                <a:tc gridSpan="2">
                  <a:txBody>
                    <a:bodyPr/>
                    <a:lstStyle/>
                    <a:p>
                      <a:pPr lvl="0" algn="ctr">
                        <a:buNone/>
                      </a:pPr>
                      <a:r>
                        <a:rPr lang="en-US" altLang="zh-TW" sz="1200" dirty="0">
                          <a:latin typeface="+mn-lt"/>
                          <a:ea typeface="+mn-ea"/>
                          <a:cs typeface="+mn-ea"/>
                          <a:sym typeface="+mn-lt"/>
                        </a:rPr>
                        <a:t>90W</a:t>
                      </a:r>
                      <a:endParaRPr lang="zh-TW" altLang="en-US" sz="1200" dirty="0">
                        <a:latin typeface="+mn-lt"/>
                        <a:ea typeface="+mn-ea"/>
                        <a:cs typeface="+mn-ea"/>
                        <a:sym typeface="+mn-lt"/>
                      </a:endParaRPr>
                    </a:p>
                  </a:txBody>
                  <a:tcPr anchor="ctr">
                    <a:solidFill>
                      <a:srgbClr val="F6F6F8"/>
                    </a:solidFill>
                  </a:tcPr>
                </a:tc>
                <a:tc hMerge="1">
                  <a:txBody>
                    <a:bodyPr/>
                    <a:lstStyle/>
                    <a:p>
                      <a:endParaRPr lang="zh-TW" altLang="en-US">
                        <a:sym typeface="+mn-lt"/>
                      </a:endParaRPr>
                    </a:p>
                  </a:txBody>
                  <a:tcPr anchor="ctr">
                    <a:solidFill>
                      <a:srgbClr val="F6F6F8"/>
                    </a:solidFill>
                  </a:tcPr>
                </a:tc>
                <a:extLst>
                  <a:ext uri="{0D108BD9-81ED-4DB2-BD59-A6C34878D82A}">
                    <a16:rowId xmlns:a16="http://schemas.microsoft.com/office/drawing/2014/main" val="342834000"/>
                  </a:ext>
                </a:extLst>
              </a:tr>
            </a:tbl>
          </a:graphicData>
        </a:graphic>
      </p:graphicFrame>
      <p:pic>
        <p:nvPicPr>
          <p:cNvPr id="11" name="图片 57">
            <a:extLst>
              <a:ext uri="{FF2B5EF4-FFF2-40B4-BE49-F238E27FC236}">
                <a16:creationId xmlns:a16="http://schemas.microsoft.com/office/drawing/2014/main" id="{209BA21C-647F-95B6-E1BC-1F38775A7AA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76531" y="4419155"/>
            <a:ext cx="4273868" cy="343047"/>
          </a:xfrm>
          <a:prstGeom prst="rect">
            <a:avLst/>
          </a:prstGeom>
        </p:spPr>
      </p:pic>
      <p:pic>
        <p:nvPicPr>
          <p:cNvPr id="13" name="图片 57">
            <a:extLst>
              <a:ext uri="{FF2B5EF4-FFF2-40B4-BE49-F238E27FC236}">
                <a16:creationId xmlns:a16="http://schemas.microsoft.com/office/drawing/2014/main" id="{792A4B4F-D066-444F-7AE2-9FC0E664697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802765" y="2497782"/>
            <a:ext cx="430076" cy="343047"/>
          </a:xfrm>
          <a:prstGeom prst="rect">
            <a:avLst/>
          </a:prstGeom>
        </p:spPr>
      </p:pic>
      <p:pic>
        <p:nvPicPr>
          <p:cNvPr id="24" name="图片 57">
            <a:extLst>
              <a:ext uri="{FF2B5EF4-FFF2-40B4-BE49-F238E27FC236}">
                <a16:creationId xmlns:a16="http://schemas.microsoft.com/office/drawing/2014/main" id="{617195E5-0A01-349B-7776-1832C7FB8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494940" y="3724173"/>
            <a:ext cx="1152634" cy="190647"/>
          </a:xfrm>
          <a:prstGeom prst="rect">
            <a:avLst/>
          </a:prstGeom>
        </p:spPr>
      </p:pic>
      <p:pic>
        <p:nvPicPr>
          <p:cNvPr id="26" name="图片 57">
            <a:extLst>
              <a:ext uri="{FF2B5EF4-FFF2-40B4-BE49-F238E27FC236}">
                <a16:creationId xmlns:a16="http://schemas.microsoft.com/office/drawing/2014/main" id="{DBAF9B1F-3523-36F3-A088-8E161EB8B4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776846" y="6344748"/>
            <a:ext cx="430076" cy="343047"/>
          </a:xfrm>
          <a:prstGeom prst="rect">
            <a:avLst/>
          </a:prstGeom>
        </p:spPr>
      </p:pic>
    </p:spTree>
    <p:extLst>
      <p:ext uri="{BB962C8B-B14F-4D97-AF65-F5344CB8AC3E}">
        <p14:creationId xmlns:p14="http://schemas.microsoft.com/office/powerpoint/2010/main" val="3500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47306EFC-F28E-F366-AD3B-0D48720C04E4}"/>
              </a:ext>
            </a:extLst>
          </p:cNvPr>
          <p:cNvSpPr/>
          <p:nvPr/>
        </p:nvSpPr>
        <p:spPr>
          <a:xfrm>
            <a:off x="725141" y="1714892"/>
            <a:ext cx="4884153"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grpSp>
        <p:nvGrpSpPr>
          <p:cNvPr id="17" name="群組 16">
            <a:extLst>
              <a:ext uri="{FF2B5EF4-FFF2-40B4-BE49-F238E27FC236}">
                <a16:creationId xmlns:a16="http://schemas.microsoft.com/office/drawing/2014/main" id="{17253F17-B7AC-0955-BA12-EADAA4641F1F}"/>
              </a:ext>
            </a:extLst>
          </p:cNvPr>
          <p:cNvGrpSpPr/>
          <p:nvPr/>
        </p:nvGrpSpPr>
        <p:grpSpPr>
          <a:xfrm>
            <a:off x="482142" y="1540461"/>
            <a:ext cx="4893733" cy="4511775"/>
            <a:chOff x="626290" y="1774074"/>
            <a:chExt cx="4585754" cy="4227834"/>
          </a:xfrm>
        </p:grpSpPr>
        <p:pic>
          <p:nvPicPr>
            <p:cNvPr id="27" name="圖片 26">
              <a:extLst>
                <a:ext uri="{FF2B5EF4-FFF2-40B4-BE49-F238E27FC236}">
                  <a16:creationId xmlns:a16="http://schemas.microsoft.com/office/drawing/2014/main" id="{A628D01C-5ED8-21AF-3D59-8A8C633432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3397" y="1774074"/>
              <a:ext cx="4328598" cy="4062123"/>
            </a:xfrm>
            <a:prstGeom prst="rect">
              <a:avLst/>
            </a:prstGeom>
          </p:spPr>
        </p:pic>
        <p:pic>
          <p:nvPicPr>
            <p:cNvPr id="5" name="圖形 2">
              <a:extLst>
                <a:ext uri="{FF2B5EF4-FFF2-40B4-BE49-F238E27FC236}">
                  <a16:creationId xmlns:a16="http://schemas.microsoft.com/office/drawing/2014/main" id="{6BE029FB-5A35-CEAF-7A52-83D33321CA0A}"/>
                </a:ext>
              </a:extLst>
            </p:cNvPr>
            <p:cNvPicPr>
              <a:picLocks noChangeAspect="1"/>
            </p:cNvPicPr>
            <p:nvPr/>
          </p:nvPicPr>
          <p:blipFill>
            <a:blip r:embed="rId4"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6290" y="5421989"/>
              <a:ext cx="4585754" cy="579919"/>
            </a:xfrm>
            <a:prstGeom prst="rect">
              <a:avLst/>
            </a:prstGeom>
          </p:spPr>
        </p:pic>
        <p:sp>
          <p:nvSpPr>
            <p:cNvPr id="11" name="矩形: 圓角 10">
              <a:extLst>
                <a:ext uri="{FF2B5EF4-FFF2-40B4-BE49-F238E27FC236}">
                  <a16:creationId xmlns:a16="http://schemas.microsoft.com/office/drawing/2014/main" id="{41F238FC-B07A-D425-B1D1-A3D14EF74E3D}"/>
                </a:ext>
              </a:extLst>
            </p:cNvPr>
            <p:cNvSpPr/>
            <p:nvPr/>
          </p:nvSpPr>
          <p:spPr>
            <a:xfrm>
              <a:off x="1420145" y="2280395"/>
              <a:ext cx="1922626" cy="394968"/>
            </a:xfrm>
            <a:prstGeom prst="roundRect">
              <a:avLst>
                <a:gd name="adj" fmla="val 4684"/>
              </a:avLst>
            </a:prstGeom>
            <a:gradFill>
              <a:gsLst>
                <a:gs pos="0">
                  <a:srgbClr val="082F4F">
                    <a:alpha val="17000"/>
                  </a:srgbClr>
                </a:gs>
                <a:gs pos="95000">
                  <a:srgbClr val="1C4565">
                    <a:alpha val="85000"/>
                  </a:srgbClr>
                </a:gs>
              </a:gsLst>
              <a:lin ang="5400000" scaled="1"/>
            </a:gradFill>
            <a:ln>
              <a:noFill/>
            </a:ln>
            <a:effectLst>
              <a:outerShdw blurRad="431800" dist="368300" dir="414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12" name="文字方塊 9">
              <a:extLst>
                <a:ext uri="{FF2B5EF4-FFF2-40B4-BE49-F238E27FC236}">
                  <a16:creationId xmlns:a16="http://schemas.microsoft.com/office/drawing/2014/main" id="{0FEF6D5B-0E62-E39A-C67E-78D791127A79}"/>
                </a:ext>
              </a:extLst>
            </p:cNvPr>
            <p:cNvSpPr txBox="1"/>
            <p:nvPr/>
          </p:nvSpPr>
          <p:spPr>
            <a:xfrm>
              <a:off x="1345233" y="2303546"/>
              <a:ext cx="2087489" cy="31724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600" b="1">
                  <a:solidFill>
                    <a:schemeClr val="bg1"/>
                  </a:solidFill>
                  <a:latin typeface="Meiryo UI" panose="020B0604030504040204" pitchFamily="50" charset="-128"/>
                  <a:ea typeface="Meiryo UI" panose="020B0604030504040204" pitchFamily="50" charset="-128"/>
                  <a:cs typeface="+mn-ea"/>
                  <a:sym typeface="+mn-lt"/>
                </a:rPr>
                <a:t>PCIe Gen3 x2</a:t>
              </a:r>
              <a:endParaRPr lang="zh-TW" altLang="en-US" sz="1600" b="1">
                <a:solidFill>
                  <a:schemeClr val="bg1"/>
                </a:solidFill>
                <a:latin typeface="Meiryo UI" panose="020B0604030504040204" pitchFamily="50" charset="-128"/>
                <a:ea typeface="Meiryo UI" panose="020B0604030504040204" pitchFamily="50" charset="-128"/>
                <a:cs typeface="+mn-ea"/>
                <a:sym typeface="+mn-lt"/>
              </a:endParaRPr>
            </a:p>
          </p:txBody>
        </p:sp>
      </p:grpSp>
      <p:sp>
        <p:nvSpPr>
          <p:cNvPr id="29" name="文字方塊 28">
            <a:extLst>
              <a:ext uri="{FF2B5EF4-FFF2-40B4-BE49-F238E27FC236}">
                <a16:creationId xmlns:a16="http://schemas.microsoft.com/office/drawing/2014/main" id="{68665467-B5E8-01BC-89DB-AB06D0F65FCA}"/>
              </a:ext>
            </a:extLst>
          </p:cNvPr>
          <p:cNvSpPr txBox="1"/>
          <p:nvPr/>
        </p:nvSpPr>
        <p:spPr>
          <a:xfrm>
            <a:off x="1061241" y="6056594"/>
            <a:ext cx="467574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latin typeface="Meiryo UI" panose="020B0604030504040204" pitchFamily="50" charset="-128"/>
                <a:ea typeface="Meiryo UI" panose="020B0604030504040204" pitchFamily="50" charset="-128"/>
                <a:cs typeface="+mn-ea"/>
                <a:sym typeface="+mn-lt"/>
              </a:rPr>
              <a:t>詳しくは、互換性リストをご覧ください。</a:t>
            </a:r>
            <a:endParaRPr lang="en-US" altLang="zh-TW">
              <a:latin typeface="Meiryo UI" panose="020B0604030504040204" pitchFamily="50" charset="-128"/>
              <a:ea typeface="Meiryo UI" panose="020B0604030504040204" pitchFamily="50" charset="-128"/>
            </a:endParaRPr>
          </a:p>
          <a:p>
            <a:r>
              <a:rPr lang="en-US" sz="1200" u="sng" dirty="0">
                <a:solidFill>
                  <a:srgbClr val="0070C0"/>
                </a:solidFill>
                <a:latin typeface="Meiryo UI" panose="020B0604030504040204" pitchFamily="50" charset="-128"/>
                <a:ea typeface="Meiryo UI" panose="020B0604030504040204" pitchFamily="50" charset="-128"/>
                <a:cs typeface="+mn-ea"/>
                <a:sym typeface="+mn-lt"/>
              </a:rPr>
              <a:t>https://www.qnap.com/en/compatibility/?model=598&amp;category=11</a:t>
            </a:r>
            <a:endParaRPr lang="en-US" sz="1200" u="sng" dirty="0">
              <a:solidFill>
                <a:srgbClr val="404040"/>
              </a:solidFill>
              <a:latin typeface="Meiryo UI" panose="020B0604030504040204" pitchFamily="50" charset="-128"/>
              <a:ea typeface="Meiryo UI" panose="020B0604030504040204" pitchFamily="50" charset="-128"/>
              <a:cs typeface="+mn-ea"/>
              <a:sym typeface="+mn-lt"/>
            </a:endParaRPr>
          </a:p>
        </p:txBody>
      </p:sp>
      <p:sp>
        <p:nvSpPr>
          <p:cNvPr id="9" name="矩形: 圓角 8">
            <a:extLst>
              <a:ext uri="{FF2B5EF4-FFF2-40B4-BE49-F238E27FC236}">
                <a16:creationId xmlns:a16="http://schemas.microsoft.com/office/drawing/2014/main" id="{17C9207E-3B62-8B38-5335-FE6EEB30B323}"/>
              </a:ext>
            </a:extLst>
          </p:cNvPr>
          <p:cNvSpPr/>
          <p:nvPr/>
        </p:nvSpPr>
        <p:spPr>
          <a:xfrm>
            <a:off x="6006427" y="5791215"/>
            <a:ext cx="3526059" cy="736318"/>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 name="矩形: 圓角 3">
            <a:extLst>
              <a:ext uri="{FF2B5EF4-FFF2-40B4-BE49-F238E27FC236}">
                <a16:creationId xmlns:a16="http://schemas.microsoft.com/office/drawing/2014/main" id="{86E731C9-DBE2-FA38-5DBC-430888418032}"/>
              </a:ext>
            </a:extLst>
          </p:cNvPr>
          <p:cNvSpPr/>
          <p:nvPr/>
        </p:nvSpPr>
        <p:spPr>
          <a:xfrm>
            <a:off x="6006428" y="3473861"/>
            <a:ext cx="3526059" cy="76817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6" name="圖片 5">
            <a:extLst>
              <a:ext uri="{FF2B5EF4-FFF2-40B4-BE49-F238E27FC236}">
                <a16:creationId xmlns:a16="http://schemas.microsoft.com/office/drawing/2014/main" id="{2E5E4DFE-6F46-1B48-6650-0A02A93E3FBD}"/>
              </a:ext>
            </a:extLst>
          </p:cNvPr>
          <p:cNvPicPr>
            <a:picLocks noChangeAspect="1"/>
          </p:cNvPicPr>
          <p:nvPr/>
        </p:nvPicPr>
        <p:blipFill>
          <a:blip r:embed="rId6"/>
          <a:stretch>
            <a:fillRect/>
          </a:stretch>
        </p:blipFill>
        <p:spPr>
          <a:xfrm>
            <a:off x="9653950" y="3433952"/>
            <a:ext cx="1224936" cy="767627"/>
          </a:xfrm>
          <a:prstGeom prst="rect">
            <a:avLst/>
          </a:prstGeom>
          <a:effectLst>
            <a:outerShdw blurRad="431800" dist="254000" dir="5760000" sx="106000" sy="106000" algn="ctr" rotWithShape="0">
              <a:srgbClr val="000000">
                <a:alpha val="40000"/>
              </a:srgbClr>
            </a:outerShdw>
          </a:effectLst>
        </p:spPr>
      </p:pic>
      <p:pic>
        <p:nvPicPr>
          <p:cNvPr id="7" name="圖片 6">
            <a:extLst>
              <a:ext uri="{FF2B5EF4-FFF2-40B4-BE49-F238E27FC236}">
                <a16:creationId xmlns:a16="http://schemas.microsoft.com/office/drawing/2014/main" id="{80213CED-D53F-DE27-7059-8EF0DE734AF1}"/>
              </a:ext>
            </a:extLst>
          </p:cNvPr>
          <p:cNvPicPr>
            <a:picLocks noChangeAspect="1"/>
          </p:cNvPicPr>
          <p:nvPr/>
        </p:nvPicPr>
        <p:blipFill>
          <a:blip r:embed="rId7"/>
          <a:stretch>
            <a:fillRect/>
          </a:stretch>
        </p:blipFill>
        <p:spPr>
          <a:xfrm>
            <a:off x="9703912" y="4251156"/>
            <a:ext cx="1123489" cy="704053"/>
          </a:xfrm>
          <a:prstGeom prst="rect">
            <a:avLst/>
          </a:prstGeom>
          <a:effectLst>
            <a:outerShdw blurRad="431800" dist="254000" dir="5760000" sx="106000" sy="106000" algn="ctr" rotWithShape="0">
              <a:srgbClr val="000000">
                <a:alpha val="40000"/>
              </a:srgbClr>
            </a:outerShdw>
          </a:effectLst>
        </p:spPr>
      </p:pic>
      <p:sp>
        <p:nvSpPr>
          <p:cNvPr id="8" name="矩形: 圓角 7">
            <a:extLst>
              <a:ext uri="{FF2B5EF4-FFF2-40B4-BE49-F238E27FC236}">
                <a16:creationId xmlns:a16="http://schemas.microsoft.com/office/drawing/2014/main" id="{C3136DBF-3E0E-EAE9-8A77-92D7A1F9AE0F}"/>
              </a:ext>
            </a:extLst>
          </p:cNvPr>
          <p:cNvSpPr/>
          <p:nvPr/>
        </p:nvSpPr>
        <p:spPr>
          <a:xfrm>
            <a:off x="6004528" y="3536559"/>
            <a:ext cx="3446399" cy="630362"/>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3F3F3F"/>
              </a:buClr>
              <a:buSzPts val="1000"/>
            </a:pPr>
            <a:r>
              <a:rPr lang="en-US" altLang="zh-TW" sz="2000" b="1">
                <a:solidFill>
                  <a:schemeClr val="bg1"/>
                </a:solidFill>
                <a:latin typeface="Meiryo UI" panose="020B0604030504040204" pitchFamily="50" charset="-128"/>
                <a:ea typeface="Meiryo UI" panose="020B0604030504040204" pitchFamily="50" charset="-128"/>
                <a:cs typeface="+mn-ea"/>
                <a:sym typeface="+mn-lt"/>
              </a:rPr>
              <a:t>QXG-5G1T-111C</a:t>
            </a:r>
          </a:p>
          <a:p>
            <a:pPr algn="ctr">
              <a:buClr>
                <a:srgbClr val="3F3F3F"/>
              </a:buClr>
              <a:buSzPts val="1000"/>
            </a:pPr>
            <a:r>
              <a:rPr lang="en-US" altLang="zh-TW" sz="1600" i="1">
                <a:solidFill>
                  <a:schemeClr val="bg1"/>
                </a:solidFill>
                <a:latin typeface="Meiryo UI" panose="020B0604030504040204" pitchFamily="50" charset="-128"/>
                <a:ea typeface="Meiryo UI" panose="020B0604030504040204" pitchFamily="50" charset="-128"/>
                <a:cs typeface="+mn-ea"/>
                <a:sym typeface="+mn-lt"/>
              </a:rPr>
              <a:t>1 x 5G/2.5G/1G/100M</a:t>
            </a:r>
            <a:r>
              <a:rPr lang="zh-TW" altLang="en-US" sz="1600" i="1">
                <a:solidFill>
                  <a:schemeClr val="bg1"/>
                </a:solidFill>
                <a:latin typeface="Meiryo UI" panose="020B0604030504040204" pitchFamily="50" charset="-128"/>
                <a:ea typeface="Meiryo UI" panose="020B0604030504040204" pitchFamily="50" charset="-128"/>
                <a:cs typeface="+mn-ea"/>
                <a:sym typeface="+mn-lt"/>
              </a:rPr>
              <a:t> </a:t>
            </a:r>
            <a:r>
              <a:rPr lang="en-US" altLang="zh-TW" sz="1600" i="1">
                <a:solidFill>
                  <a:schemeClr val="bg1"/>
                </a:solidFill>
                <a:latin typeface="Meiryo UI" panose="020B0604030504040204" pitchFamily="50" charset="-128"/>
                <a:ea typeface="Meiryo UI" panose="020B0604030504040204" pitchFamily="50" charset="-128"/>
                <a:cs typeface="+mn-ea"/>
                <a:sym typeface="+mn-lt"/>
              </a:rPr>
              <a:t>Port</a:t>
            </a:r>
            <a:endParaRPr lang="zh-TW" altLang="zh-TW" sz="1600" i="1">
              <a:solidFill>
                <a:schemeClr val="bg1"/>
              </a:solidFill>
              <a:latin typeface="Meiryo UI" panose="020B0604030504040204" pitchFamily="50" charset="-128"/>
              <a:ea typeface="Meiryo UI" panose="020B0604030504040204" pitchFamily="50" charset="-128"/>
              <a:cs typeface="+mn-ea"/>
              <a:sym typeface="+mn-lt"/>
            </a:endParaRPr>
          </a:p>
        </p:txBody>
      </p:sp>
      <p:sp>
        <p:nvSpPr>
          <p:cNvPr id="13" name="矩形: 圓角 12">
            <a:extLst>
              <a:ext uri="{FF2B5EF4-FFF2-40B4-BE49-F238E27FC236}">
                <a16:creationId xmlns:a16="http://schemas.microsoft.com/office/drawing/2014/main" id="{5233F091-C044-C86B-848F-FB31B1C980AC}"/>
              </a:ext>
            </a:extLst>
          </p:cNvPr>
          <p:cNvSpPr/>
          <p:nvPr/>
        </p:nvSpPr>
        <p:spPr>
          <a:xfrm>
            <a:off x="6006428" y="4311007"/>
            <a:ext cx="3526059" cy="67326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14" name="矩形: 圓角 13">
            <a:extLst>
              <a:ext uri="{FF2B5EF4-FFF2-40B4-BE49-F238E27FC236}">
                <a16:creationId xmlns:a16="http://schemas.microsoft.com/office/drawing/2014/main" id="{B5C07A12-B265-1881-4296-35B076C42A34}"/>
              </a:ext>
            </a:extLst>
          </p:cNvPr>
          <p:cNvSpPr/>
          <p:nvPr/>
        </p:nvSpPr>
        <p:spPr>
          <a:xfrm>
            <a:off x="6066312" y="4255723"/>
            <a:ext cx="3446399" cy="719224"/>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3F3F3F"/>
              </a:buClr>
              <a:buSzPts val="1000"/>
            </a:pPr>
            <a:r>
              <a:rPr lang="en-US" altLang="zh-TW" sz="2000" b="1">
                <a:solidFill>
                  <a:schemeClr val="bg1"/>
                </a:solidFill>
                <a:latin typeface="Meiryo UI" panose="020B0604030504040204" pitchFamily="50" charset="-128"/>
                <a:ea typeface="Meiryo UI" panose="020B0604030504040204" pitchFamily="50" charset="-128"/>
                <a:cs typeface="+mn-ea"/>
                <a:sym typeface="+mn-lt"/>
              </a:rPr>
              <a:t>QXG-5G2T-111C</a:t>
            </a:r>
          </a:p>
          <a:p>
            <a:pPr algn="ctr">
              <a:buClr>
                <a:srgbClr val="3F3F3F"/>
              </a:buClr>
              <a:buSzPts val="1000"/>
            </a:pPr>
            <a:r>
              <a:rPr lang="nn-NO" altLang="zh-TW" sz="1600" i="1">
                <a:solidFill>
                  <a:schemeClr val="bg1"/>
                </a:solidFill>
                <a:latin typeface="Meiryo UI" panose="020B0604030504040204" pitchFamily="50" charset="-128"/>
                <a:ea typeface="Meiryo UI" panose="020B0604030504040204" pitchFamily="50" charset="-128"/>
                <a:cs typeface="+mn-ea"/>
                <a:sym typeface="+mn-lt"/>
              </a:rPr>
              <a:t>2 x 5G/2.5G/1G/100M</a:t>
            </a:r>
            <a:r>
              <a:rPr lang="en-US" altLang="zh-TW" sz="1600" i="1">
                <a:solidFill>
                  <a:schemeClr val="bg1"/>
                </a:solidFill>
                <a:latin typeface="Meiryo UI" panose="020B0604030504040204" pitchFamily="50" charset="-128"/>
                <a:ea typeface="Meiryo UI" panose="020B0604030504040204" pitchFamily="50" charset="-128"/>
                <a:cs typeface="+mn-ea"/>
                <a:sym typeface="+mn-lt"/>
              </a:rPr>
              <a:t> Ports</a:t>
            </a:r>
            <a:endParaRPr lang="zh-TW" altLang="zh-TW" sz="1600" i="1">
              <a:solidFill>
                <a:schemeClr val="bg1"/>
              </a:solidFill>
              <a:latin typeface="Meiryo UI" panose="020B0604030504040204" pitchFamily="50" charset="-128"/>
              <a:ea typeface="Meiryo UI" panose="020B0604030504040204" pitchFamily="50" charset="-128"/>
              <a:cs typeface="+mn-ea"/>
              <a:sym typeface="+mn-lt"/>
            </a:endParaRPr>
          </a:p>
        </p:txBody>
      </p:sp>
      <p:sp>
        <p:nvSpPr>
          <p:cNvPr id="15" name="矩形: 圓角 14">
            <a:extLst>
              <a:ext uri="{FF2B5EF4-FFF2-40B4-BE49-F238E27FC236}">
                <a16:creationId xmlns:a16="http://schemas.microsoft.com/office/drawing/2014/main" id="{A3A3E2F2-6592-8C3C-30C4-5B27C5EDBE5C}"/>
              </a:ext>
            </a:extLst>
          </p:cNvPr>
          <p:cNvSpPr/>
          <p:nvPr/>
        </p:nvSpPr>
        <p:spPr>
          <a:xfrm>
            <a:off x="6016725" y="5057274"/>
            <a:ext cx="3526059" cy="67326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16" name="矩形: 圓角 15">
            <a:extLst>
              <a:ext uri="{FF2B5EF4-FFF2-40B4-BE49-F238E27FC236}">
                <a16:creationId xmlns:a16="http://schemas.microsoft.com/office/drawing/2014/main" id="{CFDD55B8-77D0-AD0B-A68E-7EE6214FF158}"/>
              </a:ext>
            </a:extLst>
          </p:cNvPr>
          <p:cNvSpPr/>
          <p:nvPr/>
        </p:nvSpPr>
        <p:spPr>
          <a:xfrm>
            <a:off x="5962823" y="5034039"/>
            <a:ext cx="3635137" cy="719224"/>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3F3F3F"/>
              </a:buClr>
              <a:buSzPts val="1000"/>
            </a:pPr>
            <a:r>
              <a:rPr lang="en-US" altLang="zh-TW" sz="2000" b="1">
                <a:solidFill>
                  <a:schemeClr val="bg1"/>
                </a:solidFill>
                <a:latin typeface="Meiryo UI" panose="020B0604030504040204" pitchFamily="50" charset="-128"/>
                <a:ea typeface="Meiryo UI" panose="020B0604030504040204" pitchFamily="50" charset="-128"/>
                <a:cs typeface="+mn-ea"/>
                <a:sym typeface="+mn-lt"/>
              </a:rPr>
              <a:t>QXG-10G1T</a:t>
            </a:r>
          </a:p>
          <a:p>
            <a:pPr algn="ctr">
              <a:buClr>
                <a:srgbClr val="3F3F3F"/>
              </a:buClr>
              <a:buSzPts val="1000"/>
            </a:pPr>
            <a:r>
              <a:rPr lang="en-US" altLang="zh-TW" sz="1600" i="1">
                <a:solidFill>
                  <a:schemeClr val="bg1"/>
                </a:solidFill>
                <a:latin typeface="Meiryo UI" panose="020B0604030504040204" pitchFamily="50" charset="-128"/>
                <a:ea typeface="Meiryo UI" panose="020B0604030504040204" pitchFamily="50" charset="-128"/>
                <a:cs typeface="+mn-ea"/>
                <a:sym typeface="+mn-lt"/>
              </a:rPr>
              <a:t>1 x 10G/5G/2.5G/1G/100M Port</a:t>
            </a:r>
            <a:endParaRPr lang="zh-TW" altLang="zh-TW" sz="1600" i="1">
              <a:solidFill>
                <a:schemeClr val="bg1"/>
              </a:solidFill>
              <a:latin typeface="Meiryo UI" panose="020B0604030504040204" pitchFamily="50" charset="-128"/>
              <a:ea typeface="Meiryo UI" panose="020B0604030504040204" pitchFamily="50" charset="-128"/>
              <a:cs typeface="+mn-ea"/>
              <a:sym typeface="+mn-lt"/>
            </a:endParaRPr>
          </a:p>
        </p:txBody>
      </p:sp>
      <p:pic>
        <p:nvPicPr>
          <p:cNvPr id="23" name="圖片 23" descr="一張含有 文字, 電子用品 的圖片&#10;&#10;自動產生的描述">
            <a:extLst>
              <a:ext uri="{FF2B5EF4-FFF2-40B4-BE49-F238E27FC236}">
                <a16:creationId xmlns:a16="http://schemas.microsoft.com/office/drawing/2014/main" id="{A34590CD-2ABC-33F6-20DA-F0AF0124A28D}"/>
              </a:ext>
            </a:extLst>
          </p:cNvPr>
          <p:cNvPicPr>
            <a:picLocks noChangeAspect="1"/>
          </p:cNvPicPr>
          <p:nvPr/>
        </p:nvPicPr>
        <p:blipFill>
          <a:blip r:embed="rId8"/>
          <a:stretch>
            <a:fillRect/>
          </a:stretch>
        </p:blipFill>
        <p:spPr>
          <a:xfrm>
            <a:off x="8810107" y="4855756"/>
            <a:ext cx="2781908" cy="1765997"/>
          </a:xfrm>
          <a:prstGeom prst="rect">
            <a:avLst/>
          </a:prstGeom>
        </p:spPr>
      </p:pic>
      <p:sp>
        <p:nvSpPr>
          <p:cNvPr id="3" name="矩形: 圓角 2">
            <a:extLst>
              <a:ext uri="{FF2B5EF4-FFF2-40B4-BE49-F238E27FC236}">
                <a16:creationId xmlns:a16="http://schemas.microsoft.com/office/drawing/2014/main" id="{0047DE5D-9246-040D-AE70-84E5A64CF295}"/>
              </a:ext>
            </a:extLst>
          </p:cNvPr>
          <p:cNvSpPr/>
          <p:nvPr/>
        </p:nvSpPr>
        <p:spPr>
          <a:xfrm>
            <a:off x="5962823" y="5783757"/>
            <a:ext cx="3635137" cy="719224"/>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Meiryo UI" panose="020B0604030504040204" pitchFamily="50" charset="-128"/>
                <a:ea typeface="Meiryo UI" panose="020B0604030504040204" pitchFamily="50" charset="-128"/>
                <a:cs typeface="+mn-ea"/>
                <a:sym typeface="+mn-lt"/>
              </a:rPr>
              <a:t>QXG-10G2TB</a:t>
            </a:r>
            <a:endParaRPr lang="zh-TW" altLang="en-US">
              <a:solidFill>
                <a:schemeClr val="bg1"/>
              </a:solidFill>
              <a:latin typeface="Meiryo UI" panose="020B0604030504040204" pitchFamily="50" charset="-128"/>
              <a:ea typeface="Meiryo UI" panose="020B0604030504040204" pitchFamily="50" charset="-128"/>
              <a:cs typeface="+mn-ea"/>
              <a:sym typeface="+mn-lt"/>
            </a:endParaRPr>
          </a:p>
          <a:p>
            <a:pPr algn="ctr"/>
            <a:r>
              <a:rPr lang="en-US" sz="1600" i="1">
                <a:solidFill>
                  <a:schemeClr val="bg1"/>
                </a:solidFill>
                <a:latin typeface="Meiryo UI" panose="020B0604030504040204" pitchFamily="50" charset="-128"/>
                <a:ea typeface="Meiryo UI" panose="020B0604030504040204" pitchFamily="50" charset="-128"/>
                <a:cs typeface="Arial"/>
                <a:sym typeface="+mn-lt"/>
              </a:rPr>
              <a:t>2x 10G/5G/2.5G/1G/100M Ports</a:t>
            </a:r>
            <a:endParaRPr lang="en-US" sz="1600">
              <a:solidFill>
                <a:schemeClr val="bg1"/>
              </a:solidFill>
              <a:latin typeface="Meiryo UI" panose="020B0604030504040204" pitchFamily="50" charset="-128"/>
              <a:ea typeface="Meiryo UI" panose="020B0604030504040204" pitchFamily="50" charset="-128"/>
              <a:cs typeface="+mn-lt"/>
              <a:sym typeface="+mn-lt"/>
            </a:endParaRPr>
          </a:p>
        </p:txBody>
      </p:sp>
      <p:sp>
        <p:nvSpPr>
          <p:cNvPr id="21" name="標題 1">
            <a:extLst>
              <a:ext uri="{FF2B5EF4-FFF2-40B4-BE49-F238E27FC236}">
                <a16:creationId xmlns:a16="http://schemas.microsoft.com/office/drawing/2014/main" id="{6C744288-9B81-CAA9-168B-272645595030}"/>
              </a:ext>
            </a:extLst>
          </p:cNvPr>
          <p:cNvSpPr txBox="1">
            <a:spLocks/>
          </p:cNvSpPr>
          <p:nvPr/>
        </p:nvSpPr>
        <p:spPr>
          <a:xfrm>
            <a:off x="1360189" y="410026"/>
            <a:ext cx="9572539" cy="9492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ts val="4800"/>
              </a:lnSpc>
            </a:pPr>
            <a:r>
              <a:rPr lang="zh-TW" altLang="en-US" sz="3800">
                <a:latin typeface="Meiryo UI" panose="020B0604030504040204" pitchFamily="50" charset="-128"/>
                <a:ea typeface="Meiryo UI" panose="020B0604030504040204" pitchFamily="50" charset="-128"/>
                <a:cs typeface="+mn-ea"/>
                <a:sym typeface="+mn-lt"/>
              </a:rPr>
              <a:t>各種</a:t>
            </a:r>
            <a:r>
              <a:rPr lang="en-US" altLang="zh-TW" sz="3800" dirty="0">
                <a:latin typeface="Meiryo UI" panose="020B0604030504040204" pitchFamily="50" charset="-128"/>
                <a:ea typeface="Meiryo UI" panose="020B0604030504040204" pitchFamily="50" charset="-128"/>
                <a:cs typeface="+mn-ea"/>
                <a:sym typeface="+mn-lt"/>
              </a:rPr>
              <a:t>5G</a:t>
            </a:r>
            <a:r>
              <a:rPr lang="zh-TW" sz="3800">
                <a:latin typeface="Meiryo UI" panose="020B0604030504040204" pitchFamily="50" charset="-128"/>
                <a:ea typeface="Meiryo UI" panose="020B0604030504040204" pitchFamily="50" charset="-128"/>
                <a:cs typeface="+mn-ea"/>
                <a:sym typeface="+mn-lt"/>
              </a:rPr>
              <a:t>bE</a:t>
            </a:r>
            <a:r>
              <a:rPr lang="zh-TW" altLang="en-US" sz="3800">
                <a:latin typeface="Meiryo UI" panose="020B0604030504040204" pitchFamily="50" charset="-128"/>
                <a:ea typeface="Meiryo UI" panose="020B0604030504040204" pitchFamily="50" charset="-128"/>
                <a:cs typeface="+mn-ea"/>
                <a:sym typeface="+mn-lt"/>
              </a:rPr>
              <a:t>、</a:t>
            </a:r>
            <a:r>
              <a:rPr lang="zh-TW" sz="3800">
                <a:latin typeface="Meiryo UI" panose="020B0604030504040204" pitchFamily="50" charset="-128"/>
                <a:ea typeface="Meiryo UI" panose="020B0604030504040204" pitchFamily="50" charset="-128"/>
                <a:cs typeface="+mn-ea"/>
                <a:sym typeface="+mn-lt"/>
              </a:rPr>
              <a:t>10GbE PCIe NIC</a:t>
            </a:r>
            <a:r>
              <a:rPr lang="zh-TW" altLang="en-US" sz="3800">
                <a:latin typeface="Meiryo UI" panose="020B0604030504040204" pitchFamily="50" charset="-128"/>
                <a:ea typeface="Meiryo UI" panose="020B0604030504040204" pitchFamily="50" charset="-128"/>
                <a:cs typeface="+mn-ea"/>
                <a:sym typeface="+mn-lt"/>
              </a:rPr>
              <a:t>に対応した</a:t>
            </a:r>
            <a:r>
              <a:rPr lang="en-US" altLang="zh-TW" sz="3800" dirty="0">
                <a:latin typeface="Meiryo UI" panose="020B0604030504040204" pitchFamily="50" charset="-128"/>
                <a:ea typeface="Meiryo UI" panose="020B0604030504040204" pitchFamily="50" charset="-128"/>
                <a:cs typeface="+mn-ea"/>
                <a:sym typeface="+mn-lt"/>
              </a:rPr>
              <a:t>PCIe</a:t>
            </a:r>
            <a:r>
              <a:rPr lang="zh-TW" altLang="en-US" sz="3800" dirty="0">
                <a:latin typeface="Meiryo UI" panose="020B0604030504040204" pitchFamily="50" charset="-128"/>
                <a:ea typeface="Meiryo UI" panose="020B0604030504040204" pitchFamily="50" charset="-128"/>
                <a:cs typeface="+mn-ea"/>
                <a:sym typeface="+mn-lt"/>
              </a:rPr>
              <a:t> </a:t>
            </a:r>
            <a:r>
              <a:rPr lang="en-US" altLang="zh-TW" sz="3800" dirty="0">
                <a:latin typeface="Meiryo UI" panose="020B0604030504040204" pitchFamily="50" charset="-128"/>
                <a:ea typeface="Meiryo UI" panose="020B0604030504040204" pitchFamily="50" charset="-128"/>
                <a:cs typeface="+mn-ea"/>
                <a:sym typeface="+mn-lt"/>
              </a:rPr>
              <a:t>3.0</a:t>
            </a:r>
            <a:r>
              <a:rPr lang="zh-TW" altLang="en-US" sz="3800">
                <a:latin typeface="Meiryo UI" panose="020B0604030504040204" pitchFamily="50" charset="-128"/>
                <a:ea typeface="Meiryo UI" panose="020B0604030504040204" pitchFamily="50" charset="-128"/>
                <a:cs typeface="+mn-ea"/>
                <a:sym typeface="+mn-lt"/>
              </a:rPr>
              <a:t>スロット</a:t>
            </a:r>
            <a:endParaRPr lang="en-US" altLang="zh-TW">
              <a:latin typeface="Meiryo UI" panose="020B0604030504040204" pitchFamily="50" charset="-128"/>
              <a:ea typeface="Meiryo UI" panose="020B0604030504040204" pitchFamily="50" charset="-128"/>
            </a:endParaRPr>
          </a:p>
        </p:txBody>
      </p:sp>
      <p:pic>
        <p:nvPicPr>
          <p:cNvPr id="18" name="圖片 18" descr="一張含有 文字, 電子用品 的圖片&#10;&#10;自動產生的描述">
            <a:extLst>
              <a:ext uri="{FF2B5EF4-FFF2-40B4-BE49-F238E27FC236}">
                <a16:creationId xmlns:a16="http://schemas.microsoft.com/office/drawing/2014/main" id="{52546E3F-3743-21FE-E275-E9F43C4D88FE}"/>
              </a:ext>
            </a:extLst>
          </p:cNvPr>
          <p:cNvPicPr>
            <a:picLocks noChangeAspect="1"/>
          </p:cNvPicPr>
          <p:nvPr/>
        </p:nvPicPr>
        <p:blipFill>
          <a:blip r:embed="rId9"/>
          <a:stretch>
            <a:fillRect/>
          </a:stretch>
        </p:blipFill>
        <p:spPr>
          <a:xfrm>
            <a:off x="9660176" y="5859618"/>
            <a:ext cx="1274620" cy="800406"/>
          </a:xfrm>
          <a:prstGeom prst="rect">
            <a:avLst/>
          </a:prstGeom>
        </p:spPr>
      </p:pic>
      <p:sp>
        <p:nvSpPr>
          <p:cNvPr id="10" name="矩形: 圓角 9">
            <a:extLst>
              <a:ext uri="{FF2B5EF4-FFF2-40B4-BE49-F238E27FC236}">
                <a16:creationId xmlns:a16="http://schemas.microsoft.com/office/drawing/2014/main" id="{92C849B4-870D-CD34-E727-208EE043A802}"/>
              </a:ext>
            </a:extLst>
          </p:cNvPr>
          <p:cNvSpPr/>
          <p:nvPr/>
        </p:nvSpPr>
        <p:spPr>
          <a:xfrm>
            <a:off x="6006428" y="1754212"/>
            <a:ext cx="3526059" cy="76817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19" name="矩形: 圓角 18">
            <a:extLst>
              <a:ext uri="{FF2B5EF4-FFF2-40B4-BE49-F238E27FC236}">
                <a16:creationId xmlns:a16="http://schemas.microsoft.com/office/drawing/2014/main" id="{4A493155-7318-2884-07A4-668BB5EAB81D}"/>
              </a:ext>
            </a:extLst>
          </p:cNvPr>
          <p:cNvSpPr/>
          <p:nvPr/>
        </p:nvSpPr>
        <p:spPr>
          <a:xfrm>
            <a:off x="6006428" y="2608888"/>
            <a:ext cx="3526059" cy="768176"/>
          </a:xfrm>
          <a:prstGeom prst="roundRect">
            <a:avLst>
              <a:gd name="adj" fmla="val 823"/>
            </a:avLst>
          </a:prstGeom>
          <a:gradFill>
            <a:gsLst>
              <a:gs pos="8000">
                <a:srgbClr val="ED7D31"/>
              </a:gs>
              <a:gs pos="100000">
                <a:srgbClr val="C7682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20" name="矩形: 圓角 19">
            <a:extLst>
              <a:ext uri="{FF2B5EF4-FFF2-40B4-BE49-F238E27FC236}">
                <a16:creationId xmlns:a16="http://schemas.microsoft.com/office/drawing/2014/main" id="{0D34D748-2FD0-48CE-E12E-ED85C7F97C9F}"/>
              </a:ext>
            </a:extLst>
          </p:cNvPr>
          <p:cNvSpPr/>
          <p:nvPr/>
        </p:nvSpPr>
        <p:spPr>
          <a:xfrm>
            <a:off x="6004528" y="2671586"/>
            <a:ext cx="3446399" cy="630362"/>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Meiryo UI" panose="020B0604030504040204" pitchFamily="50" charset="-128"/>
                <a:ea typeface="Meiryo UI" panose="020B0604030504040204" pitchFamily="50" charset="-128"/>
                <a:cs typeface="Arial"/>
                <a:sym typeface="+mn-lt"/>
              </a:rPr>
              <a:t>QXG-2G2T-I225</a:t>
            </a:r>
            <a:endParaRPr lang="zh-TW" altLang="en-US" sz="2000">
              <a:solidFill>
                <a:schemeClr val="bg1"/>
              </a:solidFill>
              <a:latin typeface="Meiryo UI" panose="020B0604030504040204" pitchFamily="50" charset="-128"/>
              <a:ea typeface="Meiryo UI" panose="020B0604030504040204" pitchFamily="50" charset="-128"/>
              <a:cs typeface="+mn-lt"/>
            </a:endParaRPr>
          </a:p>
          <a:p>
            <a:pPr algn="ctr"/>
            <a:r>
              <a:rPr lang="en-US" sz="1600" i="1">
                <a:solidFill>
                  <a:schemeClr val="bg1"/>
                </a:solidFill>
                <a:latin typeface="Meiryo UI" panose="020B0604030504040204" pitchFamily="50" charset="-128"/>
                <a:ea typeface="Meiryo UI" panose="020B0604030504040204" pitchFamily="50" charset="-128"/>
                <a:cs typeface="Arial"/>
                <a:sym typeface="+mn-lt"/>
              </a:rPr>
              <a:t>2x 2.5G/1G/100M</a:t>
            </a:r>
            <a:r>
              <a:rPr lang="en-US" altLang="zh-TW" sz="1600" i="1">
                <a:solidFill>
                  <a:schemeClr val="bg1"/>
                </a:solidFill>
                <a:latin typeface="Meiryo UI" panose="020B0604030504040204" pitchFamily="50" charset="-128"/>
                <a:ea typeface="Meiryo UI" panose="020B0604030504040204" pitchFamily="50" charset="-128"/>
                <a:cs typeface="Arial"/>
                <a:sym typeface="+mn-lt"/>
              </a:rPr>
              <a:t>/10M</a:t>
            </a:r>
            <a:r>
              <a:rPr lang="zh-TW" sz="1600" i="1">
                <a:solidFill>
                  <a:schemeClr val="bg1"/>
                </a:solidFill>
                <a:latin typeface="Meiryo UI" panose="020B0604030504040204" pitchFamily="50" charset="-128"/>
                <a:ea typeface="Meiryo UI" panose="020B0604030504040204" pitchFamily="50" charset="-128"/>
                <a:cs typeface="Arial"/>
                <a:sym typeface="+mn-lt"/>
              </a:rPr>
              <a:t> </a:t>
            </a:r>
            <a:r>
              <a:rPr lang="en-US" sz="1600" i="1">
                <a:solidFill>
                  <a:schemeClr val="bg1"/>
                </a:solidFill>
                <a:latin typeface="Meiryo UI" panose="020B0604030504040204" pitchFamily="50" charset="-128"/>
                <a:ea typeface="Meiryo UI" panose="020B0604030504040204" pitchFamily="50" charset="-128"/>
                <a:cs typeface="Arial"/>
                <a:sym typeface="+mn-lt"/>
              </a:rPr>
              <a:t>Ports</a:t>
            </a:r>
            <a:endParaRPr lang="zh-TW" sz="1600">
              <a:solidFill>
                <a:schemeClr val="bg1"/>
              </a:solidFill>
              <a:latin typeface="Meiryo UI" panose="020B0604030504040204" pitchFamily="50" charset="-128"/>
              <a:ea typeface="Meiryo UI" panose="020B0604030504040204" pitchFamily="50" charset="-128"/>
              <a:cs typeface="Arial"/>
            </a:endParaRPr>
          </a:p>
        </p:txBody>
      </p:sp>
      <p:sp>
        <p:nvSpPr>
          <p:cNvPr id="22" name="矩形: 圓角 21">
            <a:extLst>
              <a:ext uri="{FF2B5EF4-FFF2-40B4-BE49-F238E27FC236}">
                <a16:creationId xmlns:a16="http://schemas.microsoft.com/office/drawing/2014/main" id="{0E46A2E1-6766-30D2-3BC9-9F80F919FCFF}"/>
              </a:ext>
            </a:extLst>
          </p:cNvPr>
          <p:cNvSpPr/>
          <p:nvPr/>
        </p:nvSpPr>
        <p:spPr>
          <a:xfrm>
            <a:off x="5963338" y="1816910"/>
            <a:ext cx="3446399" cy="630362"/>
          </a:xfrm>
          <a:prstGeom prst="round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Meiryo UI" panose="020B0604030504040204" pitchFamily="50" charset="-128"/>
                <a:ea typeface="Meiryo UI" panose="020B0604030504040204" pitchFamily="50" charset="-128"/>
                <a:cs typeface="Arial"/>
                <a:sym typeface="+mn-lt"/>
              </a:rPr>
              <a:t>QXG-2G1T-I225</a:t>
            </a:r>
            <a:endParaRPr lang="zh-TW" altLang="en-US">
              <a:solidFill>
                <a:schemeClr val="bg1"/>
              </a:solidFill>
              <a:latin typeface="Meiryo UI" panose="020B0604030504040204" pitchFamily="50" charset="-128"/>
              <a:ea typeface="Meiryo UI" panose="020B0604030504040204" pitchFamily="50" charset="-128"/>
            </a:endParaRPr>
          </a:p>
          <a:p>
            <a:pPr algn="ctr">
              <a:buClr>
                <a:srgbClr val="3F3F3F"/>
              </a:buClr>
              <a:buSzPts val="1000"/>
            </a:pPr>
            <a:r>
              <a:rPr lang="en-US" altLang="zh-TW" sz="1600" i="1">
                <a:solidFill>
                  <a:schemeClr val="bg1"/>
                </a:solidFill>
                <a:latin typeface="Meiryo UI" panose="020B0604030504040204" pitchFamily="50" charset="-128"/>
                <a:ea typeface="Meiryo UI" panose="020B0604030504040204" pitchFamily="50" charset="-128"/>
                <a:cs typeface="+mn-ea"/>
                <a:sym typeface="+mn-lt"/>
              </a:rPr>
              <a:t>1 x 2.5G/1G/100M/10M</a:t>
            </a:r>
            <a:r>
              <a:rPr lang="zh-TW" altLang="en-US" sz="1600" i="1">
                <a:solidFill>
                  <a:schemeClr val="bg1"/>
                </a:solidFill>
                <a:latin typeface="Meiryo UI" panose="020B0604030504040204" pitchFamily="50" charset="-128"/>
                <a:ea typeface="Meiryo UI" panose="020B0604030504040204" pitchFamily="50" charset="-128"/>
                <a:cs typeface="+mn-ea"/>
                <a:sym typeface="+mn-lt"/>
              </a:rPr>
              <a:t> </a:t>
            </a:r>
            <a:r>
              <a:rPr lang="en-US" altLang="zh-TW" sz="1600" i="1">
                <a:solidFill>
                  <a:schemeClr val="bg1"/>
                </a:solidFill>
                <a:latin typeface="Meiryo UI" panose="020B0604030504040204" pitchFamily="50" charset="-128"/>
                <a:ea typeface="Meiryo UI" panose="020B0604030504040204" pitchFamily="50" charset="-128"/>
                <a:cs typeface="+mn-ea"/>
                <a:sym typeface="+mn-lt"/>
              </a:rPr>
              <a:t>Port</a:t>
            </a:r>
            <a:endParaRPr lang="zh-TW" altLang="zh-TW" sz="1600" i="1">
              <a:solidFill>
                <a:schemeClr val="bg1"/>
              </a:solidFill>
              <a:latin typeface="Meiryo UI" panose="020B0604030504040204" pitchFamily="50" charset="-128"/>
              <a:ea typeface="Meiryo UI" panose="020B0604030504040204" pitchFamily="50" charset="-128"/>
              <a:cs typeface="+mn-ea"/>
              <a:sym typeface="+mn-lt"/>
            </a:endParaRPr>
          </a:p>
        </p:txBody>
      </p:sp>
      <p:pic>
        <p:nvPicPr>
          <p:cNvPr id="25" name="圖片 25">
            <a:extLst>
              <a:ext uri="{FF2B5EF4-FFF2-40B4-BE49-F238E27FC236}">
                <a16:creationId xmlns:a16="http://schemas.microsoft.com/office/drawing/2014/main" id="{65A29D7A-68C0-AD06-C9BD-E306C1286965}"/>
              </a:ext>
            </a:extLst>
          </p:cNvPr>
          <p:cNvPicPr>
            <a:picLocks noChangeAspect="1"/>
          </p:cNvPicPr>
          <p:nvPr/>
        </p:nvPicPr>
        <p:blipFill>
          <a:blip r:embed="rId10"/>
          <a:stretch>
            <a:fillRect/>
          </a:stretch>
        </p:blipFill>
        <p:spPr>
          <a:xfrm>
            <a:off x="9492049" y="1644841"/>
            <a:ext cx="1559011" cy="993995"/>
          </a:xfrm>
          <a:prstGeom prst="rect">
            <a:avLst/>
          </a:prstGeom>
        </p:spPr>
      </p:pic>
      <p:pic>
        <p:nvPicPr>
          <p:cNvPr id="26" name="圖片 27" descr="一張含有 文字, 電子用品 的圖片&#10;&#10;自動產生的描述">
            <a:extLst>
              <a:ext uri="{FF2B5EF4-FFF2-40B4-BE49-F238E27FC236}">
                <a16:creationId xmlns:a16="http://schemas.microsoft.com/office/drawing/2014/main" id="{89AB0184-21A8-8775-E1BA-B56734B6B006}"/>
              </a:ext>
            </a:extLst>
          </p:cNvPr>
          <p:cNvPicPr>
            <a:picLocks noChangeAspect="1"/>
          </p:cNvPicPr>
          <p:nvPr/>
        </p:nvPicPr>
        <p:blipFill>
          <a:blip r:embed="rId11"/>
          <a:stretch>
            <a:fillRect/>
          </a:stretch>
        </p:blipFill>
        <p:spPr>
          <a:xfrm>
            <a:off x="9595021" y="2499515"/>
            <a:ext cx="1569309" cy="993996"/>
          </a:xfrm>
          <a:prstGeom prst="rect">
            <a:avLst/>
          </a:prstGeom>
        </p:spPr>
      </p:pic>
    </p:spTree>
    <p:extLst>
      <p:ext uri="{BB962C8B-B14F-4D97-AF65-F5344CB8AC3E}">
        <p14:creationId xmlns:p14="http://schemas.microsoft.com/office/powerpoint/2010/main" val="276850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形 13">
            <a:extLst>
              <a:ext uri="{FF2B5EF4-FFF2-40B4-BE49-F238E27FC236}">
                <a16:creationId xmlns:a16="http://schemas.microsoft.com/office/drawing/2014/main" id="{7CDBCA68-AE25-D71C-8A36-7AE75E307C17}"/>
              </a:ext>
            </a:extLst>
          </p:cNvPr>
          <p:cNvPicPr>
            <a:picLocks noChangeAspect="1"/>
          </p:cNvPicPr>
          <p:nvPr/>
        </p:nvPicPr>
        <p:blipFill rotWithShape="1">
          <a:blip r:embed="rId3"/>
          <a:srcRect l="10162" r="4257" b="32954"/>
          <a:stretch/>
        </p:blipFill>
        <p:spPr>
          <a:xfrm>
            <a:off x="7506564" y="1938634"/>
            <a:ext cx="4072189" cy="2082476"/>
          </a:xfrm>
          <a:prstGeom prst="rect">
            <a:avLst/>
          </a:prstGeom>
        </p:spPr>
      </p:pic>
      <p:sp>
        <p:nvSpPr>
          <p:cNvPr id="4" name="矩形: 圓角 3">
            <a:extLst>
              <a:ext uri="{FF2B5EF4-FFF2-40B4-BE49-F238E27FC236}">
                <a16:creationId xmlns:a16="http://schemas.microsoft.com/office/drawing/2014/main" id="{7D6CE245-0C81-3CA3-E46B-EC6071CC2A06}"/>
              </a:ext>
            </a:extLst>
          </p:cNvPr>
          <p:cNvSpPr/>
          <p:nvPr/>
        </p:nvSpPr>
        <p:spPr>
          <a:xfrm>
            <a:off x="9191957" y="3470070"/>
            <a:ext cx="2564333" cy="261601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sp>
        <p:nvSpPr>
          <p:cNvPr id="3" name="矩形: 圓角 2">
            <a:extLst>
              <a:ext uri="{FF2B5EF4-FFF2-40B4-BE49-F238E27FC236}">
                <a16:creationId xmlns:a16="http://schemas.microsoft.com/office/drawing/2014/main" id="{1DBADA63-985D-8EE1-C84A-3076F588341A}"/>
              </a:ext>
            </a:extLst>
          </p:cNvPr>
          <p:cNvSpPr/>
          <p:nvPr/>
        </p:nvSpPr>
        <p:spPr>
          <a:xfrm>
            <a:off x="7040488" y="3505158"/>
            <a:ext cx="1976018" cy="250684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sp>
        <p:nvSpPr>
          <p:cNvPr id="8" name="標題 7">
            <a:extLst>
              <a:ext uri="{FF2B5EF4-FFF2-40B4-BE49-F238E27FC236}">
                <a16:creationId xmlns:a16="http://schemas.microsoft.com/office/drawing/2014/main" id="{0777C327-D440-4B61-855B-5EBCA2535649}"/>
              </a:ext>
            </a:extLst>
          </p:cNvPr>
          <p:cNvSpPr>
            <a:spLocks noGrp="1"/>
          </p:cNvSpPr>
          <p:nvPr>
            <p:ph type="title"/>
          </p:nvPr>
        </p:nvSpPr>
        <p:spPr>
          <a:xfrm>
            <a:off x="540072" y="403616"/>
            <a:ext cx="11472258" cy="949237"/>
          </a:xfrm>
        </p:spPr>
        <p:txBody>
          <a:bodyPr>
            <a:noAutofit/>
          </a:bodyPr>
          <a:lstStyle/>
          <a:p>
            <a:pPr algn="ctr"/>
            <a:r>
              <a:rPr kumimoji="1" lang="zh-TW" sz="3800" dirty="0">
                <a:latin typeface="Meiryo UI" panose="020B0604030504040204" pitchFamily="50" charset="-128"/>
                <a:ea typeface="Meiryo UI" panose="020B0604030504040204" pitchFamily="50" charset="-128"/>
                <a:cs typeface="+mn-ea"/>
                <a:sym typeface="+mn-lt"/>
              </a:rPr>
              <a:t>2.5Gb</a:t>
            </a:r>
            <a:r>
              <a:rPr kumimoji="1" lang="zh-TW" sz="3800" dirty="0" smtClean="0">
                <a:latin typeface="Meiryo UI" panose="020B0604030504040204" pitchFamily="50" charset="-128"/>
                <a:ea typeface="Meiryo UI" panose="020B0604030504040204" pitchFamily="50" charset="-128"/>
                <a:cs typeface="+mn-ea"/>
                <a:sym typeface="+mn-lt"/>
              </a:rPr>
              <a:t>E</a:t>
            </a:r>
            <a:r>
              <a:rPr kumimoji="1" lang="zh-TW" altLang="en-US" sz="3800" dirty="0" smtClean="0">
                <a:latin typeface="Meiryo UI" panose="020B0604030504040204" pitchFamily="50" charset="-128"/>
                <a:ea typeface="Meiryo UI" panose="020B0604030504040204" pitchFamily="50" charset="-128"/>
                <a:cs typeface="+mn-ea"/>
                <a:sym typeface="+mn-lt"/>
              </a:rPr>
              <a:t>の</a:t>
            </a:r>
            <a:r>
              <a:rPr kumimoji="1" lang="ja-JP" altLang="en-US" sz="3800" dirty="0">
                <a:latin typeface="Meiryo UI" panose="020B0604030504040204" pitchFamily="50" charset="-128"/>
                <a:ea typeface="Meiryo UI" panose="020B0604030504040204" pitchFamily="50" charset="-128"/>
                <a:cs typeface="+mn-ea"/>
                <a:sym typeface="+mn-lt"/>
              </a:rPr>
              <a:t>性能</a:t>
            </a:r>
            <a:r>
              <a:rPr kumimoji="1" lang="ja-JP" altLang="en-US" sz="3800" dirty="0" smtClean="0">
                <a:latin typeface="Meiryo UI" panose="020B0604030504040204" pitchFamily="50" charset="-128"/>
                <a:ea typeface="Meiryo UI" panose="020B0604030504040204" pitchFamily="50" charset="-128"/>
                <a:cs typeface="+mn-ea"/>
                <a:sym typeface="+mn-lt"/>
              </a:rPr>
              <a:t>をフルに活かし</a:t>
            </a:r>
            <a:r>
              <a:rPr kumimoji="1" lang="en-US" altLang="ja-JP" sz="3800" dirty="0" smtClean="0">
                <a:latin typeface="Meiryo UI" panose="020B0604030504040204" pitchFamily="50" charset="-128"/>
                <a:ea typeface="Meiryo UI" panose="020B0604030504040204" pitchFamily="50" charset="-128"/>
                <a:cs typeface="+mn-ea"/>
                <a:sym typeface="+mn-lt"/>
              </a:rPr>
              <a:t/>
            </a:r>
            <a:br>
              <a:rPr kumimoji="1" lang="en-US" altLang="ja-JP" sz="3800" dirty="0" smtClean="0">
                <a:latin typeface="Meiryo UI" panose="020B0604030504040204" pitchFamily="50" charset="-128"/>
                <a:ea typeface="Meiryo UI" panose="020B0604030504040204" pitchFamily="50" charset="-128"/>
                <a:cs typeface="+mn-ea"/>
                <a:sym typeface="+mn-lt"/>
              </a:rPr>
            </a:br>
            <a:r>
              <a:rPr kumimoji="1" lang="zh-TW" sz="3800" dirty="0" smtClean="0">
                <a:latin typeface="Meiryo UI" panose="020B0604030504040204" pitchFamily="50" charset="-128"/>
                <a:ea typeface="Meiryo UI" panose="020B0604030504040204" pitchFamily="50" charset="-128"/>
                <a:cs typeface="+mn-ea"/>
                <a:sym typeface="+mn-lt"/>
              </a:rPr>
              <a:t>2</a:t>
            </a:r>
            <a:r>
              <a:rPr kumimoji="1" lang="zh-TW" sz="3800" dirty="0">
                <a:latin typeface="Meiryo UI" panose="020B0604030504040204" pitchFamily="50" charset="-128"/>
                <a:ea typeface="Meiryo UI" panose="020B0604030504040204" pitchFamily="50" charset="-128"/>
                <a:cs typeface="+mn-ea"/>
                <a:sym typeface="+mn-lt"/>
              </a:rPr>
              <a:t>.5</a:t>
            </a:r>
            <a:r>
              <a:rPr kumimoji="1" lang="zh-TW" altLang="en-US" sz="3800" dirty="0" smtClean="0">
                <a:latin typeface="Meiryo UI" panose="020B0604030504040204" pitchFamily="50" charset="-128"/>
                <a:ea typeface="Meiryo UI" panose="020B0604030504040204" pitchFamily="50" charset="-128"/>
                <a:cs typeface="+mn-ea"/>
                <a:sym typeface="+mn-lt"/>
              </a:rPr>
              <a:t>倍</a:t>
            </a:r>
            <a:r>
              <a:rPr kumimoji="1" lang="ja-JP" altLang="en-US" sz="3800" dirty="0" smtClean="0">
                <a:latin typeface="Meiryo UI" panose="020B0604030504040204" pitchFamily="50" charset="-128"/>
                <a:ea typeface="Meiryo UI" panose="020B0604030504040204" pitchFamily="50" charset="-128"/>
                <a:cs typeface="+mn-ea"/>
                <a:sym typeface="+mn-lt"/>
              </a:rPr>
              <a:t>に</a:t>
            </a:r>
            <a:r>
              <a:rPr kumimoji="1" lang="zh-TW" altLang="en-US" sz="3800" dirty="0" smtClean="0">
                <a:latin typeface="Meiryo UI" panose="020B0604030504040204" pitchFamily="50" charset="-128"/>
                <a:ea typeface="Meiryo UI" panose="020B0604030504040204" pitchFamily="50" charset="-128"/>
                <a:cs typeface="+mn-ea"/>
                <a:sym typeface="+mn-lt"/>
              </a:rPr>
              <a:t>フ</a:t>
            </a:r>
            <a:r>
              <a:rPr kumimoji="1" lang="zh-TW" altLang="en-US" sz="3800" dirty="0">
                <a:latin typeface="Meiryo UI" panose="020B0604030504040204" pitchFamily="50" charset="-128"/>
                <a:ea typeface="Meiryo UI" panose="020B0604030504040204" pitchFamily="50" charset="-128"/>
                <a:cs typeface="+mn-ea"/>
                <a:sym typeface="+mn-lt"/>
              </a:rPr>
              <a:t>ァイル転送を高速</a:t>
            </a:r>
            <a:r>
              <a:rPr kumimoji="1" lang="zh-TW" altLang="en-US" sz="3800" dirty="0" smtClean="0">
                <a:latin typeface="Meiryo UI" panose="020B0604030504040204" pitchFamily="50" charset="-128"/>
                <a:ea typeface="Meiryo UI" panose="020B0604030504040204" pitchFamily="50" charset="-128"/>
                <a:cs typeface="+mn-ea"/>
                <a:sym typeface="+mn-lt"/>
              </a:rPr>
              <a:t>化</a:t>
            </a:r>
            <a:r>
              <a:rPr kumimoji="1" lang="en-US" altLang="zh-TW" sz="3800" dirty="0" smtClean="0">
                <a:latin typeface="Meiryo UI" panose="020B0604030504040204" pitchFamily="50" charset="-128"/>
                <a:ea typeface="Meiryo UI" panose="020B0604030504040204" pitchFamily="50" charset="-128"/>
                <a:cs typeface="+mn-ea"/>
                <a:sym typeface="+mn-lt"/>
              </a:rPr>
              <a:t>(1GbE</a:t>
            </a:r>
            <a:r>
              <a:rPr kumimoji="1" lang="ja-JP" altLang="en-US" sz="3800" dirty="0" smtClean="0">
                <a:latin typeface="Meiryo UI" panose="020B0604030504040204" pitchFamily="50" charset="-128"/>
                <a:ea typeface="Meiryo UI" panose="020B0604030504040204" pitchFamily="50" charset="-128"/>
                <a:cs typeface="+mn-ea"/>
                <a:sym typeface="+mn-lt"/>
              </a:rPr>
              <a:t>と比較</a:t>
            </a:r>
            <a:r>
              <a:rPr kumimoji="1" lang="en-US" altLang="ja-JP" sz="3800" dirty="0" smtClean="0">
                <a:latin typeface="Meiryo UI" panose="020B0604030504040204" pitchFamily="50" charset="-128"/>
                <a:ea typeface="Meiryo UI" panose="020B0604030504040204" pitchFamily="50" charset="-128"/>
                <a:cs typeface="+mn-ea"/>
                <a:sym typeface="+mn-lt"/>
              </a:rPr>
              <a:t>)</a:t>
            </a:r>
            <a:endParaRPr lang="zh-TW" sz="3800" dirty="0">
              <a:latin typeface="Meiryo UI" panose="020B0604030504040204" pitchFamily="50" charset="-128"/>
              <a:ea typeface="Meiryo UI" panose="020B0604030504040204" pitchFamily="50" charset="-128"/>
              <a:cs typeface="+mn-ea"/>
            </a:endParaRPr>
          </a:p>
        </p:txBody>
      </p:sp>
      <p:sp>
        <p:nvSpPr>
          <p:cNvPr id="2" name="矩形 1"/>
          <p:cNvSpPr/>
          <p:nvPr/>
        </p:nvSpPr>
        <p:spPr>
          <a:xfrm>
            <a:off x="6901842" y="6024388"/>
            <a:ext cx="4995601" cy="784830"/>
          </a:xfrm>
          <a:prstGeom prst="rect">
            <a:avLst/>
          </a:prstGeom>
        </p:spPr>
        <p:txBody>
          <a:bodyPr wrap="square" lIns="91440" tIns="45720" rIns="91440" bIns="45720" anchor="t">
            <a:spAutoFit/>
          </a:bodyPr>
          <a:lstStyle/>
          <a:p>
            <a:r>
              <a:rPr lang="en-US" altLang="zh-TW" sz="1200" dirty="0" err="1">
                <a:latin typeface="Meiryo UI" panose="020B0604030504040204" pitchFamily="50" charset="-128"/>
                <a:ea typeface="Meiryo UI" panose="020B0604030504040204" pitchFamily="50" charset="-128"/>
                <a:cs typeface="+mn-ea"/>
                <a:sym typeface="+mn-lt"/>
              </a:rPr>
              <a:t>QNAPラボでテスト済み</a:t>
            </a:r>
            <a:r>
              <a:rPr lang="en-US" altLang="zh-TW" sz="1200" dirty="0">
                <a:latin typeface="Meiryo UI" panose="020B0604030504040204" pitchFamily="50" charset="-128"/>
                <a:ea typeface="Meiryo UI" panose="020B0604030504040204" pitchFamily="50" charset="-128"/>
                <a:cs typeface="+mn-ea"/>
                <a:sym typeface="+mn-lt"/>
              </a:rPr>
              <a:t>:</a:t>
            </a:r>
          </a:p>
          <a:p>
            <a:r>
              <a:rPr lang="en-US" altLang="zh-TW" sz="1100" dirty="0">
                <a:latin typeface="Meiryo UI" panose="020B0604030504040204" pitchFamily="50" charset="-128"/>
                <a:ea typeface="Meiryo UI" panose="020B0604030504040204" pitchFamily="50" charset="-128"/>
                <a:cs typeface="+mn-ea"/>
                <a:sym typeface="+mn-lt"/>
              </a:rPr>
              <a:t>NAS: TS-462; 4GB DDR4; 4 x Samsung 860 EVO 1TB SSD; RAID5 </a:t>
            </a:r>
            <a:endParaRPr lang="zh-TW" altLang="en-US" sz="1100" dirty="0">
              <a:latin typeface="Meiryo UI" panose="020B0604030504040204" pitchFamily="50" charset="-128"/>
              <a:ea typeface="Meiryo UI" panose="020B0604030504040204" pitchFamily="50" charset="-128"/>
              <a:cs typeface="+mn-ea"/>
              <a:sym typeface="+mn-lt"/>
            </a:endParaRPr>
          </a:p>
          <a:p>
            <a:r>
              <a:rPr lang="en-US" altLang="zh-TW" sz="1100" dirty="0">
                <a:latin typeface="Meiryo UI" panose="020B0604030504040204" pitchFamily="50" charset="-128"/>
                <a:ea typeface="Meiryo UI" panose="020B0604030504040204" pitchFamily="50" charset="-128"/>
                <a:cs typeface="+mn-ea"/>
                <a:sym typeface="+mn-lt"/>
              </a:rPr>
              <a:t>PC: Intel Xeon W-1250 3.3GHz; 32GB RAM; QXG-2G4T-I225; Windows Server 2019</a:t>
            </a:r>
            <a:endParaRPr lang="zh-TW" altLang="en-US" sz="1100" dirty="0">
              <a:latin typeface="Meiryo UI" panose="020B0604030504040204" pitchFamily="50" charset="-128"/>
              <a:ea typeface="Meiryo UI" panose="020B0604030504040204" pitchFamily="50" charset="-128"/>
              <a:cs typeface="+mn-ea"/>
              <a:sym typeface="+mn-lt"/>
            </a:endParaRPr>
          </a:p>
        </p:txBody>
      </p:sp>
      <p:pic>
        <p:nvPicPr>
          <p:cNvPr id="29" name="圖形 29">
            <a:extLst>
              <a:ext uri="{FF2B5EF4-FFF2-40B4-BE49-F238E27FC236}">
                <a16:creationId xmlns:a16="http://schemas.microsoft.com/office/drawing/2014/main" id="{BBBC7E3B-25A4-570B-DBF8-D4D403C40128}"/>
              </a:ext>
            </a:extLst>
          </p:cNvPr>
          <p:cNvPicPr>
            <a:picLocks noChangeAspect="1"/>
          </p:cNvPicPr>
          <p:nvPr/>
        </p:nvPicPr>
        <p:blipFill>
          <a:blip r:embed="rId4"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304397" y="5382230"/>
            <a:ext cx="2555187" cy="304877"/>
          </a:xfrm>
          <a:prstGeom prst="rect">
            <a:avLst/>
          </a:prstGeom>
        </p:spPr>
      </p:pic>
      <p:pic>
        <p:nvPicPr>
          <p:cNvPr id="30" name="圖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2596" y="3796650"/>
            <a:ext cx="2867254" cy="1792352"/>
          </a:xfrm>
          <a:prstGeom prst="rect">
            <a:avLst/>
          </a:prstGeom>
        </p:spPr>
      </p:pic>
      <p:sp>
        <p:nvSpPr>
          <p:cNvPr id="31" name="文字方塊 30">
            <a:extLst>
              <a:ext uri="{FF2B5EF4-FFF2-40B4-BE49-F238E27FC236}">
                <a16:creationId xmlns:a16="http://schemas.microsoft.com/office/drawing/2014/main" id="{2DBE4B40-9081-407B-9D35-38720F83BA4E}"/>
              </a:ext>
            </a:extLst>
          </p:cNvPr>
          <p:cNvSpPr txBox="1"/>
          <p:nvPr/>
        </p:nvSpPr>
        <p:spPr>
          <a:xfrm>
            <a:off x="8327970" y="5649877"/>
            <a:ext cx="4356505" cy="430887"/>
          </a:xfrm>
          <a:prstGeom prst="rect">
            <a:avLst/>
          </a:prstGeom>
          <a:noFill/>
        </p:spPr>
        <p:txBody>
          <a:bodyPr wrap="square" lIns="91440" tIns="45720" rIns="91440" bIns="45720" rtlCol="0" anchor="t">
            <a:spAutoFit/>
          </a:bodyPr>
          <a:lstStyle/>
          <a:p>
            <a:pPr algn="ctr"/>
            <a:r>
              <a:rPr lang="en-US" altLang="zh-TW" sz="2200" b="1">
                <a:latin typeface="Meiryo UI" panose="020B0604030504040204" pitchFamily="50" charset="-128"/>
                <a:ea typeface="Meiryo UI" panose="020B0604030504040204" pitchFamily="50" charset="-128"/>
                <a:cs typeface="+mn-ea"/>
                <a:sym typeface="+mn-lt"/>
              </a:rPr>
              <a:t>TS-462</a:t>
            </a:r>
            <a:endParaRPr lang="zh-TW" altLang="en-US" sz="2200" b="1">
              <a:latin typeface="Meiryo UI" panose="020B0604030504040204" pitchFamily="50" charset="-128"/>
              <a:ea typeface="Meiryo UI" panose="020B0604030504040204" pitchFamily="50" charset="-128"/>
              <a:cs typeface="+mn-ea"/>
              <a:sym typeface="+mn-lt"/>
            </a:endParaRPr>
          </a:p>
        </p:txBody>
      </p:sp>
      <p:pic>
        <p:nvPicPr>
          <p:cNvPr id="32" name="圖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7679" y="3826013"/>
            <a:ext cx="2867254" cy="1792352"/>
          </a:xfrm>
          <a:prstGeom prst="rect">
            <a:avLst/>
          </a:prstGeom>
        </p:spPr>
      </p:pic>
      <p:sp>
        <p:nvSpPr>
          <p:cNvPr id="33" name="文字方塊 32">
            <a:extLst>
              <a:ext uri="{FF2B5EF4-FFF2-40B4-BE49-F238E27FC236}">
                <a16:creationId xmlns:a16="http://schemas.microsoft.com/office/drawing/2014/main" id="{2DBE4B40-9081-407B-9D35-38720F83BA4E}"/>
              </a:ext>
            </a:extLst>
          </p:cNvPr>
          <p:cNvSpPr txBox="1"/>
          <p:nvPr/>
        </p:nvSpPr>
        <p:spPr>
          <a:xfrm>
            <a:off x="5885488" y="5599293"/>
            <a:ext cx="4356505" cy="430887"/>
          </a:xfrm>
          <a:prstGeom prst="rect">
            <a:avLst/>
          </a:prstGeom>
          <a:noFill/>
        </p:spPr>
        <p:txBody>
          <a:bodyPr wrap="square" lIns="91440" tIns="45720" rIns="91440" bIns="45720" rtlCol="0" anchor="t">
            <a:spAutoFit/>
          </a:bodyPr>
          <a:lstStyle/>
          <a:p>
            <a:pPr algn="ctr"/>
            <a:r>
              <a:rPr lang="en-US" altLang="zh-TW" sz="2200" b="1">
                <a:latin typeface="Meiryo UI" panose="020B0604030504040204" pitchFamily="50" charset="-128"/>
                <a:ea typeface="Meiryo UI" panose="020B0604030504040204" pitchFamily="50" charset="-128"/>
                <a:cs typeface="+mn-ea"/>
                <a:sym typeface="+mn-lt"/>
              </a:rPr>
              <a:t>TS-262</a:t>
            </a:r>
            <a:endParaRPr lang="zh-TW" altLang="en-US" sz="2200" b="1">
              <a:latin typeface="Meiryo UI" panose="020B0604030504040204" pitchFamily="50" charset="-128"/>
              <a:ea typeface="Meiryo UI" panose="020B0604030504040204" pitchFamily="50" charset="-128"/>
              <a:cs typeface="+mn-ea"/>
              <a:sym typeface="+mn-lt"/>
            </a:endParaRPr>
          </a:p>
        </p:txBody>
      </p:sp>
      <p:grpSp>
        <p:nvGrpSpPr>
          <p:cNvPr id="5" name="Google Shape;1112;gc428d55399_0_337">
            <a:extLst>
              <a:ext uri="{FF2B5EF4-FFF2-40B4-BE49-F238E27FC236}">
                <a16:creationId xmlns:a16="http://schemas.microsoft.com/office/drawing/2014/main" id="{3384B691-8A02-4081-DF93-EFEE3F76BB1A}"/>
              </a:ext>
            </a:extLst>
          </p:cNvPr>
          <p:cNvGrpSpPr/>
          <p:nvPr/>
        </p:nvGrpSpPr>
        <p:grpSpPr>
          <a:xfrm>
            <a:off x="840433" y="2142143"/>
            <a:ext cx="5973239" cy="4264116"/>
            <a:chOff x="535858" y="2192097"/>
            <a:chExt cx="3078236" cy="4755000"/>
          </a:xfrm>
          <a:effectLst>
            <a:outerShdw blurRad="342900" dist="177800" dir="3600000" algn="t" rotWithShape="0">
              <a:prstClr val="black">
                <a:alpha val="40000"/>
              </a:prstClr>
            </a:outerShdw>
          </a:effectLst>
        </p:grpSpPr>
        <p:pic>
          <p:nvPicPr>
            <p:cNvPr id="6" name="Google Shape;1114;gc428d55399_0_337">
              <a:extLst>
                <a:ext uri="{FF2B5EF4-FFF2-40B4-BE49-F238E27FC236}">
                  <a16:creationId xmlns:a16="http://schemas.microsoft.com/office/drawing/2014/main" id="{B42B2A0C-08F3-31BC-8B70-D93133B2CE48}"/>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 name="Google Shape;1113;gc428d55399_0_337">
              <a:extLst>
                <a:ext uri="{FF2B5EF4-FFF2-40B4-BE49-F238E27FC236}">
                  <a16:creationId xmlns:a16="http://schemas.microsoft.com/office/drawing/2014/main" id="{4B8DF4D8-2CB2-08D1-8EF0-36CEF556295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cxnSp>
        <p:nvCxnSpPr>
          <p:cNvPr id="9" name="Google Shape;1115;gc428d55399_0_337">
            <a:extLst>
              <a:ext uri="{FF2B5EF4-FFF2-40B4-BE49-F238E27FC236}">
                <a16:creationId xmlns:a16="http://schemas.microsoft.com/office/drawing/2014/main" id="{D9C89BF9-1776-66DA-9EE6-122A7B00ECFF}"/>
              </a:ext>
            </a:extLst>
          </p:cNvPr>
          <p:cNvCxnSpPr>
            <a:cxnSpLocks/>
          </p:cNvCxnSpPr>
          <p:nvPr/>
        </p:nvCxnSpPr>
        <p:spPr>
          <a:xfrm>
            <a:off x="1269456" y="3177110"/>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aphicFrame>
        <p:nvGraphicFramePr>
          <p:cNvPr id="11" name="圖表 10">
            <a:extLst>
              <a:ext uri="{FF2B5EF4-FFF2-40B4-BE49-F238E27FC236}">
                <a16:creationId xmlns:a16="http://schemas.microsoft.com/office/drawing/2014/main" id="{EAD570BB-5B93-22F7-1F0F-C27FE681E1C4}"/>
              </a:ext>
            </a:extLst>
          </p:cNvPr>
          <p:cNvGraphicFramePr/>
          <p:nvPr>
            <p:extLst>
              <p:ext uri="{D42A27DB-BD31-4B8C-83A1-F6EECF244321}">
                <p14:modId xmlns:p14="http://schemas.microsoft.com/office/powerpoint/2010/main" val="148704406"/>
              </p:ext>
            </p:extLst>
          </p:nvPr>
        </p:nvGraphicFramePr>
        <p:xfrm>
          <a:off x="992281" y="3413762"/>
          <a:ext cx="4721095" cy="2871173"/>
        </p:xfrm>
        <a:graphic>
          <a:graphicData uri="http://schemas.openxmlformats.org/drawingml/2006/chart">
            <c:chart xmlns:c="http://schemas.openxmlformats.org/drawingml/2006/chart" xmlns:r="http://schemas.openxmlformats.org/officeDocument/2006/relationships" r:id="rId9"/>
          </a:graphicData>
        </a:graphic>
      </p:graphicFrame>
      <p:sp>
        <p:nvSpPr>
          <p:cNvPr id="12" name="矩形 11">
            <a:extLst>
              <a:ext uri="{FF2B5EF4-FFF2-40B4-BE49-F238E27FC236}">
                <a16:creationId xmlns:a16="http://schemas.microsoft.com/office/drawing/2014/main" id="{2F1F32BC-3CFA-D856-1AE0-886829A8CA61}"/>
              </a:ext>
            </a:extLst>
          </p:cNvPr>
          <p:cNvSpPr/>
          <p:nvPr/>
        </p:nvSpPr>
        <p:spPr>
          <a:xfrm>
            <a:off x="2277221" y="3313098"/>
            <a:ext cx="1040670"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300" b="1" noProof="0">
                <a:solidFill>
                  <a:srgbClr val="C00000"/>
                </a:solidFill>
                <a:latin typeface="Meiryo UI" panose="020B0604030504040204" pitchFamily="50" charset="-128"/>
                <a:ea typeface="Meiryo UI" panose="020B0604030504040204" pitchFamily="50" charset="-128"/>
                <a:cs typeface="+mn-ea"/>
                <a:sym typeface="+mn-lt"/>
              </a:rPr>
              <a:t>295</a:t>
            </a:r>
            <a:r>
              <a:rPr kumimoji="0" lang="en-US" altLang="zh-TW" sz="13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3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endParaRPr>
          </a:p>
        </p:txBody>
      </p:sp>
      <p:sp>
        <p:nvSpPr>
          <p:cNvPr id="13" name="矩形 12">
            <a:extLst>
              <a:ext uri="{FF2B5EF4-FFF2-40B4-BE49-F238E27FC236}">
                <a16:creationId xmlns:a16="http://schemas.microsoft.com/office/drawing/2014/main" id="{7EE24FDF-EABA-0F11-8AE4-B8E1EC0533E8}"/>
              </a:ext>
            </a:extLst>
          </p:cNvPr>
          <p:cNvSpPr/>
          <p:nvPr/>
        </p:nvSpPr>
        <p:spPr>
          <a:xfrm>
            <a:off x="4178543" y="3322664"/>
            <a:ext cx="1040670"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300" b="1" noProof="0">
                <a:solidFill>
                  <a:srgbClr val="C00000"/>
                </a:solidFill>
                <a:latin typeface="Meiryo UI" panose="020B0604030504040204" pitchFamily="50" charset="-128"/>
                <a:ea typeface="Meiryo UI" panose="020B0604030504040204" pitchFamily="50" charset="-128"/>
                <a:cs typeface="+mn-ea"/>
                <a:sym typeface="+mn-lt"/>
              </a:rPr>
              <a:t>293</a:t>
            </a:r>
            <a:r>
              <a:rPr kumimoji="0" lang="en-US" altLang="zh-TW" sz="13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3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endParaRPr>
          </a:p>
        </p:txBody>
      </p:sp>
      <p:sp>
        <p:nvSpPr>
          <p:cNvPr id="77" name="文字方塊 76">
            <a:extLst>
              <a:ext uri="{FF2B5EF4-FFF2-40B4-BE49-F238E27FC236}">
                <a16:creationId xmlns:a16="http://schemas.microsoft.com/office/drawing/2014/main" id="{2DBE4B40-9081-407B-9D35-38720F83BA4E}"/>
              </a:ext>
            </a:extLst>
          </p:cNvPr>
          <p:cNvSpPr txBox="1"/>
          <p:nvPr/>
        </p:nvSpPr>
        <p:spPr>
          <a:xfrm>
            <a:off x="1356871" y="2471411"/>
            <a:ext cx="4356505" cy="430887"/>
          </a:xfrm>
          <a:prstGeom prst="rect">
            <a:avLst/>
          </a:prstGeom>
          <a:noFill/>
        </p:spPr>
        <p:txBody>
          <a:bodyPr wrap="square" lIns="91440" tIns="45720" rIns="91440" bIns="45720" rtlCol="0" anchor="t">
            <a:spAutoFit/>
          </a:bodyPr>
          <a:lstStyle/>
          <a:p>
            <a:pPr algn="ctr"/>
            <a:r>
              <a:rPr lang="en-US" altLang="zh-TW" sz="2200" b="1" dirty="0">
                <a:latin typeface="Meiryo UI" panose="020B0604030504040204" pitchFamily="50" charset="-128"/>
                <a:ea typeface="Meiryo UI" panose="020B0604030504040204" pitchFamily="50" charset="-128"/>
                <a:cs typeface="+mn-ea"/>
                <a:sym typeface="+mn-lt"/>
              </a:rPr>
              <a:t>1 x 2.5GbEファイル転送</a:t>
            </a:r>
            <a:endParaRPr lang="zh-TW" altLang="en-US" sz="2200" b="1" dirty="0">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204148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0" y="377677"/>
            <a:ext cx="12192000" cy="949237"/>
          </a:xfrm>
        </p:spPr>
        <p:txBody>
          <a:bodyPr>
            <a:noAutofit/>
          </a:bodyPr>
          <a:lstStyle/>
          <a:p>
            <a:pPr algn="ctr"/>
            <a:r>
              <a:rPr lang="zh-CN" sz="3800" dirty="0">
                <a:latin typeface="Meiryo UI" panose="020B0604030504040204" pitchFamily="50" charset="-128"/>
                <a:ea typeface="Meiryo UI" panose="020B0604030504040204" pitchFamily="50" charset="-128"/>
                <a:cs typeface="+mn-ea"/>
                <a:sym typeface="+mn-lt"/>
              </a:rPr>
              <a:t>TS-</a:t>
            </a:r>
            <a:r>
              <a:rPr lang="en-US" altLang="zh-CN" sz="3800" dirty="0">
                <a:latin typeface="Meiryo UI" panose="020B0604030504040204" pitchFamily="50" charset="-128"/>
                <a:ea typeface="Meiryo UI" panose="020B0604030504040204" pitchFamily="50" charset="-128"/>
                <a:cs typeface="+mn-ea"/>
                <a:sym typeface="+mn-lt"/>
              </a:rPr>
              <a:t>262: </a:t>
            </a:r>
            <a:r>
              <a:rPr lang="zh-CN" altLang="en-US" sz="3800" dirty="0">
                <a:latin typeface="Meiryo UI" panose="020B0604030504040204" pitchFamily="50" charset="-128"/>
                <a:ea typeface="Meiryo UI" panose="020B0604030504040204" pitchFamily="50" charset="-128"/>
                <a:cs typeface="+mn-ea"/>
                <a:sym typeface="+mn-lt"/>
              </a:rPr>
              <a:t>オプションの</a:t>
            </a:r>
            <a:r>
              <a:rPr lang="zh-CN" sz="3800" dirty="0">
                <a:latin typeface="Meiryo UI" panose="020B0604030504040204" pitchFamily="50" charset="-128"/>
                <a:ea typeface="Meiryo UI" panose="020B0604030504040204" pitchFamily="50" charset="-128"/>
                <a:cs typeface="+mn-ea"/>
                <a:sym typeface="+mn-lt"/>
              </a:rPr>
              <a:t>10Gb</a:t>
            </a:r>
            <a:r>
              <a:rPr lang="zh-CN" sz="3800" dirty="0" smtClean="0">
                <a:latin typeface="Meiryo UI" panose="020B0604030504040204" pitchFamily="50" charset="-128"/>
                <a:ea typeface="Meiryo UI" panose="020B0604030504040204" pitchFamily="50" charset="-128"/>
                <a:cs typeface="+mn-ea"/>
                <a:sym typeface="+mn-lt"/>
              </a:rPr>
              <a:t>E</a:t>
            </a:r>
            <a:r>
              <a:rPr lang="ja-JP" altLang="en-US" sz="3800" dirty="0">
                <a:latin typeface="Meiryo UI" panose="020B0604030504040204" pitchFamily="50" charset="-128"/>
                <a:ea typeface="Meiryo UI" panose="020B0604030504040204" pitchFamily="50" charset="-128"/>
                <a:cs typeface="+mn-ea"/>
                <a:sym typeface="+mn-lt"/>
              </a:rPr>
              <a:t>カード</a:t>
            </a:r>
            <a:r>
              <a:rPr lang="zh-CN" altLang="en-US" sz="3800" dirty="0" smtClean="0">
                <a:latin typeface="Meiryo UI" panose="020B0604030504040204" pitchFamily="50" charset="-128"/>
                <a:ea typeface="Meiryo UI" panose="020B0604030504040204" pitchFamily="50" charset="-128"/>
                <a:cs typeface="+mn-ea"/>
                <a:sym typeface="+mn-lt"/>
              </a:rPr>
              <a:t>で</a:t>
            </a:r>
            <a:r>
              <a:rPr lang="zh-CN" altLang="en-US" sz="3800" dirty="0">
                <a:latin typeface="Meiryo UI" panose="020B0604030504040204" pitchFamily="50" charset="-128"/>
                <a:ea typeface="Meiryo UI" panose="020B0604030504040204" pitchFamily="50" charset="-128"/>
                <a:cs typeface="+mn-ea"/>
              </a:rPr>
              <a:t/>
            </a:r>
            <a:br>
              <a:rPr lang="zh-CN" altLang="en-US" sz="3800" dirty="0">
                <a:latin typeface="Meiryo UI" panose="020B0604030504040204" pitchFamily="50" charset="-128"/>
                <a:ea typeface="Meiryo UI" panose="020B0604030504040204" pitchFamily="50" charset="-128"/>
                <a:cs typeface="+mn-ea"/>
              </a:rPr>
            </a:br>
            <a:r>
              <a:rPr lang="ja-JP" altLang="en-US" sz="3800" dirty="0" smtClean="0">
                <a:latin typeface="Meiryo UI" panose="020B0604030504040204" pitchFamily="50" charset="-128"/>
                <a:ea typeface="Meiryo UI" panose="020B0604030504040204" pitchFamily="50" charset="-128"/>
                <a:cs typeface="+mn-ea"/>
              </a:rPr>
              <a:t>より</a:t>
            </a:r>
            <a:r>
              <a:rPr lang="zh-CN" altLang="en-US" sz="3800" dirty="0" smtClean="0">
                <a:latin typeface="Meiryo UI" panose="020B0604030504040204" pitchFamily="50" charset="-128"/>
                <a:ea typeface="Meiryo UI" panose="020B0604030504040204" pitchFamily="50" charset="-128"/>
                <a:cs typeface="+mn-ea"/>
                <a:sym typeface="+mn-lt"/>
              </a:rPr>
              <a:t>高速</a:t>
            </a:r>
            <a:r>
              <a:rPr lang="ja-JP" altLang="en-US" sz="3800" dirty="0" smtClean="0">
                <a:latin typeface="Meiryo UI" panose="020B0604030504040204" pitchFamily="50" charset="-128"/>
                <a:ea typeface="Meiryo UI" panose="020B0604030504040204" pitchFamily="50" charset="-128"/>
                <a:cs typeface="+mn-ea"/>
                <a:sym typeface="+mn-lt"/>
              </a:rPr>
              <a:t>な</a:t>
            </a:r>
            <a:r>
              <a:rPr lang="zh-CN" altLang="en-US" sz="3800" dirty="0" smtClean="0">
                <a:latin typeface="Meiryo UI" panose="020B0604030504040204" pitchFamily="50" charset="-128"/>
                <a:ea typeface="Meiryo UI" panose="020B0604030504040204" pitchFamily="50" charset="-128"/>
                <a:cs typeface="+mn-ea"/>
                <a:sym typeface="+mn-lt"/>
              </a:rPr>
              <a:t>ネ</a:t>
            </a:r>
            <a:r>
              <a:rPr lang="zh-CN" altLang="en-US" sz="3800" dirty="0">
                <a:latin typeface="Meiryo UI" panose="020B0604030504040204" pitchFamily="50" charset="-128"/>
                <a:ea typeface="Meiryo UI" panose="020B0604030504040204" pitchFamily="50" charset="-128"/>
                <a:cs typeface="+mn-ea"/>
                <a:sym typeface="+mn-lt"/>
              </a:rPr>
              <a:t>ットワーク伝</a:t>
            </a:r>
            <a:r>
              <a:rPr lang="zh-CN" altLang="en-US" sz="3800" dirty="0" smtClean="0">
                <a:latin typeface="Meiryo UI" panose="020B0604030504040204" pitchFamily="50" charset="-128"/>
                <a:ea typeface="Meiryo UI" panose="020B0604030504040204" pitchFamily="50" charset="-128"/>
                <a:cs typeface="+mn-ea"/>
                <a:sym typeface="+mn-lt"/>
              </a:rPr>
              <a:t>送</a:t>
            </a:r>
            <a:endParaRPr lang="en-US" altLang="zh-TW" dirty="0">
              <a:latin typeface="Meiryo UI" panose="020B0604030504040204" pitchFamily="50" charset="-128"/>
              <a:ea typeface="Meiryo UI" panose="020B0604030504040204" pitchFamily="50" charset="-128"/>
            </a:endParaRPr>
          </a:p>
        </p:txBody>
      </p:sp>
      <p:grpSp>
        <p:nvGrpSpPr>
          <p:cNvPr id="2" name="Google Shape;1112;gc428d55399_0_337">
            <a:extLst>
              <a:ext uri="{FF2B5EF4-FFF2-40B4-BE49-F238E27FC236}">
                <a16:creationId xmlns:a16="http://schemas.microsoft.com/office/drawing/2014/main" id="{80A14830-F104-BF15-622C-33B10FF17D90}"/>
              </a:ext>
            </a:extLst>
          </p:cNvPr>
          <p:cNvGrpSpPr/>
          <p:nvPr/>
        </p:nvGrpSpPr>
        <p:grpSpPr>
          <a:xfrm>
            <a:off x="722460" y="1978629"/>
            <a:ext cx="5973239" cy="4040223"/>
            <a:chOff x="535858" y="2192097"/>
            <a:chExt cx="3078236" cy="4755000"/>
          </a:xfrm>
          <a:effectLst>
            <a:outerShdw blurRad="342900" dist="177800" dir="3600000" algn="t" rotWithShape="0">
              <a:prstClr val="black">
                <a:alpha val="40000"/>
              </a:prstClr>
            </a:outerShdw>
          </a:effectLst>
        </p:grpSpPr>
        <p:pic>
          <p:nvPicPr>
            <p:cNvPr id="4" name="Google Shape;1114;gc428d55399_0_337">
              <a:extLst>
                <a:ext uri="{FF2B5EF4-FFF2-40B4-BE49-F238E27FC236}">
                  <a16:creationId xmlns:a16="http://schemas.microsoft.com/office/drawing/2014/main" id="{592413BE-9F72-38A9-78D0-C79675FA816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 name="Google Shape;1113;gc428d55399_0_337">
              <a:extLst>
                <a:ext uri="{FF2B5EF4-FFF2-40B4-BE49-F238E27FC236}">
                  <a16:creationId xmlns:a16="http://schemas.microsoft.com/office/drawing/2014/main" id="{1AF1292E-C280-6316-4788-BD08F20A4BAF}"/>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cxnSp>
        <p:nvCxnSpPr>
          <p:cNvPr id="6" name="Google Shape;1115;gc428d55399_0_337">
            <a:extLst>
              <a:ext uri="{FF2B5EF4-FFF2-40B4-BE49-F238E27FC236}">
                <a16:creationId xmlns:a16="http://schemas.microsoft.com/office/drawing/2014/main" id="{DB565D98-21F9-9EA2-2AD1-47A80A4C70FF}"/>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aphicFrame>
        <p:nvGraphicFramePr>
          <p:cNvPr id="9" name="圖表 8">
            <a:extLst>
              <a:ext uri="{FF2B5EF4-FFF2-40B4-BE49-F238E27FC236}">
                <a16:creationId xmlns:a16="http://schemas.microsoft.com/office/drawing/2014/main" id="{71391439-717C-7786-AF11-3CA75996775C}"/>
              </a:ext>
            </a:extLst>
          </p:cNvPr>
          <p:cNvGraphicFramePr/>
          <p:nvPr>
            <p:extLst>
              <p:ext uri="{D42A27DB-BD31-4B8C-83A1-F6EECF244321}">
                <p14:modId xmlns:p14="http://schemas.microsoft.com/office/powerpoint/2010/main" val="1027356629"/>
              </p:ext>
            </p:extLst>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10" name="矩形 9">
            <a:extLst>
              <a:ext uri="{FF2B5EF4-FFF2-40B4-BE49-F238E27FC236}">
                <a16:creationId xmlns:a16="http://schemas.microsoft.com/office/drawing/2014/main" id="{C6D8DEF1-31C5-FDC2-3EAE-20A9B1E5265F}"/>
              </a:ext>
            </a:extLst>
          </p:cNvPr>
          <p:cNvSpPr/>
          <p:nvPr/>
        </p:nvSpPr>
        <p:spPr>
          <a:xfrm>
            <a:off x="2210524" y="3727072"/>
            <a:ext cx="111120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latin typeface="Meiryo UI" panose="020B0604030504040204" pitchFamily="50" charset="-128"/>
                <a:ea typeface="Meiryo UI" panose="020B0604030504040204" pitchFamily="50" charset="-128"/>
                <a:cs typeface="+mn-ea"/>
                <a:sym typeface="+mn-lt"/>
              </a:rPr>
              <a:t>751</a:t>
            </a:r>
            <a:r>
              <a:rPr kumimoji="0" lang="en-US" altLang="zh-TW"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endParaRPr>
          </a:p>
        </p:txBody>
      </p:sp>
      <p:sp>
        <p:nvSpPr>
          <p:cNvPr id="11" name="矩形 10">
            <a:extLst>
              <a:ext uri="{FF2B5EF4-FFF2-40B4-BE49-F238E27FC236}">
                <a16:creationId xmlns:a16="http://schemas.microsoft.com/office/drawing/2014/main" id="{8AE3D573-65C1-1D35-D3F6-5B98BAD491BD}"/>
              </a:ext>
            </a:extLst>
          </p:cNvPr>
          <p:cNvSpPr/>
          <p:nvPr/>
        </p:nvSpPr>
        <p:spPr>
          <a:xfrm>
            <a:off x="4038884" y="2897717"/>
            <a:ext cx="1295547"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latin typeface="Meiryo UI" panose="020B0604030504040204" pitchFamily="50" charset="-128"/>
                <a:ea typeface="Meiryo UI" panose="020B0604030504040204" pitchFamily="50" charset="-128"/>
                <a:cs typeface="+mn-ea"/>
                <a:sym typeface="+mn-lt"/>
              </a:rPr>
              <a:t>1,181</a:t>
            </a:r>
            <a:r>
              <a:rPr kumimoji="0" lang="en-US" altLang="zh-TW"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endParaRPr>
          </a:p>
        </p:txBody>
      </p:sp>
      <p:grpSp>
        <p:nvGrpSpPr>
          <p:cNvPr id="12" name="Google Shape;1112;gc428d55399_0_337">
            <a:extLst>
              <a:ext uri="{FF2B5EF4-FFF2-40B4-BE49-F238E27FC236}">
                <a16:creationId xmlns:a16="http://schemas.microsoft.com/office/drawing/2014/main" id="{923331BB-CB9A-8BA2-C867-C7BF11F499F4}"/>
              </a:ext>
            </a:extLst>
          </p:cNvPr>
          <p:cNvGrpSpPr/>
          <p:nvPr/>
        </p:nvGrpSpPr>
        <p:grpSpPr>
          <a:xfrm>
            <a:off x="6222202" y="1982803"/>
            <a:ext cx="5973239" cy="4040223"/>
            <a:chOff x="535858" y="2192097"/>
            <a:chExt cx="3078236" cy="4755000"/>
          </a:xfrm>
          <a:effectLst>
            <a:outerShdw blurRad="342900" dist="177800" dir="3600000" algn="t" rotWithShape="0">
              <a:prstClr val="black">
                <a:alpha val="40000"/>
              </a:prstClr>
            </a:outerShdw>
          </a:effectLst>
        </p:grpSpPr>
        <p:pic>
          <p:nvPicPr>
            <p:cNvPr id="13" name="Google Shape;1114;gc428d55399_0_337">
              <a:extLst>
                <a:ext uri="{FF2B5EF4-FFF2-40B4-BE49-F238E27FC236}">
                  <a16:creationId xmlns:a16="http://schemas.microsoft.com/office/drawing/2014/main" id="{12E41790-13CD-CCFE-29D2-B3ADA08360B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4" name="Google Shape;1113;gc428d55399_0_337">
              <a:extLst>
                <a:ext uri="{FF2B5EF4-FFF2-40B4-BE49-F238E27FC236}">
                  <a16:creationId xmlns:a16="http://schemas.microsoft.com/office/drawing/2014/main" id="{6B79602D-4A24-D7C5-8AE4-4021AB0FED61}"/>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cxnSp>
        <p:nvCxnSpPr>
          <p:cNvPr id="15" name="Google Shape;1115;gc428d55399_0_337">
            <a:extLst>
              <a:ext uri="{FF2B5EF4-FFF2-40B4-BE49-F238E27FC236}">
                <a16:creationId xmlns:a16="http://schemas.microsoft.com/office/drawing/2014/main" id="{F653AC8A-07B5-88DF-1EF3-2B147FE74C5D}"/>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aphicFrame>
        <p:nvGraphicFramePr>
          <p:cNvPr id="16" name="圖表 15">
            <a:extLst>
              <a:ext uri="{FF2B5EF4-FFF2-40B4-BE49-F238E27FC236}">
                <a16:creationId xmlns:a16="http://schemas.microsoft.com/office/drawing/2014/main" id="{E26F2993-F98A-18D4-6E7F-B58D26288721}"/>
              </a:ext>
            </a:extLst>
          </p:cNvPr>
          <p:cNvGraphicFramePr/>
          <p:nvPr>
            <p:extLst>
              <p:ext uri="{D42A27DB-BD31-4B8C-83A1-F6EECF244321}">
                <p14:modId xmlns:p14="http://schemas.microsoft.com/office/powerpoint/2010/main" val="1362787478"/>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17" name="矩形 16">
            <a:extLst>
              <a:ext uri="{FF2B5EF4-FFF2-40B4-BE49-F238E27FC236}">
                <a16:creationId xmlns:a16="http://schemas.microsoft.com/office/drawing/2014/main" id="{AB0716B4-E967-7F3B-4C10-73AFCCE5512D}"/>
              </a:ext>
            </a:extLst>
          </p:cNvPr>
          <p:cNvSpPr/>
          <p:nvPr/>
        </p:nvSpPr>
        <p:spPr>
          <a:xfrm>
            <a:off x="7650380" y="3213115"/>
            <a:ext cx="1295547"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latin typeface="Meiryo UI" panose="020B0604030504040204" pitchFamily="50" charset="-128"/>
                <a:ea typeface="Meiryo UI" panose="020B0604030504040204" pitchFamily="50" charset="-128"/>
                <a:cs typeface="+mn-ea"/>
                <a:sym typeface="+mn-lt"/>
              </a:rPr>
              <a:t>1,505</a:t>
            </a:r>
            <a:r>
              <a:rPr kumimoji="0" lang="en-US" altLang="zh-TW"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endParaRPr>
          </a:p>
        </p:txBody>
      </p:sp>
      <p:sp>
        <p:nvSpPr>
          <p:cNvPr id="18" name="矩形 17">
            <a:extLst>
              <a:ext uri="{FF2B5EF4-FFF2-40B4-BE49-F238E27FC236}">
                <a16:creationId xmlns:a16="http://schemas.microsoft.com/office/drawing/2014/main" id="{B66FF43B-0CEB-2405-FEF1-E7C39A6540CD}"/>
              </a:ext>
            </a:extLst>
          </p:cNvPr>
          <p:cNvSpPr/>
          <p:nvPr/>
        </p:nvSpPr>
        <p:spPr>
          <a:xfrm>
            <a:off x="9524233" y="3010704"/>
            <a:ext cx="1295547"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latin typeface="Meiryo UI" panose="020B0604030504040204" pitchFamily="50" charset="-128"/>
                <a:ea typeface="Meiryo UI" panose="020B0604030504040204" pitchFamily="50" charset="-128"/>
                <a:cs typeface="+mn-ea"/>
                <a:sym typeface="+mn-lt"/>
              </a:rPr>
              <a:t>1,644</a:t>
            </a:r>
            <a:r>
              <a:rPr kumimoji="0" lang="en-US" altLang="zh-TW"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400" b="1" i="0" u="none" strike="noStrike" kern="0" cap="none" spc="0" normalizeH="0" baseline="0" noProof="0">
              <a:ln>
                <a:noFill/>
              </a:ln>
              <a:solidFill>
                <a:srgbClr val="C00000"/>
              </a:solidFill>
              <a:effectLst/>
              <a:uLnTx/>
              <a:uFillTx/>
              <a:latin typeface="Meiryo UI" panose="020B0604030504040204" pitchFamily="50" charset="-128"/>
              <a:ea typeface="Meiryo UI" panose="020B0604030504040204" pitchFamily="50" charset="-128"/>
              <a:cs typeface="+mn-ea"/>
              <a:sym typeface="+mn-lt"/>
            </a:endParaRPr>
          </a:p>
        </p:txBody>
      </p:sp>
      <p:grpSp>
        <p:nvGrpSpPr>
          <p:cNvPr id="19" name="群組 18">
            <a:extLst>
              <a:ext uri="{FF2B5EF4-FFF2-40B4-BE49-F238E27FC236}">
                <a16:creationId xmlns:a16="http://schemas.microsoft.com/office/drawing/2014/main" id="{13A32C3C-BAA1-F671-1F61-B0DF9A17226C}"/>
              </a:ext>
            </a:extLst>
          </p:cNvPr>
          <p:cNvGrpSpPr/>
          <p:nvPr/>
        </p:nvGrpSpPr>
        <p:grpSpPr>
          <a:xfrm>
            <a:off x="4662373" y="4466116"/>
            <a:ext cx="2867254" cy="2506849"/>
            <a:chOff x="-4748300" y="2773585"/>
            <a:chExt cx="2867254" cy="2506849"/>
          </a:xfrm>
        </p:grpSpPr>
        <p:sp>
          <p:nvSpPr>
            <p:cNvPr id="20" name="矩形: 圓角 19">
              <a:extLst>
                <a:ext uri="{FF2B5EF4-FFF2-40B4-BE49-F238E27FC236}">
                  <a16:creationId xmlns:a16="http://schemas.microsoft.com/office/drawing/2014/main" id="{1BA8834D-47C2-4AAF-964E-5CD1C0688678}"/>
                </a:ext>
              </a:extLst>
            </p:cNvPr>
            <p:cNvSpPr/>
            <p:nvPr/>
          </p:nvSpPr>
          <p:spPr>
            <a:xfrm>
              <a:off x="-4295491" y="2773585"/>
              <a:ext cx="1976018" cy="250684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21" name="圖片 20">
              <a:extLst>
                <a:ext uri="{FF2B5EF4-FFF2-40B4-BE49-F238E27FC236}">
                  <a16:creationId xmlns:a16="http://schemas.microsoft.com/office/drawing/2014/main" id="{4DB75BCF-1D09-29DD-00D4-6709742AA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300" y="3094440"/>
              <a:ext cx="2867254" cy="1792352"/>
            </a:xfrm>
            <a:prstGeom prst="rect">
              <a:avLst/>
            </a:prstGeom>
          </p:spPr>
        </p:pic>
      </p:grpSp>
      <p:sp>
        <p:nvSpPr>
          <p:cNvPr id="46" name="Rectangle 3">
            <a:extLst>
              <a:ext uri="{FF2B5EF4-FFF2-40B4-BE49-F238E27FC236}">
                <a16:creationId xmlns:a16="http://schemas.microsoft.com/office/drawing/2014/main" id="{ADB8A72B-4FD3-E242-A01C-7D907882439A}"/>
              </a:ext>
            </a:extLst>
          </p:cNvPr>
          <p:cNvSpPr>
            <a:spLocks noChangeArrowheads="1"/>
          </p:cNvSpPr>
          <p:nvPr/>
        </p:nvSpPr>
        <p:spPr bwMode="auto">
          <a:xfrm>
            <a:off x="6677559" y="6080399"/>
            <a:ext cx="4674146" cy="687358"/>
          </a:xfrm>
          <a:prstGeom prst="rect">
            <a:avLst/>
          </a:prstGeom>
          <a:noFill/>
          <a:ln w="9525">
            <a:noFill/>
            <a:miter lim="800000"/>
            <a:headEnd/>
            <a:tailEnd/>
          </a:ln>
        </p:spPr>
        <p:txBody>
          <a:bodyPr wrap="square" lIns="121908" tIns="60955" rIns="121908" bIns="60955" anchor="t">
            <a:spAutoFit/>
          </a:bodyPr>
          <a:lstStyle/>
          <a:p>
            <a:pPr>
              <a:lnSpc>
                <a:spcPts val="1050"/>
              </a:lnSpc>
            </a:pPr>
            <a:r>
              <a:rPr lang="en-US" altLang="zh-TW" sz="800" dirty="0" err="1">
                <a:latin typeface="Meiryo UI" panose="020B0604030504040204" pitchFamily="50" charset="-128"/>
                <a:ea typeface="Meiryo UI" panose="020B0604030504040204" pitchFamily="50" charset="-128"/>
                <a:cs typeface="+mn-ea"/>
                <a:sym typeface="+mn-lt"/>
              </a:rPr>
              <a:t>テスト環境</a:t>
            </a:r>
            <a:r>
              <a:rPr lang="en-US" altLang="zh-TW" sz="800" dirty="0">
                <a:latin typeface="Meiryo UI" panose="020B0604030504040204" pitchFamily="50" charset="-128"/>
                <a:ea typeface="Meiryo UI" panose="020B0604030504040204" pitchFamily="50" charset="-128"/>
                <a:cs typeface="+mn-ea"/>
                <a:sym typeface="+mn-lt"/>
              </a:rPr>
              <a:t>:</a:t>
            </a:r>
            <a:r>
              <a:rPr lang="zh-TW" sz="800" dirty="0">
                <a:latin typeface="Meiryo UI" panose="020B0604030504040204" pitchFamily="50" charset="-128"/>
                <a:ea typeface="Meiryo UI" panose="020B0604030504040204" pitchFamily="50" charset="-128"/>
                <a:cs typeface="+mn-ea"/>
              </a:rPr>
              <a:t/>
            </a:r>
            <a:br>
              <a:rPr lang="zh-TW" sz="800" dirty="0">
                <a:latin typeface="Meiryo UI" panose="020B0604030504040204" pitchFamily="50" charset="-128"/>
                <a:ea typeface="Meiryo UI" panose="020B0604030504040204" pitchFamily="50" charset="-128"/>
                <a:cs typeface="+mn-ea"/>
              </a:rPr>
            </a:br>
            <a:r>
              <a:rPr lang="zh-TW" sz="800">
                <a:latin typeface="Meiryo UI" panose="020B0604030504040204" pitchFamily="50" charset="-128"/>
                <a:ea typeface="Meiryo UI" panose="020B0604030504040204" pitchFamily="50" charset="-128"/>
                <a:cs typeface="+mn-ea"/>
                <a:sym typeface="+mn-lt"/>
              </a:rPr>
              <a:t>NAS</a:t>
            </a:r>
            <a:r>
              <a:rPr lang="zh-TW" altLang="en-US" sz="800">
                <a:latin typeface="Meiryo UI" panose="020B0604030504040204" pitchFamily="50" charset="-128"/>
                <a:ea typeface="Meiryo UI" panose="020B0604030504040204" pitchFamily="50" charset="-128"/>
                <a:cs typeface="+mn-ea"/>
                <a:sym typeface="+mn-lt"/>
              </a:rPr>
              <a:t> </a:t>
            </a:r>
            <a:r>
              <a:rPr lang="en-US" altLang="en-US" sz="800" dirty="0">
                <a:latin typeface="Meiryo UI" panose="020B0604030504040204" pitchFamily="50" charset="-128"/>
                <a:ea typeface="Meiryo UI" panose="020B0604030504040204" pitchFamily="50" charset="-128"/>
                <a:cs typeface="+mn-ea"/>
                <a:sym typeface="+mn-lt"/>
              </a:rPr>
              <a:t>| </a:t>
            </a:r>
            <a:r>
              <a:rPr lang="zh-TW" sz="800">
                <a:latin typeface="Meiryo UI" panose="020B0604030504040204" pitchFamily="50" charset="-128"/>
                <a:ea typeface="Meiryo UI" panose="020B0604030504040204" pitchFamily="50" charset="-128"/>
                <a:cs typeface="+mn-ea"/>
                <a:sym typeface="+mn-lt"/>
              </a:rPr>
              <a:t>TS-</a:t>
            </a:r>
            <a:r>
              <a:rPr lang="en-US" altLang="zh-TW" sz="800" dirty="0">
                <a:latin typeface="Meiryo UI" panose="020B0604030504040204" pitchFamily="50" charset="-128"/>
                <a:ea typeface="Meiryo UI" panose="020B0604030504040204" pitchFamily="50" charset="-128"/>
                <a:cs typeface="+mn-ea"/>
                <a:sym typeface="+mn-lt"/>
              </a:rPr>
              <a:t>262-</a:t>
            </a:r>
            <a:r>
              <a:rPr lang="zh-TW" sz="800">
                <a:latin typeface="Meiryo UI" panose="020B0604030504040204" pitchFamily="50" charset="-128"/>
                <a:ea typeface="Meiryo UI" panose="020B0604030504040204" pitchFamily="50" charset="-128"/>
                <a:cs typeface="+mn-ea"/>
                <a:sym typeface="+mn-lt"/>
              </a:rPr>
              <a:t>4G, QTS </a:t>
            </a:r>
            <a:r>
              <a:rPr lang="en-US" altLang="zh-TW" sz="800" dirty="0">
                <a:latin typeface="Meiryo UI" panose="020B0604030504040204" pitchFamily="50" charset="-128"/>
                <a:ea typeface="Meiryo UI" panose="020B0604030504040204" pitchFamily="50" charset="-128"/>
                <a:cs typeface="+mn-ea"/>
                <a:sym typeface="+mn-lt"/>
              </a:rPr>
              <a:t>5.0.0</a:t>
            </a:r>
            <a:r>
              <a:rPr lang="zh-TW" sz="800" dirty="0">
                <a:latin typeface="Meiryo UI" panose="020B0604030504040204" pitchFamily="50" charset="-128"/>
                <a:ea typeface="Meiryo UI" panose="020B0604030504040204" pitchFamily="50" charset="-128"/>
                <a:cs typeface="+mn-ea"/>
                <a:sym typeface="+mn-lt"/>
              </a:rPr>
              <a:t>, </a:t>
            </a:r>
            <a:r>
              <a:rPr lang="en-US" altLang="zh-TW" sz="800" dirty="0">
                <a:latin typeface="Meiryo UI" panose="020B0604030504040204" pitchFamily="50" charset="-128"/>
                <a:ea typeface="Meiryo UI" panose="020B0604030504040204" pitchFamily="50" charset="-128"/>
                <a:cs typeface="+mn-ea"/>
                <a:sym typeface="+mn-lt"/>
              </a:rPr>
              <a:t>2</a:t>
            </a:r>
            <a:r>
              <a:rPr lang="zh-TW" sz="800">
                <a:latin typeface="Meiryo UI" panose="020B0604030504040204" pitchFamily="50" charset="-128"/>
                <a:ea typeface="Meiryo UI" panose="020B0604030504040204" pitchFamily="50" charset="-128"/>
                <a:cs typeface="+mn-ea"/>
                <a:sym typeface="+mn-lt"/>
              </a:rPr>
              <a:t> x </a:t>
            </a:r>
            <a:r>
              <a:rPr lang="en-US" altLang="zh-TW" sz="800" dirty="0">
                <a:latin typeface="Meiryo UI" panose="020B0604030504040204" pitchFamily="50" charset="-128"/>
                <a:ea typeface="Meiryo UI" panose="020B0604030504040204" pitchFamily="50" charset="-128"/>
                <a:cs typeface="+mn-ea"/>
                <a:sym typeface="+mn-lt"/>
              </a:rPr>
              <a:t>Samsung 860 Evo 1TB SSDs</a:t>
            </a:r>
            <a:r>
              <a:rPr lang="zh-TW" sz="800">
                <a:latin typeface="Meiryo UI" panose="020B0604030504040204" pitchFamily="50" charset="-128"/>
                <a:ea typeface="Meiryo UI" panose="020B0604030504040204" pitchFamily="50" charset="-128"/>
                <a:cs typeface="+mn-ea"/>
                <a:sym typeface="+mn-lt"/>
              </a:rPr>
              <a:t>, RAID </a:t>
            </a:r>
            <a:r>
              <a:rPr lang="en-US" altLang="zh-TW" sz="800" dirty="0">
                <a:latin typeface="Meiryo UI" panose="020B0604030504040204" pitchFamily="50" charset="-128"/>
                <a:ea typeface="Meiryo UI" panose="020B0604030504040204" pitchFamily="50" charset="-128"/>
                <a:cs typeface="+mn-ea"/>
                <a:sym typeface="+mn-lt"/>
              </a:rPr>
              <a:t>1</a:t>
            </a:r>
            <a:r>
              <a:rPr lang="zh-TW" sz="800">
                <a:latin typeface="Meiryo UI" panose="020B0604030504040204" pitchFamily="50" charset="-128"/>
                <a:ea typeface="Meiryo UI" panose="020B0604030504040204" pitchFamily="50" charset="-128"/>
                <a:cs typeface="+mn-ea"/>
                <a:sym typeface="+mn-lt"/>
              </a:rPr>
              <a:t>, thick volume</a:t>
            </a:r>
          </a:p>
          <a:p>
            <a:pPr>
              <a:lnSpc>
                <a:spcPts val="1050"/>
              </a:lnSpc>
            </a:pPr>
            <a:r>
              <a:rPr lang="en" altLang="zh-TW" sz="800" dirty="0">
                <a:latin typeface="Meiryo UI" panose="020B0604030504040204" pitchFamily="50" charset="-128"/>
                <a:ea typeface="Meiryo UI" panose="020B0604030504040204" pitchFamily="50" charset="-128"/>
                <a:cs typeface="+mn-ea"/>
                <a:sym typeface="+mn-lt"/>
              </a:rPr>
              <a:t>Client PC | Intel i7-6700 3.4GHz, 64GB RAM</a:t>
            </a:r>
            <a:endParaRPr lang="en" sz="800" dirty="0">
              <a:latin typeface="Meiryo UI" panose="020B0604030504040204" pitchFamily="50" charset="-128"/>
              <a:ea typeface="Meiryo UI" panose="020B0604030504040204" pitchFamily="50" charset="-128"/>
              <a:cs typeface="+mn-ea"/>
              <a:sym typeface="+mn-lt"/>
            </a:endParaRPr>
          </a:p>
          <a:p>
            <a:pPr>
              <a:lnSpc>
                <a:spcPts val="1050"/>
              </a:lnSpc>
            </a:pPr>
            <a:r>
              <a:rPr lang="en" altLang="en-US" sz="800" dirty="0" err="1">
                <a:latin typeface="Meiryo UI" panose="020B0604030504040204" pitchFamily="50" charset="-128"/>
                <a:ea typeface="Meiryo UI" panose="020B0604030504040204" pitchFamily="50" charset="-128"/>
                <a:cs typeface="+mn-ea"/>
                <a:sym typeface="+mn-lt"/>
              </a:rPr>
              <a:t>IOmeter</a:t>
            </a:r>
            <a:r>
              <a:rPr lang="en" altLang="en-US" sz="800" dirty="0">
                <a:latin typeface="Meiryo UI" panose="020B0604030504040204" pitchFamily="50" charset="-128"/>
                <a:ea typeface="Meiryo UI" panose="020B0604030504040204" pitchFamily="50" charset="-128"/>
                <a:cs typeface="+mn-ea"/>
                <a:sym typeface="+mn-lt"/>
              </a:rPr>
              <a:t> | RAM*4, 30-sec ramp up time, 3-min seq. run time, 1 worker, 32-outstanding</a:t>
            </a:r>
            <a:endParaRPr lang="en-US" altLang="en-US" sz="800" dirty="0">
              <a:latin typeface="Meiryo UI" panose="020B0604030504040204" pitchFamily="50" charset="-128"/>
              <a:ea typeface="Meiryo UI" panose="020B0604030504040204" pitchFamily="50" charset="-128"/>
              <a:cs typeface="+mn-ea"/>
              <a:sym typeface="+mn-lt"/>
            </a:endParaRPr>
          </a:p>
        </p:txBody>
      </p:sp>
      <p:sp>
        <p:nvSpPr>
          <p:cNvPr id="37" name="文字方塊 36">
            <a:extLst>
              <a:ext uri="{FF2B5EF4-FFF2-40B4-BE49-F238E27FC236}">
                <a16:creationId xmlns:a16="http://schemas.microsoft.com/office/drawing/2014/main" id="{9C9D02F7-4D69-F4AC-A3AD-9AFC2557943A}"/>
              </a:ext>
            </a:extLst>
          </p:cNvPr>
          <p:cNvSpPr txBox="1"/>
          <p:nvPr/>
        </p:nvSpPr>
        <p:spPr>
          <a:xfrm>
            <a:off x="1263682" y="2046008"/>
            <a:ext cx="4356505" cy="769441"/>
          </a:xfrm>
          <a:prstGeom prst="rect">
            <a:avLst/>
          </a:prstGeom>
          <a:noFill/>
        </p:spPr>
        <p:txBody>
          <a:bodyPr wrap="square" lIns="91440" tIns="45720" rIns="91440" bIns="45720" rtlCol="0" anchor="t">
            <a:spAutoFit/>
          </a:bodyPr>
          <a:lstStyle/>
          <a:p>
            <a:pPr algn="ctr"/>
            <a:r>
              <a:rPr lang="en-US" altLang="zh-TW" sz="2200" b="1" dirty="0">
                <a:latin typeface="Meiryo UI" panose="020B0604030504040204" pitchFamily="50" charset="-128"/>
                <a:ea typeface="Meiryo UI" panose="020B0604030504040204" pitchFamily="50" charset="-128"/>
                <a:cs typeface="+mn-ea"/>
                <a:sym typeface="+mn-lt"/>
              </a:rPr>
              <a:t>1 x 10GbE </a:t>
            </a:r>
            <a:endParaRPr lang="en-US" altLang="zh-TW" sz="2200" b="1">
              <a:latin typeface="Meiryo UI" panose="020B0604030504040204" pitchFamily="50" charset="-128"/>
              <a:ea typeface="Meiryo UI" panose="020B0604030504040204" pitchFamily="50" charset="-128"/>
              <a:cs typeface="+mn-ea"/>
              <a:sym typeface="+mn-lt"/>
            </a:endParaRPr>
          </a:p>
          <a:p>
            <a:pPr algn="ctr"/>
            <a:r>
              <a:rPr lang="en-US" altLang="zh-TW" sz="2200" b="1" dirty="0" err="1">
                <a:latin typeface="Meiryo UI" panose="020B0604030504040204" pitchFamily="50" charset="-128"/>
                <a:ea typeface="Meiryo UI" panose="020B0604030504040204" pitchFamily="50" charset="-128"/>
                <a:cs typeface="+mn-ea"/>
                <a:sym typeface="+mn-lt"/>
              </a:rPr>
              <a:t>Windowsファイル転送</a:t>
            </a:r>
            <a:endParaRPr lang="en-US" altLang="zh-TW" sz="2200" b="1" dirty="0" err="1">
              <a:latin typeface="Meiryo UI" panose="020B0604030504040204" pitchFamily="50" charset="-128"/>
              <a:ea typeface="Meiryo UI" panose="020B0604030504040204" pitchFamily="50" charset="-128"/>
              <a:cs typeface="+mn-ea"/>
            </a:endParaRPr>
          </a:p>
        </p:txBody>
      </p:sp>
      <p:sp>
        <p:nvSpPr>
          <p:cNvPr id="39" name="文字方塊 38">
            <a:extLst>
              <a:ext uri="{FF2B5EF4-FFF2-40B4-BE49-F238E27FC236}">
                <a16:creationId xmlns:a16="http://schemas.microsoft.com/office/drawing/2014/main" id="{9D4FD120-B1DA-20F9-C16D-60AF7321B8EB}"/>
              </a:ext>
            </a:extLst>
          </p:cNvPr>
          <p:cNvSpPr txBox="1"/>
          <p:nvPr/>
        </p:nvSpPr>
        <p:spPr>
          <a:xfrm>
            <a:off x="7030213" y="2042933"/>
            <a:ext cx="3916661" cy="769441"/>
          </a:xfrm>
          <a:prstGeom prst="rect">
            <a:avLst/>
          </a:prstGeom>
          <a:noFill/>
        </p:spPr>
        <p:txBody>
          <a:bodyPr wrap="square" lIns="91440" tIns="45720" rIns="91440" bIns="45720" rtlCol="0" anchor="t">
            <a:spAutoFit/>
          </a:bodyPr>
          <a:lstStyle/>
          <a:p>
            <a:pPr algn="ctr"/>
            <a:r>
              <a:rPr lang="en-US" sz="2200" b="1">
                <a:latin typeface="Meiryo UI" panose="020B0604030504040204" pitchFamily="50" charset="-128"/>
                <a:ea typeface="Meiryo UI" panose="020B0604030504040204" pitchFamily="50" charset="-128"/>
                <a:cs typeface="Arial"/>
                <a:sym typeface="+mn-lt"/>
              </a:rPr>
              <a:t>2 x 10GbE </a:t>
            </a:r>
            <a:endParaRPr lang="en-US" altLang="zh-TW">
              <a:latin typeface="Meiryo UI" panose="020B0604030504040204" pitchFamily="50" charset="-128"/>
              <a:ea typeface="Meiryo UI" panose="020B0604030504040204" pitchFamily="50" charset="-128"/>
              <a:cs typeface="Arial"/>
            </a:endParaRPr>
          </a:p>
          <a:p>
            <a:pPr algn="ctr"/>
            <a:r>
              <a:rPr lang="en-US" sz="2200" b="1" err="1">
                <a:latin typeface="Meiryo UI" panose="020B0604030504040204" pitchFamily="50" charset="-128"/>
                <a:ea typeface="Meiryo UI" panose="020B0604030504040204" pitchFamily="50" charset="-128"/>
                <a:cs typeface="Arial"/>
                <a:sym typeface="+mn-lt"/>
              </a:rPr>
              <a:t>SMBシーケンシャルスループット</a:t>
            </a:r>
            <a:endParaRPr lang="en-US" altLang="zh-TW" err="1">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422596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0" y="387302"/>
            <a:ext cx="12192000" cy="949237"/>
          </a:xfrm>
        </p:spPr>
        <p:txBody>
          <a:bodyPr>
            <a:noAutofit/>
          </a:bodyPr>
          <a:lstStyle/>
          <a:p>
            <a:pPr algn="ctr"/>
            <a:r>
              <a:rPr lang="zh-CN" sz="3800" dirty="0">
                <a:latin typeface="Meiryo UI"/>
                <a:ea typeface="Meiryo UI"/>
                <a:cs typeface="+mn-ea"/>
                <a:sym typeface="+mn-lt"/>
              </a:rPr>
              <a:t>TS-</a:t>
            </a:r>
            <a:r>
              <a:rPr lang="en-US" altLang="zh-CN" sz="3800" dirty="0">
                <a:latin typeface="Meiryo UI"/>
                <a:ea typeface="+mn-ea"/>
                <a:cs typeface="+mn-ea"/>
                <a:sym typeface="+mn-lt"/>
              </a:rPr>
              <a:t>462:</a:t>
            </a:r>
            <a:r>
              <a:rPr lang="en-US" altLang="zh-CN" sz="3800" dirty="0">
                <a:latin typeface="微軟正黑體"/>
                <a:ea typeface="微軟正黑體"/>
                <a:cs typeface="+mn-ea"/>
                <a:sym typeface="+mn-lt"/>
              </a:rPr>
              <a:t> </a:t>
            </a:r>
            <a:r>
              <a:rPr lang="zh-CN" altLang="en-US" dirty="0">
                <a:latin typeface="Meiryo UI" panose="020B0604030504040204" pitchFamily="50" charset="-128"/>
                <a:ea typeface="Meiryo UI" panose="020B0604030504040204" pitchFamily="50" charset="-128"/>
                <a:cs typeface="+mn-ea"/>
                <a:sym typeface="+mn-lt"/>
              </a:rPr>
              <a:t>オプションの</a:t>
            </a:r>
            <a:r>
              <a:rPr lang="zh-CN" altLang="ja-JP" dirty="0">
                <a:latin typeface="Meiryo UI" panose="020B0604030504040204" pitchFamily="50" charset="-128"/>
                <a:ea typeface="Meiryo UI" panose="020B0604030504040204" pitchFamily="50" charset="-128"/>
                <a:cs typeface="+mn-ea"/>
                <a:sym typeface="+mn-lt"/>
              </a:rPr>
              <a:t>10GbE</a:t>
            </a:r>
            <a:r>
              <a:rPr lang="ja-JP" altLang="en-US" dirty="0">
                <a:latin typeface="Meiryo UI" panose="020B0604030504040204" pitchFamily="50" charset="-128"/>
                <a:ea typeface="Meiryo UI" panose="020B0604030504040204" pitchFamily="50" charset="-128"/>
                <a:cs typeface="+mn-ea"/>
                <a:sym typeface="+mn-lt"/>
              </a:rPr>
              <a:t>カード</a:t>
            </a:r>
            <a:r>
              <a:rPr lang="zh-CN" altLang="en-US" dirty="0">
                <a:latin typeface="Meiryo UI" panose="020B0604030504040204" pitchFamily="50" charset="-128"/>
                <a:ea typeface="Meiryo UI" panose="020B0604030504040204" pitchFamily="50" charset="-128"/>
                <a:cs typeface="+mn-ea"/>
                <a:sym typeface="+mn-lt"/>
              </a:rPr>
              <a:t>で</a:t>
            </a:r>
            <a:r>
              <a:rPr lang="zh-CN" altLang="en-US" dirty="0">
                <a:latin typeface="Meiryo UI" panose="020B0604030504040204" pitchFamily="50" charset="-128"/>
                <a:ea typeface="Meiryo UI" panose="020B0604030504040204" pitchFamily="50" charset="-128"/>
                <a:cs typeface="+mn-ea"/>
              </a:rPr>
              <a:t/>
            </a:r>
            <a:br>
              <a:rPr lang="zh-CN" altLang="en-US" dirty="0">
                <a:latin typeface="Meiryo UI" panose="020B0604030504040204" pitchFamily="50" charset="-128"/>
                <a:ea typeface="Meiryo UI" panose="020B0604030504040204" pitchFamily="50" charset="-128"/>
                <a:cs typeface="+mn-ea"/>
              </a:rPr>
            </a:br>
            <a:r>
              <a:rPr lang="ja-JP" altLang="en-US" dirty="0">
                <a:latin typeface="Meiryo UI" panose="020B0604030504040204" pitchFamily="50" charset="-128"/>
                <a:ea typeface="Meiryo UI" panose="020B0604030504040204" pitchFamily="50" charset="-128"/>
                <a:cs typeface="+mn-ea"/>
              </a:rPr>
              <a:t>より</a:t>
            </a:r>
            <a:r>
              <a:rPr lang="zh-CN" altLang="en-US" dirty="0">
                <a:latin typeface="Meiryo UI" panose="020B0604030504040204" pitchFamily="50" charset="-128"/>
                <a:ea typeface="Meiryo UI" panose="020B0604030504040204" pitchFamily="50" charset="-128"/>
                <a:cs typeface="+mn-ea"/>
                <a:sym typeface="+mn-lt"/>
              </a:rPr>
              <a:t>高速</a:t>
            </a:r>
            <a:r>
              <a:rPr lang="ja-JP" altLang="en-US" dirty="0">
                <a:latin typeface="Meiryo UI" panose="020B0604030504040204" pitchFamily="50" charset="-128"/>
                <a:ea typeface="Meiryo UI" panose="020B0604030504040204" pitchFamily="50" charset="-128"/>
                <a:cs typeface="+mn-ea"/>
                <a:sym typeface="+mn-lt"/>
              </a:rPr>
              <a:t>な</a:t>
            </a:r>
            <a:r>
              <a:rPr lang="zh-CN" altLang="en-US" dirty="0">
                <a:latin typeface="Meiryo UI" panose="020B0604030504040204" pitchFamily="50" charset="-128"/>
                <a:ea typeface="Meiryo UI" panose="020B0604030504040204" pitchFamily="50" charset="-128"/>
                <a:cs typeface="+mn-ea"/>
                <a:sym typeface="+mn-lt"/>
              </a:rPr>
              <a:t>ネットワーク伝送</a:t>
            </a:r>
            <a:endParaRPr lang="en-US" altLang="zh-TW" dirty="0">
              <a:latin typeface="Meiryo UI"/>
              <a:ea typeface="Meiryo UI"/>
            </a:endParaRPr>
          </a:p>
        </p:txBody>
      </p:sp>
      <p:grpSp>
        <p:nvGrpSpPr>
          <p:cNvPr id="2" name="Google Shape;1112;gc428d55399_0_337">
            <a:extLst>
              <a:ext uri="{FF2B5EF4-FFF2-40B4-BE49-F238E27FC236}">
                <a16:creationId xmlns:a16="http://schemas.microsoft.com/office/drawing/2014/main" id="{B03DCB91-AB62-717F-A0F9-CB991DB5BCBA}"/>
              </a:ext>
            </a:extLst>
          </p:cNvPr>
          <p:cNvGrpSpPr/>
          <p:nvPr/>
        </p:nvGrpSpPr>
        <p:grpSpPr>
          <a:xfrm>
            <a:off x="722460" y="1978629"/>
            <a:ext cx="5973239" cy="4040223"/>
            <a:chOff x="535858" y="2192097"/>
            <a:chExt cx="3078236" cy="4755000"/>
          </a:xfrm>
          <a:effectLst>
            <a:outerShdw blurRad="342900" dist="177800" dir="3600000" algn="t" rotWithShape="0">
              <a:prstClr val="black">
                <a:alpha val="40000"/>
              </a:prstClr>
            </a:outerShdw>
          </a:effectLst>
        </p:grpSpPr>
        <p:pic>
          <p:nvPicPr>
            <p:cNvPr id="7" name="Google Shape;1114;gc428d55399_0_337">
              <a:extLst>
                <a:ext uri="{FF2B5EF4-FFF2-40B4-BE49-F238E27FC236}">
                  <a16:creationId xmlns:a16="http://schemas.microsoft.com/office/drawing/2014/main" id="{0B95D5C8-8C16-A881-5328-8F76DF1680E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 name="Google Shape;1113;gc428d55399_0_337">
              <a:extLst>
                <a:ext uri="{FF2B5EF4-FFF2-40B4-BE49-F238E27FC236}">
                  <a16:creationId xmlns:a16="http://schemas.microsoft.com/office/drawing/2014/main" id="{272FB7EA-C825-9CA6-2559-7FE7ED953E95}"/>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9" name="Google Shape;1112;gc428d55399_0_337">
            <a:extLst>
              <a:ext uri="{FF2B5EF4-FFF2-40B4-BE49-F238E27FC236}">
                <a16:creationId xmlns:a16="http://schemas.microsoft.com/office/drawing/2014/main" id="{A8651C40-6890-7639-BA72-634A87AA661B}"/>
              </a:ext>
            </a:extLst>
          </p:cNvPr>
          <p:cNvGrpSpPr/>
          <p:nvPr/>
        </p:nvGrpSpPr>
        <p:grpSpPr>
          <a:xfrm>
            <a:off x="6182964" y="1999033"/>
            <a:ext cx="5973239" cy="4040223"/>
            <a:chOff x="535858" y="2192097"/>
            <a:chExt cx="3078236" cy="4755000"/>
          </a:xfrm>
          <a:effectLst>
            <a:outerShdw blurRad="342900" dist="177800" dir="3600000" algn="t" rotWithShape="0">
              <a:prstClr val="black">
                <a:alpha val="40000"/>
              </a:prstClr>
            </a:outerShdw>
          </a:effectLst>
        </p:grpSpPr>
        <p:pic>
          <p:nvPicPr>
            <p:cNvPr id="10" name="Google Shape;1114;gc428d55399_0_337">
              <a:extLst>
                <a:ext uri="{FF2B5EF4-FFF2-40B4-BE49-F238E27FC236}">
                  <a16:creationId xmlns:a16="http://schemas.microsoft.com/office/drawing/2014/main" id="{955C9E3F-2F9C-FA04-F200-C46596B1C7E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1" name="Google Shape;1113;gc428d55399_0_337">
              <a:extLst>
                <a:ext uri="{FF2B5EF4-FFF2-40B4-BE49-F238E27FC236}">
                  <a16:creationId xmlns:a16="http://schemas.microsoft.com/office/drawing/2014/main" id="{E908F2FE-32C0-BC87-96E7-FE63E432E60D}"/>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aphicFrame>
        <p:nvGraphicFramePr>
          <p:cNvPr id="12" name="圖表 11">
            <a:extLst>
              <a:ext uri="{FF2B5EF4-FFF2-40B4-BE49-F238E27FC236}">
                <a16:creationId xmlns:a16="http://schemas.microsoft.com/office/drawing/2014/main" id="{FE0FA186-06DD-D425-A88A-A26DDAF129C2}"/>
              </a:ext>
            </a:extLst>
          </p:cNvPr>
          <p:cNvGraphicFramePr/>
          <p:nvPr>
            <p:extLst>
              <p:ext uri="{D42A27DB-BD31-4B8C-83A1-F6EECF244321}">
                <p14:modId xmlns:p14="http://schemas.microsoft.com/office/powerpoint/2010/main" val="2643003504"/>
              </p:ext>
            </p:extLst>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13" name="矩形 12">
            <a:extLst>
              <a:ext uri="{FF2B5EF4-FFF2-40B4-BE49-F238E27FC236}">
                <a16:creationId xmlns:a16="http://schemas.microsoft.com/office/drawing/2014/main" id="{E5CA1E0E-9EBA-6DF5-252B-ED452D3C52A3}"/>
              </a:ext>
            </a:extLst>
          </p:cNvPr>
          <p:cNvSpPr/>
          <p:nvPr/>
        </p:nvSpPr>
        <p:spPr>
          <a:xfrm>
            <a:off x="2252811" y="3933299"/>
            <a:ext cx="960519"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noProof="0">
                <a:solidFill>
                  <a:srgbClr val="C00000"/>
                </a:solidFill>
                <a:cs typeface="+mn-ea"/>
                <a:sym typeface="+mn-lt"/>
              </a:rPr>
              <a:t>650</a:t>
            </a:r>
            <a:r>
              <a:rPr kumimoji="0" lang="en-US" altLang="zh-TW" sz="1400" b="1" i="0" u="none" strike="noStrike" kern="0" cap="none" spc="0" normalizeH="0" baseline="0" noProof="0">
                <a:ln>
                  <a:noFill/>
                </a:ln>
                <a:solidFill>
                  <a:srgbClr val="C00000"/>
                </a:solidFill>
                <a:effectLst/>
                <a:uLnTx/>
                <a:uFillTx/>
                <a:cs typeface="+mn-ea"/>
                <a:sym typeface="+mn-lt"/>
              </a:rPr>
              <a:t> MB/s</a:t>
            </a:r>
            <a:endParaRPr lang="zh-TW" altLang="en-US" sz="1400" b="1" i="0" u="none" strike="noStrike" kern="0" cap="none" spc="0" normalizeH="0" baseline="0" noProof="0">
              <a:ln>
                <a:noFill/>
              </a:ln>
              <a:solidFill>
                <a:srgbClr val="C00000"/>
              </a:solidFill>
              <a:effectLst/>
              <a:uLnTx/>
              <a:uFillTx/>
              <a:cs typeface="+mn-ea"/>
              <a:sym typeface="+mn-lt"/>
            </a:endParaRPr>
          </a:p>
        </p:txBody>
      </p:sp>
      <p:sp>
        <p:nvSpPr>
          <p:cNvPr id="14" name="矩形 13">
            <a:extLst>
              <a:ext uri="{FF2B5EF4-FFF2-40B4-BE49-F238E27FC236}">
                <a16:creationId xmlns:a16="http://schemas.microsoft.com/office/drawing/2014/main" id="{BAA5DB53-1346-A9C3-9A02-05FB75A826C9}"/>
              </a:ext>
            </a:extLst>
          </p:cNvPr>
          <p:cNvSpPr/>
          <p:nvPr/>
        </p:nvSpPr>
        <p:spPr>
          <a:xfrm>
            <a:off x="3999195" y="3094626"/>
            <a:ext cx="1109599" cy="307777"/>
          </a:xfrm>
          <a:prstGeom prst="rect">
            <a:avLst/>
          </a:prstGeom>
        </p:spPr>
        <p:txBody>
          <a:bodyPr wrap="none" lIns="91440" tIns="45720" rIns="91440" bIns="45720" anchor="t">
            <a:spAutoFit/>
          </a:bodyPr>
          <a:lstStyle/>
          <a:p>
            <a:pPr>
              <a:buClr>
                <a:srgbClr val="000000"/>
              </a:buClr>
              <a:defRPr/>
            </a:pPr>
            <a:r>
              <a:rPr lang="en-US" altLang="zh-TW" sz="1400" b="1" kern="0">
                <a:solidFill>
                  <a:srgbClr val="C00000"/>
                </a:solidFill>
                <a:cs typeface="+mn-ea"/>
                <a:sym typeface="+mn-lt"/>
              </a:rPr>
              <a:t>1,077 MB</a:t>
            </a:r>
            <a:r>
              <a:rPr kumimoji="0" lang="en-US" altLang="zh-TW" sz="1400" b="1" i="0" u="none" strike="noStrike" kern="0" cap="none" spc="0" normalizeH="0" baseline="0" noProof="0">
                <a:ln>
                  <a:noFill/>
                </a:ln>
                <a:solidFill>
                  <a:srgbClr val="C00000"/>
                </a:solidFill>
                <a:effectLst/>
                <a:uLnTx/>
                <a:uFillTx/>
                <a:cs typeface="+mn-ea"/>
                <a:sym typeface="+mn-lt"/>
              </a:rPr>
              <a:t>/s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graphicFrame>
        <p:nvGraphicFramePr>
          <p:cNvPr id="15" name="圖表 14">
            <a:extLst>
              <a:ext uri="{FF2B5EF4-FFF2-40B4-BE49-F238E27FC236}">
                <a16:creationId xmlns:a16="http://schemas.microsoft.com/office/drawing/2014/main" id="{5F449828-BDD2-991E-6F11-9D8AB48D1F5D}"/>
              </a:ext>
            </a:extLst>
          </p:cNvPr>
          <p:cNvGraphicFramePr/>
          <p:nvPr>
            <p:extLst>
              <p:ext uri="{D42A27DB-BD31-4B8C-83A1-F6EECF244321}">
                <p14:modId xmlns:p14="http://schemas.microsoft.com/office/powerpoint/2010/main" val="388867795"/>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16" name="矩形 15">
            <a:extLst>
              <a:ext uri="{FF2B5EF4-FFF2-40B4-BE49-F238E27FC236}">
                <a16:creationId xmlns:a16="http://schemas.microsoft.com/office/drawing/2014/main" id="{5A6BEDB8-FA45-9FE3-5BCE-B8E5817EA317}"/>
              </a:ext>
            </a:extLst>
          </p:cNvPr>
          <p:cNvSpPr/>
          <p:nvPr/>
        </p:nvSpPr>
        <p:spPr>
          <a:xfrm>
            <a:off x="7627587" y="3046184"/>
            <a:ext cx="1109599" cy="307777"/>
          </a:xfrm>
          <a:prstGeom prst="rect">
            <a:avLst/>
          </a:prstGeom>
        </p:spPr>
        <p:txBody>
          <a:bodyPr wrap="none" lIns="91440" tIns="45720" rIns="91440" bIns="45720" anchor="t">
            <a:spAutoFit/>
          </a:bodyPr>
          <a:lstStyle/>
          <a:p>
            <a:pPr>
              <a:buClr>
                <a:srgbClr val="000000"/>
              </a:buClr>
              <a:defRPr/>
            </a:pPr>
            <a:r>
              <a:rPr lang="en-US" altLang="zh-TW" sz="1400" b="1" kern="0">
                <a:solidFill>
                  <a:srgbClr val="C00000"/>
                </a:solidFill>
                <a:cs typeface="+mn-ea"/>
                <a:sym typeface="+mn-lt"/>
              </a:rPr>
              <a:t>1,623 </a:t>
            </a:r>
            <a:r>
              <a:rPr kumimoji="0" lang="en-US" altLang="zh-TW" sz="1400" b="1" i="0" u="none" strike="noStrike" kern="0" cap="none" spc="0" normalizeH="0" baseline="0" noProof="0">
                <a:ln>
                  <a:noFill/>
                </a:ln>
                <a:solidFill>
                  <a:srgbClr val="C00000"/>
                </a:solidFill>
                <a:effectLst/>
                <a:uLnTx/>
                <a:uFillTx/>
                <a:cs typeface="+mn-ea"/>
                <a:sym typeface="+mn-lt"/>
              </a:rPr>
              <a:t>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17" name="矩形 16">
            <a:extLst>
              <a:ext uri="{FF2B5EF4-FFF2-40B4-BE49-F238E27FC236}">
                <a16:creationId xmlns:a16="http://schemas.microsoft.com/office/drawing/2014/main" id="{B87D83AC-4FD9-6F12-D66B-416658A779D8}"/>
              </a:ext>
            </a:extLst>
          </p:cNvPr>
          <p:cNvSpPr/>
          <p:nvPr/>
        </p:nvSpPr>
        <p:spPr>
          <a:xfrm>
            <a:off x="9592324" y="3047759"/>
            <a:ext cx="1109599" cy="307777"/>
          </a:xfrm>
          <a:prstGeom prst="rect">
            <a:avLst/>
          </a:prstGeom>
        </p:spPr>
        <p:txBody>
          <a:bodyPr wrap="none" lIns="91440" tIns="45720" rIns="91440" bIns="45720" anchor="t">
            <a:spAutoFit/>
          </a:bodyPr>
          <a:lstStyle/>
          <a:p>
            <a:pPr>
              <a:buClr>
                <a:srgbClr val="000000"/>
              </a:buClr>
              <a:defRPr/>
            </a:pPr>
            <a:r>
              <a:rPr lang="en-US" altLang="zh-TW" sz="1400" b="1" kern="0">
                <a:solidFill>
                  <a:srgbClr val="C00000"/>
                </a:solidFill>
                <a:cs typeface="+mn-ea"/>
                <a:sym typeface="+mn-lt"/>
              </a:rPr>
              <a:t>1,378 MB</a:t>
            </a:r>
            <a:r>
              <a:rPr kumimoji="0" lang="en-US" altLang="zh-TW" sz="1400" b="1" i="0" u="none" strike="noStrike" kern="0" cap="none" spc="0" normalizeH="0" baseline="0" noProof="0">
                <a:ln>
                  <a:noFill/>
                </a:ln>
                <a:solidFill>
                  <a:srgbClr val="C00000"/>
                </a:solidFill>
                <a:effectLst/>
                <a:uLnTx/>
                <a:uFillTx/>
                <a:cs typeface="+mn-ea"/>
                <a:sym typeface="+mn-lt"/>
              </a:rPr>
              <a:t>/s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cxnSp>
        <p:nvCxnSpPr>
          <p:cNvPr id="18" name="Google Shape;1115;gc428d55399_0_337">
            <a:extLst>
              <a:ext uri="{FF2B5EF4-FFF2-40B4-BE49-F238E27FC236}">
                <a16:creationId xmlns:a16="http://schemas.microsoft.com/office/drawing/2014/main" id="{318558CE-09DD-7BC9-90FB-17B92748B65E}"/>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9" name="Google Shape;1115;gc428d55399_0_337">
            <a:extLst>
              <a:ext uri="{FF2B5EF4-FFF2-40B4-BE49-F238E27FC236}">
                <a16:creationId xmlns:a16="http://schemas.microsoft.com/office/drawing/2014/main" id="{16D195DB-8223-7B0C-4FA6-44AE8A50EA1B}"/>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grpSp>
        <p:nvGrpSpPr>
          <p:cNvPr id="20" name="群組 19">
            <a:extLst>
              <a:ext uri="{FF2B5EF4-FFF2-40B4-BE49-F238E27FC236}">
                <a16:creationId xmlns:a16="http://schemas.microsoft.com/office/drawing/2014/main" id="{1D3E3CEE-958E-5950-273F-DC186718B208}"/>
              </a:ext>
            </a:extLst>
          </p:cNvPr>
          <p:cNvGrpSpPr/>
          <p:nvPr/>
        </p:nvGrpSpPr>
        <p:grpSpPr>
          <a:xfrm>
            <a:off x="4657968" y="4497995"/>
            <a:ext cx="2662969" cy="2429632"/>
            <a:chOff x="-9111655" y="6296812"/>
            <a:chExt cx="2867254" cy="2616017"/>
          </a:xfrm>
        </p:grpSpPr>
        <p:sp>
          <p:nvSpPr>
            <p:cNvPr id="21" name="矩形: 圓角 20">
              <a:extLst>
                <a:ext uri="{FF2B5EF4-FFF2-40B4-BE49-F238E27FC236}">
                  <a16:creationId xmlns:a16="http://schemas.microsoft.com/office/drawing/2014/main" id="{63380A08-B3A2-6A39-0212-E40AB878E18A}"/>
                </a:ext>
              </a:extLst>
            </p:cNvPr>
            <p:cNvSpPr/>
            <p:nvPr/>
          </p:nvSpPr>
          <p:spPr>
            <a:xfrm>
              <a:off x="-8992294" y="6296812"/>
              <a:ext cx="2564333" cy="261601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22" name="圖形 29">
              <a:extLst>
                <a:ext uri="{FF2B5EF4-FFF2-40B4-BE49-F238E27FC236}">
                  <a16:creationId xmlns:a16="http://schemas.microsoft.com/office/drawing/2014/main" id="{3E814AF3-B2FF-BD88-86B8-63BEBBEC77FE}"/>
                </a:ext>
              </a:extLst>
            </p:cNvPr>
            <p:cNvPicPr>
              <a:picLocks noChangeAspect="1"/>
            </p:cNvPicPr>
            <p:nvPr/>
          </p:nvPicPr>
          <p:blipFill>
            <a:blip r:embed="rId6"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879854" y="8208972"/>
              <a:ext cx="2555187" cy="304877"/>
            </a:xfrm>
            <a:prstGeom prst="rect">
              <a:avLst/>
            </a:prstGeom>
          </p:spPr>
        </p:pic>
        <p:pic>
          <p:nvPicPr>
            <p:cNvPr id="23" name="圖片 22">
              <a:extLst>
                <a:ext uri="{FF2B5EF4-FFF2-40B4-BE49-F238E27FC236}">
                  <a16:creationId xmlns:a16="http://schemas.microsoft.com/office/drawing/2014/main" id="{6C71EBF9-5699-F11F-9AE4-271E286527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655" y="6623392"/>
              <a:ext cx="2867254" cy="1792352"/>
            </a:xfrm>
            <a:prstGeom prst="rect">
              <a:avLst/>
            </a:prstGeom>
          </p:spPr>
        </p:pic>
      </p:grpSp>
      <p:sp>
        <p:nvSpPr>
          <p:cNvPr id="60" name="文字方塊 59">
            <a:extLst>
              <a:ext uri="{FF2B5EF4-FFF2-40B4-BE49-F238E27FC236}">
                <a16:creationId xmlns:a16="http://schemas.microsoft.com/office/drawing/2014/main" id="{B3522193-1416-22A1-AA66-CB97AB0E0F1D}"/>
              </a:ext>
            </a:extLst>
          </p:cNvPr>
          <p:cNvSpPr txBox="1"/>
          <p:nvPr/>
        </p:nvSpPr>
        <p:spPr>
          <a:xfrm>
            <a:off x="1263682" y="2072227"/>
            <a:ext cx="4356505" cy="769441"/>
          </a:xfrm>
          <a:prstGeom prst="rect">
            <a:avLst/>
          </a:prstGeom>
          <a:noFill/>
        </p:spPr>
        <p:txBody>
          <a:bodyPr wrap="square" lIns="91440" tIns="45720" rIns="91440" bIns="45720" rtlCol="0" anchor="t">
            <a:spAutoFit/>
          </a:bodyPr>
          <a:lstStyle/>
          <a:p>
            <a:pPr algn="ctr"/>
            <a:r>
              <a:rPr lang="en-US" sz="2200" b="1" dirty="0">
                <a:latin typeface="Meiryo UI"/>
                <a:cs typeface="Arial"/>
                <a:sym typeface="+mn-lt"/>
              </a:rPr>
              <a:t>1 x 10GbE </a:t>
            </a:r>
            <a:endParaRPr lang="en-US" sz="2200" b="1" dirty="0">
              <a:latin typeface="Meiryo UI"/>
              <a:cs typeface="Arial"/>
            </a:endParaRPr>
          </a:p>
          <a:p>
            <a:pPr algn="ctr"/>
            <a:r>
              <a:rPr lang="en-US" sz="2200" b="1" err="1">
                <a:latin typeface="Meiryo UI"/>
                <a:cs typeface="Arial"/>
                <a:sym typeface="+mn-lt"/>
              </a:rPr>
              <a:t>Windowsファイル転送</a:t>
            </a:r>
            <a:endParaRPr lang="en-US" err="1">
              <a:latin typeface="Meiryo UI"/>
            </a:endParaRPr>
          </a:p>
        </p:txBody>
      </p:sp>
      <p:sp>
        <p:nvSpPr>
          <p:cNvPr id="35" name="文字方塊 34">
            <a:extLst>
              <a:ext uri="{FF2B5EF4-FFF2-40B4-BE49-F238E27FC236}">
                <a16:creationId xmlns:a16="http://schemas.microsoft.com/office/drawing/2014/main" id="{B3522193-1416-22A1-AA66-CB97AB0E0F1D}"/>
              </a:ext>
            </a:extLst>
          </p:cNvPr>
          <p:cNvSpPr txBox="1"/>
          <p:nvPr/>
        </p:nvSpPr>
        <p:spPr>
          <a:xfrm>
            <a:off x="6690302" y="2032561"/>
            <a:ext cx="4356505" cy="1107996"/>
          </a:xfrm>
          <a:prstGeom prst="rect">
            <a:avLst/>
          </a:prstGeom>
          <a:noFill/>
        </p:spPr>
        <p:txBody>
          <a:bodyPr wrap="square" lIns="91440" tIns="45720" rIns="91440" bIns="45720" rtlCol="0" anchor="t">
            <a:spAutoFit/>
          </a:bodyPr>
          <a:lstStyle/>
          <a:p>
            <a:pPr algn="ctr"/>
            <a:r>
              <a:rPr lang="en-US" sz="2200" b="1">
                <a:latin typeface="Meiryo UI"/>
                <a:cs typeface="Arial"/>
                <a:sym typeface="+mn-lt"/>
              </a:rPr>
              <a:t>2 x 10GbE </a:t>
            </a:r>
            <a:endParaRPr lang="en-US" sz="2200" b="1">
              <a:latin typeface="Meiryo UI"/>
              <a:cs typeface="Arial"/>
            </a:endParaRPr>
          </a:p>
          <a:p>
            <a:pPr algn="ctr"/>
            <a:r>
              <a:rPr lang="en-US" sz="2200" b="1" dirty="0" err="1">
                <a:latin typeface="Meiryo UI"/>
                <a:cs typeface="Arial"/>
                <a:sym typeface="+mn-lt"/>
              </a:rPr>
              <a:t>SMB</a:t>
            </a:r>
            <a:r>
              <a:rPr lang="ja-JP" altLang="en-US" sz="2200" b="1" dirty="0" err="1">
                <a:latin typeface="Meiryo UI"/>
                <a:ea typeface="Meiryo UI"/>
                <a:cs typeface="Arial"/>
                <a:sym typeface="+mn-lt"/>
              </a:rPr>
              <a:t>シーケンシャルスループット</a:t>
            </a:r>
            <a:endParaRPr lang="en-US" altLang="zh-TW" sz="2200" b="1" dirty="0" err="1">
              <a:latin typeface="Meiryo UI"/>
              <a:ea typeface="Meiryo UI"/>
              <a:cs typeface="Arial"/>
            </a:endParaRPr>
          </a:p>
          <a:p>
            <a:pPr algn="ctr"/>
            <a:endParaRPr lang="en-US" altLang="zh-TW" sz="2200" b="1" dirty="0">
              <a:cs typeface="+mn-ea"/>
            </a:endParaRPr>
          </a:p>
        </p:txBody>
      </p:sp>
      <p:sp>
        <p:nvSpPr>
          <p:cNvPr id="36" name="Rectangle 3">
            <a:extLst>
              <a:ext uri="{FF2B5EF4-FFF2-40B4-BE49-F238E27FC236}">
                <a16:creationId xmlns:a16="http://schemas.microsoft.com/office/drawing/2014/main" id="{ADB8A72B-4FD3-E242-A01C-7D907882439A}"/>
              </a:ext>
            </a:extLst>
          </p:cNvPr>
          <p:cNvSpPr>
            <a:spLocks noChangeArrowheads="1"/>
          </p:cNvSpPr>
          <p:nvPr/>
        </p:nvSpPr>
        <p:spPr bwMode="auto">
          <a:xfrm>
            <a:off x="6866278" y="6125481"/>
            <a:ext cx="4674146" cy="534495"/>
          </a:xfrm>
          <a:prstGeom prst="rect">
            <a:avLst/>
          </a:prstGeom>
          <a:noFill/>
          <a:ln w="9525">
            <a:noFill/>
            <a:miter lim="800000"/>
            <a:headEnd/>
            <a:tailEnd/>
          </a:ln>
        </p:spPr>
        <p:txBody>
          <a:bodyPr wrap="square" lIns="121908" tIns="60955" rIns="121908" bIns="60955" anchor="t">
            <a:spAutoFit/>
          </a:bodyPr>
          <a:lstStyle/>
          <a:p>
            <a:pPr>
              <a:lnSpc>
                <a:spcPts val="1050"/>
              </a:lnSpc>
            </a:pPr>
            <a:r>
              <a:rPr lang="en-US" altLang="zh-TW" sz="800" dirty="0" err="1">
                <a:latin typeface="Meiryo UI"/>
                <a:cs typeface="+mn-ea"/>
                <a:sym typeface="+mn-lt"/>
              </a:rPr>
              <a:t>テスト環境</a:t>
            </a:r>
            <a:r>
              <a:rPr lang="en-US" altLang="zh-TW" sz="800" dirty="0">
                <a:latin typeface="Meiryo UI"/>
                <a:cs typeface="+mn-ea"/>
                <a:sym typeface="+mn-lt"/>
              </a:rPr>
              <a:t>:</a:t>
            </a:r>
            <a:r>
              <a:rPr lang="zh-TW" sz="800" dirty="0">
                <a:latin typeface="Meiryo UI"/>
                <a:ea typeface="Meiryo UI"/>
                <a:cs typeface="+mn-ea"/>
              </a:rPr>
              <a:t/>
            </a:r>
            <a:br>
              <a:rPr lang="zh-TW" sz="800" dirty="0">
                <a:latin typeface="Meiryo UI"/>
                <a:ea typeface="Meiryo UI"/>
                <a:cs typeface="+mn-ea"/>
              </a:rPr>
            </a:br>
            <a:r>
              <a:rPr lang="zh-TW" sz="800">
                <a:latin typeface="Meiryo UI"/>
                <a:ea typeface="Meiryo UI"/>
                <a:cs typeface="+mn-ea"/>
                <a:sym typeface="+mn-lt"/>
              </a:rPr>
              <a:t>NAS</a:t>
            </a:r>
            <a:r>
              <a:rPr lang="zh-TW" altLang="en-US" sz="800">
                <a:latin typeface="Meiryo UI"/>
                <a:ea typeface="Meiryo UI"/>
                <a:cs typeface="+mn-ea"/>
                <a:sym typeface="+mn-lt"/>
              </a:rPr>
              <a:t> </a:t>
            </a:r>
            <a:r>
              <a:rPr lang="en-US" altLang="en-US" sz="800" dirty="0">
                <a:latin typeface="Meiryo UI"/>
                <a:cs typeface="+mn-ea"/>
                <a:sym typeface="+mn-lt"/>
              </a:rPr>
              <a:t>| </a:t>
            </a:r>
            <a:r>
              <a:rPr lang="zh-TW" sz="800">
                <a:latin typeface="Meiryo UI"/>
                <a:ea typeface="Meiryo UI"/>
                <a:cs typeface="+mn-ea"/>
                <a:sym typeface="+mn-lt"/>
              </a:rPr>
              <a:t>TS-</a:t>
            </a:r>
            <a:r>
              <a:rPr lang="en-US" altLang="zh-TW" sz="800" dirty="0">
                <a:latin typeface="Meiryo UI"/>
                <a:cs typeface="+mn-ea"/>
                <a:sym typeface="+mn-lt"/>
              </a:rPr>
              <a:t>462</a:t>
            </a:r>
            <a:r>
              <a:rPr lang="zh-TW" sz="800">
                <a:latin typeface="Meiryo UI"/>
                <a:ea typeface="Meiryo UI"/>
                <a:cs typeface="+mn-ea"/>
                <a:sym typeface="+mn-lt"/>
              </a:rPr>
              <a:t>, QTS </a:t>
            </a:r>
            <a:r>
              <a:rPr lang="en-US" altLang="zh-TW" sz="800" dirty="0">
                <a:latin typeface="Meiryo UI"/>
                <a:cs typeface="+mn-ea"/>
                <a:sym typeface="+mn-lt"/>
              </a:rPr>
              <a:t>5.0.0</a:t>
            </a:r>
            <a:r>
              <a:rPr lang="zh-TW" sz="800" dirty="0">
                <a:latin typeface="Meiryo UI"/>
                <a:ea typeface="Meiryo UI"/>
                <a:cs typeface="+mn-ea"/>
                <a:sym typeface="+mn-lt"/>
              </a:rPr>
              <a:t>,</a:t>
            </a:r>
            <a:r>
              <a:rPr lang="en-US" altLang="zh-TW" sz="800" dirty="0">
                <a:latin typeface="Meiryo UI"/>
                <a:cs typeface="+mn-ea"/>
                <a:sym typeface="+mn-lt"/>
              </a:rPr>
              <a:t> 4</a:t>
            </a:r>
            <a:r>
              <a:rPr lang="zh-TW" sz="800">
                <a:latin typeface="Meiryo UI"/>
                <a:ea typeface="Meiryo UI"/>
                <a:cs typeface="+mn-ea"/>
                <a:sym typeface="+mn-lt"/>
              </a:rPr>
              <a:t> x </a:t>
            </a:r>
            <a:r>
              <a:rPr lang="en-US" altLang="zh-TW" sz="800" dirty="0">
                <a:latin typeface="Meiryo UI"/>
                <a:cs typeface="+mn-ea"/>
                <a:sym typeface="+mn-lt"/>
              </a:rPr>
              <a:t>Samsung 850 Pro 512GB SSDs</a:t>
            </a:r>
            <a:r>
              <a:rPr lang="zh-TW" sz="800">
                <a:latin typeface="Meiryo UI"/>
                <a:ea typeface="Meiryo UI"/>
                <a:cs typeface="+mn-ea"/>
                <a:sym typeface="+mn-lt"/>
              </a:rPr>
              <a:t>, RAID </a:t>
            </a:r>
            <a:r>
              <a:rPr lang="en-US" altLang="zh-TW" sz="800" dirty="0">
                <a:latin typeface="Meiryo UI"/>
                <a:cs typeface="+mn-ea"/>
                <a:sym typeface="+mn-lt"/>
              </a:rPr>
              <a:t>5</a:t>
            </a:r>
            <a:r>
              <a:rPr lang="zh-TW" sz="800">
                <a:latin typeface="Meiryo UI"/>
                <a:ea typeface="Meiryo UI"/>
                <a:cs typeface="+mn-ea"/>
                <a:sym typeface="+mn-lt"/>
              </a:rPr>
              <a:t>, thick volume</a:t>
            </a:r>
            <a:endParaRPr lang="zh-TW" altLang="en-US" sz="800">
              <a:latin typeface="Meiryo UI"/>
              <a:ea typeface="Meiryo UI"/>
              <a:cs typeface="+mn-ea"/>
            </a:endParaRPr>
          </a:p>
          <a:p>
            <a:pPr>
              <a:lnSpc>
                <a:spcPts val="1050"/>
              </a:lnSpc>
            </a:pPr>
            <a:r>
              <a:rPr lang="en" altLang="zh-TW" sz="800" dirty="0">
                <a:latin typeface="Meiryo UI"/>
                <a:cs typeface="+mn-ea"/>
                <a:sym typeface="+mn-lt"/>
              </a:rPr>
              <a:t>Client PC | Intel i7-6700 3.4GHz, 64GB RAM</a:t>
            </a:r>
            <a:endParaRPr lang="en" altLang="zh-TW" sz="800" dirty="0">
              <a:cs typeface="+mn-ea"/>
            </a:endParaRPr>
          </a:p>
        </p:txBody>
      </p:sp>
    </p:spTree>
    <p:extLst>
      <p:ext uri="{BB962C8B-B14F-4D97-AF65-F5344CB8AC3E}">
        <p14:creationId xmlns:p14="http://schemas.microsoft.com/office/powerpoint/2010/main" val="36703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0" y="2953290"/>
            <a:ext cx="12192000" cy="949237"/>
          </a:xfrm>
        </p:spPr>
        <p:txBody>
          <a:bodyPr>
            <a:noAutofit/>
          </a:bodyPr>
          <a:lstStyle/>
          <a:p>
            <a:pPr algn="ctr"/>
            <a:r>
              <a:rPr lang="zh-CN" altLang="en-US">
                <a:latin typeface="Meiryo UI" panose="020B0604030504040204" pitchFamily="50" charset="-128"/>
                <a:ea typeface="Meiryo UI" panose="020B0604030504040204" pitchFamily="50" charset="-128"/>
                <a:cs typeface="+mn-ea"/>
                <a:sym typeface="+mn-lt"/>
              </a:rPr>
              <a:t>Live Demo</a:t>
            </a:r>
          </a:p>
        </p:txBody>
      </p:sp>
      <p:pic>
        <p:nvPicPr>
          <p:cNvPr id="3" name="圖片 2">
            <a:extLst>
              <a:ext uri="{FF2B5EF4-FFF2-40B4-BE49-F238E27FC236}">
                <a16:creationId xmlns:a16="http://schemas.microsoft.com/office/drawing/2014/main" id="{3C9DE81E-F383-9CA2-978A-994579CD0E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圖片 4" descr="一張含有 文字, 美工圖案 的圖片&#10;&#10;自動產生的描述">
            <a:extLst>
              <a:ext uri="{FF2B5EF4-FFF2-40B4-BE49-F238E27FC236}">
                <a16:creationId xmlns:a16="http://schemas.microsoft.com/office/drawing/2014/main" id="{B8D7CEF4-8B81-EDF0-B6E2-0F9542A3B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1830309"/>
            <a:ext cx="4267200" cy="623561"/>
          </a:xfrm>
          <a:prstGeom prst="rect">
            <a:avLst/>
          </a:prstGeom>
          <a:effectLst>
            <a:outerShdw blurRad="431800" dist="215900" dir="2760000" sx="106000" sy="106000" algn="t" rotWithShape="0">
              <a:prstClr val="black">
                <a:alpha val="30000"/>
              </a:prstClr>
            </a:outerShdw>
          </a:effectLst>
        </p:spPr>
      </p:pic>
    </p:spTree>
    <p:extLst>
      <p:ext uri="{BB962C8B-B14F-4D97-AF65-F5344CB8AC3E}">
        <p14:creationId xmlns:p14="http://schemas.microsoft.com/office/powerpoint/2010/main" val="399642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40EA2A6F-8918-4B76-96D4-4763C25CCA1E}"/>
              </a:ext>
            </a:extLst>
          </p:cNvPr>
          <p:cNvGraphicFramePr>
            <a:graphicFrameLocks noGrp="1"/>
          </p:cNvGraphicFramePr>
          <p:nvPr>
            <p:extLst>
              <p:ext uri="{D42A27DB-BD31-4B8C-83A1-F6EECF244321}">
                <p14:modId xmlns:p14="http://schemas.microsoft.com/office/powerpoint/2010/main" val="2612830735"/>
              </p:ext>
            </p:extLst>
          </p:nvPr>
        </p:nvGraphicFramePr>
        <p:xfrm>
          <a:off x="8054190" y="1708151"/>
          <a:ext cx="3787200" cy="3391662"/>
        </p:xfrm>
        <a:graphic>
          <a:graphicData uri="http://schemas.openxmlformats.org/drawingml/2006/table">
            <a:tbl>
              <a:tblPr firstRow="1" bandRow="1">
                <a:effectLst>
                  <a:outerShdw blurRad="254000" dist="368300" dir="4860000" sx="106000" sy="106000" algn="ctr" rotWithShape="0">
                    <a:srgbClr val="000000">
                      <a:alpha val="29000"/>
                    </a:srgbClr>
                  </a:outerShdw>
                </a:effectLst>
                <a:tableStyleId>{3C2FFA5D-87B4-456A-9821-1D502468CF0F}</a:tableStyleId>
              </a:tblPr>
              <a:tblGrid>
                <a:gridCol w="2521055">
                  <a:extLst>
                    <a:ext uri="{9D8B030D-6E8A-4147-A177-3AD203B41FA5}">
                      <a16:colId xmlns:a16="http://schemas.microsoft.com/office/drawing/2014/main" val="3767541910"/>
                    </a:ext>
                  </a:extLst>
                </a:gridCol>
                <a:gridCol w="1266145">
                  <a:extLst>
                    <a:ext uri="{9D8B030D-6E8A-4147-A177-3AD203B41FA5}">
                      <a16:colId xmlns:a16="http://schemas.microsoft.com/office/drawing/2014/main" val="3884991473"/>
                    </a:ext>
                  </a:extLst>
                </a:gridCol>
              </a:tblGrid>
              <a:tr h="292171">
                <a:tc gridSpan="2">
                  <a:txBody>
                    <a:bodyPr/>
                    <a:lstStyle/>
                    <a:p>
                      <a:pPr marL="0" lvl="0" indent="0" algn="ctr">
                        <a:lnSpc>
                          <a:spcPct val="114999"/>
                        </a:lnSpc>
                        <a:buNone/>
                      </a:pPr>
                      <a:r>
                        <a:rPr lang="zh-TW" sz="1200" b="1" i="0" u="none" strike="noStrike" cap="none" baseline="0" noProof="0">
                          <a:solidFill>
                            <a:srgbClr val="FFFFFF"/>
                          </a:solidFill>
                          <a:latin typeface="+mn-lt"/>
                          <a:ea typeface="+mn-ea"/>
                          <a:cs typeface="+mn-ea"/>
                          <a:sym typeface="+mn-lt"/>
                        </a:rPr>
                        <a:t>Maximum of JBOD </a:t>
                      </a:r>
                      <a:r>
                        <a:rPr lang="en-US" altLang="zh-TW" sz="1200" b="1" i="0" u="none" strike="noStrike" cap="none" baseline="0" noProof="0">
                          <a:solidFill>
                            <a:srgbClr val="FFFFFF"/>
                          </a:solidFill>
                          <a:latin typeface="+mn-lt"/>
                          <a:ea typeface="+mn-ea"/>
                          <a:cs typeface="+mn-ea"/>
                          <a:sym typeface="+mn-lt"/>
                        </a:rPr>
                        <a:t>/</a:t>
                      </a:r>
                      <a:r>
                        <a:rPr lang="zh-TW" altLang="en-US" sz="1200" b="1" i="0" u="none" strike="noStrike" cap="none" baseline="0" noProof="0">
                          <a:solidFill>
                            <a:srgbClr val="FFFFFF"/>
                          </a:solidFill>
                          <a:latin typeface="+mn-lt"/>
                          <a:ea typeface="+mn-ea"/>
                          <a:cs typeface="+mn-ea"/>
                          <a:sym typeface="+mn-lt"/>
                        </a:rPr>
                        <a:t> </a:t>
                      </a:r>
                      <a:r>
                        <a:rPr lang="en-US" altLang="zh-TW" sz="1200" b="1" i="0" u="none" strike="noStrike" cap="none" baseline="0" noProof="0">
                          <a:solidFill>
                            <a:srgbClr val="FFFFFF"/>
                          </a:solidFill>
                          <a:latin typeface="+mn-lt"/>
                          <a:ea typeface="+mn-ea"/>
                          <a:cs typeface="+mn-ea"/>
                          <a:sym typeface="+mn-lt"/>
                        </a:rPr>
                        <a:t>RAID</a:t>
                      </a:r>
                      <a:r>
                        <a:rPr lang="zh-TW" altLang="en-US" sz="1200" b="1" i="0" u="none" strike="noStrike" cap="none" baseline="0" noProof="0">
                          <a:solidFill>
                            <a:srgbClr val="FFFFFF"/>
                          </a:solidFill>
                          <a:latin typeface="+mn-lt"/>
                          <a:ea typeface="+mn-ea"/>
                          <a:cs typeface="+mn-ea"/>
                          <a:sym typeface="+mn-lt"/>
                        </a:rPr>
                        <a:t> </a:t>
                      </a:r>
                      <a:r>
                        <a:rPr lang="en-US" altLang="zh-TW" sz="1200" b="1" i="0" u="none" strike="noStrike" cap="none" baseline="0" noProof="0">
                          <a:solidFill>
                            <a:srgbClr val="FFFFFF"/>
                          </a:solidFill>
                          <a:latin typeface="+mn-lt"/>
                          <a:ea typeface="+mn-ea"/>
                          <a:cs typeface="+mn-ea"/>
                          <a:sym typeface="+mn-lt"/>
                        </a:rPr>
                        <a:t>expansion</a:t>
                      </a:r>
                      <a:r>
                        <a:rPr lang="zh-TW" altLang="en-US" sz="1200" b="1" i="0" u="none" strike="noStrike" cap="none" baseline="0" noProof="0">
                          <a:solidFill>
                            <a:srgbClr val="FFFFFF"/>
                          </a:solidFill>
                          <a:latin typeface="+mn-lt"/>
                          <a:ea typeface="+mn-ea"/>
                          <a:cs typeface="+mn-ea"/>
                          <a:sym typeface="+mn-lt"/>
                        </a:rPr>
                        <a:t> </a:t>
                      </a:r>
                      <a:r>
                        <a:rPr lang="en-US" altLang="zh-TW" sz="1200" b="1" i="0" u="none" strike="noStrike" cap="none" baseline="0" noProof="0" err="1">
                          <a:solidFill>
                            <a:srgbClr val="FFFFFF"/>
                          </a:solidFill>
                          <a:latin typeface="+mn-lt"/>
                          <a:ea typeface="+mn-ea"/>
                          <a:cs typeface="+mn-ea"/>
                          <a:sym typeface="+mn-lt"/>
                        </a:rPr>
                        <a:t>enclosu</a:t>
                      </a:r>
                      <a:r>
                        <a:rPr lang="zh-TW" sz="1200" b="1" i="0" u="none" strike="noStrike" cap="none" baseline="0" noProof="0">
                          <a:solidFill>
                            <a:srgbClr val="FFFFFF"/>
                          </a:solidFill>
                          <a:latin typeface="+mn-lt"/>
                          <a:ea typeface="+mn-ea"/>
                          <a:cs typeface="+mn-ea"/>
                          <a:sym typeface="+mn-lt"/>
                        </a:rPr>
                        <a:t>res</a:t>
                      </a:r>
                      <a:endParaRPr lang="zh-TW" sz="1200">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567082310"/>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TR-002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28217625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TR-004</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32946468"/>
                  </a:ext>
                </a:extLst>
              </a:tr>
              <a:tr h="277073">
                <a:tc>
                  <a:txBody>
                    <a:bodyPr/>
                    <a:lstStyle/>
                    <a:p>
                      <a:pPr marL="0" marR="0" lvl="0" indent="0" algn="l" defTabSz="914400" rtl="0">
                        <a:lnSpc>
                          <a:spcPct val="114999"/>
                        </a:lnSpc>
                        <a:spcBef>
                          <a:spcPts val="0"/>
                        </a:spcBef>
                        <a:spcAft>
                          <a:spcPts val="0"/>
                        </a:spcAft>
                        <a:buFont typeface="Arial"/>
                        <a:buNone/>
                        <a:tabLst/>
                        <a:defRPr/>
                      </a:pPr>
                      <a:r>
                        <a:rPr lang="en-US" altLang="zh-TW" sz="1050" b="1" u="none" strike="noStrike" cap="none">
                          <a:solidFill>
                            <a:schemeClr val="tx1">
                              <a:lumMod val="85000"/>
                              <a:lumOff val="15000"/>
                            </a:schemeClr>
                          </a:solidFill>
                          <a:latin typeface="+mn-lt"/>
                          <a:ea typeface="+mn-ea"/>
                          <a:cs typeface="+mn-ea"/>
                          <a:sym typeface="+mn-lt"/>
                        </a:rPr>
                        <a:t>TR-004U</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latin typeface="+mn-lt"/>
                          <a:ea typeface="+mn-ea"/>
                          <a:cs typeface="+mn-ea"/>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234612461"/>
                  </a:ext>
                </a:extLst>
              </a:tr>
              <a:tr h="277073">
                <a:tc>
                  <a:txBody>
                    <a:bodyPr/>
                    <a:lstStyle/>
                    <a:p>
                      <a:pPr marL="0" marR="0" lvl="0" indent="0" algn="l" rtl="0">
                        <a:lnSpc>
                          <a:spcPct val="114999"/>
                        </a:lnSpc>
                        <a:spcBef>
                          <a:spcPts val="0"/>
                        </a:spcBef>
                        <a:spcAft>
                          <a:spcPts val="0"/>
                        </a:spcAft>
                        <a:buSzTx/>
                        <a:buFont typeface="Arial"/>
                        <a:buNone/>
                      </a:pPr>
                      <a:r>
                        <a:rPr lang="en-US" altLang="zh-TW" sz="1050" b="1" u="none" strike="noStrike" cap="none">
                          <a:solidFill>
                            <a:schemeClr val="tx1">
                              <a:lumMod val="85000"/>
                              <a:lumOff val="15000"/>
                            </a:schemeClr>
                          </a:solidFill>
                          <a:latin typeface="+mn-lt"/>
                          <a:ea typeface="+mn-ea"/>
                          <a:cs typeface="+mn-ea"/>
                          <a:sym typeface="+mn-lt"/>
                        </a:rPr>
                        <a:t>TL-D800C</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latin typeface="+mn-lt"/>
                          <a:ea typeface="+mn-ea"/>
                          <a:cs typeface="+mn-ea"/>
                          <a:sym typeface="+mn-lt"/>
                        </a:rPr>
                        <a:t>2</a:t>
                      </a: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72382835"/>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TL-R1200C-RP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2</a:t>
                      </a: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377589966"/>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21460144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TL-D800S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extLst>
                  <a:ext uri="{0D108BD9-81ED-4DB2-BD59-A6C34878D82A}">
                    <a16:rowId xmlns:a16="http://schemas.microsoft.com/office/drawing/2014/main" val="2644904902"/>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TL-D1600S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23410568"/>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TL-R400S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alpha val="40000"/>
                      </a:srgbClr>
                    </a:solidFill>
                  </a:tcPr>
                </a:tc>
                <a:extLst>
                  <a:ext uri="{0D108BD9-81ED-4DB2-BD59-A6C34878D82A}">
                    <a16:rowId xmlns:a16="http://schemas.microsoft.com/office/drawing/2014/main" val="4271378238"/>
                  </a:ext>
                </a:extLst>
              </a:tr>
              <a:tr h="0">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latin typeface="+mn-lt"/>
                          <a:ea typeface="+mn-ea"/>
                          <a:cs typeface="+mn-ea"/>
                          <a:sym typeface="+mn-lt"/>
                        </a:rPr>
                        <a:t>TL-1200S-RP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dirty="0">
                          <a:solidFill>
                            <a:schemeClr val="tx1">
                              <a:lumMod val="85000"/>
                              <a:lumOff val="15000"/>
                            </a:schemeClr>
                          </a:solidFill>
                          <a:latin typeface="+mn-lt"/>
                          <a:ea typeface="+mn-ea"/>
                          <a:cs typeface="+mn-ea"/>
                          <a:sym typeface="+mn-lt"/>
                        </a:rPr>
                        <a:t>1</a:t>
                      </a:r>
                      <a:endParaRPr lang="zh-TW" altLang="en-US" sz="1050" b="1" i="0" u="none" strike="noStrike" cap="none" dirty="0">
                        <a:solidFill>
                          <a:schemeClr val="tx1">
                            <a:lumMod val="85000"/>
                            <a:lumOff val="15000"/>
                          </a:schemeClr>
                        </a:solidFill>
                        <a:latin typeface="+mn-lt"/>
                        <a:ea typeface="+mn-ea"/>
                        <a:cs typeface="+mn-ea"/>
                        <a:sym typeface="+mn-lt"/>
                      </a:endParaRPr>
                    </a:p>
                  </a:txBody>
                  <a:tcPr marL="121920" marR="121920" marT="60960" marB="6096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827136099"/>
                  </a:ext>
                </a:extLst>
              </a:tr>
            </a:tbl>
          </a:graphicData>
        </a:graphic>
      </p:graphicFrame>
      <p:sp>
        <p:nvSpPr>
          <p:cNvPr id="32" name="矩形: 圓角 31">
            <a:extLst>
              <a:ext uri="{FF2B5EF4-FFF2-40B4-BE49-F238E27FC236}">
                <a16:creationId xmlns:a16="http://schemas.microsoft.com/office/drawing/2014/main" id="{F79CAAFA-D37A-C07A-A009-F04DAD79C425}"/>
              </a:ext>
            </a:extLst>
          </p:cNvPr>
          <p:cNvSpPr/>
          <p:nvPr/>
        </p:nvSpPr>
        <p:spPr>
          <a:xfrm rot="10800000">
            <a:off x="685299" y="5021003"/>
            <a:ext cx="10783508" cy="1733477"/>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latin typeface="Meiryo UI" panose="020B0604030504040204" pitchFamily="50" charset="-128"/>
              <a:ea typeface="Meiryo UI" panose="020B0604030504040204" pitchFamily="50" charset="-128"/>
              <a:cs typeface="+mn-ea"/>
              <a:sym typeface="+mn-lt"/>
            </a:endParaRPr>
          </a:p>
        </p:txBody>
      </p:sp>
      <p:sp>
        <p:nvSpPr>
          <p:cNvPr id="27" name="矩形: 圓角 26">
            <a:extLst>
              <a:ext uri="{FF2B5EF4-FFF2-40B4-BE49-F238E27FC236}">
                <a16:creationId xmlns:a16="http://schemas.microsoft.com/office/drawing/2014/main" id="{F4FDAE90-64A9-0BD6-9193-71A1DB1A11C9}"/>
              </a:ext>
            </a:extLst>
          </p:cNvPr>
          <p:cNvSpPr/>
          <p:nvPr/>
        </p:nvSpPr>
        <p:spPr>
          <a:xfrm rot="10800000">
            <a:off x="705212" y="1841678"/>
            <a:ext cx="7129751" cy="2977902"/>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850" kern="0">
              <a:latin typeface="Meiryo UI" panose="020B0604030504040204" pitchFamily="50" charset="-128"/>
              <a:ea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609159" y="410026"/>
            <a:ext cx="10852977" cy="949237"/>
          </a:xfrm>
        </p:spPr>
        <p:txBody>
          <a:bodyPr>
            <a:noAutofit/>
          </a:bodyPr>
          <a:lstStyle/>
          <a:p>
            <a:pPr algn="ctr">
              <a:lnSpc>
                <a:spcPts val="4800"/>
              </a:lnSpc>
            </a:pPr>
            <a:r>
              <a:rPr lang="zh-TW" altLang="en-US" sz="3800">
                <a:latin typeface="Meiryo UI" panose="020B0604030504040204" pitchFamily="50" charset="-128"/>
                <a:ea typeface="Meiryo UI" panose="020B0604030504040204" pitchFamily="50" charset="-128"/>
                <a:cs typeface="+mn-ea"/>
                <a:sym typeface="+mn-lt"/>
              </a:rPr>
              <a:t>オ</a:t>
            </a:r>
            <a:r>
              <a:rPr lang="zh-TW" sz="3800">
                <a:latin typeface="Meiryo UI" panose="020B0604030504040204" pitchFamily="50" charset="-128"/>
                <a:ea typeface="Meiryo UI" panose="020B0604030504040204" pitchFamily="50" charset="-128"/>
                <a:cs typeface="+mn-ea"/>
                <a:sym typeface="+mn-lt"/>
              </a:rPr>
              <a:t>プ</a:t>
            </a:r>
            <a:r>
              <a:rPr lang="zh-TW" altLang="en-US" sz="3800">
                <a:latin typeface="Meiryo UI" panose="020B0604030504040204" pitchFamily="50" charset="-128"/>
                <a:ea typeface="Meiryo UI" panose="020B0604030504040204" pitchFamily="50" charset="-128"/>
                <a:cs typeface="+mn-ea"/>
                <a:sym typeface="+mn-lt"/>
              </a:rPr>
              <a:t>ション対</a:t>
            </a:r>
            <a:r>
              <a:rPr lang="zh-TW" sz="3800">
                <a:latin typeface="Meiryo UI" panose="020B0604030504040204" pitchFamily="50" charset="-128"/>
                <a:ea typeface="Meiryo UI" panose="020B0604030504040204" pitchFamily="50" charset="-128"/>
                <a:cs typeface="+mn-ea"/>
                <a:sym typeface="+mn-lt"/>
              </a:rPr>
              <a:t>応の</a:t>
            </a:r>
            <a:r>
              <a:rPr lang="zh-TW" altLang="en-US" sz="3800" dirty="0">
                <a:latin typeface="Meiryo UI" panose="020B0604030504040204" pitchFamily="50" charset="-128"/>
                <a:ea typeface="Meiryo UI" panose="020B0604030504040204" pitchFamily="50" charset="-128"/>
                <a:cs typeface="+mn-ea"/>
              </a:rPr>
              <a:t/>
            </a:r>
            <a:br>
              <a:rPr lang="zh-TW" altLang="en-US" sz="3800" dirty="0">
                <a:latin typeface="Meiryo UI" panose="020B0604030504040204" pitchFamily="50" charset="-128"/>
                <a:ea typeface="Meiryo UI" panose="020B0604030504040204" pitchFamily="50" charset="-128"/>
                <a:cs typeface="+mn-ea"/>
              </a:rPr>
            </a:br>
            <a:r>
              <a:rPr lang="zh-TW" sz="3800">
                <a:latin typeface="Meiryo UI" panose="020B0604030504040204" pitchFamily="50" charset="-128"/>
                <a:ea typeface="Meiryo UI" panose="020B0604030504040204" pitchFamily="50" charset="-128"/>
                <a:cs typeface="+mn-ea"/>
                <a:sym typeface="+mn-lt"/>
              </a:rPr>
              <a:t>USB</a:t>
            </a:r>
            <a:r>
              <a:rPr lang="en-US" altLang="zh-TW" sz="3800" dirty="0">
                <a:latin typeface="Meiryo UI" panose="020B0604030504040204" pitchFamily="50" charset="-128"/>
                <a:ea typeface="Meiryo UI" panose="020B0604030504040204" pitchFamily="50" charset="-128"/>
                <a:cs typeface="+mn-ea"/>
                <a:sym typeface="+mn-lt"/>
              </a:rPr>
              <a:t>/SATA</a:t>
            </a:r>
            <a:r>
              <a:rPr lang="zh-TW" altLang="en-US" sz="3800" dirty="0">
                <a:latin typeface="Meiryo UI" panose="020B0604030504040204" pitchFamily="50" charset="-128"/>
                <a:ea typeface="Meiryo UI" panose="020B0604030504040204" pitchFamily="50" charset="-128"/>
                <a:cs typeface="+mn-ea"/>
                <a:sym typeface="+mn-lt"/>
              </a:rPr>
              <a:t> </a:t>
            </a:r>
            <a:r>
              <a:rPr lang="en-US" altLang="zh-TW" sz="3800" dirty="0">
                <a:latin typeface="Meiryo UI" panose="020B0604030504040204" pitchFamily="50" charset="-128"/>
                <a:ea typeface="Meiryo UI" panose="020B0604030504040204" pitchFamily="50" charset="-128"/>
                <a:cs typeface="+mn-ea"/>
                <a:sym typeface="+mn-lt"/>
              </a:rPr>
              <a:t>JBOD</a:t>
            </a:r>
            <a:r>
              <a:rPr lang="zh-TW" altLang="en-US" sz="3800" dirty="0">
                <a:latin typeface="Meiryo UI" panose="020B0604030504040204" pitchFamily="50" charset="-128"/>
                <a:ea typeface="Meiryo UI" panose="020B0604030504040204" pitchFamily="50" charset="-128"/>
                <a:cs typeface="+mn-ea"/>
                <a:sym typeface="+mn-lt"/>
              </a:rPr>
              <a:t> </a:t>
            </a:r>
            <a:r>
              <a:rPr lang="en-US" altLang="zh-TW" sz="3800" dirty="0">
                <a:latin typeface="Meiryo UI" panose="020B0604030504040204" pitchFamily="50" charset="-128"/>
                <a:ea typeface="Meiryo UI" panose="020B0604030504040204" pitchFamily="50" charset="-128"/>
                <a:cs typeface="+mn-ea"/>
                <a:sym typeface="+mn-lt"/>
              </a:rPr>
              <a:t>&amp;</a:t>
            </a:r>
            <a:r>
              <a:rPr lang="zh-TW" sz="3800" dirty="0">
                <a:latin typeface="Meiryo UI" panose="020B0604030504040204" pitchFamily="50" charset="-128"/>
                <a:ea typeface="Meiryo UI" panose="020B0604030504040204" pitchFamily="50" charset="-128"/>
                <a:cs typeface="+mn-ea"/>
                <a:sym typeface="+mn-lt"/>
              </a:rPr>
              <a:t> </a:t>
            </a:r>
            <a:r>
              <a:rPr lang="en-US" altLang="zh-TW" sz="3800" dirty="0">
                <a:latin typeface="Meiryo UI" panose="020B0604030504040204" pitchFamily="50" charset="-128"/>
                <a:ea typeface="Meiryo UI" panose="020B0604030504040204" pitchFamily="50" charset="-128"/>
                <a:cs typeface="+mn-ea"/>
                <a:sym typeface="+mn-lt"/>
              </a:rPr>
              <a:t>RAID</a:t>
            </a:r>
            <a:r>
              <a:rPr lang="zh-TW" altLang="en-US" sz="3800" dirty="0">
                <a:latin typeface="Meiryo UI" panose="020B0604030504040204" pitchFamily="50" charset="-128"/>
                <a:ea typeface="Meiryo UI" panose="020B0604030504040204" pitchFamily="50" charset="-128"/>
                <a:cs typeface="+mn-ea"/>
                <a:sym typeface="+mn-lt"/>
              </a:rPr>
              <a:t>ストレージ拡張ユニット</a:t>
            </a:r>
            <a:endParaRPr lang="en-US" altLang="zh-TW">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E701DE98-92CA-49E3-94EF-2B6A86B8447A}"/>
              </a:ext>
            </a:extLst>
          </p:cNvPr>
          <p:cNvSpPr txBox="1"/>
          <p:nvPr/>
        </p:nvSpPr>
        <p:spPr>
          <a:xfrm>
            <a:off x="2341724" y="3119020"/>
            <a:ext cx="934871"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TR-002</a:t>
            </a:r>
          </a:p>
        </p:txBody>
      </p:sp>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909754" y="3731941"/>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349" y="2129012"/>
            <a:ext cx="1450611" cy="906632"/>
          </a:xfrm>
          <a:prstGeom prst="rect">
            <a:avLst/>
          </a:prstGeom>
          <a:effectLst>
            <a:outerShdw blurRad="50800" dist="38100" dir="5400000" algn="t" rotWithShape="0">
              <a:prstClr val="black">
                <a:alpha val="40000"/>
              </a:prstClr>
            </a:outerShdw>
          </a:effectLst>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371" y="2129012"/>
            <a:ext cx="1477778" cy="923611"/>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69791" y="3885797"/>
            <a:ext cx="2126297" cy="394696"/>
          </a:xfrm>
          <a:prstGeom prst="rect">
            <a:avLst/>
          </a:prstGeom>
          <a:effectLst>
            <a:outerShdw blurRad="50800" dist="38100" dir="5400000" algn="t" rotWithShape="0">
              <a:prstClr val="black">
                <a:alpha val="40000"/>
              </a:prstClr>
            </a:outerShdw>
          </a:effectLst>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5049" y="1970828"/>
            <a:ext cx="1956800" cy="1223001"/>
          </a:xfrm>
          <a:prstGeom prst="rect">
            <a:avLst/>
          </a:prstGeom>
          <a:effectLst>
            <a:outerShdw blurRad="50800" dist="38100" dir="5400000" algn="t" rotWithShape="0">
              <a:prstClr val="black">
                <a:alpha val="40000"/>
              </a:prstClr>
            </a:outerShdw>
          </a:effectLst>
        </p:spPr>
      </p:pic>
      <p:sp>
        <p:nvSpPr>
          <p:cNvPr id="20" name="文字方塊 19">
            <a:extLst>
              <a:ext uri="{FF2B5EF4-FFF2-40B4-BE49-F238E27FC236}">
                <a16:creationId xmlns:a16="http://schemas.microsoft.com/office/drawing/2014/main" id="{339239FA-1C20-36B6-8FF1-ED38E2E664C4}"/>
              </a:ext>
            </a:extLst>
          </p:cNvPr>
          <p:cNvSpPr txBox="1"/>
          <p:nvPr/>
        </p:nvSpPr>
        <p:spPr>
          <a:xfrm>
            <a:off x="2549473" y="4320715"/>
            <a:ext cx="1085554"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TR-004U</a:t>
            </a:r>
          </a:p>
        </p:txBody>
      </p:sp>
      <p:sp>
        <p:nvSpPr>
          <p:cNvPr id="21" name="文字方塊 20">
            <a:extLst>
              <a:ext uri="{FF2B5EF4-FFF2-40B4-BE49-F238E27FC236}">
                <a16:creationId xmlns:a16="http://schemas.microsoft.com/office/drawing/2014/main" id="{8414F81B-8790-5A02-3D23-877C69912A0B}"/>
              </a:ext>
            </a:extLst>
          </p:cNvPr>
          <p:cNvSpPr txBox="1"/>
          <p:nvPr/>
        </p:nvSpPr>
        <p:spPr>
          <a:xfrm>
            <a:off x="4119503" y="3112279"/>
            <a:ext cx="934871"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TR-004</a:t>
            </a:r>
          </a:p>
        </p:txBody>
      </p:sp>
      <p:sp>
        <p:nvSpPr>
          <p:cNvPr id="22" name="文字方塊 21">
            <a:extLst>
              <a:ext uri="{FF2B5EF4-FFF2-40B4-BE49-F238E27FC236}">
                <a16:creationId xmlns:a16="http://schemas.microsoft.com/office/drawing/2014/main" id="{81B43E02-0ADB-8099-BEE4-2D6AA8FB4C11}"/>
              </a:ext>
            </a:extLst>
          </p:cNvPr>
          <p:cNvSpPr txBox="1"/>
          <p:nvPr/>
        </p:nvSpPr>
        <p:spPr>
          <a:xfrm>
            <a:off x="5115311" y="4319842"/>
            <a:ext cx="1678665"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TL-R1200C-RP</a:t>
            </a:r>
          </a:p>
        </p:txBody>
      </p:sp>
      <p:sp>
        <p:nvSpPr>
          <p:cNvPr id="23" name="文字方塊 22">
            <a:extLst>
              <a:ext uri="{FF2B5EF4-FFF2-40B4-BE49-F238E27FC236}">
                <a16:creationId xmlns:a16="http://schemas.microsoft.com/office/drawing/2014/main" id="{A844D68D-A2D7-D168-26B3-183DF8C46E60}"/>
              </a:ext>
            </a:extLst>
          </p:cNvPr>
          <p:cNvSpPr txBox="1"/>
          <p:nvPr/>
        </p:nvSpPr>
        <p:spPr>
          <a:xfrm>
            <a:off x="6026570" y="3086289"/>
            <a:ext cx="1191352"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TL-D800C</a:t>
            </a:r>
          </a:p>
        </p:txBody>
      </p:sp>
      <p:pic>
        <p:nvPicPr>
          <p:cNvPr id="4" name="圖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147" y="5504407"/>
            <a:ext cx="1666050" cy="1041466"/>
          </a:xfrm>
          <a:prstGeom prst="rect">
            <a:avLst/>
          </a:prstGeom>
          <a:effectLst>
            <a:outerShdw blurRad="50800" dist="38100" dir="5400000" algn="t" rotWithShape="0">
              <a:prstClr val="black">
                <a:alpha val="40000"/>
              </a:prstClr>
            </a:outerShdw>
          </a:effectLst>
        </p:spPr>
      </p:pic>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796" y="5564814"/>
            <a:ext cx="1429071" cy="893328"/>
          </a:xfrm>
          <a:prstGeom prst="rect">
            <a:avLst/>
          </a:prstGeom>
          <a:effectLst>
            <a:outerShdw blurRad="50800" dist="38100" dir="5400000" algn="t" rotWithShape="0">
              <a:prstClr val="black">
                <a:alpha val="40000"/>
              </a:prstClr>
            </a:outerShdw>
          </a:effectLst>
        </p:spPr>
      </p:pic>
      <p:pic>
        <p:nvPicPr>
          <p:cNvPr id="8" name="圖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8979" y="5484848"/>
            <a:ext cx="1537817" cy="961306"/>
          </a:xfrm>
          <a:prstGeom prst="rect">
            <a:avLst/>
          </a:prstGeom>
          <a:effectLst>
            <a:outerShdw blurRad="50800" dist="38100" dir="5400000" algn="t" rotWithShape="0">
              <a:prstClr val="black">
                <a:alpha val="40000"/>
              </a:prstClr>
            </a:outerShdw>
          </a:effectLst>
        </p:spPr>
      </p:pic>
      <p:pic>
        <p:nvPicPr>
          <p:cNvPr id="9" name="圖片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17776" y="5429630"/>
            <a:ext cx="1674937" cy="1047022"/>
          </a:xfrm>
          <a:prstGeom prst="rect">
            <a:avLst/>
          </a:prstGeom>
          <a:effectLst>
            <a:outerShdw blurRad="50800" dist="38100" dir="5400000" algn="t" rotWithShape="0">
              <a:prstClr val="black">
                <a:alpha val="40000"/>
              </a:prstClr>
            </a:outerShdw>
          </a:effectLst>
        </p:spPr>
      </p:pic>
      <p:pic>
        <p:nvPicPr>
          <p:cNvPr id="11" name="圖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50144" y="5411947"/>
            <a:ext cx="1467774" cy="917522"/>
          </a:xfrm>
          <a:prstGeom prst="rect">
            <a:avLst/>
          </a:prstGeom>
          <a:effectLst>
            <a:outerShdw blurRad="50800" dist="38100" dir="5400000" algn="t" rotWithShape="0">
              <a:prstClr val="black">
                <a:alpha val="40000"/>
              </a:prstClr>
            </a:outerShdw>
          </a:effectLst>
        </p:spPr>
      </p:pic>
      <p:sp>
        <p:nvSpPr>
          <p:cNvPr id="29" name="文字方塊 28">
            <a:extLst>
              <a:ext uri="{FF2B5EF4-FFF2-40B4-BE49-F238E27FC236}">
                <a16:creationId xmlns:a16="http://schemas.microsoft.com/office/drawing/2014/main" id="{339239FA-1C20-36B6-8FF1-ED38E2E664C4}"/>
              </a:ext>
            </a:extLst>
          </p:cNvPr>
          <p:cNvSpPr txBox="1"/>
          <p:nvPr/>
        </p:nvSpPr>
        <p:spPr>
          <a:xfrm>
            <a:off x="7455374" y="6430602"/>
            <a:ext cx="1180131"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TL-R400S</a:t>
            </a:r>
          </a:p>
        </p:txBody>
      </p:sp>
      <p:sp>
        <p:nvSpPr>
          <p:cNvPr id="31" name="文字方塊 30">
            <a:extLst>
              <a:ext uri="{FF2B5EF4-FFF2-40B4-BE49-F238E27FC236}">
                <a16:creationId xmlns:a16="http://schemas.microsoft.com/office/drawing/2014/main" id="{339239FA-1C20-36B6-8FF1-ED38E2E664C4}"/>
              </a:ext>
            </a:extLst>
          </p:cNvPr>
          <p:cNvSpPr txBox="1"/>
          <p:nvPr/>
        </p:nvSpPr>
        <p:spPr>
          <a:xfrm>
            <a:off x="3138818" y="6458142"/>
            <a:ext cx="1188146"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TL-D800S</a:t>
            </a:r>
          </a:p>
        </p:txBody>
      </p:sp>
      <p:sp>
        <p:nvSpPr>
          <p:cNvPr id="33" name="文字方塊 32">
            <a:extLst>
              <a:ext uri="{FF2B5EF4-FFF2-40B4-BE49-F238E27FC236}">
                <a16:creationId xmlns:a16="http://schemas.microsoft.com/office/drawing/2014/main" id="{339239FA-1C20-36B6-8FF1-ED38E2E664C4}"/>
              </a:ext>
            </a:extLst>
          </p:cNvPr>
          <p:cNvSpPr txBox="1"/>
          <p:nvPr/>
        </p:nvSpPr>
        <p:spPr>
          <a:xfrm>
            <a:off x="5266577" y="6458142"/>
            <a:ext cx="1317990"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TL-D1600S</a:t>
            </a:r>
          </a:p>
        </p:txBody>
      </p:sp>
      <p:sp>
        <p:nvSpPr>
          <p:cNvPr id="34" name="文字方塊 33">
            <a:extLst>
              <a:ext uri="{FF2B5EF4-FFF2-40B4-BE49-F238E27FC236}">
                <a16:creationId xmlns:a16="http://schemas.microsoft.com/office/drawing/2014/main" id="{339239FA-1C20-36B6-8FF1-ED38E2E664C4}"/>
              </a:ext>
            </a:extLst>
          </p:cNvPr>
          <p:cNvSpPr txBox="1"/>
          <p:nvPr/>
        </p:nvSpPr>
        <p:spPr>
          <a:xfrm>
            <a:off x="1111192" y="6446732"/>
            <a:ext cx="1188146"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TL-D400S</a:t>
            </a:r>
          </a:p>
        </p:txBody>
      </p:sp>
      <p:sp>
        <p:nvSpPr>
          <p:cNvPr id="35" name="文字方塊 34">
            <a:extLst>
              <a:ext uri="{FF2B5EF4-FFF2-40B4-BE49-F238E27FC236}">
                <a16:creationId xmlns:a16="http://schemas.microsoft.com/office/drawing/2014/main" id="{339239FA-1C20-36B6-8FF1-ED38E2E664C4}"/>
              </a:ext>
            </a:extLst>
          </p:cNvPr>
          <p:cNvSpPr txBox="1"/>
          <p:nvPr/>
        </p:nvSpPr>
        <p:spPr>
          <a:xfrm>
            <a:off x="9399122" y="6430468"/>
            <a:ext cx="1675459" cy="323165"/>
          </a:xfrm>
          <a:prstGeom prst="rect">
            <a:avLst/>
          </a:prstGeom>
          <a:noFill/>
        </p:spPr>
        <p:txBody>
          <a:bodyPr wrap="none" lIns="91440" tIns="45720" rIns="91440" bIns="45720" rtlCol="0" anchor="t">
            <a:spAutoFit/>
          </a:bodyPr>
          <a:lstStyle/>
          <a:p>
            <a:r>
              <a:rPr lang="en-US" altLang="zh-TW" sz="1500" b="1">
                <a:solidFill>
                  <a:srgbClr val="A37554"/>
                </a:solidFill>
                <a:latin typeface="Meiryo UI" panose="020B0604030504040204" pitchFamily="50" charset="-128"/>
                <a:ea typeface="Meiryo UI" panose="020B0604030504040204" pitchFamily="50" charset="-128"/>
                <a:cs typeface="+mn-ea"/>
                <a:sym typeface="+mn-lt"/>
              </a:rPr>
              <a:t>TL-R1200S-RP</a:t>
            </a:r>
          </a:p>
        </p:txBody>
      </p:sp>
      <p:sp>
        <p:nvSpPr>
          <p:cNvPr id="10" name="矩形: 圓角 9">
            <a:extLst>
              <a:ext uri="{FF2B5EF4-FFF2-40B4-BE49-F238E27FC236}">
                <a16:creationId xmlns:a16="http://schemas.microsoft.com/office/drawing/2014/main" id="{1D03463D-FA11-9101-CC8C-FA818B1AB491}"/>
              </a:ext>
            </a:extLst>
          </p:cNvPr>
          <p:cNvSpPr/>
          <p:nvPr/>
        </p:nvSpPr>
        <p:spPr>
          <a:xfrm>
            <a:off x="676446" y="1835645"/>
            <a:ext cx="1607527" cy="48797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24" name="文字方塊 23">
            <a:extLst>
              <a:ext uri="{FF2B5EF4-FFF2-40B4-BE49-F238E27FC236}">
                <a16:creationId xmlns:a16="http://schemas.microsoft.com/office/drawing/2014/main" id="{E701DE98-92CA-49E3-94EF-2B6A86B8447A}"/>
              </a:ext>
            </a:extLst>
          </p:cNvPr>
          <p:cNvSpPr txBox="1"/>
          <p:nvPr/>
        </p:nvSpPr>
        <p:spPr>
          <a:xfrm>
            <a:off x="785724" y="1885957"/>
            <a:ext cx="830677" cy="400110"/>
          </a:xfrm>
          <a:prstGeom prst="rect">
            <a:avLst/>
          </a:prstGeom>
          <a:noFill/>
        </p:spPr>
        <p:txBody>
          <a:bodyPr wrap="none" lIns="91440" tIns="45720" rIns="91440" bIns="45720" rtlCol="0" anchor="t">
            <a:spAutoFit/>
          </a:bodyPr>
          <a:lstStyle/>
          <a:p>
            <a:r>
              <a:rPr lang="en-US" altLang="zh-TW" sz="2000" b="1">
                <a:solidFill>
                  <a:schemeClr val="bg1"/>
                </a:solidFill>
                <a:latin typeface="Meiryo UI" panose="020B0604030504040204" pitchFamily="50" charset="-128"/>
                <a:ea typeface="Meiryo UI" panose="020B0604030504040204" pitchFamily="50" charset="-128"/>
                <a:cs typeface="+mn-ea"/>
                <a:sym typeface="+mn-lt"/>
              </a:rPr>
              <a:t>USB</a:t>
            </a:r>
            <a:r>
              <a:rPr lang="zh-TW" altLang="en-US" sz="2000" b="1">
                <a:solidFill>
                  <a:schemeClr val="bg1"/>
                </a:solidFill>
                <a:latin typeface="Meiryo UI" panose="020B0604030504040204" pitchFamily="50" charset="-128"/>
                <a:ea typeface="Meiryo UI" panose="020B0604030504040204" pitchFamily="50" charset="-128"/>
                <a:cs typeface="+mn-ea"/>
                <a:sym typeface="+mn-lt"/>
              </a:rPr>
              <a:t> </a:t>
            </a:r>
            <a:endParaRPr lang="en-US" altLang="zh-TW" sz="20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38" name="矩形: 圓角 37">
            <a:extLst>
              <a:ext uri="{FF2B5EF4-FFF2-40B4-BE49-F238E27FC236}">
                <a16:creationId xmlns:a16="http://schemas.microsoft.com/office/drawing/2014/main" id="{9E02AAC4-9CA5-8CF6-D8D0-19E36DC3A73F}"/>
              </a:ext>
            </a:extLst>
          </p:cNvPr>
          <p:cNvSpPr/>
          <p:nvPr/>
        </p:nvSpPr>
        <p:spPr>
          <a:xfrm>
            <a:off x="676445" y="5024020"/>
            <a:ext cx="1607527" cy="487977"/>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26" name="文字方塊 25">
            <a:extLst>
              <a:ext uri="{FF2B5EF4-FFF2-40B4-BE49-F238E27FC236}">
                <a16:creationId xmlns:a16="http://schemas.microsoft.com/office/drawing/2014/main" id="{E701DE98-92CA-49E3-94EF-2B6A86B8447A}"/>
              </a:ext>
            </a:extLst>
          </p:cNvPr>
          <p:cNvSpPr txBox="1"/>
          <p:nvPr/>
        </p:nvSpPr>
        <p:spPr>
          <a:xfrm>
            <a:off x="769660" y="5067953"/>
            <a:ext cx="951864" cy="400110"/>
          </a:xfrm>
          <a:prstGeom prst="rect">
            <a:avLst/>
          </a:prstGeom>
          <a:noFill/>
        </p:spPr>
        <p:txBody>
          <a:bodyPr wrap="none" lIns="91440" tIns="45720" rIns="91440" bIns="45720" rtlCol="0" anchor="t">
            <a:spAutoFit/>
          </a:bodyPr>
          <a:lstStyle/>
          <a:p>
            <a:r>
              <a:rPr lang="en-US" altLang="zh-TW" sz="2000" b="1">
                <a:solidFill>
                  <a:schemeClr val="bg1"/>
                </a:solidFill>
                <a:latin typeface="Meiryo UI" panose="020B0604030504040204" pitchFamily="50" charset="-128"/>
                <a:ea typeface="Meiryo UI" panose="020B0604030504040204" pitchFamily="50" charset="-128"/>
                <a:cs typeface="+mn-ea"/>
                <a:sym typeface="+mn-lt"/>
              </a:rPr>
              <a:t>SATA</a:t>
            </a:r>
            <a:r>
              <a:rPr lang="zh-TW" altLang="en-US" sz="2000" b="1">
                <a:solidFill>
                  <a:schemeClr val="bg1"/>
                </a:solidFill>
                <a:latin typeface="Meiryo UI" panose="020B0604030504040204" pitchFamily="50" charset="-128"/>
                <a:ea typeface="Meiryo UI" panose="020B0604030504040204" pitchFamily="50" charset="-128"/>
                <a:cs typeface="+mn-ea"/>
                <a:sym typeface="+mn-lt"/>
              </a:rPr>
              <a:t> </a:t>
            </a:r>
            <a:endParaRPr lang="en-US" altLang="zh-TW" sz="2000" b="1">
              <a:solidFill>
                <a:schemeClr val="bg1"/>
              </a:solidFill>
              <a:latin typeface="Meiryo UI" panose="020B0604030504040204" pitchFamily="50" charset="-128"/>
              <a:ea typeface="Meiryo UI" panose="020B0604030504040204" pitchFamily="50" charset="-128"/>
              <a:cs typeface="+mn-ea"/>
              <a:sym typeface="+mn-lt"/>
            </a:endParaRPr>
          </a:p>
        </p:txBody>
      </p:sp>
      <p:pic>
        <p:nvPicPr>
          <p:cNvPr id="40" name="图片 57">
            <a:extLst>
              <a:ext uri="{FF2B5EF4-FFF2-40B4-BE49-F238E27FC236}">
                <a16:creationId xmlns:a16="http://schemas.microsoft.com/office/drawing/2014/main" id="{1D13742A-F5F3-00AF-6B4E-64D9DD1B3B58}"/>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8160233" y="3281497"/>
            <a:ext cx="3038805" cy="457140"/>
          </a:xfrm>
          <a:prstGeom prst="rect">
            <a:avLst/>
          </a:prstGeom>
        </p:spPr>
      </p:pic>
    </p:spTree>
    <p:extLst>
      <p:ext uri="{BB962C8B-B14F-4D97-AF65-F5344CB8AC3E}">
        <p14:creationId xmlns:p14="http://schemas.microsoft.com/office/powerpoint/2010/main" val="55836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0D493A86-1F76-E485-F799-9A8AAA157158}"/>
              </a:ext>
            </a:extLst>
          </p:cNvPr>
          <p:cNvSpPr/>
          <p:nvPr/>
        </p:nvSpPr>
        <p:spPr>
          <a:xfrm>
            <a:off x="4639513" y="3890507"/>
            <a:ext cx="2775201" cy="253214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sp>
        <p:nvSpPr>
          <p:cNvPr id="30" name="圓角矩形 28">
            <a:extLst>
              <a:ext uri="{FF2B5EF4-FFF2-40B4-BE49-F238E27FC236}">
                <a16:creationId xmlns:a16="http://schemas.microsoft.com/office/drawing/2014/main" id="{9F12BF72-73E3-4A32-7F7C-CF10CE150F87}"/>
              </a:ext>
            </a:extLst>
          </p:cNvPr>
          <p:cNvSpPr/>
          <p:nvPr/>
        </p:nvSpPr>
        <p:spPr>
          <a:xfrm>
            <a:off x="6235114" y="3107187"/>
            <a:ext cx="5497689" cy="2848581"/>
          </a:xfrm>
          <a:prstGeom prst="roundRect">
            <a:avLst>
              <a:gd name="adj" fmla="val 4841"/>
            </a:avLst>
          </a:prstGeom>
          <a:noFill/>
          <a:ln w="31750" cmpd="sng">
            <a:gradFill flip="none" rotWithShape="1">
              <a:gsLst>
                <a:gs pos="7000">
                  <a:schemeClr val="accent1">
                    <a:lumMod val="5000"/>
                    <a:lumOff val="95000"/>
                    <a:alpha val="0"/>
                  </a:schemeClr>
                </a:gs>
                <a:gs pos="52000">
                  <a:srgbClr val="B67602"/>
                </a:gs>
                <a:gs pos="100000">
                  <a:srgbClr val="A37554"/>
                </a:gs>
                <a:gs pos="70000">
                  <a:srgbClr val="FEDFA8"/>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867">
              <a:latin typeface="Meiryo UI" panose="020B0604030504040204" pitchFamily="50" charset="-128"/>
              <a:ea typeface="Meiryo UI" panose="020B0604030504040204" pitchFamily="50" charset="-128"/>
              <a:cs typeface="+mn-ea"/>
              <a:sym typeface="+mn-lt"/>
            </a:endParaRPr>
          </a:p>
        </p:txBody>
      </p:sp>
      <p:sp>
        <p:nvSpPr>
          <p:cNvPr id="31" name="Google Shape;1617;p84">
            <a:extLst>
              <a:ext uri="{FF2B5EF4-FFF2-40B4-BE49-F238E27FC236}">
                <a16:creationId xmlns:a16="http://schemas.microsoft.com/office/drawing/2014/main" id="{8539F90E-DCF0-1B76-87F7-34929FF6E1A6}"/>
              </a:ext>
            </a:extLst>
          </p:cNvPr>
          <p:cNvSpPr/>
          <p:nvPr/>
        </p:nvSpPr>
        <p:spPr>
          <a:xfrm>
            <a:off x="6545178" y="3103582"/>
            <a:ext cx="4879463" cy="65083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algn="ctr">
              <a:lnSpc>
                <a:spcPct val="106875"/>
              </a:lnSpc>
            </a:pPr>
            <a:r>
              <a:rPr lang="zh-TW" altLang="en-US" sz="1600" b="1">
                <a:solidFill>
                  <a:schemeClr val="bg1"/>
                </a:solidFill>
                <a:latin typeface="Meiryo UI" panose="020B0604030504040204" pitchFamily="50" charset="-128"/>
                <a:ea typeface="Meiryo UI" panose="020B0604030504040204" pitchFamily="50" charset="-128"/>
                <a:cs typeface="+mn-ea"/>
                <a:sym typeface="+mn-lt"/>
              </a:rPr>
              <a:t>モード</a:t>
            </a:r>
            <a:r>
              <a:rPr lang="zh-TW" sz="1600" b="1">
                <a:solidFill>
                  <a:schemeClr val="bg1"/>
                </a:solidFill>
                <a:latin typeface="Meiryo UI" panose="020B0604030504040204" pitchFamily="50" charset="-128"/>
                <a:ea typeface="Meiryo UI" panose="020B0604030504040204" pitchFamily="50" charset="-128"/>
                <a:cs typeface="+mn-ea"/>
                <a:sym typeface="+mn-lt"/>
              </a:rPr>
              <a:t>2: </a:t>
            </a:r>
            <a:r>
              <a:rPr lang="zh-TW" altLang="en-US" sz="1600" b="1">
                <a:solidFill>
                  <a:schemeClr val="bg1"/>
                </a:solidFill>
                <a:latin typeface="Meiryo UI" panose="020B0604030504040204" pitchFamily="50" charset="-128"/>
                <a:ea typeface="Meiryo UI" panose="020B0604030504040204" pitchFamily="50" charset="-128"/>
                <a:cs typeface="+mn-ea"/>
                <a:sym typeface="+mn-lt"/>
              </a:rPr>
              <a:t>スナップショットレプリカの</a:t>
            </a:r>
            <a:endParaRPr lang="en-US" altLang="zh-TW">
              <a:solidFill>
                <a:schemeClr val="bg1"/>
              </a:solidFill>
              <a:latin typeface="Meiryo UI" panose="020B0604030504040204" pitchFamily="50" charset="-128"/>
              <a:ea typeface="Meiryo UI" panose="020B0604030504040204" pitchFamily="50" charset="-128"/>
              <a:cs typeface="+mn-ea"/>
              <a:sym typeface="+mn-lt"/>
            </a:endParaRPr>
          </a:p>
          <a:p>
            <a:pPr algn="ctr">
              <a:lnSpc>
                <a:spcPct val="106875"/>
              </a:lnSpc>
            </a:pPr>
            <a:r>
              <a:rPr lang="zh-TW" altLang="en-US" sz="1600" b="1">
                <a:solidFill>
                  <a:schemeClr val="bg1"/>
                </a:solidFill>
                <a:latin typeface="Meiryo UI" panose="020B0604030504040204" pitchFamily="50" charset="-128"/>
                <a:ea typeface="Meiryo UI" panose="020B0604030504040204" pitchFamily="50" charset="-128"/>
                <a:cs typeface="+mn-ea"/>
                <a:sym typeface="+mn-lt"/>
              </a:rPr>
              <a:t>バックアップ先として機能する</a:t>
            </a:r>
            <a:endParaRPr lang="en-US" altLang="zh-TW">
              <a:solidFill>
                <a:schemeClr val="bg1"/>
              </a:solidFill>
              <a:latin typeface="Meiryo UI" panose="020B0604030504040204" pitchFamily="50" charset="-128"/>
              <a:ea typeface="Meiryo UI" panose="020B0604030504040204" pitchFamily="50" charset="-128"/>
            </a:endParaRPr>
          </a:p>
        </p:txBody>
      </p:sp>
      <p:sp>
        <p:nvSpPr>
          <p:cNvPr id="37" name="圓角矩形 28">
            <a:extLst>
              <a:ext uri="{FF2B5EF4-FFF2-40B4-BE49-F238E27FC236}">
                <a16:creationId xmlns:a16="http://schemas.microsoft.com/office/drawing/2014/main" id="{F5AA52A2-51F8-A645-B33A-D63A704409A8}"/>
              </a:ext>
            </a:extLst>
          </p:cNvPr>
          <p:cNvSpPr/>
          <p:nvPr/>
        </p:nvSpPr>
        <p:spPr>
          <a:xfrm>
            <a:off x="456670" y="3097763"/>
            <a:ext cx="5497689" cy="2848581"/>
          </a:xfrm>
          <a:prstGeom prst="roundRect">
            <a:avLst>
              <a:gd name="adj" fmla="val 4841"/>
            </a:avLst>
          </a:prstGeom>
          <a:noFill/>
          <a:ln w="31750" cmpd="sng">
            <a:gradFill flip="none" rotWithShape="1">
              <a:gsLst>
                <a:gs pos="7000">
                  <a:schemeClr val="accent1">
                    <a:lumMod val="5000"/>
                    <a:lumOff val="95000"/>
                    <a:alpha val="0"/>
                  </a:schemeClr>
                </a:gs>
                <a:gs pos="52000">
                  <a:srgbClr val="B67602"/>
                </a:gs>
                <a:gs pos="100000">
                  <a:srgbClr val="A37554"/>
                </a:gs>
                <a:gs pos="70000">
                  <a:srgbClr val="FEDFA8"/>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867">
              <a:latin typeface="Meiryo UI" panose="020B0604030504040204" pitchFamily="50" charset="-128"/>
              <a:ea typeface="Meiryo UI" panose="020B0604030504040204" pitchFamily="50" charset="-128"/>
              <a:cs typeface="+mn-ea"/>
              <a:sym typeface="+mn-lt"/>
            </a:endParaRPr>
          </a:p>
        </p:txBody>
      </p:sp>
      <p:pic>
        <p:nvPicPr>
          <p:cNvPr id="34" name="Picture 33">
            <a:extLst>
              <a:ext uri="{FF2B5EF4-FFF2-40B4-BE49-F238E27FC236}">
                <a16:creationId xmlns:a16="http://schemas.microsoft.com/office/drawing/2014/main" id="{B369331F-2305-F14B-82D6-767A1574D4A1}"/>
              </a:ext>
            </a:extLst>
          </p:cNvPr>
          <p:cNvPicPr>
            <a:picLocks noChangeAspect="1"/>
          </p:cNvPicPr>
          <p:nvPr/>
        </p:nvPicPr>
        <p:blipFill>
          <a:blip r:embed="rId3"/>
          <a:stretch>
            <a:fillRect/>
          </a:stretch>
        </p:blipFill>
        <p:spPr>
          <a:xfrm>
            <a:off x="7436028" y="3890507"/>
            <a:ext cx="3610916" cy="2256823"/>
          </a:xfrm>
          <a:prstGeom prst="rect">
            <a:avLst/>
          </a:prstGeom>
        </p:spPr>
      </p:pic>
      <p:pic>
        <p:nvPicPr>
          <p:cNvPr id="32" name="Picture 31">
            <a:extLst>
              <a:ext uri="{FF2B5EF4-FFF2-40B4-BE49-F238E27FC236}">
                <a16:creationId xmlns:a16="http://schemas.microsoft.com/office/drawing/2014/main" id="{C873339C-A2C2-C248-9BAF-6610520929A1}"/>
              </a:ext>
            </a:extLst>
          </p:cNvPr>
          <p:cNvPicPr>
            <a:picLocks noChangeAspect="1"/>
          </p:cNvPicPr>
          <p:nvPr/>
        </p:nvPicPr>
        <p:blipFill>
          <a:blip r:embed="rId3"/>
          <a:stretch>
            <a:fillRect/>
          </a:stretch>
        </p:blipFill>
        <p:spPr>
          <a:xfrm>
            <a:off x="767358" y="3900219"/>
            <a:ext cx="3610916" cy="2256823"/>
          </a:xfrm>
          <a:prstGeom prst="rect">
            <a:avLst/>
          </a:prstGeom>
        </p:spPr>
      </p:pic>
      <p:sp>
        <p:nvSpPr>
          <p:cNvPr id="2" name="Title 1">
            <a:extLst>
              <a:ext uri="{FF2B5EF4-FFF2-40B4-BE49-F238E27FC236}">
                <a16:creationId xmlns:a16="http://schemas.microsoft.com/office/drawing/2014/main" id="{0527F7DE-9914-8443-9E3C-D1DFCC8152C5}"/>
              </a:ext>
            </a:extLst>
          </p:cNvPr>
          <p:cNvSpPr>
            <a:spLocks noGrp="1"/>
          </p:cNvSpPr>
          <p:nvPr>
            <p:ph type="title"/>
          </p:nvPr>
        </p:nvSpPr>
        <p:spPr>
          <a:xfrm>
            <a:off x="0" y="405127"/>
            <a:ext cx="12192000" cy="949237"/>
          </a:xfrm>
        </p:spPr>
        <p:txBody>
          <a:bodyPr>
            <a:normAutofit fontScale="90000"/>
          </a:bodyPr>
          <a:lstStyle/>
          <a:p>
            <a:pPr algn="ctr"/>
            <a:r>
              <a:rPr lang="en-US" altLang="zh-TW" dirty="0">
                <a:latin typeface="Meiryo UI" panose="020B0604030504040204" pitchFamily="50" charset="-128"/>
                <a:ea typeface="Meiryo UI" panose="020B0604030504040204" pitchFamily="50" charset="-128"/>
                <a:cs typeface="+mn-ea"/>
                <a:sym typeface="+mn-lt"/>
              </a:rPr>
              <a:t>QNAP</a:t>
            </a:r>
            <a:r>
              <a:rPr lang="zh-TW">
                <a:latin typeface="Meiryo UI" panose="020B0604030504040204" pitchFamily="50" charset="-128"/>
                <a:ea typeface="Meiryo UI" panose="020B0604030504040204" pitchFamily="50" charset="-128"/>
                <a:cs typeface="+mn-ea"/>
                <a:sym typeface="+mn-lt"/>
              </a:rPr>
              <a:t>エ</a:t>
            </a:r>
            <a:r>
              <a:rPr lang="zh-TW" altLang="en-US">
                <a:latin typeface="Meiryo UI" panose="020B0604030504040204" pitchFamily="50" charset="-128"/>
                <a:ea typeface="Meiryo UI" panose="020B0604030504040204" pitchFamily="50" charset="-128"/>
                <a:cs typeface="+mn-ea"/>
                <a:sym typeface="+mn-lt"/>
              </a:rPr>
              <a:t>ンクロージャ</a:t>
            </a:r>
            <a:r>
              <a:rPr lang="zh-TW">
                <a:latin typeface="Meiryo UI" panose="020B0604030504040204" pitchFamily="50" charset="-128"/>
                <a:ea typeface="Meiryo UI" panose="020B0604030504040204" pitchFamily="50" charset="-128"/>
                <a:cs typeface="+mn-ea"/>
                <a:sym typeface="+mn-lt"/>
              </a:rPr>
              <a:t>ー</a:t>
            </a:r>
            <a:r>
              <a:rPr lang="zh-TW" altLang="en-US">
                <a:latin typeface="Meiryo UI" panose="020B0604030504040204" pitchFamily="50" charset="-128"/>
                <a:ea typeface="Meiryo UI" panose="020B0604030504040204" pitchFamily="50" charset="-128"/>
                <a:cs typeface="+mn-ea"/>
                <a:sym typeface="+mn-lt"/>
              </a:rPr>
              <a:t>は</a:t>
            </a:r>
            <a:r>
              <a:rPr lang="zh-TW" altLang="en-US" dirty="0">
                <a:latin typeface="Meiryo UI" panose="020B0604030504040204" pitchFamily="50" charset="-128"/>
                <a:ea typeface="Meiryo UI" panose="020B0604030504040204" pitchFamily="50" charset="-128"/>
                <a:cs typeface="+mn-ea"/>
                <a:sym typeface="+mn-lt"/>
              </a:rPr>
              <a:t/>
            </a:r>
            <a:br>
              <a:rPr lang="zh-TW" altLang="en-US" dirty="0">
                <a:latin typeface="Meiryo UI" panose="020B0604030504040204" pitchFamily="50" charset="-128"/>
                <a:ea typeface="Meiryo UI" panose="020B0604030504040204" pitchFamily="50" charset="-128"/>
                <a:cs typeface="+mn-ea"/>
                <a:sym typeface="+mn-lt"/>
              </a:rPr>
            </a:br>
            <a:r>
              <a:rPr lang="zh-TW">
                <a:latin typeface="Meiryo UI" panose="020B0604030504040204" pitchFamily="50" charset="-128"/>
                <a:ea typeface="Meiryo UI" panose="020B0604030504040204" pitchFamily="50" charset="-128"/>
                <a:cs typeface="+mn-ea"/>
                <a:sym typeface="+mn-lt"/>
              </a:rPr>
              <a:t>NAS</a:t>
            </a:r>
            <a:r>
              <a:rPr lang="zh-TW" altLang="en-US">
                <a:latin typeface="Meiryo UI" panose="020B0604030504040204" pitchFamily="50" charset="-128"/>
                <a:ea typeface="Meiryo UI" panose="020B0604030504040204" pitchFamily="50" charset="-128"/>
                <a:cs typeface="+mn-ea"/>
                <a:sym typeface="+mn-lt"/>
              </a:rPr>
              <a:t>の</a:t>
            </a:r>
            <a:r>
              <a:rPr lang="en-US" altLang="zh-TW" dirty="0">
                <a:latin typeface="Meiryo UI" panose="020B0604030504040204" pitchFamily="50" charset="-128"/>
                <a:ea typeface="Meiryo UI" panose="020B0604030504040204" pitchFamily="50" charset="-128"/>
                <a:cs typeface="+mn-ea"/>
                <a:sym typeface="+mn-lt"/>
              </a:rPr>
              <a:t>2</a:t>
            </a:r>
            <a:r>
              <a:rPr lang="zh-TW" altLang="en-US">
                <a:latin typeface="Meiryo UI" panose="020B0604030504040204" pitchFamily="50" charset="-128"/>
                <a:ea typeface="Meiryo UI" panose="020B0604030504040204" pitchFamily="50" charset="-128"/>
                <a:cs typeface="+mn-ea"/>
                <a:sym typeface="+mn-lt"/>
              </a:rPr>
              <a:t>つのモードをサポートしています</a:t>
            </a:r>
            <a:endParaRPr lang="en-US" altLang="zh-TW">
              <a:latin typeface="Meiryo UI" panose="020B0604030504040204" pitchFamily="50" charset="-128"/>
              <a:ea typeface="Meiryo UI" panose="020B0604030504040204" pitchFamily="50" charset="-128"/>
            </a:endParaRPr>
          </a:p>
        </p:txBody>
      </p:sp>
      <p:pic>
        <p:nvPicPr>
          <p:cNvPr id="18" name="Shape 749">
            <a:extLst>
              <a:ext uri="{FF2B5EF4-FFF2-40B4-BE49-F238E27FC236}">
                <a16:creationId xmlns:a16="http://schemas.microsoft.com/office/drawing/2014/main" id="{6CEAB1C3-7F66-D648-AD71-31DA284D562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17642" y="5396448"/>
            <a:ext cx="1418793" cy="1056425"/>
          </a:xfrm>
          <a:prstGeom prst="rect">
            <a:avLst/>
          </a:prstGeom>
          <a:noFill/>
          <a:ln>
            <a:noFill/>
          </a:ln>
        </p:spPr>
      </p:pic>
      <p:pic>
        <p:nvPicPr>
          <p:cNvPr id="19" name="圖片 9">
            <a:extLst>
              <a:ext uri="{FF2B5EF4-FFF2-40B4-BE49-F238E27FC236}">
                <a16:creationId xmlns:a16="http://schemas.microsoft.com/office/drawing/2014/main" id="{C3C7D6D8-635C-6540-8B41-46EEB81D72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24188" y="3844516"/>
            <a:ext cx="1326440" cy="1347765"/>
          </a:xfrm>
          <a:prstGeom prst="rect">
            <a:avLst/>
          </a:prstGeom>
        </p:spPr>
      </p:pic>
      <p:pic>
        <p:nvPicPr>
          <p:cNvPr id="20" name="Shape 758" descr="ãSnapshot Iconãçåçæå°çµæ">
            <a:extLst>
              <a:ext uri="{FF2B5EF4-FFF2-40B4-BE49-F238E27FC236}">
                <a16:creationId xmlns:a16="http://schemas.microsoft.com/office/drawing/2014/main" id="{8DE6FF2C-2C5E-FC4C-ACF3-E36B3163FA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34631" y="4544741"/>
            <a:ext cx="765031" cy="685679"/>
          </a:xfrm>
          <a:prstGeom prst="rect">
            <a:avLst/>
          </a:prstGeom>
          <a:noFill/>
          <a:ln>
            <a:noFill/>
          </a:ln>
        </p:spPr>
      </p:pic>
      <p:pic>
        <p:nvPicPr>
          <p:cNvPr id="21" name="Shape 758" descr="ãSnapshot Iconãçåçæå°çµæ">
            <a:extLst>
              <a:ext uri="{FF2B5EF4-FFF2-40B4-BE49-F238E27FC236}">
                <a16:creationId xmlns:a16="http://schemas.microsoft.com/office/drawing/2014/main" id="{9F878366-4D7D-5147-A9C8-240AE7280AE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34631" y="5052740"/>
            <a:ext cx="765031" cy="685679"/>
          </a:xfrm>
          <a:prstGeom prst="rect">
            <a:avLst/>
          </a:prstGeom>
          <a:noFill/>
          <a:ln>
            <a:noFill/>
          </a:ln>
        </p:spPr>
      </p:pic>
      <p:pic>
        <p:nvPicPr>
          <p:cNvPr id="22" name="Shape 758" descr="ãSnapshot Iconãçåçæå°çµæ">
            <a:extLst>
              <a:ext uri="{FF2B5EF4-FFF2-40B4-BE49-F238E27FC236}">
                <a16:creationId xmlns:a16="http://schemas.microsoft.com/office/drawing/2014/main" id="{A70B3DFD-FC1B-E841-92C6-16DFFB7544C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34631" y="5560740"/>
            <a:ext cx="765031" cy="685679"/>
          </a:xfrm>
          <a:prstGeom prst="rect">
            <a:avLst/>
          </a:prstGeom>
          <a:noFill/>
          <a:ln>
            <a:noFill/>
          </a:ln>
        </p:spPr>
      </p:pic>
      <p:grpSp>
        <p:nvGrpSpPr>
          <p:cNvPr id="23" name="群組 2">
            <a:extLst>
              <a:ext uri="{FF2B5EF4-FFF2-40B4-BE49-F238E27FC236}">
                <a16:creationId xmlns:a16="http://schemas.microsoft.com/office/drawing/2014/main" id="{E46CDAC6-82D1-1449-A379-57035FA94A6B}"/>
              </a:ext>
            </a:extLst>
          </p:cNvPr>
          <p:cNvGrpSpPr/>
          <p:nvPr/>
        </p:nvGrpSpPr>
        <p:grpSpPr>
          <a:xfrm>
            <a:off x="897752" y="4037901"/>
            <a:ext cx="1273477" cy="617875"/>
            <a:chOff x="381471" y="4019218"/>
            <a:chExt cx="1320312" cy="640599"/>
          </a:xfrm>
          <a:effectLst>
            <a:outerShdw blurRad="63500" sx="102000" sy="102000" algn="ctr" rotWithShape="0">
              <a:prstClr val="black">
                <a:alpha val="40000"/>
              </a:prstClr>
            </a:outerShdw>
          </a:effectLst>
        </p:grpSpPr>
        <p:pic>
          <p:nvPicPr>
            <p:cNvPr id="24" name="圖片 33">
              <a:extLst>
                <a:ext uri="{FF2B5EF4-FFF2-40B4-BE49-F238E27FC236}">
                  <a16:creationId xmlns:a16="http://schemas.microsoft.com/office/drawing/2014/main" id="{B786CC93-3E0F-014F-B904-51F670007C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6539" y="4019218"/>
              <a:ext cx="635244" cy="635244"/>
            </a:xfrm>
            <a:prstGeom prst="rect">
              <a:avLst/>
            </a:prstGeom>
          </p:spPr>
        </p:pic>
        <p:pic>
          <p:nvPicPr>
            <p:cNvPr id="25" name="圖片 35">
              <a:extLst>
                <a:ext uri="{FF2B5EF4-FFF2-40B4-BE49-F238E27FC236}">
                  <a16:creationId xmlns:a16="http://schemas.microsoft.com/office/drawing/2014/main" id="{62BF1959-D19D-C146-9CA6-85B42A99428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1471" y="4021189"/>
              <a:ext cx="635244" cy="638628"/>
            </a:xfrm>
            <a:prstGeom prst="rect">
              <a:avLst/>
            </a:prstGeom>
          </p:spPr>
        </p:pic>
      </p:grpSp>
      <p:sp>
        <p:nvSpPr>
          <p:cNvPr id="28" name="Rectangle 27">
            <a:extLst>
              <a:ext uri="{FF2B5EF4-FFF2-40B4-BE49-F238E27FC236}">
                <a16:creationId xmlns:a16="http://schemas.microsoft.com/office/drawing/2014/main" id="{AFFAA16F-2D94-9F41-BD35-96ED96AC7DAB}"/>
              </a:ext>
            </a:extLst>
          </p:cNvPr>
          <p:cNvSpPr/>
          <p:nvPr/>
        </p:nvSpPr>
        <p:spPr>
          <a:xfrm>
            <a:off x="2087943" y="6129658"/>
            <a:ext cx="1633781" cy="276999"/>
          </a:xfrm>
          <a:prstGeom prst="rect">
            <a:avLst/>
          </a:prstGeom>
        </p:spPr>
        <p:txBody>
          <a:bodyPr wrap="none" lIns="91440" tIns="45720" rIns="91440" bIns="45720" anchor="t">
            <a:spAutoFit/>
          </a:bodyPr>
          <a:lstStyle/>
          <a:p>
            <a:r>
              <a:rPr lang="en-US" sz="120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TR &amp; TL enclosures</a:t>
            </a:r>
            <a:endParaRPr lang="zh-CN" altLang="en-US" sz="120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26" name="Google Shape;1617;p84">
            <a:extLst>
              <a:ext uri="{FF2B5EF4-FFF2-40B4-BE49-F238E27FC236}">
                <a16:creationId xmlns:a16="http://schemas.microsoft.com/office/drawing/2014/main" id="{99EA51EC-2268-4E9D-A484-402A6B168E2D}"/>
              </a:ext>
            </a:extLst>
          </p:cNvPr>
          <p:cNvSpPr/>
          <p:nvPr/>
        </p:nvSpPr>
        <p:spPr>
          <a:xfrm>
            <a:off x="767358" y="3094158"/>
            <a:ext cx="4940423" cy="65083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algn="ctr">
              <a:lnSpc>
                <a:spcPct val="106875"/>
              </a:lnSpc>
            </a:pPr>
            <a:r>
              <a:rPr lang="zh-TW" altLang="en-US" sz="1600" b="1">
                <a:solidFill>
                  <a:schemeClr val="bg1"/>
                </a:solidFill>
                <a:latin typeface="Meiryo UI" panose="020B0604030504040204" pitchFamily="50" charset="-128"/>
                <a:ea typeface="Meiryo UI" panose="020B0604030504040204" pitchFamily="50" charset="-128"/>
                <a:cs typeface="+mn-ea"/>
                <a:sym typeface="+mn-lt"/>
              </a:rPr>
              <a:t>モード</a:t>
            </a:r>
            <a:r>
              <a:rPr lang="zh-TW" sz="1600" b="1">
                <a:solidFill>
                  <a:schemeClr val="bg1"/>
                </a:solidFill>
                <a:latin typeface="Meiryo UI" panose="020B0604030504040204" pitchFamily="50" charset="-128"/>
                <a:ea typeface="Meiryo UI" panose="020B0604030504040204" pitchFamily="50" charset="-128"/>
                <a:cs typeface="+mn-ea"/>
                <a:sym typeface="+mn-lt"/>
              </a:rPr>
              <a:t>1: </a:t>
            </a:r>
            <a:r>
              <a:rPr lang="zh-TW" altLang="en-US" sz="1600" b="1">
                <a:solidFill>
                  <a:schemeClr val="bg1"/>
                </a:solidFill>
                <a:latin typeface="Meiryo UI" panose="020B0604030504040204" pitchFamily="50" charset="-128"/>
                <a:ea typeface="Meiryo UI" panose="020B0604030504040204" pitchFamily="50" charset="-128"/>
                <a:cs typeface="+mn-ea"/>
                <a:sym typeface="+mn-lt"/>
              </a:rPr>
              <a:t>新しいボ</a:t>
            </a:r>
            <a:r>
              <a:rPr lang="zh-TW" sz="1600" b="1">
                <a:solidFill>
                  <a:schemeClr val="bg1"/>
                </a:solidFill>
                <a:latin typeface="Meiryo UI" panose="020B0604030504040204" pitchFamily="50" charset="-128"/>
                <a:ea typeface="Meiryo UI" panose="020B0604030504040204" pitchFamily="50" charset="-128"/>
                <a:cs typeface="+mn-ea"/>
                <a:sym typeface="+mn-lt"/>
              </a:rPr>
              <a:t>リ</a:t>
            </a:r>
            <a:r>
              <a:rPr lang="zh-TW" altLang="en-US" sz="1600" b="1">
                <a:solidFill>
                  <a:schemeClr val="bg1"/>
                </a:solidFill>
                <a:latin typeface="Meiryo UI" panose="020B0604030504040204" pitchFamily="50" charset="-128"/>
                <a:ea typeface="Meiryo UI" panose="020B0604030504040204" pitchFamily="50" charset="-128"/>
                <a:cs typeface="+mn-ea"/>
                <a:sym typeface="+mn-lt"/>
              </a:rPr>
              <a:t>ュ</a:t>
            </a:r>
            <a:r>
              <a:rPr lang="zh-TW" sz="1600" b="1">
                <a:solidFill>
                  <a:schemeClr val="bg1"/>
                </a:solidFill>
                <a:latin typeface="Meiryo UI" panose="020B0604030504040204" pitchFamily="50" charset="-128"/>
                <a:ea typeface="Meiryo UI" panose="020B0604030504040204" pitchFamily="50" charset="-128"/>
                <a:cs typeface="+mn-ea"/>
                <a:sym typeface="+mn-lt"/>
              </a:rPr>
              <a:t>ー</a:t>
            </a:r>
            <a:r>
              <a:rPr lang="zh-TW" altLang="en-US" sz="1600" b="1">
                <a:solidFill>
                  <a:schemeClr val="bg1"/>
                </a:solidFill>
                <a:latin typeface="Meiryo UI" panose="020B0604030504040204" pitchFamily="50" charset="-128"/>
                <a:ea typeface="Meiryo UI" panose="020B0604030504040204" pitchFamily="50" charset="-128"/>
                <a:cs typeface="+mn-ea"/>
                <a:sym typeface="+mn-lt"/>
              </a:rPr>
              <a:t>ムで</a:t>
            </a:r>
            <a:r>
              <a:rPr lang="zh-TW" sz="1600" b="1">
                <a:solidFill>
                  <a:schemeClr val="bg1"/>
                </a:solidFill>
                <a:latin typeface="Meiryo UI" panose="020B0604030504040204" pitchFamily="50" charset="-128"/>
                <a:ea typeface="Meiryo UI" panose="020B0604030504040204" pitchFamily="50" charset="-128"/>
                <a:cs typeface="+mn-ea"/>
                <a:sym typeface="+mn-lt"/>
              </a:rPr>
              <a:t>NAS</a:t>
            </a:r>
            <a:r>
              <a:rPr lang="zh-TW" altLang="en-US" sz="1600" b="1">
                <a:solidFill>
                  <a:schemeClr val="bg1"/>
                </a:solidFill>
                <a:latin typeface="Meiryo UI" panose="020B0604030504040204" pitchFamily="50" charset="-128"/>
                <a:ea typeface="Meiryo UI" panose="020B0604030504040204" pitchFamily="50" charset="-128"/>
                <a:cs typeface="+mn-ea"/>
                <a:sym typeface="+mn-lt"/>
              </a:rPr>
              <a:t>を拡張する</a:t>
            </a:r>
            <a:endParaRPr lang="en-US" altLang="zh-TW">
              <a:solidFill>
                <a:schemeClr val="bg1"/>
              </a:solidFill>
              <a:latin typeface="Meiryo UI" panose="020B0604030504040204" pitchFamily="50" charset="-128"/>
              <a:ea typeface="Meiryo UI" panose="020B0604030504040204" pitchFamily="50" charset="-128"/>
            </a:endParaRPr>
          </a:p>
        </p:txBody>
      </p:sp>
      <p:sp>
        <p:nvSpPr>
          <p:cNvPr id="6" name="矩形 5">
            <a:extLst>
              <a:ext uri="{FF2B5EF4-FFF2-40B4-BE49-F238E27FC236}">
                <a16:creationId xmlns:a16="http://schemas.microsoft.com/office/drawing/2014/main" id="{70DC7F97-D0A1-4D8E-8778-4222F0F50FDA}"/>
              </a:ext>
            </a:extLst>
          </p:cNvPr>
          <p:cNvSpPr/>
          <p:nvPr/>
        </p:nvSpPr>
        <p:spPr>
          <a:xfrm>
            <a:off x="456671" y="1844289"/>
            <a:ext cx="11256454" cy="1348895"/>
          </a:xfrm>
          <a:prstGeom prst="rect">
            <a:avLst/>
          </a:prstGeom>
        </p:spPr>
        <p:txBody>
          <a:bodyPr wrap="square" lIns="91440" tIns="45720" rIns="91440" bIns="45720" anchor="t">
            <a:spAutoFit/>
          </a:bodyPr>
          <a:lstStyle/>
          <a:p>
            <a:pPr marL="182245" indent="-182245">
              <a:spcBef>
                <a:spcPts val="500"/>
              </a:spcBef>
              <a:buClr>
                <a:srgbClr val="0D0D0D"/>
              </a:buClr>
              <a:buFont typeface="Arial" panose="020B0604020202020204" pitchFamily="34" charset="0"/>
              <a:buChar char="•"/>
              <a:defRPr/>
            </a:pPr>
            <a:r>
              <a:rPr lang="zh-TW" altLang="en-US" sz="175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TS-262/TS-462は、最大2台のQNAP TRまたはTLエンクロージャーをサポートしています。</a:t>
            </a:r>
            <a:endParaRPr lang="zh-CN" altLang="en-US" sz="1750">
              <a:solidFill>
                <a:schemeClr val="tx1">
                  <a:lumMod val="85000"/>
                  <a:lumOff val="15000"/>
                </a:schemeClr>
              </a:solidFill>
              <a:latin typeface="Meiryo UI" panose="020B0604030504040204" pitchFamily="50" charset="-128"/>
              <a:ea typeface="Meiryo UI" panose="020B0604030504040204" pitchFamily="50" charset="-128"/>
              <a:cs typeface="+mn-ea"/>
            </a:endParaRPr>
          </a:p>
          <a:p>
            <a:pPr marL="182245" indent="-182245">
              <a:spcBef>
                <a:spcPts val="500"/>
              </a:spcBef>
              <a:buClr>
                <a:srgbClr val="0D0D0D"/>
              </a:buClr>
              <a:buFont typeface="Arial" panose="020B0604020202020204" pitchFamily="34" charset="0"/>
              <a:buChar char="•"/>
              <a:defRPr/>
            </a:pPr>
            <a:r>
              <a:rPr lang="zh-TW" altLang="en-US" sz="175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ストレージプールをサポートする内部モード、または</a:t>
            </a:r>
            <a:r>
              <a:rPr lang="zh-TW" sz="175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Windows</a:t>
            </a:r>
            <a:r>
              <a:rPr lang="en-US" altLang="zh-TW" sz="1750"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/Mac</a:t>
            </a:r>
            <a:r>
              <a:rPr lang="zh-TW" altLang="en-US" sz="175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コンピュータとのクロスプラットフォーム互換性を持つ外部モード。</a:t>
            </a:r>
            <a:endParaRPr lang="zh-TW">
              <a:solidFill>
                <a:schemeClr val="tx1">
                  <a:lumMod val="85000"/>
                  <a:lumOff val="15000"/>
                </a:schemeClr>
              </a:solidFill>
              <a:latin typeface="Meiryo UI" panose="020B0604030504040204" pitchFamily="50" charset="-128"/>
              <a:ea typeface="Meiryo UI" panose="020B0604030504040204" pitchFamily="50" charset="-128"/>
              <a:cs typeface="+mn-ea"/>
            </a:endParaRPr>
          </a:p>
          <a:p>
            <a:pPr marL="182245" indent="-182245">
              <a:lnSpc>
                <a:spcPts val="2800"/>
              </a:lnSpc>
              <a:spcBef>
                <a:spcPts val="500"/>
              </a:spcBef>
              <a:buClr>
                <a:srgbClr val="0D0D0D"/>
              </a:buClr>
              <a:buFont typeface="Arial" panose="020B0604020202020204" pitchFamily="34" charset="0"/>
              <a:buChar char="•"/>
              <a:defRPr/>
            </a:pPr>
            <a:endParaRPr lang="zh-TW" altLang="en-US" sz="175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pic>
        <p:nvPicPr>
          <p:cNvPr id="27" name="Shape 758" descr="ãSnapshot Iconãçåçæå°çµæ">
            <a:extLst>
              <a:ext uri="{FF2B5EF4-FFF2-40B4-BE49-F238E27FC236}">
                <a16:creationId xmlns:a16="http://schemas.microsoft.com/office/drawing/2014/main" id="{D6F683FE-3B78-1242-9742-4A31A10C0E5D}"/>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62297" y="5535234"/>
            <a:ext cx="914100" cy="821855"/>
          </a:xfrm>
          <a:prstGeom prst="rect">
            <a:avLst/>
          </a:prstGeom>
          <a:noFill/>
          <a:ln>
            <a:noFill/>
          </a:ln>
        </p:spPr>
      </p:pic>
      <p:sp>
        <p:nvSpPr>
          <p:cNvPr id="29" name="Rectangle 27">
            <a:extLst>
              <a:ext uri="{FF2B5EF4-FFF2-40B4-BE49-F238E27FC236}">
                <a16:creationId xmlns:a16="http://schemas.microsoft.com/office/drawing/2014/main" id="{EA97CC9A-5408-7F4C-B349-4E7E90754630}"/>
              </a:ext>
            </a:extLst>
          </p:cNvPr>
          <p:cNvSpPr/>
          <p:nvPr/>
        </p:nvSpPr>
        <p:spPr>
          <a:xfrm>
            <a:off x="8973391" y="6129658"/>
            <a:ext cx="1633781" cy="276999"/>
          </a:xfrm>
          <a:prstGeom prst="rect">
            <a:avLst/>
          </a:prstGeom>
        </p:spPr>
        <p:txBody>
          <a:bodyPr wrap="none" lIns="91440" tIns="45720" rIns="91440" bIns="45720" anchor="t">
            <a:spAutoFit/>
          </a:bodyPr>
          <a:lstStyle/>
          <a:p>
            <a:r>
              <a:rPr lang="en-US" sz="120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TR &amp; TL enclosures</a:t>
            </a:r>
            <a:endParaRPr lang="zh-CN" altLang="en-US" sz="120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39" name="矩形: 圓角 43">
            <a:extLst>
              <a:ext uri="{FF2B5EF4-FFF2-40B4-BE49-F238E27FC236}">
                <a16:creationId xmlns:a16="http://schemas.microsoft.com/office/drawing/2014/main" id="{43375660-4056-1DF8-3B2C-8FF0C60184B8}"/>
              </a:ext>
            </a:extLst>
          </p:cNvPr>
          <p:cNvSpPr/>
          <p:nvPr/>
        </p:nvSpPr>
        <p:spPr>
          <a:xfrm>
            <a:off x="4957611" y="3961632"/>
            <a:ext cx="2105920" cy="219687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41" name="圖形 32">
            <a:extLst>
              <a:ext uri="{FF2B5EF4-FFF2-40B4-BE49-F238E27FC236}">
                <a16:creationId xmlns:a16="http://schemas.microsoft.com/office/drawing/2014/main" id="{E6E2ED67-2FD5-186F-3675-8FE566749DC9}"/>
              </a:ext>
            </a:extLst>
          </p:cNvPr>
          <p:cNvPicPr>
            <a:picLocks noChangeAspect="1"/>
          </p:cNvPicPr>
          <p:nvPr/>
        </p:nvPicPr>
        <p:blipFill>
          <a:blip r:embed="rId10"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4975040" y="5824239"/>
            <a:ext cx="2256822" cy="269277"/>
          </a:xfrm>
          <a:prstGeom prst="rect">
            <a:avLst/>
          </a:prstGeom>
        </p:spPr>
      </p:pic>
      <p:pic>
        <p:nvPicPr>
          <p:cNvPr id="33" name="圖片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4471" y="4122870"/>
            <a:ext cx="2937090" cy="1836007"/>
          </a:xfrm>
          <a:prstGeom prst="rect">
            <a:avLst/>
          </a:prstGeom>
        </p:spPr>
      </p:pic>
    </p:spTree>
    <p:extLst>
      <p:ext uri="{BB962C8B-B14F-4D97-AF65-F5344CB8AC3E}">
        <p14:creationId xmlns:p14="http://schemas.microsoft.com/office/powerpoint/2010/main" val="79023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B280A644-DE55-7D06-FE4A-9B817E1D9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937478B-2422-1940-B8E8-DE3C0B55E0B7}"/>
              </a:ext>
            </a:extLst>
          </p:cNvPr>
          <p:cNvSpPr>
            <a:spLocks noGrp="1"/>
          </p:cNvSpPr>
          <p:nvPr>
            <p:ph type="title"/>
          </p:nvPr>
        </p:nvSpPr>
        <p:spPr>
          <a:xfrm>
            <a:off x="1060450" y="224720"/>
            <a:ext cx="10439399" cy="1216001"/>
          </a:xfrm>
        </p:spPr>
        <p:txBody>
          <a:bodyPr>
            <a:noAutofit/>
          </a:bodyPr>
          <a:lstStyle/>
          <a:p>
            <a:pPr algn="ctr">
              <a:lnSpc>
                <a:spcPts val="4500"/>
              </a:lnSpc>
            </a:pPr>
            <a:r>
              <a:rPr lang="ja-JP" altLang="en-US" sz="3800" dirty="0">
                <a:latin typeface="Meiryo UI" panose="020B0604030504040204" pitchFamily="50" charset="-128"/>
                <a:ea typeface="Meiryo UI" panose="020B0604030504040204" pitchFamily="50" charset="-128"/>
                <a:cs typeface="Arial"/>
                <a:sym typeface="+mn-lt"/>
              </a:rPr>
              <a:t>ホームユーザーがデジタルライフを楽しむための</a:t>
            </a:r>
            <a:r>
              <a:rPr lang="en-US" sz="3800" dirty="0" smtClean="0">
                <a:latin typeface="Meiryo UI" panose="020B0604030504040204" pitchFamily="50" charset="-128"/>
                <a:ea typeface="Meiryo UI" panose="020B0604030504040204" pitchFamily="50" charset="-128"/>
                <a:cs typeface="Arial"/>
                <a:sym typeface="+mn-lt"/>
              </a:rPr>
              <a:t>2.5GbE</a:t>
            </a:r>
            <a:r>
              <a:rPr lang="ja-JP" altLang="en-US" sz="3800" dirty="0">
                <a:latin typeface="Meiryo UI" panose="020B0604030504040204" pitchFamily="50" charset="-128"/>
                <a:ea typeface="Meiryo UI" panose="020B0604030504040204" pitchFamily="50" charset="-128"/>
                <a:cs typeface="Arial"/>
                <a:sym typeface="+mn-lt"/>
              </a:rPr>
              <a:t> </a:t>
            </a:r>
            <a:r>
              <a:rPr lang="en-US" altLang="zh-TW" sz="3800" dirty="0" smtClean="0">
                <a:latin typeface="Meiryo UI" panose="020B0604030504040204" pitchFamily="50" charset="-128"/>
                <a:ea typeface="Meiryo UI" panose="020B0604030504040204" pitchFamily="50" charset="-128"/>
                <a:cs typeface="Arial"/>
                <a:sym typeface="+mn-lt"/>
              </a:rPr>
              <a:t>TS-262(</a:t>
            </a:r>
            <a:r>
              <a:rPr lang="en-US" altLang="ja-JP" sz="3800" dirty="0">
                <a:latin typeface="Meiryo UI" panose="020B0604030504040204" pitchFamily="50" charset="-128"/>
                <a:ea typeface="Meiryo UI" panose="020B0604030504040204" pitchFamily="50" charset="-128"/>
                <a:cs typeface="Arial"/>
                <a:sym typeface="+mn-lt"/>
              </a:rPr>
              <a:t>2</a:t>
            </a:r>
            <a:r>
              <a:rPr lang="zh-TW" altLang="en-US" sz="3800" dirty="0">
                <a:latin typeface="Meiryo UI" panose="020B0604030504040204" pitchFamily="50" charset="-128"/>
                <a:ea typeface="Meiryo UI" panose="020B0604030504040204" pitchFamily="50" charset="-128"/>
                <a:cs typeface="Arial"/>
                <a:sym typeface="+mn-lt"/>
              </a:rPr>
              <a:t>ベイ</a:t>
            </a:r>
            <a:r>
              <a:rPr lang="en-US" altLang="zh-TW" sz="3800" dirty="0" smtClean="0">
                <a:latin typeface="Meiryo UI" panose="020B0604030504040204" pitchFamily="50" charset="-128"/>
                <a:ea typeface="Meiryo UI" panose="020B0604030504040204" pitchFamily="50" charset="-128"/>
                <a:cs typeface="Arial"/>
                <a:sym typeface="+mn-lt"/>
              </a:rPr>
              <a:t>) </a:t>
            </a:r>
            <a:r>
              <a:rPr lang="en-US" sz="3800" dirty="0">
                <a:latin typeface="Meiryo UI" panose="020B0604030504040204" pitchFamily="50" charset="-128"/>
                <a:ea typeface="Meiryo UI" panose="020B0604030504040204" pitchFamily="50" charset="-128"/>
                <a:cs typeface="Arial"/>
                <a:sym typeface="+mn-lt"/>
              </a:rPr>
              <a:t>/</a:t>
            </a:r>
            <a:r>
              <a:rPr lang="en-US" altLang="zh-TW" sz="3800" dirty="0">
                <a:latin typeface="Meiryo UI" panose="020B0604030504040204" pitchFamily="50" charset="-128"/>
                <a:ea typeface="Meiryo UI" panose="020B0604030504040204" pitchFamily="50" charset="-128"/>
                <a:cs typeface="Arial"/>
                <a:sym typeface="+mn-lt"/>
              </a:rPr>
              <a:t> </a:t>
            </a:r>
            <a:r>
              <a:rPr lang="en-US" sz="3800" dirty="0" smtClean="0">
                <a:latin typeface="Meiryo UI" panose="020B0604030504040204" pitchFamily="50" charset="-128"/>
                <a:ea typeface="Meiryo UI" panose="020B0604030504040204" pitchFamily="50" charset="-128"/>
                <a:cs typeface="Arial"/>
                <a:sym typeface="+mn-lt"/>
              </a:rPr>
              <a:t>TS-462(</a:t>
            </a:r>
            <a:r>
              <a:rPr lang="en-US" altLang="zh-TW" sz="3800" dirty="0">
                <a:latin typeface="Meiryo UI" panose="020B0604030504040204" pitchFamily="50" charset="-128"/>
                <a:ea typeface="Meiryo UI" panose="020B0604030504040204" pitchFamily="50" charset="-128"/>
                <a:cs typeface="Arial"/>
                <a:sym typeface="+mn-lt"/>
              </a:rPr>
              <a:t>4</a:t>
            </a:r>
            <a:r>
              <a:rPr lang="zh-TW" altLang="en-US" sz="3800" dirty="0">
                <a:latin typeface="Meiryo UI" panose="020B0604030504040204" pitchFamily="50" charset="-128"/>
                <a:ea typeface="Meiryo UI" panose="020B0604030504040204" pitchFamily="50" charset="-128"/>
                <a:cs typeface="Arial"/>
                <a:sym typeface="+mn-lt"/>
              </a:rPr>
              <a:t>ベイ</a:t>
            </a:r>
            <a:r>
              <a:rPr lang="en-US" sz="3800" dirty="0" smtClean="0">
                <a:latin typeface="Meiryo UI" panose="020B0604030504040204" pitchFamily="50" charset="-128"/>
                <a:ea typeface="Meiryo UI" panose="020B0604030504040204" pitchFamily="50" charset="-128"/>
                <a:cs typeface="Arial"/>
                <a:sym typeface="+mn-lt"/>
              </a:rPr>
              <a:t>)</a:t>
            </a:r>
            <a:endParaRPr lang="en-US" sz="3800" dirty="0">
              <a:latin typeface="Meiryo UI" panose="020B0604030504040204" pitchFamily="50" charset="-128"/>
              <a:ea typeface="Meiryo UI" panose="020B0604030504040204" pitchFamily="50" charset="-128"/>
              <a:cs typeface="Arial"/>
            </a:endParaRPr>
          </a:p>
        </p:txBody>
      </p:sp>
      <p:sp>
        <p:nvSpPr>
          <p:cNvPr id="7" name="文字方塊 6">
            <a:extLst>
              <a:ext uri="{FF2B5EF4-FFF2-40B4-BE49-F238E27FC236}">
                <a16:creationId xmlns:a16="http://schemas.microsoft.com/office/drawing/2014/main" id="{EBF04D12-536D-C540-9E5D-BB25E8E3524C}"/>
              </a:ext>
            </a:extLst>
          </p:cNvPr>
          <p:cNvSpPr txBox="1"/>
          <p:nvPr/>
        </p:nvSpPr>
        <p:spPr>
          <a:xfrm>
            <a:off x="517385" y="2596433"/>
            <a:ext cx="4874820" cy="3098284"/>
          </a:xfrm>
          <a:prstGeom prst="rect">
            <a:avLst/>
          </a:prstGeom>
          <a:noFill/>
        </p:spPr>
        <p:txBody>
          <a:bodyPr wrap="square" lIns="91440" tIns="45720" rIns="91440" bIns="45720" rtlCol="0" anchor="t">
            <a:spAutoFit/>
          </a:bodyPr>
          <a:lstStyle/>
          <a:p>
            <a:pPr marL="342900" indent="-342900">
              <a:spcBef>
                <a:spcPts val="2000"/>
              </a:spcBef>
              <a:buClr>
                <a:srgbClr val="AF660D"/>
              </a:buClr>
              <a:buFont typeface="Arial"/>
              <a:buChar char="•"/>
            </a:pPr>
            <a:r>
              <a:rPr kumimoji="1" lang="zh-TW" altLang="en-US">
                <a:latin typeface="Meiryo UI" panose="020B0604030504040204" pitchFamily="50" charset="-128"/>
                <a:ea typeface="Meiryo UI" panose="020B0604030504040204" pitchFamily="50" charset="-128"/>
                <a:cs typeface="+mn-ea"/>
                <a:sym typeface="+mn-lt"/>
              </a:rPr>
              <a:t>NASに保存されたファイル、データ、マルチメディアに、接続されたすべてのデバイスから便利にアクセスできます。</a:t>
            </a:r>
            <a:endParaRPr lang="en-US" altLang="zh-TW">
              <a:latin typeface="Meiryo UI" panose="020B0604030504040204" pitchFamily="50" charset="-128"/>
              <a:ea typeface="Meiryo UI" panose="020B0604030504040204" pitchFamily="50" charset="-128"/>
              <a:cs typeface="+mn-ea"/>
            </a:endParaRPr>
          </a:p>
          <a:p>
            <a:pPr marL="342900" indent="-342900">
              <a:spcBef>
                <a:spcPts val="2000"/>
              </a:spcBef>
              <a:buClr>
                <a:srgbClr val="AF660D"/>
              </a:buClr>
              <a:buFont typeface="Arial"/>
              <a:buChar char="•"/>
            </a:pPr>
            <a:r>
              <a:rPr kumimoji="1" lang="zh-TW" altLang="en-US">
                <a:latin typeface="Meiryo UI" panose="020B0604030504040204" pitchFamily="50" charset="-128"/>
                <a:ea typeface="Meiryo UI" panose="020B0604030504040204" pitchFamily="50" charset="-128"/>
                <a:cs typeface="+mn-ea"/>
                <a:sym typeface="+mn-lt"/>
              </a:rPr>
              <a:t>2.5GbEネットワークポートとHDMI 2.0ポートを搭載し、スムーズなマルチメディアストリーミングを実現します。</a:t>
            </a:r>
            <a:endParaRPr lang="en-US" altLang="zh-TW">
              <a:latin typeface="Meiryo UI" panose="020B0604030504040204" pitchFamily="50" charset="-128"/>
              <a:ea typeface="Meiryo UI" panose="020B0604030504040204" pitchFamily="50" charset="-128"/>
              <a:cs typeface="+mn-ea"/>
            </a:endParaRPr>
          </a:p>
          <a:p>
            <a:pPr marL="342900" indent="-342900">
              <a:spcBef>
                <a:spcPts val="2000"/>
              </a:spcBef>
              <a:buClr>
                <a:srgbClr val="AF660D"/>
              </a:buClr>
              <a:buFont typeface="Arial"/>
              <a:buChar char="•"/>
            </a:pPr>
            <a:r>
              <a:rPr kumimoji="1" lang="zh-TW" altLang="en-US">
                <a:latin typeface="Meiryo UI" panose="020B0604030504040204" pitchFamily="50" charset="-128"/>
                <a:ea typeface="Meiryo UI" panose="020B0604030504040204" pitchFamily="50" charset="-128"/>
                <a:cs typeface="+mn-ea"/>
                <a:sym typeface="+mn-lt"/>
              </a:rPr>
              <a:t>清潔感のあるホワイトカラーの筐体に、シャンパンゴールドを基調とした、美しさと機能性を兼ね備えたデザインです。</a:t>
            </a:r>
            <a:endParaRPr lang="zh-TW" altLang="en-US" dirty="0">
              <a:latin typeface="Meiryo UI" panose="020B0604030504040204" pitchFamily="50" charset="-128"/>
              <a:ea typeface="Meiryo UI" panose="020B0604030504040204" pitchFamily="50" charset="-128"/>
              <a:cs typeface="+mn-ea"/>
            </a:endParaRPr>
          </a:p>
        </p:txBody>
      </p:sp>
    </p:spTree>
    <p:extLst>
      <p:ext uri="{BB962C8B-B14F-4D97-AF65-F5344CB8AC3E}">
        <p14:creationId xmlns:p14="http://schemas.microsoft.com/office/powerpoint/2010/main" val="44082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F4D88EB5-279A-CDF2-A434-CF894BCE9399}"/>
              </a:ext>
            </a:extLst>
          </p:cNvPr>
          <p:cNvSpPr/>
          <p:nvPr/>
        </p:nvSpPr>
        <p:spPr>
          <a:xfrm>
            <a:off x="1171689" y="3772770"/>
            <a:ext cx="2739065" cy="2532147"/>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29" name="圖形 32">
            <a:extLst>
              <a:ext uri="{FF2B5EF4-FFF2-40B4-BE49-F238E27FC236}">
                <a16:creationId xmlns:a16="http://schemas.microsoft.com/office/drawing/2014/main" id="{1F59C021-FBB5-A41A-854E-A5AE55196BD3}"/>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910754" y="4634042"/>
            <a:ext cx="2749203" cy="406854"/>
          </a:xfrm>
          <a:prstGeom prst="rect">
            <a:avLst/>
          </a:prstGeom>
        </p:spPr>
      </p:pic>
      <p:pic>
        <p:nvPicPr>
          <p:cNvPr id="28" name="圖形 32">
            <a:extLst>
              <a:ext uri="{FF2B5EF4-FFF2-40B4-BE49-F238E27FC236}">
                <a16:creationId xmlns:a16="http://schemas.microsoft.com/office/drawing/2014/main" id="{92642381-1150-6EF9-4CCC-4E69EEE95687}"/>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608313" y="3732956"/>
            <a:ext cx="3447577" cy="406854"/>
          </a:xfrm>
          <a:prstGeom prst="rect">
            <a:avLst/>
          </a:prstGeom>
        </p:spPr>
      </p:pic>
      <p:pic>
        <p:nvPicPr>
          <p:cNvPr id="27" name="圖形 32">
            <a:extLst>
              <a:ext uri="{FF2B5EF4-FFF2-40B4-BE49-F238E27FC236}">
                <a16:creationId xmlns:a16="http://schemas.microsoft.com/office/drawing/2014/main" id="{13658287-19B5-0C36-6EBE-04851FE1985F}"/>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084807" y="5966667"/>
            <a:ext cx="2256822" cy="406854"/>
          </a:xfrm>
          <a:prstGeom prst="rect">
            <a:avLst/>
          </a:prstGeom>
        </p:spPr>
      </p:pic>
      <p:sp>
        <p:nvSpPr>
          <p:cNvPr id="21" name="矩形: 圓角 20">
            <a:extLst>
              <a:ext uri="{FF2B5EF4-FFF2-40B4-BE49-F238E27FC236}">
                <a16:creationId xmlns:a16="http://schemas.microsoft.com/office/drawing/2014/main" id="{8900E88F-9AB0-A877-D8EF-57102B6BF561}"/>
              </a:ext>
            </a:extLst>
          </p:cNvPr>
          <p:cNvSpPr/>
          <p:nvPr/>
        </p:nvSpPr>
        <p:spPr>
          <a:xfrm>
            <a:off x="3724587" y="2126669"/>
            <a:ext cx="4658603" cy="526526"/>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92FD433A-24A6-4932-8BDD-D0E6E90D7F35}"/>
              </a:ext>
            </a:extLst>
          </p:cNvPr>
          <p:cNvSpPr>
            <a:spLocks noGrp="1"/>
          </p:cNvSpPr>
          <p:nvPr>
            <p:ph type="title"/>
          </p:nvPr>
        </p:nvSpPr>
        <p:spPr>
          <a:xfrm>
            <a:off x="0" y="425802"/>
            <a:ext cx="12192000" cy="949237"/>
          </a:xfrm>
        </p:spPr>
        <p:txBody>
          <a:bodyPr>
            <a:normAutofit/>
          </a:bodyPr>
          <a:lstStyle/>
          <a:p>
            <a:pPr algn="ctr"/>
            <a:r>
              <a:rPr lang="zh-TW" altLang="en-US">
                <a:latin typeface="Meiryo UI" panose="020B0604030504040204" pitchFamily="50" charset="-128"/>
                <a:ea typeface="Meiryo UI" panose="020B0604030504040204" pitchFamily="50" charset="-128"/>
                <a:cs typeface="+mn-ea"/>
                <a:sym typeface="+mn-lt"/>
              </a:rPr>
              <a:t>仮想</a:t>
            </a:r>
            <a:r>
              <a:rPr lang="zh-TW">
                <a:latin typeface="Meiryo UI" panose="020B0604030504040204" pitchFamily="50" charset="-128"/>
                <a:ea typeface="Meiryo UI" panose="020B0604030504040204" pitchFamily="50" charset="-128"/>
                <a:cs typeface="+mn-ea"/>
                <a:sym typeface="+mn-lt"/>
              </a:rPr>
              <a:t>JBOD</a:t>
            </a:r>
            <a:r>
              <a:rPr lang="zh-TW" altLang="en-US">
                <a:latin typeface="Meiryo UI" panose="020B0604030504040204" pitchFamily="50" charset="-128"/>
                <a:ea typeface="Meiryo UI" panose="020B0604030504040204" pitchFamily="50" charset="-128"/>
                <a:cs typeface="+mn-ea"/>
                <a:sym typeface="+mn-lt"/>
              </a:rPr>
              <a:t>を使用して</a:t>
            </a:r>
            <a:r>
              <a:rPr lang="en-US" altLang="zh-TW">
                <a:latin typeface="Meiryo UI" panose="020B0604030504040204" pitchFamily="50" charset="-128"/>
                <a:ea typeface="Meiryo UI" panose="020B0604030504040204" pitchFamily="50" charset="-128"/>
                <a:cs typeface="+mn-ea"/>
                <a:sym typeface="+mn-lt"/>
              </a:rPr>
              <a:t>NAS</a:t>
            </a:r>
            <a:r>
              <a:rPr lang="zh-TW" altLang="en-US">
                <a:latin typeface="Meiryo UI" panose="020B0604030504040204" pitchFamily="50" charset="-128"/>
                <a:ea typeface="Meiryo UI" panose="020B0604030504040204" pitchFamily="50" charset="-128"/>
                <a:cs typeface="+mn-ea"/>
                <a:sym typeface="+mn-lt"/>
              </a:rPr>
              <a:t>の容量を拡張</a:t>
            </a:r>
            <a:endParaRPr lang="en-US" altLang="zh-TW">
              <a:latin typeface="Meiryo UI" panose="020B0604030504040204" pitchFamily="50" charset="-128"/>
              <a:ea typeface="Meiryo UI" panose="020B0604030504040204" pitchFamily="50" charset="-128"/>
            </a:endParaRPr>
          </a:p>
        </p:txBody>
      </p:sp>
      <p:cxnSp>
        <p:nvCxnSpPr>
          <p:cNvPr id="23" name="肘形接點 22"/>
          <p:cNvCxnSpPr>
            <a:cxnSpLocks/>
          </p:cNvCxnSpPr>
          <p:nvPr/>
        </p:nvCxnSpPr>
        <p:spPr>
          <a:xfrm>
            <a:off x="3389519" y="5387116"/>
            <a:ext cx="4850171" cy="520863"/>
          </a:xfrm>
          <a:prstGeom prst="bentConnector3">
            <a:avLst>
              <a:gd name="adj1" fmla="val 50000"/>
            </a:avLst>
          </a:prstGeom>
          <a:ln w="38100" cap="flat" cmpd="sng">
            <a:gradFill>
              <a:gsLst>
                <a:gs pos="50000">
                  <a:srgbClr val="EF9B03"/>
                </a:gs>
                <a:gs pos="1000">
                  <a:srgbClr val="8A5D22"/>
                </a:gs>
                <a:gs pos="100000">
                  <a:srgbClr val="A37554"/>
                </a:gs>
              </a:gsLst>
              <a:lin ang="0" scaled="0"/>
            </a:gradFill>
            <a:prstDash val="sysDash"/>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flipV="1">
            <a:off x="3389519" y="3573179"/>
            <a:ext cx="4789012" cy="1016928"/>
          </a:xfrm>
          <a:prstGeom prst="bentConnector3">
            <a:avLst>
              <a:gd name="adj1" fmla="val 40353"/>
            </a:avLst>
          </a:prstGeom>
          <a:ln w="38100" cmpd="sng">
            <a:gradFill>
              <a:gsLst>
                <a:gs pos="50000">
                  <a:srgbClr val="EF9B03"/>
                </a:gs>
                <a:gs pos="1000">
                  <a:srgbClr val="8A5D22"/>
                </a:gs>
                <a:gs pos="100000">
                  <a:srgbClr val="A37554"/>
                </a:gs>
              </a:gsLst>
              <a:lin ang="0" scaled="0"/>
            </a:gra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49994" y="4230055"/>
            <a:ext cx="2684678" cy="670943"/>
          </a:xfrm>
          <a:prstGeom prst="rect">
            <a:avLst/>
          </a:prstGeom>
          <a:noFill/>
        </p:spPr>
        <p:txBody>
          <a:bodyPr wrap="square" lIns="121908" tIns="60955" rIns="121908" bIns="60955" rtlCol="0" anchor="t">
            <a:spAutoFit/>
          </a:bodyPr>
          <a:lstStyle/>
          <a:p>
            <a:pPr>
              <a:lnSpc>
                <a:spcPts val="2200"/>
              </a:lnSpc>
            </a:pPr>
            <a:r>
              <a:rPr lang="en-US" sz="1600" dirty="0">
                <a:latin typeface="Meiryo UI" panose="020B0604030504040204" pitchFamily="50" charset="-128"/>
                <a:ea typeface="Meiryo UI" panose="020B0604030504040204" pitchFamily="50" charset="-128"/>
                <a:cs typeface="+mn-ea"/>
                <a:sym typeface="+mn-lt"/>
              </a:rPr>
              <a:t>2.5GbE / 1GbE
iSCSI VJBOD</a:t>
            </a:r>
            <a:r>
              <a:rPr lang="ja-JP" altLang="en-US" sz="1600">
                <a:latin typeface="Meiryo UI" panose="020B0604030504040204" pitchFamily="50" charset="-128"/>
                <a:ea typeface="Meiryo UI" panose="020B0604030504040204" pitchFamily="50" charset="-128"/>
                <a:cs typeface="+mn-ea"/>
                <a:sym typeface="+mn-lt"/>
              </a:rPr>
              <a:t>接続</a:t>
            </a:r>
            <a:endParaRPr lang="en-US" altLang="zh-CN" sz="1600">
              <a:latin typeface="Meiryo UI" panose="020B0604030504040204" pitchFamily="50" charset="-128"/>
              <a:ea typeface="Meiryo UI" panose="020B0604030504040204" pitchFamily="50" charset="-128"/>
              <a:cs typeface="+mn-ea"/>
            </a:endParaRPr>
          </a:p>
        </p:txBody>
      </p:sp>
      <p:pic>
        <p:nvPicPr>
          <p:cNvPr id="4101" name="Picture 5" descr="D:\結案\20170110_PPTNetwork Management and virtual switch\Links\4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0236" y="4256546"/>
            <a:ext cx="2069883" cy="574967"/>
          </a:xfrm>
          <a:prstGeom prst="rect">
            <a:avLst/>
          </a:prstGeom>
          <a:noFill/>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30CC35B-65BC-5B4D-8F25-29BFD1CA7E15}"/>
              </a:ext>
            </a:extLst>
          </p:cNvPr>
          <p:cNvSpPr txBox="1"/>
          <p:nvPr/>
        </p:nvSpPr>
        <p:spPr>
          <a:xfrm>
            <a:off x="8811500" y="6298301"/>
            <a:ext cx="1054199" cy="307777"/>
          </a:xfrm>
          <a:prstGeom prst="rect">
            <a:avLst/>
          </a:prstGeom>
          <a:noFill/>
        </p:spPr>
        <p:txBody>
          <a:bodyPr wrap="none" lIns="91440" tIns="45720" rIns="91440" bIns="45720" rtlCol="0" anchor="t">
            <a:spAutoFit/>
          </a:bodyPr>
          <a:lstStyle/>
          <a:p>
            <a:r>
              <a:rPr lang="en-US" sz="140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TS-832PX</a:t>
            </a:r>
            <a:endParaRPr lang="zh-CN" altLang="en-US" sz="140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31" name="TextBox 30">
            <a:extLst>
              <a:ext uri="{FF2B5EF4-FFF2-40B4-BE49-F238E27FC236}">
                <a16:creationId xmlns:a16="http://schemas.microsoft.com/office/drawing/2014/main" id="{E315037C-D429-4040-9216-570E94FD4B65}"/>
              </a:ext>
            </a:extLst>
          </p:cNvPr>
          <p:cNvSpPr txBox="1"/>
          <p:nvPr/>
        </p:nvSpPr>
        <p:spPr>
          <a:xfrm>
            <a:off x="8811500" y="3996827"/>
            <a:ext cx="1185646" cy="307777"/>
          </a:xfrm>
          <a:prstGeom prst="rect">
            <a:avLst/>
          </a:prstGeom>
          <a:noFill/>
        </p:spPr>
        <p:txBody>
          <a:bodyPr wrap="none" lIns="91440" tIns="45720" rIns="91440" bIns="45720" rtlCol="0" anchor="t">
            <a:spAutoFit/>
          </a:bodyPr>
          <a:lstStyle/>
          <a:p>
            <a:r>
              <a:rPr lang="en-US" sz="140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TS-832PXU</a:t>
            </a:r>
          </a:p>
        </p:txBody>
      </p:sp>
      <p:sp>
        <p:nvSpPr>
          <p:cNvPr id="9" name="橢圓 8"/>
          <p:cNvSpPr/>
          <p:nvPr/>
        </p:nvSpPr>
        <p:spPr>
          <a:xfrm>
            <a:off x="4721254" y="3165616"/>
            <a:ext cx="1172423" cy="1172575"/>
          </a:xfrm>
          <a:prstGeom prst="ellipse">
            <a:avLst/>
          </a:prstGeom>
          <a:gradFill>
            <a:gsLst>
              <a:gs pos="100000">
                <a:srgbClr val="002A7E"/>
              </a:gs>
              <a:gs pos="0">
                <a:srgbClr val="00A1DA"/>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mn-lt"/>
            </a:endParaRPr>
          </a:p>
        </p:txBody>
      </p:sp>
      <p:pic>
        <p:nvPicPr>
          <p:cNvPr id="13" name="圖片 12" descr="VJBOD.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825078" y="3424705"/>
            <a:ext cx="796388" cy="699997"/>
          </a:xfrm>
          <a:prstGeom prst="rect">
            <a:avLst/>
          </a:prstGeom>
        </p:spPr>
      </p:pic>
      <p:sp>
        <p:nvSpPr>
          <p:cNvPr id="3" name="矩形 2">
            <a:extLst>
              <a:ext uri="{FF2B5EF4-FFF2-40B4-BE49-F238E27FC236}">
                <a16:creationId xmlns:a16="http://schemas.microsoft.com/office/drawing/2014/main" id="{DA79A2AF-CEAB-4EE7-AF90-00CEECC41AB6}"/>
              </a:ext>
            </a:extLst>
          </p:cNvPr>
          <p:cNvSpPr/>
          <p:nvPr/>
        </p:nvSpPr>
        <p:spPr>
          <a:xfrm>
            <a:off x="4553878" y="2150702"/>
            <a:ext cx="3041217" cy="830997"/>
          </a:xfrm>
          <a:prstGeom prst="rect">
            <a:avLst/>
          </a:prstGeom>
        </p:spPr>
        <p:txBody>
          <a:bodyPr wrap="none" lIns="91440" tIns="45720" rIns="91440" bIns="45720" anchor="t">
            <a:spAutoFit/>
          </a:bodyPr>
          <a:lstStyle/>
          <a:p>
            <a:pPr algn="ctr"/>
            <a:r>
              <a:rPr lang="zh-TW" altLang="en-US" sz="2400" b="1">
                <a:solidFill>
                  <a:schemeClr val="bg1"/>
                </a:solidFill>
                <a:latin typeface="Meiryo UI" panose="020B0604030504040204" pitchFamily="50" charset="-128"/>
                <a:ea typeface="Meiryo UI" panose="020B0604030504040204" pitchFamily="50" charset="-128"/>
                <a:cs typeface="Arial"/>
                <a:sym typeface="+mn-lt"/>
              </a:rPr>
              <a:t>最大8</a:t>
            </a:r>
            <a:r>
              <a:rPr lang="en-US" altLang="zh-TW" sz="2400" b="1" dirty="0" err="1">
                <a:solidFill>
                  <a:schemeClr val="bg1"/>
                </a:solidFill>
                <a:latin typeface="Meiryo UI" panose="020B0604030504040204" pitchFamily="50" charset="-128"/>
                <a:ea typeface="Meiryo UI" panose="020B0604030504040204" pitchFamily="50" charset="-128"/>
                <a:cs typeface="Arial"/>
                <a:sym typeface="+mn-lt"/>
              </a:rPr>
              <a:t>のVJBOD</a:t>
            </a:r>
            <a:r>
              <a:rPr lang="en-US" sz="2400" b="1" dirty="0" err="1">
                <a:solidFill>
                  <a:schemeClr val="bg1"/>
                </a:solidFill>
                <a:latin typeface="Meiryo UI" panose="020B0604030504040204" pitchFamily="50" charset="-128"/>
                <a:ea typeface="Meiryo UI" panose="020B0604030504040204" pitchFamily="50" charset="-128"/>
                <a:cs typeface="Arial"/>
                <a:sym typeface="+mn-lt"/>
              </a:rPr>
              <a:t>接続</a:t>
            </a:r>
            <a:endParaRPr lang="en-US" altLang="zh-TW" dirty="0" err="1">
              <a:solidFill>
                <a:schemeClr val="bg1"/>
              </a:solidFill>
              <a:latin typeface="Meiryo UI" panose="020B0604030504040204" pitchFamily="50" charset="-128"/>
              <a:ea typeface="Meiryo UI" panose="020B0604030504040204" pitchFamily="50" charset="-128"/>
            </a:endParaRPr>
          </a:p>
          <a:p>
            <a:pPr algn="ctr"/>
            <a:endParaRPr lang="zh-TW" altLang="en-US" sz="24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7" name="TextBox 30">
            <a:extLst>
              <a:ext uri="{FF2B5EF4-FFF2-40B4-BE49-F238E27FC236}">
                <a16:creationId xmlns:a16="http://schemas.microsoft.com/office/drawing/2014/main" id="{136E278B-DCA6-CB4E-A84D-D803E2E7DF7B}"/>
              </a:ext>
            </a:extLst>
          </p:cNvPr>
          <p:cNvSpPr txBox="1"/>
          <p:nvPr/>
        </p:nvSpPr>
        <p:spPr>
          <a:xfrm>
            <a:off x="2157547" y="6032731"/>
            <a:ext cx="826573" cy="307777"/>
          </a:xfrm>
          <a:prstGeom prst="rect">
            <a:avLst/>
          </a:prstGeom>
          <a:noFill/>
        </p:spPr>
        <p:txBody>
          <a:bodyPr wrap="none" rtlCol="0">
            <a:spAutoFit/>
          </a:bodyPr>
          <a:lstStyle/>
          <a:p>
            <a:r>
              <a:rPr lang="en-US" sz="140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TS-462</a:t>
            </a:r>
          </a:p>
        </p:txBody>
      </p:sp>
      <p:pic>
        <p:nvPicPr>
          <p:cNvPr id="26" name="圖片 25"/>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60225" y="3982281"/>
            <a:ext cx="3366007" cy="2104129"/>
          </a:xfrm>
          <a:prstGeom prst="rect">
            <a:avLst/>
          </a:prstGeom>
        </p:spPr>
      </p:pic>
      <p:pic>
        <p:nvPicPr>
          <p:cNvPr id="5" name="圖片 6" descr="一張含有 文字, 電子用品, 電腦 的圖片&#10;&#10;自動產生的描述">
            <a:extLst>
              <a:ext uri="{FF2B5EF4-FFF2-40B4-BE49-F238E27FC236}">
                <a16:creationId xmlns:a16="http://schemas.microsoft.com/office/drawing/2014/main" id="{7BC809A7-0329-4C21-51BA-1B1B877D3E97}"/>
              </a:ext>
            </a:extLst>
          </p:cNvPr>
          <p:cNvPicPr>
            <a:picLocks noChangeAspect="1"/>
          </p:cNvPicPr>
          <p:nvPr/>
        </p:nvPicPr>
        <p:blipFill>
          <a:blip r:embed="rId8"/>
          <a:stretch>
            <a:fillRect/>
          </a:stretch>
        </p:blipFill>
        <p:spPr>
          <a:xfrm>
            <a:off x="8222673" y="4918211"/>
            <a:ext cx="2327564" cy="1463692"/>
          </a:xfrm>
          <a:prstGeom prst="rect">
            <a:avLst/>
          </a:prstGeom>
        </p:spPr>
      </p:pic>
      <p:pic>
        <p:nvPicPr>
          <p:cNvPr id="7" name="圖片 9" descr="一張含有 文字 的圖片&#10;&#10;自動產生的描述">
            <a:extLst>
              <a:ext uri="{FF2B5EF4-FFF2-40B4-BE49-F238E27FC236}">
                <a16:creationId xmlns:a16="http://schemas.microsoft.com/office/drawing/2014/main" id="{CD59E2B4-5DCD-B78C-8015-F2DA6884807B}"/>
              </a:ext>
            </a:extLst>
          </p:cNvPr>
          <p:cNvPicPr>
            <a:picLocks noChangeAspect="1"/>
          </p:cNvPicPr>
          <p:nvPr/>
        </p:nvPicPr>
        <p:blipFill>
          <a:blip r:embed="rId9"/>
          <a:stretch>
            <a:fillRect/>
          </a:stretch>
        </p:blipFill>
        <p:spPr>
          <a:xfrm>
            <a:off x="7876309" y="2563863"/>
            <a:ext cx="3020290" cy="1862009"/>
          </a:xfrm>
          <a:prstGeom prst="rect">
            <a:avLst/>
          </a:prstGeom>
        </p:spPr>
      </p:pic>
    </p:spTree>
    <p:extLst>
      <p:ext uri="{BB962C8B-B14F-4D97-AF65-F5344CB8AC3E}">
        <p14:creationId xmlns:p14="http://schemas.microsoft.com/office/powerpoint/2010/main" val="37647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FD433A-24A6-4932-8BDD-D0E6E90D7F35}"/>
              </a:ext>
            </a:extLst>
          </p:cNvPr>
          <p:cNvSpPr>
            <a:spLocks noGrp="1"/>
          </p:cNvSpPr>
          <p:nvPr>
            <p:ph type="title"/>
          </p:nvPr>
        </p:nvSpPr>
        <p:spPr>
          <a:xfrm>
            <a:off x="144379" y="348710"/>
            <a:ext cx="12192000" cy="949237"/>
          </a:xfrm>
        </p:spPr>
        <p:txBody>
          <a:bodyPr>
            <a:noAutofit/>
          </a:bodyPr>
          <a:lstStyle/>
          <a:p>
            <a:pPr algn="ctr">
              <a:lnSpc>
                <a:spcPts val="4600"/>
              </a:lnSpc>
            </a:pPr>
            <a:r>
              <a:rPr lang="zh-TW" sz="3800">
                <a:latin typeface="Meiryo UI" panose="020B0604030504040204" pitchFamily="50" charset="-128"/>
                <a:ea typeface="Meiryo UI" panose="020B0604030504040204" pitchFamily="50" charset="-128"/>
                <a:cs typeface="+mn-ea"/>
                <a:sym typeface="+mn-lt"/>
              </a:rPr>
              <a:t>Q</a:t>
            </a:r>
            <a:r>
              <a:rPr lang="en-US" altLang="zh-TW" sz="3800" dirty="0">
                <a:latin typeface="Meiryo UI" panose="020B0604030504040204" pitchFamily="50" charset="-128"/>
                <a:ea typeface="Meiryo UI" panose="020B0604030504040204" pitchFamily="50" charset="-128"/>
                <a:cs typeface="+mn-ea"/>
                <a:sym typeface="+mn-lt"/>
              </a:rPr>
              <a:t>f</a:t>
            </a:r>
            <a:r>
              <a:rPr lang="zh-TW" sz="3800">
                <a:latin typeface="Meiryo UI" panose="020B0604030504040204" pitchFamily="50" charset="-128"/>
                <a:ea typeface="Meiryo UI" panose="020B0604030504040204" pitchFamily="50" charset="-128"/>
                <a:cs typeface="+mn-ea"/>
                <a:sym typeface="+mn-lt"/>
              </a:rPr>
              <a:t>ind</a:t>
            </a:r>
            <a:r>
              <a:rPr lang="en-US" altLang="zh-TW" sz="3800" dirty="0">
                <a:latin typeface="Meiryo UI" panose="020B0604030504040204" pitchFamily="50" charset="-128"/>
                <a:ea typeface="Meiryo UI" panose="020B0604030504040204" pitchFamily="50" charset="-128"/>
                <a:cs typeface="+mn-ea"/>
                <a:sym typeface="+mn-lt"/>
              </a:rPr>
              <a:t>er</a:t>
            </a:r>
            <a:r>
              <a:rPr lang="zh-TW" altLang="en-US" sz="3800" dirty="0">
                <a:latin typeface="Meiryo UI" panose="020B0604030504040204" pitchFamily="50" charset="-128"/>
                <a:ea typeface="Meiryo UI" panose="020B0604030504040204" pitchFamily="50" charset="-128"/>
                <a:cs typeface="+mn-ea"/>
                <a:sym typeface="+mn-lt"/>
              </a:rPr>
              <a:t> </a:t>
            </a:r>
            <a:r>
              <a:rPr lang="en-US" altLang="zh-TW" sz="3800" dirty="0">
                <a:latin typeface="Meiryo UI" panose="020B0604030504040204" pitchFamily="50" charset="-128"/>
                <a:ea typeface="Meiryo UI" panose="020B0604030504040204" pitchFamily="50" charset="-128"/>
                <a:cs typeface="+mn-ea"/>
                <a:sym typeface="+mn-lt"/>
              </a:rPr>
              <a:t>P</a:t>
            </a:r>
            <a:r>
              <a:rPr lang="zh-TW" sz="3800">
                <a:latin typeface="Meiryo UI" panose="020B0604030504040204" pitchFamily="50" charset="-128"/>
                <a:ea typeface="Meiryo UI" panose="020B0604030504040204" pitchFamily="50" charset="-128"/>
                <a:cs typeface="+mn-ea"/>
                <a:sym typeface="+mn-lt"/>
              </a:rPr>
              <a:t>ro</a:t>
            </a:r>
            <a:r>
              <a:rPr lang="zh-TW" sz="3800" dirty="0">
                <a:latin typeface="Meiryo UI" panose="020B0604030504040204" pitchFamily="50" charset="-128"/>
                <a:ea typeface="Meiryo UI" panose="020B0604030504040204" pitchFamily="50" charset="-128"/>
                <a:cs typeface="+mn-ea"/>
              </a:rPr>
              <a:t/>
            </a:r>
            <a:br>
              <a:rPr lang="zh-TW" sz="3800" dirty="0">
                <a:latin typeface="Meiryo UI" panose="020B0604030504040204" pitchFamily="50" charset="-128"/>
                <a:ea typeface="Meiryo UI" panose="020B0604030504040204" pitchFamily="50" charset="-128"/>
                <a:cs typeface="+mn-ea"/>
              </a:rPr>
            </a:br>
            <a:r>
              <a:rPr lang="en-US" altLang="zh-TW" sz="3800" dirty="0">
                <a:latin typeface="Meiryo UI" panose="020B0604030504040204" pitchFamily="50" charset="-128"/>
                <a:ea typeface="Meiryo UI" panose="020B0604030504040204" pitchFamily="50" charset="-128"/>
                <a:cs typeface="+mn-ea"/>
                <a:sym typeface="+mn-lt"/>
              </a:rPr>
              <a:t>NAS</a:t>
            </a:r>
            <a:r>
              <a:rPr lang="zh-TW" altLang="en-US" sz="3800">
                <a:latin typeface="Meiryo UI" panose="020B0604030504040204" pitchFamily="50" charset="-128"/>
                <a:ea typeface="Meiryo UI" panose="020B0604030504040204" pitchFamily="50" charset="-128"/>
                <a:cs typeface="+mn-ea"/>
                <a:sym typeface="+mn-lt"/>
              </a:rPr>
              <a:t>の検索、接続、設</a:t>
            </a:r>
            <a:r>
              <a:rPr lang="zh-TW" sz="3800">
                <a:latin typeface="Meiryo UI" panose="020B0604030504040204" pitchFamily="50" charset="-128"/>
                <a:ea typeface="Meiryo UI" panose="020B0604030504040204" pitchFamily="50" charset="-128"/>
                <a:cs typeface="+mn-ea"/>
                <a:sym typeface="+mn-lt"/>
              </a:rPr>
              <a:t>定</a:t>
            </a:r>
            <a:r>
              <a:rPr lang="zh-TW" altLang="en-US" sz="3800">
                <a:latin typeface="Meiryo UI" panose="020B0604030504040204" pitchFamily="50" charset="-128"/>
                <a:ea typeface="Meiryo UI" panose="020B0604030504040204" pitchFamily="50" charset="-128"/>
                <a:cs typeface="+mn-ea"/>
                <a:sym typeface="+mn-lt"/>
              </a:rPr>
              <a:t>をサポー</a:t>
            </a:r>
            <a:r>
              <a:rPr lang="zh-TW" sz="3800">
                <a:latin typeface="Meiryo UI" panose="020B0604030504040204" pitchFamily="50" charset="-128"/>
                <a:ea typeface="Meiryo UI" panose="020B0604030504040204" pitchFamily="50" charset="-128"/>
                <a:cs typeface="+mn-ea"/>
                <a:sym typeface="+mn-lt"/>
              </a:rPr>
              <a:t>ト</a:t>
            </a:r>
            <a:endParaRPr lang="zh-TW" altLang="en-US" sz="3800" dirty="0">
              <a:latin typeface="Meiryo UI" panose="020B0604030504040204" pitchFamily="50" charset="-128"/>
              <a:ea typeface="Meiryo UI" panose="020B0604030504040204" pitchFamily="50" charset="-128"/>
              <a:cs typeface="+mn-ea"/>
            </a:endParaRPr>
          </a:p>
        </p:txBody>
      </p:sp>
      <p:grpSp>
        <p:nvGrpSpPr>
          <p:cNvPr id="7" name="群組 6">
            <a:extLst>
              <a:ext uri="{FF2B5EF4-FFF2-40B4-BE49-F238E27FC236}">
                <a16:creationId xmlns:a16="http://schemas.microsoft.com/office/drawing/2014/main" id="{4DBC214F-35F4-2D78-C32B-55E1A8230CEA}"/>
              </a:ext>
            </a:extLst>
          </p:cNvPr>
          <p:cNvGrpSpPr/>
          <p:nvPr/>
        </p:nvGrpSpPr>
        <p:grpSpPr>
          <a:xfrm>
            <a:off x="540523" y="1890210"/>
            <a:ext cx="6133124" cy="4399136"/>
            <a:chOff x="1725246" y="1590753"/>
            <a:chExt cx="7500816" cy="5161136"/>
          </a:xfrm>
        </p:grpSpPr>
        <p:pic>
          <p:nvPicPr>
            <p:cNvPr id="3" name="圖片 3">
              <a:extLst>
                <a:ext uri="{FF2B5EF4-FFF2-40B4-BE49-F238E27FC236}">
                  <a16:creationId xmlns:a16="http://schemas.microsoft.com/office/drawing/2014/main" id="{00B02695-AB43-B871-7009-A0FB34DEE01C}"/>
                </a:ext>
              </a:extLst>
            </p:cNvPr>
            <p:cNvPicPr>
              <a:picLocks noChangeAspect="1"/>
            </p:cNvPicPr>
            <p:nvPr/>
          </p:nvPicPr>
          <p:blipFill rotWithShape="1">
            <a:blip r:embed="rId3"/>
            <a:srcRect l="-341" t="-402" r="13977" b="604"/>
            <a:stretch/>
          </p:blipFill>
          <p:spPr>
            <a:xfrm>
              <a:off x="1725246" y="1913437"/>
              <a:ext cx="7422942" cy="4838452"/>
            </a:xfrm>
            <a:prstGeom prst="rect">
              <a:avLst/>
            </a:prstGeom>
          </p:spPr>
        </p:pic>
        <p:pic>
          <p:nvPicPr>
            <p:cNvPr id="6" name="圖片 6">
              <a:extLst>
                <a:ext uri="{FF2B5EF4-FFF2-40B4-BE49-F238E27FC236}">
                  <a16:creationId xmlns:a16="http://schemas.microsoft.com/office/drawing/2014/main" id="{2B33BEAD-F257-A532-0D07-8D8E699D76A0}"/>
                </a:ext>
              </a:extLst>
            </p:cNvPr>
            <p:cNvPicPr>
              <a:picLocks noChangeAspect="1"/>
            </p:cNvPicPr>
            <p:nvPr/>
          </p:nvPicPr>
          <p:blipFill>
            <a:blip r:embed="rId4"/>
            <a:stretch>
              <a:fillRect/>
            </a:stretch>
          </p:blipFill>
          <p:spPr>
            <a:xfrm>
              <a:off x="6482862" y="1590753"/>
              <a:ext cx="2743200" cy="2699571"/>
            </a:xfrm>
            <a:prstGeom prst="rect">
              <a:avLst/>
            </a:prstGeom>
          </p:spPr>
        </p:pic>
      </p:grpSp>
      <p:pic>
        <p:nvPicPr>
          <p:cNvPr id="5" name="圖片 4">
            <a:extLst>
              <a:ext uri="{FF2B5EF4-FFF2-40B4-BE49-F238E27FC236}">
                <a16:creationId xmlns:a16="http://schemas.microsoft.com/office/drawing/2014/main" id="{5D405FD6-E5FB-E06B-7205-26CCA47531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39814" y="3382790"/>
            <a:ext cx="5089651" cy="3181598"/>
          </a:xfrm>
          <a:prstGeom prst="rect">
            <a:avLst/>
          </a:prstGeom>
        </p:spPr>
      </p:pic>
      <p:sp>
        <p:nvSpPr>
          <p:cNvPr id="11" name="文字方塊 10">
            <a:extLst>
              <a:ext uri="{FF2B5EF4-FFF2-40B4-BE49-F238E27FC236}">
                <a16:creationId xmlns:a16="http://schemas.microsoft.com/office/drawing/2014/main" id="{8D599EB6-256A-6A66-8B49-5A19ADA3D301}"/>
              </a:ext>
            </a:extLst>
          </p:cNvPr>
          <p:cNvSpPr txBox="1"/>
          <p:nvPr/>
        </p:nvSpPr>
        <p:spPr>
          <a:xfrm>
            <a:off x="7237739" y="2800152"/>
            <a:ext cx="4413738" cy="2462213"/>
          </a:xfrm>
          <a:prstGeom prst="rect">
            <a:avLst/>
          </a:prstGeom>
        </p:spPr>
        <p:txBody>
          <a:bodyPr spcFirstLastPara="1" vert="horz" wrap="square" lIns="121900" tIns="121900" rIns="121900" bIns="121900" rtlCol="0" anchor="t" anchorCtr="0">
            <a:noAutofit/>
          </a:bodyPr>
          <a:lstStyle>
            <a:defPPr>
              <a:defRPr lang="zh-TW"/>
            </a:defPPr>
            <a:lvl1pPr marL="228600" indent="-228600">
              <a:lnSpc>
                <a:spcPts val="2800"/>
              </a:lnSpc>
              <a:spcBef>
                <a:spcPts val="300"/>
              </a:spcBef>
              <a:buClr>
                <a:srgbClr val="8A5D22"/>
              </a:buClr>
              <a:buSzPct val="100000"/>
              <a:buFont typeface="Arial" panose="020B0604020202020204" pitchFamily="34" charset="0"/>
              <a:buChar char="•"/>
              <a:defRPr sz="1900" b="1">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TW" dirty="0" err="1">
                <a:latin typeface="Meiryo UI" panose="020B0604030504040204" pitchFamily="50" charset="-128"/>
                <a:ea typeface="Meiryo UI" panose="020B0604030504040204" pitchFamily="50" charset="-128"/>
                <a:sym typeface="+mn-lt"/>
              </a:rPr>
              <a:t>Qfinder</a:t>
            </a:r>
            <a:r>
              <a:rPr lang="en-US" altLang="zh-TW" dirty="0">
                <a:latin typeface="Meiryo UI" panose="020B0604030504040204" pitchFamily="50" charset="-128"/>
                <a:ea typeface="Meiryo UI" panose="020B0604030504040204" pitchFamily="50" charset="-128"/>
                <a:sym typeface="+mn-lt"/>
              </a:rPr>
              <a:t> </a:t>
            </a:r>
            <a:r>
              <a:rPr lang="en-US" altLang="zh-TW" dirty="0" err="1">
                <a:latin typeface="Meiryo UI" panose="020B0604030504040204" pitchFamily="50" charset="-128"/>
                <a:ea typeface="Meiryo UI" panose="020B0604030504040204" pitchFamily="50" charset="-128"/>
                <a:sym typeface="+mn-lt"/>
              </a:rPr>
              <a:t>Pro経由でNASに接続し、初期設定を行います</a:t>
            </a:r>
            <a:r>
              <a:rPr lang="en-US" altLang="zh-TW" dirty="0">
                <a:latin typeface="Meiryo UI" panose="020B0604030504040204" pitchFamily="50" charset="-128"/>
                <a:ea typeface="Meiryo UI" panose="020B0604030504040204" pitchFamily="50" charset="-128"/>
                <a:sym typeface="+mn-lt"/>
              </a:rPr>
              <a:t>。</a:t>
            </a:r>
            <a:endParaRPr lang="zh-TW" altLang="en-US">
              <a:latin typeface="Meiryo UI" panose="020B0604030504040204" pitchFamily="50" charset="-128"/>
              <a:ea typeface="Meiryo UI" panose="020B0604030504040204" pitchFamily="50" charset="-128"/>
            </a:endParaRPr>
          </a:p>
          <a:p>
            <a:endParaRPr lang="zh-TW" altLang="en-US" dirty="0">
              <a:latin typeface="Meiryo UI" panose="020B0604030504040204" pitchFamily="50" charset="-128"/>
              <a:ea typeface="Meiryo UI" panose="020B0604030504040204" pitchFamily="50" charset="-128"/>
            </a:endParaRPr>
          </a:p>
          <a:p>
            <a:r>
              <a:rPr lang="en-US" altLang="zh-TW" dirty="0" err="1">
                <a:latin typeface="Meiryo UI" panose="020B0604030504040204" pitchFamily="50" charset="-128"/>
                <a:ea typeface="Meiryo UI" panose="020B0604030504040204" pitchFamily="50" charset="-128"/>
                <a:sym typeface="+mn-lt"/>
              </a:rPr>
              <a:t>同一ネットワークIPのNASを検索して接続し、操作します</a:t>
            </a:r>
            <a:r>
              <a:rPr lang="en-US" altLang="zh-TW" dirty="0">
                <a:latin typeface="Meiryo UI" panose="020B0604030504040204" pitchFamily="50" charset="-128"/>
                <a:ea typeface="Meiryo UI" panose="020B0604030504040204" pitchFamily="50" charset="-128"/>
                <a:sym typeface="+mn-lt"/>
              </a:rPr>
              <a:t>。</a:t>
            </a:r>
            <a:endParaRPr lang="zh-TW" altLang="en-US" dirty="0">
              <a:latin typeface="Meiryo UI" panose="020B0604030504040204" pitchFamily="50" charset="-128"/>
              <a:ea typeface="Meiryo UI" panose="020B0604030504040204" pitchFamily="50" charset="-128"/>
            </a:endParaRPr>
          </a:p>
          <a:p>
            <a:endParaRPr lang="zh-TW" altLang="en-US" dirty="0">
              <a:latin typeface="Meiryo UI" panose="020B0604030504040204" pitchFamily="50" charset="-128"/>
              <a:ea typeface="Meiryo UI" panose="020B0604030504040204" pitchFamily="50" charset="-128"/>
              <a:sym typeface="+mn-lt"/>
            </a:endParaRPr>
          </a:p>
        </p:txBody>
      </p:sp>
    </p:spTree>
    <p:extLst>
      <p:ext uri="{BB962C8B-B14F-4D97-AF65-F5344CB8AC3E}">
        <p14:creationId xmlns:p14="http://schemas.microsoft.com/office/powerpoint/2010/main" val="13119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7" name="Google Shape;100;p19">
            <a:extLst>
              <a:ext uri="{FF2B5EF4-FFF2-40B4-BE49-F238E27FC236}">
                <a16:creationId xmlns:a16="http://schemas.microsoft.com/office/drawing/2014/main" id="{EA7FE8BD-5835-4E43-BB95-068793FFEC4E}"/>
              </a:ext>
            </a:extLst>
          </p:cNvPr>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16375" y="2000213"/>
            <a:ext cx="6625810" cy="3649816"/>
          </a:xfrm>
          <a:prstGeom prst="roundRect">
            <a:avLst>
              <a:gd name="adj" fmla="val 0"/>
            </a:avLst>
          </a:prstGeom>
          <a:ln>
            <a:noFill/>
          </a:ln>
          <a:effectLst>
            <a:outerShdw blurRad="431800" dist="444500" dir="5760000" algn="tr" rotWithShape="0">
              <a:srgbClr val="09000C">
                <a:alpha val="27000"/>
              </a:srgbClr>
            </a:outerShdw>
          </a:effectLst>
          <a:scene3d>
            <a:camera prst="orthographicFront"/>
            <a:lightRig rig="contrasting" dir="t">
              <a:rot lat="0" lon="0" rev="4200000"/>
            </a:lightRig>
          </a:scene3d>
          <a:sp3d prstMaterial="plastic">
            <a:contourClr>
              <a:srgbClr val="969696"/>
            </a:contourClr>
          </a:sp3d>
        </p:spPr>
      </p:pic>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1437422" y="340947"/>
            <a:ext cx="9572539" cy="949237"/>
          </a:xfrm>
        </p:spPr>
        <p:txBody>
          <a:bodyPr>
            <a:noAutofit/>
          </a:bodyPr>
          <a:lstStyle/>
          <a:p>
            <a:pPr algn="ctr">
              <a:lnSpc>
                <a:spcPts val="4600"/>
              </a:lnSpc>
            </a:pPr>
            <a:r>
              <a:rPr lang="zh-TW" altLang="en-US" sz="3800" dirty="0">
                <a:latin typeface="Meiryo UI" panose="020B0604030504040204" pitchFamily="50" charset="-128"/>
                <a:ea typeface="Meiryo UI" panose="020B0604030504040204" pitchFamily="50" charset="-128"/>
                <a:cs typeface="+mn-ea"/>
                <a:sym typeface="+mn-lt"/>
              </a:rPr>
              <a:t>最新</a:t>
            </a:r>
            <a:r>
              <a:rPr lang="zh-TW" sz="3800" dirty="0">
                <a:latin typeface="Meiryo UI" panose="020B0604030504040204" pitchFamily="50" charset="-128"/>
                <a:ea typeface="Meiryo UI" panose="020B0604030504040204" pitchFamily="50" charset="-128"/>
                <a:cs typeface="+mn-ea"/>
                <a:sym typeface="+mn-lt"/>
              </a:rPr>
              <a:t>QTS 5.0.1 NA</a:t>
            </a:r>
            <a:r>
              <a:rPr lang="en-US" altLang="zh-TW" sz="3800" dirty="0" smtClean="0">
                <a:latin typeface="Meiryo UI" panose="020B0604030504040204" pitchFamily="50" charset="-128"/>
                <a:ea typeface="Meiryo UI" panose="020B0604030504040204" pitchFamily="50" charset="-128"/>
                <a:cs typeface="+mn-ea"/>
                <a:sym typeface="+mn-lt"/>
              </a:rPr>
              <a:t>S</a:t>
            </a:r>
            <a:r>
              <a:rPr lang="ja-JP" altLang="en-US" sz="3800" dirty="0">
                <a:latin typeface="Meiryo UI" panose="020B0604030504040204" pitchFamily="50" charset="-128"/>
                <a:ea typeface="Meiryo UI" panose="020B0604030504040204" pitchFamily="50" charset="-128"/>
                <a:cs typeface="+mn-ea"/>
                <a:sym typeface="+mn-lt"/>
              </a:rPr>
              <a:t> </a:t>
            </a:r>
            <a:r>
              <a:rPr lang="en-US" altLang="ja-JP" sz="3800" dirty="0" smtClean="0">
                <a:latin typeface="Meiryo UI" panose="020B0604030504040204" pitchFamily="50" charset="-128"/>
                <a:ea typeface="Meiryo UI" panose="020B0604030504040204" pitchFamily="50" charset="-128"/>
                <a:cs typeface="+mn-ea"/>
                <a:sym typeface="+mn-lt"/>
              </a:rPr>
              <a:t>OS</a:t>
            </a:r>
            <a:r>
              <a:rPr lang="zh-TW" sz="3800" dirty="0" smtClean="0">
                <a:latin typeface="Meiryo UI" panose="020B0604030504040204" pitchFamily="50" charset="-128"/>
                <a:ea typeface="Meiryo UI" panose="020B0604030504040204" pitchFamily="50" charset="-128"/>
                <a:cs typeface="+mn-ea"/>
                <a:sym typeface="+mn-lt"/>
              </a:rPr>
              <a:t>に</a:t>
            </a:r>
            <a:r>
              <a:rPr lang="zh-TW" sz="3800" dirty="0">
                <a:latin typeface="Meiryo UI" panose="020B0604030504040204" pitchFamily="50" charset="-128"/>
                <a:ea typeface="Meiryo UI" panose="020B0604030504040204" pitchFamily="50" charset="-128"/>
                <a:cs typeface="+mn-ea"/>
                <a:sym typeface="+mn-lt"/>
              </a:rPr>
              <a:t>対応</a:t>
            </a:r>
            <a:endParaRPr lang="en-US" altLang="zh-TW" dirty="0">
              <a:latin typeface="Meiryo UI" panose="020B0604030504040204" pitchFamily="50" charset="-128"/>
              <a:ea typeface="Meiryo UI" panose="020B0604030504040204" pitchFamily="50" charset="-128"/>
            </a:endParaRPr>
          </a:p>
        </p:txBody>
      </p:sp>
      <p:sp>
        <p:nvSpPr>
          <p:cNvPr id="10" name="Google Shape;70;p15"/>
          <p:cNvSpPr txBox="1">
            <a:spLocks/>
          </p:cNvSpPr>
          <p:nvPr/>
        </p:nvSpPr>
        <p:spPr>
          <a:xfrm>
            <a:off x="7640011" y="1855629"/>
            <a:ext cx="4186494" cy="327074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300"/>
              </a:spcBef>
              <a:buClr>
                <a:srgbClr val="8A5D22"/>
              </a:buClr>
              <a:buSzPct val="100000"/>
            </a:pPr>
            <a:r>
              <a:rPr lang="zh-TW" altLang="en-US" sz="1900" b="1">
                <a:latin typeface="Meiryo UI" panose="020B0604030504040204" pitchFamily="50" charset="-128"/>
                <a:ea typeface="Meiryo UI" panose="020B0604030504040204" pitchFamily="50" charset="-128"/>
                <a:cs typeface="+mn-ea"/>
                <a:sym typeface="+mn-lt"/>
              </a:rPr>
              <a:t>最新のトランスポートレイヤーセキュリティプロトコルTLS 1.3をサポートし、より優れたセキュリティと高速化を実現しました。</a:t>
            </a:r>
            <a:endParaRPr lang="en-US" altLang="zh-TW" sz="1900" b="1">
              <a:latin typeface="Meiryo UI" panose="020B0604030504040204" pitchFamily="50" charset="-128"/>
              <a:ea typeface="Meiryo UI" panose="020B0604030504040204" pitchFamily="50" charset="-128"/>
              <a:cs typeface="+mn-ea"/>
            </a:endParaRPr>
          </a:p>
          <a:p>
            <a:pPr>
              <a:lnSpc>
                <a:spcPts val="2800"/>
              </a:lnSpc>
              <a:spcBef>
                <a:spcPts val="300"/>
              </a:spcBef>
              <a:buClr>
                <a:srgbClr val="8A5D22"/>
              </a:buClr>
              <a:buSzPct val="100000"/>
            </a:pPr>
            <a:r>
              <a:rPr lang="zh-TW" altLang="en-US" sz="1900" b="1">
                <a:latin typeface="Meiryo UI" panose="020B0604030504040204" pitchFamily="50" charset="-128"/>
                <a:ea typeface="Meiryo UI" panose="020B0604030504040204" pitchFamily="50" charset="-128"/>
                <a:cs typeface="+mn-ea"/>
                <a:sym typeface="+mn-lt"/>
              </a:rPr>
              <a:t>QTS UIを最適化すると、通知パネルにいつでも指示が表示されます。</a:t>
            </a:r>
            <a:endParaRPr lang="zh-TW" altLang="en-US" sz="1900" b="1">
              <a:latin typeface="Meiryo UI" panose="020B0604030504040204" pitchFamily="50" charset="-128"/>
              <a:ea typeface="Meiryo UI" panose="020B0604030504040204" pitchFamily="50" charset="-128"/>
              <a:cs typeface="+mn-ea"/>
            </a:endParaRPr>
          </a:p>
          <a:p>
            <a:pPr>
              <a:lnSpc>
                <a:spcPts val="2800"/>
              </a:lnSpc>
              <a:spcBef>
                <a:spcPts val="300"/>
              </a:spcBef>
              <a:buClr>
                <a:srgbClr val="8A5D22"/>
              </a:buClr>
              <a:buSzPct val="100000"/>
            </a:pPr>
            <a:r>
              <a:rPr lang="zh-TW" altLang="en-US" sz="1900" b="1">
                <a:latin typeface="Meiryo UI" panose="020B0604030504040204" pitchFamily="50" charset="-128"/>
                <a:ea typeface="Meiryo UI" panose="020B0604030504040204" pitchFamily="50" charset="-128"/>
                <a:cs typeface="+mn-ea"/>
                <a:sym typeface="+mn-lt"/>
              </a:rPr>
              <a:t>NVMe SSDのキャッシュ性能を向上させ、メモリ負荷の軽減を図ります。</a:t>
            </a:r>
            <a:endParaRPr lang="zh-TW" altLang="en-US" sz="1900" b="1">
              <a:latin typeface="Meiryo UI" panose="020B0604030504040204" pitchFamily="50" charset="-128"/>
              <a:ea typeface="Meiryo UI" panose="020B0604030504040204" pitchFamily="50" charset="-128"/>
              <a:cs typeface="+mn-ea"/>
            </a:endParaRPr>
          </a:p>
          <a:p>
            <a:pPr>
              <a:lnSpc>
                <a:spcPts val="2800"/>
              </a:lnSpc>
              <a:spcBef>
                <a:spcPts val="300"/>
              </a:spcBef>
              <a:buClr>
                <a:srgbClr val="8A5D22"/>
              </a:buClr>
              <a:buSzPct val="100000"/>
            </a:pPr>
            <a:r>
              <a:rPr lang="zh-TW" altLang="en-US" sz="1900" b="1">
                <a:latin typeface="Meiryo UI" panose="020B0604030504040204" pitchFamily="50" charset="-128"/>
                <a:ea typeface="Meiryo UI" panose="020B0604030504040204" pitchFamily="50" charset="-128"/>
                <a:cs typeface="+mn-ea"/>
                <a:sym typeface="+mn-lt"/>
              </a:rPr>
              <a:t>より高速なWireGuard VPNサービスにより、高速かつ安全な接続を実現します。</a:t>
            </a:r>
            <a:endParaRPr lang="zh-TW">
              <a:latin typeface="Meiryo UI" panose="020B0604030504040204" pitchFamily="50" charset="-128"/>
              <a:ea typeface="Meiryo UI" panose="020B0604030504040204" pitchFamily="50" charset="-128"/>
            </a:endParaRPr>
          </a:p>
        </p:txBody>
      </p:sp>
      <p:grpSp>
        <p:nvGrpSpPr>
          <p:cNvPr id="6" name="群組 5">
            <a:extLst>
              <a:ext uri="{FF2B5EF4-FFF2-40B4-BE49-F238E27FC236}">
                <a16:creationId xmlns:a16="http://schemas.microsoft.com/office/drawing/2014/main" id="{4E429FF2-628B-4D54-9F69-31CDB8746CB4}"/>
              </a:ext>
            </a:extLst>
          </p:cNvPr>
          <p:cNvGrpSpPr/>
          <p:nvPr/>
        </p:nvGrpSpPr>
        <p:grpSpPr>
          <a:xfrm>
            <a:off x="2615534" y="2793381"/>
            <a:ext cx="4773597" cy="4672672"/>
            <a:chOff x="3982605" y="399251"/>
            <a:chExt cx="5261748" cy="5150501"/>
          </a:xfrm>
        </p:grpSpPr>
        <p:sp>
          <p:nvSpPr>
            <p:cNvPr id="8" name="矩形: 圓角 11">
              <a:extLst>
                <a:ext uri="{FF2B5EF4-FFF2-40B4-BE49-F238E27FC236}">
                  <a16:creationId xmlns:a16="http://schemas.microsoft.com/office/drawing/2014/main" id="{B4020C4E-DEE9-4062-95C7-DDFD0B049557}"/>
                </a:ext>
              </a:extLst>
            </p:cNvPr>
            <p:cNvSpPr/>
            <p:nvPr/>
          </p:nvSpPr>
          <p:spPr>
            <a:xfrm>
              <a:off x="4238514" y="1090246"/>
              <a:ext cx="2468879" cy="3659110"/>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9" name="矩形: 圓角 10">
              <a:extLst>
                <a:ext uri="{FF2B5EF4-FFF2-40B4-BE49-F238E27FC236}">
                  <a16:creationId xmlns:a16="http://schemas.microsoft.com/office/drawing/2014/main" id="{EABE08E8-7587-4A32-9DC8-E26D119113E2}"/>
                </a:ext>
              </a:extLst>
            </p:cNvPr>
            <p:cNvSpPr/>
            <p:nvPr/>
          </p:nvSpPr>
          <p:spPr>
            <a:xfrm>
              <a:off x="6675119" y="399251"/>
              <a:ext cx="2569234" cy="5150501"/>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11" name="Google Shape;115;p21"/>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626911" y="773868"/>
              <a:ext cx="2247830" cy="453925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pic>
          <p:nvPicPr>
            <p:cNvPr id="12" name="Google Shape;116;p21"/>
            <p:cNvPicPr preferRelativeResize="0"/>
            <p:nvPr/>
          </p:nvPicPr>
          <p:blipFill>
            <a:blip r:embed="rId5"/>
            <a:stretch>
              <a:fillRect/>
            </a:stretch>
          </p:blipFill>
          <p:spPr>
            <a:xfrm>
              <a:off x="3982605" y="1729044"/>
              <a:ext cx="2423284" cy="297004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416460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1054832" y="388318"/>
            <a:ext cx="9966695" cy="949237"/>
          </a:xfrm>
        </p:spPr>
        <p:txBody>
          <a:bodyPr>
            <a:noAutofit/>
          </a:bodyPr>
          <a:lstStyle/>
          <a:p>
            <a:pPr algn="ctr">
              <a:lnSpc>
                <a:spcPts val="4600"/>
              </a:lnSpc>
            </a:pPr>
            <a:r>
              <a:rPr lang="zh-TW" sz="3800">
                <a:latin typeface="Meiryo UI" panose="020B0604030504040204" pitchFamily="50" charset="-128"/>
                <a:ea typeface="Meiryo UI" panose="020B0604030504040204" pitchFamily="50" charset="-128"/>
                <a:cs typeface="+mn-ea"/>
                <a:sym typeface="+mn-lt"/>
              </a:rPr>
              <a:t>m</a:t>
            </a:r>
            <a:r>
              <a:rPr lang="en-US" altLang="zh-TW" sz="3800" err="1">
                <a:latin typeface="Meiryo UI" panose="020B0604030504040204" pitchFamily="50" charset="-128"/>
                <a:ea typeface="Meiryo UI" panose="020B0604030504040204" pitchFamily="50" charset="-128"/>
                <a:cs typeface="+mn-ea"/>
                <a:sym typeface="+mn-lt"/>
              </a:rPr>
              <a:t>yQN</a:t>
            </a:r>
            <a:r>
              <a:rPr lang="zh-TW" sz="3800">
                <a:latin typeface="Meiryo UI" panose="020B0604030504040204" pitchFamily="50" charset="-128"/>
                <a:ea typeface="Meiryo UI" panose="020B0604030504040204" pitchFamily="50" charset="-128"/>
                <a:cs typeface="+mn-ea"/>
                <a:sym typeface="+mn-lt"/>
              </a:rPr>
              <a:t>APcl</a:t>
            </a:r>
            <a:r>
              <a:rPr lang="en-US" altLang="zh-TW" sz="3800" dirty="0">
                <a:latin typeface="Meiryo UI" panose="020B0604030504040204" pitchFamily="50" charset="-128"/>
                <a:ea typeface="Meiryo UI" panose="020B0604030504040204" pitchFamily="50" charset="-128"/>
                <a:cs typeface="+mn-ea"/>
                <a:sym typeface="+mn-lt"/>
              </a:rPr>
              <a:t>oud</a:t>
            </a:r>
            <a:r>
              <a:rPr lang="zh-TW" altLang="en-US" sz="3800">
                <a:latin typeface="Meiryo UI" panose="020B0604030504040204" pitchFamily="50" charset="-128"/>
                <a:ea typeface="Meiryo UI" panose="020B0604030504040204" pitchFamily="50" charset="-128"/>
                <a:cs typeface="+mn-ea"/>
                <a:sym typeface="+mn-lt"/>
              </a:rPr>
              <a:t>でいつでもデータにアクセスし、共有することができます</a:t>
            </a:r>
            <a:endParaRPr lang="en-US" altLang="zh-TW">
              <a:latin typeface="Meiryo UI" panose="020B0604030504040204" pitchFamily="50" charset="-128"/>
              <a:ea typeface="Meiryo UI" panose="020B0604030504040204" pitchFamily="50" charset="-128"/>
            </a:endParaRPr>
          </a:p>
        </p:txBody>
      </p:sp>
      <p:pic>
        <p:nvPicPr>
          <p:cNvPr id="3" name="圖片 3">
            <a:extLst>
              <a:ext uri="{FF2B5EF4-FFF2-40B4-BE49-F238E27FC236}">
                <a16:creationId xmlns:a16="http://schemas.microsoft.com/office/drawing/2014/main" id="{ECC1B28A-DC3D-EF12-F076-AAA5EB51A6B7}"/>
              </a:ext>
            </a:extLst>
          </p:cNvPr>
          <p:cNvPicPr>
            <a:picLocks noChangeAspect="1"/>
          </p:cNvPicPr>
          <p:nvPr/>
        </p:nvPicPr>
        <p:blipFill>
          <a:blip r:embed="rId3"/>
          <a:stretch>
            <a:fillRect/>
          </a:stretch>
        </p:blipFill>
        <p:spPr>
          <a:xfrm>
            <a:off x="1318715" y="3532067"/>
            <a:ext cx="9556262" cy="3807929"/>
          </a:xfrm>
          <a:prstGeom prst="rect">
            <a:avLst/>
          </a:prstGeom>
          <a:effectLst>
            <a:outerShdw blurRad="431800" dist="368300" dir="5760000" sx="106000" sy="106000" algn="ctr" rotWithShape="0">
              <a:srgbClr val="000000">
                <a:alpha val="34000"/>
              </a:srgbClr>
            </a:outerShdw>
          </a:effectLst>
        </p:spPr>
      </p:pic>
      <p:sp>
        <p:nvSpPr>
          <p:cNvPr id="14" name="文字方塊 13">
            <a:extLst>
              <a:ext uri="{FF2B5EF4-FFF2-40B4-BE49-F238E27FC236}">
                <a16:creationId xmlns:a16="http://schemas.microsoft.com/office/drawing/2014/main" id="{7D607957-FDCD-8D25-CF59-E9B1D57268C6}"/>
              </a:ext>
            </a:extLst>
          </p:cNvPr>
          <p:cNvSpPr txBox="1"/>
          <p:nvPr/>
        </p:nvSpPr>
        <p:spPr>
          <a:xfrm>
            <a:off x="1689478" y="250557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latin typeface="Meiryo UI" panose="020B0604030504040204" pitchFamily="50" charset="-128"/>
                <a:ea typeface="Meiryo UI" panose="020B0604030504040204" pitchFamily="50" charset="-128"/>
                <a:cs typeface="+mn-ea"/>
                <a:sym typeface="+mn-lt"/>
              </a:rPr>
              <a:t>登録やログインに、電子メールと携帯電話番号の両方に対応しています</a:t>
            </a:r>
            <a:r>
              <a:rPr lang="zh-TW">
                <a:latin typeface="Meiryo UI" panose="020B0604030504040204" pitchFamily="50" charset="-128"/>
                <a:ea typeface="Meiryo UI" panose="020B0604030504040204" pitchFamily="50" charset="-128"/>
                <a:cs typeface="+mn-ea"/>
                <a:sym typeface="+mn-lt"/>
              </a:rPr>
              <a:t>。</a:t>
            </a:r>
            <a:endParaRPr lang="en-US" altLang="zh-TW">
              <a:latin typeface="Meiryo UI" panose="020B0604030504040204" pitchFamily="50" charset="-128"/>
              <a:ea typeface="Meiryo UI" panose="020B0604030504040204" pitchFamily="50" charset="-128"/>
            </a:endParaRPr>
          </a:p>
        </p:txBody>
      </p:sp>
      <p:sp>
        <p:nvSpPr>
          <p:cNvPr id="15" name="文字方塊 14">
            <a:extLst>
              <a:ext uri="{FF2B5EF4-FFF2-40B4-BE49-F238E27FC236}">
                <a16:creationId xmlns:a16="http://schemas.microsoft.com/office/drawing/2014/main" id="{50C41EC7-03FE-C1EC-306E-68DF605D5545}"/>
              </a:ext>
            </a:extLst>
          </p:cNvPr>
          <p:cNvSpPr txBox="1"/>
          <p:nvPr/>
        </p:nvSpPr>
        <p:spPr>
          <a:xfrm>
            <a:off x="1640632" y="1919424"/>
            <a:ext cx="3557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dirty="0" err="1">
                <a:latin typeface="Meiryo UI" panose="020B0604030504040204" pitchFamily="50" charset="-128"/>
                <a:ea typeface="Meiryo UI" panose="020B0604030504040204" pitchFamily="50" charset="-128"/>
                <a:cs typeface="+mn-ea"/>
              </a:rPr>
              <a:t>リモート接続</a:t>
            </a:r>
          </a:p>
        </p:txBody>
      </p:sp>
      <p:pic>
        <p:nvPicPr>
          <p:cNvPr id="4" name="圖片 4">
            <a:extLst>
              <a:ext uri="{FF2B5EF4-FFF2-40B4-BE49-F238E27FC236}">
                <a16:creationId xmlns:a16="http://schemas.microsoft.com/office/drawing/2014/main" id="{88F9C6F3-7E12-EB77-EA0A-7552FF11A6F0}"/>
              </a:ext>
            </a:extLst>
          </p:cNvPr>
          <p:cNvPicPr>
            <a:picLocks noChangeAspect="1"/>
          </p:cNvPicPr>
          <p:nvPr/>
        </p:nvPicPr>
        <p:blipFill>
          <a:blip r:embed="rId4"/>
          <a:stretch>
            <a:fillRect/>
          </a:stretch>
        </p:blipFill>
        <p:spPr>
          <a:xfrm>
            <a:off x="4398042" y="1988919"/>
            <a:ext cx="2743200" cy="1587500"/>
          </a:xfrm>
          <a:prstGeom prst="rect">
            <a:avLst/>
          </a:prstGeom>
        </p:spPr>
      </p:pic>
      <p:pic>
        <p:nvPicPr>
          <p:cNvPr id="5" name="圖片 12" descr="一張含有 文字, 電子用品, 電腦, 顯示 的圖片&#10;&#10;自動產生的描述">
            <a:extLst>
              <a:ext uri="{FF2B5EF4-FFF2-40B4-BE49-F238E27FC236}">
                <a16:creationId xmlns:a16="http://schemas.microsoft.com/office/drawing/2014/main" id="{70BABD3E-FAE4-E7AD-ECCE-9BC25C4C8C56}"/>
              </a:ext>
            </a:extLst>
          </p:cNvPr>
          <p:cNvPicPr>
            <a:picLocks noChangeAspect="1"/>
          </p:cNvPicPr>
          <p:nvPr/>
        </p:nvPicPr>
        <p:blipFill>
          <a:blip r:embed="rId5"/>
          <a:stretch>
            <a:fillRect/>
          </a:stretch>
        </p:blipFill>
        <p:spPr>
          <a:xfrm>
            <a:off x="8164471" y="2002134"/>
            <a:ext cx="2821353" cy="1580609"/>
          </a:xfrm>
          <a:prstGeom prst="rect">
            <a:avLst/>
          </a:prstGeom>
        </p:spPr>
      </p:pic>
      <p:sp>
        <p:nvSpPr>
          <p:cNvPr id="18" name="矩形: 圓角 17">
            <a:extLst>
              <a:ext uri="{FF2B5EF4-FFF2-40B4-BE49-F238E27FC236}">
                <a16:creationId xmlns:a16="http://schemas.microsoft.com/office/drawing/2014/main" id="{764639A4-E79A-1126-D413-661AD28745A7}"/>
              </a:ext>
            </a:extLst>
          </p:cNvPr>
          <p:cNvSpPr/>
          <p:nvPr/>
        </p:nvSpPr>
        <p:spPr>
          <a:xfrm>
            <a:off x="4245026" y="1738893"/>
            <a:ext cx="1995265" cy="1961683"/>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pic>
        <p:nvPicPr>
          <p:cNvPr id="17" name="圖片 16">
            <a:extLst>
              <a:ext uri="{FF2B5EF4-FFF2-40B4-BE49-F238E27FC236}">
                <a16:creationId xmlns:a16="http://schemas.microsoft.com/office/drawing/2014/main" id="{483B74F9-2B8C-82D0-FCED-EFDDD425B9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95430" y="1985367"/>
            <a:ext cx="2081843" cy="1301383"/>
          </a:xfrm>
          <a:prstGeom prst="rect">
            <a:avLst/>
          </a:prstGeom>
          <a:ln>
            <a:noFill/>
          </a:ln>
          <a:effectLst>
            <a:outerShdw blurRad="292100" dist="139700" dir="2700000" algn="tl" rotWithShape="0">
              <a:srgbClr val="333333">
                <a:alpha val="65000"/>
              </a:srgbClr>
            </a:outerShdw>
          </a:effectLst>
        </p:spPr>
      </p:pic>
      <p:sp>
        <p:nvSpPr>
          <p:cNvPr id="25" name="矩形: 圓角 24">
            <a:extLst>
              <a:ext uri="{FF2B5EF4-FFF2-40B4-BE49-F238E27FC236}">
                <a16:creationId xmlns:a16="http://schemas.microsoft.com/office/drawing/2014/main" id="{1DE43CFA-9FF5-A128-C233-D20099906C88}"/>
              </a:ext>
            </a:extLst>
          </p:cNvPr>
          <p:cNvSpPr/>
          <p:nvPr/>
        </p:nvSpPr>
        <p:spPr>
          <a:xfrm>
            <a:off x="9824684" y="1678849"/>
            <a:ext cx="1377685" cy="103533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pic>
        <p:nvPicPr>
          <p:cNvPr id="19" name="圖片 18">
            <a:extLst>
              <a:ext uri="{FF2B5EF4-FFF2-40B4-BE49-F238E27FC236}">
                <a16:creationId xmlns:a16="http://schemas.microsoft.com/office/drawing/2014/main" id="{C6409461-65F8-ADEB-ED98-77E28F7E9A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206681" y="2002134"/>
            <a:ext cx="698870" cy="436871"/>
          </a:xfrm>
          <a:prstGeom prst="rect">
            <a:avLst/>
          </a:prstGeom>
        </p:spPr>
      </p:pic>
      <p:sp>
        <p:nvSpPr>
          <p:cNvPr id="27" name="矩形: 圓角 26">
            <a:extLst>
              <a:ext uri="{FF2B5EF4-FFF2-40B4-BE49-F238E27FC236}">
                <a16:creationId xmlns:a16="http://schemas.microsoft.com/office/drawing/2014/main" id="{505C006D-22CB-EF56-423E-D51D5D96A7C8}"/>
              </a:ext>
            </a:extLst>
          </p:cNvPr>
          <p:cNvSpPr/>
          <p:nvPr/>
        </p:nvSpPr>
        <p:spPr>
          <a:xfrm>
            <a:off x="10045672" y="2209001"/>
            <a:ext cx="1377685" cy="103533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pic>
        <p:nvPicPr>
          <p:cNvPr id="29" name="圖片 28">
            <a:extLst>
              <a:ext uri="{FF2B5EF4-FFF2-40B4-BE49-F238E27FC236}">
                <a16:creationId xmlns:a16="http://schemas.microsoft.com/office/drawing/2014/main" id="{447206DE-E491-636B-C080-53A863DA54F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27669" y="2532286"/>
            <a:ext cx="698870" cy="436871"/>
          </a:xfrm>
          <a:prstGeom prst="rect">
            <a:avLst/>
          </a:prstGeom>
        </p:spPr>
      </p:pic>
      <p:grpSp>
        <p:nvGrpSpPr>
          <p:cNvPr id="34" name="群組 33">
            <a:extLst>
              <a:ext uri="{FF2B5EF4-FFF2-40B4-BE49-F238E27FC236}">
                <a16:creationId xmlns:a16="http://schemas.microsoft.com/office/drawing/2014/main" id="{258847D5-6C11-D810-35F1-2BD1BE4B41BB}"/>
              </a:ext>
            </a:extLst>
          </p:cNvPr>
          <p:cNvGrpSpPr/>
          <p:nvPr/>
        </p:nvGrpSpPr>
        <p:grpSpPr>
          <a:xfrm>
            <a:off x="9850432" y="2739153"/>
            <a:ext cx="1377685" cy="1035332"/>
            <a:chOff x="10985824" y="2240948"/>
            <a:chExt cx="1377685" cy="1035332"/>
          </a:xfrm>
        </p:grpSpPr>
        <p:sp>
          <p:nvSpPr>
            <p:cNvPr id="31" name="矩形: 圓角 30">
              <a:extLst>
                <a:ext uri="{FF2B5EF4-FFF2-40B4-BE49-F238E27FC236}">
                  <a16:creationId xmlns:a16="http://schemas.microsoft.com/office/drawing/2014/main" id="{F0B9197C-55C6-489A-435F-FF6BD258E9AE}"/>
                </a:ext>
              </a:extLst>
            </p:cNvPr>
            <p:cNvSpPr/>
            <p:nvPr/>
          </p:nvSpPr>
          <p:spPr>
            <a:xfrm>
              <a:off x="10985824" y="2240948"/>
              <a:ext cx="1377685" cy="103533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pic>
          <p:nvPicPr>
            <p:cNvPr id="33" name="圖片 32">
              <a:extLst>
                <a:ext uri="{FF2B5EF4-FFF2-40B4-BE49-F238E27FC236}">
                  <a16:creationId xmlns:a16="http://schemas.microsoft.com/office/drawing/2014/main" id="{CE1FCFC2-F78B-5D83-FA01-94219B05046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67821" y="2564233"/>
              <a:ext cx="698870" cy="436871"/>
            </a:xfrm>
            <a:prstGeom prst="rect">
              <a:avLst/>
            </a:prstGeom>
          </p:spPr>
        </p:pic>
      </p:grpSp>
    </p:spTree>
    <p:extLst>
      <p:ext uri="{BB962C8B-B14F-4D97-AF65-F5344CB8AC3E}">
        <p14:creationId xmlns:p14="http://schemas.microsoft.com/office/powerpoint/2010/main" val="14405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a:xfrm>
            <a:off x="0" y="416177"/>
            <a:ext cx="12192000" cy="949237"/>
          </a:xfrm>
        </p:spPr>
        <p:txBody>
          <a:bodyPr/>
          <a:lstStyle/>
          <a:p>
            <a:pPr algn="ctr"/>
            <a:r>
              <a:rPr lang="zh-TW" altLang="en-US">
                <a:latin typeface="Meiryo UI" panose="020B0604030504040204" pitchFamily="50" charset="-128"/>
                <a:ea typeface="Meiryo UI" panose="020B0604030504040204" pitchFamily="50" charset="-128"/>
                <a:cs typeface="+mn-ea"/>
                <a:sym typeface="+mn-lt"/>
              </a:rPr>
              <a:t>重複排除でデータをバックアップ</a:t>
            </a:r>
            <a:endParaRPr lang="en-US" altLang="zh-TW">
              <a:latin typeface="Meiryo UI" panose="020B0604030504040204" pitchFamily="50" charset="-128"/>
              <a:ea typeface="Meiryo UI" panose="020B0604030504040204" pitchFamily="50" charset="-128"/>
            </a:endParaRPr>
          </a:p>
        </p:txBody>
      </p:sp>
      <p:sp>
        <p:nvSpPr>
          <p:cNvPr id="40" name="矩形: 圓角 33">
            <a:extLst>
              <a:ext uri="{FF2B5EF4-FFF2-40B4-BE49-F238E27FC236}">
                <a16:creationId xmlns:a16="http://schemas.microsoft.com/office/drawing/2014/main" id="{C9EABDEB-6D61-7051-48E8-BA1E5345C298}"/>
              </a:ext>
            </a:extLst>
          </p:cNvPr>
          <p:cNvSpPr/>
          <p:nvPr/>
        </p:nvSpPr>
        <p:spPr>
          <a:xfrm>
            <a:off x="7736974" y="3037200"/>
            <a:ext cx="3143360" cy="3655906"/>
          </a:xfrm>
          <a:prstGeom prst="roundRect">
            <a:avLst>
              <a:gd name="adj" fmla="val 234"/>
            </a:avLst>
          </a:prstGeom>
          <a:gradFill>
            <a:gsLst>
              <a:gs pos="0">
                <a:srgbClr val="CDE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42" name="矩形: 圓角 41">
            <a:extLst>
              <a:ext uri="{FF2B5EF4-FFF2-40B4-BE49-F238E27FC236}">
                <a16:creationId xmlns:a16="http://schemas.microsoft.com/office/drawing/2014/main" id="{DE4058DB-553B-0A9F-5EE7-32416BBF9C89}"/>
              </a:ext>
            </a:extLst>
          </p:cNvPr>
          <p:cNvSpPr/>
          <p:nvPr/>
        </p:nvSpPr>
        <p:spPr>
          <a:xfrm>
            <a:off x="7740172" y="2441523"/>
            <a:ext cx="3140162"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3" name="矩形: 圓角 33">
            <a:extLst>
              <a:ext uri="{FF2B5EF4-FFF2-40B4-BE49-F238E27FC236}">
                <a16:creationId xmlns:a16="http://schemas.microsoft.com/office/drawing/2014/main" id="{F85AD8E2-0591-7B9C-EA10-DDA4A8ADC731}"/>
              </a:ext>
            </a:extLst>
          </p:cNvPr>
          <p:cNvSpPr/>
          <p:nvPr/>
        </p:nvSpPr>
        <p:spPr>
          <a:xfrm>
            <a:off x="4686805" y="3046825"/>
            <a:ext cx="2979260" cy="3655906"/>
          </a:xfrm>
          <a:prstGeom prst="roundRect">
            <a:avLst>
              <a:gd name="adj" fmla="val 234"/>
            </a:avLst>
          </a:prstGeom>
          <a:gradFill>
            <a:gsLst>
              <a:gs pos="0">
                <a:srgbClr val="CDE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48" name="矩形: 圓角 47">
            <a:extLst>
              <a:ext uri="{FF2B5EF4-FFF2-40B4-BE49-F238E27FC236}">
                <a16:creationId xmlns:a16="http://schemas.microsoft.com/office/drawing/2014/main" id="{D2970D0B-669B-3F70-63D3-AA6DD2D5C396}"/>
              </a:ext>
            </a:extLst>
          </p:cNvPr>
          <p:cNvSpPr/>
          <p:nvPr/>
        </p:nvSpPr>
        <p:spPr>
          <a:xfrm>
            <a:off x="4680376" y="2451148"/>
            <a:ext cx="2983017"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9" name="矩形 34">
            <a:extLst>
              <a:ext uri="{FF2B5EF4-FFF2-40B4-BE49-F238E27FC236}">
                <a16:creationId xmlns:a16="http://schemas.microsoft.com/office/drawing/2014/main" id="{B914F2A3-B723-9BAB-ED92-2B02089841F1}"/>
              </a:ext>
            </a:extLst>
          </p:cNvPr>
          <p:cNvSpPr/>
          <p:nvPr/>
        </p:nvSpPr>
        <p:spPr>
          <a:xfrm>
            <a:off x="2418912" y="2081789"/>
            <a:ext cx="9775689" cy="492443"/>
          </a:xfrm>
          <a:prstGeom prst="rect">
            <a:avLst/>
          </a:prstGeom>
        </p:spPr>
        <p:txBody>
          <a:bodyPr wrap="square" lIns="91440" tIns="45720" rIns="91440" bIns="45720" anchor="t">
            <a:spAutoFit/>
          </a:bodyPr>
          <a:lstStyle/>
          <a:p>
            <a:pPr defTabSz="1219170"/>
            <a:r>
              <a:rPr lang="zh-TW" altLang="en-US" sz="1250" b="1" kern="0">
                <a:latin typeface="Meiryo UI" panose="020B0604030504040204" pitchFamily="50" charset="-128"/>
                <a:ea typeface="Meiryo UI" panose="020B0604030504040204" pitchFamily="50" charset="-128"/>
                <a:cs typeface="+mn-ea"/>
                <a:sym typeface="+mn-lt"/>
              </a:rPr>
              <a:t>データの安全性を確保するために、</a:t>
            </a:r>
            <a:r>
              <a:rPr lang="zh-TW" sz="1250" b="1" kern="0">
                <a:latin typeface="Meiryo UI" panose="020B0604030504040204" pitchFamily="50" charset="-128"/>
                <a:ea typeface="Meiryo UI" panose="020B0604030504040204" pitchFamily="50" charset="-128"/>
                <a:cs typeface="+mn-ea"/>
                <a:sym typeface="+mn-lt"/>
              </a:rPr>
              <a:t>2</a:t>
            </a:r>
            <a:r>
              <a:rPr lang="zh-TW" altLang="en-US" sz="1250" b="1" kern="0">
                <a:latin typeface="Meiryo UI" panose="020B0604030504040204" pitchFamily="50" charset="-128"/>
                <a:ea typeface="Meiryo UI" panose="020B0604030504040204" pitchFamily="50" charset="-128"/>
                <a:cs typeface="+mn-ea"/>
                <a:sym typeface="+mn-lt"/>
              </a:rPr>
              <a:t>種類のストレージに</a:t>
            </a:r>
            <a:r>
              <a:rPr lang="en-US" altLang="zh-TW" sz="1250" b="1" kern="0">
                <a:latin typeface="Meiryo UI" panose="020B0604030504040204" pitchFamily="50" charset="-128"/>
                <a:ea typeface="Meiryo UI" panose="020B0604030504040204" pitchFamily="50" charset="-128"/>
                <a:cs typeface="+mn-ea"/>
                <a:sym typeface="+mn-lt"/>
              </a:rPr>
              <a:t>3</a:t>
            </a:r>
            <a:r>
              <a:rPr lang="zh-TW" altLang="en-US" sz="1250" b="1" kern="0">
                <a:latin typeface="Meiryo UI" panose="020B0604030504040204" pitchFamily="50" charset="-128"/>
                <a:ea typeface="Meiryo UI" panose="020B0604030504040204" pitchFamily="50" charset="-128"/>
                <a:cs typeface="+mn-ea"/>
                <a:sym typeface="+mn-lt"/>
              </a:rPr>
              <a:t>つのコピーを保存し、</a:t>
            </a:r>
            <a:r>
              <a:rPr lang="zh-TW" sz="1250" b="1" kern="0">
                <a:latin typeface="Meiryo UI" panose="020B0604030504040204" pitchFamily="50" charset="-128"/>
                <a:ea typeface="Meiryo UI" panose="020B0604030504040204" pitchFamily="50" charset="-128"/>
                <a:cs typeface="+mn-ea"/>
                <a:sym typeface="+mn-lt"/>
              </a:rPr>
              <a:t>1</a:t>
            </a:r>
            <a:r>
              <a:rPr lang="zh-TW" altLang="en-US" sz="1250" b="1" kern="0">
                <a:latin typeface="Meiryo UI" panose="020B0604030504040204" pitchFamily="50" charset="-128"/>
                <a:ea typeface="Meiryo UI" panose="020B0604030504040204" pitchFamily="50" charset="-128"/>
                <a:cs typeface="+mn-ea"/>
                <a:sym typeface="+mn-lt"/>
              </a:rPr>
              <a:t>つのコピーをオフサイトに保存します。</a:t>
            </a:r>
            <a:endParaRPr lang="en-US" altLang="zh-TW">
              <a:latin typeface="Meiryo UI" panose="020B0604030504040204" pitchFamily="50" charset="-128"/>
              <a:ea typeface="Meiryo UI" panose="020B0604030504040204" pitchFamily="50" charset="-128"/>
            </a:endParaRPr>
          </a:p>
          <a:p>
            <a:pPr defTabSz="1219170"/>
            <a:endParaRPr lang="zh-TW" altLang="en-US" sz="1250" b="1" kern="0" dirty="0">
              <a:latin typeface="Meiryo UI" panose="020B0604030504040204" pitchFamily="50" charset="-128"/>
              <a:ea typeface="Meiryo UI" panose="020B0604030504040204" pitchFamily="50" charset="-128"/>
              <a:cs typeface="+mn-ea"/>
            </a:endParaRPr>
          </a:p>
        </p:txBody>
      </p:sp>
      <p:sp>
        <p:nvSpPr>
          <p:cNvPr id="50" name="矩形: 圓角 33">
            <a:extLst>
              <a:ext uri="{FF2B5EF4-FFF2-40B4-BE49-F238E27FC236}">
                <a16:creationId xmlns:a16="http://schemas.microsoft.com/office/drawing/2014/main" id="{02B8686A-109E-28A9-D727-58EFD89A7FDA}"/>
              </a:ext>
            </a:extLst>
          </p:cNvPr>
          <p:cNvSpPr/>
          <p:nvPr/>
        </p:nvSpPr>
        <p:spPr>
          <a:xfrm>
            <a:off x="1617249" y="3048370"/>
            <a:ext cx="2979260" cy="3655906"/>
          </a:xfrm>
          <a:prstGeom prst="roundRect">
            <a:avLst>
              <a:gd name="adj" fmla="val 234"/>
            </a:avLst>
          </a:prstGeom>
          <a:gradFill>
            <a:gsLst>
              <a:gs pos="0">
                <a:srgbClr val="CDE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51" name="矩形: 圓角 50">
            <a:extLst>
              <a:ext uri="{FF2B5EF4-FFF2-40B4-BE49-F238E27FC236}">
                <a16:creationId xmlns:a16="http://schemas.microsoft.com/office/drawing/2014/main" id="{A1B8F602-C7C8-4EDB-CF55-93639B46A37A}"/>
              </a:ext>
            </a:extLst>
          </p:cNvPr>
          <p:cNvSpPr/>
          <p:nvPr/>
        </p:nvSpPr>
        <p:spPr>
          <a:xfrm>
            <a:off x="1620446" y="2452693"/>
            <a:ext cx="2976554"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2" name="矩形 51">
            <a:extLst>
              <a:ext uri="{FF2B5EF4-FFF2-40B4-BE49-F238E27FC236}">
                <a16:creationId xmlns:a16="http://schemas.microsoft.com/office/drawing/2014/main" id="{B8EF05DE-C10D-66F0-4120-DF57545F077B}"/>
              </a:ext>
            </a:extLst>
          </p:cNvPr>
          <p:cNvSpPr/>
          <p:nvPr/>
        </p:nvSpPr>
        <p:spPr>
          <a:xfrm>
            <a:off x="2406090" y="1658156"/>
            <a:ext cx="5493768" cy="461665"/>
          </a:xfrm>
          <a:prstGeom prst="rect">
            <a:avLst/>
          </a:prstGeom>
        </p:spPr>
        <p:txBody>
          <a:bodyPr wrap="square">
            <a:spAutoFit/>
          </a:bodyPr>
          <a:lstStyle/>
          <a:p>
            <a:r>
              <a:rPr lang="en-US" altLang="zh-TW" sz="2400" b="1">
                <a:latin typeface="Meiryo UI" panose="020B0604030504040204" pitchFamily="50" charset="-128"/>
                <a:ea typeface="Meiryo UI" panose="020B0604030504040204" pitchFamily="50" charset="-128"/>
                <a:cs typeface="+mn-ea"/>
                <a:sym typeface="+mn-lt"/>
              </a:rPr>
              <a:t>HBS 3 (Hybrid Backup Sync 3)</a:t>
            </a:r>
          </a:p>
        </p:txBody>
      </p:sp>
      <p:pic>
        <p:nvPicPr>
          <p:cNvPr id="53" name="Picture 6" descr="ãwindowsãçåçæå°çµæ">
            <a:extLst>
              <a:ext uri="{FF2B5EF4-FFF2-40B4-BE49-F238E27FC236}">
                <a16:creationId xmlns:a16="http://schemas.microsoft.com/office/drawing/2014/main" id="{F458B799-08B1-8F81-98B2-80C84FEE8D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2089" y="2958964"/>
            <a:ext cx="803922" cy="8039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ç¸éåç">
            <a:extLst>
              <a:ext uri="{FF2B5EF4-FFF2-40B4-BE49-F238E27FC236}">
                <a16:creationId xmlns:a16="http://schemas.microsoft.com/office/drawing/2014/main" id="{7ADE73F6-7106-578B-6A46-8E46BF1FE0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71350" y="4306274"/>
            <a:ext cx="803922" cy="5998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ãubuntuãçåçæå°çµæ">
            <a:extLst>
              <a:ext uri="{FF2B5EF4-FFF2-40B4-BE49-F238E27FC236}">
                <a16:creationId xmlns:a16="http://schemas.microsoft.com/office/drawing/2014/main" id="{359AD116-B8F4-3B6D-0312-CE4FFC1874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1940" y="5345165"/>
            <a:ext cx="699619" cy="723588"/>
          </a:xfrm>
          <a:prstGeom prst="rect">
            <a:avLst/>
          </a:prstGeom>
          <a:noFill/>
          <a:extLst>
            <a:ext uri="{909E8E84-426E-40DD-AFC4-6F175D3DCCD1}">
              <a14:hiddenFill xmlns:a14="http://schemas.microsoft.com/office/drawing/2010/main">
                <a:solidFill>
                  <a:srgbClr val="FFFFFF"/>
                </a:solidFill>
              </a14:hiddenFill>
            </a:ext>
          </a:extLst>
        </p:spPr>
      </p:pic>
      <p:sp>
        <p:nvSpPr>
          <p:cNvPr id="56" name="文字方塊 55">
            <a:extLst>
              <a:ext uri="{FF2B5EF4-FFF2-40B4-BE49-F238E27FC236}">
                <a16:creationId xmlns:a16="http://schemas.microsoft.com/office/drawing/2014/main" id="{DA189A54-4AA1-A756-5EAB-7F4E51AAE065}"/>
              </a:ext>
            </a:extLst>
          </p:cNvPr>
          <p:cNvSpPr txBox="1"/>
          <p:nvPr/>
        </p:nvSpPr>
        <p:spPr>
          <a:xfrm>
            <a:off x="5999070" y="5951695"/>
            <a:ext cx="1477063" cy="646331"/>
          </a:xfrm>
          <a:prstGeom prst="rect">
            <a:avLst/>
          </a:prstGeom>
          <a:noFill/>
        </p:spPr>
        <p:txBody>
          <a:bodyPr wrap="square" lIns="91440" tIns="45720" rIns="91440" bIns="45720" rtlCol="0" anchor="t">
            <a:spAutoFit/>
          </a:bodyPr>
          <a:lstStyle/>
          <a:p>
            <a:pPr algn="ctr"/>
            <a:r>
              <a:rPr lang="zh-TW" b="1">
                <a:latin typeface="Meiryo UI" panose="020B0604030504040204" pitchFamily="50" charset="-128"/>
                <a:ea typeface="Meiryo UI" panose="020B0604030504040204" pitchFamily="50" charset="-128"/>
                <a:cs typeface="+mn-ea"/>
                <a:sym typeface="+mn-lt"/>
              </a:rPr>
              <a:t>クラウドから</a:t>
            </a:r>
            <a:endParaRPr lang="en-US" altLang="zh-TW">
              <a:latin typeface="Meiryo UI" panose="020B0604030504040204" pitchFamily="50" charset="-128"/>
              <a:ea typeface="Meiryo UI" panose="020B0604030504040204" pitchFamily="50" charset="-128"/>
              <a:cs typeface="Arial" panose="020F0502020204030204"/>
              <a:sym typeface="+mn-lt"/>
            </a:endParaRPr>
          </a:p>
          <a:p>
            <a:pPr algn="ctr"/>
            <a:r>
              <a:rPr lang="zh-TW" b="1">
                <a:latin typeface="Meiryo UI" panose="020B0604030504040204" pitchFamily="50" charset="-128"/>
                <a:ea typeface="Meiryo UI" panose="020B0604030504040204" pitchFamily="50" charset="-128"/>
                <a:cs typeface="+mn-ea"/>
                <a:sym typeface="+mn-lt"/>
              </a:rPr>
              <a:t>アクセス</a:t>
            </a:r>
            <a:endParaRPr lang="en-US" altLang="zh-TW">
              <a:latin typeface="Meiryo UI" panose="020B0604030504040204" pitchFamily="50" charset="-128"/>
              <a:ea typeface="Meiryo UI" panose="020B0604030504040204" pitchFamily="50" charset="-128"/>
              <a:cs typeface="Arial"/>
            </a:endParaRPr>
          </a:p>
        </p:txBody>
      </p:sp>
      <p:sp>
        <p:nvSpPr>
          <p:cNvPr id="57" name="文字方塊 56">
            <a:extLst>
              <a:ext uri="{FF2B5EF4-FFF2-40B4-BE49-F238E27FC236}">
                <a16:creationId xmlns:a16="http://schemas.microsoft.com/office/drawing/2014/main" id="{C54069FE-D7E0-55D9-370A-F3CF9172E5E9}"/>
              </a:ext>
            </a:extLst>
          </p:cNvPr>
          <p:cNvSpPr txBox="1"/>
          <p:nvPr/>
        </p:nvSpPr>
        <p:spPr>
          <a:xfrm>
            <a:off x="4917487" y="4289513"/>
            <a:ext cx="2241521"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latin typeface="Meiryo UI" panose="020B0604030504040204" pitchFamily="50" charset="-128"/>
                <a:ea typeface="Meiryo UI" panose="020B0604030504040204" pitchFamily="50" charset="-128"/>
                <a:cs typeface="+mn-ea"/>
                <a:sym typeface="+mn-lt"/>
              </a:rPr>
              <a:t>File Station</a:t>
            </a:r>
            <a:r>
              <a:rPr lang="zh-TW" altLang="en-US" sz="900" b="1">
                <a:latin typeface="Meiryo UI" panose="020B0604030504040204" pitchFamily="50" charset="-128"/>
                <a:ea typeface="Meiryo UI" panose="020B0604030504040204" pitchFamily="50" charset="-128"/>
                <a:cs typeface="+mn-ea"/>
                <a:sym typeface="+mn-lt"/>
              </a:rPr>
              <a:t> with </a:t>
            </a:r>
            <a:r>
              <a:rPr lang="en-US" altLang="zh-TW" sz="900" b="1" err="1">
                <a:latin typeface="Meiryo UI" panose="020B0604030504040204" pitchFamily="50" charset="-128"/>
                <a:ea typeface="Meiryo UI" panose="020B0604030504040204" pitchFamily="50" charset="-128"/>
                <a:cs typeface="+mn-ea"/>
                <a:sym typeface="+mn-lt"/>
              </a:rPr>
              <a:t>QuDedup</a:t>
            </a:r>
            <a:r>
              <a:rPr lang="en-US" altLang="zh-TW" sz="900" b="1">
                <a:latin typeface="Meiryo UI" panose="020B0604030504040204" pitchFamily="50" charset="-128"/>
                <a:ea typeface="Meiryo UI" panose="020B0604030504040204" pitchFamily="50" charset="-128"/>
                <a:cs typeface="+mn-ea"/>
                <a:sym typeface="+mn-lt"/>
              </a:rPr>
              <a:t> 
(soon)</a:t>
            </a:r>
            <a:endParaRPr lang="zh-TW" altLang="en-US" sz="900" b="1">
              <a:latin typeface="Meiryo UI" panose="020B0604030504040204" pitchFamily="50" charset="-128"/>
              <a:ea typeface="Meiryo UI" panose="020B0604030504040204" pitchFamily="50" charset="-128"/>
              <a:cs typeface="+mn-ea"/>
              <a:sym typeface="+mn-lt"/>
            </a:endParaRPr>
          </a:p>
        </p:txBody>
      </p:sp>
      <p:cxnSp>
        <p:nvCxnSpPr>
          <p:cNvPr id="58" name="直線單箭頭接點 55">
            <a:extLst>
              <a:ext uri="{FF2B5EF4-FFF2-40B4-BE49-F238E27FC236}">
                <a16:creationId xmlns:a16="http://schemas.microsoft.com/office/drawing/2014/main" id="{91CD9ECA-3D53-D7F1-68B7-ADC5A216D8A3}"/>
              </a:ext>
            </a:extLst>
          </p:cNvPr>
          <p:cNvCxnSpPr>
            <a:cxnSpLocks/>
          </p:cNvCxnSpPr>
          <p:nvPr/>
        </p:nvCxnSpPr>
        <p:spPr>
          <a:xfrm>
            <a:off x="3808983" y="3523196"/>
            <a:ext cx="1182483"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直線單箭頭接點 61">
            <a:extLst>
              <a:ext uri="{FF2B5EF4-FFF2-40B4-BE49-F238E27FC236}">
                <a16:creationId xmlns:a16="http://schemas.microsoft.com/office/drawing/2014/main" id="{C5769FC1-C264-AC23-3E03-334A1974F393}"/>
              </a:ext>
            </a:extLst>
          </p:cNvPr>
          <p:cNvCxnSpPr>
            <a:cxnSpLocks/>
          </p:cNvCxnSpPr>
          <p:nvPr/>
        </p:nvCxnSpPr>
        <p:spPr>
          <a:xfrm>
            <a:off x="3197336" y="4231767"/>
            <a:ext cx="0" cy="692225"/>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0" name="矩形: 圓角 62">
            <a:extLst>
              <a:ext uri="{FF2B5EF4-FFF2-40B4-BE49-F238E27FC236}">
                <a16:creationId xmlns:a16="http://schemas.microsoft.com/office/drawing/2014/main" id="{DEF7A9DF-7D8A-B095-EF2A-7FBD4BF0F93C}"/>
              </a:ext>
            </a:extLst>
          </p:cNvPr>
          <p:cNvSpPr/>
          <p:nvPr/>
        </p:nvSpPr>
        <p:spPr>
          <a:xfrm>
            <a:off x="3875165" y="3160149"/>
            <a:ext cx="1077064" cy="241963"/>
          </a:xfrm>
          <a:prstGeom prst="roundRect">
            <a:avLst>
              <a:gd name="adj" fmla="val 1246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61" name="文字方塊 60">
            <a:extLst>
              <a:ext uri="{FF2B5EF4-FFF2-40B4-BE49-F238E27FC236}">
                <a16:creationId xmlns:a16="http://schemas.microsoft.com/office/drawing/2014/main" id="{4A3DDD61-430F-4E0B-0F70-0E40E872904E}"/>
              </a:ext>
            </a:extLst>
          </p:cNvPr>
          <p:cNvSpPr txBox="1"/>
          <p:nvPr/>
        </p:nvSpPr>
        <p:spPr>
          <a:xfrm>
            <a:off x="3662116" y="3148516"/>
            <a:ext cx="1531203" cy="246222"/>
          </a:xfrm>
          <a:prstGeom prst="rect">
            <a:avLst/>
          </a:prstGeom>
          <a:noFill/>
        </p:spPr>
        <p:txBody>
          <a:bodyPr wrap="square" lIns="91440" tIns="45720" rIns="91440" bIns="45720" rtlCol="0" anchor="t">
            <a:spAutoFit/>
          </a:bodyPr>
          <a:lstStyle/>
          <a:p>
            <a:pPr algn="ctr"/>
            <a:r>
              <a:rPr lang="en-US" altLang="zh-TW" sz="1000" b="1" err="1">
                <a:solidFill>
                  <a:schemeClr val="bg1"/>
                </a:solidFill>
                <a:latin typeface="Meiryo UI" panose="020B0604030504040204" pitchFamily="50" charset="-128"/>
                <a:ea typeface="Meiryo UI" panose="020B0604030504040204" pitchFamily="50" charset="-128"/>
                <a:cs typeface="+mn-ea"/>
                <a:sym typeface="+mn-lt"/>
              </a:rPr>
              <a:t>バックアップ</a:t>
            </a:r>
            <a:r>
              <a:rPr lang="en-US" altLang="zh-TW" sz="1000" b="1" dirty="0">
                <a:solidFill>
                  <a:schemeClr val="bg1"/>
                </a:solidFill>
                <a:latin typeface="Meiryo UI" panose="020B0604030504040204" pitchFamily="50" charset="-128"/>
                <a:ea typeface="Meiryo UI" panose="020B0604030504040204" pitchFamily="50" charset="-128"/>
                <a:cs typeface="+mn-ea"/>
                <a:sym typeface="+mn-lt"/>
              </a:rPr>
              <a:t>/</a:t>
            </a:r>
            <a:r>
              <a:rPr lang="en-US" altLang="zh-TW" sz="1000" b="1" err="1">
                <a:solidFill>
                  <a:schemeClr val="bg1"/>
                </a:solidFill>
                <a:latin typeface="Meiryo UI" panose="020B0604030504040204" pitchFamily="50" charset="-128"/>
                <a:ea typeface="Meiryo UI" panose="020B0604030504040204" pitchFamily="50" charset="-128"/>
                <a:cs typeface="+mn-ea"/>
                <a:sym typeface="+mn-lt"/>
              </a:rPr>
              <a:t>保存</a:t>
            </a:r>
            <a:endParaRPr lang="zh-TW" altLang="en-US" sz="1000" b="1">
              <a:solidFill>
                <a:schemeClr val="bg1"/>
              </a:solidFill>
              <a:latin typeface="Meiryo UI" panose="020B0604030504040204" pitchFamily="50" charset="-128"/>
              <a:ea typeface="Meiryo UI" panose="020B0604030504040204" pitchFamily="50" charset="-128"/>
              <a:cs typeface="+mn-ea"/>
            </a:endParaRPr>
          </a:p>
        </p:txBody>
      </p:sp>
      <p:pic>
        <p:nvPicPr>
          <p:cNvPr id="62" name="圖形 61">
            <a:extLst>
              <a:ext uri="{FF2B5EF4-FFF2-40B4-BE49-F238E27FC236}">
                <a16:creationId xmlns:a16="http://schemas.microsoft.com/office/drawing/2014/main" id="{F7BB4CE6-B49D-7675-5449-577AC5D110F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923606" y="3207143"/>
            <a:ext cx="586628" cy="586628"/>
          </a:xfrm>
          <a:prstGeom prst="rect">
            <a:avLst/>
          </a:prstGeom>
          <a:effectLst>
            <a:outerShdw blurRad="50800" dist="38100" dir="2700000" algn="tl" rotWithShape="0">
              <a:prstClr val="black">
                <a:alpha val="40000"/>
              </a:prstClr>
            </a:outerShdw>
          </a:effectLst>
        </p:spPr>
      </p:pic>
      <p:pic>
        <p:nvPicPr>
          <p:cNvPr id="63" name="圖形 62">
            <a:extLst>
              <a:ext uri="{FF2B5EF4-FFF2-40B4-BE49-F238E27FC236}">
                <a16:creationId xmlns:a16="http://schemas.microsoft.com/office/drawing/2014/main" id="{8FD6DFE5-42FF-FD97-F65E-E874D3F6E68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782910" y="4730485"/>
            <a:ext cx="2033047" cy="880383"/>
          </a:xfrm>
          <a:prstGeom prst="rect">
            <a:avLst/>
          </a:prstGeom>
          <a:effectLst>
            <a:outerShdw blurRad="50800" dist="38100" dir="2700000" algn="tl" rotWithShape="0">
              <a:prstClr val="black">
                <a:alpha val="40000"/>
              </a:prstClr>
            </a:outerShdw>
          </a:effectLst>
        </p:spPr>
      </p:pic>
      <p:pic>
        <p:nvPicPr>
          <p:cNvPr id="64" name="圖片 63">
            <a:extLst>
              <a:ext uri="{FF2B5EF4-FFF2-40B4-BE49-F238E27FC236}">
                <a16:creationId xmlns:a16="http://schemas.microsoft.com/office/drawing/2014/main" id="{CD85371D-BDB7-D9CB-B8C0-960102203E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65179" y="4969636"/>
            <a:ext cx="498259" cy="498259"/>
          </a:xfrm>
          <a:prstGeom prst="rect">
            <a:avLst/>
          </a:prstGeom>
        </p:spPr>
      </p:pic>
      <p:pic>
        <p:nvPicPr>
          <p:cNvPr id="65" name="圖形 64">
            <a:extLst>
              <a:ext uri="{FF2B5EF4-FFF2-40B4-BE49-F238E27FC236}">
                <a16:creationId xmlns:a16="http://schemas.microsoft.com/office/drawing/2014/main" id="{F5F2E891-E315-076F-C390-1C3395B329A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054617" y="4782794"/>
            <a:ext cx="263337" cy="819272"/>
          </a:xfrm>
          <a:prstGeom prst="rect">
            <a:avLst/>
          </a:prstGeom>
          <a:effectLst>
            <a:outerShdw blurRad="50800" dist="38100" dir="2700000" algn="tl" rotWithShape="0">
              <a:prstClr val="black">
                <a:alpha val="40000"/>
              </a:prstClr>
            </a:outerShdw>
          </a:effectLst>
        </p:spPr>
      </p:pic>
      <p:sp>
        <p:nvSpPr>
          <p:cNvPr id="66" name="矩形: 圓角 73">
            <a:extLst>
              <a:ext uri="{FF2B5EF4-FFF2-40B4-BE49-F238E27FC236}">
                <a16:creationId xmlns:a16="http://schemas.microsoft.com/office/drawing/2014/main" id="{21DCB4C3-DB96-2984-5D44-D921D19DE530}"/>
              </a:ext>
            </a:extLst>
          </p:cNvPr>
          <p:cNvSpPr/>
          <p:nvPr/>
        </p:nvSpPr>
        <p:spPr>
          <a:xfrm>
            <a:off x="6284416" y="5116499"/>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67" name="文字方塊 66">
            <a:extLst>
              <a:ext uri="{FF2B5EF4-FFF2-40B4-BE49-F238E27FC236}">
                <a16:creationId xmlns:a16="http://schemas.microsoft.com/office/drawing/2014/main" id="{0D1FFC1F-9DF5-F5AB-FEFF-F2FFD6D3DDD6}"/>
              </a:ext>
            </a:extLst>
          </p:cNvPr>
          <p:cNvSpPr txBox="1"/>
          <p:nvPr/>
        </p:nvSpPr>
        <p:spPr>
          <a:xfrm>
            <a:off x="6286783" y="5110323"/>
            <a:ext cx="624092" cy="307777"/>
          </a:xfrm>
          <a:prstGeom prst="rect">
            <a:avLst/>
          </a:prstGeom>
          <a:noFill/>
          <a:effectLst>
            <a:outerShdw blurRad="431800" dist="368300" dir="5760000" sx="106000" sy="106000" algn="ctr" rotWithShape="0">
              <a:srgbClr val="000000">
                <a:alpha val="34000"/>
              </a:srgbClr>
            </a:outerShdw>
          </a:effectLst>
        </p:spPr>
        <p:txBody>
          <a:bodyPr wrap="square" rtlCol="0">
            <a:spAutoFit/>
          </a:bodyPr>
          <a:lstStyle/>
          <a:p>
            <a:pPr algn="ctr"/>
            <a:r>
              <a:rPr lang="en-US" altLang="zh-TW" sz="1400">
                <a:solidFill>
                  <a:schemeClr val="bg1"/>
                </a:solidFill>
                <a:latin typeface="Meiryo UI" panose="020B0604030504040204" pitchFamily="50" charset="-128"/>
                <a:ea typeface="Meiryo UI" panose="020B0604030504040204" pitchFamily="50" charset="-128"/>
                <a:cs typeface="+mn-ea"/>
                <a:sym typeface="+mn-lt"/>
              </a:rPr>
              <a:t>.</a:t>
            </a:r>
            <a:r>
              <a:rPr lang="en-US" altLang="zh-TW" sz="1400" err="1">
                <a:solidFill>
                  <a:schemeClr val="bg1"/>
                </a:solidFill>
                <a:latin typeface="Meiryo UI" panose="020B0604030504040204" pitchFamily="50" charset="-128"/>
                <a:ea typeface="Meiryo UI" panose="020B0604030504040204" pitchFamily="50" charset="-128"/>
                <a:cs typeface="+mn-ea"/>
                <a:sym typeface="+mn-lt"/>
              </a:rPr>
              <a:t>qdff</a:t>
            </a:r>
            <a:endParaRPr lang="zh-TW" altLang="en-US" sz="1400">
              <a:solidFill>
                <a:schemeClr val="bg1"/>
              </a:solidFill>
              <a:latin typeface="Meiryo UI" panose="020B0604030504040204" pitchFamily="50" charset="-128"/>
              <a:ea typeface="Meiryo UI" panose="020B0604030504040204" pitchFamily="50" charset="-128"/>
              <a:cs typeface="+mn-ea"/>
              <a:sym typeface="+mn-lt"/>
            </a:endParaRPr>
          </a:p>
        </p:txBody>
      </p:sp>
      <p:pic>
        <p:nvPicPr>
          <p:cNvPr id="68" name="圖形 67">
            <a:extLst>
              <a:ext uri="{FF2B5EF4-FFF2-40B4-BE49-F238E27FC236}">
                <a16:creationId xmlns:a16="http://schemas.microsoft.com/office/drawing/2014/main" id="{92FCECA6-405F-A2BD-97D1-3FE20FC2FF7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421236" y="6011782"/>
            <a:ext cx="586628" cy="586628"/>
          </a:xfrm>
          <a:prstGeom prst="rect">
            <a:avLst/>
          </a:prstGeom>
          <a:effectLst>
            <a:outerShdw blurRad="50800" dist="38100" dir="2700000" algn="tl" rotWithShape="0">
              <a:prstClr val="black">
                <a:alpha val="40000"/>
              </a:prstClr>
            </a:outerShdw>
          </a:effectLst>
        </p:spPr>
      </p:pic>
      <p:cxnSp>
        <p:nvCxnSpPr>
          <p:cNvPr id="69" name="直線單箭頭接點 77">
            <a:extLst>
              <a:ext uri="{FF2B5EF4-FFF2-40B4-BE49-F238E27FC236}">
                <a16:creationId xmlns:a16="http://schemas.microsoft.com/office/drawing/2014/main" id="{5DE09DD4-8339-04FB-4EFF-10FC7426925E}"/>
              </a:ext>
            </a:extLst>
          </p:cNvPr>
          <p:cNvCxnSpPr>
            <a:cxnSpLocks/>
          </p:cNvCxnSpPr>
          <p:nvPr/>
        </p:nvCxnSpPr>
        <p:spPr>
          <a:xfrm>
            <a:off x="5702699" y="5572145"/>
            <a:ext cx="0" cy="402550"/>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1EADAA35-DA39-D065-6775-E97032DE059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351872" y="5549293"/>
            <a:ext cx="1745404" cy="981791"/>
          </a:xfrm>
          <a:prstGeom prst="rect">
            <a:avLst/>
          </a:prstGeom>
          <a:effectLst>
            <a:outerShdw blurRad="50800" dist="38100" dir="2700000" algn="tl" rotWithShape="0">
              <a:prstClr val="black">
                <a:alpha val="40000"/>
              </a:prstClr>
            </a:outerShdw>
          </a:effectLst>
        </p:spPr>
      </p:pic>
      <p:sp>
        <p:nvSpPr>
          <p:cNvPr id="71" name="矩形: 圓角 83">
            <a:extLst>
              <a:ext uri="{FF2B5EF4-FFF2-40B4-BE49-F238E27FC236}">
                <a16:creationId xmlns:a16="http://schemas.microsoft.com/office/drawing/2014/main" id="{E7BED25A-94C6-C9EF-988A-FA393DE9421C}"/>
              </a:ext>
            </a:extLst>
          </p:cNvPr>
          <p:cNvSpPr/>
          <p:nvPr/>
        </p:nvSpPr>
        <p:spPr>
          <a:xfrm>
            <a:off x="9398449" y="543313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72" name="文字方塊 71">
            <a:extLst>
              <a:ext uri="{FF2B5EF4-FFF2-40B4-BE49-F238E27FC236}">
                <a16:creationId xmlns:a16="http://schemas.microsoft.com/office/drawing/2014/main" id="{75F30B61-C8F9-2315-7E0E-960B74F4D9CA}"/>
              </a:ext>
            </a:extLst>
          </p:cNvPr>
          <p:cNvSpPr txBox="1"/>
          <p:nvPr/>
        </p:nvSpPr>
        <p:spPr>
          <a:xfrm>
            <a:off x="9373315" y="5426957"/>
            <a:ext cx="624092" cy="307777"/>
          </a:xfrm>
          <a:prstGeom prst="rect">
            <a:avLst/>
          </a:prstGeom>
          <a:noFill/>
        </p:spPr>
        <p:txBody>
          <a:bodyPr wrap="square" rtlCol="0">
            <a:spAutoFit/>
          </a:bodyPr>
          <a:lstStyle/>
          <a:p>
            <a:pPr algn="ctr"/>
            <a:r>
              <a:rPr lang="en-US" altLang="zh-TW" sz="1400">
                <a:solidFill>
                  <a:schemeClr val="bg1"/>
                </a:solidFill>
                <a:latin typeface="Meiryo UI" panose="020B0604030504040204" pitchFamily="50" charset="-128"/>
                <a:ea typeface="Meiryo UI" panose="020B0604030504040204" pitchFamily="50" charset="-128"/>
                <a:cs typeface="+mn-ea"/>
                <a:sym typeface="+mn-lt"/>
              </a:rPr>
              <a:t>.</a:t>
            </a:r>
            <a:r>
              <a:rPr lang="en-US" altLang="zh-TW" sz="1400" err="1">
                <a:solidFill>
                  <a:schemeClr val="bg1"/>
                </a:solidFill>
                <a:latin typeface="Meiryo UI" panose="020B0604030504040204" pitchFamily="50" charset="-128"/>
                <a:ea typeface="Meiryo UI" panose="020B0604030504040204" pitchFamily="50" charset="-128"/>
                <a:cs typeface="+mn-ea"/>
                <a:sym typeface="+mn-lt"/>
              </a:rPr>
              <a:t>qdff</a:t>
            </a:r>
            <a:endParaRPr lang="zh-TW" altLang="en-US" sz="1400">
              <a:solidFill>
                <a:schemeClr val="bg1"/>
              </a:solidFill>
              <a:latin typeface="Meiryo UI" panose="020B0604030504040204" pitchFamily="50" charset="-128"/>
              <a:ea typeface="Meiryo UI" panose="020B0604030504040204" pitchFamily="50" charset="-128"/>
              <a:cs typeface="+mn-ea"/>
              <a:sym typeface="+mn-lt"/>
            </a:endParaRPr>
          </a:p>
        </p:txBody>
      </p:sp>
      <p:sp>
        <p:nvSpPr>
          <p:cNvPr id="73" name="矩形: 圓角 98">
            <a:extLst>
              <a:ext uri="{FF2B5EF4-FFF2-40B4-BE49-F238E27FC236}">
                <a16:creationId xmlns:a16="http://schemas.microsoft.com/office/drawing/2014/main" id="{3EEE2D78-40A1-2A86-01C3-BE4D1E50A835}"/>
              </a:ext>
            </a:extLst>
          </p:cNvPr>
          <p:cNvSpPr/>
          <p:nvPr/>
        </p:nvSpPr>
        <p:spPr>
          <a:xfrm>
            <a:off x="9649438" y="3692281"/>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4" name="文字方塊 73">
            <a:extLst>
              <a:ext uri="{FF2B5EF4-FFF2-40B4-BE49-F238E27FC236}">
                <a16:creationId xmlns:a16="http://schemas.microsoft.com/office/drawing/2014/main" id="{88657ABD-B509-701C-BA9A-D2BC37CB3F09}"/>
              </a:ext>
            </a:extLst>
          </p:cNvPr>
          <p:cNvSpPr txBox="1"/>
          <p:nvPr/>
        </p:nvSpPr>
        <p:spPr>
          <a:xfrm>
            <a:off x="10027382" y="3680516"/>
            <a:ext cx="624092" cy="492443"/>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latin typeface="Meiryo UI" panose="020B0604030504040204" pitchFamily="50" charset="-128"/>
                <a:ea typeface="Meiryo UI" panose="020B0604030504040204" pitchFamily="50" charset="-128"/>
                <a:cs typeface="+mn-ea"/>
                <a:sym typeface="+mn-lt"/>
              </a:rPr>
              <a:t>Tokyo</a:t>
            </a:r>
          </a:p>
        </p:txBody>
      </p:sp>
      <p:pic>
        <p:nvPicPr>
          <p:cNvPr id="75" name="圖形 74">
            <a:extLst>
              <a:ext uri="{FF2B5EF4-FFF2-40B4-BE49-F238E27FC236}">
                <a16:creationId xmlns:a16="http://schemas.microsoft.com/office/drawing/2014/main" id="{D300D22D-4502-618F-6E29-81758F1BADE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324048" y="3235613"/>
            <a:ext cx="1745404" cy="981791"/>
          </a:xfrm>
          <a:prstGeom prst="rect">
            <a:avLst/>
          </a:prstGeom>
          <a:effectLst>
            <a:outerShdw blurRad="50800" dist="38100" dir="2700000" algn="tl" rotWithShape="0">
              <a:prstClr val="black">
                <a:alpha val="40000"/>
              </a:prstClr>
            </a:outerShdw>
          </a:effectLst>
        </p:spPr>
      </p:pic>
      <p:pic>
        <p:nvPicPr>
          <p:cNvPr id="76" name="圖片 75">
            <a:extLst>
              <a:ext uri="{FF2B5EF4-FFF2-40B4-BE49-F238E27FC236}">
                <a16:creationId xmlns:a16="http://schemas.microsoft.com/office/drawing/2014/main" id="{D242F6D1-1F05-FA39-BC70-BBD793277B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06002" y="3557937"/>
            <a:ext cx="498259" cy="498259"/>
          </a:xfrm>
          <a:prstGeom prst="rect">
            <a:avLst/>
          </a:prstGeom>
          <a:effectLst>
            <a:outerShdw blurRad="50800" dist="38100" dir="2700000" algn="tl" rotWithShape="0">
              <a:prstClr val="black">
                <a:alpha val="40000"/>
              </a:prstClr>
            </a:outerShdw>
          </a:effectLst>
        </p:spPr>
      </p:pic>
      <p:sp>
        <p:nvSpPr>
          <p:cNvPr id="77" name="矩形: 圓角 102">
            <a:extLst>
              <a:ext uri="{FF2B5EF4-FFF2-40B4-BE49-F238E27FC236}">
                <a16:creationId xmlns:a16="http://schemas.microsoft.com/office/drawing/2014/main" id="{BF940A74-819E-F2EF-5B4E-85C219D110A3}"/>
              </a:ext>
            </a:extLst>
          </p:cNvPr>
          <p:cNvSpPr/>
          <p:nvPr/>
        </p:nvSpPr>
        <p:spPr>
          <a:xfrm>
            <a:off x="9370625" y="311945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78" name="文字方塊 77">
            <a:extLst>
              <a:ext uri="{FF2B5EF4-FFF2-40B4-BE49-F238E27FC236}">
                <a16:creationId xmlns:a16="http://schemas.microsoft.com/office/drawing/2014/main" id="{5F6F50A5-4485-B8D7-FE6D-014149A1287C}"/>
              </a:ext>
            </a:extLst>
          </p:cNvPr>
          <p:cNvSpPr txBox="1"/>
          <p:nvPr/>
        </p:nvSpPr>
        <p:spPr>
          <a:xfrm>
            <a:off x="9345492" y="3113276"/>
            <a:ext cx="624092" cy="307777"/>
          </a:xfrm>
          <a:prstGeom prst="rect">
            <a:avLst/>
          </a:prstGeom>
          <a:noFill/>
        </p:spPr>
        <p:txBody>
          <a:bodyPr wrap="square" rtlCol="0">
            <a:spAutoFit/>
          </a:bodyPr>
          <a:lstStyle/>
          <a:p>
            <a:pPr algn="ctr"/>
            <a:r>
              <a:rPr lang="en-US" altLang="zh-TW" sz="1400">
                <a:solidFill>
                  <a:schemeClr val="bg1"/>
                </a:solidFill>
                <a:latin typeface="Meiryo UI" panose="020B0604030504040204" pitchFamily="50" charset="-128"/>
                <a:ea typeface="Meiryo UI" panose="020B0604030504040204" pitchFamily="50" charset="-128"/>
                <a:cs typeface="+mn-ea"/>
                <a:sym typeface="+mn-lt"/>
              </a:rPr>
              <a:t>.</a:t>
            </a:r>
            <a:r>
              <a:rPr lang="en-US" altLang="zh-TW" sz="1400" err="1">
                <a:solidFill>
                  <a:schemeClr val="bg1"/>
                </a:solidFill>
                <a:latin typeface="Meiryo UI" panose="020B0604030504040204" pitchFamily="50" charset="-128"/>
                <a:ea typeface="Meiryo UI" panose="020B0604030504040204" pitchFamily="50" charset="-128"/>
                <a:cs typeface="+mn-ea"/>
                <a:sym typeface="+mn-lt"/>
              </a:rPr>
              <a:t>qdff</a:t>
            </a:r>
            <a:endParaRPr lang="zh-TW" altLang="en-US" sz="1400">
              <a:solidFill>
                <a:schemeClr val="bg1"/>
              </a:solidFill>
              <a:latin typeface="Meiryo UI" panose="020B0604030504040204" pitchFamily="50" charset="-128"/>
              <a:ea typeface="Meiryo UI" panose="020B0604030504040204" pitchFamily="50" charset="-128"/>
              <a:cs typeface="+mn-ea"/>
              <a:sym typeface="+mn-lt"/>
            </a:endParaRPr>
          </a:p>
        </p:txBody>
      </p:sp>
      <p:pic>
        <p:nvPicPr>
          <p:cNvPr id="79" name="圖形 78">
            <a:extLst>
              <a:ext uri="{FF2B5EF4-FFF2-40B4-BE49-F238E27FC236}">
                <a16:creationId xmlns:a16="http://schemas.microsoft.com/office/drawing/2014/main" id="{4EE499BE-DD45-CEB6-F0E7-A882EB1A3F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297636" y="4409692"/>
            <a:ext cx="1745404" cy="981791"/>
          </a:xfrm>
          <a:prstGeom prst="rect">
            <a:avLst/>
          </a:prstGeom>
          <a:effectLst>
            <a:outerShdw blurRad="50800" dist="38100" dir="2700000" algn="tl" rotWithShape="0">
              <a:prstClr val="black">
                <a:alpha val="40000"/>
              </a:prstClr>
            </a:outerShdw>
          </a:effectLst>
        </p:spPr>
      </p:pic>
      <p:sp>
        <p:nvSpPr>
          <p:cNvPr id="80" name="矩形: 圓角 107">
            <a:extLst>
              <a:ext uri="{FF2B5EF4-FFF2-40B4-BE49-F238E27FC236}">
                <a16:creationId xmlns:a16="http://schemas.microsoft.com/office/drawing/2014/main" id="{58CBB953-6D5B-ACBF-F688-79BD402D9561}"/>
              </a:ext>
            </a:extLst>
          </p:cNvPr>
          <p:cNvSpPr/>
          <p:nvPr/>
        </p:nvSpPr>
        <p:spPr>
          <a:xfrm>
            <a:off x="9344214" y="4293532"/>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81" name="文字方塊 80">
            <a:extLst>
              <a:ext uri="{FF2B5EF4-FFF2-40B4-BE49-F238E27FC236}">
                <a16:creationId xmlns:a16="http://schemas.microsoft.com/office/drawing/2014/main" id="{3818C44D-D033-9A27-B354-FB16C4ACDD92}"/>
              </a:ext>
            </a:extLst>
          </p:cNvPr>
          <p:cNvSpPr txBox="1"/>
          <p:nvPr/>
        </p:nvSpPr>
        <p:spPr>
          <a:xfrm>
            <a:off x="9319081" y="4287358"/>
            <a:ext cx="624092" cy="307777"/>
          </a:xfrm>
          <a:prstGeom prst="rect">
            <a:avLst/>
          </a:prstGeom>
          <a:noFill/>
        </p:spPr>
        <p:txBody>
          <a:bodyPr wrap="square" rtlCol="0">
            <a:spAutoFit/>
          </a:bodyPr>
          <a:lstStyle/>
          <a:p>
            <a:pPr algn="ctr"/>
            <a:r>
              <a:rPr lang="en-US" altLang="zh-TW" sz="1400">
                <a:solidFill>
                  <a:schemeClr val="bg1"/>
                </a:solidFill>
                <a:latin typeface="Meiryo UI" panose="020B0604030504040204" pitchFamily="50" charset="-128"/>
                <a:ea typeface="Meiryo UI" panose="020B0604030504040204" pitchFamily="50" charset="-128"/>
                <a:cs typeface="+mn-ea"/>
                <a:sym typeface="+mn-lt"/>
              </a:rPr>
              <a:t>.</a:t>
            </a:r>
            <a:r>
              <a:rPr lang="en-US" altLang="zh-TW" sz="1400" err="1">
                <a:solidFill>
                  <a:schemeClr val="bg1"/>
                </a:solidFill>
                <a:latin typeface="Meiryo UI" panose="020B0604030504040204" pitchFamily="50" charset="-128"/>
                <a:ea typeface="Meiryo UI" panose="020B0604030504040204" pitchFamily="50" charset="-128"/>
                <a:cs typeface="+mn-ea"/>
                <a:sym typeface="+mn-lt"/>
              </a:rPr>
              <a:t>qdff</a:t>
            </a:r>
            <a:endParaRPr lang="zh-TW" altLang="en-US" sz="1400">
              <a:solidFill>
                <a:schemeClr val="bg1"/>
              </a:solidFill>
              <a:latin typeface="Meiryo UI" panose="020B0604030504040204" pitchFamily="50" charset="-128"/>
              <a:ea typeface="Meiryo UI" panose="020B0604030504040204" pitchFamily="50" charset="-128"/>
              <a:cs typeface="+mn-ea"/>
              <a:sym typeface="+mn-lt"/>
            </a:endParaRPr>
          </a:p>
        </p:txBody>
      </p:sp>
      <p:cxnSp>
        <p:nvCxnSpPr>
          <p:cNvPr id="82" name="接點: 肘形 113">
            <a:extLst>
              <a:ext uri="{FF2B5EF4-FFF2-40B4-BE49-F238E27FC236}">
                <a16:creationId xmlns:a16="http://schemas.microsoft.com/office/drawing/2014/main" id="{D6D84E0F-92AB-3295-2E17-A1A31BFF2D2C}"/>
              </a:ext>
            </a:extLst>
          </p:cNvPr>
          <p:cNvCxnSpPr>
            <a:cxnSpLocks/>
          </p:cNvCxnSpPr>
          <p:nvPr/>
        </p:nvCxnSpPr>
        <p:spPr>
          <a:xfrm>
            <a:off x="3857048" y="3743437"/>
            <a:ext cx="1144224" cy="123577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83" name="矩形: 圓角 114">
            <a:extLst>
              <a:ext uri="{FF2B5EF4-FFF2-40B4-BE49-F238E27FC236}">
                <a16:creationId xmlns:a16="http://schemas.microsoft.com/office/drawing/2014/main" id="{CC01F587-F0E4-00FB-D8D7-9C9A3B20A46F}"/>
              </a:ext>
            </a:extLst>
          </p:cNvPr>
          <p:cNvSpPr/>
          <p:nvPr/>
        </p:nvSpPr>
        <p:spPr>
          <a:xfrm>
            <a:off x="4107180" y="4120952"/>
            <a:ext cx="624092" cy="235613"/>
          </a:xfrm>
          <a:prstGeom prst="roundRect">
            <a:avLst>
              <a:gd name="adj" fmla="val 1189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84" name="文字方塊 83">
            <a:extLst>
              <a:ext uri="{FF2B5EF4-FFF2-40B4-BE49-F238E27FC236}">
                <a16:creationId xmlns:a16="http://schemas.microsoft.com/office/drawing/2014/main" id="{19DBE7CE-A2AF-4531-DBBD-2152D062D34F}"/>
              </a:ext>
            </a:extLst>
          </p:cNvPr>
          <p:cNvSpPr txBox="1"/>
          <p:nvPr/>
        </p:nvSpPr>
        <p:spPr>
          <a:xfrm>
            <a:off x="4035664" y="4117053"/>
            <a:ext cx="822817" cy="246222"/>
          </a:xfrm>
          <a:prstGeom prst="rect">
            <a:avLst/>
          </a:prstGeom>
          <a:noFill/>
        </p:spPr>
        <p:txBody>
          <a:bodyPr wrap="square" rtlCol="0">
            <a:spAutoFit/>
          </a:bodyPr>
          <a:lstStyle/>
          <a:p>
            <a:r>
              <a:rPr lang="en-US" altLang="zh-TW" sz="1000" b="1">
                <a:solidFill>
                  <a:schemeClr val="bg1"/>
                </a:solidFill>
                <a:latin typeface="Meiryo UI" panose="020B0604030504040204" pitchFamily="50" charset="-128"/>
                <a:ea typeface="Meiryo UI" panose="020B0604030504040204" pitchFamily="50" charset="-128"/>
                <a:cs typeface="+mn-ea"/>
                <a:sym typeface="+mn-lt"/>
              </a:rPr>
              <a:t>TCP BBR</a:t>
            </a:r>
            <a:endParaRPr lang="zh-TW" altLang="en-US" sz="1000" b="1" spc="-113">
              <a:solidFill>
                <a:schemeClr val="bg1"/>
              </a:solidFill>
              <a:latin typeface="Meiryo UI" panose="020B0604030504040204" pitchFamily="50" charset="-128"/>
              <a:ea typeface="Meiryo UI" panose="020B0604030504040204" pitchFamily="50" charset="-128"/>
              <a:cs typeface="+mn-ea"/>
              <a:sym typeface="+mn-lt"/>
            </a:endParaRPr>
          </a:p>
        </p:txBody>
      </p:sp>
      <p:sp>
        <p:nvSpPr>
          <p:cNvPr id="85" name="橢圓 84">
            <a:extLst>
              <a:ext uri="{FF2B5EF4-FFF2-40B4-BE49-F238E27FC236}">
                <a16:creationId xmlns:a16="http://schemas.microsoft.com/office/drawing/2014/main" id="{C2C51692-384D-FC8A-42A7-81BB7455E4EC}"/>
              </a:ext>
            </a:extLst>
          </p:cNvPr>
          <p:cNvSpPr/>
          <p:nvPr/>
        </p:nvSpPr>
        <p:spPr>
          <a:xfrm>
            <a:off x="7352328" y="3639760"/>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grpSp>
        <p:nvGrpSpPr>
          <p:cNvPr id="86" name="圖形 107">
            <a:extLst>
              <a:ext uri="{FF2B5EF4-FFF2-40B4-BE49-F238E27FC236}">
                <a16:creationId xmlns:a16="http://schemas.microsoft.com/office/drawing/2014/main" id="{E4148860-33E7-D64C-A957-D2C29921F791}"/>
              </a:ext>
            </a:extLst>
          </p:cNvPr>
          <p:cNvGrpSpPr/>
          <p:nvPr/>
        </p:nvGrpSpPr>
        <p:grpSpPr>
          <a:xfrm>
            <a:off x="7539857" y="3751061"/>
            <a:ext cx="384812" cy="609015"/>
            <a:chOff x="5681591" y="3996458"/>
            <a:chExt cx="353664" cy="508836"/>
          </a:xfrm>
          <a:solidFill>
            <a:schemeClr val="bg1"/>
          </a:solidFill>
        </p:grpSpPr>
        <p:sp>
          <p:nvSpPr>
            <p:cNvPr id="87" name="手繪多邊形: 圖案 118">
              <a:extLst>
                <a:ext uri="{FF2B5EF4-FFF2-40B4-BE49-F238E27FC236}">
                  <a16:creationId xmlns:a16="http://schemas.microsoft.com/office/drawing/2014/main" id="{1B948541-D022-166D-EC6E-EF9452B3AC53}"/>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88" name="手繪多邊形: 圖案 119">
              <a:extLst>
                <a:ext uri="{FF2B5EF4-FFF2-40B4-BE49-F238E27FC236}">
                  <a16:creationId xmlns:a16="http://schemas.microsoft.com/office/drawing/2014/main" id="{2903865B-58FE-70FF-7F32-8F678FCB4090}"/>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89" name="手繪多邊形: 圖案 120">
              <a:extLst>
                <a:ext uri="{FF2B5EF4-FFF2-40B4-BE49-F238E27FC236}">
                  <a16:creationId xmlns:a16="http://schemas.microsoft.com/office/drawing/2014/main" id="{E95B82CA-3128-EBAD-0662-758DB0842C6E}"/>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0" name="手繪多邊形: 圖案 121">
              <a:extLst>
                <a:ext uri="{FF2B5EF4-FFF2-40B4-BE49-F238E27FC236}">
                  <a16:creationId xmlns:a16="http://schemas.microsoft.com/office/drawing/2014/main" id="{83591767-F9A2-D91F-F12B-B73712F46419}"/>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1" name="手繪多邊形: 圖案 122">
              <a:extLst>
                <a:ext uri="{FF2B5EF4-FFF2-40B4-BE49-F238E27FC236}">
                  <a16:creationId xmlns:a16="http://schemas.microsoft.com/office/drawing/2014/main" id="{E2C7AB26-6CA4-7C10-E16F-2BAA7E2B22A4}"/>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2" name="手繪多邊形: 圖案 123">
              <a:extLst>
                <a:ext uri="{FF2B5EF4-FFF2-40B4-BE49-F238E27FC236}">
                  <a16:creationId xmlns:a16="http://schemas.microsoft.com/office/drawing/2014/main" id="{E2DB88D5-27B1-2997-10DE-68D21E37201F}"/>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sp>
        <p:nvSpPr>
          <p:cNvPr id="93" name="橢圓 92">
            <a:extLst>
              <a:ext uri="{FF2B5EF4-FFF2-40B4-BE49-F238E27FC236}">
                <a16:creationId xmlns:a16="http://schemas.microsoft.com/office/drawing/2014/main" id="{52B39D4C-1588-516F-E199-7807A1DAEF13}"/>
              </a:ext>
            </a:extLst>
          </p:cNvPr>
          <p:cNvSpPr/>
          <p:nvPr/>
        </p:nvSpPr>
        <p:spPr>
          <a:xfrm>
            <a:off x="7367914" y="5593739"/>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grpSp>
        <p:nvGrpSpPr>
          <p:cNvPr id="94" name="圖形 107">
            <a:extLst>
              <a:ext uri="{FF2B5EF4-FFF2-40B4-BE49-F238E27FC236}">
                <a16:creationId xmlns:a16="http://schemas.microsoft.com/office/drawing/2014/main" id="{B1047886-8DE8-CBEE-0257-D49C7CF9E835}"/>
              </a:ext>
            </a:extLst>
          </p:cNvPr>
          <p:cNvGrpSpPr/>
          <p:nvPr/>
        </p:nvGrpSpPr>
        <p:grpSpPr>
          <a:xfrm>
            <a:off x="7523431" y="5815831"/>
            <a:ext cx="450288" cy="417194"/>
            <a:chOff x="5683805" y="5518573"/>
            <a:chExt cx="371586" cy="312979"/>
          </a:xfrm>
          <a:solidFill>
            <a:schemeClr val="bg1"/>
          </a:solidFill>
        </p:grpSpPr>
        <p:sp>
          <p:nvSpPr>
            <p:cNvPr id="95" name="手繪多邊形: 圖案 126">
              <a:extLst>
                <a:ext uri="{FF2B5EF4-FFF2-40B4-BE49-F238E27FC236}">
                  <a16:creationId xmlns:a16="http://schemas.microsoft.com/office/drawing/2014/main" id="{54060F87-CFD1-5678-F4B3-1E64E7DCCA17}"/>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6" name="手繪多邊形: 圖案 127">
              <a:extLst>
                <a:ext uri="{FF2B5EF4-FFF2-40B4-BE49-F238E27FC236}">
                  <a16:creationId xmlns:a16="http://schemas.microsoft.com/office/drawing/2014/main" id="{AD884958-6CD8-6167-D659-F9D1CF1E778B}"/>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7" name="手繪多邊形: 圖案 128">
              <a:extLst>
                <a:ext uri="{FF2B5EF4-FFF2-40B4-BE49-F238E27FC236}">
                  <a16:creationId xmlns:a16="http://schemas.microsoft.com/office/drawing/2014/main" id="{2191F58C-0C8A-822F-1A24-185EECECDB49}"/>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8" name="手繪多邊形: 圖案 129">
              <a:extLst>
                <a:ext uri="{FF2B5EF4-FFF2-40B4-BE49-F238E27FC236}">
                  <a16:creationId xmlns:a16="http://schemas.microsoft.com/office/drawing/2014/main" id="{919CEA99-43B7-02CB-BDBC-4238EF652FFC}"/>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99" name="手繪多邊形: 圖案 130">
              <a:extLst>
                <a:ext uri="{FF2B5EF4-FFF2-40B4-BE49-F238E27FC236}">
                  <a16:creationId xmlns:a16="http://schemas.microsoft.com/office/drawing/2014/main" id="{A708992E-2C73-27B6-7421-5242A33D59D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00" name="手繪多邊形: 圖案 131">
              <a:extLst>
                <a:ext uri="{FF2B5EF4-FFF2-40B4-BE49-F238E27FC236}">
                  <a16:creationId xmlns:a16="http://schemas.microsoft.com/office/drawing/2014/main" id="{04F7C5AF-5314-790E-9B2D-7EF7B77E9696}"/>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01" name="手繪多邊形: 圖案 132">
              <a:extLst>
                <a:ext uri="{FF2B5EF4-FFF2-40B4-BE49-F238E27FC236}">
                  <a16:creationId xmlns:a16="http://schemas.microsoft.com/office/drawing/2014/main" id="{3AAE3EEC-BC25-6FD9-E76D-5AAAC022DD11}"/>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02" name="手繪多邊形: 圖案 133">
              <a:extLst>
                <a:ext uri="{FF2B5EF4-FFF2-40B4-BE49-F238E27FC236}">
                  <a16:creationId xmlns:a16="http://schemas.microsoft.com/office/drawing/2014/main" id="{C6EA8DC9-B904-B17B-E73A-F34D3E0D9258}"/>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grpSp>
        <p:nvGrpSpPr>
          <p:cNvPr id="103" name="群組 102">
            <a:extLst>
              <a:ext uri="{FF2B5EF4-FFF2-40B4-BE49-F238E27FC236}">
                <a16:creationId xmlns:a16="http://schemas.microsoft.com/office/drawing/2014/main" id="{106A3A08-677D-5625-E4F4-ABC31C486314}"/>
              </a:ext>
            </a:extLst>
          </p:cNvPr>
          <p:cNvGrpSpPr/>
          <p:nvPr/>
        </p:nvGrpSpPr>
        <p:grpSpPr>
          <a:xfrm>
            <a:off x="7139091" y="4618592"/>
            <a:ext cx="1130588" cy="685104"/>
            <a:chOff x="5382236" y="3152426"/>
            <a:chExt cx="932985" cy="513965"/>
          </a:xfrm>
          <a:effectLst>
            <a:outerShdw blurRad="50800" dist="38100" dir="2700000" algn="tl" rotWithShape="0">
              <a:prstClr val="black">
                <a:alpha val="40000"/>
              </a:prstClr>
            </a:outerShdw>
          </a:effectLst>
        </p:grpSpPr>
        <p:grpSp>
          <p:nvGrpSpPr>
            <p:cNvPr id="104" name="圖形 106">
              <a:extLst>
                <a:ext uri="{FF2B5EF4-FFF2-40B4-BE49-F238E27FC236}">
                  <a16:creationId xmlns:a16="http://schemas.microsoft.com/office/drawing/2014/main" id="{C6ADB100-8F26-1A9C-E2C8-0AE65C950037}"/>
                </a:ext>
              </a:extLst>
            </p:cNvPr>
            <p:cNvGrpSpPr/>
            <p:nvPr/>
          </p:nvGrpSpPr>
          <p:grpSpPr>
            <a:xfrm>
              <a:off x="5382236" y="3398651"/>
              <a:ext cx="366236" cy="267740"/>
              <a:chOff x="9637509" y="2915693"/>
              <a:chExt cx="366236" cy="267740"/>
            </a:xfrm>
            <a:solidFill>
              <a:schemeClr val="accent1"/>
            </a:solidFill>
          </p:grpSpPr>
          <p:sp>
            <p:nvSpPr>
              <p:cNvPr id="119" name="手繪多邊形: 圖案 150">
                <a:extLst>
                  <a:ext uri="{FF2B5EF4-FFF2-40B4-BE49-F238E27FC236}">
                    <a16:creationId xmlns:a16="http://schemas.microsoft.com/office/drawing/2014/main" id="{666D6610-698F-C658-A7AB-DCD732FFAB24}"/>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nvGrpSpPr>
              <p:cNvPr id="120" name="圖形 106">
                <a:extLst>
                  <a:ext uri="{FF2B5EF4-FFF2-40B4-BE49-F238E27FC236}">
                    <a16:creationId xmlns:a16="http://schemas.microsoft.com/office/drawing/2014/main" id="{8F3DCA05-FBBB-C7F5-2C9A-3B8394B363A5}"/>
                  </a:ext>
                </a:extLst>
              </p:cNvPr>
              <p:cNvGrpSpPr/>
              <p:nvPr/>
            </p:nvGrpSpPr>
            <p:grpSpPr>
              <a:xfrm>
                <a:off x="9647019" y="2961685"/>
                <a:ext cx="306045" cy="221748"/>
                <a:chOff x="9647019" y="2961685"/>
                <a:chExt cx="306045" cy="221748"/>
              </a:xfrm>
              <a:solidFill>
                <a:schemeClr val="accent1"/>
              </a:solidFill>
            </p:grpSpPr>
            <p:sp>
              <p:nvSpPr>
                <p:cNvPr id="122" name="手繪多邊形: 圖案 153">
                  <a:extLst>
                    <a:ext uri="{FF2B5EF4-FFF2-40B4-BE49-F238E27FC236}">
                      <a16:creationId xmlns:a16="http://schemas.microsoft.com/office/drawing/2014/main" id="{D702C120-3134-416F-E388-DE202BE91E18}"/>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23" name="手繪多邊形: 圖案 154">
                  <a:extLst>
                    <a:ext uri="{FF2B5EF4-FFF2-40B4-BE49-F238E27FC236}">
                      <a16:creationId xmlns:a16="http://schemas.microsoft.com/office/drawing/2014/main" id="{5DD124E7-2E29-7070-35F7-6D50B30E7193}"/>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sp>
            <p:nvSpPr>
              <p:cNvPr id="121" name="手繪多邊形: 圖案 152">
                <a:extLst>
                  <a:ext uri="{FF2B5EF4-FFF2-40B4-BE49-F238E27FC236}">
                    <a16:creationId xmlns:a16="http://schemas.microsoft.com/office/drawing/2014/main" id="{1DD2A9AF-36FB-A8FB-8786-088747C91585}"/>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grpSp>
          <p:nvGrpSpPr>
            <p:cNvPr id="105" name="圖形 106">
              <a:extLst>
                <a:ext uri="{FF2B5EF4-FFF2-40B4-BE49-F238E27FC236}">
                  <a16:creationId xmlns:a16="http://schemas.microsoft.com/office/drawing/2014/main" id="{D96E0FEE-FC2C-6018-3E10-CB47C2BD9482}"/>
                </a:ext>
              </a:extLst>
            </p:cNvPr>
            <p:cNvGrpSpPr/>
            <p:nvPr/>
          </p:nvGrpSpPr>
          <p:grpSpPr>
            <a:xfrm>
              <a:off x="5948985" y="3398651"/>
              <a:ext cx="366236" cy="267740"/>
              <a:chOff x="10204258" y="2915693"/>
              <a:chExt cx="366236" cy="267740"/>
            </a:xfrm>
            <a:solidFill>
              <a:schemeClr val="accent1"/>
            </a:solidFill>
          </p:grpSpPr>
          <p:sp>
            <p:nvSpPr>
              <p:cNvPr id="114" name="手繪多邊形: 圖案 145">
                <a:extLst>
                  <a:ext uri="{FF2B5EF4-FFF2-40B4-BE49-F238E27FC236}">
                    <a16:creationId xmlns:a16="http://schemas.microsoft.com/office/drawing/2014/main" id="{19E0D12B-EE75-6674-478D-4596EB59E0E2}"/>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nvGrpSpPr>
              <p:cNvPr id="115" name="圖形 106">
                <a:extLst>
                  <a:ext uri="{FF2B5EF4-FFF2-40B4-BE49-F238E27FC236}">
                    <a16:creationId xmlns:a16="http://schemas.microsoft.com/office/drawing/2014/main" id="{54D72FDF-5AE0-3791-90B5-71F09732F9DD}"/>
                  </a:ext>
                </a:extLst>
              </p:cNvPr>
              <p:cNvGrpSpPr/>
              <p:nvPr/>
            </p:nvGrpSpPr>
            <p:grpSpPr>
              <a:xfrm>
                <a:off x="10213768" y="2961685"/>
                <a:ext cx="306045" cy="221748"/>
                <a:chOff x="10213768" y="2961685"/>
                <a:chExt cx="306045" cy="221748"/>
              </a:xfrm>
              <a:solidFill>
                <a:schemeClr val="accent1"/>
              </a:solidFill>
            </p:grpSpPr>
            <p:sp>
              <p:nvSpPr>
                <p:cNvPr id="117" name="手繪多邊形: 圖案 148">
                  <a:extLst>
                    <a:ext uri="{FF2B5EF4-FFF2-40B4-BE49-F238E27FC236}">
                      <a16:creationId xmlns:a16="http://schemas.microsoft.com/office/drawing/2014/main" id="{E61A9A2C-2BA1-48D7-0857-A43FE43DE002}"/>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18" name="手繪多邊形: 圖案 149">
                  <a:extLst>
                    <a:ext uri="{FF2B5EF4-FFF2-40B4-BE49-F238E27FC236}">
                      <a16:creationId xmlns:a16="http://schemas.microsoft.com/office/drawing/2014/main" id="{D3E60054-DC2F-2951-1C57-74B535B11C1E}"/>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sp>
            <p:nvSpPr>
              <p:cNvPr id="116" name="手繪多邊形: 圖案 147">
                <a:extLst>
                  <a:ext uri="{FF2B5EF4-FFF2-40B4-BE49-F238E27FC236}">
                    <a16:creationId xmlns:a16="http://schemas.microsoft.com/office/drawing/2014/main" id="{1823F082-95E4-1764-B54F-E8BF700EF99E}"/>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grpSp>
          <p:nvGrpSpPr>
            <p:cNvPr id="106" name="圖形 106">
              <a:extLst>
                <a:ext uri="{FF2B5EF4-FFF2-40B4-BE49-F238E27FC236}">
                  <a16:creationId xmlns:a16="http://schemas.microsoft.com/office/drawing/2014/main" id="{7CE9C62C-F37F-E881-EAB6-868BDFC901B5}"/>
                </a:ext>
              </a:extLst>
            </p:cNvPr>
            <p:cNvGrpSpPr/>
            <p:nvPr/>
          </p:nvGrpSpPr>
          <p:grpSpPr>
            <a:xfrm>
              <a:off x="5413635" y="3228366"/>
              <a:ext cx="538932" cy="172109"/>
              <a:chOff x="9668908" y="2745408"/>
              <a:chExt cx="538932" cy="172109"/>
            </a:xfrm>
            <a:solidFill>
              <a:schemeClr val="accent1"/>
            </a:solidFill>
          </p:grpSpPr>
          <p:sp>
            <p:nvSpPr>
              <p:cNvPr id="108" name="手繪多邊形: 圖案 139">
                <a:extLst>
                  <a:ext uri="{FF2B5EF4-FFF2-40B4-BE49-F238E27FC236}">
                    <a16:creationId xmlns:a16="http://schemas.microsoft.com/office/drawing/2014/main" id="{2EF63B98-F0BD-CA81-B22E-35D07922481D}"/>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nvGrpSpPr>
              <p:cNvPr id="109" name="圖形 106">
                <a:extLst>
                  <a:ext uri="{FF2B5EF4-FFF2-40B4-BE49-F238E27FC236}">
                    <a16:creationId xmlns:a16="http://schemas.microsoft.com/office/drawing/2014/main" id="{BED23A05-5975-1624-6C5B-42C63330B325}"/>
                  </a:ext>
                </a:extLst>
              </p:cNvPr>
              <p:cNvGrpSpPr/>
              <p:nvPr/>
            </p:nvGrpSpPr>
            <p:grpSpPr>
              <a:xfrm>
                <a:off x="9696177" y="2803301"/>
                <a:ext cx="277610" cy="56382"/>
                <a:chOff x="9696177" y="2803301"/>
                <a:chExt cx="277610" cy="56382"/>
              </a:xfrm>
              <a:solidFill>
                <a:schemeClr val="accent1"/>
              </a:solidFill>
            </p:grpSpPr>
            <p:sp>
              <p:nvSpPr>
                <p:cNvPr id="110" name="手繪多邊形: 圖案 141">
                  <a:extLst>
                    <a:ext uri="{FF2B5EF4-FFF2-40B4-BE49-F238E27FC236}">
                      <a16:creationId xmlns:a16="http://schemas.microsoft.com/office/drawing/2014/main" id="{36B4C49D-E4D6-1524-A584-1D86C0247A56}"/>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11" name="手繪多邊形: 圖案 142">
                  <a:extLst>
                    <a:ext uri="{FF2B5EF4-FFF2-40B4-BE49-F238E27FC236}">
                      <a16:creationId xmlns:a16="http://schemas.microsoft.com/office/drawing/2014/main" id="{9E050471-2FD3-C013-98BE-FCA0965FDB3E}"/>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12" name="手繪多邊形: 圖案 143">
                  <a:extLst>
                    <a:ext uri="{FF2B5EF4-FFF2-40B4-BE49-F238E27FC236}">
                      <a16:creationId xmlns:a16="http://schemas.microsoft.com/office/drawing/2014/main" id="{A2943ED3-8481-B5C1-440D-0E205D2CFB7A}"/>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sp>
              <p:nvSpPr>
                <p:cNvPr id="113" name="手繪多邊形: 圖案 144">
                  <a:extLst>
                    <a:ext uri="{FF2B5EF4-FFF2-40B4-BE49-F238E27FC236}">
                      <a16:creationId xmlns:a16="http://schemas.microsoft.com/office/drawing/2014/main" id="{2D794805-B162-20C2-AD53-169CA725B702}"/>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grpSp>
        <p:sp>
          <p:nvSpPr>
            <p:cNvPr id="107" name="手繪多邊形: 圖案 138">
              <a:extLst>
                <a:ext uri="{FF2B5EF4-FFF2-40B4-BE49-F238E27FC236}">
                  <a16:creationId xmlns:a16="http://schemas.microsoft.com/office/drawing/2014/main" id="{38069B38-9141-9FEF-34D2-9B4443BD0C2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latin typeface="Meiryo UI" panose="020B0604030504040204" pitchFamily="50" charset="-128"/>
                <a:ea typeface="Meiryo UI" panose="020B0604030504040204" pitchFamily="50" charset="-128"/>
                <a:cs typeface="+mn-ea"/>
                <a:sym typeface="+mn-lt"/>
              </a:endParaRPr>
            </a:p>
          </p:txBody>
        </p:sp>
      </p:grpSp>
      <p:sp>
        <p:nvSpPr>
          <p:cNvPr id="124" name="矩形: 圓角 155">
            <a:extLst>
              <a:ext uri="{FF2B5EF4-FFF2-40B4-BE49-F238E27FC236}">
                <a16:creationId xmlns:a16="http://schemas.microsoft.com/office/drawing/2014/main" id="{4588EC4C-EEE0-0E19-96BE-85AEE9968E34}"/>
              </a:ext>
            </a:extLst>
          </p:cNvPr>
          <p:cNvSpPr/>
          <p:nvPr/>
        </p:nvSpPr>
        <p:spPr>
          <a:xfrm>
            <a:off x="7120982" y="5311598"/>
            <a:ext cx="1172528" cy="280491"/>
          </a:xfrm>
          <a:prstGeom prst="roundRect">
            <a:avLst>
              <a:gd name="adj" fmla="val 33459"/>
            </a:avLst>
          </a:prstGeom>
          <a:solidFill>
            <a:srgbClr val="000000"/>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125" name="文字方塊 124">
            <a:extLst>
              <a:ext uri="{FF2B5EF4-FFF2-40B4-BE49-F238E27FC236}">
                <a16:creationId xmlns:a16="http://schemas.microsoft.com/office/drawing/2014/main" id="{5E18E136-A2E9-D439-04F1-168D05672F05}"/>
              </a:ext>
            </a:extLst>
          </p:cNvPr>
          <p:cNvSpPr txBox="1"/>
          <p:nvPr/>
        </p:nvSpPr>
        <p:spPr>
          <a:xfrm>
            <a:off x="6963387" y="5330824"/>
            <a:ext cx="1499837" cy="246222"/>
          </a:xfrm>
          <a:prstGeom prst="rect">
            <a:avLst/>
          </a:prstGeom>
          <a:noFill/>
        </p:spPr>
        <p:txBody>
          <a:bodyPr wrap="square" rtlCol="0">
            <a:spAutoFit/>
          </a:bodyPr>
          <a:lstStyle/>
          <a:p>
            <a:pPr algn="ctr"/>
            <a:r>
              <a:rPr lang="en-US" altLang="zh-TW" sz="1000" b="1">
                <a:solidFill>
                  <a:schemeClr val="bg1"/>
                </a:solidFill>
                <a:latin typeface="Meiryo UI" panose="020B0604030504040204" pitchFamily="50" charset="-128"/>
                <a:ea typeface="Meiryo UI" panose="020B0604030504040204" pitchFamily="50" charset="-128"/>
                <a:cs typeface="+mn-ea"/>
                <a:sym typeface="+mn-lt"/>
              </a:rPr>
              <a:t>CIFS / NFS / FTP</a:t>
            </a:r>
          </a:p>
        </p:txBody>
      </p:sp>
      <p:sp>
        <p:nvSpPr>
          <p:cNvPr id="126" name="矩形: 圓角 171">
            <a:extLst>
              <a:ext uri="{FF2B5EF4-FFF2-40B4-BE49-F238E27FC236}">
                <a16:creationId xmlns:a16="http://schemas.microsoft.com/office/drawing/2014/main" id="{78FAA2F3-0882-476F-6476-4F30B6383201}"/>
              </a:ext>
            </a:extLst>
          </p:cNvPr>
          <p:cNvSpPr/>
          <p:nvPr/>
        </p:nvSpPr>
        <p:spPr>
          <a:xfrm>
            <a:off x="9658837" y="4867605"/>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127" name="圖片 126">
            <a:extLst>
              <a:ext uri="{FF2B5EF4-FFF2-40B4-BE49-F238E27FC236}">
                <a16:creationId xmlns:a16="http://schemas.microsoft.com/office/drawing/2014/main" id="{B35A728A-A47F-C4CC-0E1E-90F7518A04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79592" y="4755442"/>
            <a:ext cx="498259" cy="498259"/>
          </a:xfrm>
          <a:prstGeom prst="rect">
            <a:avLst/>
          </a:prstGeom>
          <a:effectLst>
            <a:outerShdw blurRad="50800" dist="38100" dir="2700000" algn="tl" rotWithShape="0">
              <a:prstClr val="black">
                <a:alpha val="40000"/>
              </a:prstClr>
            </a:outerShdw>
          </a:effectLst>
        </p:spPr>
      </p:pic>
      <p:sp>
        <p:nvSpPr>
          <p:cNvPr id="128" name="文字方塊 127">
            <a:extLst>
              <a:ext uri="{FF2B5EF4-FFF2-40B4-BE49-F238E27FC236}">
                <a16:creationId xmlns:a16="http://schemas.microsoft.com/office/drawing/2014/main" id="{42112EFC-796E-9876-802C-8A482400903B}"/>
              </a:ext>
            </a:extLst>
          </p:cNvPr>
          <p:cNvSpPr txBox="1"/>
          <p:nvPr/>
        </p:nvSpPr>
        <p:spPr>
          <a:xfrm>
            <a:off x="9898230" y="4859877"/>
            <a:ext cx="902926" cy="492443"/>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latin typeface="Meiryo UI" panose="020B0604030504040204" pitchFamily="50" charset="-128"/>
                <a:ea typeface="Meiryo UI" panose="020B0604030504040204" pitchFamily="50" charset="-128"/>
                <a:cs typeface="+mn-ea"/>
                <a:sym typeface="+mn-lt"/>
              </a:rPr>
              <a:t>New York</a:t>
            </a:r>
          </a:p>
        </p:txBody>
      </p:sp>
      <p:sp>
        <p:nvSpPr>
          <p:cNvPr id="129" name="矩形: 圓角 172">
            <a:extLst>
              <a:ext uri="{FF2B5EF4-FFF2-40B4-BE49-F238E27FC236}">
                <a16:creationId xmlns:a16="http://schemas.microsoft.com/office/drawing/2014/main" id="{2F2F2458-5D97-A874-F0BE-6CCA6C9E683D}"/>
              </a:ext>
            </a:extLst>
          </p:cNvPr>
          <p:cNvSpPr/>
          <p:nvPr/>
        </p:nvSpPr>
        <p:spPr>
          <a:xfrm>
            <a:off x="9658837" y="6087840"/>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130" name="圖片 129">
            <a:extLst>
              <a:ext uri="{FF2B5EF4-FFF2-40B4-BE49-F238E27FC236}">
                <a16:creationId xmlns:a16="http://schemas.microsoft.com/office/drawing/2014/main" id="{79F74040-4805-AEDE-7591-17C56E770A6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33826" y="5915031"/>
            <a:ext cx="498259" cy="498259"/>
          </a:xfrm>
          <a:prstGeom prst="rect">
            <a:avLst/>
          </a:prstGeom>
          <a:effectLst>
            <a:outerShdw blurRad="50800" dist="38100" dir="2700000" algn="tl" rotWithShape="0">
              <a:prstClr val="black">
                <a:alpha val="40000"/>
              </a:prstClr>
            </a:outerShdw>
          </a:effectLst>
        </p:spPr>
      </p:pic>
      <p:sp>
        <p:nvSpPr>
          <p:cNvPr id="131" name="文字方塊 130">
            <a:extLst>
              <a:ext uri="{FF2B5EF4-FFF2-40B4-BE49-F238E27FC236}">
                <a16:creationId xmlns:a16="http://schemas.microsoft.com/office/drawing/2014/main" id="{AE123008-4B30-E33F-2F7A-2BE0F13AFAE2}"/>
              </a:ext>
            </a:extLst>
          </p:cNvPr>
          <p:cNvSpPr txBox="1"/>
          <p:nvPr/>
        </p:nvSpPr>
        <p:spPr>
          <a:xfrm>
            <a:off x="10015619" y="6075204"/>
            <a:ext cx="708433" cy="492443"/>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latin typeface="Meiryo UI" panose="020B0604030504040204" pitchFamily="50" charset="-128"/>
                <a:ea typeface="Meiryo UI" panose="020B0604030504040204" pitchFamily="50" charset="-128"/>
                <a:cs typeface="+mn-ea"/>
                <a:sym typeface="+mn-lt"/>
              </a:rPr>
              <a:t>Beijing</a:t>
            </a:r>
          </a:p>
        </p:txBody>
      </p:sp>
      <p:sp>
        <p:nvSpPr>
          <p:cNvPr id="132" name="矩形: 圓角 65">
            <a:extLst>
              <a:ext uri="{FF2B5EF4-FFF2-40B4-BE49-F238E27FC236}">
                <a16:creationId xmlns:a16="http://schemas.microsoft.com/office/drawing/2014/main" id="{484414DE-7236-4E62-32BF-DB359B442D33}"/>
              </a:ext>
            </a:extLst>
          </p:cNvPr>
          <p:cNvSpPr/>
          <p:nvPr/>
        </p:nvSpPr>
        <p:spPr>
          <a:xfrm>
            <a:off x="5717048" y="4005669"/>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eiryo UI" panose="020B0604030504040204" pitchFamily="50" charset="-128"/>
              <a:ea typeface="Meiryo UI" panose="020B0604030504040204" pitchFamily="50" charset="-128"/>
              <a:cs typeface="+mn-ea"/>
              <a:sym typeface="+mn-lt"/>
            </a:endParaRPr>
          </a:p>
        </p:txBody>
      </p:sp>
      <p:sp>
        <p:nvSpPr>
          <p:cNvPr id="133" name="文字方塊 132">
            <a:extLst>
              <a:ext uri="{FF2B5EF4-FFF2-40B4-BE49-F238E27FC236}">
                <a16:creationId xmlns:a16="http://schemas.microsoft.com/office/drawing/2014/main" id="{FB75F847-C9B3-CE08-4760-22967FA1AFA7}"/>
              </a:ext>
            </a:extLst>
          </p:cNvPr>
          <p:cNvSpPr txBox="1"/>
          <p:nvPr/>
        </p:nvSpPr>
        <p:spPr>
          <a:xfrm>
            <a:off x="5065898" y="2458728"/>
            <a:ext cx="2216232" cy="584775"/>
          </a:xfrm>
          <a:prstGeom prst="rect">
            <a:avLst/>
          </a:prstGeom>
          <a:noFill/>
        </p:spPr>
        <p:txBody>
          <a:bodyPr wrap="square" lIns="91440" tIns="45720" rIns="91440" bIns="45720" rtlCol="0" anchor="t">
            <a:spAutoFit/>
          </a:bodyPr>
          <a:lstStyle/>
          <a:p>
            <a:pPr algn="ctr"/>
            <a:r>
              <a:rPr lang="zh-TW" sz="1600" b="1">
                <a:solidFill>
                  <a:schemeClr val="bg1"/>
                </a:solidFill>
                <a:latin typeface="Meiryo UI" panose="020B0604030504040204" pitchFamily="50" charset="-128"/>
                <a:ea typeface="Meiryo UI" panose="020B0604030504040204" pitchFamily="50" charset="-128"/>
                <a:cs typeface="+mn-ea"/>
                <a:sym typeface="+mn-lt"/>
              </a:rPr>
              <a:t>リモートNASから</a:t>
            </a:r>
            <a:endParaRPr lang="en-US">
              <a:solidFill>
                <a:schemeClr val="bg1"/>
              </a:solidFill>
              <a:latin typeface="Meiryo UI" panose="020B0604030504040204" pitchFamily="50" charset="-128"/>
              <a:ea typeface="Meiryo UI" panose="020B0604030504040204" pitchFamily="50" charset="-128"/>
              <a:cs typeface="Arial" panose="020F0502020204030204"/>
            </a:endParaRPr>
          </a:p>
          <a:p>
            <a:pPr algn="ctr"/>
            <a:r>
              <a:rPr lang="en-US" altLang="zh-TW" sz="1600" b="1" dirty="0">
                <a:solidFill>
                  <a:schemeClr val="bg1"/>
                </a:solidFill>
                <a:latin typeface="Meiryo UI" panose="020B0604030504040204" pitchFamily="50" charset="-128"/>
                <a:ea typeface="Meiryo UI" panose="020B0604030504040204" pitchFamily="50" charset="-128"/>
                <a:cs typeface="+mn-ea"/>
                <a:sym typeface="+mn-lt"/>
              </a:rPr>
              <a:t>(File Station</a:t>
            </a:r>
            <a:r>
              <a:rPr lang="zh-TW" altLang="en-US" sz="1600" b="1">
                <a:solidFill>
                  <a:schemeClr val="bg1"/>
                </a:solidFill>
                <a:latin typeface="Meiryo UI" panose="020B0604030504040204" pitchFamily="50" charset="-128"/>
                <a:ea typeface="Meiryo UI" panose="020B0604030504040204" pitchFamily="50" charset="-128"/>
                <a:cs typeface="+mn-ea"/>
                <a:sym typeface="+mn-lt"/>
              </a:rPr>
              <a:t>経由</a:t>
            </a:r>
            <a:r>
              <a:rPr lang="zh-TW" sz="1600" b="1">
                <a:solidFill>
                  <a:schemeClr val="bg1"/>
                </a:solidFill>
                <a:latin typeface="Meiryo UI" panose="020B0604030504040204" pitchFamily="50" charset="-128"/>
                <a:ea typeface="Meiryo UI" panose="020B0604030504040204" pitchFamily="50" charset="-128"/>
                <a:cs typeface="+mn-ea"/>
                <a:sym typeface="+mn-lt"/>
              </a:rPr>
              <a:t>)</a:t>
            </a:r>
            <a:endParaRPr lang="en-US">
              <a:solidFill>
                <a:schemeClr val="bg1"/>
              </a:solidFill>
              <a:latin typeface="Meiryo UI" panose="020B0604030504040204" pitchFamily="50" charset="-128"/>
              <a:ea typeface="Meiryo UI" panose="020B0604030504040204" pitchFamily="50" charset="-128"/>
              <a:cs typeface="Arial"/>
            </a:endParaRPr>
          </a:p>
        </p:txBody>
      </p:sp>
      <p:sp>
        <p:nvSpPr>
          <p:cNvPr id="134" name="文字方塊 133">
            <a:extLst>
              <a:ext uri="{FF2B5EF4-FFF2-40B4-BE49-F238E27FC236}">
                <a16:creationId xmlns:a16="http://schemas.microsoft.com/office/drawing/2014/main" id="{163C4C3F-E174-B1CF-145A-E669748D111F}"/>
              </a:ext>
            </a:extLst>
          </p:cNvPr>
          <p:cNvSpPr txBox="1"/>
          <p:nvPr/>
        </p:nvSpPr>
        <p:spPr>
          <a:xfrm>
            <a:off x="7810823" y="2470398"/>
            <a:ext cx="3012283" cy="523220"/>
          </a:xfrm>
          <a:prstGeom prst="rect">
            <a:avLst/>
          </a:prstGeom>
          <a:noFill/>
        </p:spPr>
        <p:txBody>
          <a:bodyPr wrap="square" lIns="91440" tIns="45720" rIns="91440" bIns="45720" rtlCol="0" anchor="t">
            <a:spAutoFit/>
          </a:bodyPr>
          <a:lstStyle/>
          <a:p>
            <a:pPr algn="ctr"/>
            <a:r>
              <a:rPr lang="zh-TW" altLang="en-US" sz="1400" b="1">
                <a:solidFill>
                  <a:schemeClr val="bg1"/>
                </a:solidFill>
                <a:latin typeface="Meiryo UI" panose="020B0604030504040204" pitchFamily="50" charset="-128"/>
                <a:ea typeface="Meiryo UI" panose="020B0604030504040204" pitchFamily="50" charset="-128"/>
                <a:cs typeface="Arial"/>
                <a:sym typeface="+mn-lt"/>
              </a:rPr>
              <a:t>持ち運んで使う</a:t>
            </a:r>
            <a:endParaRPr lang="en-US">
              <a:solidFill>
                <a:schemeClr val="bg1"/>
              </a:solidFill>
              <a:latin typeface="Meiryo UI" panose="020B0604030504040204" pitchFamily="50" charset="-128"/>
              <a:ea typeface="Meiryo UI" panose="020B0604030504040204" pitchFamily="50" charset="-128"/>
              <a:cs typeface="Arial" panose="020F0502020204030204"/>
            </a:endParaRPr>
          </a:p>
          <a:p>
            <a:pPr algn="ctr"/>
            <a:r>
              <a:rPr lang="en-US" altLang="zh-TW" sz="1400" b="1" dirty="0">
                <a:solidFill>
                  <a:schemeClr val="bg1"/>
                </a:solidFill>
                <a:latin typeface="Meiryo UI" panose="020B0604030504040204" pitchFamily="50" charset="-128"/>
                <a:ea typeface="Meiryo UI" panose="020B0604030504040204" pitchFamily="50" charset="-128"/>
                <a:cs typeface="+mn-ea"/>
                <a:sym typeface="+mn-lt"/>
              </a:rPr>
              <a:t>(</a:t>
            </a:r>
            <a:r>
              <a:rPr lang="en-US" altLang="zh-TW" sz="1400" b="1" dirty="0" err="1">
                <a:solidFill>
                  <a:schemeClr val="bg1"/>
                </a:solidFill>
                <a:latin typeface="Meiryo UI" panose="020B0604030504040204" pitchFamily="50" charset="-128"/>
                <a:ea typeface="Meiryo UI" panose="020B0604030504040204" pitchFamily="50" charset="-128"/>
                <a:cs typeface="+mn-ea"/>
                <a:sym typeface="+mn-lt"/>
              </a:rPr>
              <a:t>QuDedup</a:t>
            </a:r>
            <a:r>
              <a:rPr lang="en-US" altLang="zh-TW" sz="1400" b="1" dirty="0">
                <a:solidFill>
                  <a:schemeClr val="bg1"/>
                </a:solidFill>
                <a:latin typeface="Meiryo UI" panose="020B0604030504040204" pitchFamily="50" charset="-128"/>
                <a:ea typeface="Meiryo UI" panose="020B0604030504040204" pitchFamily="50" charset="-128"/>
                <a:cs typeface="+mn-ea"/>
                <a:sym typeface="+mn-lt"/>
              </a:rPr>
              <a:t> Extract Tool</a:t>
            </a:r>
            <a:r>
              <a:rPr lang="zh-TW" altLang="en-US" sz="1400" b="1" dirty="0">
                <a:solidFill>
                  <a:schemeClr val="bg1"/>
                </a:solidFill>
                <a:latin typeface="Meiryo UI" panose="020B0604030504040204" pitchFamily="50" charset="-128"/>
                <a:ea typeface="Meiryo UI" panose="020B0604030504040204" pitchFamily="50" charset="-128"/>
                <a:cs typeface="+mn-ea"/>
                <a:sym typeface="+mn-lt"/>
              </a:rPr>
              <a:t> </a:t>
            </a:r>
            <a:r>
              <a:rPr lang="en-US" altLang="zh-TW" sz="1400" b="1" dirty="0">
                <a:solidFill>
                  <a:schemeClr val="bg1"/>
                </a:solidFill>
                <a:latin typeface="Meiryo UI" panose="020B0604030504040204" pitchFamily="50" charset="-128"/>
                <a:ea typeface="Meiryo UI" panose="020B0604030504040204" pitchFamily="50" charset="-128"/>
                <a:cs typeface="+mn-ea"/>
                <a:sym typeface="+mn-lt"/>
              </a:rPr>
              <a:t>)</a:t>
            </a:r>
            <a:endParaRPr lang="en-US">
              <a:solidFill>
                <a:schemeClr val="bg1"/>
              </a:solidFill>
              <a:latin typeface="Meiryo UI" panose="020B0604030504040204" pitchFamily="50" charset="-128"/>
              <a:ea typeface="Meiryo UI" panose="020B0604030504040204" pitchFamily="50" charset="-128"/>
              <a:cs typeface="Arial"/>
            </a:endParaRPr>
          </a:p>
        </p:txBody>
      </p:sp>
      <p:sp>
        <p:nvSpPr>
          <p:cNvPr id="135" name="文字方塊 134">
            <a:extLst>
              <a:ext uri="{FF2B5EF4-FFF2-40B4-BE49-F238E27FC236}">
                <a16:creationId xmlns:a16="http://schemas.microsoft.com/office/drawing/2014/main" id="{658DC2D6-3B21-A4D6-301C-75479D58540A}"/>
              </a:ext>
            </a:extLst>
          </p:cNvPr>
          <p:cNvSpPr txBox="1"/>
          <p:nvPr/>
        </p:nvSpPr>
        <p:spPr>
          <a:xfrm>
            <a:off x="2077111" y="2478481"/>
            <a:ext cx="2252909" cy="523220"/>
          </a:xfrm>
          <a:prstGeom prst="rect">
            <a:avLst/>
          </a:prstGeom>
          <a:noFill/>
        </p:spPr>
        <p:txBody>
          <a:bodyPr wrap="square" lIns="91440" tIns="45720" rIns="91440" bIns="45720" rtlCol="0" anchor="t">
            <a:spAutoFit/>
          </a:bodyPr>
          <a:lstStyle/>
          <a:p>
            <a:pPr algn="ctr"/>
            <a:r>
              <a:rPr lang="zh-TW" sz="1400" b="1">
                <a:solidFill>
                  <a:schemeClr val="bg1"/>
                </a:solidFill>
                <a:latin typeface="Meiryo UI" panose="020B0604030504040204" pitchFamily="50" charset="-128"/>
                <a:ea typeface="Meiryo UI" panose="020B0604030504040204" pitchFamily="50" charset="-128"/>
                <a:cs typeface="+mn-ea"/>
                <a:sym typeface="+mn-lt"/>
              </a:rPr>
              <a:t>ローカルNAS</a:t>
            </a:r>
            <a:r>
              <a:rPr lang="zh-TW" altLang="en-US" sz="1400" b="1">
                <a:solidFill>
                  <a:schemeClr val="bg1"/>
                </a:solidFill>
                <a:latin typeface="Meiryo UI" panose="020B0604030504040204" pitchFamily="50" charset="-128"/>
                <a:ea typeface="Meiryo UI" panose="020B0604030504040204" pitchFamily="50" charset="-128"/>
                <a:cs typeface="+mn-ea"/>
                <a:sym typeface="+mn-lt"/>
              </a:rPr>
              <a:t>から</a:t>
            </a:r>
            <a:endParaRPr lang="en-US" altLang="zh-TW" sz="1400">
              <a:solidFill>
                <a:schemeClr val="bg1"/>
              </a:solidFill>
              <a:latin typeface="Meiryo UI" panose="020B0604030504040204" pitchFamily="50" charset="-128"/>
              <a:ea typeface="Meiryo UI" panose="020B0604030504040204" pitchFamily="50" charset="-128"/>
              <a:cs typeface="Arial" panose="020F0502020204030204"/>
            </a:endParaRPr>
          </a:p>
          <a:p>
            <a:pPr algn="ctr"/>
            <a:r>
              <a:rPr lang="zh-TW" sz="1400" b="1">
                <a:solidFill>
                  <a:schemeClr val="bg1"/>
                </a:solidFill>
                <a:latin typeface="Meiryo UI" panose="020B0604030504040204" pitchFamily="50" charset="-128"/>
                <a:ea typeface="Meiryo UI" panose="020B0604030504040204" pitchFamily="50" charset="-128"/>
                <a:cs typeface="+mn-ea"/>
                <a:sym typeface="+mn-lt"/>
              </a:rPr>
              <a:t>(HBS</a:t>
            </a:r>
            <a:r>
              <a:rPr lang="zh-TW" altLang="en-US" sz="1400" b="1">
                <a:solidFill>
                  <a:schemeClr val="bg1"/>
                </a:solidFill>
                <a:latin typeface="Meiryo UI" panose="020B0604030504040204" pitchFamily="50" charset="-128"/>
                <a:ea typeface="Meiryo UI" panose="020B0604030504040204" pitchFamily="50" charset="-128"/>
                <a:cs typeface="+mn-ea"/>
                <a:sym typeface="+mn-lt"/>
              </a:rPr>
              <a:t> </a:t>
            </a:r>
            <a:r>
              <a:rPr lang="en-US" altLang="zh-TW" sz="1400" b="1" dirty="0">
                <a:solidFill>
                  <a:schemeClr val="bg1"/>
                </a:solidFill>
                <a:latin typeface="Meiryo UI" panose="020B0604030504040204" pitchFamily="50" charset="-128"/>
                <a:ea typeface="Meiryo UI" panose="020B0604030504040204" pitchFamily="50" charset="-128"/>
                <a:cs typeface="+mn-ea"/>
                <a:sym typeface="+mn-lt"/>
              </a:rPr>
              <a:t>3</a:t>
            </a:r>
            <a:r>
              <a:rPr lang="zh-TW" sz="1400" b="1">
                <a:solidFill>
                  <a:schemeClr val="bg1"/>
                </a:solidFill>
                <a:latin typeface="Meiryo UI" panose="020B0604030504040204" pitchFamily="50" charset="-128"/>
                <a:ea typeface="Meiryo UI" panose="020B0604030504040204" pitchFamily="50" charset="-128"/>
                <a:cs typeface="+mn-ea"/>
                <a:sym typeface="+mn-lt"/>
              </a:rPr>
              <a:t>を経由)</a:t>
            </a:r>
            <a:endParaRPr lang="en-US" sz="1400">
              <a:solidFill>
                <a:schemeClr val="bg1"/>
              </a:solidFill>
              <a:latin typeface="Meiryo UI" panose="020B0604030504040204" pitchFamily="50" charset="-128"/>
              <a:ea typeface="Meiryo UI" panose="020B0604030504040204" pitchFamily="50" charset="-128"/>
              <a:cs typeface="Arial"/>
            </a:endParaRPr>
          </a:p>
        </p:txBody>
      </p:sp>
      <p:sp>
        <p:nvSpPr>
          <p:cNvPr id="136" name="文字方塊 135">
            <a:extLst>
              <a:ext uri="{FF2B5EF4-FFF2-40B4-BE49-F238E27FC236}">
                <a16:creationId xmlns:a16="http://schemas.microsoft.com/office/drawing/2014/main" id="{4DE6EEC6-3FF2-1C91-C633-E28DFD61EBE8}"/>
              </a:ext>
            </a:extLst>
          </p:cNvPr>
          <p:cNvSpPr txBox="1"/>
          <p:nvPr/>
        </p:nvSpPr>
        <p:spPr>
          <a:xfrm>
            <a:off x="1995164" y="6171014"/>
            <a:ext cx="2606211" cy="47961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ts val="1600"/>
              </a:lnSpc>
            </a:pPr>
            <a:r>
              <a:rPr lang="en-US" altLang="zh-TW" sz="1200" b="1">
                <a:latin typeface="Meiryo UI" panose="020B0604030504040204" pitchFamily="50" charset="-128"/>
                <a:ea typeface="Meiryo UI" panose="020B0604030504040204" pitchFamily="50" charset="-128"/>
                <a:cs typeface="+mn-ea"/>
                <a:sym typeface="+mn-lt"/>
              </a:rPr>
              <a:t>File Station</a:t>
            </a:r>
            <a:r>
              <a:rPr lang="zh-TW" altLang="en-US" sz="1200" b="1">
                <a:latin typeface="Meiryo UI" panose="020B0604030504040204" pitchFamily="50" charset="-128"/>
                <a:ea typeface="Meiryo UI" panose="020B0604030504040204" pitchFamily="50" charset="-128"/>
                <a:cs typeface="+mn-ea"/>
                <a:sym typeface="+mn-lt"/>
              </a:rPr>
              <a:t> with </a:t>
            </a:r>
            <a:r>
              <a:rPr lang="en-US" altLang="zh-TW" sz="1200" b="1" err="1">
                <a:latin typeface="Meiryo UI" panose="020B0604030504040204" pitchFamily="50" charset="-128"/>
                <a:ea typeface="Meiryo UI" panose="020B0604030504040204" pitchFamily="50" charset="-128"/>
                <a:cs typeface="+mn-ea"/>
                <a:sym typeface="+mn-lt"/>
              </a:rPr>
              <a:t>QuDedup</a:t>
            </a:r>
            <a:r>
              <a:rPr lang="en-US" altLang="zh-TW" sz="1200" b="1">
                <a:latin typeface="Meiryo UI" panose="020B0604030504040204" pitchFamily="50" charset="-128"/>
                <a:ea typeface="Meiryo UI" panose="020B0604030504040204" pitchFamily="50" charset="-128"/>
                <a:cs typeface="+mn-ea"/>
                <a:sym typeface="+mn-lt"/>
              </a:rPr>
              <a:t> 
</a:t>
            </a:r>
            <a:r>
              <a:rPr lang="zh-TW" altLang="en-US" sz="1200" b="1">
                <a:latin typeface="Meiryo UI" panose="020B0604030504040204" pitchFamily="50" charset="-128"/>
                <a:ea typeface="Meiryo UI" panose="020B0604030504040204" pitchFamily="50" charset="-128"/>
                <a:cs typeface="+mn-ea"/>
                <a:sym typeface="+mn-lt"/>
              </a:rPr>
              <a:t>(soon)</a:t>
            </a:r>
            <a:endParaRPr lang="en-US" altLang="zh-TW" sz="1200">
              <a:latin typeface="Meiryo UI" panose="020B0604030504040204" pitchFamily="50" charset="-128"/>
              <a:ea typeface="Meiryo UI" panose="020B0604030504040204" pitchFamily="50" charset="-128"/>
              <a:cs typeface="+mn-ea"/>
              <a:sym typeface="+mn-lt"/>
            </a:endParaRPr>
          </a:p>
        </p:txBody>
      </p:sp>
      <p:pic>
        <p:nvPicPr>
          <p:cNvPr id="137" name="圖片 136">
            <a:extLst>
              <a:ext uri="{FF2B5EF4-FFF2-40B4-BE49-F238E27FC236}">
                <a16:creationId xmlns:a16="http://schemas.microsoft.com/office/drawing/2014/main" id="{02A3510B-6188-53C9-01BF-6C9B851FB3A7}"/>
              </a:ext>
            </a:extLst>
          </p:cNvPr>
          <p:cNvPicPr>
            <a:picLocks noChangeAspect="1"/>
          </p:cNvPicPr>
          <p:nvPr/>
        </p:nvPicPr>
        <p:blipFill>
          <a:blip r:embed="rId15"/>
          <a:stretch>
            <a:fillRect/>
          </a:stretch>
        </p:blipFill>
        <p:spPr>
          <a:xfrm>
            <a:off x="1313324" y="1538234"/>
            <a:ext cx="1002082" cy="1002082"/>
          </a:xfrm>
          <a:prstGeom prst="rect">
            <a:avLst/>
          </a:prstGeom>
          <a:effectLst>
            <a:outerShdw blurRad="431800" dist="368300" dir="5760000" algn="ctr" rotWithShape="0">
              <a:srgbClr val="000000">
                <a:alpha val="34000"/>
              </a:srgbClr>
            </a:outerShdw>
          </a:effectLst>
        </p:spPr>
      </p:pic>
      <p:grpSp>
        <p:nvGrpSpPr>
          <p:cNvPr id="138" name="Shape 829">
            <a:extLst>
              <a:ext uri="{FF2B5EF4-FFF2-40B4-BE49-F238E27FC236}">
                <a16:creationId xmlns:a16="http://schemas.microsoft.com/office/drawing/2014/main" id="{B364F675-3296-4C89-D0E8-32A5585933A7}"/>
              </a:ext>
            </a:extLst>
          </p:cNvPr>
          <p:cNvGrpSpPr/>
          <p:nvPr/>
        </p:nvGrpSpPr>
        <p:grpSpPr>
          <a:xfrm>
            <a:off x="9510575" y="1906323"/>
            <a:ext cx="1336189" cy="653895"/>
            <a:chOff x="251519" y="2499741"/>
            <a:chExt cx="1944025" cy="951357"/>
          </a:xfrm>
          <a:effectLst>
            <a:outerShdw blurRad="215900" dist="38100" dir="2700000" algn="tl" rotWithShape="0">
              <a:prstClr val="black">
                <a:alpha val="40000"/>
              </a:prstClr>
            </a:outerShdw>
          </a:effectLst>
        </p:grpSpPr>
        <p:pic>
          <p:nvPicPr>
            <p:cNvPr id="139" name="Shape 830">
              <a:extLst>
                <a:ext uri="{FF2B5EF4-FFF2-40B4-BE49-F238E27FC236}">
                  <a16:creationId xmlns:a16="http://schemas.microsoft.com/office/drawing/2014/main" id="{93709B76-8B8C-1857-AA01-67828B5FE8A1}"/>
                </a:ext>
              </a:extLst>
            </p:cNvPr>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40" name="Shape 831">
              <a:extLst>
                <a:ext uri="{FF2B5EF4-FFF2-40B4-BE49-F238E27FC236}">
                  <a16:creationId xmlns:a16="http://schemas.microsoft.com/office/drawing/2014/main" id="{790AB5E5-EE81-F499-B878-CB63860CBE9C}"/>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41" name="Shape 832">
              <a:extLst>
                <a:ext uri="{FF2B5EF4-FFF2-40B4-BE49-F238E27FC236}">
                  <a16:creationId xmlns:a16="http://schemas.microsoft.com/office/drawing/2014/main" id="{57175E5B-7D3C-AF9B-83F5-F29F7937897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42" name="Shape 833">
              <a:extLst>
                <a:ext uri="{FF2B5EF4-FFF2-40B4-BE49-F238E27FC236}">
                  <a16:creationId xmlns:a16="http://schemas.microsoft.com/office/drawing/2014/main" id="{AE50AC0D-E588-FD40-55B1-84679BD7B151}"/>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43" name="Shape 834">
              <a:extLst>
                <a:ext uri="{FF2B5EF4-FFF2-40B4-BE49-F238E27FC236}">
                  <a16:creationId xmlns:a16="http://schemas.microsoft.com/office/drawing/2014/main" id="{1A4562E7-1FFA-F198-FF27-2838D3641266}"/>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44" name="Shape 835">
              <a:extLst>
                <a:ext uri="{FF2B5EF4-FFF2-40B4-BE49-F238E27FC236}">
                  <a16:creationId xmlns:a16="http://schemas.microsoft.com/office/drawing/2014/main" id="{4A740422-C9C1-1CDB-F968-E394C707FF47}"/>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45" name="Shape 836">
              <a:extLst>
                <a:ext uri="{FF2B5EF4-FFF2-40B4-BE49-F238E27FC236}">
                  <a16:creationId xmlns:a16="http://schemas.microsoft.com/office/drawing/2014/main" id="{CB0AD7CD-6093-2D03-4925-6B1E00A70962}"/>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cxnSp>
        <p:nvCxnSpPr>
          <p:cNvPr id="146" name="直線單箭頭接點 68">
            <a:extLst>
              <a:ext uri="{FF2B5EF4-FFF2-40B4-BE49-F238E27FC236}">
                <a16:creationId xmlns:a16="http://schemas.microsoft.com/office/drawing/2014/main" id="{ACF9A3CE-A6EC-03DD-3AC1-398A4E8EEE28}"/>
              </a:ext>
            </a:extLst>
          </p:cNvPr>
          <p:cNvCxnSpPr>
            <a:cxnSpLocks/>
          </p:cNvCxnSpPr>
          <p:nvPr/>
        </p:nvCxnSpPr>
        <p:spPr>
          <a:xfrm>
            <a:off x="6191953" y="3523196"/>
            <a:ext cx="68016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7" name="圖片 146">
            <a:extLst>
              <a:ext uri="{FF2B5EF4-FFF2-40B4-BE49-F238E27FC236}">
                <a16:creationId xmlns:a16="http://schemas.microsoft.com/office/drawing/2014/main" id="{4FCF21C2-1375-9FE5-9AAB-49EC98F8CBA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485531" y="3883186"/>
            <a:ext cx="1304048" cy="387631"/>
          </a:xfrm>
          <a:prstGeom prst="rect">
            <a:avLst/>
          </a:prstGeom>
        </p:spPr>
      </p:pic>
      <p:pic>
        <p:nvPicPr>
          <p:cNvPr id="148" name="圖片 147">
            <a:extLst>
              <a:ext uri="{FF2B5EF4-FFF2-40B4-BE49-F238E27FC236}">
                <a16:creationId xmlns:a16="http://schemas.microsoft.com/office/drawing/2014/main" id="{BCE2A204-05B7-E181-7BDE-B01F317C1E26}"/>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2515042" y="3107890"/>
            <a:ext cx="1708613" cy="1068074"/>
          </a:xfrm>
          <a:prstGeom prst="rect">
            <a:avLst/>
          </a:prstGeom>
        </p:spPr>
      </p:pic>
      <p:pic>
        <p:nvPicPr>
          <p:cNvPr id="149" name="圖形 148">
            <a:extLst>
              <a:ext uri="{FF2B5EF4-FFF2-40B4-BE49-F238E27FC236}">
                <a16:creationId xmlns:a16="http://schemas.microsoft.com/office/drawing/2014/main" id="{69271BC8-1DCB-F7AB-5259-DA9B5F4B45C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6"/>
              </a:ext>
            </a:extLst>
          </a:blip>
          <a:stretch>
            <a:fillRect/>
          </a:stretch>
        </p:blipFill>
        <p:spPr>
          <a:xfrm>
            <a:off x="1778915" y="3208956"/>
            <a:ext cx="1049672" cy="831815"/>
          </a:xfrm>
          <a:prstGeom prst="rect">
            <a:avLst/>
          </a:prstGeom>
          <a:effectLst>
            <a:outerShdw blurRad="50800" dist="38100" dir="2700000" algn="tl" rotWithShape="0">
              <a:prstClr val="black">
                <a:alpha val="40000"/>
              </a:prstClr>
            </a:outerShdw>
          </a:effectLst>
        </p:spPr>
      </p:pic>
      <p:sp>
        <p:nvSpPr>
          <p:cNvPr id="150" name="矩形: 圓角 173">
            <a:extLst>
              <a:ext uri="{FF2B5EF4-FFF2-40B4-BE49-F238E27FC236}">
                <a16:creationId xmlns:a16="http://schemas.microsoft.com/office/drawing/2014/main" id="{BA30045A-EDD8-79DC-A170-91EEBD466C8B}"/>
              </a:ext>
            </a:extLst>
          </p:cNvPr>
          <p:cNvSpPr/>
          <p:nvPr/>
        </p:nvSpPr>
        <p:spPr>
          <a:xfrm>
            <a:off x="3079125" y="3930114"/>
            <a:ext cx="811087" cy="276924"/>
          </a:xfrm>
          <a:prstGeom prst="roundRect">
            <a:avLst>
              <a:gd name="adj" fmla="val 14455"/>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151" name="文字方塊 150">
            <a:extLst>
              <a:ext uri="{FF2B5EF4-FFF2-40B4-BE49-F238E27FC236}">
                <a16:creationId xmlns:a16="http://schemas.microsoft.com/office/drawing/2014/main" id="{989872A6-174A-61E7-DA87-BDED72B0F788}"/>
              </a:ext>
            </a:extLst>
          </p:cNvPr>
          <p:cNvSpPr txBox="1"/>
          <p:nvPr/>
        </p:nvSpPr>
        <p:spPr>
          <a:xfrm>
            <a:off x="3107351" y="3926810"/>
            <a:ext cx="804492"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1300">
                <a:latin typeface="Meiryo UI" panose="020B0604030504040204" pitchFamily="50" charset="-128"/>
                <a:ea typeface="Meiryo UI" panose="020B0604030504040204" pitchFamily="50" charset="-128"/>
                <a:cs typeface="+mn-ea"/>
                <a:sym typeface="+mn-lt"/>
              </a:rPr>
              <a:t>Taipei</a:t>
            </a:r>
          </a:p>
        </p:txBody>
      </p:sp>
      <p:pic>
        <p:nvPicPr>
          <p:cNvPr id="152" name="圖片 151">
            <a:extLst>
              <a:ext uri="{FF2B5EF4-FFF2-40B4-BE49-F238E27FC236}">
                <a16:creationId xmlns:a16="http://schemas.microsoft.com/office/drawing/2014/main" id="{5A3D9D8C-7A81-381B-76B8-DC0D57435BB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478677" y="5687706"/>
            <a:ext cx="1304048" cy="387631"/>
          </a:xfrm>
          <a:prstGeom prst="rect">
            <a:avLst/>
          </a:prstGeom>
        </p:spPr>
      </p:pic>
      <p:pic>
        <p:nvPicPr>
          <p:cNvPr id="153" name="圖片 152">
            <a:extLst>
              <a:ext uri="{FF2B5EF4-FFF2-40B4-BE49-F238E27FC236}">
                <a16:creationId xmlns:a16="http://schemas.microsoft.com/office/drawing/2014/main" id="{ADB24674-218B-53E1-7400-FA5DBA47DEB6}"/>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2352767" y="4924624"/>
            <a:ext cx="1679814" cy="1050071"/>
          </a:xfrm>
          <a:prstGeom prst="rect">
            <a:avLst/>
          </a:prstGeom>
        </p:spPr>
      </p:pic>
      <p:pic>
        <p:nvPicPr>
          <p:cNvPr id="154" name="圖形 153">
            <a:extLst>
              <a:ext uri="{FF2B5EF4-FFF2-40B4-BE49-F238E27FC236}">
                <a16:creationId xmlns:a16="http://schemas.microsoft.com/office/drawing/2014/main" id="{57065C4C-FA45-6278-419B-46D6E51A8CF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402698" y="5062250"/>
            <a:ext cx="263337" cy="819272"/>
          </a:xfrm>
          <a:prstGeom prst="rect">
            <a:avLst/>
          </a:prstGeom>
          <a:effectLst>
            <a:outerShdw blurRad="50800" dist="38100" dir="2700000" algn="tl" rotWithShape="0">
              <a:prstClr val="black">
                <a:alpha val="40000"/>
              </a:prstClr>
            </a:outerShdw>
          </a:effectLst>
        </p:spPr>
      </p:pic>
      <p:sp>
        <p:nvSpPr>
          <p:cNvPr id="155" name="矩形: 圓角 176">
            <a:extLst>
              <a:ext uri="{FF2B5EF4-FFF2-40B4-BE49-F238E27FC236}">
                <a16:creationId xmlns:a16="http://schemas.microsoft.com/office/drawing/2014/main" id="{A73ECD48-009C-F953-11E1-3E477168CCA4}"/>
              </a:ext>
            </a:extLst>
          </p:cNvPr>
          <p:cNvSpPr/>
          <p:nvPr/>
        </p:nvSpPr>
        <p:spPr>
          <a:xfrm>
            <a:off x="3079125" y="5786822"/>
            <a:ext cx="811087" cy="276924"/>
          </a:xfrm>
          <a:prstGeom prst="roundRect">
            <a:avLst>
              <a:gd name="adj" fmla="val 11398"/>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156" name="文字方塊 155">
            <a:extLst>
              <a:ext uri="{FF2B5EF4-FFF2-40B4-BE49-F238E27FC236}">
                <a16:creationId xmlns:a16="http://schemas.microsoft.com/office/drawing/2014/main" id="{44D80842-62CE-8AE3-499C-39B44444688A}"/>
              </a:ext>
            </a:extLst>
          </p:cNvPr>
          <p:cNvSpPr txBox="1"/>
          <p:nvPr/>
        </p:nvSpPr>
        <p:spPr>
          <a:xfrm>
            <a:off x="3072715" y="5783518"/>
            <a:ext cx="787174"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1300">
                <a:latin typeface="Meiryo UI" panose="020B0604030504040204" pitchFamily="50" charset="-128"/>
                <a:ea typeface="Meiryo UI" panose="020B0604030504040204" pitchFamily="50" charset="-128"/>
                <a:cs typeface="+mn-ea"/>
                <a:sym typeface="+mn-lt"/>
              </a:rPr>
              <a:t>Taipei</a:t>
            </a:r>
            <a:endParaRPr lang="zh-TW">
              <a:latin typeface="Meiryo UI" panose="020B0604030504040204" pitchFamily="50" charset="-128"/>
              <a:ea typeface="Meiryo UI" panose="020B0604030504040204" pitchFamily="50" charset="-128"/>
              <a:cs typeface="+mn-ea"/>
              <a:sym typeface="+mn-lt"/>
            </a:endParaRPr>
          </a:p>
        </p:txBody>
      </p:sp>
      <p:pic>
        <p:nvPicPr>
          <p:cNvPr id="157" name="圖片 156" descr="一張含有 畫畫 的圖片&#10;&#10;自動產生的描述">
            <a:extLst>
              <a:ext uri="{FF2B5EF4-FFF2-40B4-BE49-F238E27FC236}">
                <a16:creationId xmlns:a16="http://schemas.microsoft.com/office/drawing/2014/main" id="{E9CCFA94-9EBB-D70B-9AE2-E11D1422F5DD}"/>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553579" y="5474259"/>
            <a:ext cx="365686" cy="365686"/>
          </a:xfrm>
          <a:prstGeom prst="rect">
            <a:avLst/>
          </a:prstGeom>
          <a:effectLst>
            <a:outerShdw blurRad="50800" dist="38100" dir="2700000" algn="tl" rotWithShape="0">
              <a:prstClr val="black">
                <a:alpha val="40000"/>
              </a:prstClr>
            </a:outerShdw>
          </a:effectLst>
        </p:spPr>
      </p:pic>
      <p:pic>
        <p:nvPicPr>
          <p:cNvPr id="158" name="圖片 157">
            <a:extLst>
              <a:ext uri="{FF2B5EF4-FFF2-40B4-BE49-F238E27FC236}">
                <a16:creationId xmlns:a16="http://schemas.microsoft.com/office/drawing/2014/main" id="{FF9CA163-0382-8595-B0C4-8BEFD27503F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4982735" y="3777002"/>
            <a:ext cx="1304048" cy="387631"/>
          </a:xfrm>
          <a:prstGeom prst="rect">
            <a:avLst/>
          </a:prstGeom>
        </p:spPr>
      </p:pic>
      <p:pic>
        <p:nvPicPr>
          <p:cNvPr id="159" name="圖片 158">
            <a:extLst>
              <a:ext uri="{FF2B5EF4-FFF2-40B4-BE49-F238E27FC236}">
                <a16:creationId xmlns:a16="http://schemas.microsoft.com/office/drawing/2014/main" id="{463E3F63-CE0D-A6A1-65AA-02016303EF34}"/>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4980238" y="3134018"/>
            <a:ext cx="1619746" cy="1012522"/>
          </a:xfrm>
          <a:prstGeom prst="rect">
            <a:avLst/>
          </a:prstGeom>
        </p:spPr>
      </p:pic>
      <p:pic>
        <p:nvPicPr>
          <p:cNvPr id="160" name="圖形 159">
            <a:extLst>
              <a:ext uri="{FF2B5EF4-FFF2-40B4-BE49-F238E27FC236}">
                <a16:creationId xmlns:a16="http://schemas.microsoft.com/office/drawing/2014/main" id="{D679828A-D600-6321-F32D-FE440A9AC5A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033276" y="3206873"/>
            <a:ext cx="263337" cy="819272"/>
          </a:xfrm>
          <a:prstGeom prst="rect">
            <a:avLst/>
          </a:prstGeom>
          <a:effectLst>
            <a:outerShdw blurRad="50800" dist="38100" dir="2700000" algn="tl" rotWithShape="0">
              <a:prstClr val="black">
                <a:alpha val="40000"/>
              </a:prstClr>
            </a:outerShdw>
          </a:effectLst>
        </p:spPr>
      </p:pic>
      <p:sp>
        <p:nvSpPr>
          <p:cNvPr id="161" name="文字方塊 160">
            <a:extLst>
              <a:ext uri="{FF2B5EF4-FFF2-40B4-BE49-F238E27FC236}">
                <a16:creationId xmlns:a16="http://schemas.microsoft.com/office/drawing/2014/main" id="{D2E7E4EC-1D9A-11A5-F219-684329602A7A}"/>
              </a:ext>
            </a:extLst>
          </p:cNvPr>
          <p:cNvSpPr txBox="1"/>
          <p:nvPr/>
        </p:nvSpPr>
        <p:spPr>
          <a:xfrm>
            <a:off x="5705664" y="4006364"/>
            <a:ext cx="624092" cy="307777"/>
          </a:xfrm>
          <a:prstGeom prst="rect">
            <a:avLst/>
          </a:prstGeom>
          <a:noFill/>
        </p:spPr>
        <p:txBody>
          <a:bodyPr wrap="square" rtlCol="0">
            <a:spAutoFit/>
          </a:bodyPr>
          <a:lstStyle/>
          <a:p>
            <a:pPr algn="ctr"/>
            <a:r>
              <a:rPr lang="en-US" altLang="zh-TW" sz="1400">
                <a:solidFill>
                  <a:schemeClr val="bg1"/>
                </a:solidFill>
                <a:latin typeface="Meiryo UI" panose="020B0604030504040204" pitchFamily="50" charset="-128"/>
                <a:ea typeface="Meiryo UI" panose="020B0604030504040204" pitchFamily="50" charset="-128"/>
                <a:cs typeface="+mn-ea"/>
                <a:sym typeface="+mn-lt"/>
              </a:rPr>
              <a:t>.</a:t>
            </a:r>
            <a:r>
              <a:rPr lang="en-US" altLang="zh-TW" sz="1400" err="1">
                <a:solidFill>
                  <a:schemeClr val="bg1"/>
                </a:solidFill>
                <a:latin typeface="Meiryo UI" panose="020B0604030504040204" pitchFamily="50" charset="-128"/>
                <a:ea typeface="Meiryo UI" panose="020B0604030504040204" pitchFamily="50" charset="-128"/>
                <a:cs typeface="+mn-ea"/>
                <a:sym typeface="+mn-lt"/>
              </a:rPr>
              <a:t>qdff</a:t>
            </a:r>
            <a:endParaRPr lang="zh-TW" altLang="en-US" sz="1400">
              <a:solidFill>
                <a:schemeClr val="bg1"/>
              </a:solidFill>
              <a:latin typeface="Meiryo UI" panose="020B0604030504040204" pitchFamily="50" charset="-128"/>
              <a:ea typeface="Meiryo UI" panose="020B0604030504040204" pitchFamily="50" charset="-128"/>
              <a:cs typeface="+mn-ea"/>
              <a:sym typeface="+mn-lt"/>
            </a:endParaRPr>
          </a:p>
        </p:txBody>
      </p:sp>
      <p:pic>
        <p:nvPicPr>
          <p:cNvPr id="162" name="圖片 161" descr="一張含有 畫畫 的圖片&#10;&#10;自動產生的描述">
            <a:extLst>
              <a:ext uri="{FF2B5EF4-FFF2-40B4-BE49-F238E27FC236}">
                <a16:creationId xmlns:a16="http://schemas.microsoft.com/office/drawing/2014/main" id="{DB6BB8E4-1FA2-8A54-8FF0-19941FB445F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5992329" y="3698713"/>
            <a:ext cx="365686" cy="3656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664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EF136EBE-2A3B-98CD-1C0E-B38FD6DF3C79}"/>
              </a:ext>
            </a:extLst>
          </p:cNvPr>
          <p:cNvSpPr/>
          <p:nvPr/>
        </p:nvSpPr>
        <p:spPr>
          <a:xfrm>
            <a:off x="7960093" y="3051208"/>
            <a:ext cx="3647443" cy="695286"/>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65698"/>
            <a:ext cx="7742645" cy="3739101"/>
          </a:xfrm>
          <a:prstGeom prst="rect">
            <a:avLst/>
          </a:prstGeom>
          <a:effectLst>
            <a:outerShdw blurRad="431800" dist="368300" dir="5760000" algn="ctr" rotWithShape="0">
              <a:srgbClr val="000000">
                <a:alpha val="34000"/>
              </a:srgbClr>
            </a:outerShdw>
          </a:effectLst>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a:xfrm>
            <a:off x="0" y="416177"/>
            <a:ext cx="12192000" cy="949237"/>
          </a:xfrm>
        </p:spPr>
        <p:txBody>
          <a:bodyPr>
            <a:normAutofit fontScale="90000"/>
          </a:bodyPr>
          <a:lstStyle/>
          <a:p>
            <a:pPr algn="ctr"/>
            <a:r>
              <a:rPr lang="en-US" altLang="zh-TW" dirty="0">
                <a:latin typeface="Meiryo UI"/>
                <a:ea typeface="+mn-ea"/>
                <a:cs typeface="+mn-ea"/>
                <a:sym typeface="+mn-lt"/>
              </a:rPr>
              <a:t>DA Drive Analyzer</a:t>
            </a:r>
            <a:r>
              <a:rPr lang="zh-TW" dirty="0">
                <a:latin typeface="Meiryo UI"/>
                <a:ea typeface="Meiryo UI"/>
                <a:cs typeface="+mn-ea"/>
              </a:rPr>
              <a:t/>
            </a:r>
            <a:br>
              <a:rPr lang="zh-TW" dirty="0">
                <a:latin typeface="Meiryo UI"/>
                <a:ea typeface="Meiryo UI"/>
                <a:cs typeface="+mn-ea"/>
              </a:rPr>
            </a:br>
            <a:r>
              <a:rPr lang="zh-TW" dirty="0">
                <a:latin typeface="Meiryo UI"/>
                <a:ea typeface="Meiryo UI"/>
                <a:cs typeface="+mn-ea"/>
                <a:sym typeface="+mn-lt"/>
              </a:rPr>
              <a:t>  </a:t>
            </a:r>
            <a:r>
              <a:rPr lang="zh-TW" altLang="en-US" dirty="0">
                <a:latin typeface="Meiryo UI"/>
                <a:ea typeface="Meiryo UI"/>
                <a:cs typeface="+mn-ea"/>
                <a:sym typeface="+mn-lt"/>
              </a:rPr>
              <a:t>ドライブの故障を予測し、ダウンタイムを最小</a:t>
            </a:r>
            <a:r>
              <a:rPr lang="zh-TW" altLang="en-US" dirty="0" smtClean="0">
                <a:latin typeface="Meiryo UI"/>
                <a:ea typeface="Meiryo UI"/>
                <a:cs typeface="+mn-ea"/>
                <a:sym typeface="+mn-lt"/>
              </a:rPr>
              <a:t>化</a:t>
            </a:r>
            <a:endParaRPr lang="zh-TW" dirty="0">
              <a:latin typeface="Meiryo UI"/>
              <a:ea typeface="Meiryo UI"/>
              <a:cs typeface="+mn-ea"/>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8109282" y="3060012"/>
            <a:ext cx="3301466" cy="113979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altLang="en-US" b="1" dirty="0">
                <a:solidFill>
                  <a:schemeClr val="bg1"/>
                </a:solidFill>
                <a:latin typeface="Meiryo UI"/>
                <a:ea typeface="Meiryo UI"/>
                <a:cs typeface="+mn-ea"/>
                <a:sym typeface="+mn-lt"/>
              </a:rPr>
              <a:t>ドライブの故障を予測し、ダウンタイムを最小限に抑えます</a:t>
            </a:r>
            <a:endParaRPr lang="en-US" altLang="zh-TW" dirty="0">
              <a:solidFill>
                <a:schemeClr val="bg1"/>
              </a:solidFill>
              <a:latin typeface="Meiryo UI"/>
              <a:ea typeface="Meiryo UI"/>
            </a:endParaRPr>
          </a:p>
          <a:p>
            <a:pPr>
              <a:lnSpc>
                <a:spcPct val="130000"/>
              </a:lnSpc>
              <a:spcBef>
                <a:spcPts val="800"/>
              </a:spcBef>
            </a:pPr>
            <a:endParaRPr lang="zh-TW" altLang="en-US" b="1" dirty="0">
              <a:solidFill>
                <a:schemeClr val="bg1"/>
              </a:solidFill>
              <a:cs typeface="+mn-ea"/>
              <a:sym typeface="+mn-lt"/>
            </a:endParaRPr>
          </a:p>
        </p:txBody>
      </p:sp>
      <p:sp>
        <p:nvSpPr>
          <p:cNvPr id="10" name="文字方塊 9">
            <a:extLst>
              <a:ext uri="{FF2B5EF4-FFF2-40B4-BE49-F238E27FC236}">
                <a16:creationId xmlns:a16="http://schemas.microsoft.com/office/drawing/2014/main" id="{AC1107C3-5781-4BD8-B2CE-CB8DFD32831D}"/>
              </a:ext>
            </a:extLst>
          </p:cNvPr>
          <p:cNvSpPr txBox="1"/>
          <p:nvPr/>
        </p:nvSpPr>
        <p:spPr>
          <a:xfrm>
            <a:off x="3554820" y="1910340"/>
            <a:ext cx="8154661" cy="126444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ts val="2700"/>
              </a:lnSpc>
            </a:pPr>
            <a:r>
              <a:rPr lang="en-US" altLang="zh-TW" sz="2000" b="1" dirty="0">
                <a:latin typeface="Meiryo UI"/>
                <a:cs typeface="+mn-ea"/>
                <a:sym typeface="+mn-lt"/>
              </a:rPr>
              <a:t>NAS1</a:t>
            </a:r>
            <a:r>
              <a:rPr lang="zh-TW" altLang="en-US" sz="2000" b="1" dirty="0">
                <a:latin typeface="Meiryo UI"/>
                <a:ea typeface="Meiryo UI"/>
                <a:cs typeface="+mn-ea"/>
                <a:sym typeface="+mn-lt"/>
              </a:rPr>
              <a:t>台につきディスク予測が</a:t>
            </a:r>
            <a:r>
              <a:rPr lang="en-US" altLang="zh-TW" sz="2000" b="1" dirty="0" smtClean="0">
                <a:latin typeface="Meiryo UI"/>
                <a:cs typeface="+mn-ea"/>
                <a:sym typeface="+mn-lt"/>
              </a:rPr>
              <a:t>1</a:t>
            </a:r>
            <a:r>
              <a:rPr lang="ja-JP" altLang="en-US" sz="2000" b="1" dirty="0">
                <a:latin typeface="Meiryo UI"/>
                <a:ea typeface="Meiryo UI"/>
                <a:cs typeface="+mn-ea"/>
                <a:sym typeface="+mn-lt"/>
              </a:rPr>
              <a:t>台</a:t>
            </a:r>
            <a:r>
              <a:rPr lang="zh-TW" altLang="en-US" sz="2000" b="1" dirty="0" smtClean="0">
                <a:latin typeface="Meiryo UI"/>
                <a:ea typeface="Meiryo UI"/>
                <a:cs typeface="+mn-ea"/>
                <a:sym typeface="+mn-lt"/>
              </a:rPr>
              <a:t>分</a:t>
            </a:r>
            <a:r>
              <a:rPr lang="zh-TW" altLang="en-US" sz="2000" b="1" dirty="0">
                <a:latin typeface="Meiryo UI"/>
                <a:ea typeface="Meiryo UI"/>
                <a:cs typeface="+mn-ea"/>
                <a:sym typeface="+mn-lt"/>
              </a:rPr>
              <a:t>無料</a:t>
            </a:r>
            <a:endParaRPr lang="en-US" altLang="zh-TW" dirty="0">
              <a:latin typeface="Meiryo UI"/>
              <a:ea typeface="Meiryo UI"/>
            </a:endParaRPr>
          </a:p>
          <a:p>
            <a:pPr>
              <a:lnSpc>
                <a:spcPts val="2700"/>
              </a:lnSpc>
            </a:pPr>
            <a:r>
              <a:rPr lang="zh-TW" altLang="en-US" sz="2000" b="1" dirty="0">
                <a:latin typeface="Meiryo UI"/>
                <a:ea typeface="Meiryo UI"/>
                <a:cs typeface="+mn-ea"/>
                <a:sym typeface="+mn-lt"/>
              </a:rPr>
              <a:t>ディス</a:t>
            </a:r>
            <a:r>
              <a:rPr lang="zh-TW" altLang="en-US" sz="2000" b="1" dirty="0" smtClean="0">
                <a:latin typeface="Meiryo UI"/>
                <a:ea typeface="Meiryo UI"/>
                <a:cs typeface="+mn-ea"/>
                <a:sym typeface="+mn-lt"/>
              </a:rPr>
              <a:t>ク</a:t>
            </a:r>
            <a:r>
              <a:rPr lang="en-US" altLang="zh-TW" sz="2000" b="1" dirty="0" smtClean="0">
                <a:latin typeface="Meiryo UI"/>
                <a:ea typeface="Meiryo UI"/>
                <a:cs typeface="+mn-ea"/>
                <a:sym typeface="+mn-lt"/>
              </a:rPr>
              <a:t>2</a:t>
            </a:r>
            <a:r>
              <a:rPr lang="ja-JP" altLang="en-US" sz="2000" b="1" dirty="0" smtClean="0">
                <a:latin typeface="Meiryo UI"/>
                <a:ea typeface="Meiryo UI"/>
                <a:cs typeface="+mn-ea"/>
                <a:sym typeface="+mn-lt"/>
              </a:rPr>
              <a:t>台以上の場合は、有料追加ライセンスにて</a:t>
            </a:r>
            <a:r>
              <a:rPr lang="zh-TW" altLang="en-US" sz="2000" b="1" dirty="0" smtClean="0">
                <a:latin typeface="Meiryo UI"/>
                <a:ea typeface="Meiryo UI"/>
                <a:cs typeface="+mn-ea"/>
                <a:sym typeface="+mn-lt"/>
              </a:rPr>
              <a:t>保</a:t>
            </a:r>
            <a:r>
              <a:rPr lang="zh-TW" altLang="en-US" sz="2000" b="1" dirty="0">
                <a:latin typeface="Meiryo UI"/>
                <a:ea typeface="Meiryo UI"/>
                <a:cs typeface="+mn-ea"/>
                <a:sym typeface="+mn-lt"/>
              </a:rPr>
              <a:t>護を強</a:t>
            </a:r>
            <a:r>
              <a:rPr lang="zh-TW" altLang="en-US" sz="2000" b="1" dirty="0" smtClean="0">
                <a:latin typeface="Meiryo UI"/>
                <a:ea typeface="Meiryo UI"/>
                <a:cs typeface="+mn-ea"/>
                <a:sym typeface="+mn-lt"/>
              </a:rPr>
              <a:t>化</a:t>
            </a:r>
            <a:r>
              <a:rPr lang="ja-JP" altLang="en-US" sz="2000" b="1" dirty="0">
                <a:latin typeface="Meiryo UI"/>
                <a:ea typeface="Meiryo UI"/>
                <a:cs typeface="+mn-ea"/>
                <a:sym typeface="+mn-lt"/>
              </a:rPr>
              <a:t>可能</a:t>
            </a:r>
            <a:endParaRPr lang="zh-TW" dirty="0">
              <a:latin typeface="Meiryo UI"/>
              <a:ea typeface="Meiryo UI"/>
            </a:endParaRPr>
          </a:p>
          <a:p>
            <a:pPr>
              <a:lnSpc>
                <a:spcPts val="2700"/>
              </a:lnSpc>
              <a:spcBef>
                <a:spcPts val="800"/>
              </a:spcBef>
            </a:pPr>
            <a:endParaRPr lang="zh-TW" altLang="en-US" sz="2000" b="1" dirty="0">
              <a:cs typeface="+mn-ea"/>
              <a:sym typeface="+mn-lt"/>
            </a:endParaRPr>
          </a:p>
        </p:txBody>
      </p:sp>
      <p:pic>
        <p:nvPicPr>
          <p:cNvPr id="16" name="圖片 15">
            <a:extLst>
              <a:ext uri="{FF2B5EF4-FFF2-40B4-BE49-F238E27FC236}">
                <a16:creationId xmlns:a16="http://schemas.microsoft.com/office/drawing/2014/main" id="{D4DCE73D-3763-EE72-33A6-2D44933CFD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6598" y="1763520"/>
            <a:ext cx="1018482" cy="1018482"/>
          </a:xfrm>
          <a:prstGeom prst="rect">
            <a:avLst/>
          </a:prstGeom>
          <a:effectLst>
            <a:outerShdw blurRad="431800" dist="368300" dir="5760000" algn="t" rotWithShape="0">
              <a:prstClr val="black">
                <a:alpha val="34000"/>
              </a:prstClr>
            </a:outerShdw>
          </a:effectLst>
        </p:spPr>
      </p:pic>
      <p:sp>
        <p:nvSpPr>
          <p:cNvPr id="20" name="文字方塊 19">
            <a:extLst>
              <a:ext uri="{FF2B5EF4-FFF2-40B4-BE49-F238E27FC236}">
                <a16:creationId xmlns:a16="http://schemas.microsoft.com/office/drawing/2014/main" id="{6822DEA5-BC84-A1A4-383D-AAE3DE622FC5}"/>
              </a:ext>
            </a:extLst>
          </p:cNvPr>
          <p:cNvSpPr txBox="1"/>
          <p:nvPr/>
        </p:nvSpPr>
        <p:spPr>
          <a:xfrm>
            <a:off x="8090032" y="3896185"/>
            <a:ext cx="3320716" cy="2463816"/>
          </a:xfrm>
          <a:prstGeom prst="rect">
            <a:avLst/>
          </a:prstGeom>
          <a:noFill/>
        </p:spPr>
        <p:txBody>
          <a:bodyPr wrap="square" lIns="91440" tIns="45720" rIns="91440" bIns="45720" anchor="t">
            <a:spAutoFit/>
          </a:bodyPr>
          <a:lstStyle/>
          <a:p>
            <a:r>
              <a:rPr lang="en-US" altLang="zh-TW" sz="1900" dirty="0">
                <a:latin typeface="Meiryo UI"/>
                <a:cs typeface="+mn-ea"/>
                <a:sym typeface="+mn-lt"/>
              </a:rPr>
              <a:t>DA Drive Analyzer</a:t>
            </a:r>
            <a:r>
              <a:rPr lang="zh-TW" altLang="en-US" sz="1900">
                <a:latin typeface="Meiryo UI"/>
                <a:ea typeface="Meiryo UI"/>
                <a:cs typeface="+mn-ea"/>
                <a:sym typeface="+mn-lt"/>
              </a:rPr>
              <a:t>は、</a:t>
            </a:r>
            <a:r>
              <a:rPr lang="zh-TW" sz="1900">
                <a:latin typeface="Meiryo UI"/>
                <a:ea typeface="Meiryo UI"/>
                <a:cs typeface="+mn-ea"/>
                <a:sym typeface="+mn-lt"/>
              </a:rPr>
              <a:t>ULINK</a:t>
            </a:r>
            <a:r>
              <a:rPr lang="zh-TW" altLang="en-US" sz="1900">
                <a:latin typeface="Meiryo UI"/>
                <a:ea typeface="Meiryo UI"/>
                <a:cs typeface="+mn-ea"/>
                <a:sym typeface="+mn-lt"/>
              </a:rPr>
              <a:t>クラウド人工知能技術を統合しています。ディスク</a:t>
            </a:r>
            <a:r>
              <a:rPr lang="zh-TW" sz="1900">
                <a:latin typeface="Meiryo UI"/>
                <a:ea typeface="Meiryo UI"/>
                <a:cs typeface="+mn-ea"/>
                <a:sym typeface="+mn-lt"/>
              </a:rPr>
              <a:t>障</a:t>
            </a:r>
            <a:r>
              <a:rPr lang="zh-TW" altLang="en-US" sz="1900">
                <a:latin typeface="Meiryo UI"/>
                <a:ea typeface="Meiryo UI"/>
                <a:cs typeface="+mn-ea"/>
                <a:sym typeface="+mn-lt"/>
              </a:rPr>
              <a:t>害の前に通知することができるので、不当なディスク損傷によるデータ損失やダウンタイム損失を防ぐことができます。</a:t>
            </a:r>
            <a:endParaRPr lang="en-US" altLang="zh-TW">
              <a:latin typeface="Meiryo UI"/>
              <a:ea typeface="Meiryo UI"/>
            </a:endParaRPr>
          </a:p>
          <a:p>
            <a:pPr>
              <a:lnSpc>
                <a:spcPts val="2800"/>
              </a:lnSpc>
            </a:pPr>
            <a:endParaRPr lang="zh-TW" altLang="en-US" sz="1900">
              <a:cs typeface="+mn-ea"/>
              <a:sym typeface="+mn-lt"/>
            </a:endParaRPr>
          </a:p>
        </p:txBody>
      </p:sp>
    </p:spTree>
    <p:extLst>
      <p:ext uri="{BB962C8B-B14F-4D97-AF65-F5344CB8AC3E}">
        <p14:creationId xmlns:p14="http://schemas.microsoft.com/office/powerpoint/2010/main" val="8292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D90DC47-0184-37A8-61F8-1EF5622371EC}"/>
              </a:ext>
            </a:extLst>
          </p:cNvPr>
          <p:cNvSpPr/>
          <p:nvPr/>
        </p:nvSpPr>
        <p:spPr>
          <a:xfrm>
            <a:off x="563158" y="3008040"/>
            <a:ext cx="4166718" cy="674169"/>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D5FF0C24-EA2F-F847-8F31-9ED67745973C}"/>
              </a:ext>
            </a:extLst>
          </p:cNvPr>
          <p:cNvSpPr>
            <a:spLocks noGrp="1"/>
          </p:cNvSpPr>
          <p:nvPr>
            <p:ph type="title"/>
          </p:nvPr>
        </p:nvSpPr>
        <p:spPr>
          <a:xfrm>
            <a:off x="1654572" y="-25401"/>
            <a:ext cx="8708625" cy="1717423"/>
          </a:xfrm>
        </p:spPr>
        <p:txBody>
          <a:bodyPr>
            <a:normAutofit/>
          </a:bodyPr>
          <a:lstStyle/>
          <a:p>
            <a:pPr algn="ctr">
              <a:lnSpc>
                <a:spcPts val="4600"/>
              </a:lnSpc>
            </a:pPr>
            <a:r>
              <a:rPr lang="zh-TW" altLang="en-US" sz="3800">
                <a:latin typeface="Meiryo UI" panose="020B0604030504040204" pitchFamily="50" charset="-128"/>
                <a:ea typeface="Meiryo UI" panose="020B0604030504040204" pitchFamily="50" charset="-128"/>
                <a:cs typeface="+mn-ea"/>
                <a:sym typeface="+mn-lt"/>
              </a:rPr>
              <a:t>ランサムウェアの脅威に対抗するための</a:t>
            </a:r>
            <a:r>
              <a:rPr lang="zh-TW" altLang="en-US" sz="3800" dirty="0">
                <a:latin typeface="Meiryo UI" panose="020B0604030504040204" pitchFamily="50" charset="-128"/>
                <a:ea typeface="Meiryo UI" panose="020B0604030504040204" pitchFamily="50" charset="-128"/>
                <a:cs typeface="+mn-ea"/>
                <a:sym typeface="+mn-lt"/>
              </a:rPr>
              <a:t/>
            </a:r>
            <a:br>
              <a:rPr lang="zh-TW" altLang="en-US" sz="3800" dirty="0">
                <a:latin typeface="Meiryo UI" panose="020B0604030504040204" pitchFamily="50" charset="-128"/>
                <a:ea typeface="Meiryo UI" panose="020B0604030504040204" pitchFamily="50" charset="-128"/>
                <a:cs typeface="+mn-ea"/>
                <a:sym typeface="+mn-lt"/>
              </a:rPr>
            </a:br>
            <a:r>
              <a:rPr lang="zh-TW" altLang="en-US" sz="3800">
                <a:latin typeface="Meiryo UI" panose="020B0604030504040204" pitchFamily="50" charset="-128"/>
                <a:ea typeface="Meiryo UI" panose="020B0604030504040204" pitchFamily="50" charset="-128"/>
                <a:cs typeface="+mn-ea"/>
                <a:sym typeface="+mn-lt"/>
              </a:rPr>
              <a:t>スナップショット</a:t>
            </a:r>
            <a:endParaRPr lang="en-US" altLang="zh-TW">
              <a:latin typeface="Meiryo UI" panose="020B0604030504040204" pitchFamily="50" charset="-128"/>
              <a:ea typeface="Meiryo UI" panose="020B0604030504040204" pitchFamily="50" charset="-128"/>
            </a:endParaRPr>
          </a:p>
        </p:txBody>
      </p:sp>
      <p:pic>
        <p:nvPicPr>
          <p:cNvPr id="7"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8030" y="3164440"/>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12C6FE5-FD6C-4983-9AE6-1DA5755C81FE}"/>
              </a:ext>
            </a:extLst>
          </p:cNvPr>
          <p:cNvSpPr txBox="1"/>
          <p:nvPr/>
        </p:nvSpPr>
        <p:spPr>
          <a:xfrm>
            <a:off x="556280" y="1756607"/>
            <a:ext cx="10318697" cy="1251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sz="2000" dirty="0">
                <a:solidFill>
                  <a:srgbClr val="000000"/>
                </a:solidFill>
                <a:latin typeface="Meiryo UI" panose="020B0604030504040204" pitchFamily="50" charset="-128"/>
                <a:ea typeface="Meiryo UI" panose="020B0604030504040204" pitchFamily="50" charset="-128"/>
                <a:cs typeface="Arial"/>
                <a:sym typeface="+mn-lt"/>
              </a:rPr>
              <a:t>TS-262/462はスナップショットをサポートしており</a:t>
            </a:r>
            <a:r>
              <a:rPr lang="en-US" sz="2000" dirty="0">
                <a:latin typeface="Meiryo UI" panose="020B0604030504040204" pitchFamily="50" charset="-128"/>
                <a:ea typeface="Meiryo UI" panose="020B0604030504040204" pitchFamily="50" charset="-128"/>
                <a:cs typeface="Arial"/>
                <a:sym typeface="+mn-lt"/>
              </a:rPr>
              <a:t>、</a:t>
            </a:r>
            <a:r>
              <a:rPr lang="ja-JP" altLang="en-US" sz="2000">
                <a:latin typeface="Meiryo UI" panose="020B0604030504040204" pitchFamily="50" charset="-128"/>
                <a:ea typeface="Meiryo UI" panose="020B0604030504040204" pitchFamily="50" charset="-128"/>
                <a:cs typeface="Arial"/>
                <a:sym typeface="+mn-lt"/>
              </a:rPr>
              <a:t>写真を撮るように数秒以内に</a:t>
            </a:r>
            <a:endParaRPr lang="en-US" altLang="zh-TW" dirty="0">
              <a:latin typeface="Meiryo UI" panose="020B0604030504040204" pitchFamily="50" charset="-128"/>
              <a:ea typeface="Meiryo UI" panose="020B0604030504040204" pitchFamily="50" charset="-128"/>
              <a:cs typeface="Arial"/>
              <a:sym typeface="+mn-lt"/>
            </a:endParaRPr>
          </a:p>
          <a:p>
            <a:pPr>
              <a:lnSpc>
                <a:spcPct val="130000"/>
              </a:lnSpc>
            </a:pPr>
            <a:r>
              <a:rPr lang="en-US" sz="2000" dirty="0" err="1">
                <a:latin typeface="Meiryo UI" panose="020B0604030504040204" pitchFamily="50" charset="-128"/>
                <a:ea typeface="Meiryo UI" panose="020B0604030504040204" pitchFamily="50" charset="-128"/>
                <a:cs typeface="Arial"/>
                <a:sym typeface="+mn-lt"/>
              </a:rPr>
              <a:t>NASシステムとデータの完全な状態が記録されます</a:t>
            </a:r>
            <a:r>
              <a:rPr lang="en-US" sz="2000" dirty="0">
                <a:latin typeface="Meiryo UI" panose="020B0604030504040204" pitchFamily="50" charset="-128"/>
                <a:ea typeface="Meiryo UI" panose="020B0604030504040204" pitchFamily="50" charset="-128"/>
                <a:cs typeface="Arial"/>
                <a:sym typeface="+mn-lt"/>
              </a:rPr>
              <a:t>。</a:t>
            </a:r>
            <a:endParaRPr lang="en-US" altLang="zh-TW" dirty="0">
              <a:latin typeface="Meiryo UI" panose="020B0604030504040204" pitchFamily="50" charset="-128"/>
              <a:ea typeface="Meiryo UI" panose="020B0604030504040204" pitchFamily="50" charset="-128"/>
            </a:endParaRPr>
          </a:p>
          <a:p>
            <a:pPr>
              <a:lnSpc>
                <a:spcPct val="130000"/>
              </a:lnSpc>
            </a:pPr>
            <a:endParaRPr lang="en-US" altLang="zh-TW" sz="200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pic>
        <p:nvPicPr>
          <p:cNvPr id="9" name="圖片 8">
            <a:extLst>
              <a:ext uri="{FF2B5EF4-FFF2-40B4-BE49-F238E27FC236}">
                <a16:creationId xmlns:a16="http://schemas.microsoft.com/office/drawing/2014/main" id="{D5A3D9C9-70D3-44DE-9426-03AD146B9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831" y="5406535"/>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0" name="文字方塊 9">
            <a:extLst>
              <a:ext uri="{FF2B5EF4-FFF2-40B4-BE49-F238E27FC236}">
                <a16:creationId xmlns:a16="http://schemas.microsoft.com/office/drawing/2014/main" id="{012C6FE5-FD6C-4983-9AE6-1DA5755C81FE}"/>
              </a:ext>
            </a:extLst>
          </p:cNvPr>
          <p:cNvSpPr txBox="1"/>
          <p:nvPr/>
        </p:nvSpPr>
        <p:spPr>
          <a:xfrm>
            <a:off x="603310" y="3154435"/>
            <a:ext cx="47048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bg1"/>
                </a:solidFill>
                <a:latin typeface="Meiryo UI" panose="020B0604030504040204" pitchFamily="50" charset="-128"/>
                <a:ea typeface="Meiryo UI" panose="020B0604030504040204" pitchFamily="50" charset="-128"/>
                <a:cs typeface="+mn-ea"/>
                <a:sym typeface="+mn-lt"/>
              </a:rPr>
              <a:t>増大するラン</a:t>
            </a:r>
            <a:r>
              <a:rPr lang="zh-TW" b="1">
                <a:solidFill>
                  <a:schemeClr val="bg1"/>
                </a:solidFill>
                <a:latin typeface="Meiryo UI" panose="020B0604030504040204" pitchFamily="50" charset="-128"/>
                <a:ea typeface="Meiryo UI" panose="020B0604030504040204" pitchFamily="50" charset="-128"/>
                <a:cs typeface="+mn-ea"/>
                <a:sym typeface="+mn-lt"/>
              </a:rPr>
              <a:t>サ</a:t>
            </a:r>
            <a:r>
              <a:rPr lang="zh-TW" altLang="en-US" b="1">
                <a:solidFill>
                  <a:schemeClr val="bg1"/>
                </a:solidFill>
                <a:latin typeface="Meiryo UI" panose="020B0604030504040204" pitchFamily="50" charset="-128"/>
                <a:ea typeface="Meiryo UI" panose="020B0604030504040204" pitchFamily="50" charset="-128"/>
                <a:cs typeface="+mn-ea"/>
                <a:sym typeface="+mn-lt"/>
              </a:rPr>
              <a:t>ムウェアの脅威を軽減</a:t>
            </a:r>
            <a:endParaRPr lang="en-US" altLang="zh-TW">
              <a:solidFill>
                <a:schemeClr val="bg1"/>
              </a:solidFill>
              <a:latin typeface="Meiryo UI" panose="020B0604030504040204" pitchFamily="50" charset="-128"/>
              <a:ea typeface="Meiryo UI" panose="020B0604030504040204" pitchFamily="50" charset="-128"/>
            </a:endParaRPr>
          </a:p>
        </p:txBody>
      </p:sp>
      <p:sp>
        <p:nvSpPr>
          <p:cNvPr id="11" name="文字方塊 10">
            <a:extLst>
              <a:ext uri="{FF2B5EF4-FFF2-40B4-BE49-F238E27FC236}">
                <a16:creationId xmlns:a16="http://schemas.microsoft.com/office/drawing/2014/main" id="{012C6FE5-FD6C-4983-9AE6-1DA5755C81FE}"/>
              </a:ext>
            </a:extLst>
          </p:cNvPr>
          <p:cNvSpPr txBox="1"/>
          <p:nvPr/>
        </p:nvSpPr>
        <p:spPr>
          <a:xfrm>
            <a:off x="599563" y="3810721"/>
            <a:ext cx="4223608" cy="3408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spcBef>
                <a:spcPts val="500"/>
              </a:spcBef>
            </a:pPr>
            <a:r>
              <a:rPr lang="en-US" b="1" dirty="0">
                <a:latin typeface="Meiryo UI" panose="020B0604030504040204" pitchFamily="50" charset="-128"/>
                <a:ea typeface="Meiryo UI" panose="020B0604030504040204" pitchFamily="50" charset="-128"/>
                <a:cs typeface="+mn-ea"/>
                <a:sym typeface="+mn-lt"/>
              </a:rPr>
              <a:t>Step 1 </a:t>
            </a:r>
            <a:endParaRPr lang="zh-TW" altLang="en-US" dirty="0">
              <a:latin typeface="Meiryo UI" panose="020B0604030504040204" pitchFamily="50" charset="-128"/>
              <a:ea typeface="Meiryo UI" panose="020B0604030504040204" pitchFamily="50" charset="-128"/>
              <a:cs typeface="+mn-ea"/>
            </a:endParaRPr>
          </a:p>
          <a:p>
            <a:pPr>
              <a:lnSpc>
                <a:spcPts val="2200"/>
              </a:lnSpc>
              <a:spcBef>
                <a:spcPts val="500"/>
              </a:spcBef>
            </a:pPr>
            <a:r>
              <a:rPr lang="en-US" err="1">
                <a:latin typeface="Meiryo UI" panose="020B0604030504040204" pitchFamily="50" charset="-128"/>
                <a:ea typeface="Meiryo UI" panose="020B0604030504040204" pitchFamily="50" charset="-128"/>
                <a:cs typeface="Arial"/>
                <a:sym typeface="+mn-lt"/>
              </a:rPr>
              <a:t>定期的なアップデート</a:t>
            </a:r>
            <a:r>
              <a:rPr lang="ja-JP" altLang="en-US">
                <a:latin typeface="Meiryo UI" panose="020B0604030504040204" pitchFamily="50" charset="-128"/>
                <a:ea typeface="Meiryo UI" panose="020B0604030504040204" pitchFamily="50" charset="-128"/>
                <a:cs typeface="Arial"/>
                <a:sym typeface="+mn-lt"/>
              </a:rPr>
              <a:t>、</a:t>
            </a:r>
            <a:endParaRPr lang="en-US" altLang="ja-JP">
              <a:latin typeface="Meiryo UI" panose="020B0604030504040204" pitchFamily="50" charset="-128"/>
              <a:ea typeface="Meiryo UI" panose="020B0604030504040204" pitchFamily="50" charset="-128"/>
              <a:cs typeface="Arial"/>
              <a:sym typeface="+mn-lt"/>
            </a:endParaRPr>
          </a:p>
          <a:p>
            <a:pPr>
              <a:lnSpc>
                <a:spcPts val="2200"/>
              </a:lnSpc>
              <a:spcBef>
                <a:spcPts val="500"/>
              </a:spcBef>
            </a:pPr>
            <a:r>
              <a:rPr lang="ja-JP" altLang="en-US">
                <a:latin typeface="Meiryo UI" panose="020B0604030504040204" pitchFamily="50" charset="-128"/>
                <a:ea typeface="Meiryo UI" panose="020B0604030504040204" pitchFamily="50" charset="-128"/>
                <a:cs typeface="Arial"/>
                <a:sym typeface="+mn-lt"/>
              </a:rPr>
              <a:t>マルウェアリムーバーを使用</a:t>
            </a:r>
            <a:endParaRPr lang="en-US">
              <a:latin typeface="Meiryo UI" panose="020B0604030504040204" pitchFamily="50" charset="-128"/>
              <a:ea typeface="Meiryo UI" panose="020B0604030504040204" pitchFamily="50" charset="-128"/>
            </a:endParaRPr>
          </a:p>
          <a:p>
            <a:pPr>
              <a:lnSpc>
                <a:spcPts val="2200"/>
              </a:lnSpc>
              <a:spcBef>
                <a:spcPts val="500"/>
              </a:spcBef>
            </a:pPr>
            <a:r>
              <a:rPr lang="en-US" b="1" dirty="0">
                <a:latin typeface="Meiryo UI" panose="020B0604030504040204" pitchFamily="50" charset="-128"/>
                <a:ea typeface="Meiryo UI" panose="020B0604030504040204" pitchFamily="50" charset="-128"/>
                <a:cs typeface="+mn-ea"/>
                <a:sym typeface="+mn-lt"/>
              </a:rPr>
              <a:t>Step 2</a:t>
            </a:r>
            <a:endParaRPr lang="en-US" dirty="0">
              <a:latin typeface="Meiryo UI" panose="020B0604030504040204" pitchFamily="50" charset="-128"/>
              <a:ea typeface="Meiryo UI" panose="020B0604030504040204" pitchFamily="50" charset="-128"/>
              <a:cs typeface="+mn-ea"/>
            </a:endParaRPr>
          </a:p>
          <a:p>
            <a:pPr>
              <a:lnSpc>
                <a:spcPts val="2200"/>
              </a:lnSpc>
              <a:spcBef>
                <a:spcPts val="500"/>
              </a:spcBef>
            </a:pPr>
            <a:r>
              <a:rPr lang="en-US" dirty="0" err="1">
                <a:latin typeface="Meiryo UI" panose="020B0604030504040204" pitchFamily="50" charset="-128"/>
                <a:ea typeface="Meiryo UI" panose="020B0604030504040204" pitchFamily="50" charset="-128"/>
                <a:cs typeface="Arial"/>
                <a:sym typeface="+mn-lt"/>
              </a:rPr>
              <a:t>定期的にNASにバックアップし</a:t>
            </a:r>
            <a:r>
              <a:rPr lang="en-US" dirty="0">
                <a:latin typeface="Meiryo UI" panose="020B0604030504040204" pitchFamily="50" charset="-128"/>
                <a:ea typeface="Meiryo UI" panose="020B0604030504040204" pitchFamily="50" charset="-128"/>
                <a:cs typeface="Arial"/>
                <a:sym typeface="+mn-lt"/>
              </a:rPr>
              <a:t>、</a:t>
            </a:r>
            <a:endParaRPr lang="en-US" altLang="ja-JP">
              <a:latin typeface="Meiryo UI" panose="020B0604030504040204" pitchFamily="50" charset="-128"/>
              <a:ea typeface="Meiryo UI" panose="020B0604030504040204" pitchFamily="50" charset="-128"/>
              <a:cs typeface="Arial"/>
              <a:sym typeface="+mn-lt"/>
            </a:endParaRPr>
          </a:p>
          <a:p>
            <a:pPr>
              <a:lnSpc>
                <a:spcPts val="2200"/>
              </a:lnSpc>
              <a:spcBef>
                <a:spcPts val="500"/>
              </a:spcBef>
            </a:pPr>
            <a:r>
              <a:rPr lang="ja-JP" altLang="en-US">
                <a:latin typeface="Meiryo UI" panose="020B0604030504040204" pitchFamily="50" charset="-128"/>
                <a:ea typeface="Meiryo UI" panose="020B0604030504040204" pitchFamily="50" charset="-128"/>
                <a:cs typeface="Arial"/>
                <a:sym typeface="+mn-lt"/>
              </a:rPr>
              <a:t>マルチバージョンのスナップショットを作成</a:t>
            </a:r>
            <a:r>
              <a:rPr lang="en-US" dirty="0">
                <a:latin typeface="Meiryo UI" panose="020B0604030504040204" pitchFamily="50" charset="-128"/>
                <a:ea typeface="Meiryo UI" panose="020B0604030504040204" pitchFamily="50" charset="-128"/>
                <a:cs typeface="Arial"/>
                <a:sym typeface="+mn-lt"/>
              </a:rPr>
              <a:t>。</a:t>
            </a:r>
            <a:endParaRPr lang="en-US" dirty="0">
              <a:latin typeface="Meiryo UI" panose="020B0604030504040204" pitchFamily="50" charset="-128"/>
              <a:ea typeface="Meiryo UI" panose="020B0604030504040204" pitchFamily="50" charset="-128"/>
            </a:endParaRPr>
          </a:p>
          <a:p>
            <a:pPr>
              <a:lnSpc>
                <a:spcPts val="2200"/>
              </a:lnSpc>
              <a:spcBef>
                <a:spcPts val="500"/>
              </a:spcBef>
            </a:pPr>
            <a:r>
              <a:rPr lang="en-US" b="1" dirty="0">
                <a:latin typeface="Meiryo UI" panose="020B0604030504040204" pitchFamily="50" charset="-128"/>
                <a:ea typeface="Meiryo UI" panose="020B0604030504040204" pitchFamily="50" charset="-128"/>
                <a:cs typeface="+mn-ea"/>
                <a:sym typeface="+mn-lt"/>
              </a:rPr>
              <a:t>Step 3</a:t>
            </a:r>
            <a:endParaRPr lang="en-US" dirty="0">
              <a:latin typeface="Meiryo UI" panose="020B0604030504040204" pitchFamily="50" charset="-128"/>
              <a:ea typeface="Meiryo UI" panose="020B0604030504040204" pitchFamily="50" charset="-128"/>
              <a:cs typeface="+mn-ea"/>
            </a:endParaRPr>
          </a:p>
          <a:p>
            <a:pPr>
              <a:lnSpc>
                <a:spcPts val="2200"/>
              </a:lnSpc>
              <a:spcBef>
                <a:spcPts val="500"/>
              </a:spcBef>
            </a:pPr>
            <a:r>
              <a:rPr lang="en-US" err="1">
                <a:latin typeface="Meiryo UI" panose="020B0604030504040204" pitchFamily="50" charset="-128"/>
                <a:ea typeface="Meiryo UI" panose="020B0604030504040204" pitchFamily="50" charset="-128"/>
                <a:cs typeface="Arial"/>
                <a:sym typeface="+mn-lt"/>
              </a:rPr>
              <a:t>スナップショットを別のQNAP</a:t>
            </a:r>
            <a:r>
              <a:rPr lang="en-US" dirty="0">
                <a:latin typeface="Meiryo UI" panose="020B0604030504040204" pitchFamily="50" charset="-128"/>
                <a:ea typeface="Meiryo UI" panose="020B0604030504040204" pitchFamily="50" charset="-128"/>
                <a:cs typeface="Arial"/>
                <a:sym typeface="+mn-lt"/>
              </a:rPr>
              <a:t> NAS</a:t>
            </a:r>
            <a:r>
              <a:rPr lang="ja-JP" altLang="en-US">
                <a:latin typeface="Meiryo UI" panose="020B0604030504040204" pitchFamily="50" charset="-128"/>
                <a:ea typeface="Meiryo UI" panose="020B0604030504040204" pitchFamily="50" charset="-128"/>
                <a:cs typeface="Arial"/>
                <a:sym typeface="+mn-lt"/>
              </a:rPr>
              <a:t>にバックアップ</a:t>
            </a:r>
            <a:endParaRPr lang="en-US" dirty="0">
              <a:latin typeface="Meiryo UI" panose="020B0604030504040204" pitchFamily="50" charset="-128"/>
              <a:ea typeface="Meiryo UI" panose="020B0604030504040204" pitchFamily="50" charset="-128"/>
              <a:cs typeface="Arial"/>
            </a:endParaRPr>
          </a:p>
          <a:p>
            <a:pPr>
              <a:lnSpc>
                <a:spcPts val="2200"/>
              </a:lnSpc>
              <a:spcBef>
                <a:spcPts val="500"/>
              </a:spcBef>
            </a:pPr>
            <a:endParaRPr lang="en-US" altLang="zh-TW" b="1">
              <a:solidFill>
                <a:srgbClr val="000000"/>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194191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2804F74-9730-F5B0-B094-6ED0076EE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572191" y="510182"/>
            <a:ext cx="11217184" cy="707886"/>
          </a:xfrm>
          <a:prstGeom prst="rect">
            <a:avLst/>
          </a:prstGeom>
          <a:noFill/>
        </p:spPr>
        <p:txBody>
          <a:bodyPr wrap="square" lIns="91440" tIns="45720" rIns="91440" bIns="45720" rtlCol="0" anchor="t">
            <a:spAutoFit/>
          </a:bodyPr>
          <a:lstStyle/>
          <a:p>
            <a:pPr algn="ctr"/>
            <a:r>
              <a:rPr lang="en-US" altLang="zh-TW" sz="4000" b="1" dirty="0">
                <a:latin typeface="Meiryo UI" panose="020B0604030504040204" pitchFamily="50" charset="-128"/>
                <a:ea typeface="Meiryo UI" panose="020B0604030504040204" pitchFamily="50" charset="-128"/>
                <a:cs typeface="+mn-ea"/>
                <a:sym typeface="+mn-lt"/>
              </a:rPr>
              <a:t>File Station </a:t>
            </a:r>
            <a:r>
              <a:rPr lang="zh-TW" sz="4000" b="1">
                <a:latin typeface="Meiryo UI" panose="020B0604030504040204" pitchFamily="50" charset="-128"/>
                <a:ea typeface="Meiryo UI" panose="020B0604030504040204" pitchFamily="50" charset="-128"/>
                <a:cs typeface="+mn-ea"/>
                <a:sym typeface="+mn-lt"/>
              </a:rPr>
              <a:t>–</a:t>
            </a:r>
            <a:r>
              <a:rPr lang="zh-TW" altLang="en-US" sz="4000" b="1">
                <a:latin typeface="Meiryo UI" panose="020B0604030504040204" pitchFamily="50" charset="-128"/>
                <a:ea typeface="Meiryo UI" panose="020B0604030504040204" pitchFamily="50" charset="-128"/>
                <a:cs typeface="+mn-ea"/>
                <a:sym typeface="+mn-lt"/>
              </a:rPr>
              <a:t>多機能ファイルブラウザ</a:t>
            </a:r>
            <a:endParaRPr lang="zh-TW">
              <a:latin typeface="Meiryo UI" panose="020B0604030504040204" pitchFamily="50" charset="-128"/>
              <a:ea typeface="Meiryo UI" panose="020B0604030504040204" pitchFamily="50" charset="-128"/>
              <a:cs typeface="+mn-ea"/>
              <a:sym typeface="+mn-lt"/>
            </a:endParaRPr>
          </a:p>
        </p:txBody>
      </p:sp>
      <p:pic>
        <p:nvPicPr>
          <p:cNvPr id="6146" name="Picture 2" descr="File Station">
            <a:extLst>
              <a:ext uri="{FF2B5EF4-FFF2-40B4-BE49-F238E27FC236}">
                <a16:creationId xmlns:a16="http://schemas.microsoft.com/office/drawing/2014/main" id="{C0036BAF-CF93-9D44-AC06-63A81C34FE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338" y="1836416"/>
            <a:ext cx="1270000" cy="127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6CCB137-F59D-D044-8B39-D71FC8C38F6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95553" y="1809010"/>
            <a:ext cx="3899636" cy="3622653"/>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33844B36-1099-1249-83D4-5BC2A2E639CE}"/>
              </a:ext>
            </a:extLst>
          </p:cNvPr>
          <p:cNvSpPr txBox="1"/>
          <p:nvPr/>
        </p:nvSpPr>
        <p:spPr>
          <a:xfrm>
            <a:off x="7340438" y="5699060"/>
            <a:ext cx="4631725" cy="584775"/>
          </a:xfrm>
          <a:prstGeom prst="rect">
            <a:avLst/>
          </a:prstGeom>
          <a:noFill/>
        </p:spPr>
        <p:txBody>
          <a:bodyPr wrap="square" lIns="91440" tIns="45720" rIns="91440" bIns="45720" rtlCol="0" anchor="t">
            <a:spAutoFit/>
          </a:bodyPr>
          <a:lstStyle/>
          <a:p>
            <a:pPr algn="ctr"/>
            <a:r>
              <a:rPr lang="en-US" altLang="zh-TW" sz="1600" b="1" dirty="0">
                <a:solidFill>
                  <a:schemeClr val="bg1"/>
                </a:solidFill>
                <a:latin typeface="Meiryo UI" panose="020B0604030504040204" pitchFamily="50" charset="-128"/>
                <a:ea typeface="Meiryo UI" panose="020B0604030504040204" pitchFamily="50" charset="-128"/>
                <a:cs typeface="+mn-ea"/>
                <a:sym typeface="+mn-lt"/>
              </a:rPr>
              <a:t>Q</a:t>
            </a:r>
            <a:r>
              <a:rPr lang="zh-TW" sz="1600" b="1">
                <a:solidFill>
                  <a:schemeClr val="bg1"/>
                </a:solidFill>
                <a:latin typeface="Meiryo UI" panose="020B0604030504040204" pitchFamily="50" charset="-128"/>
                <a:ea typeface="Meiryo UI" panose="020B0604030504040204" pitchFamily="50" charset="-128"/>
                <a:cs typeface="+mn-ea"/>
                <a:sym typeface="+mn-lt"/>
              </a:rPr>
              <a:t>file</a:t>
            </a:r>
            <a:r>
              <a:rPr lang="zh-TW" altLang="en-US" sz="1600" b="1">
                <a:solidFill>
                  <a:schemeClr val="bg1"/>
                </a:solidFill>
                <a:latin typeface="Meiryo UI" panose="020B0604030504040204" pitchFamily="50" charset="-128"/>
                <a:ea typeface="Meiryo UI" panose="020B0604030504040204" pitchFamily="50" charset="-128"/>
                <a:cs typeface="+mn-ea"/>
                <a:sym typeface="+mn-lt"/>
              </a:rPr>
              <a:t>モバイルアプリでファイルを管理</a:t>
            </a:r>
            <a:endParaRPr lang="en-US" altLang="zh-TW">
              <a:solidFill>
                <a:schemeClr val="bg1"/>
              </a:solidFill>
              <a:latin typeface="Meiryo UI" panose="020B0604030504040204" pitchFamily="50" charset="-128"/>
              <a:ea typeface="Meiryo UI" panose="020B0604030504040204" pitchFamily="50" charset="-128"/>
            </a:endParaRPr>
          </a:p>
          <a:p>
            <a:endParaRPr lang="zh-TW" altLang="en-US" sz="1600" b="1">
              <a:solidFill>
                <a:schemeClr val="bg1"/>
              </a:solidFill>
              <a:latin typeface="Meiryo UI" panose="020B0604030504040204" pitchFamily="50" charset="-128"/>
              <a:ea typeface="Meiryo UI" panose="020B0604030504040204" pitchFamily="50" charset="-128"/>
              <a:cs typeface="+mn-ea"/>
              <a:sym typeface="+mn-lt"/>
            </a:endParaRPr>
          </a:p>
        </p:txBody>
      </p:sp>
      <p:pic>
        <p:nvPicPr>
          <p:cNvPr id="6150" name="Picture 6">
            <a:extLst>
              <a:ext uri="{FF2B5EF4-FFF2-40B4-BE49-F238E27FC236}">
                <a16:creationId xmlns:a16="http://schemas.microsoft.com/office/drawing/2014/main" id="{E8F6BFDA-D1D5-1347-A66C-754C10FACF2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6883" y="3429000"/>
            <a:ext cx="6186672" cy="3471947"/>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EB252E29-71F6-7440-A5A8-B52C32922D22}"/>
              </a:ext>
            </a:extLst>
          </p:cNvPr>
          <p:cNvSpPr txBox="1"/>
          <p:nvPr/>
        </p:nvSpPr>
        <p:spPr>
          <a:xfrm>
            <a:off x="1784489" y="1780140"/>
            <a:ext cx="5823917" cy="1531573"/>
          </a:xfrm>
          <a:prstGeom prst="rect">
            <a:avLst/>
          </a:prstGeom>
          <a:noFill/>
        </p:spPr>
        <p:txBody>
          <a:bodyPr wrap="square" lIns="91440" tIns="45720" rIns="91440" bIns="45720" rtlCol="0" anchor="t">
            <a:spAutoFit/>
          </a:bodyPr>
          <a:lstStyle/>
          <a:p>
            <a:r>
              <a:rPr lang="en-US" altLang="zh-TW" sz="1500" dirty="0">
                <a:solidFill>
                  <a:schemeClr val="bg1"/>
                </a:solidFill>
                <a:latin typeface="Meiryo UI" panose="020B0604030504040204" pitchFamily="50" charset="-128"/>
                <a:ea typeface="Meiryo UI" panose="020B0604030504040204" pitchFamily="50" charset="-128"/>
                <a:cs typeface="+mn-ea"/>
                <a:sym typeface="+mn-lt"/>
              </a:rPr>
              <a:t>File Station</a:t>
            </a:r>
            <a:r>
              <a:rPr lang="zh-TW" altLang="en-US" sz="1500">
                <a:solidFill>
                  <a:schemeClr val="bg1"/>
                </a:solidFill>
                <a:latin typeface="Meiryo UI" panose="020B0604030504040204" pitchFamily="50" charset="-128"/>
                <a:ea typeface="Meiryo UI" panose="020B0604030504040204" pitchFamily="50" charset="-128"/>
                <a:cs typeface="+mn-ea"/>
                <a:sym typeface="+mn-lt"/>
              </a:rPr>
              <a:t>は、</a:t>
            </a:r>
            <a:r>
              <a:rPr lang="zh-TW" sz="1500">
                <a:solidFill>
                  <a:schemeClr val="bg1"/>
                </a:solidFill>
                <a:latin typeface="Meiryo UI" panose="020B0604030504040204" pitchFamily="50" charset="-128"/>
                <a:ea typeface="Meiryo UI" panose="020B0604030504040204" pitchFamily="50" charset="-128"/>
                <a:cs typeface="+mn-ea"/>
                <a:sym typeface="+mn-lt"/>
              </a:rPr>
              <a:t>NAS</a:t>
            </a:r>
            <a:r>
              <a:rPr lang="zh-TW" altLang="en-US" sz="1500">
                <a:solidFill>
                  <a:schemeClr val="bg1"/>
                </a:solidFill>
                <a:latin typeface="Meiryo UI" panose="020B0604030504040204" pitchFamily="50" charset="-128"/>
                <a:ea typeface="Meiryo UI" panose="020B0604030504040204" pitchFamily="50" charset="-128"/>
                <a:cs typeface="+mn-ea"/>
                <a:sym typeface="+mn-lt"/>
              </a:rPr>
              <a:t>に保存されているファイルだけでなく、クラウドスペース上のファイルも簡単に管理することができます。シンプルで直感的な操作で、パソコンなどのデバイスからファイルを素早くアップロードしたり、異なるフォルダ間でファイルをドラッグ＆ドロップしたり、ファイルを削除したり、ファイルやフォルダのアクセス権を設定して、大切なデータを覗き見から保護することができます。</a:t>
            </a:r>
            <a:endParaRPr lang="en-US" altLang="zh-TW">
              <a:solidFill>
                <a:schemeClr val="bg1"/>
              </a:solidFill>
              <a:latin typeface="Meiryo UI" panose="020B0604030504040204" pitchFamily="50" charset="-128"/>
              <a:ea typeface="Meiryo UI" panose="020B0604030504040204" pitchFamily="50" charset="-128"/>
            </a:endParaRPr>
          </a:p>
          <a:p>
            <a:pPr>
              <a:lnSpc>
                <a:spcPts val="2500"/>
              </a:lnSpc>
            </a:pPr>
            <a:endParaRPr lang="zh-TW" altLang="en-US" sz="1530">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117765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42">
            <a:extLst>
              <a:ext uri="{FF2B5EF4-FFF2-40B4-BE49-F238E27FC236}">
                <a16:creationId xmlns:a16="http://schemas.microsoft.com/office/drawing/2014/main" id="{A2D1FD41-3625-7A7E-F4AB-038370A85201}"/>
              </a:ext>
            </a:extLst>
          </p:cNvPr>
          <p:cNvSpPr/>
          <p:nvPr/>
        </p:nvSpPr>
        <p:spPr>
          <a:xfrm rot="10800000">
            <a:off x="6276392" y="2360010"/>
            <a:ext cx="5413032" cy="4125054"/>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mn-lt"/>
            </a:endParaRPr>
          </a:p>
        </p:txBody>
      </p:sp>
      <p:sp>
        <p:nvSpPr>
          <p:cNvPr id="4" name="矩形: 圓角 42">
            <a:extLst>
              <a:ext uri="{FF2B5EF4-FFF2-40B4-BE49-F238E27FC236}">
                <a16:creationId xmlns:a16="http://schemas.microsoft.com/office/drawing/2014/main" id="{EACFAFF4-767C-62AF-CEC8-4182064E9E14}"/>
              </a:ext>
            </a:extLst>
          </p:cNvPr>
          <p:cNvSpPr/>
          <p:nvPr/>
        </p:nvSpPr>
        <p:spPr>
          <a:xfrm rot="10800000">
            <a:off x="485160" y="2317021"/>
            <a:ext cx="5349979" cy="4125054"/>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E0DA9EB9-AF58-944C-B8AE-A01E01CDBDE5}"/>
              </a:ext>
            </a:extLst>
          </p:cNvPr>
          <p:cNvSpPr>
            <a:spLocks noGrp="1"/>
          </p:cNvSpPr>
          <p:nvPr>
            <p:ph type="title" idx="4294967295"/>
          </p:nvPr>
        </p:nvSpPr>
        <p:spPr>
          <a:xfrm>
            <a:off x="1468490" y="390523"/>
            <a:ext cx="9572625" cy="949325"/>
          </a:xfrm>
        </p:spPr>
        <p:txBody>
          <a:bodyPr>
            <a:normAutofit fontScale="90000"/>
          </a:bodyPr>
          <a:lstStyle/>
          <a:p>
            <a:pPr algn="ctr"/>
            <a:r>
              <a:rPr lang="zh-TW" altLang="en-US" b="1">
                <a:latin typeface="Meiryo UI" panose="020B0604030504040204" pitchFamily="50" charset="-128"/>
                <a:ea typeface="Meiryo UI" panose="020B0604030504040204" pitchFamily="50" charset="-128"/>
                <a:cs typeface="+mn-ea"/>
                <a:sym typeface="+mn-lt"/>
              </a:rPr>
              <a:t>インテリジェントで自動化されたファイル管理</a:t>
            </a:r>
            <a:endParaRPr lang="en-US" altLang="zh-TW">
              <a:latin typeface="Meiryo UI" panose="020B0604030504040204" pitchFamily="50" charset="-128"/>
              <a:ea typeface="Meiryo UI" panose="020B0604030504040204" pitchFamily="50" charset="-128"/>
            </a:endParaRPr>
          </a:p>
        </p:txBody>
      </p:sp>
      <p:sp>
        <p:nvSpPr>
          <p:cNvPr id="32" name="矩形 5">
            <a:extLst>
              <a:ext uri="{FF2B5EF4-FFF2-40B4-BE49-F238E27FC236}">
                <a16:creationId xmlns:a16="http://schemas.microsoft.com/office/drawing/2014/main" id="{7EA12EA1-0893-1676-4738-BDA6805C9352}"/>
              </a:ext>
            </a:extLst>
          </p:cNvPr>
          <p:cNvSpPr/>
          <p:nvPr/>
        </p:nvSpPr>
        <p:spPr>
          <a:xfrm>
            <a:off x="757471" y="3240388"/>
            <a:ext cx="4851721" cy="892552"/>
          </a:xfrm>
          <a:prstGeom prst="rect">
            <a:avLst/>
          </a:prstGeom>
        </p:spPr>
        <p:txBody>
          <a:bodyPr wrap="square" lIns="121920" tIns="60960" rIns="121920" bIns="60960" anchor="t">
            <a:spAutoFit/>
          </a:bodyPr>
          <a:lstStyle/>
          <a:p>
            <a:pPr algn="ctr" defTabSz="1219170"/>
            <a:r>
              <a:rPr lang="en-US" sz="2000" b="1" kern="0" dirty="0">
                <a:latin typeface="Meiryo UI" panose="020B0604030504040204" pitchFamily="50" charset="-128"/>
                <a:ea typeface="Meiryo UI" panose="020B0604030504040204" pitchFamily="50" charset="-128"/>
                <a:cs typeface="+mn-ea"/>
                <a:sym typeface="+mn-lt"/>
              </a:rPr>
              <a:t>Google™</a:t>
            </a:r>
            <a:r>
              <a:rPr lang="ja-JP" altLang="en-US" sz="2000" b="1" kern="0">
                <a:latin typeface="Meiryo UI" panose="020B0604030504040204" pitchFamily="50" charset="-128"/>
                <a:ea typeface="Meiryo UI" panose="020B0604030504040204" pitchFamily="50" charset="-128"/>
                <a:cs typeface="+mn-ea"/>
                <a:sym typeface="+mn-lt"/>
              </a:rPr>
              <a:t>のような</a:t>
            </a:r>
            <a:r>
              <a:rPr lang="en-US" sz="2000" b="1" kern="0" dirty="0">
                <a:latin typeface="Meiryo UI" panose="020B0604030504040204" pitchFamily="50" charset="-128"/>
                <a:ea typeface="Meiryo UI" panose="020B0604030504040204" pitchFamily="50" charset="-128"/>
                <a:cs typeface="+mn-ea"/>
                <a:sym typeface="+mn-lt"/>
              </a:rPr>
              <a:t>NAS</a:t>
            </a:r>
            <a:r>
              <a:rPr lang="ja-JP" altLang="en-US" sz="2000" b="1" kern="0">
                <a:latin typeface="Meiryo UI" panose="020B0604030504040204" pitchFamily="50" charset="-128"/>
                <a:ea typeface="Meiryo UI" panose="020B0604030504040204" pitchFamily="50" charset="-128"/>
                <a:cs typeface="+mn-ea"/>
                <a:sym typeface="+mn-lt"/>
              </a:rPr>
              <a:t>用検索ツール</a:t>
            </a:r>
            <a:endParaRPr lang="zh-TW" altLang="en-US">
              <a:latin typeface="Meiryo UI" panose="020B0604030504040204" pitchFamily="50" charset="-128"/>
              <a:ea typeface="Meiryo UI" panose="020B0604030504040204" pitchFamily="50" charset="-128"/>
              <a:cs typeface="+mn-ea"/>
              <a:sym typeface="+mn-lt"/>
            </a:endParaRPr>
          </a:p>
          <a:p>
            <a:pPr algn="ctr" defTabSz="1219170">
              <a:lnSpc>
                <a:spcPct val="150000"/>
              </a:lnSpc>
            </a:pPr>
            <a:endParaRPr lang="en-US" sz="2000" b="1" kern="0">
              <a:latin typeface="Meiryo UI" panose="020B0604030504040204" pitchFamily="50" charset="-128"/>
              <a:ea typeface="Meiryo UI" panose="020B0604030504040204" pitchFamily="50" charset="-128"/>
              <a:cs typeface="+mn-ea"/>
              <a:sym typeface="+mn-lt"/>
            </a:endParaRPr>
          </a:p>
        </p:txBody>
      </p:sp>
      <p:sp>
        <p:nvSpPr>
          <p:cNvPr id="33" name="矩形 5">
            <a:extLst>
              <a:ext uri="{FF2B5EF4-FFF2-40B4-BE49-F238E27FC236}">
                <a16:creationId xmlns:a16="http://schemas.microsoft.com/office/drawing/2014/main" id="{F6F742D0-7A5A-8201-AB01-1BDA9226CC02}"/>
              </a:ext>
            </a:extLst>
          </p:cNvPr>
          <p:cNvSpPr/>
          <p:nvPr/>
        </p:nvSpPr>
        <p:spPr>
          <a:xfrm>
            <a:off x="6427033" y="3262916"/>
            <a:ext cx="5249691" cy="1173398"/>
          </a:xfrm>
          <a:prstGeom prst="rect">
            <a:avLst/>
          </a:prstGeom>
        </p:spPr>
        <p:txBody>
          <a:bodyPr wrap="square" lIns="121920" tIns="60960" rIns="121920" bIns="60960" anchor="t">
            <a:spAutoFit/>
          </a:bodyPr>
          <a:lstStyle/>
          <a:p>
            <a:pPr algn="ctr" defTabSz="1219170"/>
            <a:r>
              <a:rPr lang="en-US" sz="1950" b="1" kern="0" dirty="0" err="1">
                <a:latin typeface="Meiryo UI" panose="020B0604030504040204" pitchFamily="50" charset="-128"/>
                <a:ea typeface="Meiryo UI" panose="020B0604030504040204" pitchFamily="50" charset="-128"/>
                <a:cs typeface="Arial"/>
                <a:sym typeface="+mn-lt"/>
              </a:rPr>
              <a:t>ファイルを分類して</a:t>
            </a:r>
            <a:r>
              <a:rPr lang="en-US" sz="1950" b="1" kern="0" dirty="0">
                <a:latin typeface="Meiryo UI" panose="020B0604030504040204" pitchFamily="50" charset="-128"/>
                <a:ea typeface="Meiryo UI" panose="020B0604030504040204" pitchFamily="50" charset="-128"/>
                <a:cs typeface="Arial"/>
                <a:sym typeface="+mn-lt"/>
              </a:rPr>
              <a:t>、</a:t>
            </a:r>
            <a:endParaRPr lang="en-US" altLang="zh-TW" dirty="0">
              <a:latin typeface="Meiryo UI" panose="020B0604030504040204" pitchFamily="50" charset="-128"/>
              <a:ea typeface="Meiryo UI" panose="020B0604030504040204" pitchFamily="50" charset="-128"/>
              <a:cs typeface="Arial"/>
              <a:sym typeface="+mn-lt"/>
            </a:endParaRPr>
          </a:p>
          <a:p>
            <a:pPr algn="ctr" defTabSz="1219170"/>
            <a:r>
              <a:rPr lang="ja-JP" altLang="en-US" sz="1950" b="1" kern="0">
                <a:latin typeface="Meiryo UI" panose="020B0604030504040204" pitchFamily="50" charset="-128"/>
                <a:ea typeface="Meiryo UI" panose="020B0604030504040204" pitchFamily="50" charset="-128"/>
                <a:cs typeface="Arial"/>
                <a:sym typeface="+mn-lt"/>
              </a:rPr>
              <a:t>スケジュールを</a:t>
            </a:r>
            <a:r>
              <a:rPr lang="zh-TW" altLang="en-US" sz="1950" b="1" kern="0">
                <a:latin typeface="Meiryo UI" panose="020B0604030504040204" pitchFamily="50" charset="-128"/>
                <a:ea typeface="Meiryo UI" panose="020B0604030504040204" pitchFamily="50" charset="-128"/>
                <a:cs typeface="Arial"/>
                <a:sym typeface="+mn-lt"/>
              </a:rPr>
              <a:t>設定</a:t>
            </a:r>
            <a:r>
              <a:rPr lang="ja-JP" altLang="en-US" sz="1950" b="1" kern="0">
                <a:latin typeface="Meiryo UI" panose="020B0604030504040204" pitchFamily="50" charset="-128"/>
                <a:ea typeface="Meiryo UI" panose="020B0604030504040204" pitchFamily="50" charset="-128"/>
                <a:cs typeface="Arial"/>
                <a:sym typeface="+mn-lt"/>
              </a:rPr>
              <a:t>するだけ</a:t>
            </a:r>
            <a:r>
              <a:rPr lang="zh-TW" altLang="en-US" sz="1950" b="1" kern="0">
                <a:latin typeface="Meiryo UI" panose="020B0604030504040204" pitchFamily="50" charset="-128"/>
                <a:ea typeface="Meiryo UI" panose="020B0604030504040204" pitchFamily="50" charset="-128"/>
                <a:cs typeface="Arial"/>
                <a:sym typeface="+mn-lt"/>
              </a:rPr>
              <a:t>！</a:t>
            </a:r>
            <a:endParaRPr lang="en-US" altLang="zh-TW">
              <a:latin typeface="Meiryo UI" panose="020B0604030504040204" pitchFamily="50" charset="-128"/>
              <a:ea typeface="Meiryo UI" panose="020B0604030504040204" pitchFamily="50" charset="-128"/>
            </a:endParaRPr>
          </a:p>
          <a:p>
            <a:pPr algn="ctr" defTabSz="1219170">
              <a:lnSpc>
                <a:spcPct val="150000"/>
              </a:lnSpc>
            </a:pPr>
            <a:endParaRPr lang="en-US" altLang="zh-TW" sz="1950" b="1" kern="0">
              <a:latin typeface="Meiryo UI" panose="020B0604030504040204" pitchFamily="50" charset="-128"/>
              <a:ea typeface="Meiryo UI" panose="020B0604030504040204" pitchFamily="50" charset="-128"/>
              <a:cs typeface="+mn-ea"/>
              <a:sym typeface="+mn-lt"/>
            </a:endParaRPr>
          </a:p>
        </p:txBody>
      </p:sp>
      <p:pic>
        <p:nvPicPr>
          <p:cNvPr id="34" name="Picture 2">
            <a:extLst>
              <a:ext uri="{FF2B5EF4-FFF2-40B4-BE49-F238E27FC236}">
                <a16:creationId xmlns:a16="http://schemas.microsoft.com/office/drawing/2014/main" id="{39734BA1-4B5C-1C52-8E4C-9CE119FD05F6}"/>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910854" y="4123765"/>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a:extLst>
              <a:ext uri="{FF2B5EF4-FFF2-40B4-BE49-F238E27FC236}">
                <a16:creationId xmlns:a16="http://schemas.microsoft.com/office/drawing/2014/main" id="{72716762-25CC-EAFD-E59F-FE3FC0FC91FB}"/>
              </a:ext>
            </a:extLst>
          </p:cNvPr>
          <p:cNvPicPr>
            <a:picLocks noChangeAspect="1"/>
          </p:cNvPicPr>
          <p:nvPr/>
        </p:nvPicPr>
        <p:blipFill>
          <a:blip r:embed="rId4">
            <a:biLevel thresh="75000"/>
          </a:blip>
          <a:stretch>
            <a:fillRect/>
          </a:stretch>
        </p:blipFill>
        <p:spPr>
          <a:xfrm>
            <a:off x="7864723" y="4123765"/>
            <a:ext cx="427200" cy="427200"/>
          </a:xfrm>
          <a:prstGeom prst="rect">
            <a:avLst/>
          </a:prstGeom>
          <a:noFill/>
        </p:spPr>
      </p:pic>
      <p:pic>
        <p:nvPicPr>
          <p:cNvPr id="36" name="Picture 6">
            <a:extLst>
              <a:ext uri="{FF2B5EF4-FFF2-40B4-BE49-F238E27FC236}">
                <a16:creationId xmlns:a16="http://schemas.microsoft.com/office/drawing/2014/main" id="{34986521-51B2-2BF5-507E-438F0F010A26}"/>
              </a:ext>
            </a:extLst>
          </p:cNvPr>
          <p:cNvPicPr>
            <a:picLocks noChangeAspect="1"/>
          </p:cNvPicPr>
          <p:nvPr/>
        </p:nvPicPr>
        <p:blipFill>
          <a:blip r:embed="rId5">
            <a:biLevel thresh="75000"/>
          </a:blip>
          <a:stretch>
            <a:fillRect/>
          </a:stretch>
        </p:blipFill>
        <p:spPr>
          <a:xfrm>
            <a:off x="8818592" y="4118864"/>
            <a:ext cx="432000" cy="432000"/>
          </a:xfrm>
          <a:prstGeom prst="rect">
            <a:avLst/>
          </a:prstGeom>
          <a:noFill/>
        </p:spPr>
      </p:pic>
      <p:pic>
        <p:nvPicPr>
          <p:cNvPr id="37" name="Picture 7">
            <a:extLst>
              <a:ext uri="{FF2B5EF4-FFF2-40B4-BE49-F238E27FC236}">
                <a16:creationId xmlns:a16="http://schemas.microsoft.com/office/drawing/2014/main" id="{BE58A3C8-25AA-C579-1DBF-2C7A0BE124D7}"/>
              </a:ext>
            </a:extLst>
          </p:cNvPr>
          <p:cNvPicPr>
            <a:picLocks noChangeAspect="1"/>
          </p:cNvPicPr>
          <p:nvPr/>
        </p:nvPicPr>
        <p:blipFill>
          <a:blip r:embed="rId6">
            <a:biLevel thresh="75000"/>
          </a:blip>
          <a:stretch>
            <a:fillRect/>
          </a:stretch>
        </p:blipFill>
        <p:spPr>
          <a:xfrm>
            <a:off x="9772462" y="4118864"/>
            <a:ext cx="432000" cy="432000"/>
          </a:xfrm>
          <a:prstGeom prst="rect">
            <a:avLst/>
          </a:prstGeom>
          <a:noFill/>
        </p:spPr>
      </p:pic>
      <p:pic>
        <p:nvPicPr>
          <p:cNvPr id="38" name="Picture 4">
            <a:extLst>
              <a:ext uri="{FF2B5EF4-FFF2-40B4-BE49-F238E27FC236}">
                <a16:creationId xmlns:a16="http://schemas.microsoft.com/office/drawing/2014/main" id="{F8B2F8EC-92BE-A682-1045-A0B02C7A3399}"/>
              </a:ext>
            </a:extLst>
          </p:cNvPr>
          <p:cNvPicPr>
            <a:picLocks noChangeAspect="1"/>
          </p:cNvPicPr>
          <p:nvPr/>
        </p:nvPicPr>
        <p:blipFill>
          <a:blip r:embed="rId7">
            <a:biLevel thresh="75000"/>
          </a:blip>
          <a:stretch>
            <a:fillRect/>
          </a:stretch>
        </p:blipFill>
        <p:spPr>
          <a:xfrm>
            <a:off x="10726331" y="4118864"/>
            <a:ext cx="432000" cy="432000"/>
          </a:xfrm>
          <a:prstGeom prst="rect">
            <a:avLst/>
          </a:prstGeom>
          <a:noFill/>
        </p:spPr>
      </p:pic>
      <p:sp>
        <p:nvSpPr>
          <p:cNvPr id="39" name="TextBox 11">
            <a:extLst>
              <a:ext uri="{FF2B5EF4-FFF2-40B4-BE49-F238E27FC236}">
                <a16:creationId xmlns:a16="http://schemas.microsoft.com/office/drawing/2014/main" id="{7C21DB0E-1C55-BF75-45C3-E1DE6CBF07A1}"/>
              </a:ext>
            </a:extLst>
          </p:cNvPr>
          <p:cNvSpPr txBox="1"/>
          <p:nvPr/>
        </p:nvSpPr>
        <p:spPr>
          <a:xfrm>
            <a:off x="6598391" y="4550865"/>
            <a:ext cx="1047827" cy="297454"/>
          </a:xfrm>
          <a:prstGeom prst="rect">
            <a:avLst/>
          </a:prstGeom>
          <a:noFill/>
        </p:spPr>
        <p:txBody>
          <a:bodyPr wrap="square" lIns="91440" tIns="45720" rIns="91440" bIns="45720" rtlCol="0" anchor="t">
            <a:spAutoFit/>
          </a:bodyPr>
          <a:lstStyle/>
          <a:p>
            <a:pPr algn="ctr" defTabSz="1219170">
              <a:buClr>
                <a:srgbClr val="000000"/>
              </a:buClr>
            </a:pPr>
            <a:r>
              <a:rPr lang="en-US" sz="1300" kern="0">
                <a:solidFill>
                  <a:srgbClr val="000000"/>
                </a:solidFill>
                <a:latin typeface="Meiryo UI" panose="020B0604030504040204" pitchFamily="50" charset="-128"/>
                <a:ea typeface="Meiryo UI" panose="020B0604030504040204" pitchFamily="50" charset="-128"/>
                <a:cs typeface="+mn-ea"/>
                <a:sym typeface="+mn-lt"/>
              </a:rPr>
              <a:t>Source</a:t>
            </a:r>
            <a:endParaRPr lang="zh-TW" sz="1300" kern="0">
              <a:solidFill>
                <a:srgbClr val="000000"/>
              </a:solidFill>
              <a:latin typeface="Meiryo UI" panose="020B0604030504040204" pitchFamily="50" charset="-128"/>
              <a:ea typeface="Meiryo UI" panose="020B0604030504040204" pitchFamily="50" charset="-128"/>
              <a:cs typeface="+mn-ea"/>
              <a:sym typeface="+mn-lt"/>
            </a:endParaRPr>
          </a:p>
        </p:txBody>
      </p:sp>
      <p:sp>
        <p:nvSpPr>
          <p:cNvPr id="40" name="TextBox 58">
            <a:extLst>
              <a:ext uri="{FF2B5EF4-FFF2-40B4-BE49-F238E27FC236}">
                <a16:creationId xmlns:a16="http://schemas.microsoft.com/office/drawing/2014/main" id="{418E1645-5A19-CAF1-C359-34CD85923B75}"/>
              </a:ext>
            </a:extLst>
          </p:cNvPr>
          <p:cNvSpPr txBox="1"/>
          <p:nvPr/>
        </p:nvSpPr>
        <p:spPr>
          <a:xfrm>
            <a:off x="7646218" y="4559523"/>
            <a:ext cx="914683" cy="292388"/>
          </a:xfrm>
          <a:prstGeom prst="rect">
            <a:avLst/>
          </a:prstGeom>
          <a:noFill/>
        </p:spPr>
        <p:txBody>
          <a:bodyPr wrap="square" lIns="91440" tIns="45720" rIns="91440" bIns="45720" rtlCol="0" anchor="t">
            <a:spAutoFit/>
          </a:bodyPr>
          <a:lstStyle/>
          <a:p>
            <a:pPr algn="ctr" defTabSz="1219170">
              <a:buClr>
                <a:srgbClr val="000000"/>
              </a:buClr>
            </a:pPr>
            <a:r>
              <a:rPr lang="en-US" altLang="zh-TW" sz="1300" kern="0" dirty="0">
                <a:solidFill>
                  <a:srgbClr val="000000"/>
                </a:solidFill>
                <a:latin typeface="Meiryo UI" panose="020B0604030504040204" pitchFamily="50" charset="-128"/>
                <a:ea typeface="Meiryo UI" panose="020B0604030504040204" pitchFamily="50" charset="-128"/>
                <a:cs typeface="+mn-ea"/>
                <a:sym typeface="+mn-lt"/>
              </a:rPr>
              <a:t>Schedule</a:t>
            </a:r>
            <a:endParaRPr lang="zh-TW" sz="1300" kern="0" dirty="0">
              <a:solidFill>
                <a:srgbClr val="000000"/>
              </a:solidFill>
              <a:latin typeface="Meiryo UI" panose="020B0604030504040204" pitchFamily="50" charset="-128"/>
              <a:ea typeface="Meiryo UI" panose="020B0604030504040204" pitchFamily="50" charset="-128"/>
              <a:cs typeface="+mn-ea"/>
              <a:sym typeface="+mn-lt"/>
            </a:endParaRPr>
          </a:p>
        </p:txBody>
      </p:sp>
      <p:sp>
        <p:nvSpPr>
          <p:cNvPr id="41" name="TextBox 59">
            <a:extLst>
              <a:ext uri="{FF2B5EF4-FFF2-40B4-BE49-F238E27FC236}">
                <a16:creationId xmlns:a16="http://schemas.microsoft.com/office/drawing/2014/main" id="{0F14684F-1980-4FF9-1905-5920FCA77B8B}"/>
              </a:ext>
            </a:extLst>
          </p:cNvPr>
          <p:cNvSpPr txBox="1"/>
          <p:nvPr/>
        </p:nvSpPr>
        <p:spPr>
          <a:xfrm>
            <a:off x="8613742" y="4550865"/>
            <a:ext cx="865972" cy="297454"/>
          </a:xfrm>
          <a:prstGeom prst="rect">
            <a:avLst/>
          </a:prstGeom>
          <a:noFill/>
        </p:spPr>
        <p:txBody>
          <a:bodyPr wrap="square" lIns="91440" tIns="45720" rIns="91440" bIns="45720" rtlCol="0" anchor="t">
            <a:spAutoFit/>
          </a:bodyPr>
          <a:lstStyle/>
          <a:p>
            <a:pPr algn="ctr" defTabSz="1219170">
              <a:buClr>
                <a:srgbClr val="000000"/>
              </a:buClr>
            </a:pPr>
            <a:r>
              <a:rPr lang="zh-TW" sz="1300" kern="0">
                <a:solidFill>
                  <a:srgbClr val="000000"/>
                </a:solidFill>
                <a:latin typeface="Meiryo UI" panose="020B0604030504040204" pitchFamily="50" charset="-128"/>
                <a:ea typeface="Meiryo UI" panose="020B0604030504040204" pitchFamily="50" charset="-128"/>
                <a:cs typeface="+mn-ea"/>
                <a:sym typeface="+mn-lt"/>
              </a:rPr>
              <a:t>F</a:t>
            </a:r>
            <a:r>
              <a:rPr lang="en-US" altLang="zh-TW" sz="1300" kern="0">
                <a:solidFill>
                  <a:srgbClr val="000000"/>
                </a:solidFill>
                <a:latin typeface="Meiryo UI" panose="020B0604030504040204" pitchFamily="50" charset="-128"/>
                <a:ea typeface="Meiryo UI" panose="020B0604030504040204" pitchFamily="50" charset="-128"/>
                <a:cs typeface="+mn-ea"/>
                <a:sym typeface="+mn-lt"/>
              </a:rPr>
              <a:t>ilter</a:t>
            </a:r>
            <a:endParaRPr lang="zh-TW" altLang="en-US" sz="1300" kern="0">
              <a:solidFill>
                <a:srgbClr val="000000"/>
              </a:solidFill>
              <a:latin typeface="Meiryo UI" panose="020B0604030504040204" pitchFamily="50" charset="-128"/>
              <a:ea typeface="Meiryo UI" panose="020B0604030504040204" pitchFamily="50" charset="-128"/>
              <a:cs typeface="+mn-ea"/>
              <a:sym typeface="+mn-lt"/>
            </a:endParaRPr>
          </a:p>
        </p:txBody>
      </p:sp>
      <p:sp>
        <p:nvSpPr>
          <p:cNvPr id="42" name="TextBox 60">
            <a:extLst>
              <a:ext uri="{FF2B5EF4-FFF2-40B4-BE49-F238E27FC236}">
                <a16:creationId xmlns:a16="http://schemas.microsoft.com/office/drawing/2014/main" id="{8239D923-9E67-3C0D-599D-28C5399015E0}"/>
              </a:ext>
            </a:extLst>
          </p:cNvPr>
          <p:cNvSpPr txBox="1"/>
          <p:nvPr/>
        </p:nvSpPr>
        <p:spPr>
          <a:xfrm>
            <a:off x="9568597" y="4550864"/>
            <a:ext cx="865972" cy="297454"/>
          </a:xfrm>
          <a:prstGeom prst="rect">
            <a:avLst/>
          </a:prstGeom>
          <a:noFill/>
        </p:spPr>
        <p:txBody>
          <a:bodyPr wrap="square" lIns="91440" tIns="45720" rIns="91440" bIns="45720" rtlCol="0" anchor="t">
            <a:spAutoFit/>
          </a:bodyPr>
          <a:lstStyle/>
          <a:p>
            <a:pPr algn="ctr" defTabSz="1219170">
              <a:buClr>
                <a:srgbClr val="000000"/>
              </a:buClr>
            </a:pPr>
            <a:r>
              <a:rPr lang="en-US" altLang="zh-TW" sz="1300" kern="0">
                <a:solidFill>
                  <a:srgbClr val="000000"/>
                </a:solidFill>
                <a:latin typeface="Meiryo UI" panose="020B0604030504040204" pitchFamily="50" charset="-128"/>
                <a:ea typeface="Meiryo UI" panose="020B0604030504040204" pitchFamily="50" charset="-128"/>
                <a:cs typeface="+mn-ea"/>
                <a:sym typeface="+mn-lt"/>
              </a:rPr>
              <a:t>Edit</a:t>
            </a:r>
            <a:endParaRPr lang="zh-TW" sz="1300" kern="0">
              <a:solidFill>
                <a:srgbClr val="000000"/>
              </a:solidFill>
              <a:latin typeface="Meiryo UI" panose="020B0604030504040204" pitchFamily="50" charset="-128"/>
              <a:ea typeface="Meiryo UI" panose="020B0604030504040204" pitchFamily="50" charset="-128"/>
              <a:cs typeface="+mn-ea"/>
              <a:sym typeface="+mn-lt"/>
            </a:endParaRPr>
          </a:p>
        </p:txBody>
      </p:sp>
      <p:sp>
        <p:nvSpPr>
          <p:cNvPr id="43" name="TextBox 61">
            <a:extLst>
              <a:ext uri="{FF2B5EF4-FFF2-40B4-BE49-F238E27FC236}">
                <a16:creationId xmlns:a16="http://schemas.microsoft.com/office/drawing/2014/main" id="{4C98F644-B89F-627D-40D9-8C2CA0231A81}"/>
              </a:ext>
            </a:extLst>
          </p:cNvPr>
          <p:cNvSpPr txBox="1"/>
          <p:nvPr/>
        </p:nvSpPr>
        <p:spPr>
          <a:xfrm>
            <a:off x="10372996" y="4559524"/>
            <a:ext cx="1179038" cy="492443"/>
          </a:xfrm>
          <a:prstGeom prst="rect">
            <a:avLst/>
          </a:prstGeom>
          <a:noFill/>
        </p:spPr>
        <p:txBody>
          <a:bodyPr wrap="square" lIns="91440" tIns="45720" rIns="91440" bIns="45720" rtlCol="0" anchor="t">
            <a:spAutoFit/>
          </a:bodyPr>
          <a:lstStyle/>
          <a:p>
            <a:pPr algn="ctr" defTabSz="1219170"/>
            <a:r>
              <a:rPr lang="en-US" sz="1300" kern="0" dirty="0">
                <a:latin typeface="Meiryo UI" panose="020B0604030504040204" pitchFamily="50" charset="-128"/>
                <a:ea typeface="Meiryo UI" panose="020B0604030504040204" pitchFamily="50" charset="-128"/>
                <a:cs typeface="+mn-ea"/>
                <a:sym typeface="+mn-lt"/>
              </a:rPr>
              <a:t>Destination</a:t>
            </a:r>
            <a:endParaRPr lang="zh-TW" altLang="en-US" dirty="0">
              <a:latin typeface="Meiryo UI" panose="020B0604030504040204" pitchFamily="50" charset="-128"/>
              <a:ea typeface="Meiryo UI" panose="020B0604030504040204" pitchFamily="50" charset="-128"/>
              <a:cs typeface="+mn-ea"/>
              <a:sym typeface="+mn-lt"/>
            </a:endParaRPr>
          </a:p>
          <a:p>
            <a:pPr algn="ctr" defTabSz="1219170"/>
            <a:endParaRPr lang="en-TW" sz="1300" kern="0" dirty="0">
              <a:solidFill>
                <a:srgbClr val="000000"/>
              </a:solidFill>
              <a:latin typeface="Meiryo UI" panose="020B0604030504040204" pitchFamily="50" charset="-128"/>
              <a:ea typeface="Meiryo UI" panose="020B0604030504040204" pitchFamily="50" charset="-128"/>
              <a:cs typeface="+mn-ea"/>
              <a:sym typeface="+mn-lt"/>
            </a:endParaRPr>
          </a:p>
        </p:txBody>
      </p:sp>
      <p:sp>
        <p:nvSpPr>
          <p:cNvPr id="44" name="Right Arrow 13">
            <a:extLst>
              <a:ext uri="{FF2B5EF4-FFF2-40B4-BE49-F238E27FC236}">
                <a16:creationId xmlns:a16="http://schemas.microsoft.com/office/drawing/2014/main" id="{13BCB177-1A1A-0B3C-2B08-86F8C01D37E9}"/>
              </a:ext>
            </a:extLst>
          </p:cNvPr>
          <p:cNvSpPr/>
          <p:nvPr/>
        </p:nvSpPr>
        <p:spPr>
          <a:xfrm>
            <a:off x="7587905"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mn-ea"/>
              <a:sym typeface="+mn-lt"/>
            </a:endParaRPr>
          </a:p>
        </p:txBody>
      </p:sp>
      <p:sp>
        <p:nvSpPr>
          <p:cNvPr id="45" name="Right Arrow 63">
            <a:extLst>
              <a:ext uri="{FF2B5EF4-FFF2-40B4-BE49-F238E27FC236}">
                <a16:creationId xmlns:a16="http://schemas.microsoft.com/office/drawing/2014/main" id="{B021D3AC-6BAD-6A0E-0EF3-92B24185A3C0}"/>
              </a:ext>
            </a:extLst>
          </p:cNvPr>
          <p:cNvSpPr/>
          <p:nvPr/>
        </p:nvSpPr>
        <p:spPr>
          <a:xfrm>
            <a:off x="8448855"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mn-ea"/>
              <a:sym typeface="+mn-lt"/>
            </a:endParaRPr>
          </a:p>
        </p:txBody>
      </p:sp>
      <p:sp>
        <p:nvSpPr>
          <p:cNvPr id="46" name="Right Arrow 64">
            <a:extLst>
              <a:ext uri="{FF2B5EF4-FFF2-40B4-BE49-F238E27FC236}">
                <a16:creationId xmlns:a16="http://schemas.microsoft.com/office/drawing/2014/main" id="{F3F80F0B-19ED-93D6-E946-B8071F46A66B}"/>
              </a:ext>
            </a:extLst>
          </p:cNvPr>
          <p:cNvSpPr/>
          <p:nvPr/>
        </p:nvSpPr>
        <p:spPr>
          <a:xfrm>
            <a:off x="9419593"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mn-ea"/>
              <a:sym typeface="+mn-lt"/>
            </a:endParaRPr>
          </a:p>
        </p:txBody>
      </p:sp>
      <p:sp>
        <p:nvSpPr>
          <p:cNvPr id="47" name="Right Arrow 65">
            <a:extLst>
              <a:ext uri="{FF2B5EF4-FFF2-40B4-BE49-F238E27FC236}">
                <a16:creationId xmlns:a16="http://schemas.microsoft.com/office/drawing/2014/main" id="{ED947D31-2118-F6F4-03BE-B69CA9C78248}"/>
              </a:ext>
            </a:extLst>
          </p:cNvPr>
          <p:cNvSpPr/>
          <p:nvPr/>
        </p:nvSpPr>
        <p:spPr>
          <a:xfrm>
            <a:off x="10372995" y="4371646"/>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mn-ea"/>
              <a:sym typeface="+mn-lt"/>
            </a:endParaRPr>
          </a:p>
        </p:txBody>
      </p:sp>
      <p:sp>
        <p:nvSpPr>
          <p:cNvPr id="48" name="矩形: 圓角 47">
            <a:extLst>
              <a:ext uri="{FF2B5EF4-FFF2-40B4-BE49-F238E27FC236}">
                <a16:creationId xmlns:a16="http://schemas.microsoft.com/office/drawing/2014/main" id="{C8498749-F789-13CE-0F6E-94936CBBE3F0}"/>
              </a:ext>
            </a:extLst>
          </p:cNvPr>
          <p:cNvSpPr/>
          <p:nvPr/>
        </p:nvSpPr>
        <p:spPr>
          <a:xfrm>
            <a:off x="642685" y="2044354"/>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9" name="矩形: 圓角 48">
            <a:extLst>
              <a:ext uri="{FF2B5EF4-FFF2-40B4-BE49-F238E27FC236}">
                <a16:creationId xmlns:a16="http://schemas.microsoft.com/office/drawing/2014/main" id="{099E608E-D389-9214-9C0A-54129632B48A}"/>
              </a:ext>
            </a:extLst>
          </p:cNvPr>
          <p:cNvSpPr/>
          <p:nvPr/>
        </p:nvSpPr>
        <p:spPr>
          <a:xfrm>
            <a:off x="6506082" y="2035887"/>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0" name="矩形 49">
            <a:extLst>
              <a:ext uri="{FF2B5EF4-FFF2-40B4-BE49-F238E27FC236}">
                <a16:creationId xmlns:a16="http://schemas.microsoft.com/office/drawing/2014/main" id="{C87DD2F4-43AD-B8FC-ACA1-7019F8C5138D}"/>
              </a:ext>
            </a:extLst>
          </p:cNvPr>
          <p:cNvSpPr/>
          <p:nvPr/>
        </p:nvSpPr>
        <p:spPr>
          <a:xfrm>
            <a:off x="2485498" y="2192330"/>
            <a:ext cx="1826141"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Meiryo UI" panose="020B0604030504040204" pitchFamily="50" charset="-128"/>
                <a:ea typeface="Meiryo UI" panose="020B0604030504040204" pitchFamily="50" charset="-128"/>
                <a:cs typeface="+mn-ea"/>
                <a:sym typeface="+mn-lt"/>
              </a:rPr>
              <a:t>Qsirch</a:t>
            </a:r>
            <a:r>
              <a:rPr lang="en-US" altLang="zh-TW" sz="2933" b="1" kern="0">
                <a:solidFill>
                  <a:schemeClr val="bg1"/>
                </a:solidFill>
                <a:latin typeface="Meiryo UI" panose="020B0604030504040204" pitchFamily="50" charset="-128"/>
                <a:ea typeface="Meiryo UI" panose="020B0604030504040204" pitchFamily="50" charset="-128"/>
                <a:cs typeface="+mn-ea"/>
                <a:sym typeface="+mn-lt"/>
              </a:rPr>
              <a:t> 5</a:t>
            </a:r>
          </a:p>
        </p:txBody>
      </p:sp>
      <p:sp>
        <p:nvSpPr>
          <p:cNvPr id="51" name="矩形 50">
            <a:extLst>
              <a:ext uri="{FF2B5EF4-FFF2-40B4-BE49-F238E27FC236}">
                <a16:creationId xmlns:a16="http://schemas.microsoft.com/office/drawing/2014/main" id="{CAB2F7F0-4706-FF48-C648-E3B79A3292E5}"/>
              </a:ext>
            </a:extLst>
          </p:cNvPr>
          <p:cNvSpPr/>
          <p:nvPr/>
        </p:nvSpPr>
        <p:spPr>
          <a:xfrm>
            <a:off x="8346883" y="2192332"/>
            <a:ext cx="1866217"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Meiryo UI" panose="020B0604030504040204" pitchFamily="50" charset="-128"/>
                <a:ea typeface="Meiryo UI" panose="020B0604030504040204" pitchFamily="50" charset="-128"/>
                <a:cs typeface="+mn-ea"/>
                <a:sym typeface="+mn-lt"/>
              </a:rPr>
              <a:t>Qfiling</a:t>
            </a:r>
            <a:r>
              <a:rPr lang="en-US" altLang="zh-TW" sz="2933" b="1" kern="0">
                <a:solidFill>
                  <a:schemeClr val="bg1"/>
                </a:solidFill>
                <a:latin typeface="Meiryo UI" panose="020B0604030504040204" pitchFamily="50" charset="-128"/>
                <a:ea typeface="Meiryo UI" panose="020B0604030504040204" pitchFamily="50" charset="-128"/>
                <a:cs typeface="+mn-ea"/>
                <a:sym typeface="+mn-lt"/>
              </a:rPr>
              <a:t> 3</a:t>
            </a:r>
          </a:p>
        </p:txBody>
      </p:sp>
      <p:pic>
        <p:nvPicPr>
          <p:cNvPr id="52" name="Picture 2">
            <a:extLst>
              <a:ext uri="{FF2B5EF4-FFF2-40B4-BE49-F238E27FC236}">
                <a16:creationId xmlns:a16="http://schemas.microsoft.com/office/drawing/2014/main" id="{7D63DDCE-1616-068D-2C86-19CC10999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1211" y="1854163"/>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E6A9594E-F3C1-D491-868C-9F93C2FDCF1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05399" y="1854163"/>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4" name="矩形 5">
            <a:extLst>
              <a:ext uri="{FF2B5EF4-FFF2-40B4-BE49-F238E27FC236}">
                <a16:creationId xmlns:a16="http://schemas.microsoft.com/office/drawing/2014/main" id="{FE256D28-5882-F175-A3F1-1F9B10E95AD7}"/>
              </a:ext>
            </a:extLst>
          </p:cNvPr>
          <p:cNvSpPr/>
          <p:nvPr/>
        </p:nvSpPr>
        <p:spPr>
          <a:xfrm>
            <a:off x="6700817" y="4954083"/>
            <a:ext cx="4717227" cy="1402948"/>
          </a:xfrm>
          <a:prstGeom prst="rect">
            <a:avLst/>
          </a:prstGeom>
        </p:spPr>
        <p:txBody>
          <a:bodyPr wrap="square" lIns="121920" tIns="60960" rIns="121920" bIns="60960" anchor="t">
            <a:spAutoFit/>
          </a:bodyPr>
          <a:lstStyle/>
          <a:p>
            <a:pPr marL="285750" indent="-285750" defTabSz="1219170">
              <a:buClr>
                <a:srgbClr val="262626"/>
              </a:buClr>
              <a:buSzPct val="100000"/>
              <a:buFont typeface="Arial"/>
              <a:buChar char="•"/>
            </a:pPr>
            <a:r>
              <a:rPr lang="en-US" altLang="zh-TW" sz="1600" u="sng" kern="0" dirty="0">
                <a:latin typeface="Meiryo UI" panose="020B0604030504040204" pitchFamily="50" charset="-128"/>
                <a:ea typeface="Meiryo UI" panose="020B0604030504040204" pitchFamily="50" charset="-128"/>
                <a:cs typeface="+mn-ea"/>
                <a:sym typeface="+mn-lt"/>
              </a:rPr>
              <a:t>2つのタスク</a:t>
            </a:r>
            <a:r>
              <a:rPr lang="zh-TW" sz="1600" kern="0">
                <a:latin typeface="Meiryo UI" panose="020B0604030504040204" pitchFamily="50" charset="-128"/>
                <a:ea typeface="Meiryo UI" panose="020B0604030504040204" pitchFamily="50" charset="-128"/>
                <a:cs typeface="+mn-ea"/>
                <a:sym typeface="+mn-lt"/>
              </a:rPr>
              <a:t> :</a:t>
            </a:r>
            <a:r>
              <a:rPr lang="zh-TW" altLang="en-US" sz="1600" kern="0">
                <a:latin typeface="Meiryo UI" panose="020B0604030504040204" pitchFamily="50" charset="-128"/>
                <a:ea typeface="Meiryo UI" panose="020B0604030504040204" pitchFamily="50" charset="-128"/>
                <a:cs typeface="+mn-ea"/>
                <a:sym typeface="+mn-lt"/>
              </a:rPr>
              <a:t>アーカイブタスク</a:t>
            </a:r>
            <a:r>
              <a:rPr lang="zh-TW" sz="1600" kern="0">
                <a:latin typeface="Meiryo UI" panose="020B0604030504040204" pitchFamily="50" charset="-128"/>
                <a:ea typeface="Meiryo UI" panose="020B0604030504040204" pitchFamily="50" charset="-128"/>
                <a:cs typeface="+mn-ea"/>
                <a:sym typeface="+mn-lt"/>
              </a:rPr>
              <a:t>、</a:t>
            </a:r>
            <a:r>
              <a:rPr lang="zh-TW" altLang="en-US" sz="1600" kern="0">
                <a:latin typeface="Meiryo UI" panose="020B0604030504040204" pitchFamily="50" charset="-128"/>
                <a:ea typeface="Meiryo UI" panose="020B0604030504040204" pitchFamily="50" charset="-128"/>
                <a:cs typeface="+mn-ea"/>
                <a:sym typeface="+mn-lt"/>
              </a:rPr>
              <a:t>リサイクルタスク</a:t>
            </a:r>
            <a:endParaRPr lang="en-US" altLang="zh-TW" sz="1600" kern="0">
              <a:latin typeface="Meiryo UI" panose="020B0604030504040204" pitchFamily="50" charset="-128"/>
              <a:ea typeface="Meiryo UI" panose="020B0604030504040204" pitchFamily="50" charset="-128"/>
              <a:cs typeface="+mn-ea"/>
            </a:endParaRPr>
          </a:p>
          <a:p>
            <a:pPr marL="285750" indent="-285750" defTabSz="1219170">
              <a:buClr>
                <a:srgbClr val="262626"/>
              </a:buClr>
              <a:buSzPct val="100000"/>
              <a:buFont typeface="Arial"/>
              <a:buChar char="•"/>
            </a:pPr>
            <a:r>
              <a:rPr lang="en-US" altLang="zh-TW" sz="1600" u="sng" kern="0" dirty="0">
                <a:latin typeface="Meiryo UI" panose="020B0604030504040204" pitchFamily="50" charset="-128"/>
                <a:ea typeface="Meiryo UI" panose="020B0604030504040204" pitchFamily="50" charset="-128"/>
                <a:cs typeface="+mn-ea"/>
                <a:sym typeface="+mn-lt"/>
              </a:rPr>
              <a:t>3種類の設定</a:t>
            </a:r>
            <a:r>
              <a:rPr lang="zh-TW" altLang="en-US" sz="1600" kern="0">
                <a:latin typeface="Meiryo UI" panose="020B0604030504040204" pitchFamily="50" charset="-128"/>
                <a:ea typeface="Meiryo UI" panose="020B0604030504040204" pitchFamily="50" charset="-128"/>
                <a:cs typeface="+mn-ea"/>
                <a:sym typeface="+mn-lt"/>
              </a:rPr>
              <a:t> :ワンタイム、スケジュール、リアルタイム</a:t>
            </a:r>
            <a:endParaRPr lang="zh-TW" altLang="en-US">
              <a:latin typeface="Meiryo UI" panose="020B0604030504040204" pitchFamily="50" charset="-128"/>
              <a:ea typeface="Meiryo UI" panose="020B0604030504040204" pitchFamily="50" charset="-128"/>
              <a:cs typeface="+mn-ea"/>
            </a:endParaRPr>
          </a:p>
          <a:p>
            <a:pPr marL="285750" indent="-285750" defTabSz="1219170">
              <a:buFont typeface="Arial"/>
              <a:buChar char="•"/>
            </a:pPr>
            <a:r>
              <a:rPr lang="en-US" altLang="zh-TW" sz="1600" u="sng" kern="0" dirty="0">
                <a:latin typeface="Meiryo UI" panose="020B0604030504040204" pitchFamily="50" charset="-128"/>
                <a:ea typeface="Meiryo UI" panose="020B0604030504040204" pitchFamily="50" charset="-128"/>
                <a:cs typeface="+mn-ea"/>
                <a:sym typeface="+mn-lt"/>
              </a:rPr>
              <a:t>9つの編集モジュール</a:t>
            </a:r>
            <a:r>
              <a:rPr lang="zh-TW" sz="1600" kern="0">
                <a:latin typeface="Meiryo UI" panose="020B0604030504040204" pitchFamily="50" charset="-128"/>
                <a:ea typeface="Meiryo UI" panose="020B0604030504040204" pitchFamily="50" charset="-128"/>
                <a:cs typeface="+mn-ea"/>
                <a:sym typeface="+mn-lt"/>
              </a:rPr>
              <a:t> :</a:t>
            </a:r>
            <a:r>
              <a:rPr lang="zh-TW" altLang="en-US" sz="1600" kern="0">
                <a:latin typeface="Meiryo UI" panose="020B0604030504040204" pitchFamily="50" charset="-128"/>
                <a:ea typeface="Meiryo UI" panose="020B0604030504040204" pitchFamily="50" charset="-128"/>
                <a:cs typeface="+mn-ea"/>
                <a:sym typeface="+mn-lt"/>
              </a:rPr>
              <a:t>顔ぼかし</a:t>
            </a:r>
            <a:r>
              <a:rPr lang="zh-TW" sz="1600" kern="0">
                <a:latin typeface="Meiryo UI" panose="020B0604030504040204" pitchFamily="50" charset="-128"/>
                <a:ea typeface="Meiryo UI" panose="020B0604030504040204" pitchFamily="50" charset="-128"/>
                <a:cs typeface="+mn-ea"/>
                <a:sym typeface="+mn-lt"/>
              </a:rPr>
              <a:t>、</a:t>
            </a:r>
            <a:r>
              <a:rPr lang="zh-TW" altLang="en-US" sz="1600" kern="0">
                <a:latin typeface="Meiryo UI" panose="020B0604030504040204" pitchFamily="50" charset="-128"/>
                <a:ea typeface="Meiryo UI" panose="020B0604030504040204" pitchFamily="50" charset="-128"/>
                <a:cs typeface="+mn-ea"/>
                <a:sym typeface="+mn-lt"/>
              </a:rPr>
              <a:t>ビデオトランスコーディング</a:t>
            </a:r>
            <a:r>
              <a:rPr lang="zh-TW" sz="1600" kern="0">
                <a:latin typeface="Meiryo UI" panose="020B0604030504040204" pitchFamily="50" charset="-128"/>
                <a:ea typeface="Meiryo UI" panose="020B0604030504040204" pitchFamily="50" charset="-128"/>
                <a:cs typeface="+mn-ea"/>
                <a:sym typeface="+mn-lt"/>
              </a:rPr>
              <a:t>、</a:t>
            </a:r>
            <a:r>
              <a:rPr lang="zh-TW" altLang="en-US" sz="1600" kern="0">
                <a:latin typeface="Meiryo UI" panose="020B0604030504040204" pitchFamily="50" charset="-128"/>
                <a:ea typeface="Meiryo UI" panose="020B0604030504040204" pitchFamily="50" charset="-128"/>
                <a:cs typeface="+mn-ea"/>
                <a:sym typeface="+mn-lt"/>
              </a:rPr>
              <a:t>暗号化と復号化など</a:t>
            </a:r>
            <a:r>
              <a:rPr lang="zh-TW" sz="1600" kern="0">
                <a:latin typeface="Meiryo UI" panose="020B0604030504040204" pitchFamily="50" charset="-128"/>
                <a:ea typeface="Meiryo UI" panose="020B0604030504040204" pitchFamily="50" charset="-128"/>
                <a:cs typeface="+mn-ea"/>
                <a:sym typeface="+mn-lt"/>
              </a:rPr>
              <a:t>...</a:t>
            </a:r>
            <a:endParaRPr lang="zh-TW">
              <a:latin typeface="Meiryo UI" panose="020B0604030504040204" pitchFamily="50" charset="-128"/>
              <a:ea typeface="Meiryo UI" panose="020B0604030504040204" pitchFamily="50" charset="-128"/>
              <a:cs typeface="+mn-ea"/>
              <a:sym typeface="+mn-lt"/>
            </a:endParaRPr>
          </a:p>
          <a:p>
            <a:pPr marL="236855" indent="-236855" defTabSz="1219170">
              <a:lnSpc>
                <a:spcPts val="2300"/>
              </a:lnSpc>
              <a:buClr>
                <a:srgbClr val="262626"/>
              </a:buClr>
              <a:buSzPct val="100000"/>
              <a:buFont typeface="Arial" panose="020B0604020202020204" pitchFamily="34" charset="0"/>
              <a:buChar char="•"/>
            </a:pPr>
            <a:endParaRPr lang="zh-TW" altLang="en-US" sz="1600" kern="0">
              <a:solidFill>
                <a:srgbClr val="000000"/>
              </a:solidFill>
              <a:latin typeface="Meiryo UI" panose="020B0604030504040204" pitchFamily="50" charset="-128"/>
              <a:ea typeface="Meiryo UI" panose="020B0604030504040204" pitchFamily="50" charset="-128"/>
              <a:cs typeface="+mn-ea"/>
              <a:sym typeface="+mn-lt"/>
            </a:endParaRPr>
          </a:p>
        </p:txBody>
      </p:sp>
      <p:sp>
        <p:nvSpPr>
          <p:cNvPr id="55" name="矩形 5">
            <a:extLst>
              <a:ext uri="{FF2B5EF4-FFF2-40B4-BE49-F238E27FC236}">
                <a16:creationId xmlns:a16="http://schemas.microsoft.com/office/drawing/2014/main" id="{4EB3D4C0-2313-0F84-F95C-938A7FB31298}"/>
              </a:ext>
            </a:extLst>
          </p:cNvPr>
          <p:cNvSpPr/>
          <p:nvPr/>
        </p:nvSpPr>
        <p:spPr>
          <a:xfrm>
            <a:off x="800742" y="3991519"/>
            <a:ext cx="4851721" cy="2215991"/>
          </a:xfrm>
          <a:prstGeom prst="rect">
            <a:avLst/>
          </a:prstGeom>
        </p:spPr>
        <p:txBody>
          <a:bodyPr wrap="square" lIns="121920" tIns="60960" rIns="121920" bIns="60960" anchor="t">
            <a:spAutoFit/>
          </a:bodyPr>
          <a:lstStyle/>
          <a:p>
            <a:pPr marL="285750" indent="-285750" defTabSz="1219170">
              <a:buClr>
                <a:srgbClr val="262626"/>
              </a:buClr>
              <a:buSzPct val="100000"/>
              <a:buFont typeface="Arial"/>
              <a:buChar char="•"/>
            </a:pPr>
            <a:r>
              <a:rPr lang="zh-TW" altLang="en-US" sz="1600" kern="0">
                <a:latin typeface="Meiryo UI" panose="020B0604030504040204" pitchFamily="50" charset="-128"/>
                <a:ea typeface="Meiryo UI" panose="020B0604030504040204" pitchFamily="50" charset="-128"/>
                <a:cs typeface="+mn-ea"/>
                <a:sym typeface="+mn-lt"/>
              </a:rPr>
              <a:t>ファイル名、コンテンツ、メタデータに基づいたファイル検索ができます。</a:t>
            </a:r>
            <a:endParaRPr lang="zh-TW">
              <a:latin typeface="Meiryo UI" panose="020B0604030504040204" pitchFamily="50" charset="-128"/>
              <a:ea typeface="Meiryo UI" panose="020B0604030504040204" pitchFamily="50" charset="-128"/>
              <a:cs typeface="+mn-ea"/>
            </a:endParaRPr>
          </a:p>
          <a:p>
            <a:pPr marL="285750" indent="-285750" defTabSz="1219170">
              <a:buClr>
                <a:srgbClr val="262626"/>
              </a:buClr>
              <a:buSzPct val="100000"/>
              <a:buFont typeface="Arial"/>
              <a:buChar char="•"/>
            </a:pPr>
            <a:r>
              <a:rPr lang="zh-TW" altLang="en-US" sz="1600" kern="0">
                <a:latin typeface="Meiryo UI" panose="020B0604030504040204" pitchFamily="50" charset="-128"/>
                <a:ea typeface="Meiryo UI" panose="020B0604030504040204" pitchFamily="50" charset="-128"/>
                <a:cs typeface="+mn-ea"/>
                <a:sym typeface="+mn-lt"/>
              </a:rPr>
              <a:t>様々な検索オプションから、ドキュメント、画像、ビデオ、電子メールなどの</a:t>
            </a:r>
            <a:r>
              <a:rPr lang="zh-TW" sz="1600" kern="0">
                <a:latin typeface="Meiryo UI" panose="020B0604030504040204" pitchFamily="50" charset="-128"/>
                <a:ea typeface="Meiryo UI" panose="020B0604030504040204" pitchFamily="50" charset="-128"/>
                <a:cs typeface="+mn-ea"/>
                <a:sym typeface="+mn-lt"/>
              </a:rPr>
              <a:t>NAS</a:t>
            </a:r>
            <a:r>
              <a:rPr lang="zh-TW" altLang="en-US" sz="1600" kern="0">
                <a:latin typeface="Meiryo UI" panose="020B0604030504040204" pitchFamily="50" charset="-128"/>
                <a:ea typeface="Meiryo UI" panose="020B0604030504040204" pitchFamily="50" charset="-128"/>
                <a:cs typeface="+mn-ea"/>
                <a:sym typeface="+mn-lt"/>
              </a:rPr>
              <a:t>ベースのファイルを素早く見つけることができます。</a:t>
            </a:r>
            <a:endParaRPr lang="zh-TW">
              <a:latin typeface="Meiryo UI" panose="020B0604030504040204" pitchFamily="50" charset="-128"/>
              <a:ea typeface="Meiryo UI" panose="020B0604030504040204" pitchFamily="50" charset="-128"/>
              <a:cs typeface="+mn-ea"/>
            </a:endParaRPr>
          </a:p>
          <a:p>
            <a:pPr marL="285750" indent="-285750" defTabSz="1219170">
              <a:buClr>
                <a:srgbClr val="262626"/>
              </a:buClr>
              <a:buSzPct val="100000"/>
              <a:buFont typeface="Arial"/>
              <a:buChar char="•"/>
            </a:pPr>
            <a:r>
              <a:rPr lang="zh-TW" altLang="en-US" sz="1600" kern="0">
                <a:latin typeface="Meiryo UI" panose="020B0604030504040204" pitchFamily="50" charset="-128"/>
                <a:ea typeface="Meiryo UI" panose="020B0604030504040204" pitchFamily="50" charset="-128"/>
                <a:cs typeface="+mn-ea"/>
                <a:sym typeface="+mn-lt"/>
              </a:rPr>
              <a:t>モバイルアプリ、ブラウザ拡張機能、</a:t>
            </a:r>
            <a:r>
              <a:rPr lang="zh-TW" sz="1600" kern="0">
                <a:latin typeface="Meiryo UI" panose="020B0604030504040204" pitchFamily="50" charset="-128"/>
                <a:ea typeface="Meiryo UI" panose="020B0604030504040204" pitchFamily="50" charset="-128"/>
                <a:cs typeface="+mn-ea"/>
                <a:sym typeface="+mn-lt"/>
              </a:rPr>
              <a:t>Mac® Finder</a:t>
            </a:r>
            <a:r>
              <a:rPr lang="zh-TW" altLang="en-US" sz="1600" kern="0">
                <a:latin typeface="Meiryo UI" panose="020B0604030504040204" pitchFamily="50" charset="-128"/>
                <a:ea typeface="Meiryo UI" panose="020B0604030504040204" pitchFamily="50" charset="-128"/>
                <a:cs typeface="+mn-ea"/>
                <a:sym typeface="+mn-lt"/>
              </a:rPr>
              <a:t>で利用が可能です。</a:t>
            </a:r>
            <a:endParaRPr lang="zh-TW">
              <a:latin typeface="Meiryo UI" panose="020B0604030504040204" pitchFamily="50" charset="-128"/>
              <a:ea typeface="Meiryo UI" panose="020B0604030504040204" pitchFamily="50" charset="-128"/>
              <a:cs typeface="+mn-ea"/>
              <a:sym typeface="+mn-lt"/>
            </a:endParaRPr>
          </a:p>
          <a:p>
            <a:pPr marL="236855" indent="-236855" defTabSz="1219170">
              <a:lnSpc>
                <a:spcPct val="150000"/>
              </a:lnSpc>
              <a:buClr>
                <a:srgbClr val="262626"/>
              </a:buClr>
              <a:buSzPct val="100000"/>
              <a:buFont typeface="Arial" panose="020B0604020202020204" pitchFamily="34" charset="0"/>
              <a:buChar char="•"/>
            </a:pPr>
            <a:endParaRPr lang="zh-TW" altLang="en-US" sz="1600" kern="0">
              <a:solidFill>
                <a:srgbClr val="000000"/>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33712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3" name="圖片 2"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84846" y="4514323"/>
            <a:ext cx="9822308" cy="2343677"/>
          </a:xfrm>
          <a:prstGeom prst="rect">
            <a:avLst/>
          </a:prstGeom>
        </p:spPr>
      </p:pic>
      <p:sp>
        <p:nvSpPr>
          <p:cNvPr id="480" name="Shape 480"/>
          <p:cNvSpPr txBox="1">
            <a:spLocks noGrp="1"/>
          </p:cNvSpPr>
          <p:nvPr>
            <p:ph type="title"/>
          </p:nvPr>
        </p:nvSpPr>
        <p:spPr>
          <a:xfrm>
            <a:off x="-2659" y="358735"/>
            <a:ext cx="12186000" cy="929749"/>
          </a:xfrm>
          <a:prstGeom prst="rect">
            <a:avLst/>
          </a:prstGeom>
          <a:noFill/>
          <a:ln>
            <a:noFill/>
          </a:ln>
        </p:spPr>
        <p:txBody>
          <a:bodyPr spcFirstLastPara="1" vert="horz" wrap="square" lIns="121900" tIns="121900" rIns="121900" bIns="121900" rtlCol="0" anchor="t" anchorCtr="0">
            <a:noAutofit/>
          </a:bodyPr>
          <a:lstStyle/>
          <a:p>
            <a:pPr>
              <a:lnSpc>
                <a:spcPts val="4600"/>
              </a:lnSpc>
            </a:pPr>
            <a:r>
              <a:rPr lang="zh-TW" sz="3800">
                <a:latin typeface="Meiryo UI" panose="020B0604030504040204" pitchFamily="50" charset="-128"/>
                <a:ea typeface="Meiryo UI" panose="020B0604030504040204" pitchFamily="50" charset="-128"/>
                <a:cs typeface="+mn-ea"/>
                <a:sym typeface="+mn-lt"/>
              </a:rPr>
              <a:t>QNAP</a:t>
            </a:r>
            <a:r>
              <a:rPr lang="zh-TW" altLang="en-US" sz="3800">
                <a:latin typeface="Meiryo UI" panose="020B0604030504040204" pitchFamily="50" charset="-128"/>
                <a:ea typeface="Meiryo UI" panose="020B0604030504040204" pitchFamily="50" charset="-128"/>
                <a:cs typeface="+mn-ea"/>
                <a:sym typeface="+mn-lt"/>
              </a:rPr>
              <a:t>はファイル管理のあら</a:t>
            </a:r>
            <a:r>
              <a:rPr lang="zh-TW" sz="3800">
                <a:latin typeface="Meiryo UI" panose="020B0604030504040204" pitchFamily="50" charset="-128"/>
                <a:ea typeface="Meiryo UI" panose="020B0604030504040204" pitchFamily="50" charset="-128"/>
                <a:cs typeface="+mn-ea"/>
                <a:sym typeface="+mn-lt"/>
              </a:rPr>
              <a:t>ゆ</a:t>
            </a:r>
            <a:r>
              <a:rPr lang="zh-TW" altLang="en-US" sz="3800">
                <a:latin typeface="Meiryo UI" panose="020B0604030504040204" pitchFamily="50" charset="-128"/>
                <a:ea typeface="Meiryo UI" panose="020B0604030504040204" pitchFamily="50" charset="-128"/>
                <a:cs typeface="+mn-ea"/>
                <a:sym typeface="+mn-lt"/>
              </a:rPr>
              <a:t>るニーズを満たします</a:t>
            </a:r>
            <a:endParaRPr lang="zh-TW" altLang="en-US" sz="3800">
              <a:latin typeface="Meiryo UI" panose="020B0604030504040204" pitchFamily="50" charset="-128"/>
              <a:ea typeface="Meiryo UI" panose="020B0604030504040204" pitchFamily="50" charset="-128"/>
            </a:endParaRPr>
          </a:p>
        </p:txBody>
      </p:sp>
      <p:pic>
        <p:nvPicPr>
          <p:cNvPr id="5" name="Shape 168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843510" y="2578515"/>
            <a:ext cx="1476100" cy="1429017"/>
          </a:xfrm>
          <a:prstGeom prst="rect">
            <a:avLst/>
          </a:prstGeom>
          <a:noFill/>
          <a:ln>
            <a:noFill/>
          </a:ln>
        </p:spPr>
      </p:pic>
      <p:pic>
        <p:nvPicPr>
          <p:cNvPr id="6" name="Shape 168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85473" y="1885542"/>
            <a:ext cx="576000" cy="576000"/>
          </a:xfrm>
          <a:prstGeom prst="rect">
            <a:avLst/>
          </a:prstGeom>
          <a:noFill/>
          <a:ln>
            <a:noFill/>
          </a:ln>
          <a:effectLst>
            <a:outerShdw blurRad="50800" dist="38100" dir="2700000" algn="tl" rotWithShape="0">
              <a:srgbClr val="000000">
                <a:alpha val="40000"/>
              </a:srgbClr>
            </a:outerShdw>
          </a:effectLst>
        </p:spPr>
      </p:pic>
      <p:sp>
        <p:nvSpPr>
          <p:cNvPr id="7" name="Shape 1686"/>
          <p:cNvSpPr txBox="1"/>
          <p:nvPr/>
        </p:nvSpPr>
        <p:spPr>
          <a:xfrm>
            <a:off x="10345849" y="2034290"/>
            <a:ext cx="2130000" cy="7220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err="1">
                <a:solidFill>
                  <a:srgbClr val="073763"/>
                </a:solidFill>
                <a:latin typeface="Meiryo UI" panose="020B0604030504040204" pitchFamily="50" charset="-128"/>
                <a:ea typeface="Meiryo UI" panose="020B0604030504040204" pitchFamily="50" charset="-128"/>
                <a:cs typeface="+mn-ea"/>
                <a:sym typeface="+mn-lt"/>
              </a:rPr>
              <a:t>Qfiling</a:t>
            </a:r>
            <a:endParaRPr lang="en-US" sz="1867" b="1">
              <a:solidFill>
                <a:srgbClr val="073763"/>
              </a:solidFill>
              <a:latin typeface="Meiryo UI" panose="020B0604030504040204" pitchFamily="50" charset="-128"/>
              <a:ea typeface="Meiryo UI" panose="020B0604030504040204" pitchFamily="50" charset="-128"/>
              <a:cs typeface="+mn-ea"/>
              <a:sym typeface="+mn-lt"/>
            </a:endParaRPr>
          </a:p>
        </p:txBody>
      </p:sp>
      <p:sp>
        <p:nvSpPr>
          <p:cNvPr id="8" name="Shape 1687"/>
          <p:cNvSpPr/>
          <p:nvPr/>
        </p:nvSpPr>
        <p:spPr>
          <a:xfrm>
            <a:off x="629369" y="4121684"/>
            <a:ext cx="3482800" cy="590800"/>
          </a:xfrm>
          <a:prstGeom prst="homePlate">
            <a:avLst>
              <a:gd name="adj" fmla="val 50000"/>
            </a:avLst>
          </a:prstGeom>
          <a:solidFill>
            <a:srgbClr val="00B0F0"/>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indent="-152396">
              <a:buClr>
                <a:srgbClr val="000000"/>
              </a:buClr>
              <a:buSzPct val="100000"/>
            </a:pPr>
            <a:endParaRPr sz="2400">
              <a:solidFill>
                <a:srgbClr val="000000"/>
              </a:solidFill>
              <a:latin typeface="Meiryo UI" panose="020B0604030504040204" pitchFamily="50" charset="-128"/>
              <a:ea typeface="Meiryo UI" panose="020B0604030504040204" pitchFamily="50" charset="-128"/>
              <a:cs typeface="+mn-ea"/>
              <a:sym typeface="+mn-lt"/>
            </a:endParaRPr>
          </a:p>
        </p:txBody>
      </p:sp>
      <p:sp>
        <p:nvSpPr>
          <p:cNvPr id="9" name="Shape 1688"/>
          <p:cNvSpPr txBox="1"/>
          <p:nvPr/>
        </p:nvSpPr>
        <p:spPr>
          <a:xfrm>
            <a:off x="663286" y="4244169"/>
            <a:ext cx="2410065" cy="369600"/>
          </a:xfrm>
          <a:prstGeom prst="rect">
            <a:avLst/>
          </a:prstGeom>
          <a:noFill/>
          <a:ln>
            <a:noFill/>
          </a:ln>
        </p:spPr>
        <p:txBody>
          <a:bodyPr wrap="square" lIns="128000" tIns="64000" rIns="32000" bIns="64000" anchor="ctr" anchorCtr="0">
            <a:noAutofit/>
          </a:bodyPr>
          <a:lstStyle/>
          <a:p>
            <a:pPr indent="-37465" algn="ctr">
              <a:lnSpc>
                <a:spcPct val="90000"/>
              </a:lnSpc>
            </a:pPr>
            <a:r>
              <a:rPr lang="ja-JP" altLang="en-US" sz="2000" b="1">
                <a:solidFill>
                  <a:srgbClr val="FFFFFF"/>
                </a:solidFill>
                <a:latin typeface="Meiryo UI" panose="020B0604030504040204" pitchFamily="50" charset="-128"/>
                <a:ea typeface="Meiryo UI" panose="020B0604030504040204" pitchFamily="50" charset="-128"/>
                <a:cs typeface="Arial"/>
                <a:sym typeface="+mn-lt"/>
              </a:rPr>
              <a:t>保存とバックアップ</a:t>
            </a:r>
            <a:endParaRPr lang="en-US">
              <a:latin typeface="Meiryo UI" panose="020B0604030504040204" pitchFamily="50" charset="-128"/>
              <a:ea typeface="Meiryo UI" panose="020B0604030504040204" pitchFamily="50" charset="-128"/>
            </a:endParaRPr>
          </a:p>
        </p:txBody>
      </p:sp>
      <p:sp>
        <p:nvSpPr>
          <p:cNvPr id="10" name="Shape 1689"/>
          <p:cNvSpPr/>
          <p:nvPr/>
        </p:nvSpPr>
        <p:spPr>
          <a:xfrm>
            <a:off x="6156643" y="4127520"/>
            <a:ext cx="3224428" cy="590800"/>
          </a:xfrm>
          <a:prstGeom prst="chevron">
            <a:avLst>
              <a:gd name="adj" fmla="val 50000"/>
            </a:avLst>
          </a:prstGeom>
          <a:solidFill>
            <a:srgbClr val="1155CC"/>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indent="-118530">
              <a:buClr>
                <a:srgbClr val="000000"/>
              </a:buClr>
              <a:buSzPct val="100000"/>
            </a:pPr>
            <a:endParaRPr sz="1867">
              <a:solidFill>
                <a:srgbClr val="000000"/>
              </a:solidFill>
              <a:latin typeface="Meiryo UI" panose="020B0604030504040204" pitchFamily="50" charset="-128"/>
              <a:ea typeface="Meiryo UI" panose="020B0604030504040204" pitchFamily="50" charset="-128"/>
              <a:cs typeface="+mn-ea"/>
              <a:sym typeface="+mn-lt"/>
            </a:endParaRPr>
          </a:p>
        </p:txBody>
      </p:sp>
      <p:sp>
        <p:nvSpPr>
          <p:cNvPr id="11" name="Shape 1690"/>
          <p:cNvSpPr/>
          <p:nvPr/>
        </p:nvSpPr>
        <p:spPr>
          <a:xfrm>
            <a:off x="8952601" y="4127520"/>
            <a:ext cx="2617744" cy="590800"/>
          </a:xfrm>
          <a:prstGeom prst="chevron">
            <a:avLst>
              <a:gd name="adj" fmla="val 50000"/>
            </a:avLst>
          </a:prstGeom>
          <a:solidFill>
            <a:srgbClr val="005493"/>
          </a:solidFill>
          <a:ln w="38100" cap="flat" cmpd="sng">
            <a:solidFill>
              <a:srgbClr val="FFFFFF"/>
            </a:solidFill>
            <a:prstDash val="solid"/>
            <a:round/>
            <a:headEnd type="none" w="med" len="med"/>
            <a:tailEnd type="none" w="med" len="med"/>
          </a:ln>
        </p:spPr>
        <p:txBody>
          <a:bodyPr wrap="square" lIns="121900" tIns="121900" rIns="121900" bIns="121900" anchor="t" anchorCtr="0">
            <a:noAutofit/>
          </a:bodyPr>
          <a:lstStyle/>
          <a:p>
            <a:pPr indent="-118530">
              <a:buClr>
                <a:srgbClr val="000000"/>
              </a:buClr>
              <a:buSzPct val="100000"/>
            </a:pPr>
            <a:endParaRPr sz="1867">
              <a:solidFill>
                <a:srgbClr val="000000"/>
              </a:solidFill>
              <a:latin typeface="Meiryo UI" panose="020B0604030504040204" pitchFamily="50" charset="-128"/>
              <a:ea typeface="Meiryo UI" panose="020B0604030504040204" pitchFamily="50" charset="-128"/>
              <a:cs typeface="+mn-ea"/>
              <a:sym typeface="+mn-lt"/>
            </a:endParaRPr>
          </a:p>
        </p:txBody>
      </p:sp>
      <p:sp>
        <p:nvSpPr>
          <p:cNvPr id="12" name="Shape 1691"/>
          <p:cNvSpPr txBox="1"/>
          <p:nvPr/>
        </p:nvSpPr>
        <p:spPr>
          <a:xfrm>
            <a:off x="8876756" y="4268569"/>
            <a:ext cx="2693589" cy="320800"/>
          </a:xfrm>
          <a:prstGeom prst="rect">
            <a:avLst/>
          </a:prstGeom>
          <a:noFill/>
          <a:ln>
            <a:noFill/>
          </a:ln>
        </p:spPr>
        <p:txBody>
          <a:bodyPr wrap="square" lIns="96000" tIns="64000" rIns="32000" bIns="64000" anchor="ctr" anchorCtr="0">
            <a:noAutofit/>
          </a:bodyPr>
          <a:lstStyle/>
          <a:p>
            <a:pPr indent="-37465" algn="ctr">
              <a:lnSpc>
                <a:spcPct val="90000"/>
              </a:lnSpc>
            </a:pPr>
            <a:r>
              <a:rPr lang="ja-JP" altLang="en-US" sz="2000" b="1">
                <a:solidFill>
                  <a:srgbClr val="FFFFFF"/>
                </a:solidFill>
                <a:latin typeface="Meiryo UI" panose="020B0604030504040204" pitchFamily="50" charset="-128"/>
                <a:ea typeface="Meiryo UI" panose="020B0604030504040204" pitchFamily="50" charset="-128"/>
                <a:cs typeface="Arial"/>
                <a:sym typeface="+mn-lt"/>
              </a:rPr>
              <a:t>アーカイブ</a:t>
            </a:r>
            <a:endParaRPr lang="en-US">
              <a:latin typeface="Meiryo UI" panose="020B0604030504040204" pitchFamily="50" charset="-128"/>
              <a:ea typeface="Meiryo UI" panose="020B0604030504040204" pitchFamily="50" charset="-128"/>
            </a:endParaRPr>
          </a:p>
        </p:txBody>
      </p:sp>
      <p:sp>
        <p:nvSpPr>
          <p:cNvPr id="13" name="Shape 1693"/>
          <p:cNvSpPr txBox="1"/>
          <p:nvPr/>
        </p:nvSpPr>
        <p:spPr>
          <a:xfrm>
            <a:off x="1295786" y="2005380"/>
            <a:ext cx="2117200" cy="3972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a:solidFill>
                  <a:srgbClr val="EF8600"/>
                </a:solidFill>
                <a:latin typeface="Meiryo UI" panose="020B0604030504040204" pitchFamily="50" charset="-128"/>
                <a:ea typeface="Meiryo UI" panose="020B0604030504040204" pitchFamily="50" charset="-128"/>
                <a:cs typeface="+mn-ea"/>
                <a:sym typeface="+mn-lt"/>
              </a:rPr>
              <a:t>File Station  </a:t>
            </a:r>
          </a:p>
        </p:txBody>
      </p:sp>
      <p:pic>
        <p:nvPicPr>
          <p:cNvPr id="14" name="Shape 1694"/>
          <p:cNvPicPr preferRelativeResize="0"/>
          <p:nvPr/>
        </p:nvPicPr>
        <p:blipFill rotWithShape="1">
          <a:blip r:embed="rId6">
            <a:alphaModFix/>
          </a:blip>
          <a:srcRect/>
          <a:stretch/>
        </p:blipFill>
        <p:spPr>
          <a:xfrm>
            <a:off x="628160" y="1849641"/>
            <a:ext cx="720059" cy="719999"/>
          </a:xfrm>
          <a:prstGeom prst="rect">
            <a:avLst/>
          </a:prstGeom>
          <a:noFill/>
          <a:ln>
            <a:noFill/>
          </a:ln>
          <a:effectLst>
            <a:outerShdw blurRad="50800" dist="38100" dir="2700000" algn="tl" rotWithShape="0">
              <a:srgbClr val="000000">
                <a:alpha val="40000"/>
              </a:srgbClr>
            </a:outerShdw>
          </a:effectLst>
        </p:spPr>
      </p:pic>
      <p:pic>
        <p:nvPicPr>
          <p:cNvPr id="15" name="Shape 1695" descr="圖片 2.png"/>
          <p:cNvPicPr preferRelativeResize="0"/>
          <p:nvPr/>
        </p:nvPicPr>
        <p:blipFill rotWithShape="1">
          <a:blip r:embed="rId7">
            <a:alphaModFix/>
          </a:blip>
          <a:srcRect/>
          <a:stretch/>
        </p:blipFill>
        <p:spPr>
          <a:xfrm>
            <a:off x="622393" y="2417020"/>
            <a:ext cx="2201819" cy="1615659"/>
          </a:xfrm>
          <a:prstGeom prst="rect">
            <a:avLst/>
          </a:prstGeom>
          <a:noFill/>
          <a:ln>
            <a:noFill/>
          </a:ln>
        </p:spPr>
      </p:pic>
      <p:sp>
        <p:nvSpPr>
          <p:cNvPr id="16" name="Shape 1696"/>
          <p:cNvSpPr txBox="1"/>
          <p:nvPr/>
        </p:nvSpPr>
        <p:spPr>
          <a:xfrm>
            <a:off x="4140233" y="2064512"/>
            <a:ext cx="2410400" cy="4220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a:solidFill>
                  <a:srgbClr val="0070C0"/>
                </a:solidFill>
                <a:latin typeface="Meiryo UI" panose="020B0604030504040204" pitchFamily="50" charset="-128"/>
                <a:ea typeface="Meiryo UI" panose="020B0604030504040204" pitchFamily="50" charset="-128"/>
                <a:cs typeface="+mn-ea"/>
                <a:sym typeface="+mn-lt"/>
              </a:rPr>
              <a:t>OCR Converter  </a:t>
            </a:r>
          </a:p>
        </p:txBody>
      </p:sp>
      <p:pic>
        <p:nvPicPr>
          <p:cNvPr id="17" name="Shape 1697" descr="圖片 3.pn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768219" y="2608998"/>
            <a:ext cx="2090801" cy="1330541"/>
          </a:xfrm>
          <a:prstGeom prst="rect">
            <a:avLst/>
          </a:prstGeom>
          <a:noFill/>
          <a:ln>
            <a:noFill/>
          </a:ln>
        </p:spPr>
      </p:pic>
      <p:grpSp>
        <p:nvGrpSpPr>
          <p:cNvPr id="18" name="群組 17"/>
          <p:cNvGrpSpPr/>
          <p:nvPr/>
        </p:nvGrpSpPr>
        <p:grpSpPr>
          <a:xfrm>
            <a:off x="6786808" y="1835877"/>
            <a:ext cx="2156085" cy="2219007"/>
            <a:chOff x="5500174" y="1056938"/>
            <a:chExt cx="1617064" cy="1664255"/>
          </a:xfrm>
        </p:grpSpPr>
        <p:sp>
          <p:nvSpPr>
            <p:cNvPr id="19" name="Shape 1698"/>
            <p:cNvSpPr txBox="1"/>
            <p:nvPr/>
          </p:nvSpPr>
          <p:spPr>
            <a:xfrm>
              <a:off x="6045638" y="1184069"/>
              <a:ext cx="1071600" cy="352500"/>
            </a:xfrm>
            <a:prstGeom prst="rect">
              <a:avLst/>
            </a:prstGeom>
            <a:noFill/>
            <a:ln>
              <a:noFill/>
            </a:ln>
          </p:spPr>
          <p:txBody>
            <a:bodyPr wrap="square" lIns="121900" tIns="60933" rIns="121900" bIns="60933" anchor="t" anchorCtr="0">
              <a:noAutofit/>
            </a:bodyPr>
            <a:lstStyle/>
            <a:p>
              <a:pPr indent="-29633">
                <a:buClr>
                  <a:srgbClr val="FFFFFF"/>
                </a:buClr>
                <a:buSzPct val="25000"/>
              </a:pPr>
              <a:r>
                <a:rPr lang="en-US" sz="1867" b="1" err="1">
                  <a:solidFill>
                    <a:srgbClr val="6AA84F"/>
                  </a:solidFill>
                  <a:latin typeface="Meiryo UI" panose="020B0604030504040204" pitchFamily="50" charset="-128"/>
                  <a:ea typeface="Meiryo UI" panose="020B0604030504040204" pitchFamily="50" charset="-128"/>
                  <a:cs typeface="+mn-ea"/>
                  <a:sym typeface="+mn-lt"/>
                </a:rPr>
                <a:t>Qsirch</a:t>
              </a:r>
              <a:r>
                <a:rPr lang="en-US" sz="1867" b="1">
                  <a:solidFill>
                    <a:srgbClr val="6AA84F"/>
                  </a:solidFill>
                  <a:latin typeface="Meiryo UI" panose="020B0604030504040204" pitchFamily="50" charset="-128"/>
                  <a:ea typeface="Meiryo UI" panose="020B0604030504040204" pitchFamily="50" charset="-128"/>
                  <a:cs typeface="+mn-ea"/>
                  <a:sym typeface="+mn-lt"/>
                </a:rPr>
                <a:t>  </a:t>
              </a:r>
            </a:p>
          </p:txBody>
        </p:sp>
        <p:pic>
          <p:nvPicPr>
            <p:cNvPr id="20" name="Shape 169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00174" y="1056938"/>
              <a:ext cx="591414" cy="540000"/>
            </a:xfrm>
            <a:prstGeom prst="rect">
              <a:avLst/>
            </a:prstGeom>
            <a:noFill/>
            <a:ln>
              <a:noFill/>
            </a:ln>
            <a:effectLst>
              <a:outerShdw blurRad="50800" dist="38100" dir="2700000" algn="tl" rotWithShape="0">
                <a:srgbClr val="000000">
                  <a:alpha val="40000"/>
                </a:srgbClr>
              </a:outerShdw>
            </a:effectLst>
          </p:spPr>
        </p:pic>
        <p:pic>
          <p:nvPicPr>
            <p:cNvPr id="21" name="Shape 1700" descr="圖片 4.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706714" y="1688929"/>
              <a:ext cx="1309598" cy="1032264"/>
            </a:xfrm>
            <a:prstGeom prst="rect">
              <a:avLst/>
            </a:prstGeom>
            <a:noFill/>
            <a:ln>
              <a:noFill/>
            </a:ln>
          </p:spPr>
        </p:pic>
      </p:grpSp>
      <p:sp>
        <p:nvSpPr>
          <p:cNvPr id="22" name="Shape 1701"/>
          <p:cNvSpPr/>
          <p:nvPr/>
        </p:nvSpPr>
        <p:spPr>
          <a:xfrm>
            <a:off x="3087073" y="4123572"/>
            <a:ext cx="3448883" cy="590800"/>
          </a:xfrm>
          <a:prstGeom prst="chevron">
            <a:avLst>
              <a:gd name="adj" fmla="val 50000"/>
            </a:avLst>
          </a:prstGeom>
          <a:solidFill>
            <a:srgbClr val="2F74E5"/>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indent="-118530">
              <a:buClr>
                <a:srgbClr val="000000"/>
              </a:buClr>
              <a:buSzPct val="100000"/>
            </a:pPr>
            <a:endParaRPr sz="1867">
              <a:solidFill>
                <a:srgbClr val="000000"/>
              </a:solidFill>
              <a:latin typeface="Meiryo UI" panose="020B0604030504040204" pitchFamily="50" charset="-128"/>
              <a:ea typeface="Meiryo UI" panose="020B0604030504040204" pitchFamily="50" charset="-128"/>
              <a:cs typeface="+mn-ea"/>
              <a:sym typeface="+mn-lt"/>
            </a:endParaRPr>
          </a:p>
        </p:txBody>
      </p:sp>
      <p:sp>
        <p:nvSpPr>
          <p:cNvPr id="23" name="Shape 1702"/>
          <p:cNvSpPr txBox="1"/>
          <p:nvPr/>
        </p:nvSpPr>
        <p:spPr>
          <a:xfrm>
            <a:off x="6601985" y="4220969"/>
            <a:ext cx="2340800" cy="416000"/>
          </a:xfrm>
          <a:prstGeom prst="rect">
            <a:avLst/>
          </a:prstGeom>
          <a:noFill/>
          <a:ln>
            <a:noFill/>
          </a:ln>
        </p:spPr>
        <p:txBody>
          <a:bodyPr wrap="square" lIns="96000" tIns="64000" rIns="32000" bIns="64000" anchor="ctr" anchorCtr="0">
            <a:noAutofit/>
          </a:bodyPr>
          <a:lstStyle/>
          <a:p>
            <a:pPr indent="-37465" algn="ctr">
              <a:lnSpc>
                <a:spcPct val="90000"/>
              </a:lnSpc>
            </a:pPr>
            <a:r>
              <a:rPr lang="ja-JP" altLang="en-US" sz="2000" b="1">
                <a:solidFill>
                  <a:srgbClr val="FFFFFF"/>
                </a:solidFill>
                <a:latin typeface="Meiryo UI" panose="020B0604030504040204" pitchFamily="50" charset="-128"/>
                <a:ea typeface="Meiryo UI" panose="020B0604030504040204" pitchFamily="50" charset="-128"/>
                <a:cs typeface="Arial"/>
                <a:sym typeface="+mn-lt"/>
              </a:rPr>
              <a:t>検索</a:t>
            </a:r>
            <a:endParaRPr lang="en-US">
              <a:latin typeface="Meiryo UI" panose="020B0604030504040204" pitchFamily="50" charset="-128"/>
              <a:ea typeface="Meiryo UI" panose="020B0604030504040204" pitchFamily="50" charset="-128"/>
            </a:endParaRPr>
          </a:p>
        </p:txBody>
      </p:sp>
      <p:pic>
        <p:nvPicPr>
          <p:cNvPr id="24" name="Shape 1707"/>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3592580" y="1936576"/>
            <a:ext cx="576000" cy="576000"/>
          </a:xfrm>
          <a:prstGeom prst="rect">
            <a:avLst/>
          </a:prstGeom>
          <a:noFill/>
          <a:ln>
            <a:noFill/>
          </a:ln>
          <a:effectLst>
            <a:outerShdw blurRad="50800" dist="38100" dir="2700000" algn="tl" rotWithShape="0">
              <a:srgbClr val="000000">
                <a:alpha val="40000"/>
              </a:srgbClr>
            </a:outerShdw>
          </a:effectLst>
        </p:spPr>
      </p:pic>
      <p:cxnSp>
        <p:nvCxnSpPr>
          <p:cNvPr id="25" name="Shape 1708"/>
          <p:cNvCxnSpPr/>
          <p:nvPr/>
        </p:nvCxnSpPr>
        <p:spPr>
          <a:xfrm rot="5400000">
            <a:off x="2171336" y="3023690"/>
            <a:ext cx="2095600" cy="2000"/>
          </a:xfrm>
          <a:prstGeom prst="straightConnector1">
            <a:avLst/>
          </a:prstGeom>
          <a:noFill/>
          <a:ln w="9525" cap="flat" cmpd="sng">
            <a:solidFill>
              <a:srgbClr val="00B0F0"/>
            </a:solidFill>
            <a:prstDash val="solid"/>
            <a:round/>
            <a:headEnd type="none" w="med" len="med"/>
            <a:tailEnd type="none" w="med" len="med"/>
          </a:ln>
        </p:spPr>
      </p:cxnSp>
      <p:cxnSp>
        <p:nvCxnSpPr>
          <p:cNvPr id="26" name="Shape 1709"/>
          <p:cNvCxnSpPr/>
          <p:nvPr/>
        </p:nvCxnSpPr>
        <p:spPr>
          <a:xfrm rot="5400000">
            <a:off x="5338252" y="3023690"/>
            <a:ext cx="2095600" cy="2000"/>
          </a:xfrm>
          <a:prstGeom prst="straightConnector1">
            <a:avLst/>
          </a:prstGeom>
          <a:noFill/>
          <a:ln w="9525" cap="flat" cmpd="sng">
            <a:solidFill>
              <a:srgbClr val="538CD5"/>
            </a:solidFill>
            <a:prstDash val="solid"/>
            <a:round/>
            <a:headEnd type="none" w="med" len="med"/>
            <a:tailEnd type="none" w="med" len="med"/>
          </a:ln>
        </p:spPr>
      </p:cxnSp>
      <p:cxnSp>
        <p:nvCxnSpPr>
          <p:cNvPr id="27" name="Shape 1710"/>
          <p:cNvCxnSpPr/>
          <p:nvPr/>
        </p:nvCxnSpPr>
        <p:spPr>
          <a:xfrm rot="5400000">
            <a:off x="8030660" y="3023690"/>
            <a:ext cx="2095600" cy="2000"/>
          </a:xfrm>
          <a:prstGeom prst="straightConnector1">
            <a:avLst/>
          </a:prstGeom>
          <a:noFill/>
          <a:ln w="9525" cap="flat" cmpd="sng">
            <a:solidFill>
              <a:srgbClr val="0070C0"/>
            </a:solidFill>
            <a:prstDash val="solid"/>
            <a:round/>
            <a:headEnd type="none" w="med" len="med"/>
            <a:tailEnd type="none" w="med" len="med"/>
          </a:ln>
        </p:spPr>
      </p:cxnSp>
      <p:sp>
        <p:nvSpPr>
          <p:cNvPr id="28" name="文字方塊 27"/>
          <p:cNvSpPr txBox="1"/>
          <p:nvPr/>
        </p:nvSpPr>
        <p:spPr>
          <a:xfrm>
            <a:off x="3624517" y="5431394"/>
            <a:ext cx="184731" cy="461665"/>
          </a:xfrm>
          <a:prstGeom prst="rect">
            <a:avLst/>
          </a:prstGeom>
          <a:noFill/>
        </p:spPr>
        <p:txBody>
          <a:bodyPr wrap="none" rtlCol="0">
            <a:spAutoFit/>
          </a:bodyPr>
          <a:lstStyle/>
          <a:p>
            <a:endParaRPr kumimoji="1" lang="zh-TW" altLang="en-US" sz="2400">
              <a:latin typeface="Meiryo UI" panose="020B0604030504040204" pitchFamily="50" charset="-128"/>
              <a:ea typeface="Meiryo UI" panose="020B0604030504040204" pitchFamily="50" charset="-128"/>
              <a:cs typeface="+mn-ea"/>
              <a:sym typeface="+mn-lt"/>
            </a:endParaRPr>
          </a:p>
        </p:txBody>
      </p:sp>
      <p:pic>
        <p:nvPicPr>
          <p:cNvPr id="30" name="Shape 1709"/>
          <p:cNvPicPr preferRelativeResize="0"/>
          <p:nvPr/>
        </p:nvPicPr>
        <p:blipFill>
          <a:blip r:embed="rId12">
            <a:alphaModFix/>
          </a:blip>
          <a:stretch>
            <a:fillRect/>
          </a:stretch>
        </p:blipFill>
        <p:spPr>
          <a:xfrm>
            <a:off x="3386481" y="4781512"/>
            <a:ext cx="575567" cy="565811"/>
          </a:xfrm>
          <a:prstGeom prst="rect">
            <a:avLst/>
          </a:prstGeom>
          <a:noFill/>
          <a:ln>
            <a:noFill/>
          </a:ln>
        </p:spPr>
      </p:pic>
      <p:sp>
        <p:nvSpPr>
          <p:cNvPr id="31" name="Shape 1710"/>
          <p:cNvSpPr txBox="1"/>
          <p:nvPr/>
        </p:nvSpPr>
        <p:spPr>
          <a:xfrm>
            <a:off x="4002922" y="4813803"/>
            <a:ext cx="7646241" cy="470000"/>
          </a:xfrm>
          <a:prstGeom prst="rect">
            <a:avLst/>
          </a:prstGeom>
          <a:noFill/>
          <a:ln>
            <a:noFill/>
          </a:ln>
        </p:spPr>
        <p:txBody>
          <a:bodyPr wrap="square" lIns="121900" tIns="121900" rIns="121900" bIns="121900" anchor="t" anchorCtr="0">
            <a:noAutofit/>
          </a:bodyPr>
          <a:lstStyle/>
          <a:p>
            <a:r>
              <a:rPr lang="en-US" sz="1700" b="1" dirty="0">
                <a:solidFill>
                  <a:srgbClr val="1155CC"/>
                </a:solidFill>
                <a:latin typeface="Meiryo UI" panose="020B0604030504040204" pitchFamily="50" charset="-128"/>
                <a:ea typeface="Meiryo UI" panose="020B0604030504040204" pitchFamily="50" charset="-128"/>
                <a:cs typeface="+mn-ea"/>
                <a:sym typeface="+mn-lt"/>
              </a:rPr>
              <a:t>OCR Converter</a:t>
            </a:r>
            <a:r>
              <a:rPr lang="ja-JP" altLang="en-US" sz="1700" b="1">
                <a:solidFill>
                  <a:srgbClr val="1155CC"/>
                </a:solidFill>
                <a:latin typeface="Meiryo UI" panose="020B0604030504040204" pitchFamily="50" charset="-128"/>
                <a:ea typeface="Meiryo UI" panose="020B0604030504040204" pitchFamily="50" charset="-128"/>
                <a:cs typeface="+mn-ea"/>
                <a:sym typeface="+mn-lt"/>
              </a:rPr>
              <a:t>で</a:t>
            </a:r>
            <a:r>
              <a:rPr lang="en-US" sz="1700" b="1" dirty="0">
                <a:solidFill>
                  <a:srgbClr val="1155CC"/>
                </a:solidFill>
                <a:latin typeface="Meiryo UI" panose="020B0604030504040204" pitchFamily="50" charset="-128"/>
                <a:ea typeface="Meiryo UI" panose="020B0604030504040204" pitchFamily="50" charset="-128"/>
                <a:cs typeface="+mn-ea"/>
                <a:sym typeface="+mn-lt"/>
              </a:rPr>
              <a:t>、</a:t>
            </a:r>
            <a:r>
              <a:rPr lang="en-US" sz="1700" b="1" dirty="0" err="1">
                <a:solidFill>
                  <a:srgbClr val="1155CC"/>
                </a:solidFill>
                <a:latin typeface="Meiryo UI" panose="020B0604030504040204" pitchFamily="50" charset="-128"/>
                <a:ea typeface="Meiryo UI" panose="020B0604030504040204" pitchFamily="50" charset="-128"/>
                <a:cs typeface="+mn-ea"/>
                <a:sym typeface="+mn-lt"/>
              </a:rPr>
              <a:t>Qsirch</a:t>
            </a:r>
            <a:r>
              <a:rPr lang="ja-JP" altLang="en-US" sz="1700" b="1">
                <a:solidFill>
                  <a:srgbClr val="1155CC"/>
                </a:solidFill>
                <a:latin typeface="Meiryo UI" panose="020B0604030504040204" pitchFamily="50" charset="-128"/>
                <a:ea typeface="Meiryo UI" panose="020B0604030504040204" pitchFamily="50" charset="-128"/>
                <a:cs typeface="+mn-ea"/>
                <a:sym typeface="+mn-lt"/>
              </a:rPr>
              <a:t>は画像の文脈を検索できます</a:t>
            </a:r>
            <a:r>
              <a:rPr lang="en-US" sz="1700" b="1" dirty="0">
                <a:solidFill>
                  <a:srgbClr val="1155CC"/>
                </a:solidFill>
                <a:latin typeface="Meiryo UI" panose="020B0604030504040204" pitchFamily="50" charset="-128"/>
                <a:ea typeface="Meiryo UI" panose="020B0604030504040204" pitchFamily="50" charset="-128"/>
                <a:cs typeface="+mn-ea"/>
                <a:sym typeface="+mn-lt"/>
              </a:rPr>
              <a:t>。</a:t>
            </a:r>
            <a:endParaRPr lang="zh-TW" altLang="en-US" sz="1700" dirty="0">
              <a:solidFill>
                <a:srgbClr val="1155CC"/>
              </a:solidFill>
              <a:latin typeface="Meiryo UI" panose="020B0604030504040204" pitchFamily="50" charset="-128"/>
              <a:ea typeface="Meiryo UI" panose="020B0604030504040204" pitchFamily="50" charset="-128"/>
              <a:cs typeface="+mn-ea"/>
              <a:sym typeface="+mn-lt"/>
            </a:endParaRPr>
          </a:p>
          <a:p>
            <a:endParaRPr lang="en-US" sz="1700" b="1">
              <a:solidFill>
                <a:srgbClr val="1155CC"/>
              </a:solidFill>
              <a:latin typeface="Meiryo UI" panose="020B0604030504040204" pitchFamily="50" charset="-128"/>
              <a:ea typeface="Meiryo UI" panose="020B0604030504040204" pitchFamily="50" charset="-128"/>
              <a:cs typeface="+mn-ea"/>
              <a:sym typeface="+mn-lt"/>
            </a:endParaRPr>
          </a:p>
        </p:txBody>
      </p:sp>
      <p:sp>
        <p:nvSpPr>
          <p:cNvPr id="33" name="Shape 1692"/>
          <p:cNvSpPr txBox="1"/>
          <p:nvPr/>
        </p:nvSpPr>
        <p:spPr>
          <a:xfrm>
            <a:off x="3364223" y="4220969"/>
            <a:ext cx="2608765" cy="416001"/>
          </a:xfrm>
          <a:prstGeom prst="rect">
            <a:avLst/>
          </a:prstGeom>
          <a:noFill/>
          <a:ln>
            <a:noFill/>
          </a:ln>
        </p:spPr>
        <p:txBody>
          <a:bodyPr wrap="square" lIns="96000" tIns="64000" rIns="32000" bIns="64000" anchor="ctr" anchorCtr="0">
            <a:noAutofit/>
          </a:bodyPr>
          <a:lstStyle/>
          <a:p>
            <a:pPr indent="-37465" algn="ctr"/>
            <a:r>
              <a:rPr lang="ja-JP" altLang="en-US" sz="2000" b="1">
                <a:solidFill>
                  <a:srgbClr val="FFFFFF"/>
                </a:solidFill>
                <a:latin typeface="Meiryo UI" panose="020B0604030504040204" pitchFamily="50" charset="-128"/>
                <a:ea typeface="Meiryo UI" panose="020B0604030504040204" pitchFamily="50" charset="-128"/>
                <a:cs typeface="Arial"/>
                <a:sym typeface="+mn-lt"/>
              </a:rPr>
              <a:t>ファイルのデジタル化</a:t>
            </a:r>
            <a:endParaRPr lang="en-US" altLang="zh-TW">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768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F107D8A-57E1-6FE5-CCCB-662E9B31EB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38184" y="171390"/>
            <a:ext cx="11791950" cy="1261884"/>
          </a:xfrm>
          <a:prstGeom prst="rect">
            <a:avLst/>
          </a:prstGeom>
          <a:noFill/>
        </p:spPr>
        <p:txBody>
          <a:bodyPr wrap="square" lIns="91440" tIns="45720" rIns="91440" bIns="45720" rtlCol="0" anchor="t">
            <a:spAutoFit/>
          </a:bodyPr>
          <a:lstStyle/>
          <a:p>
            <a:pPr algn="ctr"/>
            <a:r>
              <a:rPr lang="zh-TW" altLang="en-US" sz="3800" b="1">
                <a:latin typeface="Meiryo UI" panose="020B0604030504040204" pitchFamily="50" charset="-128"/>
                <a:ea typeface="Meiryo UI" panose="020B0604030504040204" pitchFamily="50" charset="-128"/>
                <a:cs typeface="+mn-ea"/>
                <a:sym typeface="+mn-lt"/>
              </a:rPr>
              <a:t>最新Intel </a:t>
            </a:r>
            <a:r>
              <a:rPr lang="en-US" altLang="zh-TW" sz="3800" b="1" dirty="0">
                <a:latin typeface="Meiryo UI" panose="020B0604030504040204" pitchFamily="50" charset="-128"/>
                <a:ea typeface="Meiryo UI" panose="020B0604030504040204" pitchFamily="50" charset="-128"/>
                <a:cs typeface="+mn-ea"/>
                <a:sym typeface="+mn-lt"/>
              </a:rPr>
              <a:t>CPU</a:t>
            </a:r>
            <a:r>
              <a:rPr lang="zh-TW" altLang="en-US" sz="3800" b="1">
                <a:latin typeface="Meiryo UI" panose="020B0604030504040204" pitchFamily="50" charset="-128"/>
                <a:ea typeface="Meiryo UI" panose="020B0604030504040204" pitchFamily="50" charset="-128"/>
                <a:cs typeface="+mn-ea"/>
                <a:sym typeface="+mn-lt"/>
              </a:rPr>
              <a:t>「</a:t>
            </a:r>
            <a:r>
              <a:rPr lang="en-US" altLang="zh-TW" sz="3800" b="1" dirty="0" err="1">
                <a:latin typeface="Meiryo UI" panose="020B0604030504040204" pitchFamily="50" charset="-128"/>
                <a:ea typeface="Meiryo UI" panose="020B0604030504040204" pitchFamily="50" charset="-128"/>
                <a:cs typeface="+mn-ea"/>
                <a:sym typeface="+mn-lt"/>
              </a:rPr>
              <a:t>Jasp</a:t>
            </a:r>
            <a:r>
              <a:rPr lang="zh-TW" sz="3800" b="1">
                <a:latin typeface="Meiryo UI" panose="020B0604030504040204" pitchFamily="50" charset="-128"/>
                <a:ea typeface="Meiryo UI" panose="020B0604030504040204" pitchFamily="50" charset="-128"/>
                <a:cs typeface="+mn-ea"/>
                <a:sym typeface="+mn-lt"/>
              </a:rPr>
              <a:t>er</a:t>
            </a:r>
            <a:r>
              <a:rPr lang="zh-TW" altLang="en-US" sz="3800" b="1">
                <a:latin typeface="Meiryo UI" panose="020B0604030504040204" pitchFamily="50" charset="-128"/>
                <a:ea typeface="Meiryo UI" panose="020B0604030504040204" pitchFamily="50" charset="-128"/>
                <a:cs typeface="+mn-ea"/>
                <a:sym typeface="+mn-lt"/>
              </a:rPr>
              <a:t> </a:t>
            </a:r>
            <a:r>
              <a:rPr lang="en-US" altLang="zh-TW" sz="3800" b="1" dirty="0">
                <a:latin typeface="Meiryo UI" panose="020B0604030504040204" pitchFamily="50" charset="-128"/>
                <a:ea typeface="Meiryo UI" panose="020B0604030504040204" pitchFamily="50" charset="-128"/>
                <a:cs typeface="+mn-ea"/>
                <a:sym typeface="+mn-lt"/>
              </a:rPr>
              <a:t>L</a:t>
            </a:r>
            <a:r>
              <a:rPr lang="zh-TW" sz="3800" b="1">
                <a:latin typeface="Meiryo UI" panose="020B0604030504040204" pitchFamily="50" charset="-128"/>
                <a:ea typeface="Meiryo UI" panose="020B0604030504040204" pitchFamily="50" charset="-128"/>
                <a:cs typeface="+mn-ea"/>
                <a:sym typeface="+mn-lt"/>
              </a:rPr>
              <a:t>a</a:t>
            </a:r>
            <a:r>
              <a:rPr lang="en-US" altLang="zh-TW" sz="3800" b="1" dirty="0">
                <a:latin typeface="Meiryo UI" panose="020B0604030504040204" pitchFamily="50" charset="-128"/>
                <a:ea typeface="Meiryo UI" panose="020B0604030504040204" pitchFamily="50" charset="-128"/>
                <a:cs typeface="+mn-ea"/>
                <a:sym typeface="+mn-lt"/>
              </a:rPr>
              <a:t>k</a:t>
            </a:r>
            <a:r>
              <a:rPr lang="zh-TW" sz="3800" b="1">
                <a:latin typeface="Meiryo UI" panose="020B0604030504040204" pitchFamily="50" charset="-128"/>
                <a:ea typeface="Meiryo UI" panose="020B0604030504040204" pitchFamily="50" charset="-128"/>
                <a:cs typeface="+mn-ea"/>
                <a:sym typeface="+mn-lt"/>
              </a:rPr>
              <a:t>e</a:t>
            </a:r>
            <a:r>
              <a:rPr lang="zh-TW" altLang="en-US" sz="3800" b="1">
                <a:latin typeface="Meiryo UI" panose="020B0604030504040204" pitchFamily="50" charset="-128"/>
                <a:ea typeface="Meiryo UI" panose="020B0604030504040204" pitchFamily="50" charset="-128"/>
                <a:cs typeface="+mn-ea"/>
                <a:sym typeface="+mn-lt"/>
              </a:rPr>
              <a:t>」</a:t>
            </a:r>
            <a:endParaRPr lang="en-US" altLang="zh-TW">
              <a:latin typeface="Meiryo UI" panose="020B0604030504040204" pitchFamily="50" charset="-128"/>
              <a:ea typeface="Meiryo UI" panose="020B0604030504040204" pitchFamily="50" charset="-128"/>
              <a:cs typeface="Arial" panose="020F0502020204030204"/>
            </a:endParaRPr>
          </a:p>
          <a:p>
            <a:pPr algn="ctr"/>
            <a:r>
              <a:rPr lang="zh-TW" altLang="en-US" sz="3800" b="1">
                <a:latin typeface="Meiryo UI" panose="020B0604030504040204" pitchFamily="50" charset="-128"/>
                <a:ea typeface="Meiryo UI" panose="020B0604030504040204" pitchFamily="50" charset="-128"/>
                <a:cs typeface="+mn-ea"/>
                <a:sym typeface="+mn-lt"/>
              </a:rPr>
              <a:t>トランスコードや</a:t>
            </a:r>
            <a:r>
              <a:rPr lang="zh-TW" sz="3800" b="1">
                <a:latin typeface="Meiryo UI" panose="020B0604030504040204" pitchFamily="50" charset="-128"/>
                <a:ea typeface="Meiryo UI" panose="020B0604030504040204" pitchFamily="50" charset="-128"/>
                <a:cs typeface="+mn-ea"/>
                <a:sym typeface="+mn-lt"/>
              </a:rPr>
              <a:t>H</a:t>
            </a:r>
            <a:r>
              <a:rPr lang="en-US" altLang="zh-TW" sz="3800" b="1" dirty="0">
                <a:latin typeface="Meiryo UI" panose="020B0604030504040204" pitchFamily="50" charset="-128"/>
                <a:ea typeface="Meiryo UI" panose="020B0604030504040204" pitchFamily="50" charset="-128"/>
                <a:cs typeface="+mn-ea"/>
                <a:sym typeface="+mn-lt"/>
              </a:rPr>
              <a:t>DMI</a:t>
            </a:r>
            <a:r>
              <a:rPr lang="zh-TW" altLang="en-US" sz="3800" b="1">
                <a:latin typeface="Meiryo UI" panose="020B0604030504040204" pitchFamily="50" charset="-128"/>
                <a:ea typeface="Meiryo UI" panose="020B0604030504040204" pitchFamily="50" charset="-128"/>
                <a:cs typeface="+mn-ea"/>
                <a:sym typeface="+mn-lt"/>
              </a:rPr>
              <a:t> </a:t>
            </a:r>
            <a:r>
              <a:rPr lang="zh-TW" sz="3800" b="1">
                <a:latin typeface="Meiryo UI" panose="020B0604030504040204" pitchFamily="50" charset="-128"/>
                <a:ea typeface="Meiryo UI" panose="020B0604030504040204" pitchFamily="50" charset="-128"/>
                <a:cs typeface="+mn-ea"/>
                <a:sym typeface="+mn-lt"/>
              </a:rPr>
              <a:t>4K</a:t>
            </a:r>
            <a:r>
              <a:rPr lang="zh-TW" altLang="en-US" sz="3800" b="1">
                <a:latin typeface="Meiryo UI" panose="020B0604030504040204" pitchFamily="50" charset="-128"/>
                <a:ea typeface="Meiryo UI" panose="020B0604030504040204" pitchFamily="50" charset="-128"/>
                <a:cs typeface="+mn-ea"/>
                <a:sym typeface="+mn-lt"/>
              </a:rPr>
              <a:t>出力対応の</a:t>
            </a:r>
            <a:r>
              <a:rPr lang="en-US" altLang="zh-TW" sz="3800" b="1" dirty="0">
                <a:latin typeface="Meiryo UI" panose="020B0604030504040204" pitchFamily="50" charset="-128"/>
                <a:ea typeface="Meiryo UI" panose="020B0604030504040204" pitchFamily="50" charset="-128"/>
                <a:cs typeface="+mn-ea"/>
                <a:sym typeface="+mn-lt"/>
              </a:rPr>
              <a:t>GPU</a:t>
            </a:r>
            <a:r>
              <a:rPr lang="zh-TW" altLang="en-US" sz="3800" b="1">
                <a:latin typeface="Meiryo UI" panose="020B0604030504040204" pitchFamily="50" charset="-128"/>
                <a:ea typeface="Meiryo UI" panose="020B0604030504040204" pitchFamily="50" charset="-128"/>
                <a:cs typeface="+mn-ea"/>
                <a:sym typeface="+mn-lt"/>
              </a:rPr>
              <a:t>搭載</a:t>
            </a:r>
            <a:endParaRPr lang="en-US" altLang="zh-TW">
              <a:latin typeface="Meiryo UI" panose="020B0604030504040204" pitchFamily="50" charset="-128"/>
              <a:ea typeface="Meiryo UI" panose="020B0604030504040204" pitchFamily="50" charset="-128"/>
              <a:cs typeface="Arial"/>
            </a:endParaRPr>
          </a:p>
        </p:txBody>
      </p:sp>
      <p:pic>
        <p:nvPicPr>
          <p:cNvPr id="15" name="圖片 14">
            <a:extLst>
              <a:ext uri="{FF2B5EF4-FFF2-40B4-BE49-F238E27FC236}">
                <a16:creationId xmlns:a16="http://schemas.microsoft.com/office/drawing/2014/main" id="{EE8EE610-E216-F14B-8568-84A9F3E94546}"/>
              </a:ext>
            </a:extLst>
          </p:cNvPr>
          <p:cNvPicPr>
            <a:picLocks noChangeAspect="1"/>
          </p:cNvPicPr>
          <p:nvPr/>
        </p:nvPicPr>
        <p:blipFill>
          <a:blip r:embed="rId4"/>
          <a:stretch>
            <a:fillRect/>
          </a:stretch>
        </p:blipFill>
        <p:spPr>
          <a:xfrm>
            <a:off x="570921" y="1866062"/>
            <a:ext cx="1140517" cy="1140517"/>
          </a:xfrm>
          <a:prstGeom prst="rect">
            <a:avLst/>
          </a:prstGeom>
          <a:effectLst>
            <a:outerShdw blurRad="431800" dist="368300" dir="4140000" algn="ctr" rotWithShape="0">
              <a:srgbClr val="000000">
                <a:alpha val="34000"/>
              </a:srgbClr>
            </a:outerShdw>
          </a:effectLst>
        </p:spPr>
      </p:pic>
      <p:sp>
        <p:nvSpPr>
          <p:cNvPr id="18" name="文字方塊 17">
            <a:extLst>
              <a:ext uri="{FF2B5EF4-FFF2-40B4-BE49-F238E27FC236}">
                <a16:creationId xmlns:a16="http://schemas.microsoft.com/office/drawing/2014/main" id="{5F3CE765-FBD9-EE40-BFA4-BAD1F0F28278}"/>
              </a:ext>
            </a:extLst>
          </p:cNvPr>
          <p:cNvSpPr txBox="1"/>
          <p:nvPr/>
        </p:nvSpPr>
        <p:spPr>
          <a:xfrm>
            <a:off x="1848150" y="2049192"/>
            <a:ext cx="4733988" cy="861774"/>
          </a:xfrm>
          <a:prstGeom prst="rect">
            <a:avLst/>
          </a:prstGeom>
          <a:noFill/>
        </p:spPr>
        <p:txBody>
          <a:bodyPr wrap="none" lIns="91440" tIns="45720" rIns="91440" bIns="45720" rtlCol="0" anchor="t">
            <a:spAutoFit/>
          </a:bodyPr>
          <a:lstStyle/>
          <a:p>
            <a:pPr>
              <a:lnSpc>
                <a:spcPts val="3000"/>
              </a:lnSpc>
            </a:pPr>
            <a:r>
              <a:rPr kumimoji="1" lang="en-US" altLang="zh-TW" sz="2800" b="1">
                <a:solidFill>
                  <a:schemeClr val="bg1"/>
                </a:solidFill>
                <a:latin typeface="Meiryo UI" panose="020B0604030504040204" pitchFamily="50" charset="-128"/>
                <a:ea typeface="Meiryo UI" panose="020B0604030504040204" pitchFamily="50" charset="-128"/>
                <a:cs typeface="+mn-ea"/>
                <a:sym typeface="+mn-lt"/>
              </a:rPr>
              <a:t>Intel Celeron N4505</a:t>
            </a:r>
            <a:endParaRPr lang="en-US" altLang="zh-TW" sz="2800" b="1">
              <a:solidFill>
                <a:schemeClr val="bg1"/>
              </a:solidFill>
              <a:latin typeface="Meiryo UI" panose="020B0604030504040204" pitchFamily="50" charset="-128"/>
              <a:ea typeface="Meiryo UI" panose="020B0604030504040204" pitchFamily="50" charset="-128"/>
              <a:cs typeface="+mn-ea"/>
              <a:sym typeface="+mn-lt"/>
            </a:endParaRPr>
          </a:p>
          <a:p>
            <a:pPr>
              <a:lnSpc>
                <a:spcPts val="3000"/>
              </a:lnSpc>
            </a:pPr>
            <a:r>
              <a:rPr kumimoji="1" lang="zh-TW">
                <a:solidFill>
                  <a:schemeClr val="bg1"/>
                </a:solidFill>
                <a:latin typeface="Meiryo UI" panose="020B0604030504040204" pitchFamily="50" charset="-128"/>
                <a:ea typeface="Meiryo UI" panose="020B0604030504040204" pitchFamily="50" charset="-128"/>
                <a:cs typeface="+mn-ea"/>
                <a:sym typeface="+mn-lt"/>
              </a:rPr>
              <a:t>Dual core</a:t>
            </a:r>
            <a:r>
              <a:rPr kumimoji="1" lang="en-US" altLang="zh-TW">
                <a:solidFill>
                  <a:schemeClr val="bg1"/>
                </a:solidFill>
                <a:latin typeface="Meiryo UI" panose="020B0604030504040204" pitchFamily="50" charset="-128"/>
                <a:ea typeface="Meiryo UI" panose="020B0604030504040204" pitchFamily="50" charset="-128"/>
                <a:cs typeface="+mn-ea"/>
                <a:sym typeface="+mn-lt"/>
              </a:rPr>
              <a:t>, 2.0 GHz</a:t>
            </a:r>
            <a:r>
              <a:rPr kumimoji="1" lang="zh-TW" altLang="en-US">
                <a:solidFill>
                  <a:schemeClr val="bg1"/>
                </a:solidFill>
                <a:latin typeface="Meiryo UI" panose="020B0604030504040204" pitchFamily="50" charset="-128"/>
                <a:ea typeface="Meiryo UI" panose="020B0604030504040204" pitchFamily="50" charset="-128"/>
                <a:cs typeface="+mn-ea"/>
                <a:sym typeface="+mn-lt"/>
              </a:rPr>
              <a:t> </a:t>
            </a:r>
            <a:r>
              <a:rPr kumimoji="1" lang="en-US" altLang="zh-TW">
                <a:solidFill>
                  <a:schemeClr val="bg1"/>
                </a:solidFill>
                <a:latin typeface="Meiryo UI" panose="020B0604030504040204" pitchFamily="50" charset="-128"/>
                <a:ea typeface="Meiryo UI" panose="020B0604030504040204" pitchFamily="50" charset="-128"/>
                <a:cs typeface="+mn-ea"/>
                <a:sym typeface="+mn-lt"/>
              </a:rPr>
              <a:t>burs</a:t>
            </a:r>
            <a:r>
              <a:rPr kumimoji="1" lang="zh-TW">
                <a:solidFill>
                  <a:schemeClr val="bg1"/>
                </a:solidFill>
                <a:latin typeface="Meiryo UI" panose="020B0604030504040204" pitchFamily="50" charset="-128"/>
                <a:ea typeface="Meiryo UI" panose="020B0604030504040204" pitchFamily="50" charset="-128"/>
                <a:cs typeface="+mn-ea"/>
                <a:sym typeface="+mn-lt"/>
              </a:rPr>
              <a:t>t u</a:t>
            </a:r>
            <a:r>
              <a:rPr kumimoji="1" lang="en-US" altLang="zh-TW">
                <a:solidFill>
                  <a:schemeClr val="bg1"/>
                </a:solidFill>
                <a:latin typeface="Meiryo UI" panose="020B0604030504040204" pitchFamily="50" charset="-128"/>
                <a:ea typeface="Meiryo UI" panose="020B0604030504040204" pitchFamily="50" charset="-128"/>
                <a:cs typeface="+mn-ea"/>
                <a:sym typeface="+mn-lt"/>
              </a:rPr>
              <a:t>p</a:t>
            </a:r>
            <a:r>
              <a:rPr kumimoji="1" lang="zh-TW" altLang="en-US">
                <a:solidFill>
                  <a:schemeClr val="bg1"/>
                </a:solidFill>
                <a:latin typeface="Meiryo UI" panose="020B0604030504040204" pitchFamily="50" charset="-128"/>
                <a:ea typeface="Meiryo UI" panose="020B0604030504040204" pitchFamily="50" charset="-128"/>
                <a:cs typeface="+mn-ea"/>
                <a:sym typeface="+mn-lt"/>
              </a:rPr>
              <a:t> </a:t>
            </a:r>
            <a:r>
              <a:rPr kumimoji="1" lang="en-US" altLang="zh-TW">
                <a:solidFill>
                  <a:schemeClr val="bg1"/>
                </a:solidFill>
                <a:latin typeface="Meiryo UI" panose="020B0604030504040204" pitchFamily="50" charset="-128"/>
                <a:ea typeface="Meiryo UI" panose="020B0604030504040204" pitchFamily="50" charset="-128"/>
                <a:cs typeface="+mn-ea"/>
                <a:sym typeface="+mn-lt"/>
              </a:rPr>
              <a:t>to</a:t>
            </a:r>
            <a:r>
              <a:rPr kumimoji="1" lang="zh-TW" altLang="en-US">
                <a:solidFill>
                  <a:schemeClr val="bg1"/>
                </a:solidFill>
                <a:latin typeface="Meiryo UI" panose="020B0604030504040204" pitchFamily="50" charset="-128"/>
                <a:ea typeface="Meiryo UI" panose="020B0604030504040204" pitchFamily="50" charset="-128"/>
                <a:cs typeface="+mn-ea"/>
                <a:sym typeface="+mn-lt"/>
              </a:rPr>
              <a:t> </a:t>
            </a:r>
            <a:r>
              <a:rPr kumimoji="1" lang="en-US" altLang="zh-TW">
                <a:solidFill>
                  <a:schemeClr val="bg1"/>
                </a:solidFill>
                <a:latin typeface="Meiryo UI" panose="020B0604030504040204" pitchFamily="50" charset="-128"/>
                <a:ea typeface="Meiryo UI" panose="020B0604030504040204" pitchFamily="50" charset="-128"/>
                <a:cs typeface="+mn-ea"/>
                <a:sym typeface="+mn-lt"/>
              </a:rPr>
              <a:t>2.9 </a:t>
            </a:r>
            <a:r>
              <a:rPr kumimoji="1" lang="zh-TW">
                <a:solidFill>
                  <a:schemeClr val="bg1"/>
                </a:solidFill>
                <a:latin typeface="Meiryo UI" panose="020B0604030504040204" pitchFamily="50" charset="-128"/>
                <a:ea typeface="Meiryo UI" panose="020B0604030504040204" pitchFamily="50" charset="-128"/>
                <a:cs typeface="+mn-ea"/>
                <a:sym typeface="+mn-lt"/>
              </a:rPr>
              <a:t>GHZ </a:t>
            </a:r>
            <a:endParaRPr lang="zh-TW">
              <a:solidFill>
                <a:schemeClr val="bg1"/>
              </a:solidFill>
              <a:latin typeface="Meiryo UI" panose="020B0604030504040204" pitchFamily="50" charset="-128"/>
              <a:ea typeface="Meiryo UI" panose="020B0604030504040204" pitchFamily="50" charset="-128"/>
              <a:cs typeface="+mn-ea"/>
              <a:sym typeface="+mn-lt"/>
            </a:endParaRPr>
          </a:p>
        </p:txBody>
      </p:sp>
      <p:sp>
        <p:nvSpPr>
          <p:cNvPr id="20" name="文字方塊 19">
            <a:extLst>
              <a:ext uri="{FF2B5EF4-FFF2-40B4-BE49-F238E27FC236}">
                <a16:creationId xmlns:a16="http://schemas.microsoft.com/office/drawing/2014/main" id="{2C938421-1D11-0A43-8855-DDE5C824CCA3}"/>
              </a:ext>
            </a:extLst>
          </p:cNvPr>
          <p:cNvSpPr txBox="1"/>
          <p:nvPr/>
        </p:nvSpPr>
        <p:spPr>
          <a:xfrm>
            <a:off x="472383" y="5207738"/>
            <a:ext cx="5272999" cy="954107"/>
          </a:xfrm>
          <a:prstGeom prst="rect">
            <a:avLst/>
          </a:prstGeom>
          <a:noFill/>
        </p:spPr>
        <p:txBody>
          <a:bodyPr wrap="square" lIns="91440" tIns="45720" rIns="91440" bIns="45720" rtlCol="0" anchor="t">
            <a:spAutoFit/>
          </a:bodyPr>
          <a:lstStyle/>
          <a:p>
            <a:pPr>
              <a:defRPr/>
            </a:pPr>
            <a:r>
              <a:rPr kumimoji="1" lang="en-US" sz="2800" b="1">
                <a:solidFill>
                  <a:schemeClr val="bg1"/>
                </a:solidFill>
                <a:latin typeface="Meiryo UI" panose="020B0604030504040204" pitchFamily="50" charset="-128"/>
                <a:ea typeface="Meiryo UI" panose="020B0604030504040204" pitchFamily="50" charset="-128"/>
                <a:cs typeface="+mn-ea"/>
                <a:sym typeface="+mn-lt"/>
              </a:rPr>
              <a:t>Intel UHD Graphics </a:t>
            </a:r>
            <a:endParaRPr lang="zh-TW" altLang="en-US">
              <a:latin typeface="Meiryo UI" panose="020B0604030504040204" pitchFamily="50" charset="-128"/>
              <a:ea typeface="Meiryo UI" panose="020B0604030504040204" pitchFamily="50" charset="-128"/>
              <a:cs typeface="+mn-ea"/>
              <a:sym typeface="+mn-lt"/>
            </a:endParaRPr>
          </a:p>
          <a:p>
            <a:pPr lvl="0">
              <a:defRPr/>
            </a:pPr>
            <a:endParaRPr lang="en-US" altLang="zh-TW" sz="28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5" name="文字方塊 4">
            <a:extLst>
              <a:ext uri="{FF2B5EF4-FFF2-40B4-BE49-F238E27FC236}">
                <a16:creationId xmlns:a16="http://schemas.microsoft.com/office/drawing/2014/main" id="{54B2CF89-FCCC-7D76-2F95-9542EB057EA4}"/>
              </a:ext>
            </a:extLst>
          </p:cNvPr>
          <p:cNvSpPr txBox="1"/>
          <p:nvPr/>
        </p:nvSpPr>
        <p:spPr>
          <a:xfrm>
            <a:off x="497784" y="5695267"/>
            <a:ext cx="4180050" cy="825867"/>
          </a:xfrm>
          <a:prstGeom prst="rect">
            <a:avLst/>
          </a:prstGeom>
          <a:noFill/>
        </p:spPr>
        <p:txBody>
          <a:bodyPr wrap="square" lIns="91440" tIns="45720" rIns="91440" bIns="45720" rtlCol="0" anchor="t">
            <a:spAutoFit/>
          </a:bodyPr>
          <a:lstStyle/>
          <a:p>
            <a:pPr>
              <a:defRPr/>
            </a:pPr>
            <a:r>
              <a:rPr kumimoji="1" lang="en-US" altLang="zh-TW" sz="1550" dirty="0">
                <a:solidFill>
                  <a:schemeClr val="bg1"/>
                </a:solidFill>
                <a:latin typeface="Meiryo UI" panose="020B0604030504040204" pitchFamily="50" charset="-128"/>
                <a:ea typeface="Meiryo UI" panose="020B0604030504040204" pitchFamily="50" charset="-128"/>
                <a:cs typeface="+mn-ea"/>
                <a:sym typeface="+mn-lt"/>
              </a:rPr>
              <a:t>4K</a:t>
            </a:r>
            <a:r>
              <a:rPr kumimoji="1" lang="zh-TW" altLang="en-US" sz="1550" dirty="0">
                <a:solidFill>
                  <a:schemeClr val="bg1"/>
                </a:solidFill>
                <a:latin typeface="Meiryo UI" panose="020B0604030504040204" pitchFamily="50" charset="-128"/>
                <a:ea typeface="Meiryo UI" panose="020B0604030504040204" pitchFamily="50" charset="-128"/>
                <a:cs typeface="+mn-ea"/>
                <a:sym typeface="+mn-lt"/>
              </a:rPr>
              <a:t> </a:t>
            </a:r>
            <a:r>
              <a:rPr kumimoji="1" lang="en-US" altLang="zh-TW" sz="1550" dirty="0">
                <a:solidFill>
                  <a:schemeClr val="bg1"/>
                </a:solidFill>
                <a:latin typeface="Meiryo UI" panose="020B0604030504040204" pitchFamily="50" charset="-128"/>
                <a:ea typeface="Meiryo UI" panose="020B0604030504040204" pitchFamily="50" charset="-128"/>
                <a:cs typeface="+mn-ea"/>
                <a:sym typeface="+mn-lt"/>
              </a:rPr>
              <a:t>@60Hz</a:t>
            </a:r>
            <a:r>
              <a:rPr kumimoji="1" lang="zh-TW" altLang="en-US" sz="1550">
                <a:solidFill>
                  <a:schemeClr val="bg1"/>
                </a:solidFill>
                <a:latin typeface="Meiryo UI" panose="020B0604030504040204" pitchFamily="50" charset="-128"/>
                <a:ea typeface="Meiryo UI" panose="020B0604030504040204" pitchFamily="50" charset="-128"/>
                <a:cs typeface="+mn-ea"/>
                <a:sym typeface="+mn-lt"/>
              </a:rPr>
              <a:t>出力と</a:t>
            </a:r>
            <a:endParaRPr kumimoji="1" lang="en-US" altLang="zh-TW">
              <a:solidFill>
                <a:schemeClr val="bg1"/>
              </a:solidFill>
              <a:latin typeface="Meiryo UI" panose="020B0604030504040204" pitchFamily="50" charset="-128"/>
              <a:ea typeface="Meiryo UI" panose="020B0604030504040204" pitchFamily="50" charset="-128"/>
              <a:cs typeface="Arial"/>
              <a:sym typeface="+mn-lt"/>
            </a:endParaRPr>
          </a:p>
          <a:p>
            <a:pPr>
              <a:defRPr/>
            </a:pPr>
            <a:r>
              <a:rPr kumimoji="1" lang="en-US" altLang="zh-TW" sz="1550" dirty="0">
                <a:solidFill>
                  <a:schemeClr val="bg1"/>
                </a:solidFill>
                <a:latin typeface="Meiryo UI" panose="020B0604030504040204" pitchFamily="50" charset="-128"/>
                <a:ea typeface="Meiryo UI" panose="020B0604030504040204" pitchFamily="50" charset="-128"/>
                <a:cs typeface="+mn-ea"/>
                <a:sym typeface="+mn-lt"/>
              </a:rPr>
              <a:t>H</a:t>
            </a:r>
            <a:r>
              <a:rPr kumimoji="1" lang="zh-TW" sz="1550">
                <a:solidFill>
                  <a:schemeClr val="bg1"/>
                </a:solidFill>
                <a:latin typeface="Meiryo UI" panose="020B0604030504040204" pitchFamily="50" charset="-128"/>
                <a:ea typeface="Meiryo UI" panose="020B0604030504040204" pitchFamily="50" charset="-128"/>
                <a:cs typeface="+mn-ea"/>
                <a:sym typeface="+mn-lt"/>
              </a:rPr>
              <a:t>.264</a:t>
            </a:r>
            <a:r>
              <a:rPr kumimoji="1" lang="zh-TW" altLang="en-US" sz="1550">
                <a:solidFill>
                  <a:schemeClr val="bg1"/>
                </a:solidFill>
                <a:latin typeface="Meiryo UI" panose="020B0604030504040204" pitchFamily="50" charset="-128"/>
                <a:ea typeface="Meiryo UI" panose="020B0604030504040204" pitchFamily="50" charset="-128"/>
                <a:cs typeface="+mn-ea"/>
                <a:sym typeface="+mn-lt"/>
              </a:rPr>
              <a:t>ハードウェアトランスコーディングをサポート</a:t>
            </a:r>
            <a:endParaRPr lang="en-US" altLang="zh-TW">
              <a:solidFill>
                <a:schemeClr val="bg1"/>
              </a:solidFill>
              <a:latin typeface="Meiryo UI" panose="020B0604030504040204" pitchFamily="50" charset="-128"/>
              <a:ea typeface="Meiryo UI" panose="020B0604030504040204" pitchFamily="50" charset="-128"/>
              <a:cs typeface="Arial"/>
            </a:endParaRPr>
          </a:p>
          <a:p>
            <a:pPr lvl="0">
              <a:lnSpc>
                <a:spcPts val="2000"/>
              </a:lnSpc>
              <a:defRPr/>
            </a:pPr>
            <a:endParaRPr lang="zh-TW" altLang="en-US" sz="1550">
              <a:solidFill>
                <a:schemeClr val="bg1"/>
              </a:solidFill>
              <a:latin typeface="Meiryo UI" panose="020B0604030504040204" pitchFamily="50" charset="-128"/>
              <a:ea typeface="Meiryo UI" panose="020B0604030504040204" pitchFamily="50" charset="-128"/>
              <a:cs typeface="+mn-ea"/>
              <a:sym typeface="+mn-lt"/>
            </a:endParaRPr>
          </a:p>
        </p:txBody>
      </p:sp>
      <p:grpSp>
        <p:nvGrpSpPr>
          <p:cNvPr id="9" name="Google Shape;1112;gc428d55399_0_337">
            <a:extLst>
              <a:ext uri="{FF2B5EF4-FFF2-40B4-BE49-F238E27FC236}">
                <a16:creationId xmlns:a16="http://schemas.microsoft.com/office/drawing/2014/main" id="{38A72BA7-19B0-727F-D724-181D6934F655}"/>
              </a:ext>
            </a:extLst>
          </p:cNvPr>
          <p:cNvGrpSpPr/>
          <p:nvPr/>
        </p:nvGrpSpPr>
        <p:grpSpPr>
          <a:xfrm>
            <a:off x="570921" y="3278667"/>
            <a:ext cx="1997199" cy="1842874"/>
            <a:chOff x="535858" y="2192097"/>
            <a:chExt cx="3078236" cy="4755000"/>
          </a:xfrm>
          <a:effectLst>
            <a:outerShdw blurRad="342900" dist="177800" dir="3600000" algn="t" rotWithShape="0">
              <a:prstClr val="black">
                <a:alpha val="40000"/>
              </a:prstClr>
            </a:outerShdw>
          </a:effectLst>
        </p:grpSpPr>
        <p:pic>
          <p:nvPicPr>
            <p:cNvPr id="10" name="Google Shape;1114;gc428d55399_0_337">
              <a:extLst>
                <a:ext uri="{FF2B5EF4-FFF2-40B4-BE49-F238E27FC236}">
                  <a16:creationId xmlns:a16="http://schemas.microsoft.com/office/drawing/2014/main" id="{A8F152AA-BB7A-504B-5E19-7194E51574A9}"/>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1" name="Google Shape;1113;gc428d55399_0_337">
              <a:extLst>
                <a:ext uri="{FF2B5EF4-FFF2-40B4-BE49-F238E27FC236}">
                  <a16:creationId xmlns:a16="http://schemas.microsoft.com/office/drawing/2014/main" id="{9E46AC2F-2BD3-D248-4C93-14E1E070FA76}"/>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3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sp>
        <p:nvSpPr>
          <p:cNvPr id="28" name="矩形 27">
            <a:extLst>
              <a:ext uri="{FF2B5EF4-FFF2-40B4-BE49-F238E27FC236}">
                <a16:creationId xmlns:a16="http://schemas.microsoft.com/office/drawing/2014/main" id="{96F8CBDC-E8A4-4FAC-8325-3AB756E2494B}"/>
              </a:ext>
            </a:extLst>
          </p:cNvPr>
          <p:cNvSpPr/>
          <p:nvPr/>
        </p:nvSpPr>
        <p:spPr>
          <a:xfrm>
            <a:off x="605372" y="3324141"/>
            <a:ext cx="1742104" cy="707886"/>
          </a:xfrm>
          <a:prstGeom prst="rect">
            <a:avLst/>
          </a:prstGeom>
        </p:spPr>
        <p:txBody>
          <a:bodyPr wrap="square" lIns="91440" tIns="45720" rIns="91440" bIns="45720" anchor="t">
            <a:spAutoFit/>
          </a:bodyPr>
          <a:lstStyle/>
          <a:p>
            <a:pPr algn="ctr">
              <a:defRPr/>
            </a:pPr>
            <a:r>
              <a:rPr lang="zh-TW" altLang="en-US" sz="2000" b="1">
                <a:latin typeface="Meiryo UI" panose="020B0604030504040204" pitchFamily="50" charset="-128"/>
                <a:ea typeface="Meiryo UI" panose="020B0604030504040204" pitchFamily="50" charset="-128"/>
                <a:cs typeface="+mn-ea"/>
              </a:rPr>
              <a:t>ビデオ出力</a:t>
            </a:r>
            <a:endParaRPr lang="zh-TW" sz="2000" b="1">
              <a:latin typeface="Meiryo UI" panose="020B0604030504040204" pitchFamily="50" charset="-128"/>
              <a:ea typeface="Meiryo UI" panose="020B0604030504040204" pitchFamily="50" charset="-128"/>
              <a:cs typeface="+mn-ea"/>
            </a:endParaRPr>
          </a:p>
          <a:p>
            <a:pPr lvl="0" algn="ctr">
              <a:defRPr/>
            </a:pPr>
            <a:endParaRPr lang="zh-TW" altLang="en-US" sz="2000" b="1">
              <a:latin typeface="Meiryo UI" panose="020B0604030504040204" pitchFamily="50" charset="-128"/>
              <a:ea typeface="Meiryo UI" panose="020B0604030504040204" pitchFamily="50" charset="-128"/>
              <a:cs typeface="+mn-ea"/>
              <a:sym typeface="+mn-lt"/>
            </a:endParaRPr>
          </a:p>
        </p:txBody>
      </p:sp>
      <p:sp>
        <p:nvSpPr>
          <p:cNvPr id="29" name="文字方塊 28">
            <a:extLst>
              <a:ext uri="{FF2B5EF4-FFF2-40B4-BE49-F238E27FC236}">
                <a16:creationId xmlns:a16="http://schemas.microsoft.com/office/drawing/2014/main" id="{F09320A7-6140-8F49-89E0-CC8D2B71F98B}"/>
              </a:ext>
            </a:extLst>
          </p:cNvPr>
          <p:cNvSpPr txBox="1"/>
          <p:nvPr/>
        </p:nvSpPr>
        <p:spPr>
          <a:xfrm>
            <a:off x="545520" y="4634531"/>
            <a:ext cx="1801239" cy="292388"/>
          </a:xfrm>
          <a:prstGeom prst="rect">
            <a:avLst/>
          </a:prstGeom>
          <a:noFill/>
        </p:spPr>
        <p:txBody>
          <a:bodyPr wrap="square" lIns="91440" tIns="45720" rIns="91440" bIns="45720" anchor="t">
            <a:spAutoFit/>
          </a:bodyPr>
          <a:lstStyle/>
          <a:p>
            <a:pPr algn="ctr">
              <a:spcBef>
                <a:spcPct val="20000"/>
              </a:spcBef>
              <a:defRPr/>
            </a:pPr>
            <a:r>
              <a:rPr lang="zh-TW" altLang="en-US" sz="1300" b="1">
                <a:latin typeface="Meiryo UI" panose="020B0604030504040204" pitchFamily="50" charset="-128"/>
                <a:ea typeface="Meiryo UI" panose="020B0604030504040204" pitchFamily="50" charset="-128"/>
                <a:cs typeface="+mn-ea"/>
                <a:sym typeface="+mn-lt"/>
              </a:rPr>
              <a:t> 最大4K</a:t>
            </a:r>
          </a:p>
        </p:txBody>
      </p:sp>
      <p:grpSp>
        <p:nvGrpSpPr>
          <p:cNvPr id="33" name="群組 32">
            <a:extLst>
              <a:ext uri="{FF2B5EF4-FFF2-40B4-BE49-F238E27FC236}">
                <a16:creationId xmlns:a16="http://schemas.microsoft.com/office/drawing/2014/main" id="{36CF11D3-BBCF-821D-89D5-C169274C1D31}"/>
              </a:ext>
            </a:extLst>
          </p:cNvPr>
          <p:cNvGrpSpPr/>
          <p:nvPr/>
        </p:nvGrpSpPr>
        <p:grpSpPr>
          <a:xfrm>
            <a:off x="873332" y="3781405"/>
            <a:ext cx="1130460" cy="1065116"/>
            <a:chOff x="707895" y="3802591"/>
            <a:chExt cx="1411941" cy="1330327"/>
          </a:xfrm>
        </p:grpSpPr>
        <p:pic>
          <p:nvPicPr>
            <p:cNvPr id="30" name="圖形 67">
              <a:extLst>
                <a:ext uri="{FF2B5EF4-FFF2-40B4-BE49-F238E27FC236}">
                  <a16:creationId xmlns:a16="http://schemas.microsoft.com/office/drawing/2014/main" id="{47FA1C15-4C12-F14B-9769-C435082E8AB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07895" y="3802591"/>
              <a:ext cx="1411941" cy="912596"/>
            </a:xfrm>
            <a:prstGeom prst="rect">
              <a:avLst/>
            </a:prstGeom>
          </p:spPr>
        </p:pic>
        <p:sp>
          <p:nvSpPr>
            <p:cNvPr id="31" name="文字方塊 30">
              <a:extLst>
                <a:ext uri="{FF2B5EF4-FFF2-40B4-BE49-F238E27FC236}">
                  <a16:creationId xmlns:a16="http://schemas.microsoft.com/office/drawing/2014/main" id="{517C7243-CA70-1E45-BC7B-3587E1CC84D8}"/>
                </a:ext>
              </a:extLst>
            </p:cNvPr>
            <p:cNvSpPr txBox="1"/>
            <p:nvPr/>
          </p:nvSpPr>
          <p:spPr>
            <a:xfrm>
              <a:off x="909620" y="3864358"/>
              <a:ext cx="1032736" cy="1268560"/>
            </a:xfrm>
            <a:prstGeom prst="rect">
              <a:avLst/>
            </a:prstGeom>
            <a:noFill/>
          </p:spPr>
          <p:txBody>
            <a:bodyPr wrap="square" lIns="91440" tIns="45720" rIns="91440" bIns="45720" anchor="t">
              <a:spAutoFit/>
            </a:bodyPr>
            <a:lstStyle/>
            <a:p>
              <a:pPr algn="ctr"/>
              <a:r>
                <a:rPr kumimoji="1" lang="en-US" altLang="zh-TW" sz="3000" b="1" i="0" u="none" strike="noStrike" kern="1200" cap="none" spc="0" normalizeH="0" baseline="0" noProof="0">
                  <a:ln>
                    <a:noFill/>
                  </a:ln>
                  <a:solidFill>
                    <a:srgbClr val="7D6A4B"/>
                  </a:solidFill>
                  <a:effectLst/>
                  <a:uLnTx/>
                  <a:uFillTx/>
                  <a:latin typeface="Meiryo UI" panose="020B0604030504040204" pitchFamily="50" charset="-128"/>
                  <a:ea typeface="Meiryo UI" panose="020B0604030504040204" pitchFamily="50" charset="-128"/>
                  <a:cs typeface="+mn-ea"/>
                  <a:sym typeface="+mn-lt"/>
                </a:rPr>
                <a:t>4K</a:t>
              </a:r>
              <a:r>
                <a:rPr kumimoji="1" lang="en-US" altLang="zh-TW" sz="3000" b="1">
                  <a:solidFill>
                    <a:srgbClr val="7D6A4B"/>
                  </a:solidFill>
                  <a:latin typeface="Meiryo UI" panose="020B0604030504040204" pitchFamily="50" charset="-128"/>
                  <a:ea typeface="Meiryo UI" panose="020B0604030504040204" pitchFamily="50" charset="-128"/>
                  <a:cs typeface="+mn-ea"/>
                  <a:sym typeface="+mn-lt"/>
                </a:rPr>
                <a:t> </a:t>
              </a:r>
              <a:endParaRPr lang="zh-TW" altLang="en-US" sz="3000">
                <a:solidFill>
                  <a:srgbClr val="7D6A4B"/>
                </a:solidFill>
                <a:latin typeface="Meiryo UI" panose="020B0604030504040204" pitchFamily="50" charset="-128"/>
                <a:ea typeface="Meiryo UI" panose="020B0604030504040204" pitchFamily="50" charset="-128"/>
                <a:cs typeface="+mn-ea"/>
                <a:sym typeface="+mn-lt"/>
              </a:endParaRPr>
            </a:p>
          </p:txBody>
        </p:sp>
      </p:grpSp>
      <p:grpSp>
        <p:nvGrpSpPr>
          <p:cNvPr id="84" name="Google Shape;1112;gc428d55399_0_337">
            <a:extLst>
              <a:ext uri="{FF2B5EF4-FFF2-40B4-BE49-F238E27FC236}">
                <a16:creationId xmlns:a16="http://schemas.microsoft.com/office/drawing/2014/main" id="{CC66CB4E-1D5C-5EE1-C3F3-25B11BA5B5C3}"/>
              </a:ext>
            </a:extLst>
          </p:cNvPr>
          <p:cNvGrpSpPr/>
          <p:nvPr/>
        </p:nvGrpSpPr>
        <p:grpSpPr>
          <a:xfrm>
            <a:off x="2533670" y="3278667"/>
            <a:ext cx="1997199" cy="1842874"/>
            <a:chOff x="535858" y="2192097"/>
            <a:chExt cx="3078236" cy="4755000"/>
          </a:xfrm>
          <a:effectLst>
            <a:outerShdw blurRad="342900" dist="177800" dir="3600000" algn="t" rotWithShape="0">
              <a:prstClr val="black">
                <a:alpha val="40000"/>
              </a:prstClr>
            </a:outerShdw>
          </a:effectLst>
        </p:grpSpPr>
        <p:pic>
          <p:nvPicPr>
            <p:cNvPr id="85" name="Google Shape;1114;gc428d55399_0_337">
              <a:extLst>
                <a:ext uri="{FF2B5EF4-FFF2-40B4-BE49-F238E27FC236}">
                  <a16:creationId xmlns:a16="http://schemas.microsoft.com/office/drawing/2014/main" id="{D671A318-D30F-4BEA-F4EC-6F809A3F0B69}"/>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6" name="Google Shape;1113;gc428d55399_0_337">
              <a:extLst>
                <a:ext uri="{FF2B5EF4-FFF2-40B4-BE49-F238E27FC236}">
                  <a16:creationId xmlns:a16="http://schemas.microsoft.com/office/drawing/2014/main" id="{D56A0A72-26E9-D4F0-3816-DFF99AD6FBB4}"/>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3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sp>
        <p:nvSpPr>
          <p:cNvPr id="87" name="矩形 86">
            <a:extLst>
              <a:ext uri="{FF2B5EF4-FFF2-40B4-BE49-F238E27FC236}">
                <a16:creationId xmlns:a16="http://schemas.microsoft.com/office/drawing/2014/main" id="{45B17706-8898-6CF6-8C6D-B426CEBA84D8}"/>
              </a:ext>
            </a:extLst>
          </p:cNvPr>
          <p:cNvSpPr/>
          <p:nvPr/>
        </p:nvSpPr>
        <p:spPr>
          <a:xfrm>
            <a:off x="2545579" y="3324141"/>
            <a:ext cx="1766280" cy="923330"/>
          </a:xfrm>
          <a:prstGeom prst="rect">
            <a:avLst/>
          </a:prstGeom>
        </p:spPr>
        <p:txBody>
          <a:bodyPr wrap="square" lIns="91440" tIns="45720" rIns="91440" bIns="45720" anchor="t">
            <a:spAutoFit/>
          </a:bodyPr>
          <a:lstStyle/>
          <a:p>
            <a:pPr algn="ctr">
              <a:defRPr/>
            </a:pPr>
            <a:r>
              <a:rPr lang="zh-TW" altLang="en-US" sz="2000" b="1">
                <a:latin typeface="Meiryo UI" panose="020B0604030504040204" pitchFamily="50" charset="-128"/>
                <a:ea typeface="Meiryo UI" panose="020B0604030504040204" pitchFamily="50" charset="-128"/>
                <a:cs typeface="+mn-ea"/>
              </a:rPr>
              <a:t>トランスコード</a:t>
            </a:r>
            <a:endParaRPr lang="en-US" altLang="zh-TW" sz="2000">
              <a:latin typeface="Meiryo UI" panose="020B0604030504040204" pitchFamily="50" charset="-128"/>
              <a:ea typeface="Meiryo UI" panose="020B0604030504040204" pitchFamily="50" charset="-128"/>
            </a:endParaRPr>
          </a:p>
          <a:p>
            <a:pPr algn="ctr">
              <a:defRPr/>
            </a:pPr>
            <a:r>
              <a:rPr lang="en-US" altLang="zh-TW" dirty="0">
                <a:latin typeface="Meiryo UI" panose="020B0604030504040204" pitchFamily="50" charset="-128"/>
                <a:ea typeface="Meiryo UI" panose="020B0604030504040204" pitchFamily="50" charset="-128"/>
              </a:rPr>
              <a:t/>
            </a:r>
            <a:br>
              <a:rPr lang="en-US" altLang="zh-TW" dirty="0">
                <a:latin typeface="Meiryo UI" panose="020B0604030504040204" pitchFamily="50" charset="-128"/>
                <a:ea typeface="Meiryo UI" panose="020B0604030504040204" pitchFamily="50" charset="-128"/>
              </a:rPr>
            </a:br>
            <a:endParaRPr lang="en-US" altLang="zh-TW" sz="1600">
              <a:latin typeface="Meiryo UI" panose="020B0604030504040204" pitchFamily="50" charset="-128"/>
              <a:ea typeface="Meiryo UI" panose="020B0604030504040204" pitchFamily="50" charset="-128"/>
            </a:endParaRPr>
          </a:p>
        </p:txBody>
      </p:sp>
      <p:sp>
        <p:nvSpPr>
          <p:cNvPr id="88" name="文字方塊 87">
            <a:extLst>
              <a:ext uri="{FF2B5EF4-FFF2-40B4-BE49-F238E27FC236}">
                <a16:creationId xmlns:a16="http://schemas.microsoft.com/office/drawing/2014/main" id="{2B9BE214-BC40-4CA9-B976-282189B44C09}"/>
              </a:ext>
            </a:extLst>
          </p:cNvPr>
          <p:cNvSpPr txBox="1"/>
          <p:nvPr/>
        </p:nvSpPr>
        <p:spPr>
          <a:xfrm>
            <a:off x="2457470" y="4506088"/>
            <a:ext cx="1877439" cy="1101840"/>
          </a:xfrm>
          <a:prstGeom prst="rect">
            <a:avLst/>
          </a:prstGeom>
          <a:noFill/>
        </p:spPr>
        <p:txBody>
          <a:bodyPr wrap="square" lIns="91440" tIns="45720" rIns="91440" bIns="45720" anchor="t">
            <a:spAutoFit/>
          </a:bodyPr>
          <a:lstStyle/>
          <a:p>
            <a:pPr algn="ctr">
              <a:spcBef>
                <a:spcPts val="20"/>
              </a:spcBef>
              <a:defRPr/>
            </a:pPr>
            <a:r>
              <a:rPr kumimoji="1" lang="zh-TW" sz="1300" b="1">
                <a:latin typeface="Meiryo UI" panose="020B0604030504040204" pitchFamily="50" charset="-128"/>
                <a:ea typeface="Meiryo UI" panose="020B0604030504040204" pitchFamily="50" charset="-128"/>
                <a:cs typeface="+mn-ea"/>
                <a:sym typeface="+mn-lt"/>
              </a:rPr>
              <a:t>4K </a:t>
            </a:r>
            <a:r>
              <a:rPr kumimoji="1" lang="en-US" altLang="zh-TW" sz="1300" b="1" dirty="0">
                <a:latin typeface="Meiryo UI" panose="020B0604030504040204" pitchFamily="50" charset="-128"/>
                <a:ea typeface="Meiryo UI" panose="020B0604030504040204" pitchFamily="50" charset="-128"/>
                <a:cs typeface="+mn-ea"/>
                <a:sym typeface="+mn-lt"/>
              </a:rPr>
              <a:t>H.264</a:t>
            </a:r>
            <a:endParaRPr lang="en-US" altLang="zh-TW" sz="1300" dirty="0">
              <a:latin typeface="Meiryo UI" panose="020B0604030504040204" pitchFamily="50" charset="-128"/>
              <a:ea typeface="Meiryo UI" panose="020B0604030504040204" pitchFamily="50" charset="-128"/>
              <a:cs typeface="+mn-ea"/>
            </a:endParaRPr>
          </a:p>
          <a:p>
            <a:pPr algn="ctr">
              <a:spcBef>
                <a:spcPts val="20"/>
              </a:spcBef>
              <a:defRPr/>
            </a:pPr>
            <a:r>
              <a:rPr kumimoji="1" lang="zh-TW" altLang="en-US" sz="1300" b="1">
                <a:latin typeface="Meiryo UI" panose="020B0604030504040204" pitchFamily="50" charset="-128"/>
                <a:ea typeface="Meiryo UI" panose="020B0604030504040204" pitchFamily="50" charset="-128"/>
                <a:cs typeface="+mn-ea"/>
                <a:sym typeface="+mn-lt"/>
              </a:rPr>
              <a:t>トランスコードをサポート</a:t>
            </a:r>
            <a:endParaRPr lang="en-US" altLang="zh-TW" sz="1300">
              <a:latin typeface="Meiryo UI" panose="020B0604030504040204" pitchFamily="50" charset="-128"/>
              <a:ea typeface="Meiryo UI" panose="020B0604030504040204" pitchFamily="50" charset="-128"/>
            </a:endParaRPr>
          </a:p>
          <a:p>
            <a:pPr algn="ctr">
              <a:spcBef>
                <a:spcPct val="20000"/>
              </a:spcBef>
              <a:defRPr/>
            </a:pPr>
            <a:r>
              <a:rPr kumimoji="1" lang="en-US" altLang="zh-TW" dirty="0">
                <a:latin typeface="Meiryo UI" panose="020B0604030504040204" pitchFamily="50" charset="-128"/>
                <a:ea typeface="Meiryo UI" panose="020B0604030504040204" pitchFamily="50" charset="-128"/>
                <a:sym typeface="+mn-lt"/>
              </a:rPr>
              <a:t/>
            </a:r>
            <a:br>
              <a:rPr kumimoji="1" lang="en-US" altLang="zh-TW" dirty="0">
                <a:latin typeface="Meiryo UI" panose="020B0604030504040204" pitchFamily="50" charset="-128"/>
                <a:ea typeface="Meiryo UI" panose="020B0604030504040204" pitchFamily="50" charset="-128"/>
                <a:sym typeface="+mn-lt"/>
              </a:rPr>
            </a:br>
            <a:endParaRPr lang="en-US" altLang="zh-TW" dirty="0">
              <a:latin typeface="Meiryo UI" panose="020B0604030504040204" pitchFamily="50" charset="-128"/>
              <a:ea typeface="Meiryo UI" panose="020B0604030504040204" pitchFamily="50" charset="-128"/>
            </a:endParaRPr>
          </a:p>
        </p:txBody>
      </p:sp>
      <p:grpSp>
        <p:nvGrpSpPr>
          <p:cNvPr id="92" name="群組 91">
            <a:extLst>
              <a:ext uri="{FF2B5EF4-FFF2-40B4-BE49-F238E27FC236}">
                <a16:creationId xmlns:a16="http://schemas.microsoft.com/office/drawing/2014/main" id="{00013539-6AC5-E1C5-AAE0-23D09F02DE60}"/>
              </a:ext>
            </a:extLst>
          </p:cNvPr>
          <p:cNvGrpSpPr/>
          <p:nvPr/>
        </p:nvGrpSpPr>
        <p:grpSpPr>
          <a:xfrm>
            <a:off x="2786274" y="3795196"/>
            <a:ext cx="1280274" cy="599547"/>
            <a:chOff x="-3225851" y="4140837"/>
            <a:chExt cx="1280274" cy="599547"/>
          </a:xfrm>
        </p:grpSpPr>
        <p:sp>
          <p:nvSpPr>
            <p:cNvPr id="35" name="矩形: 圓角 23">
              <a:extLst>
                <a:ext uri="{FF2B5EF4-FFF2-40B4-BE49-F238E27FC236}">
                  <a16:creationId xmlns:a16="http://schemas.microsoft.com/office/drawing/2014/main" id="{143E0708-2955-1E4A-8822-65837DA451F8}"/>
                </a:ext>
              </a:extLst>
            </p:cNvPr>
            <p:cNvSpPr/>
            <p:nvPr/>
          </p:nvSpPr>
          <p:spPr>
            <a:xfrm>
              <a:off x="-3225851" y="4140837"/>
              <a:ext cx="1280274" cy="599547"/>
            </a:xfrm>
            <a:prstGeom prst="roundRect">
              <a:avLst>
                <a:gd name="adj" fmla="val 5900"/>
              </a:avLst>
            </a:prstGeom>
            <a:gradFill>
              <a:gsLst>
                <a:gs pos="0">
                  <a:srgbClr val="A0875F"/>
                </a:gs>
                <a:gs pos="96000">
                  <a:srgbClr val="7D6A4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AF591D"/>
                </a:solidFill>
                <a:latin typeface="Meiryo UI" panose="020B0604030504040204" pitchFamily="50" charset="-128"/>
                <a:ea typeface="Meiryo UI" panose="020B0604030504040204" pitchFamily="50" charset="-128"/>
                <a:cs typeface="+mn-ea"/>
                <a:sym typeface="+mn-lt"/>
              </a:endParaRPr>
            </a:p>
          </p:txBody>
        </p:sp>
        <p:grpSp>
          <p:nvGrpSpPr>
            <p:cNvPr id="36" name="群組 35">
              <a:extLst>
                <a:ext uri="{FF2B5EF4-FFF2-40B4-BE49-F238E27FC236}">
                  <a16:creationId xmlns:a16="http://schemas.microsoft.com/office/drawing/2014/main" id="{64142F4D-7DFA-344A-A378-5CCD07FD246D}"/>
                </a:ext>
              </a:extLst>
            </p:cNvPr>
            <p:cNvGrpSpPr/>
            <p:nvPr/>
          </p:nvGrpSpPr>
          <p:grpSpPr>
            <a:xfrm>
              <a:off x="-3151452" y="4188743"/>
              <a:ext cx="686698" cy="49311"/>
              <a:chOff x="3597643" y="3580263"/>
              <a:chExt cx="960732" cy="56983"/>
            </a:xfrm>
          </p:grpSpPr>
          <p:sp>
            <p:nvSpPr>
              <p:cNvPr id="37" name="矩形 36">
                <a:extLst>
                  <a:ext uri="{FF2B5EF4-FFF2-40B4-BE49-F238E27FC236}">
                    <a16:creationId xmlns:a16="http://schemas.microsoft.com/office/drawing/2014/main" id="{919D54D0-B4FC-A94A-9AEC-151C398FFC3E}"/>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38" name="矩形 37">
                <a:extLst>
                  <a:ext uri="{FF2B5EF4-FFF2-40B4-BE49-F238E27FC236}">
                    <a16:creationId xmlns:a16="http://schemas.microsoft.com/office/drawing/2014/main" id="{368CF6D4-A762-8B4A-B412-78AA04634ECE}"/>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39" name="矩形 38">
                <a:extLst>
                  <a:ext uri="{FF2B5EF4-FFF2-40B4-BE49-F238E27FC236}">
                    <a16:creationId xmlns:a16="http://schemas.microsoft.com/office/drawing/2014/main" id="{67337BDB-7DDB-6648-A254-83C8B102CFD1}"/>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0" name="矩形 39">
                <a:extLst>
                  <a:ext uri="{FF2B5EF4-FFF2-40B4-BE49-F238E27FC236}">
                    <a16:creationId xmlns:a16="http://schemas.microsoft.com/office/drawing/2014/main" id="{E6863D2B-CC7B-2140-ABB2-F11B148913CA}"/>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1" name="矩形 40">
                <a:extLst>
                  <a:ext uri="{FF2B5EF4-FFF2-40B4-BE49-F238E27FC236}">
                    <a16:creationId xmlns:a16="http://schemas.microsoft.com/office/drawing/2014/main" id="{08D8F28A-DE67-1547-B8F7-A3B31DB26703}"/>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2" name="矩形 41">
                <a:extLst>
                  <a:ext uri="{FF2B5EF4-FFF2-40B4-BE49-F238E27FC236}">
                    <a16:creationId xmlns:a16="http://schemas.microsoft.com/office/drawing/2014/main" id="{B935B064-320B-E04A-A8C6-02F392247285}"/>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3" name="矩形 42">
                <a:extLst>
                  <a:ext uri="{FF2B5EF4-FFF2-40B4-BE49-F238E27FC236}">
                    <a16:creationId xmlns:a16="http://schemas.microsoft.com/office/drawing/2014/main" id="{8CA9C9D7-6DED-894D-90F1-EF8A57CD12F2}"/>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4" name="矩形 43">
                <a:extLst>
                  <a:ext uri="{FF2B5EF4-FFF2-40B4-BE49-F238E27FC236}">
                    <a16:creationId xmlns:a16="http://schemas.microsoft.com/office/drawing/2014/main" id="{F9B8F423-F7EF-854C-95FE-9F6611223ECD}"/>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5" name="矩形 44">
                <a:extLst>
                  <a:ext uri="{FF2B5EF4-FFF2-40B4-BE49-F238E27FC236}">
                    <a16:creationId xmlns:a16="http://schemas.microsoft.com/office/drawing/2014/main" id="{C1E875BE-AB70-344A-837A-F2036F7BDF96}"/>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6" name="矩形 45">
                <a:extLst>
                  <a:ext uri="{FF2B5EF4-FFF2-40B4-BE49-F238E27FC236}">
                    <a16:creationId xmlns:a16="http://schemas.microsoft.com/office/drawing/2014/main" id="{9B13E16B-75B9-A143-B707-7D20BD55CF8D}"/>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7" name="矩形 46">
                <a:extLst>
                  <a:ext uri="{FF2B5EF4-FFF2-40B4-BE49-F238E27FC236}">
                    <a16:creationId xmlns:a16="http://schemas.microsoft.com/office/drawing/2014/main" id="{F4E07AAA-6595-F24E-9908-FA56810B46C5}"/>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grpSp>
        <p:grpSp>
          <p:nvGrpSpPr>
            <p:cNvPr id="48" name="群組 47">
              <a:extLst>
                <a:ext uri="{FF2B5EF4-FFF2-40B4-BE49-F238E27FC236}">
                  <a16:creationId xmlns:a16="http://schemas.microsoft.com/office/drawing/2014/main" id="{D4541F8C-5870-9E48-8621-31E6C5207846}"/>
                </a:ext>
              </a:extLst>
            </p:cNvPr>
            <p:cNvGrpSpPr/>
            <p:nvPr/>
          </p:nvGrpSpPr>
          <p:grpSpPr>
            <a:xfrm>
              <a:off x="-3151452" y="4639488"/>
              <a:ext cx="686698" cy="49311"/>
              <a:chOff x="3597643" y="3580263"/>
              <a:chExt cx="960732" cy="56983"/>
            </a:xfrm>
          </p:grpSpPr>
          <p:sp>
            <p:nvSpPr>
              <p:cNvPr id="49" name="矩形 48">
                <a:extLst>
                  <a:ext uri="{FF2B5EF4-FFF2-40B4-BE49-F238E27FC236}">
                    <a16:creationId xmlns:a16="http://schemas.microsoft.com/office/drawing/2014/main" id="{D05193B4-64BB-4A49-AED3-586317ACD009}"/>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0" name="矩形 49">
                <a:extLst>
                  <a:ext uri="{FF2B5EF4-FFF2-40B4-BE49-F238E27FC236}">
                    <a16:creationId xmlns:a16="http://schemas.microsoft.com/office/drawing/2014/main" id="{0D15015E-8074-094D-9006-8C0172BFDEC6}"/>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1" name="矩形 50">
                <a:extLst>
                  <a:ext uri="{FF2B5EF4-FFF2-40B4-BE49-F238E27FC236}">
                    <a16:creationId xmlns:a16="http://schemas.microsoft.com/office/drawing/2014/main" id="{A3E28EE2-73E2-3343-B267-86C868758FD8}"/>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2" name="矩形 51">
                <a:extLst>
                  <a:ext uri="{FF2B5EF4-FFF2-40B4-BE49-F238E27FC236}">
                    <a16:creationId xmlns:a16="http://schemas.microsoft.com/office/drawing/2014/main" id="{7EF1EDA0-1C79-744A-AE0C-AE9A18A28A48}"/>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3" name="矩形 52">
                <a:extLst>
                  <a:ext uri="{FF2B5EF4-FFF2-40B4-BE49-F238E27FC236}">
                    <a16:creationId xmlns:a16="http://schemas.microsoft.com/office/drawing/2014/main" id="{5463D99D-697D-9A4B-B818-67A7423499A0}"/>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4" name="矩形 53">
                <a:extLst>
                  <a:ext uri="{FF2B5EF4-FFF2-40B4-BE49-F238E27FC236}">
                    <a16:creationId xmlns:a16="http://schemas.microsoft.com/office/drawing/2014/main" id="{40E77C84-39AF-7349-8EFD-CB8E4BDA0C12}"/>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5" name="矩形 54">
                <a:extLst>
                  <a:ext uri="{FF2B5EF4-FFF2-40B4-BE49-F238E27FC236}">
                    <a16:creationId xmlns:a16="http://schemas.microsoft.com/office/drawing/2014/main" id="{6949FEA8-B630-B04E-8108-A0DF18DA1A43}"/>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6" name="矩形 55">
                <a:extLst>
                  <a:ext uri="{FF2B5EF4-FFF2-40B4-BE49-F238E27FC236}">
                    <a16:creationId xmlns:a16="http://schemas.microsoft.com/office/drawing/2014/main" id="{6F5C0A91-E052-3C47-887C-7C54E17DBDA5}"/>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7" name="矩形 56">
                <a:extLst>
                  <a:ext uri="{FF2B5EF4-FFF2-40B4-BE49-F238E27FC236}">
                    <a16:creationId xmlns:a16="http://schemas.microsoft.com/office/drawing/2014/main" id="{2DFCEB13-B4A1-C743-BB72-1894327A0531}"/>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8" name="矩形 57">
                <a:extLst>
                  <a:ext uri="{FF2B5EF4-FFF2-40B4-BE49-F238E27FC236}">
                    <a16:creationId xmlns:a16="http://schemas.microsoft.com/office/drawing/2014/main" id="{29A94879-85F3-7544-9CF7-AE916FD0FF12}"/>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59" name="矩形 58">
                <a:extLst>
                  <a:ext uri="{FF2B5EF4-FFF2-40B4-BE49-F238E27FC236}">
                    <a16:creationId xmlns:a16="http://schemas.microsoft.com/office/drawing/2014/main" id="{24D6FA23-E59F-0745-9727-30B5A419E310}"/>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grpSp>
        <p:sp>
          <p:nvSpPr>
            <p:cNvPr id="60" name="矩形 59">
              <a:extLst>
                <a:ext uri="{FF2B5EF4-FFF2-40B4-BE49-F238E27FC236}">
                  <a16:creationId xmlns:a16="http://schemas.microsoft.com/office/drawing/2014/main" id="{6A540563-16D6-164A-B2A6-D1C7C6B9AD1D}"/>
                </a:ext>
              </a:extLst>
            </p:cNvPr>
            <p:cNvSpPr/>
            <p:nvPr/>
          </p:nvSpPr>
          <p:spPr>
            <a:xfrm>
              <a:off x="-2446562" y="4190787"/>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1" name="矩形 60">
              <a:extLst>
                <a:ext uri="{FF2B5EF4-FFF2-40B4-BE49-F238E27FC236}">
                  <a16:creationId xmlns:a16="http://schemas.microsoft.com/office/drawing/2014/main" id="{BAA42E6E-189F-B949-B353-B784BF66BD96}"/>
                </a:ext>
              </a:extLst>
            </p:cNvPr>
            <p:cNvSpPr/>
            <p:nvPr/>
          </p:nvSpPr>
          <p:spPr>
            <a:xfrm>
              <a:off x="-2383147" y="4189513"/>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2" name="矩形 61">
              <a:extLst>
                <a:ext uri="{FF2B5EF4-FFF2-40B4-BE49-F238E27FC236}">
                  <a16:creationId xmlns:a16="http://schemas.microsoft.com/office/drawing/2014/main" id="{586D69D6-8537-E940-9687-15D92FFA48D0}"/>
                </a:ext>
              </a:extLst>
            </p:cNvPr>
            <p:cNvSpPr/>
            <p:nvPr/>
          </p:nvSpPr>
          <p:spPr>
            <a:xfrm>
              <a:off x="-2319730" y="4190787"/>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3" name="矩形 62">
              <a:extLst>
                <a:ext uri="{FF2B5EF4-FFF2-40B4-BE49-F238E27FC236}">
                  <a16:creationId xmlns:a16="http://schemas.microsoft.com/office/drawing/2014/main" id="{ADABB16A-812F-9646-9357-B253A0E809E7}"/>
                </a:ext>
              </a:extLst>
            </p:cNvPr>
            <p:cNvSpPr/>
            <p:nvPr/>
          </p:nvSpPr>
          <p:spPr>
            <a:xfrm>
              <a:off x="-2256315" y="4189513"/>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4" name="矩形 63">
              <a:extLst>
                <a:ext uri="{FF2B5EF4-FFF2-40B4-BE49-F238E27FC236}">
                  <a16:creationId xmlns:a16="http://schemas.microsoft.com/office/drawing/2014/main" id="{AF0D9110-1A3C-A44E-96CA-30E40F27BFE9}"/>
                </a:ext>
              </a:extLst>
            </p:cNvPr>
            <p:cNvSpPr/>
            <p:nvPr/>
          </p:nvSpPr>
          <p:spPr>
            <a:xfrm>
              <a:off x="-2187761" y="4190150"/>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5" name="矩形 64">
              <a:extLst>
                <a:ext uri="{FF2B5EF4-FFF2-40B4-BE49-F238E27FC236}">
                  <a16:creationId xmlns:a16="http://schemas.microsoft.com/office/drawing/2014/main" id="{1B5CB63D-0E82-B343-B74F-686FCEB68508}"/>
                </a:ext>
              </a:extLst>
            </p:cNvPr>
            <p:cNvSpPr/>
            <p:nvPr/>
          </p:nvSpPr>
          <p:spPr>
            <a:xfrm>
              <a:off x="-2124346" y="4188876"/>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6" name="矩形 65">
              <a:extLst>
                <a:ext uri="{FF2B5EF4-FFF2-40B4-BE49-F238E27FC236}">
                  <a16:creationId xmlns:a16="http://schemas.microsoft.com/office/drawing/2014/main" id="{9A9E26E5-0049-E74E-85BD-358C71C61206}"/>
                </a:ext>
              </a:extLst>
            </p:cNvPr>
            <p:cNvSpPr/>
            <p:nvPr/>
          </p:nvSpPr>
          <p:spPr>
            <a:xfrm>
              <a:off x="-2060929" y="4190150"/>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7" name="矩形 66">
              <a:extLst>
                <a:ext uri="{FF2B5EF4-FFF2-40B4-BE49-F238E27FC236}">
                  <a16:creationId xmlns:a16="http://schemas.microsoft.com/office/drawing/2014/main" id="{3ABD07CD-84B3-A843-BBBC-D2662CD506AE}"/>
                </a:ext>
              </a:extLst>
            </p:cNvPr>
            <p:cNvSpPr/>
            <p:nvPr/>
          </p:nvSpPr>
          <p:spPr>
            <a:xfrm>
              <a:off x="-2446562" y="4641531"/>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8" name="矩形 67">
              <a:extLst>
                <a:ext uri="{FF2B5EF4-FFF2-40B4-BE49-F238E27FC236}">
                  <a16:creationId xmlns:a16="http://schemas.microsoft.com/office/drawing/2014/main" id="{500CBDF8-B6B1-7044-BD16-7659997AF08E}"/>
                </a:ext>
              </a:extLst>
            </p:cNvPr>
            <p:cNvSpPr/>
            <p:nvPr/>
          </p:nvSpPr>
          <p:spPr>
            <a:xfrm>
              <a:off x="-2383147" y="4640257"/>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9" name="矩形 68">
              <a:extLst>
                <a:ext uri="{FF2B5EF4-FFF2-40B4-BE49-F238E27FC236}">
                  <a16:creationId xmlns:a16="http://schemas.microsoft.com/office/drawing/2014/main" id="{B2146FE2-AA32-8142-91A2-82FC81EF6238}"/>
                </a:ext>
              </a:extLst>
            </p:cNvPr>
            <p:cNvSpPr/>
            <p:nvPr/>
          </p:nvSpPr>
          <p:spPr>
            <a:xfrm>
              <a:off x="-2319730" y="4641531"/>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0" name="矩形 69">
              <a:extLst>
                <a:ext uri="{FF2B5EF4-FFF2-40B4-BE49-F238E27FC236}">
                  <a16:creationId xmlns:a16="http://schemas.microsoft.com/office/drawing/2014/main" id="{3B87E3C2-CC5F-2643-B36F-7B1E3416259A}"/>
                </a:ext>
              </a:extLst>
            </p:cNvPr>
            <p:cNvSpPr/>
            <p:nvPr/>
          </p:nvSpPr>
          <p:spPr>
            <a:xfrm>
              <a:off x="-2256315" y="4640257"/>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1" name="矩形 70">
              <a:extLst>
                <a:ext uri="{FF2B5EF4-FFF2-40B4-BE49-F238E27FC236}">
                  <a16:creationId xmlns:a16="http://schemas.microsoft.com/office/drawing/2014/main" id="{C9A1955B-04C0-5744-91FF-5C6E65475A81}"/>
                </a:ext>
              </a:extLst>
            </p:cNvPr>
            <p:cNvSpPr/>
            <p:nvPr/>
          </p:nvSpPr>
          <p:spPr>
            <a:xfrm>
              <a:off x="-2187761" y="4640894"/>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2" name="矩形 71">
              <a:extLst>
                <a:ext uri="{FF2B5EF4-FFF2-40B4-BE49-F238E27FC236}">
                  <a16:creationId xmlns:a16="http://schemas.microsoft.com/office/drawing/2014/main" id="{1DE02694-927A-B740-91A3-1D76E4DAC4CB}"/>
                </a:ext>
              </a:extLst>
            </p:cNvPr>
            <p:cNvSpPr/>
            <p:nvPr/>
          </p:nvSpPr>
          <p:spPr>
            <a:xfrm>
              <a:off x="-2124346" y="4639620"/>
              <a:ext cx="45206" cy="48542"/>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3" name="矩形 72">
              <a:extLst>
                <a:ext uri="{FF2B5EF4-FFF2-40B4-BE49-F238E27FC236}">
                  <a16:creationId xmlns:a16="http://schemas.microsoft.com/office/drawing/2014/main" id="{F30F6B1C-B527-DD4D-85EA-EC9FFA4C63AC}"/>
                </a:ext>
              </a:extLst>
            </p:cNvPr>
            <p:cNvSpPr/>
            <p:nvPr/>
          </p:nvSpPr>
          <p:spPr>
            <a:xfrm>
              <a:off x="-2060929" y="4640894"/>
              <a:ext cx="45206" cy="47268"/>
            </a:xfrm>
            <a:prstGeom prst="rect">
              <a:avLst/>
            </a:prstGeom>
            <a:solidFill>
              <a:srgbClr val="E7EA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4" name="矩形 73">
              <a:extLst>
                <a:ext uri="{FF2B5EF4-FFF2-40B4-BE49-F238E27FC236}">
                  <a16:creationId xmlns:a16="http://schemas.microsoft.com/office/drawing/2014/main" id="{6BCEE8CF-466E-3F4C-8DC3-C8A5BD851FFF}"/>
                </a:ext>
              </a:extLst>
            </p:cNvPr>
            <p:cNvSpPr/>
            <p:nvPr/>
          </p:nvSpPr>
          <p:spPr>
            <a:xfrm>
              <a:off x="-3151467" y="4294554"/>
              <a:ext cx="1135743" cy="28883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E7EAEF"/>
                </a:solidFill>
                <a:latin typeface="Meiryo UI" panose="020B0604030504040204" pitchFamily="50" charset="-128"/>
                <a:ea typeface="Meiryo UI" panose="020B0604030504040204" pitchFamily="50" charset="-128"/>
                <a:cs typeface="+mn-ea"/>
                <a:sym typeface="+mn-lt"/>
              </a:endParaRPr>
            </a:p>
          </p:txBody>
        </p:sp>
        <p:sp>
          <p:nvSpPr>
            <p:cNvPr id="75" name="文字方塊 74">
              <a:extLst>
                <a:ext uri="{FF2B5EF4-FFF2-40B4-BE49-F238E27FC236}">
                  <a16:creationId xmlns:a16="http://schemas.microsoft.com/office/drawing/2014/main" id="{3F788C37-AD60-BE40-B3A4-F940F5EF4A3D}"/>
                </a:ext>
              </a:extLst>
            </p:cNvPr>
            <p:cNvSpPr txBox="1"/>
            <p:nvPr/>
          </p:nvSpPr>
          <p:spPr>
            <a:xfrm>
              <a:off x="-3173442" y="4268473"/>
              <a:ext cx="1199112" cy="338554"/>
            </a:xfrm>
            <a:prstGeom prst="rect">
              <a:avLst/>
            </a:prstGeom>
            <a:noFill/>
          </p:spPr>
          <p:txBody>
            <a:bodyPr wrap="square" lIns="91440" tIns="45720" rIns="91440" bIns="45720" anchor="t">
              <a:spAutoFit/>
            </a:bodyPr>
            <a:lstStyle/>
            <a:p>
              <a:pPr algn="ctr"/>
              <a:r>
                <a:rPr kumimoji="1" lang="en-US" altLang="zh-TW" sz="1600" b="1" kern="1200">
                  <a:solidFill>
                    <a:srgbClr val="7D6A4B"/>
                  </a:solidFill>
                  <a:latin typeface="Meiryo UI" panose="020B0604030504040204" pitchFamily="50" charset="-128"/>
                  <a:ea typeface="Meiryo UI" panose="020B0604030504040204" pitchFamily="50" charset="-128"/>
                  <a:cs typeface="+mn-ea"/>
                  <a:sym typeface="+mn-lt"/>
                </a:rPr>
                <a:t>h.264</a:t>
              </a:r>
              <a:endParaRPr lang="zh-TW" altLang="en-US" sz="1600">
                <a:solidFill>
                  <a:srgbClr val="7D6A4B"/>
                </a:solidFill>
                <a:latin typeface="Meiryo UI" panose="020B0604030504040204" pitchFamily="50" charset="-128"/>
                <a:ea typeface="Meiryo UI" panose="020B0604030504040204" pitchFamily="50" charset="-128"/>
                <a:cs typeface="+mn-ea"/>
                <a:sym typeface="+mn-lt"/>
              </a:endParaRPr>
            </a:p>
          </p:txBody>
        </p:sp>
      </p:grpSp>
    </p:spTree>
    <p:extLst>
      <p:ext uri="{BB962C8B-B14F-4D97-AF65-F5344CB8AC3E}">
        <p14:creationId xmlns:p14="http://schemas.microsoft.com/office/powerpoint/2010/main" val="257466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103258" y="438046"/>
            <a:ext cx="12192000" cy="929749"/>
          </a:xfrm>
          <a:prstGeom prst="rect">
            <a:avLst/>
          </a:prstGeom>
        </p:spPr>
        <p:txBody>
          <a:bodyPr spcFirstLastPara="1" vert="horz" wrap="square" lIns="121900" tIns="121900" rIns="121900" bIns="121900" rtlCol="0" anchor="t" anchorCtr="0">
            <a:noAutofit/>
          </a:bodyPr>
          <a:lstStyle/>
          <a:p>
            <a:pPr>
              <a:spcBef>
                <a:spcPts val="0"/>
              </a:spcBef>
            </a:pPr>
            <a:r>
              <a:rPr lang="en-US" altLang="zh-TW" sz="4000" dirty="0">
                <a:latin typeface="Meiryo UI" panose="020B0604030504040204" pitchFamily="50" charset="-128"/>
                <a:ea typeface="Meiryo UI" panose="020B0604030504040204" pitchFamily="50" charset="-128"/>
                <a:cs typeface="+mn-ea"/>
                <a:sym typeface="+mn-lt"/>
              </a:rPr>
              <a:t>OCR:</a:t>
            </a:r>
            <a:r>
              <a:rPr lang="zh-TW" altLang="en-US" sz="4000">
                <a:latin typeface="Meiryo UI" panose="020B0604030504040204" pitchFamily="50" charset="-128"/>
                <a:ea typeface="Meiryo UI" panose="020B0604030504040204" pitchFamily="50" charset="-128"/>
                <a:cs typeface="+mn-ea"/>
                <a:sym typeface="+mn-lt"/>
              </a:rPr>
              <a:t> ドキュメントのデジタル化に最適なソリューション</a:t>
            </a:r>
            <a:endParaRPr lang="zh-TW" sz="4000">
              <a:latin typeface="Meiryo UI" panose="020B0604030504040204" pitchFamily="50" charset="-128"/>
              <a:ea typeface="Meiryo UI" panose="020B0604030504040204" pitchFamily="50" charset="-128"/>
              <a:cs typeface="+mn-ea"/>
              <a:sym typeface="+mn-lt"/>
            </a:endParaRPr>
          </a:p>
        </p:txBody>
      </p:sp>
      <p:pic>
        <p:nvPicPr>
          <p:cNvPr id="4" name="Shape 1282" descr="螢幕快照 2017-10-30 上午10.56.2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32843" y="2491592"/>
            <a:ext cx="3578195" cy="3719032"/>
          </a:xfrm>
          <a:prstGeom prst="rect">
            <a:avLst/>
          </a:prstGeom>
          <a:noFill/>
          <a:ln>
            <a:noFill/>
          </a:ln>
        </p:spPr>
      </p:pic>
      <p:sp>
        <p:nvSpPr>
          <p:cNvPr id="5" name="圓角矩形 4"/>
          <p:cNvSpPr/>
          <p:nvPr/>
        </p:nvSpPr>
        <p:spPr>
          <a:xfrm>
            <a:off x="728094" y="4682357"/>
            <a:ext cx="3333773" cy="857256"/>
          </a:xfrm>
          <a:prstGeom prst="round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pic>
        <p:nvPicPr>
          <p:cNvPr id="6" name="Shape 128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80266" y="2629649"/>
            <a:ext cx="663048" cy="672533"/>
          </a:xfrm>
          <a:prstGeom prst="rect">
            <a:avLst/>
          </a:prstGeom>
          <a:noFill/>
          <a:ln>
            <a:noFill/>
          </a:ln>
        </p:spPr>
      </p:pic>
      <p:pic>
        <p:nvPicPr>
          <p:cNvPr id="7" name="Shape 128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80264" y="3255715"/>
            <a:ext cx="663048" cy="672533"/>
          </a:xfrm>
          <a:prstGeom prst="rect">
            <a:avLst/>
          </a:prstGeom>
          <a:noFill/>
          <a:ln>
            <a:noFill/>
          </a:ln>
        </p:spPr>
      </p:pic>
      <p:pic>
        <p:nvPicPr>
          <p:cNvPr id="8" name="Shape 128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80264" y="3903236"/>
            <a:ext cx="663048" cy="672533"/>
          </a:xfrm>
          <a:prstGeom prst="rect">
            <a:avLst/>
          </a:prstGeom>
          <a:noFill/>
          <a:ln>
            <a:noFill/>
          </a:ln>
        </p:spPr>
      </p:pic>
      <p:sp>
        <p:nvSpPr>
          <p:cNvPr id="9" name="Shape 1289"/>
          <p:cNvSpPr txBox="1"/>
          <p:nvPr/>
        </p:nvSpPr>
        <p:spPr>
          <a:xfrm>
            <a:off x="5901874" y="2656054"/>
            <a:ext cx="1947600" cy="526800"/>
          </a:xfrm>
          <a:prstGeom prst="rect">
            <a:avLst/>
          </a:prstGeom>
          <a:noFill/>
          <a:ln>
            <a:noFill/>
          </a:ln>
        </p:spPr>
        <p:txBody>
          <a:bodyPr wrap="square" lIns="121900" tIns="60933" rIns="121900" bIns="60933" anchor="t" anchorCtr="0">
            <a:noAutofit/>
          </a:bodyPr>
          <a:lstStyle/>
          <a:p>
            <a:r>
              <a:rPr lang="zh-TW" sz="2650" b="1">
                <a:solidFill>
                  <a:srgbClr val="00489D"/>
                </a:solidFill>
                <a:latin typeface="Meiryo UI" panose="020B0604030504040204" pitchFamily="50" charset="-128"/>
                <a:ea typeface="Meiryo UI" panose="020B0604030504040204" pitchFamily="50" charset="-128"/>
                <a:cs typeface="+mn-ea"/>
                <a:sym typeface="+mn-lt"/>
              </a:rPr>
              <a:t>検索</a:t>
            </a:r>
            <a:endParaRPr lang="en-US" altLang="zh-TW">
              <a:latin typeface="Meiryo UI" panose="020B0604030504040204" pitchFamily="50" charset="-128"/>
              <a:ea typeface="Meiryo UI" panose="020B0604030504040204" pitchFamily="50" charset="-128"/>
            </a:endParaRPr>
          </a:p>
        </p:txBody>
      </p:sp>
      <p:sp>
        <p:nvSpPr>
          <p:cNvPr id="10" name="Shape 1290"/>
          <p:cNvSpPr txBox="1"/>
          <p:nvPr/>
        </p:nvSpPr>
        <p:spPr>
          <a:xfrm>
            <a:off x="5921771" y="3306093"/>
            <a:ext cx="1947600" cy="526800"/>
          </a:xfrm>
          <a:prstGeom prst="rect">
            <a:avLst/>
          </a:prstGeom>
          <a:noFill/>
          <a:ln>
            <a:noFill/>
          </a:ln>
        </p:spPr>
        <p:txBody>
          <a:bodyPr wrap="square" lIns="121900" tIns="60933" rIns="121900" bIns="60933" anchor="t" anchorCtr="0">
            <a:noAutofit/>
          </a:bodyPr>
          <a:lstStyle/>
          <a:p>
            <a:r>
              <a:rPr lang="zh-TW" sz="2650" b="1">
                <a:solidFill>
                  <a:srgbClr val="00489D"/>
                </a:solidFill>
                <a:latin typeface="Meiryo UI" panose="020B0604030504040204" pitchFamily="50" charset="-128"/>
                <a:ea typeface="Meiryo UI" panose="020B0604030504040204" pitchFamily="50" charset="-128"/>
                <a:cs typeface="+mn-ea"/>
                <a:sym typeface="+mn-lt"/>
              </a:rPr>
              <a:t>編集</a:t>
            </a:r>
            <a:endParaRPr lang="en-US" altLang="zh-TW">
              <a:latin typeface="Meiryo UI" panose="020B0604030504040204" pitchFamily="50" charset="-128"/>
              <a:ea typeface="Meiryo UI" panose="020B0604030504040204" pitchFamily="50" charset="-128"/>
            </a:endParaRPr>
          </a:p>
        </p:txBody>
      </p:sp>
      <p:sp>
        <p:nvSpPr>
          <p:cNvPr id="11" name="Shape 1291"/>
          <p:cNvSpPr txBox="1"/>
          <p:nvPr/>
        </p:nvSpPr>
        <p:spPr>
          <a:xfrm>
            <a:off x="5924230" y="3998486"/>
            <a:ext cx="1947600" cy="526800"/>
          </a:xfrm>
          <a:prstGeom prst="rect">
            <a:avLst/>
          </a:prstGeom>
          <a:noFill/>
          <a:ln>
            <a:noFill/>
          </a:ln>
        </p:spPr>
        <p:txBody>
          <a:bodyPr wrap="square" lIns="121900" tIns="60933" rIns="121900" bIns="60933" anchor="t" anchorCtr="0">
            <a:noAutofit/>
          </a:bodyPr>
          <a:lstStyle/>
          <a:p>
            <a:r>
              <a:rPr lang="zh-TW" sz="2650" b="1">
                <a:solidFill>
                  <a:srgbClr val="00489D"/>
                </a:solidFill>
                <a:latin typeface="Meiryo UI" panose="020B0604030504040204" pitchFamily="50" charset="-128"/>
                <a:ea typeface="Meiryo UI" panose="020B0604030504040204" pitchFamily="50" charset="-128"/>
                <a:cs typeface="+mn-ea"/>
                <a:sym typeface="+mn-lt"/>
              </a:rPr>
              <a:t>アーカイブ</a:t>
            </a:r>
            <a:endParaRPr lang="en-US" altLang="zh-TW">
              <a:latin typeface="Meiryo UI" panose="020B0604030504040204" pitchFamily="50" charset="-128"/>
              <a:ea typeface="Meiryo UI" panose="020B0604030504040204" pitchFamily="50" charset="-128"/>
            </a:endParaRPr>
          </a:p>
          <a:p>
            <a:r>
              <a:rPr lang="en-US" altLang="zh-TW" dirty="0">
                <a:latin typeface="Meiryo UI" panose="020B0604030504040204" pitchFamily="50" charset="-128"/>
                <a:ea typeface="Meiryo UI" panose="020B0604030504040204" pitchFamily="50" charset="-128"/>
                <a:sym typeface="+mn-lt"/>
              </a:rPr>
              <a:t/>
            </a:r>
            <a:br>
              <a:rPr lang="en-US" altLang="zh-TW" dirty="0">
                <a:latin typeface="Meiryo UI" panose="020B0604030504040204" pitchFamily="50" charset="-128"/>
                <a:ea typeface="Meiryo UI" panose="020B0604030504040204" pitchFamily="50" charset="-128"/>
                <a:sym typeface="+mn-lt"/>
              </a:rPr>
            </a:br>
            <a:endParaRPr lang="en-US" altLang="zh-TW" dirty="0">
              <a:latin typeface="Meiryo UI" panose="020B0604030504040204" pitchFamily="50" charset="-128"/>
              <a:ea typeface="Meiryo UI" panose="020B0604030504040204" pitchFamily="50" charset="-128"/>
            </a:endParaRPr>
          </a:p>
        </p:txBody>
      </p:sp>
      <p:grpSp>
        <p:nvGrpSpPr>
          <p:cNvPr id="12" name="Shape 1293"/>
          <p:cNvGrpSpPr/>
          <p:nvPr/>
        </p:nvGrpSpPr>
        <p:grpSpPr>
          <a:xfrm>
            <a:off x="569086" y="1788327"/>
            <a:ext cx="5928072" cy="564460"/>
            <a:chOff x="4014" y="-12"/>
            <a:chExt cx="2495400" cy="557400"/>
          </a:xfrm>
        </p:grpSpPr>
        <p:sp>
          <p:nvSpPr>
            <p:cNvPr id="13" name="Shape 1294"/>
            <p:cNvSpPr/>
            <p:nvPr/>
          </p:nvSpPr>
          <p:spPr>
            <a:xfrm>
              <a:off x="4014" y="-12"/>
              <a:ext cx="2495400" cy="557400"/>
            </a:xfrm>
            <a:prstGeom prst="homePlate">
              <a:avLst>
                <a:gd name="adj" fmla="val 50000"/>
              </a:avLst>
            </a:prstGeom>
            <a:solidFill>
              <a:srgbClr val="009ED6"/>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a:buClr>
                  <a:srgbClr val="000000"/>
                </a:buClr>
              </a:pPr>
              <a:endParaRPr sz="1867">
                <a:solidFill>
                  <a:srgbClr val="000000"/>
                </a:solidFill>
                <a:latin typeface="Meiryo UI" panose="020B0604030504040204" pitchFamily="50" charset="-128"/>
                <a:ea typeface="Meiryo UI" panose="020B0604030504040204" pitchFamily="50" charset="-128"/>
                <a:cs typeface="+mn-ea"/>
                <a:sym typeface="+mn-lt"/>
              </a:endParaRPr>
            </a:p>
          </p:txBody>
        </p:sp>
        <p:sp>
          <p:nvSpPr>
            <p:cNvPr id="14" name="Shape 1295"/>
            <p:cNvSpPr txBox="1"/>
            <p:nvPr/>
          </p:nvSpPr>
          <p:spPr>
            <a:xfrm>
              <a:off x="4014" y="-12"/>
              <a:ext cx="2370000" cy="557400"/>
            </a:xfrm>
            <a:prstGeom prst="rect">
              <a:avLst/>
            </a:prstGeom>
            <a:noFill/>
            <a:ln>
              <a:noFill/>
            </a:ln>
          </p:spPr>
          <p:txBody>
            <a:bodyPr wrap="square" lIns="128000" tIns="64000" rIns="32000" bIns="64000" anchor="ctr" anchorCtr="0">
              <a:noAutofit/>
            </a:bodyPr>
            <a:lstStyle/>
            <a:p>
              <a:pPr algn="ctr"/>
              <a:r>
                <a:rPr lang="zh-TW" altLang="en-US" sz="2400" b="1">
                  <a:solidFill>
                    <a:schemeClr val="bg1"/>
                  </a:solidFill>
                  <a:latin typeface="Meiryo UI" panose="020B0604030504040204" pitchFamily="50" charset="-128"/>
                  <a:ea typeface="Meiryo UI" panose="020B0604030504040204" pitchFamily="50" charset="-128"/>
                  <a:cs typeface="+mn-ea"/>
                  <a:sym typeface="+mn-lt"/>
                </a:rPr>
                <a:t>テキスト付き画像</a:t>
              </a:r>
              <a:endParaRPr lang="en-US" altLang="zh-TW">
                <a:solidFill>
                  <a:schemeClr val="bg1"/>
                </a:solidFill>
                <a:latin typeface="Meiryo UI" panose="020B0604030504040204" pitchFamily="50" charset="-128"/>
                <a:ea typeface="Meiryo UI" panose="020B0604030504040204" pitchFamily="50" charset="-128"/>
              </a:endParaRPr>
            </a:p>
          </p:txBody>
        </p:sp>
      </p:grpSp>
      <p:grpSp>
        <p:nvGrpSpPr>
          <p:cNvPr id="15" name="Shape 1296"/>
          <p:cNvGrpSpPr/>
          <p:nvPr/>
        </p:nvGrpSpPr>
        <p:grpSpPr>
          <a:xfrm>
            <a:off x="6325918" y="1783246"/>
            <a:ext cx="5558904" cy="569540"/>
            <a:chOff x="4571815" y="-5029"/>
            <a:chExt cx="2340000" cy="562417"/>
          </a:xfrm>
        </p:grpSpPr>
        <p:sp>
          <p:nvSpPr>
            <p:cNvPr id="16" name="Shape 1297"/>
            <p:cNvSpPr/>
            <p:nvPr/>
          </p:nvSpPr>
          <p:spPr>
            <a:xfrm>
              <a:off x="4571815" y="-12"/>
              <a:ext cx="2340000" cy="557400"/>
            </a:xfrm>
            <a:prstGeom prst="chevron">
              <a:avLst>
                <a:gd name="adj" fmla="val 50000"/>
              </a:avLst>
            </a:prstGeom>
            <a:solidFill>
              <a:srgbClr val="0060A8"/>
            </a:solidFill>
            <a:ln w="38100" cap="flat" cmpd="sng">
              <a:solidFill>
                <a:srgbClr val="FFFFFF"/>
              </a:solidFill>
              <a:prstDash val="solid"/>
              <a:round/>
              <a:headEnd type="none" w="med" len="med"/>
              <a:tailEnd type="none" w="med" len="med"/>
            </a:ln>
          </p:spPr>
          <p:txBody>
            <a:bodyPr wrap="square" lIns="121900" tIns="121900" rIns="121900" bIns="121900" anchor="ctr" anchorCtr="0">
              <a:noAutofit/>
            </a:bodyPr>
            <a:lstStyle/>
            <a:p>
              <a:pPr>
                <a:buClr>
                  <a:srgbClr val="000000"/>
                </a:buClr>
              </a:pPr>
              <a:endParaRPr sz="1867">
                <a:solidFill>
                  <a:srgbClr val="000000"/>
                </a:solidFill>
                <a:latin typeface="Meiryo UI" panose="020B0604030504040204" pitchFamily="50" charset="-128"/>
                <a:ea typeface="Meiryo UI" panose="020B0604030504040204" pitchFamily="50" charset="-128"/>
                <a:cs typeface="+mn-ea"/>
                <a:sym typeface="+mn-lt"/>
              </a:endParaRPr>
            </a:p>
          </p:txBody>
        </p:sp>
        <p:sp>
          <p:nvSpPr>
            <p:cNvPr id="17" name="Shape 1298"/>
            <p:cNvSpPr txBox="1"/>
            <p:nvPr/>
          </p:nvSpPr>
          <p:spPr>
            <a:xfrm>
              <a:off x="4655167" y="-5029"/>
              <a:ext cx="2145900" cy="557400"/>
            </a:xfrm>
            <a:prstGeom prst="rect">
              <a:avLst/>
            </a:prstGeom>
            <a:noFill/>
            <a:ln>
              <a:noFill/>
            </a:ln>
          </p:spPr>
          <p:txBody>
            <a:bodyPr wrap="square" lIns="96000" tIns="64000" rIns="32000" bIns="64000" anchor="ctr" anchorCtr="0">
              <a:noAutofit/>
            </a:bodyPr>
            <a:lstStyle/>
            <a:p>
              <a:pPr algn="ctr"/>
              <a:r>
                <a:rPr lang="zh-TW" altLang="en-US" sz="2400" b="1">
                  <a:solidFill>
                    <a:schemeClr val="bg1"/>
                  </a:solidFill>
                  <a:latin typeface="Meiryo UI" panose="020B0604030504040204" pitchFamily="50" charset="-128"/>
                  <a:ea typeface="Meiryo UI" panose="020B0604030504040204" pitchFamily="50" charset="-128"/>
                  <a:cs typeface="+mn-ea"/>
                  <a:sym typeface="+mn-lt"/>
                </a:rPr>
                <a:t>検索可能なドキュメント</a:t>
              </a:r>
              <a:endParaRPr lang="en-US" altLang="zh-TW">
                <a:solidFill>
                  <a:schemeClr val="bg1"/>
                </a:solidFill>
                <a:latin typeface="Meiryo UI" panose="020B0604030504040204" pitchFamily="50" charset="-128"/>
                <a:ea typeface="Meiryo UI" panose="020B0604030504040204" pitchFamily="50" charset="-128"/>
                <a:cs typeface="Arial" panose="020F0502020204030204"/>
              </a:endParaRPr>
            </a:p>
          </p:txBody>
        </p:sp>
      </p:grpSp>
      <p:sp>
        <p:nvSpPr>
          <p:cNvPr id="18" name="Shape 1299"/>
          <p:cNvSpPr/>
          <p:nvPr/>
        </p:nvSpPr>
        <p:spPr>
          <a:xfrm rot="10800000">
            <a:off x="7941372" y="2333958"/>
            <a:ext cx="3440263" cy="2767284"/>
          </a:xfrm>
          <a:custGeom>
            <a:avLst/>
            <a:gdLst>
              <a:gd name="connsiteX0" fmla="*/ 0 w 2580197"/>
              <a:gd name="connsiteY0" fmla="*/ 2062763 h 2062763"/>
              <a:gd name="connsiteX1" fmla="*/ 870135 w 2580197"/>
              <a:gd name="connsiteY1" fmla="*/ 0 h 2062763"/>
              <a:gd name="connsiteX2" fmla="*/ 1710062 w 2580197"/>
              <a:gd name="connsiteY2" fmla="*/ 0 h 2062763"/>
              <a:gd name="connsiteX3" fmla="*/ 2580197 w 2580197"/>
              <a:gd name="connsiteY3" fmla="*/ 2062763 h 2062763"/>
              <a:gd name="connsiteX4" fmla="*/ 0 w 2580197"/>
              <a:gd name="connsiteY4" fmla="*/ 2062763 h 2062763"/>
              <a:gd name="connsiteX0" fmla="*/ 0 w 2580197"/>
              <a:gd name="connsiteY0" fmla="*/ 2062763 h 2062763"/>
              <a:gd name="connsiteX1" fmla="*/ 870135 w 2580197"/>
              <a:gd name="connsiteY1" fmla="*/ 0 h 2062763"/>
              <a:gd name="connsiteX2" fmla="*/ 1710062 w 2580197"/>
              <a:gd name="connsiteY2" fmla="*/ 0 h 2062763"/>
              <a:gd name="connsiteX3" fmla="*/ 2580197 w 2580197"/>
              <a:gd name="connsiteY3" fmla="*/ 2062763 h 2062763"/>
              <a:gd name="connsiteX4" fmla="*/ 0 w 2580197"/>
              <a:gd name="connsiteY4" fmla="*/ 2062763 h 2062763"/>
              <a:gd name="connsiteX0" fmla="*/ 0 w 2580197"/>
              <a:gd name="connsiteY0" fmla="*/ 2075463 h 2075463"/>
              <a:gd name="connsiteX1" fmla="*/ 870135 w 2580197"/>
              <a:gd name="connsiteY1" fmla="*/ 12700 h 2075463"/>
              <a:gd name="connsiteX2" fmla="*/ 1646562 w 2580197"/>
              <a:gd name="connsiteY2" fmla="*/ 0 h 2075463"/>
              <a:gd name="connsiteX3" fmla="*/ 2580197 w 2580197"/>
              <a:gd name="connsiteY3" fmla="*/ 2075463 h 2075463"/>
              <a:gd name="connsiteX4" fmla="*/ 0 w 2580197"/>
              <a:gd name="connsiteY4" fmla="*/ 2075463 h 20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197" h="2075463">
                <a:moveTo>
                  <a:pt x="0" y="2075463"/>
                </a:moveTo>
                <a:lnTo>
                  <a:pt x="870135" y="12700"/>
                </a:lnTo>
                <a:lnTo>
                  <a:pt x="1646562" y="0"/>
                </a:lnTo>
                <a:lnTo>
                  <a:pt x="2580197" y="2075463"/>
                </a:lnTo>
                <a:lnTo>
                  <a:pt x="0" y="2075463"/>
                </a:lnTo>
                <a:close/>
              </a:path>
            </a:pathLst>
          </a:custGeom>
          <a:gradFill>
            <a:gsLst>
              <a:gs pos="0">
                <a:srgbClr val="F4F8FB">
                  <a:alpha val="50980"/>
                </a:srgbClr>
              </a:gs>
              <a:gs pos="74000">
                <a:srgbClr val="AEC5E1"/>
              </a:gs>
              <a:gs pos="83000">
                <a:srgbClr val="AEC5E1"/>
              </a:gs>
              <a:gs pos="100000">
                <a:srgbClr val="C8D8EB"/>
              </a:gs>
            </a:gsLst>
            <a:lin ang="18900044" scaled="0"/>
          </a:gradFill>
          <a:ln>
            <a:noFill/>
          </a:ln>
        </p:spPr>
        <p:txBody>
          <a:bodyPr wrap="square" lIns="121900" tIns="60933" rIns="121900" bIns="60933" anchor="ctr" anchorCtr="0">
            <a:noAutofit/>
          </a:bodyPr>
          <a:lstStyle/>
          <a:p>
            <a:pPr algn="ctr">
              <a:buClr>
                <a:srgbClr val="000000"/>
              </a:buClr>
            </a:pPr>
            <a:endParaRPr sz="1867">
              <a:solidFill>
                <a:srgbClr val="FFFFFF"/>
              </a:solidFill>
              <a:latin typeface="Meiryo UI" panose="020B0604030504040204" pitchFamily="50" charset="-128"/>
              <a:ea typeface="Meiryo UI" panose="020B0604030504040204" pitchFamily="50" charset="-128"/>
              <a:cs typeface="+mn-ea"/>
              <a:sym typeface="+mn-lt"/>
            </a:endParaRPr>
          </a:p>
        </p:txBody>
      </p:sp>
      <p:cxnSp>
        <p:nvCxnSpPr>
          <p:cNvPr id="19" name="Shape 1300"/>
          <p:cNvCxnSpPr/>
          <p:nvPr/>
        </p:nvCxnSpPr>
        <p:spPr>
          <a:xfrm>
            <a:off x="8104371" y="2649648"/>
            <a:ext cx="668400" cy="1459200"/>
          </a:xfrm>
          <a:prstGeom prst="straightConnector1">
            <a:avLst/>
          </a:prstGeom>
          <a:noFill/>
          <a:ln w="28575" cap="flat" cmpd="sng">
            <a:solidFill>
              <a:srgbClr val="FFC000"/>
            </a:solidFill>
            <a:prstDash val="solid"/>
            <a:round/>
            <a:headEnd type="none" w="med" len="med"/>
            <a:tailEnd type="none" w="med" len="med"/>
          </a:ln>
        </p:spPr>
      </p:cxnSp>
      <p:cxnSp>
        <p:nvCxnSpPr>
          <p:cNvPr id="20" name="Shape 1301"/>
          <p:cNvCxnSpPr/>
          <p:nvPr/>
        </p:nvCxnSpPr>
        <p:spPr>
          <a:xfrm>
            <a:off x="8480303" y="2991662"/>
            <a:ext cx="560000" cy="1186400"/>
          </a:xfrm>
          <a:prstGeom prst="straightConnector1">
            <a:avLst/>
          </a:prstGeom>
          <a:noFill/>
          <a:ln w="28575" cap="flat" cmpd="sng">
            <a:solidFill>
              <a:srgbClr val="FFC000"/>
            </a:solidFill>
            <a:prstDash val="dash"/>
            <a:round/>
            <a:headEnd type="none" w="med" len="med"/>
            <a:tailEnd type="none" w="med" len="med"/>
          </a:ln>
        </p:spPr>
      </p:cxnSp>
      <p:cxnSp>
        <p:nvCxnSpPr>
          <p:cNvPr id="21" name="Shape 1302"/>
          <p:cNvCxnSpPr/>
          <p:nvPr/>
        </p:nvCxnSpPr>
        <p:spPr>
          <a:xfrm flipH="1">
            <a:off x="10451158" y="3600492"/>
            <a:ext cx="503600" cy="1014800"/>
          </a:xfrm>
          <a:prstGeom prst="straightConnector1">
            <a:avLst/>
          </a:prstGeom>
          <a:noFill/>
          <a:ln w="28575" cap="flat" cmpd="sng">
            <a:solidFill>
              <a:srgbClr val="FFC000"/>
            </a:solidFill>
            <a:prstDash val="dash"/>
            <a:round/>
            <a:headEnd type="none" w="med" len="med"/>
            <a:tailEnd type="none" w="med" len="med"/>
          </a:ln>
        </p:spPr>
      </p:cxnSp>
      <p:cxnSp>
        <p:nvCxnSpPr>
          <p:cNvPr id="22" name="Shape 1303"/>
          <p:cNvCxnSpPr/>
          <p:nvPr/>
        </p:nvCxnSpPr>
        <p:spPr>
          <a:xfrm flipH="1">
            <a:off x="10651204" y="2721000"/>
            <a:ext cx="607200" cy="1242000"/>
          </a:xfrm>
          <a:prstGeom prst="straightConnector1">
            <a:avLst/>
          </a:prstGeom>
          <a:noFill/>
          <a:ln w="28575" cap="flat" cmpd="sng">
            <a:solidFill>
              <a:srgbClr val="FFC000"/>
            </a:solidFill>
            <a:prstDash val="solid"/>
            <a:round/>
            <a:headEnd type="none" w="med" len="med"/>
            <a:tailEnd type="none" w="med" len="med"/>
          </a:ln>
        </p:spPr>
      </p:cxnSp>
      <p:cxnSp>
        <p:nvCxnSpPr>
          <p:cNvPr id="23" name="Shape 1304"/>
          <p:cNvCxnSpPr/>
          <p:nvPr/>
        </p:nvCxnSpPr>
        <p:spPr>
          <a:xfrm flipH="1">
            <a:off x="10834256" y="2333958"/>
            <a:ext cx="381600" cy="782400"/>
          </a:xfrm>
          <a:prstGeom prst="straightConnector1">
            <a:avLst/>
          </a:prstGeom>
          <a:noFill/>
          <a:ln w="28575" cap="flat" cmpd="sng">
            <a:solidFill>
              <a:srgbClr val="FFC000"/>
            </a:solidFill>
            <a:prstDash val="dash"/>
            <a:round/>
            <a:headEnd type="none" w="med" len="med"/>
            <a:tailEnd type="none" w="med" len="med"/>
          </a:ln>
        </p:spPr>
      </p:cxnSp>
      <p:grpSp>
        <p:nvGrpSpPr>
          <p:cNvPr id="24" name="Shape 1305"/>
          <p:cNvGrpSpPr/>
          <p:nvPr/>
        </p:nvGrpSpPr>
        <p:grpSpPr>
          <a:xfrm>
            <a:off x="9641990" y="2927537"/>
            <a:ext cx="978141" cy="1046265"/>
            <a:chOff x="5317159" y="2885399"/>
            <a:chExt cx="776549" cy="961641"/>
          </a:xfrm>
        </p:grpSpPr>
        <p:pic>
          <p:nvPicPr>
            <p:cNvPr id="25" name="Shape 130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17159" y="2885399"/>
              <a:ext cx="776549" cy="961641"/>
            </a:xfrm>
            <a:prstGeom prst="rect">
              <a:avLst/>
            </a:prstGeom>
            <a:noFill/>
            <a:ln>
              <a:noFill/>
            </a:ln>
          </p:spPr>
        </p:pic>
        <p:pic>
          <p:nvPicPr>
            <p:cNvPr id="26" name="Shape 130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458482" y="3019967"/>
              <a:ext cx="494353" cy="494353"/>
            </a:xfrm>
            <a:prstGeom prst="rect">
              <a:avLst/>
            </a:prstGeom>
            <a:noFill/>
            <a:ln>
              <a:noFill/>
            </a:ln>
          </p:spPr>
        </p:pic>
      </p:grpSp>
      <p:pic>
        <p:nvPicPr>
          <p:cNvPr id="27" name="Shape 1309"/>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614591" y="2470754"/>
            <a:ext cx="981377" cy="995416"/>
          </a:xfrm>
          <a:prstGeom prst="rect">
            <a:avLst/>
          </a:prstGeom>
          <a:noFill/>
          <a:ln>
            <a:noFill/>
          </a:ln>
          <a:effectLst>
            <a:outerShdw blurRad="50800" dist="38100" dir="2700000" algn="tl" rotWithShape="0">
              <a:srgbClr val="000000">
                <a:alpha val="40000"/>
              </a:srgbClr>
            </a:outerShdw>
          </a:effectLst>
        </p:spPr>
      </p:pic>
      <p:grpSp>
        <p:nvGrpSpPr>
          <p:cNvPr id="29" name="群組 28">
            <a:extLst>
              <a:ext uri="{FF2B5EF4-FFF2-40B4-BE49-F238E27FC236}">
                <a16:creationId xmlns:a16="http://schemas.microsoft.com/office/drawing/2014/main" id="{F3BDFBD0-B710-4F18-A936-70D091580218}"/>
              </a:ext>
            </a:extLst>
          </p:cNvPr>
          <p:cNvGrpSpPr/>
          <p:nvPr/>
        </p:nvGrpSpPr>
        <p:grpSpPr>
          <a:xfrm>
            <a:off x="7574396" y="4024180"/>
            <a:ext cx="4280312" cy="2931775"/>
            <a:chOff x="5818864" y="3094716"/>
            <a:chExt cx="2996444" cy="2052397"/>
          </a:xfrm>
        </p:grpSpPr>
        <p:pic>
          <p:nvPicPr>
            <p:cNvPr id="34" name="Shape 167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818864" y="3094716"/>
              <a:ext cx="2996444" cy="2052397"/>
            </a:xfrm>
            <a:prstGeom prst="rect">
              <a:avLst/>
            </a:prstGeom>
            <a:noFill/>
            <a:ln>
              <a:noFill/>
            </a:ln>
          </p:spPr>
        </p:pic>
        <p:pic>
          <p:nvPicPr>
            <p:cNvPr id="28" name="Shape 131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04034" y="3341560"/>
              <a:ext cx="1497631" cy="842492"/>
            </a:xfrm>
            <a:prstGeom prst="rect">
              <a:avLst/>
            </a:prstGeom>
            <a:noFill/>
            <a:ln>
              <a:noFill/>
            </a:ln>
          </p:spPr>
        </p:pic>
      </p:grpSp>
      <p:cxnSp>
        <p:nvCxnSpPr>
          <p:cNvPr id="30" name="直線接點 29"/>
          <p:cNvCxnSpPr/>
          <p:nvPr/>
        </p:nvCxnSpPr>
        <p:spPr>
          <a:xfrm>
            <a:off x="823344" y="5539613"/>
            <a:ext cx="1238259" cy="104775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 name="直線接點 30"/>
          <p:cNvCxnSpPr>
            <a:cxnSpLocks/>
          </p:cNvCxnSpPr>
          <p:nvPr/>
        </p:nvCxnSpPr>
        <p:spPr>
          <a:xfrm>
            <a:off x="3966617" y="4631557"/>
            <a:ext cx="3162317" cy="250419"/>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2" name="Shape 1283" descr="螢幕快照 2017-10-30 上午11.03.09.png"/>
          <p:cNvPicPr preferRelativeResize="0"/>
          <p:nvPr/>
        </p:nvPicPr>
        <p:blipFill rotWithShape="1">
          <a:blip r:embed="rId10" cstate="print">
            <a:alphaModFix/>
            <a:extLst>
              <a:ext uri="{28A0092B-C50C-407E-A947-70E740481C1C}">
                <a14:useLocalDpi xmlns:a14="http://schemas.microsoft.com/office/drawing/2010/main"/>
              </a:ext>
            </a:extLst>
          </a:blip>
          <a:srcRect b="-2172"/>
          <a:stretch/>
        </p:blipFill>
        <p:spPr>
          <a:xfrm>
            <a:off x="2061603" y="4888215"/>
            <a:ext cx="5258161" cy="1785540"/>
          </a:xfrm>
          <a:prstGeom prst="roundRect">
            <a:avLst>
              <a:gd name="adj" fmla="val 11441"/>
            </a:avLst>
          </a:prstGeom>
          <a:noFill/>
          <a:ln w="57150" cap="flat" cmpd="sng">
            <a:noFill/>
            <a:prstDash val="solid"/>
            <a:round/>
            <a:headEnd type="none" w="med" len="med"/>
            <a:tailEnd type="none" w="med" len="med"/>
          </a:ln>
          <a:effectLst>
            <a:outerShdw blurRad="50800" dist="38100" dir="2700000" algn="tl" rotWithShape="0">
              <a:srgbClr val="000000">
                <a:alpha val="40000"/>
              </a:srgbClr>
            </a:outerShdw>
          </a:effectLst>
        </p:spPr>
      </p:pic>
      <p:sp>
        <p:nvSpPr>
          <p:cNvPr id="33" name="圓角矩形 32"/>
          <p:cNvSpPr/>
          <p:nvPr/>
        </p:nvSpPr>
        <p:spPr>
          <a:xfrm>
            <a:off x="2061603" y="4887800"/>
            <a:ext cx="5284752" cy="1794821"/>
          </a:xfrm>
          <a:prstGeom prst="roundRect">
            <a:avLst/>
          </a:prstGeom>
          <a:noFill/>
          <a:ln w="76200">
            <a:solidFill>
              <a:schemeClr val="bg1">
                <a:alpha val="90000"/>
              </a:schemeClr>
            </a:solidFill>
          </a:ln>
          <a:effectLst>
            <a:outerShdw blurRad="63500" sx="102000" sy="102000" algn="ctr"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pic>
        <p:nvPicPr>
          <p:cNvPr id="35" name="Shape 2024"/>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rot="1034422">
            <a:off x="7059167" y="4275563"/>
            <a:ext cx="1525547" cy="1308751"/>
          </a:xfrm>
          <a:prstGeom prst="rect">
            <a:avLst/>
          </a:prstGeom>
          <a:noFill/>
          <a:ln>
            <a:noFill/>
          </a:ln>
          <a:effectLst>
            <a:outerShdw blurRad="254000" dist="38100" dir="2700000" sx="101000" sy="101000" algn="tl" rotWithShape="0">
              <a:prstClr val="black">
                <a:alpha val="20000"/>
              </a:prstClr>
            </a:outerShdw>
          </a:effectLst>
        </p:spPr>
      </p:pic>
    </p:spTree>
    <p:extLst>
      <p:ext uri="{BB962C8B-B14F-4D97-AF65-F5344CB8AC3E}">
        <p14:creationId xmlns:p14="http://schemas.microsoft.com/office/powerpoint/2010/main" val="71821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3" y="424644"/>
            <a:ext cx="9855200" cy="949237"/>
          </a:xfrm>
        </p:spPr>
        <p:txBody>
          <a:bodyPr>
            <a:noAutofit/>
          </a:bodyPr>
          <a:lstStyle/>
          <a:p>
            <a:pPr algn="ctr">
              <a:lnSpc>
                <a:spcPts val="4500"/>
              </a:lnSpc>
            </a:pPr>
            <a:r>
              <a:rPr lang="en-US" altLang="zh-TW" sz="3800" dirty="0" err="1" smtClean="0">
                <a:latin typeface="Meiryo UI" panose="020B0604030504040204" pitchFamily="50" charset="-128"/>
                <a:ea typeface="Meiryo UI" panose="020B0604030504040204" pitchFamily="50" charset="-128"/>
                <a:cs typeface="+mn-ea"/>
                <a:sym typeface="+mn-lt"/>
              </a:rPr>
              <a:t>内蔵</a:t>
            </a:r>
            <a:r>
              <a:rPr lang="ja-JP" altLang="en-US" sz="3800" dirty="0" smtClean="0">
                <a:latin typeface="Meiryo UI" panose="020B0604030504040204" pitchFamily="50" charset="-128"/>
                <a:ea typeface="Meiryo UI" panose="020B0604030504040204" pitchFamily="50" charset="-128"/>
                <a:cs typeface="+mn-ea"/>
                <a:sym typeface="+mn-lt"/>
              </a:rPr>
              <a:t>　</a:t>
            </a:r>
            <a:r>
              <a:rPr lang="en-US" altLang="zh-TW" sz="3800" dirty="0" smtClean="0">
                <a:latin typeface="Meiryo UI" panose="020B0604030504040204" pitchFamily="50" charset="-128"/>
                <a:ea typeface="Meiryo UI" panose="020B0604030504040204" pitchFamily="50" charset="-128"/>
                <a:cs typeface="+mn-ea"/>
                <a:sym typeface="+mn-lt"/>
              </a:rPr>
              <a:t>Intel</a:t>
            </a:r>
            <a:r>
              <a:rPr lang="en-US" altLang="zh-TW" sz="3800" baseline="30000" dirty="0">
                <a:latin typeface="Meiryo UI" panose="020B0604030504040204" pitchFamily="50" charset="-128"/>
                <a:ea typeface="Meiryo UI" panose="020B0604030504040204" pitchFamily="50" charset="-128"/>
                <a:cs typeface="+mn-ea"/>
                <a:sym typeface="+mn-lt"/>
              </a:rPr>
              <a:t>®</a:t>
            </a:r>
            <a:r>
              <a:rPr lang="zh-TW" altLang="en-US" sz="3800" dirty="0">
                <a:latin typeface="Meiryo UI" panose="020B0604030504040204" pitchFamily="50" charset="-128"/>
                <a:ea typeface="Meiryo UI" panose="020B0604030504040204" pitchFamily="50" charset="-128"/>
                <a:cs typeface="+mn-ea"/>
                <a:sym typeface="+mn-lt"/>
              </a:rPr>
              <a:t> </a:t>
            </a:r>
            <a:r>
              <a:rPr lang="en-US" altLang="zh-TW" sz="3800" dirty="0" err="1">
                <a:latin typeface="Meiryo UI" panose="020B0604030504040204" pitchFamily="50" charset="-128"/>
                <a:ea typeface="Meiryo UI" panose="020B0604030504040204" pitchFamily="50" charset="-128"/>
                <a:cs typeface="+mn-ea"/>
                <a:sym typeface="+mn-lt"/>
              </a:rPr>
              <a:t>Ope</a:t>
            </a:r>
            <a:r>
              <a:rPr lang="zh-TW" sz="3800" dirty="0">
                <a:latin typeface="Meiryo UI" panose="020B0604030504040204" pitchFamily="50" charset="-128"/>
                <a:ea typeface="Meiryo UI" panose="020B0604030504040204" pitchFamily="50" charset="-128"/>
                <a:cs typeface="+mn-ea"/>
                <a:sym typeface="+mn-lt"/>
              </a:rPr>
              <a:t>nVINO</a:t>
            </a:r>
            <a:r>
              <a:rPr lang="zh-TW" altLang="en-US" sz="3800" dirty="0">
                <a:latin typeface="Meiryo UI" panose="020B0604030504040204" pitchFamily="50" charset="-128"/>
                <a:ea typeface="Meiryo UI" panose="020B0604030504040204" pitchFamily="50" charset="-128"/>
                <a:cs typeface="+mn-ea"/>
                <a:sym typeface="+mn-lt"/>
              </a:rPr>
              <a:t>™ </a:t>
            </a:r>
            <a:r>
              <a:rPr lang="zh-TW" sz="3800" dirty="0">
                <a:latin typeface="Meiryo UI" panose="020B0604030504040204" pitchFamily="50" charset="-128"/>
                <a:ea typeface="Meiryo UI" panose="020B0604030504040204" pitchFamily="50" charset="-128"/>
                <a:cs typeface="+mn-ea"/>
                <a:sym typeface="+mn-lt"/>
              </a:rPr>
              <a:t>AI</a:t>
            </a:r>
            <a:r>
              <a:rPr lang="zh-TW" altLang="en-US" sz="3800" dirty="0">
                <a:latin typeface="Meiryo UI" panose="020B0604030504040204" pitchFamily="50" charset="-128"/>
                <a:ea typeface="Meiryo UI" panose="020B0604030504040204" pitchFamily="50" charset="-128"/>
                <a:cs typeface="+mn-ea"/>
                <a:sym typeface="+mn-lt"/>
              </a:rPr>
              <a:t>エンジンによる高速画像識別</a:t>
            </a:r>
            <a:endParaRPr lang="zh-TW" altLang="en-US" dirty="0">
              <a:latin typeface="Meiryo UI" panose="020B0604030504040204" pitchFamily="50" charset="-128"/>
              <a:ea typeface="Meiryo UI" panose="020B0604030504040204" pitchFamily="50" charset="-128"/>
            </a:endParaRPr>
          </a:p>
        </p:txBody>
      </p:sp>
      <p:sp>
        <p:nvSpPr>
          <p:cNvPr id="4" name="矩形 3"/>
          <p:cNvSpPr/>
          <p:nvPr/>
        </p:nvSpPr>
        <p:spPr>
          <a:xfrm>
            <a:off x="2691594" y="1949858"/>
            <a:ext cx="2949120" cy="461665"/>
          </a:xfrm>
          <a:prstGeom prst="rect">
            <a:avLst/>
          </a:prstGeom>
        </p:spPr>
        <p:txBody>
          <a:bodyPr wrap="square" lIns="91440" tIns="45720" rIns="91440" bIns="45720" anchor="t">
            <a:spAutoFit/>
          </a:bodyPr>
          <a:lstStyle/>
          <a:p>
            <a:r>
              <a:rPr lang="en-US" altLang="zh-TW" sz="2400" b="1" err="1">
                <a:solidFill>
                  <a:schemeClr val="bg2">
                    <a:lumMod val="10000"/>
                  </a:schemeClr>
                </a:solidFill>
                <a:latin typeface="Meiryo UI" panose="020B0604030504040204" pitchFamily="50" charset="-128"/>
                <a:ea typeface="Meiryo UI" panose="020B0604030504040204" pitchFamily="50" charset="-128"/>
                <a:cs typeface="+mn-ea"/>
                <a:sym typeface="+mn-lt"/>
              </a:rPr>
              <a:t>QuMagie</a:t>
            </a:r>
            <a:r>
              <a:rPr lang="en-US" altLang="zh-TW" sz="2400" b="1">
                <a:solidFill>
                  <a:schemeClr val="bg2">
                    <a:lumMod val="10000"/>
                  </a:schemeClr>
                </a:solidFill>
                <a:latin typeface="Meiryo UI" panose="020B0604030504040204" pitchFamily="50" charset="-128"/>
                <a:ea typeface="Meiryo UI" panose="020B0604030504040204" pitchFamily="50" charset="-128"/>
                <a:cs typeface="+mn-ea"/>
                <a:sym typeface="+mn-lt"/>
              </a:rPr>
              <a:t> </a:t>
            </a:r>
            <a:endParaRPr lang="zh-TW" altLang="en-US" sz="2400" b="1">
              <a:solidFill>
                <a:schemeClr val="bg2">
                  <a:lumMod val="10000"/>
                </a:schemeClr>
              </a:solidFill>
              <a:latin typeface="Meiryo UI" panose="020B0604030504040204" pitchFamily="50" charset="-128"/>
              <a:ea typeface="Meiryo UI" panose="020B0604030504040204" pitchFamily="50" charset="-128"/>
              <a:cs typeface="+mn-ea"/>
              <a:sym typeface="+mn-lt"/>
            </a:endParaRPr>
          </a:p>
        </p:txBody>
      </p:sp>
      <p:sp>
        <p:nvSpPr>
          <p:cNvPr id="3" name="矩形 2"/>
          <p:cNvSpPr/>
          <p:nvPr/>
        </p:nvSpPr>
        <p:spPr>
          <a:xfrm>
            <a:off x="2284615" y="2407337"/>
            <a:ext cx="5646298" cy="671979"/>
          </a:xfrm>
          <a:prstGeom prst="rect">
            <a:avLst/>
          </a:prstGeom>
        </p:spPr>
        <p:txBody>
          <a:bodyPr wrap="square" lIns="91440" tIns="45720" rIns="91440" bIns="45720" anchor="t">
            <a:spAutoFit/>
          </a:bodyPr>
          <a:lstStyle/>
          <a:p>
            <a:pPr lvl="1"/>
            <a:r>
              <a:rPr lang="zh-TW" altLang="en-US" sz="1600">
                <a:latin typeface="Meiryo UI" panose="020B0604030504040204" pitchFamily="50" charset="-128"/>
                <a:ea typeface="Meiryo UI" panose="020B0604030504040204" pitchFamily="50" charset="-128"/>
                <a:cs typeface="+mn-ea"/>
                <a:sym typeface="+mn-lt"/>
              </a:rPr>
              <a:t>顔認識で似た顔の写真を整理します</a:t>
            </a:r>
            <a:endParaRPr lang="en-US" altLang="zh-TW">
              <a:latin typeface="Meiryo UI" panose="020B0604030504040204" pitchFamily="50" charset="-128"/>
              <a:ea typeface="Meiryo UI" panose="020B0604030504040204" pitchFamily="50" charset="-128"/>
            </a:endParaRPr>
          </a:p>
          <a:p>
            <a:pPr marL="0" lvl="1">
              <a:lnSpc>
                <a:spcPts val="2300"/>
              </a:lnSpc>
              <a:spcBef>
                <a:spcPts val="300"/>
              </a:spcBef>
              <a:buSzPts val="1600"/>
            </a:pPr>
            <a:endParaRPr lang="zh-TW" altLang="en-US" sz="1600">
              <a:solidFill>
                <a:schemeClr val="bg2">
                  <a:lumMod val="10000"/>
                </a:schemeClr>
              </a:solidFill>
              <a:latin typeface="Meiryo UI" panose="020B0604030504040204" pitchFamily="50" charset="-128"/>
              <a:ea typeface="Meiryo UI" panose="020B0604030504040204" pitchFamily="50" charset="-128"/>
              <a:cs typeface="+mn-ea"/>
              <a:sym typeface="+mn-lt"/>
            </a:endParaRPr>
          </a:p>
        </p:txBody>
      </p:sp>
      <p:pic>
        <p:nvPicPr>
          <p:cNvPr id="42" name="圖片 41">
            <a:extLst>
              <a:ext uri="{FF2B5EF4-FFF2-40B4-BE49-F238E27FC236}">
                <a16:creationId xmlns:a16="http://schemas.microsoft.com/office/drawing/2014/main" id="{334284DA-1DAF-70CB-D9CC-0ABD94D77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9069" y="1922257"/>
            <a:ext cx="1203389" cy="1203389"/>
          </a:xfrm>
          <a:prstGeom prst="rect">
            <a:avLst/>
          </a:prstGeom>
          <a:effectLst>
            <a:outerShdw blurRad="431800" dist="368300" dir="5760000" sx="106000" sy="106000" algn="t" rotWithShape="0">
              <a:prstClr val="black">
                <a:alpha val="34000"/>
              </a:prstClr>
            </a:outerShdw>
          </a:effectLst>
        </p:spPr>
      </p:pic>
      <p:grpSp>
        <p:nvGrpSpPr>
          <p:cNvPr id="5" name="群組 4">
            <a:extLst>
              <a:ext uri="{FF2B5EF4-FFF2-40B4-BE49-F238E27FC236}">
                <a16:creationId xmlns:a16="http://schemas.microsoft.com/office/drawing/2014/main" id="{501EDFF7-646F-2204-B56B-06F1376E47FF}"/>
              </a:ext>
            </a:extLst>
          </p:cNvPr>
          <p:cNvGrpSpPr/>
          <p:nvPr/>
        </p:nvGrpSpPr>
        <p:grpSpPr>
          <a:xfrm>
            <a:off x="1296735" y="3210442"/>
            <a:ext cx="9083141" cy="3265450"/>
            <a:chOff x="1908441" y="3407627"/>
            <a:chExt cx="7864367" cy="2827292"/>
          </a:xfrm>
        </p:grpSpPr>
        <p:sp>
          <p:nvSpPr>
            <p:cNvPr id="43" name="箭號: 向右 42">
              <a:extLst>
                <a:ext uri="{FF2B5EF4-FFF2-40B4-BE49-F238E27FC236}">
                  <a16:creationId xmlns:a16="http://schemas.microsoft.com/office/drawing/2014/main" id="{42774A36-9299-C418-F4F1-DFF91A1AB13A}"/>
                </a:ext>
              </a:extLst>
            </p:cNvPr>
            <p:cNvSpPr/>
            <p:nvPr/>
          </p:nvSpPr>
          <p:spPr>
            <a:xfrm rot="10800000" flipH="1">
              <a:off x="6764823" y="3909279"/>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4" name="箭號: 向右 43">
              <a:extLst>
                <a:ext uri="{FF2B5EF4-FFF2-40B4-BE49-F238E27FC236}">
                  <a16:creationId xmlns:a16="http://schemas.microsoft.com/office/drawing/2014/main" id="{CA57CC80-D9F9-6073-E53D-D66115A4C97C}"/>
                </a:ext>
              </a:extLst>
            </p:cNvPr>
            <p:cNvSpPr/>
            <p:nvPr/>
          </p:nvSpPr>
          <p:spPr>
            <a:xfrm rot="10800000" flipH="1">
              <a:off x="3080274" y="4385459"/>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5" name="箭號: 向右 44">
              <a:extLst>
                <a:ext uri="{FF2B5EF4-FFF2-40B4-BE49-F238E27FC236}">
                  <a16:creationId xmlns:a16="http://schemas.microsoft.com/office/drawing/2014/main" id="{386103B6-45EA-73B3-02AC-CA9902AEBD95}"/>
                </a:ext>
              </a:extLst>
            </p:cNvPr>
            <p:cNvSpPr/>
            <p:nvPr/>
          </p:nvSpPr>
          <p:spPr>
            <a:xfrm rot="10800000" flipH="1">
              <a:off x="6764892" y="5138282"/>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6" name="文字方塊 45">
              <a:extLst>
                <a:ext uri="{FF2B5EF4-FFF2-40B4-BE49-F238E27FC236}">
                  <a16:creationId xmlns:a16="http://schemas.microsoft.com/office/drawing/2014/main" id="{D7A5AC14-9004-5B1B-B67F-F30FAE8DEE07}"/>
                </a:ext>
              </a:extLst>
            </p:cNvPr>
            <p:cNvSpPr txBox="1"/>
            <p:nvPr/>
          </p:nvSpPr>
          <p:spPr>
            <a:xfrm>
              <a:off x="1908441" y="5874766"/>
              <a:ext cx="1405359" cy="2791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latin typeface="Meiryo UI" panose="020B0604030504040204" pitchFamily="50" charset="-128"/>
                  <a:ea typeface="Meiryo UI" panose="020B0604030504040204" pitchFamily="50" charset="-128"/>
                  <a:cs typeface="+mn-ea"/>
                  <a:sym typeface="+mn-lt"/>
                </a:rPr>
                <a:t>手持裝置</a:t>
              </a:r>
            </a:p>
          </p:txBody>
        </p:sp>
        <p:sp>
          <p:nvSpPr>
            <p:cNvPr id="47" name="文字方塊 46">
              <a:extLst>
                <a:ext uri="{FF2B5EF4-FFF2-40B4-BE49-F238E27FC236}">
                  <a16:creationId xmlns:a16="http://schemas.microsoft.com/office/drawing/2014/main" id="{502AF831-00A7-BB43-0EC0-450D65333B8A}"/>
                </a:ext>
              </a:extLst>
            </p:cNvPr>
            <p:cNvSpPr txBox="1"/>
            <p:nvPr/>
          </p:nvSpPr>
          <p:spPr>
            <a:xfrm>
              <a:off x="1908441" y="4943160"/>
              <a:ext cx="1405359" cy="2791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latin typeface="Meiryo UI" panose="020B0604030504040204" pitchFamily="50" charset="-128"/>
                  <a:ea typeface="Meiryo UI" panose="020B0604030504040204" pitchFamily="50" charset="-128"/>
                  <a:cs typeface="+mn-ea"/>
                  <a:sym typeface="+mn-lt"/>
                </a:rPr>
                <a:t>手持裝置</a:t>
              </a:r>
            </a:p>
          </p:txBody>
        </p:sp>
        <p:sp>
          <p:nvSpPr>
            <p:cNvPr id="49" name="矩形: 圓角 48">
              <a:extLst>
                <a:ext uri="{FF2B5EF4-FFF2-40B4-BE49-F238E27FC236}">
                  <a16:creationId xmlns:a16="http://schemas.microsoft.com/office/drawing/2014/main" id="{912215C3-28EB-2C14-63CD-00728E20443E}"/>
                </a:ext>
              </a:extLst>
            </p:cNvPr>
            <p:cNvSpPr/>
            <p:nvPr/>
          </p:nvSpPr>
          <p:spPr>
            <a:xfrm>
              <a:off x="5134588" y="5892772"/>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50" name="圖形 49">
              <a:extLst>
                <a:ext uri="{FF2B5EF4-FFF2-40B4-BE49-F238E27FC236}">
                  <a16:creationId xmlns:a16="http://schemas.microsoft.com/office/drawing/2014/main" id="{2162B83E-B974-7854-07EC-CDDEA4B0EE8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07178" y="3584508"/>
              <a:ext cx="968708" cy="2608058"/>
            </a:xfrm>
            <a:prstGeom prst="rect">
              <a:avLst/>
            </a:prstGeom>
            <a:effectLst>
              <a:outerShdw blurRad="342900" dist="177800" dir="3600000" algn="t" rotWithShape="0">
                <a:prstClr val="black">
                  <a:alpha val="21000"/>
                </a:prstClr>
              </a:outerShdw>
            </a:effectLst>
          </p:spPr>
        </p:pic>
        <p:pic>
          <p:nvPicPr>
            <p:cNvPr id="51" name="圖形 50">
              <a:extLst>
                <a:ext uri="{FF2B5EF4-FFF2-40B4-BE49-F238E27FC236}">
                  <a16:creationId xmlns:a16="http://schemas.microsoft.com/office/drawing/2014/main" id="{5052FB9E-3040-FBBA-B3A2-ACEB2B7291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128064" y="3595521"/>
              <a:ext cx="1644320" cy="2165931"/>
            </a:xfrm>
            <a:prstGeom prst="rect">
              <a:avLst/>
            </a:prstGeom>
            <a:effectLst>
              <a:outerShdw blurRad="342900" dist="177800" dir="3600000" algn="t" rotWithShape="0">
                <a:prstClr val="black">
                  <a:alpha val="21000"/>
                </a:prstClr>
              </a:outerShdw>
            </a:effectLst>
          </p:spPr>
        </p:pic>
        <p:pic>
          <p:nvPicPr>
            <p:cNvPr id="52" name="圖形 51">
              <a:extLst>
                <a:ext uri="{FF2B5EF4-FFF2-40B4-BE49-F238E27FC236}">
                  <a16:creationId xmlns:a16="http://schemas.microsoft.com/office/drawing/2014/main" id="{4935C5A9-61E6-73B4-2219-A8B443C55A6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787622" y="3407627"/>
              <a:ext cx="983610" cy="1609544"/>
            </a:xfrm>
            <a:prstGeom prst="rect">
              <a:avLst/>
            </a:prstGeom>
            <a:effectLst>
              <a:outerShdw blurRad="342900" dist="177800" dir="3600000" algn="t" rotWithShape="0">
                <a:prstClr val="black">
                  <a:alpha val="21000"/>
                </a:prstClr>
              </a:outerShdw>
            </a:effectLst>
          </p:spPr>
        </p:pic>
        <p:pic>
          <p:nvPicPr>
            <p:cNvPr id="53" name="圖形 52">
              <a:extLst>
                <a:ext uri="{FF2B5EF4-FFF2-40B4-BE49-F238E27FC236}">
                  <a16:creationId xmlns:a16="http://schemas.microsoft.com/office/drawing/2014/main" id="{74470F50-B2A9-3D81-E23A-28222E5404D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782816" y="5117560"/>
              <a:ext cx="983611" cy="834579"/>
            </a:xfrm>
            <a:prstGeom prst="rect">
              <a:avLst/>
            </a:prstGeom>
            <a:effectLst>
              <a:outerShdw blurRad="342900" dist="177800" dir="3600000" algn="t" rotWithShape="0">
                <a:prstClr val="black">
                  <a:alpha val="21000"/>
                </a:prstClr>
              </a:outerShdw>
            </a:effectLst>
          </p:spPr>
        </p:pic>
        <p:pic>
          <p:nvPicPr>
            <p:cNvPr id="54" name="圖形 53">
              <a:extLst>
                <a:ext uri="{FF2B5EF4-FFF2-40B4-BE49-F238E27FC236}">
                  <a16:creationId xmlns:a16="http://schemas.microsoft.com/office/drawing/2014/main" id="{34C077CF-1FD8-C168-E822-BF07477D8FE6}"/>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76957" y="3703721"/>
              <a:ext cx="286124" cy="485745"/>
            </a:xfrm>
            <a:prstGeom prst="rect">
              <a:avLst/>
            </a:prstGeom>
          </p:spPr>
        </p:pic>
        <p:pic>
          <p:nvPicPr>
            <p:cNvPr id="55" name="圖形 54">
              <a:extLst>
                <a:ext uri="{FF2B5EF4-FFF2-40B4-BE49-F238E27FC236}">
                  <a16:creationId xmlns:a16="http://schemas.microsoft.com/office/drawing/2014/main" id="{69F75BBE-0622-D48B-94FB-911FF0A087A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306496" y="4584718"/>
              <a:ext cx="552017" cy="444680"/>
            </a:xfrm>
            <a:prstGeom prst="rect">
              <a:avLst/>
            </a:prstGeom>
          </p:spPr>
        </p:pic>
        <p:pic>
          <p:nvPicPr>
            <p:cNvPr id="56" name="圖形 55">
              <a:extLst>
                <a:ext uri="{FF2B5EF4-FFF2-40B4-BE49-F238E27FC236}">
                  <a16:creationId xmlns:a16="http://schemas.microsoft.com/office/drawing/2014/main" id="{51F33F35-B709-53C8-4D2C-927AC7A24A9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2313364" y="5391055"/>
              <a:ext cx="586191" cy="497581"/>
            </a:xfrm>
            <a:prstGeom prst="rect">
              <a:avLst/>
            </a:prstGeom>
          </p:spPr>
        </p:pic>
        <p:sp>
          <p:nvSpPr>
            <p:cNvPr id="57" name="矩形: 圓角 56">
              <a:extLst>
                <a:ext uri="{FF2B5EF4-FFF2-40B4-BE49-F238E27FC236}">
                  <a16:creationId xmlns:a16="http://schemas.microsoft.com/office/drawing/2014/main" id="{8DC05914-1C58-DF34-D212-88492B4E55BE}"/>
                </a:ext>
              </a:extLst>
            </p:cNvPr>
            <p:cNvSpPr/>
            <p:nvPr/>
          </p:nvSpPr>
          <p:spPr>
            <a:xfrm>
              <a:off x="5267158" y="4133895"/>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58" name="圖片 57">
              <a:extLst>
                <a:ext uri="{FF2B5EF4-FFF2-40B4-BE49-F238E27FC236}">
                  <a16:creationId xmlns:a16="http://schemas.microsoft.com/office/drawing/2014/main" id="{34E7BFE7-F5E2-18D9-F692-F25FA855068B}"/>
                </a:ext>
              </a:extLst>
            </p:cNvPr>
            <p:cNvPicPr>
              <a:picLocks noChangeAspect="1"/>
            </p:cNvPicPr>
            <p:nvPr/>
          </p:nvPicPr>
          <p:blipFill>
            <a:blip r:embed="rId18"/>
            <a:stretch>
              <a:fillRect/>
            </a:stretch>
          </p:blipFill>
          <p:spPr>
            <a:xfrm>
              <a:off x="5626701" y="4342746"/>
              <a:ext cx="625759" cy="625759"/>
            </a:xfrm>
            <a:prstGeom prst="rect">
              <a:avLst/>
            </a:prstGeom>
            <a:effectLst>
              <a:outerShdw blurRad="304800" dist="203200" dir="4140000" algn="t" rotWithShape="0">
                <a:prstClr val="black">
                  <a:alpha val="25000"/>
                </a:prstClr>
              </a:outerShdw>
            </a:effectLst>
          </p:spPr>
        </p:pic>
        <p:pic>
          <p:nvPicPr>
            <p:cNvPr id="59" name="圖形 58">
              <a:extLst>
                <a:ext uri="{FF2B5EF4-FFF2-40B4-BE49-F238E27FC236}">
                  <a16:creationId xmlns:a16="http://schemas.microsoft.com/office/drawing/2014/main" id="{65FE0876-D74A-4101-C877-2D530E51C7F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110734" y="3496979"/>
              <a:ext cx="286124" cy="485745"/>
            </a:xfrm>
            <a:prstGeom prst="rect">
              <a:avLst/>
            </a:prstGeom>
          </p:spPr>
        </p:pic>
        <p:pic>
          <p:nvPicPr>
            <p:cNvPr id="60" name="圖形 59">
              <a:extLst>
                <a:ext uri="{FF2B5EF4-FFF2-40B4-BE49-F238E27FC236}">
                  <a16:creationId xmlns:a16="http://schemas.microsoft.com/office/drawing/2014/main" id="{08243D4C-0740-51F4-5A39-F9AF23B56F4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990079" y="4275858"/>
              <a:ext cx="586191" cy="497581"/>
            </a:xfrm>
            <a:prstGeom prst="rect">
              <a:avLst/>
            </a:prstGeom>
          </p:spPr>
        </p:pic>
        <p:grpSp>
          <p:nvGrpSpPr>
            <p:cNvPr id="61" name="群組 60">
              <a:extLst>
                <a:ext uri="{FF2B5EF4-FFF2-40B4-BE49-F238E27FC236}">
                  <a16:creationId xmlns:a16="http://schemas.microsoft.com/office/drawing/2014/main" id="{D4029C6F-6C57-45E6-71B6-81B3136853D3}"/>
                </a:ext>
              </a:extLst>
            </p:cNvPr>
            <p:cNvGrpSpPr/>
            <p:nvPr/>
          </p:nvGrpSpPr>
          <p:grpSpPr>
            <a:xfrm>
              <a:off x="8996689" y="5246212"/>
              <a:ext cx="562734" cy="393633"/>
              <a:chOff x="10391369" y="3997800"/>
              <a:chExt cx="562734" cy="393633"/>
            </a:xfrm>
          </p:grpSpPr>
          <p:pic>
            <p:nvPicPr>
              <p:cNvPr id="62" name="圖形 61">
                <a:extLst>
                  <a:ext uri="{FF2B5EF4-FFF2-40B4-BE49-F238E27FC236}">
                    <a16:creationId xmlns:a16="http://schemas.microsoft.com/office/drawing/2014/main" id="{03C73D80-F02B-52AB-A676-D111549AB025}"/>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0391369" y="3997800"/>
                <a:ext cx="562734" cy="393633"/>
              </a:xfrm>
              <a:prstGeom prst="rect">
                <a:avLst/>
              </a:prstGeom>
            </p:spPr>
          </p:pic>
          <p:pic>
            <p:nvPicPr>
              <p:cNvPr id="63" name="圖形 62">
                <a:extLst>
                  <a:ext uri="{FF2B5EF4-FFF2-40B4-BE49-F238E27FC236}">
                    <a16:creationId xmlns:a16="http://schemas.microsoft.com/office/drawing/2014/main" id="{B0D0B5ED-A6D0-AC04-0A94-09F30D569825}"/>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572634" y="4151120"/>
                <a:ext cx="181326" cy="181326"/>
              </a:xfrm>
              <a:prstGeom prst="rect">
                <a:avLst/>
              </a:prstGeom>
            </p:spPr>
          </p:pic>
        </p:grpSp>
        <p:sp>
          <p:nvSpPr>
            <p:cNvPr id="66" name="文字方塊 65">
              <a:extLst>
                <a:ext uri="{FF2B5EF4-FFF2-40B4-BE49-F238E27FC236}">
                  <a16:creationId xmlns:a16="http://schemas.microsoft.com/office/drawing/2014/main" id="{79C2715A-811E-8917-BFB4-33DD88431EC6}"/>
                </a:ext>
              </a:extLst>
            </p:cNvPr>
            <p:cNvSpPr txBox="1"/>
            <p:nvPr/>
          </p:nvSpPr>
          <p:spPr>
            <a:xfrm>
              <a:off x="6617549" y="4136409"/>
              <a:ext cx="2119913" cy="266479"/>
            </a:xfrm>
            <a:prstGeom prst="rect">
              <a:avLst/>
            </a:prstGeom>
            <a:noFill/>
          </p:spPr>
          <p:txBody>
            <a:bodyPr wrap="square" lIns="91440" tIns="45720" rIns="91440" bIns="45720" anchor="t">
              <a:spAutoFit/>
            </a:bodyPr>
            <a:lstStyle/>
            <a:p>
              <a:pPr algn="ctr"/>
              <a:r>
                <a:rPr lang="zh-TW" sz="1400" b="1">
                  <a:solidFill>
                    <a:schemeClr val="bg1"/>
                  </a:solidFill>
                  <a:latin typeface="Meiryo UI" panose="020B0604030504040204" pitchFamily="50" charset="-128"/>
                  <a:ea typeface="Meiryo UI" panose="020B0604030504040204" pitchFamily="50" charset="-128"/>
                  <a:cs typeface="+mn-ea"/>
                  <a:sym typeface="+mn-lt"/>
                </a:rPr>
                <a:t>写真の閲覧・管理</a:t>
              </a:r>
              <a:endParaRPr lang="en-US" altLang="zh-TW">
                <a:solidFill>
                  <a:schemeClr val="bg1"/>
                </a:solidFill>
                <a:latin typeface="Meiryo UI" panose="020B0604030504040204" pitchFamily="50" charset="-128"/>
                <a:ea typeface="Meiryo UI" panose="020B0604030504040204" pitchFamily="50" charset="-128"/>
                <a:cs typeface="Arial" panose="020F0502020204030204"/>
              </a:endParaRPr>
            </a:p>
          </p:txBody>
        </p:sp>
        <p:sp>
          <p:nvSpPr>
            <p:cNvPr id="67" name="文字方塊 66">
              <a:extLst>
                <a:ext uri="{FF2B5EF4-FFF2-40B4-BE49-F238E27FC236}">
                  <a16:creationId xmlns:a16="http://schemas.microsoft.com/office/drawing/2014/main" id="{57D3B32B-93AD-9451-2B08-CF517D4B5BF5}"/>
                </a:ext>
              </a:extLst>
            </p:cNvPr>
            <p:cNvSpPr txBox="1"/>
            <p:nvPr/>
          </p:nvSpPr>
          <p:spPr>
            <a:xfrm>
              <a:off x="2743461" y="4558023"/>
              <a:ext cx="2544538" cy="453014"/>
            </a:xfrm>
            <a:prstGeom prst="rect">
              <a:avLst/>
            </a:prstGeom>
            <a:noFill/>
          </p:spPr>
          <p:txBody>
            <a:bodyPr wrap="square" lIns="91440" tIns="45720" rIns="91440" bIns="45720" anchor="t">
              <a:spAutoFit/>
            </a:bodyPr>
            <a:lstStyle/>
            <a:p>
              <a:pPr algn="ctr"/>
              <a:r>
                <a:rPr lang="zh-TW" sz="1400" b="1">
                  <a:solidFill>
                    <a:schemeClr val="bg1"/>
                  </a:solidFill>
                  <a:latin typeface="Meiryo UI" panose="020B0604030504040204" pitchFamily="50" charset="-128"/>
                  <a:ea typeface="Meiryo UI" panose="020B0604030504040204" pitchFamily="50" charset="-128"/>
                  <a:cs typeface="+mn-ea"/>
                  <a:sym typeface="+mn-lt"/>
                </a:rPr>
                <a:t>写真の</a:t>
              </a:r>
              <a:endParaRPr lang="en-US" altLang="zh-TW">
                <a:solidFill>
                  <a:schemeClr val="bg1"/>
                </a:solidFill>
                <a:latin typeface="Meiryo UI" panose="020B0604030504040204" pitchFamily="50" charset="-128"/>
                <a:ea typeface="Meiryo UI" panose="020B0604030504040204" pitchFamily="50" charset="-128"/>
                <a:cs typeface="+mn-ea"/>
                <a:sym typeface="+mn-lt"/>
              </a:endParaRPr>
            </a:p>
            <a:p>
              <a:pPr algn="ctr"/>
              <a:r>
                <a:rPr lang="zh-TW" sz="1400" b="1">
                  <a:solidFill>
                    <a:schemeClr val="bg1"/>
                  </a:solidFill>
                  <a:latin typeface="Meiryo UI" panose="020B0604030504040204" pitchFamily="50" charset="-128"/>
                  <a:ea typeface="Meiryo UI" panose="020B0604030504040204" pitchFamily="50" charset="-128"/>
                  <a:cs typeface="+mn-ea"/>
                  <a:sym typeface="+mn-lt"/>
                </a:rPr>
                <a:t>アップロード・バックアップ</a:t>
              </a:r>
              <a:endParaRPr lang="en-US" altLang="zh-TW">
                <a:solidFill>
                  <a:schemeClr val="bg1"/>
                </a:solidFill>
                <a:latin typeface="Meiryo UI" panose="020B0604030504040204" pitchFamily="50" charset="-128"/>
                <a:ea typeface="Meiryo UI" panose="020B0604030504040204" pitchFamily="50" charset="-128"/>
              </a:endParaRPr>
            </a:p>
          </p:txBody>
        </p:sp>
        <p:sp>
          <p:nvSpPr>
            <p:cNvPr id="68" name="文字方塊 67">
              <a:extLst>
                <a:ext uri="{FF2B5EF4-FFF2-40B4-BE49-F238E27FC236}">
                  <a16:creationId xmlns:a16="http://schemas.microsoft.com/office/drawing/2014/main" id="{B92DDCDC-00E5-1F2C-0304-72B85A22D0CA}"/>
                </a:ext>
              </a:extLst>
            </p:cNvPr>
            <p:cNvSpPr txBox="1"/>
            <p:nvPr/>
          </p:nvSpPr>
          <p:spPr>
            <a:xfrm>
              <a:off x="6705192" y="5365877"/>
              <a:ext cx="1788332" cy="266479"/>
            </a:xfrm>
            <a:prstGeom prst="rect">
              <a:avLst/>
            </a:prstGeom>
            <a:noFill/>
          </p:spPr>
          <p:txBody>
            <a:bodyPr wrap="square" lIns="91440" tIns="45720" rIns="91440" bIns="45720" anchor="t">
              <a:spAutoFit/>
            </a:bodyPr>
            <a:lstStyle/>
            <a:p>
              <a:pPr algn="ctr"/>
              <a:r>
                <a:rPr lang="zh-TW" sz="1400" b="1">
                  <a:solidFill>
                    <a:schemeClr val="bg1"/>
                  </a:solidFill>
                  <a:latin typeface="Meiryo UI" panose="020B0604030504040204" pitchFamily="50" charset="-128"/>
                  <a:ea typeface="Meiryo UI" panose="020B0604030504040204" pitchFamily="50" charset="-128"/>
                  <a:cs typeface="+mn-ea"/>
                  <a:sym typeface="+mn-lt"/>
                </a:rPr>
                <a:t>写真を共有</a:t>
              </a:r>
              <a:endParaRPr lang="en-US" altLang="zh-TW">
                <a:solidFill>
                  <a:schemeClr val="bg1"/>
                </a:solidFill>
                <a:latin typeface="Meiryo UI" panose="020B0604030504040204" pitchFamily="50" charset="-128"/>
                <a:ea typeface="Meiryo UI" panose="020B0604030504040204" pitchFamily="50" charset="-128"/>
              </a:endParaRPr>
            </a:p>
          </p:txBody>
        </p:sp>
        <p:sp>
          <p:nvSpPr>
            <p:cNvPr id="69" name="文字方塊 68">
              <a:extLst>
                <a:ext uri="{FF2B5EF4-FFF2-40B4-BE49-F238E27FC236}">
                  <a16:creationId xmlns:a16="http://schemas.microsoft.com/office/drawing/2014/main" id="{18F9FB16-18D7-0360-5071-39E1F970302A}"/>
                </a:ext>
              </a:extLst>
            </p:cNvPr>
            <p:cNvSpPr txBox="1"/>
            <p:nvPr/>
          </p:nvSpPr>
          <p:spPr>
            <a:xfrm>
              <a:off x="4901058" y="5902262"/>
              <a:ext cx="2119912" cy="279803"/>
            </a:xfrm>
            <a:prstGeom prst="rect">
              <a:avLst/>
            </a:prstGeom>
            <a:noFill/>
          </p:spPr>
          <p:txBody>
            <a:bodyPr wrap="square" lIns="91440" tIns="45720" rIns="91440" bIns="45720" anchor="t">
              <a:spAutoFit/>
            </a:bodyPr>
            <a:lstStyle/>
            <a:p>
              <a:pPr algn="ctr"/>
              <a:r>
                <a:rPr lang="zh-TW" altLang="en-US" sz="1500" b="1">
                  <a:solidFill>
                    <a:schemeClr val="bg1"/>
                  </a:solidFill>
                  <a:latin typeface="Meiryo UI" panose="020B0604030504040204" pitchFamily="50" charset="-128"/>
                  <a:ea typeface="Meiryo UI" panose="020B0604030504040204" pitchFamily="50" charset="-128"/>
                  <a:cs typeface="+mn-ea"/>
                  <a:sym typeface="+mn-lt"/>
                </a:rPr>
                <a:t>QNAP AI Core</a:t>
              </a:r>
            </a:p>
          </p:txBody>
        </p:sp>
        <p:sp>
          <p:nvSpPr>
            <p:cNvPr id="70" name="文字方塊 69">
              <a:extLst>
                <a:ext uri="{FF2B5EF4-FFF2-40B4-BE49-F238E27FC236}">
                  <a16:creationId xmlns:a16="http://schemas.microsoft.com/office/drawing/2014/main" id="{30271B73-8BF3-B233-419E-4E9467C16A1F}"/>
                </a:ext>
              </a:extLst>
            </p:cNvPr>
            <p:cNvSpPr txBox="1"/>
            <p:nvPr/>
          </p:nvSpPr>
          <p:spPr>
            <a:xfrm>
              <a:off x="2124497" y="4179736"/>
              <a:ext cx="982940" cy="233169"/>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latin typeface="Meiryo UI" panose="020B0604030504040204" pitchFamily="50" charset="-128"/>
                  <a:ea typeface="Meiryo UI" panose="020B0604030504040204" pitchFamily="50" charset="-128"/>
                  <a:cs typeface="+mn-ea"/>
                  <a:sym typeface="+mn-lt"/>
                </a:rPr>
                <a:t>Mobile</a:t>
              </a:r>
            </a:p>
          </p:txBody>
        </p:sp>
        <p:sp>
          <p:nvSpPr>
            <p:cNvPr id="71" name="文字方塊 70">
              <a:extLst>
                <a:ext uri="{FF2B5EF4-FFF2-40B4-BE49-F238E27FC236}">
                  <a16:creationId xmlns:a16="http://schemas.microsoft.com/office/drawing/2014/main" id="{0AA0DC24-352C-9F8A-B1CD-AAC7896CC474}"/>
                </a:ext>
              </a:extLst>
            </p:cNvPr>
            <p:cNvSpPr txBox="1"/>
            <p:nvPr/>
          </p:nvSpPr>
          <p:spPr>
            <a:xfrm>
              <a:off x="2116231" y="5009995"/>
              <a:ext cx="982940" cy="233169"/>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latin typeface="Meiryo UI" panose="020B0604030504040204" pitchFamily="50" charset="-128"/>
                  <a:ea typeface="Meiryo UI" panose="020B0604030504040204" pitchFamily="50" charset="-128"/>
                  <a:cs typeface="+mn-ea"/>
                  <a:sym typeface="+mn-lt"/>
                </a:rPr>
                <a:t>Camera</a:t>
              </a:r>
            </a:p>
          </p:txBody>
        </p:sp>
        <p:sp>
          <p:nvSpPr>
            <p:cNvPr id="72" name="文字方塊 71">
              <a:extLst>
                <a:ext uri="{FF2B5EF4-FFF2-40B4-BE49-F238E27FC236}">
                  <a16:creationId xmlns:a16="http://schemas.microsoft.com/office/drawing/2014/main" id="{17667D86-4787-38D0-9402-1CB6960DD71E}"/>
                </a:ext>
              </a:extLst>
            </p:cNvPr>
            <p:cNvSpPr txBox="1"/>
            <p:nvPr/>
          </p:nvSpPr>
          <p:spPr>
            <a:xfrm>
              <a:off x="2116621" y="5892574"/>
              <a:ext cx="982940" cy="233169"/>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latin typeface="Meiryo UI" panose="020B0604030504040204" pitchFamily="50" charset="-128"/>
                  <a:ea typeface="Meiryo UI" panose="020B0604030504040204" pitchFamily="50" charset="-128"/>
                  <a:cs typeface="+mn-ea"/>
                  <a:sym typeface="+mn-lt"/>
                </a:rPr>
                <a:t>PC</a:t>
              </a:r>
            </a:p>
          </p:txBody>
        </p:sp>
        <p:sp>
          <p:nvSpPr>
            <p:cNvPr id="73" name="Google Shape;216;p23">
              <a:extLst>
                <a:ext uri="{FF2B5EF4-FFF2-40B4-BE49-F238E27FC236}">
                  <a16:creationId xmlns:a16="http://schemas.microsoft.com/office/drawing/2014/main" id="{2C72D5F0-924C-71DB-1985-ADC1BD5DD286}"/>
                </a:ext>
              </a:extLst>
            </p:cNvPr>
            <p:cNvSpPr txBox="1"/>
            <p:nvPr/>
          </p:nvSpPr>
          <p:spPr>
            <a:xfrm>
              <a:off x="5105876" y="3630188"/>
              <a:ext cx="1622079" cy="43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450" b="1">
                  <a:solidFill>
                    <a:srgbClr val="1A4081"/>
                  </a:solidFill>
                  <a:latin typeface="Meiryo UI" panose="020B0604030504040204" pitchFamily="50" charset="-128"/>
                  <a:ea typeface="Meiryo UI" panose="020B0604030504040204" pitchFamily="50" charset="-128"/>
                  <a:cs typeface="+mn-ea"/>
                  <a:sym typeface="+mn-lt"/>
                </a:rPr>
                <a:t>QNAP NAS</a:t>
              </a:r>
              <a:r>
                <a:rPr lang="en-US" altLang="zh-TW" sz="1450" b="1">
                  <a:solidFill>
                    <a:srgbClr val="1A4081"/>
                  </a:solidFill>
                  <a:latin typeface="Meiryo UI" panose="020B0604030504040204" pitchFamily="50" charset="-128"/>
                  <a:ea typeface="Meiryo UI" panose="020B0604030504040204" pitchFamily="50" charset="-128"/>
                  <a:cs typeface="+mn-ea"/>
                  <a:sym typeface="+mn-lt"/>
                </a:rPr>
                <a:t> </a:t>
              </a:r>
              <a:endParaRPr lang="zh-TW" altLang="en-US" sz="1450" b="1">
                <a:solidFill>
                  <a:srgbClr val="1A4081"/>
                </a:solidFill>
                <a:latin typeface="Meiryo UI" panose="020B0604030504040204" pitchFamily="50" charset="-128"/>
                <a:ea typeface="Meiryo UI" panose="020B0604030504040204" pitchFamily="50" charset="-128"/>
                <a:cs typeface="+mn-ea"/>
                <a:sym typeface="+mn-lt"/>
              </a:endParaRPr>
            </a:p>
          </p:txBody>
        </p:sp>
        <p:sp>
          <p:nvSpPr>
            <p:cNvPr id="74" name="文字方塊 73">
              <a:extLst>
                <a:ext uri="{FF2B5EF4-FFF2-40B4-BE49-F238E27FC236}">
                  <a16:creationId xmlns:a16="http://schemas.microsoft.com/office/drawing/2014/main" id="{78B09814-C38A-6A00-B2EB-0C27EC05E526}"/>
                </a:ext>
              </a:extLst>
            </p:cNvPr>
            <p:cNvSpPr txBox="1"/>
            <p:nvPr/>
          </p:nvSpPr>
          <p:spPr>
            <a:xfrm>
              <a:off x="4965779" y="4983754"/>
              <a:ext cx="1990471" cy="290906"/>
            </a:xfrm>
            <a:prstGeom prst="rect">
              <a:avLst/>
            </a:prstGeom>
            <a:noFill/>
          </p:spPr>
          <p:txBody>
            <a:bodyPr wrap="square" lIns="91440" tIns="45720" rIns="91440" bIns="45720" anchor="t">
              <a:spAutoFit/>
            </a:bodyPr>
            <a:lstStyle/>
            <a:p>
              <a:pPr marL="0" lvl="0" indent="0" algn="ctr" rtl="0">
                <a:lnSpc>
                  <a:spcPts val="1850"/>
                </a:lnSpc>
                <a:spcBef>
                  <a:spcPts val="0"/>
                </a:spcBef>
                <a:spcAft>
                  <a:spcPts val="0"/>
                </a:spcAft>
                <a:buNone/>
              </a:pPr>
              <a:r>
                <a:rPr lang="en-US" altLang="zh-TW" sz="1500" b="1" err="1">
                  <a:solidFill>
                    <a:srgbClr val="FFFFFF"/>
                  </a:solidFill>
                  <a:latin typeface="Meiryo UI" panose="020B0604030504040204" pitchFamily="50" charset="-128"/>
                  <a:ea typeface="Meiryo UI" panose="020B0604030504040204" pitchFamily="50" charset="-128"/>
                  <a:cs typeface="+mn-ea"/>
                  <a:sym typeface="+mn-lt"/>
                </a:rPr>
                <a:t>QuMagie</a:t>
              </a:r>
              <a:endParaRPr lang="en-US" altLang="zh-TW" sz="1300" b="1" err="1">
                <a:solidFill>
                  <a:srgbClr val="FFFFFF"/>
                </a:solidFill>
                <a:latin typeface="Meiryo UI" panose="020B0604030504040204" pitchFamily="50" charset="-128"/>
                <a:ea typeface="Meiryo UI" panose="020B0604030504040204" pitchFamily="50" charset="-128"/>
                <a:cs typeface="+mn-ea"/>
                <a:sym typeface="+mn-lt"/>
              </a:endParaRPr>
            </a:p>
          </p:txBody>
        </p:sp>
        <p:sp>
          <p:nvSpPr>
            <p:cNvPr id="75" name="文字方塊 74">
              <a:extLst>
                <a:ext uri="{FF2B5EF4-FFF2-40B4-BE49-F238E27FC236}">
                  <a16:creationId xmlns:a16="http://schemas.microsoft.com/office/drawing/2014/main" id="{729FEAED-EA0F-6FD0-B27D-87F7F330E8BE}"/>
                </a:ext>
              </a:extLst>
            </p:cNvPr>
            <p:cNvSpPr txBox="1"/>
            <p:nvPr/>
          </p:nvSpPr>
          <p:spPr>
            <a:xfrm>
              <a:off x="8779055" y="3973494"/>
              <a:ext cx="982940" cy="233169"/>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latin typeface="Meiryo UI" panose="020B0604030504040204" pitchFamily="50" charset="-128"/>
                  <a:ea typeface="Meiryo UI" panose="020B0604030504040204" pitchFamily="50" charset="-128"/>
                  <a:cs typeface="+mn-ea"/>
                  <a:sym typeface="+mn-lt"/>
                </a:rPr>
                <a:t>Mobile</a:t>
              </a:r>
            </a:p>
          </p:txBody>
        </p:sp>
        <p:sp>
          <p:nvSpPr>
            <p:cNvPr id="76" name="文字方塊 75">
              <a:extLst>
                <a:ext uri="{FF2B5EF4-FFF2-40B4-BE49-F238E27FC236}">
                  <a16:creationId xmlns:a16="http://schemas.microsoft.com/office/drawing/2014/main" id="{CA89586B-0C8C-2E89-F94D-C590A6B99B59}"/>
                </a:ext>
              </a:extLst>
            </p:cNvPr>
            <p:cNvSpPr txBox="1"/>
            <p:nvPr/>
          </p:nvSpPr>
          <p:spPr>
            <a:xfrm>
              <a:off x="8789868" y="4758527"/>
              <a:ext cx="982940" cy="233169"/>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zh-TW" altLang="en-US" sz="1000" b="1">
                  <a:solidFill>
                    <a:srgbClr val="1E4A93"/>
                  </a:solidFill>
                  <a:latin typeface="Meiryo UI" panose="020B0604030504040204" pitchFamily="50" charset="-128"/>
                  <a:ea typeface="Meiryo UI" panose="020B0604030504040204" pitchFamily="50" charset="-128"/>
                  <a:cs typeface="+mn-ea"/>
                  <a:sym typeface="+mn-lt"/>
                </a:rPr>
                <a:t>PC</a:t>
              </a:r>
            </a:p>
          </p:txBody>
        </p:sp>
        <p:sp>
          <p:nvSpPr>
            <p:cNvPr id="77" name="文字方塊 76">
              <a:extLst>
                <a:ext uri="{FF2B5EF4-FFF2-40B4-BE49-F238E27FC236}">
                  <a16:creationId xmlns:a16="http://schemas.microsoft.com/office/drawing/2014/main" id="{BD7C879B-68FA-50EA-BB75-5FBC8C136918}"/>
                </a:ext>
              </a:extLst>
            </p:cNvPr>
            <p:cNvSpPr txBox="1"/>
            <p:nvPr/>
          </p:nvSpPr>
          <p:spPr>
            <a:xfrm>
              <a:off x="8782816" y="5689856"/>
              <a:ext cx="982940" cy="233169"/>
            </a:xfrm>
            <a:prstGeom prst="rect">
              <a:avLst/>
            </a:prstGeom>
            <a:noFill/>
          </p:spPr>
          <p:txBody>
            <a:bodyPr wrap="square" lIns="91440" tIns="45720" rIns="91440" bIns="45720" anchor="t">
              <a:spAutoFit/>
            </a:bodyPr>
            <a:lstStyle/>
            <a:p>
              <a:pPr algn="ctr">
                <a:lnSpc>
                  <a:spcPct val="115000"/>
                </a:lnSpc>
              </a:pPr>
              <a:r>
                <a:rPr lang="zh-TW" altLang="en-US" sz="1000" b="1">
                  <a:solidFill>
                    <a:srgbClr val="1E4A93"/>
                  </a:solidFill>
                  <a:latin typeface="Meiryo UI" panose="020B0604030504040204" pitchFamily="50" charset="-128"/>
                  <a:ea typeface="Meiryo UI" panose="020B0604030504040204" pitchFamily="50" charset="-128"/>
                  <a:cs typeface="+mn-ea"/>
                  <a:sym typeface="+mn-lt"/>
                </a:rPr>
                <a:t>Social Media</a:t>
              </a:r>
            </a:p>
          </p:txBody>
        </p:sp>
      </p:grpSp>
      <p:pic>
        <p:nvPicPr>
          <p:cNvPr id="6" name="圖片 6">
            <a:extLst>
              <a:ext uri="{FF2B5EF4-FFF2-40B4-BE49-F238E27FC236}">
                <a16:creationId xmlns:a16="http://schemas.microsoft.com/office/drawing/2014/main" id="{A3F0433E-7051-E103-B3ED-0FC83024BB2C}"/>
              </a:ext>
            </a:extLst>
          </p:cNvPr>
          <p:cNvPicPr>
            <a:picLocks noChangeAspect="1"/>
          </p:cNvPicPr>
          <p:nvPr/>
        </p:nvPicPr>
        <p:blipFill>
          <a:blip r:embed="rId23"/>
          <a:stretch>
            <a:fillRect/>
          </a:stretch>
        </p:blipFill>
        <p:spPr>
          <a:xfrm>
            <a:off x="8655053" y="1791793"/>
            <a:ext cx="2266950" cy="1337499"/>
          </a:xfrm>
          <a:prstGeom prst="rect">
            <a:avLst/>
          </a:prstGeom>
        </p:spPr>
      </p:pic>
    </p:spTree>
    <p:extLst>
      <p:ext uri="{BB962C8B-B14F-4D97-AF65-F5344CB8AC3E}">
        <p14:creationId xmlns:p14="http://schemas.microsoft.com/office/powerpoint/2010/main" val="150620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42">
            <a:extLst>
              <a:ext uri="{FF2B5EF4-FFF2-40B4-BE49-F238E27FC236}">
                <a16:creationId xmlns:a16="http://schemas.microsoft.com/office/drawing/2014/main" id="{6B9A62ED-8F5A-E74F-D0B7-BE07442711B1}"/>
              </a:ext>
            </a:extLst>
          </p:cNvPr>
          <p:cNvSpPr/>
          <p:nvPr/>
        </p:nvSpPr>
        <p:spPr>
          <a:xfrm rot="10800000">
            <a:off x="1510710" y="5003524"/>
            <a:ext cx="8979487" cy="1628380"/>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mn-lt"/>
            </a:endParaRPr>
          </a:p>
        </p:txBody>
      </p:sp>
      <p:sp>
        <p:nvSpPr>
          <p:cNvPr id="30" name="矩形 2">
            <a:extLst>
              <a:ext uri="{FF2B5EF4-FFF2-40B4-BE49-F238E27FC236}">
                <a16:creationId xmlns:a16="http://schemas.microsoft.com/office/drawing/2014/main" id="{954B4A98-5D8D-4985-8876-9E697E0616ED}"/>
              </a:ext>
            </a:extLst>
          </p:cNvPr>
          <p:cNvSpPr/>
          <p:nvPr/>
        </p:nvSpPr>
        <p:spPr>
          <a:xfrm>
            <a:off x="2354689" y="1887751"/>
            <a:ext cx="7448753" cy="634789"/>
          </a:xfrm>
          <a:prstGeom prst="rect">
            <a:avLst/>
          </a:prstGeom>
        </p:spPr>
        <p:txBody>
          <a:bodyPr wrap="square" lIns="91440" tIns="45720" rIns="91440" bIns="45720" anchor="t">
            <a:spAutoFit/>
          </a:bodyPr>
          <a:lstStyle/>
          <a:p>
            <a:pPr>
              <a:lnSpc>
                <a:spcPts val="2150"/>
              </a:lnSpc>
            </a:pPr>
            <a:r>
              <a:rPr lang="en-US" sz="1700" dirty="0">
                <a:latin typeface="Meiryo UI" panose="020B0604030504040204" pitchFamily="50" charset="-128"/>
                <a:ea typeface="Meiryo UI" panose="020B0604030504040204" pitchFamily="50" charset="-128"/>
                <a:cs typeface="Arial"/>
                <a:sym typeface="+mn-lt"/>
              </a:rPr>
              <a:t>ノートパソコンや携帯電話など異なる端末がある場合、1</a:t>
            </a:r>
            <a:r>
              <a:rPr lang="ja-JP" altLang="en-US" sz="1700">
                <a:latin typeface="Meiryo UI" panose="020B0604030504040204" pitchFamily="50" charset="-128"/>
                <a:ea typeface="Meiryo UI" panose="020B0604030504040204" pitchFamily="50" charset="-128"/>
                <a:cs typeface="Arial"/>
                <a:sym typeface="+mn-lt"/>
              </a:rPr>
              <a:t>つの端末でファイルを修正すれば、修正されたファイルは自動的に他の端末に同期されます</a:t>
            </a:r>
            <a:r>
              <a:rPr lang="en-US" sz="1700" dirty="0">
                <a:latin typeface="Meiryo UI" panose="020B0604030504040204" pitchFamily="50" charset="-128"/>
                <a:ea typeface="Meiryo UI" panose="020B0604030504040204" pitchFamily="50" charset="-128"/>
                <a:cs typeface="Arial"/>
                <a:sym typeface="+mn-lt"/>
              </a:rPr>
              <a:t>。 </a:t>
            </a:r>
            <a:endParaRPr lang="en-US" dirty="0">
              <a:latin typeface="Meiryo UI" panose="020B0604030504040204" pitchFamily="50" charset="-128"/>
              <a:ea typeface="Meiryo UI" panose="020B0604030504040204" pitchFamily="50" charset="-128"/>
            </a:endParaRPr>
          </a:p>
        </p:txBody>
      </p:sp>
      <p:sp>
        <p:nvSpPr>
          <p:cNvPr id="31" name="矩形 2">
            <a:extLst>
              <a:ext uri="{FF2B5EF4-FFF2-40B4-BE49-F238E27FC236}">
                <a16:creationId xmlns:a16="http://schemas.microsoft.com/office/drawing/2014/main" id="{AF16A0DD-E297-4B0F-89C6-463F65DC4AC9}"/>
              </a:ext>
            </a:extLst>
          </p:cNvPr>
          <p:cNvSpPr/>
          <p:nvPr/>
        </p:nvSpPr>
        <p:spPr>
          <a:xfrm>
            <a:off x="3614390" y="5429233"/>
            <a:ext cx="6906031" cy="1248034"/>
          </a:xfrm>
          <a:prstGeom prst="rect">
            <a:avLst/>
          </a:prstGeom>
        </p:spPr>
        <p:txBody>
          <a:bodyPr wrap="square" lIns="91440" tIns="45720" rIns="91440" bIns="45720" anchor="t">
            <a:spAutoFit/>
          </a:bodyPr>
          <a:lstStyle/>
          <a:p>
            <a:pPr>
              <a:lnSpc>
                <a:spcPts val="2300"/>
              </a:lnSpc>
            </a:pPr>
            <a:r>
              <a:rPr lang="en-US" sz="1700" err="1">
                <a:latin typeface="Meiryo UI" panose="020B0604030504040204" pitchFamily="50" charset="-128"/>
                <a:ea typeface="Meiryo UI" panose="020B0604030504040204" pitchFamily="50" charset="-128"/>
                <a:cs typeface="Arial"/>
                <a:sym typeface="+mn-lt"/>
              </a:rPr>
              <a:t>チームメンバーが共同作業やコミュニケーションを行う際</a:t>
            </a:r>
            <a:r>
              <a:rPr lang="en-US" sz="1700" dirty="0">
                <a:latin typeface="Meiryo UI" panose="020B0604030504040204" pitchFamily="50" charset="-128"/>
                <a:ea typeface="Meiryo UI" panose="020B0604030504040204" pitchFamily="50" charset="-128"/>
                <a:cs typeface="Arial"/>
                <a:sym typeface="+mn-lt"/>
              </a:rPr>
              <a:t>、</a:t>
            </a:r>
            <a:r>
              <a:rPr lang="ja-JP" altLang="en-US" sz="1700">
                <a:latin typeface="Meiryo UI" panose="020B0604030504040204" pitchFamily="50" charset="-128"/>
                <a:ea typeface="Meiryo UI" panose="020B0604030504040204" pitchFamily="50" charset="-128"/>
                <a:cs typeface="Arial"/>
                <a:sym typeface="+mn-lt"/>
              </a:rPr>
              <a:t>ファイルをメンバー全員の割り当てられたデバイスに自動的にプッシュすることができ</a:t>
            </a:r>
            <a:r>
              <a:rPr lang="en-US" sz="1700" dirty="0">
                <a:latin typeface="Meiryo UI" panose="020B0604030504040204" pitchFamily="50" charset="-128"/>
                <a:ea typeface="Meiryo UI" panose="020B0604030504040204" pitchFamily="50" charset="-128"/>
                <a:cs typeface="Arial"/>
                <a:sym typeface="+mn-lt"/>
              </a:rPr>
              <a:t>、</a:t>
            </a:r>
            <a:r>
              <a:rPr lang="en-US" sz="1700" err="1">
                <a:latin typeface="Meiryo UI" panose="020B0604030504040204" pitchFamily="50" charset="-128"/>
                <a:ea typeface="Meiryo UI" panose="020B0604030504040204" pitchFamily="50" charset="-128"/>
                <a:cs typeface="Arial"/>
                <a:sym typeface="+mn-lt"/>
              </a:rPr>
              <a:t>ワークフローの迅速化とコラボレーションの円滑化を実現します</a:t>
            </a:r>
            <a:r>
              <a:rPr lang="en-US" sz="1700" dirty="0">
                <a:latin typeface="Meiryo UI" panose="020B0604030504040204" pitchFamily="50" charset="-128"/>
                <a:ea typeface="Meiryo UI" panose="020B0604030504040204" pitchFamily="50" charset="-128"/>
                <a:cs typeface="Arial"/>
                <a:sym typeface="+mn-lt"/>
              </a:rPr>
              <a:t>。</a:t>
            </a:r>
            <a:endParaRPr lang="en-US" altLang="zh-TW" dirty="0">
              <a:latin typeface="Meiryo UI" panose="020B0604030504040204" pitchFamily="50" charset="-128"/>
              <a:ea typeface="Meiryo UI" panose="020B0604030504040204" pitchFamily="50" charset="-128"/>
            </a:endParaRPr>
          </a:p>
          <a:p>
            <a:pPr>
              <a:lnSpc>
                <a:spcPts val="2300"/>
              </a:lnSpc>
            </a:pPr>
            <a:endParaRPr lang="en-US" altLang="zh-TW" sz="170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pic>
        <p:nvPicPr>
          <p:cNvPr id="33" name="圖形 22">
            <a:extLst>
              <a:ext uri="{FF2B5EF4-FFF2-40B4-BE49-F238E27FC236}">
                <a16:creationId xmlns:a16="http://schemas.microsoft.com/office/drawing/2014/main" id="{CB96A664-EA92-4908-8C3E-E9E28FBE78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868052" y="5097773"/>
            <a:ext cx="1620044" cy="1472361"/>
          </a:xfrm>
          <a:prstGeom prst="rect">
            <a:avLst/>
          </a:prstGeom>
        </p:spPr>
      </p:pic>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0" y="416177"/>
            <a:ext cx="12192000" cy="949237"/>
          </a:xfrm>
        </p:spPr>
        <p:txBody>
          <a:bodyPr>
            <a:normAutofit/>
          </a:bodyPr>
          <a:lstStyle/>
          <a:p>
            <a:pPr algn="ctr"/>
            <a:r>
              <a:rPr lang="en-US" altLang="zh-TW" sz="3600" dirty="0" err="1">
                <a:latin typeface="Meiryo UI" panose="020B0604030504040204" pitchFamily="50" charset="-128"/>
                <a:ea typeface="Meiryo UI" panose="020B0604030504040204" pitchFamily="50" charset="-128"/>
                <a:cs typeface="+mn-ea"/>
                <a:sym typeface="+mn-lt"/>
              </a:rPr>
              <a:t>Qsync</a:t>
            </a:r>
            <a:r>
              <a:rPr lang="en-US" altLang="zh-TW" sz="3600" dirty="0">
                <a:latin typeface="Meiryo UI" panose="020B0604030504040204" pitchFamily="50" charset="-128"/>
                <a:ea typeface="Meiryo UI" panose="020B0604030504040204" pitchFamily="50" charset="-128"/>
                <a:cs typeface="+mn-ea"/>
                <a:sym typeface="+mn-lt"/>
              </a:rPr>
              <a:t>:</a:t>
            </a:r>
            <a:r>
              <a:rPr lang="zh-TW" sz="3600">
                <a:latin typeface="Meiryo UI" panose="020B0604030504040204" pitchFamily="50" charset="-128"/>
                <a:ea typeface="Meiryo UI" panose="020B0604030504040204" pitchFamily="50" charset="-128"/>
                <a:cs typeface="+mn-ea"/>
                <a:sym typeface="+mn-lt"/>
              </a:rPr>
              <a:t> </a:t>
            </a:r>
            <a:r>
              <a:rPr lang="zh-TW" altLang="en-US" sz="3600">
                <a:latin typeface="Meiryo UI" panose="020B0604030504040204" pitchFamily="50" charset="-128"/>
                <a:ea typeface="Meiryo UI" panose="020B0604030504040204" pitchFamily="50" charset="-128"/>
                <a:cs typeface="+mn-ea"/>
                <a:sym typeface="+mn-lt"/>
              </a:rPr>
              <a:t>個人/チーム向けのクロスデバイスファイル同期</a:t>
            </a:r>
            <a:endParaRPr lang="zh-TW" sz="3600">
              <a:latin typeface="Meiryo UI" panose="020B0604030504040204" pitchFamily="50" charset="-128"/>
              <a:ea typeface="Meiryo UI" panose="020B0604030504040204" pitchFamily="50" charset="-128"/>
              <a:cs typeface="+mn-ea"/>
            </a:endParaRPr>
          </a:p>
        </p:txBody>
      </p:sp>
      <p:pic>
        <p:nvPicPr>
          <p:cNvPr id="23" name="圖形 29">
            <a:extLst>
              <a:ext uri="{FF2B5EF4-FFF2-40B4-BE49-F238E27FC236}">
                <a16:creationId xmlns:a16="http://schemas.microsoft.com/office/drawing/2014/main" id="{76DBE4FD-A3F8-491B-A70F-3696537285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828826" y="2419350"/>
            <a:ext cx="7607678" cy="3053192"/>
          </a:xfrm>
          <a:prstGeom prst="rect">
            <a:avLst/>
          </a:prstGeom>
        </p:spPr>
      </p:pic>
      <p:pic>
        <p:nvPicPr>
          <p:cNvPr id="5" name="圖片 4">
            <a:extLst>
              <a:ext uri="{FF2B5EF4-FFF2-40B4-BE49-F238E27FC236}">
                <a16:creationId xmlns:a16="http://schemas.microsoft.com/office/drawing/2014/main" id="{942BBAEA-0F27-8E71-9B9D-96D5ADF114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2971" y="1779118"/>
            <a:ext cx="1076892" cy="1076892"/>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119360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555EE8EB-2D03-6331-D8FC-46650064CE45}"/>
              </a:ext>
            </a:extLst>
          </p:cNvPr>
          <p:cNvSpPr/>
          <p:nvPr/>
        </p:nvSpPr>
        <p:spPr>
          <a:xfrm>
            <a:off x="2357775" y="2935854"/>
            <a:ext cx="2672510" cy="2576152"/>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sp>
        <p:nvSpPr>
          <p:cNvPr id="89" name="Title 1">
            <a:extLst>
              <a:ext uri="{FF2B5EF4-FFF2-40B4-BE49-F238E27FC236}">
                <a16:creationId xmlns:a16="http://schemas.microsoft.com/office/drawing/2014/main" id="{2A776AE7-221D-144C-A648-632A55F1A9D0}"/>
              </a:ext>
            </a:extLst>
          </p:cNvPr>
          <p:cNvSpPr txBox="1">
            <a:spLocks/>
          </p:cNvSpPr>
          <p:nvPr/>
        </p:nvSpPr>
        <p:spPr>
          <a:xfrm>
            <a:off x="245660" y="1"/>
            <a:ext cx="11727976" cy="956761"/>
          </a:xfrm>
          <a:prstGeom prst="rect">
            <a:avLst/>
          </a:prstGeom>
        </p:spPr>
        <p:txBody>
          <a:bodyPr anchor="t"/>
          <a:lstStyle/>
          <a:p>
            <a:endParaRPr lang="en-US" sz="4267" b="1" kern="0">
              <a:solidFill>
                <a:schemeClr val="bg1"/>
              </a:solidFill>
              <a:latin typeface="Meiryo UI" panose="020B0604030504040204" pitchFamily="50" charset="-128"/>
              <a:ea typeface="Meiryo UI" panose="020B0604030504040204" pitchFamily="50" charset="-128"/>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449765" y="176055"/>
            <a:ext cx="11395965" cy="929749"/>
          </a:xfrm>
          <a:effectLst/>
        </p:spPr>
        <p:txBody>
          <a:bodyPr>
            <a:noAutofit/>
          </a:bodyPr>
          <a:lstStyle/>
          <a:p>
            <a:pPr>
              <a:lnSpc>
                <a:spcPts val="4800"/>
              </a:lnSpc>
            </a:pPr>
            <a:r>
              <a:rPr lang="zh-TW" altLang="en-US">
                <a:latin typeface="Meiryo UI" panose="020B0604030504040204" pitchFamily="50" charset="-128"/>
                <a:ea typeface="Meiryo UI" panose="020B0604030504040204" pitchFamily="50" charset="-128"/>
                <a:cs typeface="+mn-ea"/>
                <a:sym typeface="+mn-lt"/>
              </a:rPr>
              <a:t>様々</a:t>
            </a:r>
            <a:r>
              <a:rPr lang="zh-TW">
                <a:latin typeface="Meiryo UI" panose="020B0604030504040204" pitchFamily="50" charset="-128"/>
                <a:ea typeface="Meiryo UI" panose="020B0604030504040204" pitchFamily="50" charset="-128"/>
                <a:cs typeface="+mn-ea"/>
                <a:sym typeface="+mn-lt"/>
              </a:rPr>
              <a:t>なA/V</a:t>
            </a:r>
            <a:r>
              <a:rPr lang="zh-TW" altLang="en-US">
                <a:latin typeface="Meiryo UI" panose="020B0604030504040204" pitchFamily="50" charset="-128"/>
                <a:ea typeface="Meiryo UI" panose="020B0604030504040204" pitchFamily="50" charset="-128"/>
                <a:cs typeface="+mn-ea"/>
                <a:sym typeface="+mn-lt"/>
              </a:rPr>
              <a:t>ニーズに対応する</a:t>
            </a:r>
            <a:r>
              <a:rPr lang="zh-TW" altLang="en-US" dirty="0">
                <a:latin typeface="Meiryo UI" panose="020B0604030504040204" pitchFamily="50" charset="-128"/>
                <a:ea typeface="Meiryo UI" panose="020B0604030504040204" pitchFamily="50" charset="-128"/>
                <a:cs typeface="+mn-ea"/>
                <a:sym typeface="+mn-lt"/>
              </a:rPr>
              <a:t/>
            </a:r>
            <a:br>
              <a:rPr lang="zh-TW" altLang="en-US" dirty="0">
                <a:latin typeface="Meiryo UI" panose="020B0604030504040204" pitchFamily="50" charset="-128"/>
                <a:ea typeface="Meiryo UI" panose="020B0604030504040204" pitchFamily="50" charset="-128"/>
                <a:cs typeface="+mn-ea"/>
                <a:sym typeface="+mn-lt"/>
              </a:rPr>
            </a:br>
            <a:r>
              <a:rPr lang="en-US" altLang="zh-TW" dirty="0" err="1">
                <a:latin typeface="Meiryo UI" panose="020B0604030504040204" pitchFamily="50" charset="-128"/>
                <a:ea typeface="Meiryo UI" panose="020B0604030504040204" pitchFamily="50" charset="-128"/>
                <a:cs typeface="+mn-ea"/>
                <a:sym typeface="+mn-lt"/>
              </a:rPr>
              <a:t>HybridD</a:t>
            </a:r>
            <a:r>
              <a:rPr lang="zh-TW">
                <a:latin typeface="Meiryo UI" panose="020B0604030504040204" pitchFamily="50" charset="-128"/>
                <a:ea typeface="Meiryo UI" panose="020B0604030504040204" pitchFamily="50" charset="-128"/>
                <a:cs typeface="+mn-ea"/>
                <a:sym typeface="+mn-lt"/>
              </a:rPr>
              <a:t>es</a:t>
            </a:r>
            <a:r>
              <a:rPr lang="en-US" altLang="zh-TW" dirty="0">
                <a:latin typeface="Meiryo UI" panose="020B0604030504040204" pitchFamily="50" charset="-128"/>
                <a:ea typeface="Meiryo UI" panose="020B0604030504040204" pitchFamily="50" charset="-128"/>
                <a:cs typeface="+mn-ea"/>
                <a:sym typeface="+mn-lt"/>
              </a:rPr>
              <a:t>k</a:t>
            </a:r>
            <a:r>
              <a:rPr lang="zh-TW" altLang="en-US" dirty="0">
                <a:latin typeface="Meiryo UI" panose="020B0604030504040204" pitchFamily="50" charset="-128"/>
                <a:ea typeface="Meiryo UI" panose="020B0604030504040204" pitchFamily="50" charset="-128"/>
                <a:cs typeface="+mn-ea"/>
                <a:sym typeface="+mn-lt"/>
              </a:rPr>
              <a:t> </a:t>
            </a:r>
            <a:r>
              <a:rPr lang="en-US" altLang="zh-TW" dirty="0">
                <a:latin typeface="Meiryo UI" panose="020B0604030504040204" pitchFamily="50" charset="-128"/>
                <a:ea typeface="Meiryo UI" panose="020B0604030504040204" pitchFamily="50" charset="-128"/>
                <a:cs typeface="+mn-ea"/>
                <a:sym typeface="+mn-lt"/>
              </a:rPr>
              <a:t>Station</a:t>
            </a:r>
            <a:endParaRPr lang="en-US" altLang="zh-TW" dirty="0">
              <a:latin typeface="Meiryo UI" panose="020B0604030504040204" pitchFamily="50" charset="-128"/>
              <a:ea typeface="Meiryo UI" panose="020B0604030504040204" pitchFamily="50" charset="-128"/>
            </a:endParaRPr>
          </a:p>
        </p:txBody>
      </p:sp>
      <p:pic>
        <p:nvPicPr>
          <p:cNvPr id="21" name="圖片 20">
            <a:extLst>
              <a:ext uri="{FF2B5EF4-FFF2-40B4-BE49-F238E27FC236}">
                <a16:creationId xmlns:a16="http://schemas.microsoft.com/office/drawing/2014/main" id="{2D8275E2-EE17-44C2-B227-DE90DAEB4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1829" y="3525469"/>
            <a:ext cx="4961422" cy="989624"/>
          </a:xfrm>
          <a:prstGeom prst="rect">
            <a:avLst/>
          </a:prstGeom>
        </p:spPr>
      </p:pic>
      <p:cxnSp>
        <p:nvCxnSpPr>
          <p:cNvPr id="22" name="Shape 358">
            <a:extLst>
              <a:ext uri="{FF2B5EF4-FFF2-40B4-BE49-F238E27FC236}">
                <a16:creationId xmlns:a16="http://schemas.microsoft.com/office/drawing/2014/main" id="{FF667F6C-C084-4EC7-9EF1-A84D66ED807C}"/>
              </a:ext>
            </a:extLst>
          </p:cNvPr>
          <p:cNvCxnSpPr/>
          <p:nvPr/>
        </p:nvCxnSpPr>
        <p:spPr>
          <a:xfrm rot="10800000">
            <a:off x="2650498" y="2805335"/>
            <a:ext cx="1394316" cy="2067"/>
          </a:xfrm>
          <a:prstGeom prst="straightConnector1">
            <a:avLst/>
          </a:prstGeom>
          <a:noFill/>
          <a:ln w="28575" cap="rnd" cmpd="sng">
            <a:solidFill>
              <a:schemeClr val="tx1">
                <a:lumMod val="85000"/>
                <a:lumOff val="15000"/>
              </a:schemeClr>
            </a:solidFill>
            <a:prstDash val="sysDot"/>
            <a:round/>
            <a:headEnd type="none" w="lg" len="lg"/>
            <a:tailEnd type="none" w="lg" len="lg"/>
          </a:ln>
        </p:spPr>
      </p:cxnSp>
      <p:sp>
        <p:nvSpPr>
          <p:cNvPr id="27" name="Shape 364">
            <a:extLst>
              <a:ext uri="{FF2B5EF4-FFF2-40B4-BE49-F238E27FC236}">
                <a16:creationId xmlns:a16="http://schemas.microsoft.com/office/drawing/2014/main" id="{0469DC3F-8F8D-4858-8B0B-790A52EE6254}"/>
              </a:ext>
            </a:extLst>
          </p:cNvPr>
          <p:cNvSpPr txBox="1"/>
          <p:nvPr/>
        </p:nvSpPr>
        <p:spPr>
          <a:xfrm>
            <a:off x="7213122" y="5593600"/>
            <a:ext cx="1831945"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err="1">
                <a:solidFill>
                  <a:schemeClr val="tx1"/>
                </a:solidFill>
                <a:latin typeface="Meiryo UI" panose="020B0604030504040204" pitchFamily="50" charset="-128"/>
                <a:ea typeface="Meiryo UI" panose="020B0604030504040204" pitchFamily="50" charset="-128"/>
                <a:cs typeface="+mn-ea"/>
                <a:sym typeface="+mn-lt"/>
              </a:rPr>
              <a:t>Qremote</a:t>
            </a:r>
            <a:r>
              <a:rPr lang="en-US" sz="1600" b="1">
                <a:solidFill>
                  <a:schemeClr val="tx1"/>
                </a:solidFill>
                <a:latin typeface="Meiryo UI" panose="020B0604030504040204" pitchFamily="50" charset="-128"/>
                <a:ea typeface="Meiryo UI" panose="020B0604030504040204" pitchFamily="50" charset="-128"/>
                <a:cs typeface="+mn-ea"/>
                <a:sym typeface="+mn-lt"/>
              </a:rPr>
              <a:t> App</a:t>
            </a:r>
          </a:p>
        </p:txBody>
      </p:sp>
      <p:sp>
        <p:nvSpPr>
          <p:cNvPr id="29" name="Shape 366">
            <a:extLst>
              <a:ext uri="{FF2B5EF4-FFF2-40B4-BE49-F238E27FC236}">
                <a16:creationId xmlns:a16="http://schemas.microsoft.com/office/drawing/2014/main" id="{4E6F4F90-615F-4C8F-93DA-F855555DA75E}"/>
              </a:ext>
            </a:extLst>
          </p:cNvPr>
          <p:cNvSpPr txBox="1"/>
          <p:nvPr/>
        </p:nvSpPr>
        <p:spPr>
          <a:xfrm>
            <a:off x="245080" y="4112929"/>
            <a:ext cx="2499644"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zh-TW" sz="1600">
                <a:latin typeface="Meiryo UI" panose="020B0604030504040204" pitchFamily="50" charset="-128"/>
                <a:ea typeface="Meiryo UI" panose="020B0604030504040204" pitchFamily="50" charset="-128"/>
                <a:cs typeface="+mn-ea"/>
                <a:sym typeface="+mn-lt"/>
              </a:rPr>
              <a:t>RM-IR004</a:t>
            </a:r>
            <a:r>
              <a:rPr lang="zh-TW" altLang="en-US" sz="1600">
                <a:latin typeface="Meiryo UI" panose="020B0604030504040204" pitchFamily="50" charset="-128"/>
                <a:ea typeface="Meiryo UI" panose="020B0604030504040204" pitchFamily="50" charset="-128"/>
                <a:cs typeface="+mn-ea"/>
                <a:sym typeface="+mn-lt"/>
              </a:rPr>
              <a:t>リモコンまた</a:t>
            </a:r>
            <a:r>
              <a:rPr lang="zh-TW" sz="1600">
                <a:latin typeface="Meiryo UI" panose="020B0604030504040204" pitchFamily="50" charset="-128"/>
                <a:ea typeface="Meiryo UI" panose="020B0604030504040204" pitchFamily="50" charset="-128"/>
                <a:cs typeface="+mn-ea"/>
                <a:sym typeface="+mn-lt"/>
              </a:rPr>
              <a:t>はUSB</a:t>
            </a:r>
            <a:r>
              <a:rPr lang="zh-TW" altLang="en-US" sz="1600">
                <a:latin typeface="Meiryo UI" panose="020B0604030504040204" pitchFamily="50" charset="-128"/>
                <a:ea typeface="Meiryo UI" panose="020B0604030504040204" pitchFamily="50" charset="-128"/>
                <a:cs typeface="+mn-ea"/>
                <a:sym typeface="+mn-lt"/>
              </a:rPr>
              <a:t>ワイヤレスキーボードとマウスに対応しています</a:t>
            </a:r>
            <a:r>
              <a:rPr lang="zh-TW" sz="1600">
                <a:latin typeface="Meiryo UI" panose="020B0604030504040204" pitchFamily="50" charset="-128"/>
                <a:ea typeface="Meiryo UI" panose="020B0604030504040204" pitchFamily="50" charset="-128"/>
                <a:cs typeface="+mn-ea"/>
                <a:sym typeface="+mn-lt"/>
              </a:rPr>
              <a:t>。</a:t>
            </a:r>
            <a:endParaRPr lang="en-US" altLang="zh-TW">
              <a:latin typeface="Meiryo UI" panose="020B0604030504040204" pitchFamily="50" charset="-128"/>
              <a:ea typeface="Meiryo UI" panose="020B0604030504040204" pitchFamily="50" charset="-128"/>
            </a:endParaRPr>
          </a:p>
        </p:txBody>
      </p:sp>
      <p:pic>
        <p:nvPicPr>
          <p:cNvPr id="30" name="Shape 363">
            <a:extLst>
              <a:ext uri="{FF2B5EF4-FFF2-40B4-BE49-F238E27FC236}">
                <a16:creationId xmlns:a16="http://schemas.microsoft.com/office/drawing/2014/main" id="{788FB7C7-7D6D-4BF0-950C-BB3814C439E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66323" y="5066372"/>
            <a:ext cx="830943" cy="1478099"/>
          </a:xfrm>
          <a:prstGeom prst="rect">
            <a:avLst/>
          </a:prstGeom>
          <a:noFill/>
          <a:ln>
            <a:noFill/>
          </a:ln>
          <a:effectLst>
            <a:outerShdw blurRad="228600" dist="190500" dir="4140000" algn="t" rotWithShape="0">
              <a:prstClr val="black">
                <a:alpha val="40000"/>
              </a:prstClr>
            </a:outerShdw>
          </a:effectLst>
        </p:spPr>
      </p:pic>
      <p:cxnSp>
        <p:nvCxnSpPr>
          <p:cNvPr id="31" name="直線接點 30">
            <a:extLst>
              <a:ext uri="{FF2B5EF4-FFF2-40B4-BE49-F238E27FC236}">
                <a16:creationId xmlns:a16="http://schemas.microsoft.com/office/drawing/2014/main" id="{FFC79C4F-2CDA-4CDD-9CB3-595F8C1CE17E}"/>
              </a:ext>
            </a:extLst>
          </p:cNvPr>
          <p:cNvCxnSpPr/>
          <p:nvPr/>
        </p:nvCxnSpPr>
        <p:spPr>
          <a:xfrm>
            <a:off x="5253221" y="2805336"/>
            <a:ext cx="3997040" cy="206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Shape 723">
            <a:extLst>
              <a:ext uri="{FF2B5EF4-FFF2-40B4-BE49-F238E27FC236}">
                <a16:creationId xmlns:a16="http://schemas.microsoft.com/office/drawing/2014/main" id="{50956B6D-9AE0-412D-8A48-CA7BFAB7F85D}"/>
              </a:ext>
            </a:extLst>
          </p:cNvPr>
          <p:cNvSpPr/>
          <p:nvPr/>
        </p:nvSpPr>
        <p:spPr>
          <a:xfrm>
            <a:off x="3832782" y="1785828"/>
            <a:ext cx="2323860" cy="2324136"/>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sz="1600">
              <a:solidFill>
                <a:schemeClr val="dk1"/>
              </a:solidFill>
              <a:latin typeface="Meiryo UI" panose="020B0604030504040204" pitchFamily="50" charset="-128"/>
              <a:ea typeface="Meiryo UI" panose="020B0604030504040204" pitchFamily="50" charset="-128"/>
              <a:cs typeface="+mn-ea"/>
              <a:sym typeface="+mn-lt"/>
            </a:endParaRPr>
          </a:p>
        </p:txBody>
      </p:sp>
      <p:pic>
        <p:nvPicPr>
          <p:cNvPr id="40" name="圖片 39">
            <a:extLst>
              <a:ext uri="{FF2B5EF4-FFF2-40B4-BE49-F238E27FC236}">
                <a16:creationId xmlns:a16="http://schemas.microsoft.com/office/drawing/2014/main" id="{8825F5E9-BE31-4E7C-8B2B-A90C2E303D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1670" y="2286881"/>
            <a:ext cx="1308812" cy="1308967"/>
          </a:xfrm>
          <a:prstGeom prst="rect">
            <a:avLst/>
          </a:prstGeom>
        </p:spPr>
      </p:pic>
      <p:cxnSp>
        <p:nvCxnSpPr>
          <p:cNvPr id="4" name="接點: 肘形 3">
            <a:extLst>
              <a:ext uri="{FF2B5EF4-FFF2-40B4-BE49-F238E27FC236}">
                <a16:creationId xmlns:a16="http://schemas.microsoft.com/office/drawing/2014/main" id="{C3542F7A-D397-42A4-A195-0738D127D772}"/>
              </a:ext>
            </a:extLst>
          </p:cNvPr>
          <p:cNvCxnSpPr>
            <a:cxnSpLocks/>
          </p:cNvCxnSpPr>
          <p:nvPr/>
        </p:nvCxnSpPr>
        <p:spPr>
          <a:xfrm rot="16200000" flipH="1">
            <a:off x="4650930" y="4326339"/>
            <a:ext cx="1996381" cy="1350703"/>
          </a:xfrm>
          <a:prstGeom prst="bentConnector2">
            <a:avLst/>
          </a:prstGeom>
          <a:ln w="28575" cap="rnd">
            <a:solidFill>
              <a:srgbClr val="262626"/>
            </a:solidFill>
            <a:prstDash val="sysDot"/>
            <a:round/>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79DD7C36-AE55-4B71-8AD0-4706369DA93D}"/>
              </a:ext>
            </a:extLst>
          </p:cNvPr>
          <p:cNvSpPr/>
          <p:nvPr/>
        </p:nvSpPr>
        <p:spPr>
          <a:xfrm>
            <a:off x="1571002" y="2577402"/>
            <a:ext cx="1378629"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Meiryo UI" panose="020B0604030504040204" pitchFamily="50" charset="-128"/>
                <a:ea typeface="Meiryo UI" panose="020B0604030504040204" pitchFamily="50" charset="-128"/>
                <a:cs typeface="+mn-ea"/>
                <a:sym typeface="+mn-lt"/>
              </a:rPr>
              <a:t>USB</a:t>
            </a:r>
          </a:p>
        </p:txBody>
      </p:sp>
      <p:sp>
        <p:nvSpPr>
          <p:cNvPr id="26" name="矩形: 圓角 25">
            <a:extLst>
              <a:ext uri="{FF2B5EF4-FFF2-40B4-BE49-F238E27FC236}">
                <a16:creationId xmlns:a16="http://schemas.microsoft.com/office/drawing/2014/main" id="{51EA9E4F-B8DB-40D6-AD65-B259CED95DEA}"/>
              </a:ext>
            </a:extLst>
          </p:cNvPr>
          <p:cNvSpPr/>
          <p:nvPr/>
        </p:nvSpPr>
        <p:spPr>
          <a:xfrm>
            <a:off x="6380242" y="2577402"/>
            <a:ext cx="1378629"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SzPts val="1400"/>
            </a:pPr>
            <a:r>
              <a:rPr lang="en-US" altLang="zh-TW" sz="2400" b="1">
                <a:solidFill>
                  <a:schemeClr val="bg1"/>
                </a:solidFill>
                <a:latin typeface="Meiryo UI" panose="020B0604030504040204" pitchFamily="50" charset="-128"/>
                <a:ea typeface="Meiryo UI" panose="020B0604030504040204" pitchFamily="50" charset="-128"/>
                <a:cs typeface="+mn-ea"/>
                <a:sym typeface="+mn-lt"/>
              </a:rPr>
              <a:t>HDMI</a:t>
            </a:r>
          </a:p>
        </p:txBody>
      </p:sp>
      <p:sp>
        <p:nvSpPr>
          <p:cNvPr id="28" name="矩形: 圓角 27">
            <a:extLst>
              <a:ext uri="{FF2B5EF4-FFF2-40B4-BE49-F238E27FC236}">
                <a16:creationId xmlns:a16="http://schemas.microsoft.com/office/drawing/2014/main" id="{3B8EB6A9-C90A-43A7-89BF-4020BAAEADF2}"/>
              </a:ext>
            </a:extLst>
          </p:cNvPr>
          <p:cNvSpPr/>
          <p:nvPr/>
        </p:nvSpPr>
        <p:spPr>
          <a:xfrm>
            <a:off x="4200975" y="5312265"/>
            <a:ext cx="1723575" cy="457932"/>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sz="2400" b="1" dirty="0">
                <a:solidFill>
                  <a:schemeClr val="bg1"/>
                </a:solidFill>
                <a:latin typeface="Meiryo UI" panose="020B0604030504040204" pitchFamily="50" charset="-128"/>
                <a:ea typeface="Meiryo UI" panose="020B0604030504040204" pitchFamily="50" charset="-128"/>
                <a:cs typeface="+mn-ea"/>
                <a:sym typeface="+mn-lt"/>
              </a:rPr>
              <a:t>Network</a:t>
            </a:r>
          </a:p>
        </p:txBody>
      </p:sp>
      <p:pic>
        <p:nvPicPr>
          <p:cNvPr id="25" name="Picture 2" descr="C:\Users\Han Tsai\Desktop\HD_直播\MPNITOR.png">
            <a:extLst>
              <a:ext uri="{FF2B5EF4-FFF2-40B4-BE49-F238E27FC236}">
                <a16:creationId xmlns:a16="http://schemas.microsoft.com/office/drawing/2014/main" id="{D7429F83-823F-4F38-BE45-62675DF910D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26744" y="1785828"/>
            <a:ext cx="3348192" cy="2608496"/>
          </a:xfrm>
          <a:prstGeom prst="rect">
            <a:avLst/>
          </a:prstGeom>
          <a:noFill/>
        </p:spPr>
      </p:pic>
      <p:pic>
        <p:nvPicPr>
          <p:cNvPr id="34" name="圖片 33"/>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24800" y="3313882"/>
            <a:ext cx="3271029" cy="2044757"/>
          </a:xfrm>
          <a:prstGeom prst="rect">
            <a:avLst/>
          </a:prstGeom>
        </p:spPr>
      </p:pic>
      <p:pic>
        <p:nvPicPr>
          <p:cNvPr id="8" name="圖片 7" descr="一張含有 電子用品, 電腦, 鍵盤, 室內 的圖片&#10;&#10;自動產生的描述">
            <a:extLst>
              <a:ext uri="{FF2B5EF4-FFF2-40B4-BE49-F238E27FC236}">
                <a16:creationId xmlns:a16="http://schemas.microsoft.com/office/drawing/2014/main" id="{4E153001-2081-ACBF-5EF8-FC4A5095FF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4969" y="2734046"/>
            <a:ext cx="1602328" cy="1376232"/>
          </a:xfrm>
          <a:prstGeom prst="rect">
            <a:avLst/>
          </a:prstGeom>
          <a:effectLst>
            <a:outerShdw blurRad="50800" dist="38100" dir="5400000" algn="t" rotWithShape="0">
              <a:prstClr val="black">
                <a:alpha val="40000"/>
              </a:prstClr>
            </a:outerShdw>
          </a:effectLst>
        </p:spPr>
      </p:pic>
      <p:pic>
        <p:nvPicPr>
          <p:cNvPr id="3" name="圖片 2" descr="一張含有 文字, 遙遠, 遊戲, 控制器 的圖片&#10;&#10;自動產生的描述">
            <a:extLst>
              <a:ext uri="{FF2B5EF4-FFF2-40B4-BE49-F238E27FC236}">
                <a16:creationId xmlns:a16="http://schemas.microsoft.com/office/drawing/2014/main" id="{86D3C1C2-A0F8-0527-97BF-799E3F61B75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4250" y="2946740"/>
            <a:ext cx="738611" cy="73861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607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F0B8E3-30BC-4126-BB3D-71B97D705D68}"/>
              </a:ext>
            </a:extLst>
          </p:cNvPr>
          <p:cNvSpPr txBox="1">
            <a:spLocks/>
          </p:cNvSpPr>
          <p:nvPr/>
        </p:nvSpPr>
        <p:spPr>
          <a:xfrm>
            <a:off x="245660" y="1"/>
            <a:ext cx="11727976" cy="846161"/>
          </a:xfrm>
          <a:prstGeom prst="rect">
            <a:avLst/>
          </a:prstGeom>
        </p:spPr>
        <p:txBody>
          <a:bodyPr/>
          <a:lstStyle/>
          <a:p>
            <a:pPr lvl="0"/>
            <a:endParaRPr lang="en-US" sz="4267" b="1" kern="0">
              <a:solidFill>
                <a:schemeClr val="bg1"/>
              </a:solidFill>
              <a:latin typeface="Meiryo UI" panose="020B0604030504040204" pitchFamily="50" charset="-128"/>
              <a:ea typeface="Meiryo UI" panose="020B0604030504040204" pitchFamily="50" charset="-128"/>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38920" y="472390"/>
            <a:ext cx="12192000" cy="929749"/>
          </a:xfrm>
          <a:effectLst/>
        </p:spPr>
        <p:txBody>
          <a:bodyPr>
            <a:noAutofit/>
          </a:bodyPr>
          <a:lstStyle/>
          <a:p>
            <a:r>
              <a:rPr lang="zh-TW" altLang="en-US" sz="4500">
                <a:latin typeface="Meiryo UI" panose="020B0604030504040204" pitchFamily="50" charset="-128"/>
                <a:ea typeface="Meiryo UI" panose="020B0604030504040204" pitchFamily="50" charset="-128"/>
                <a:cs typeface="+mn-ea"/>
                <a:sym typeface="+mn-lt"/>
              </a:rPr>
              <a:t>多彩な</a:t>
            </a:r>
            <a:r>
              <a:rPr lang="en-US" altLang="zh-TW" sz="4500" err="1">
                <a:latin typeface="Meiryo UI" panose="020B0604030504040204" pitchFamily="50" charset="-128"/>
                <a:ea typeface="Meiryo UI" panose="020B0604030504040204" pitchFamily="50" charset="-128"/>
                <a:cs typeface="+mn-ea"/>
                <a:sym typeface="+mn-lt"/>
              </a:rPr>
              <a:t>Hyb</a:t>
            </a:r>
            <a:r>
              <a:rPr lang="zh-TW" sz="4500">
                <a:latin typeface="Meiryo UI" panose="020B0604030504040204" pitchFamily="50" charset="-128"/>
                <a:ea typeface="Meiryo UI" panose="020B0604030504040204" pitchFamily="50" charset="-128"/>
                <a:cs typeface="+mn-ea"/>
                <a:sym typeface="+mn-lt"/>
              </a:rPr>
              <a:t>r</a:t>
            </a:r>
            <a:r>
              <a:rPr lang="en-US" altLang="zh-TW" sz="4500" err="1">
                <a:latin typeface="Meiryo UI" panose="020B0604030504040204" pitchFamily="50" charset="-128"/>
                <a:ea typeface="Meiryo UI" panose="020B0604030504040204" pitchFamily="50" charset="-128"/>
                <a:cs typeface="+mn-ea"/>
                <a:sym typeface="+mn-lt"/>
              </a:rPr>
              <a:t>idD</a:t>
            </a:r>
            <a:r>
              <a:rPr lang="zh-TW" sz="4500">
                <a:latin typeface="Meiryo UI" panose="020B0604030504040204" pitchFamily="50" charset="-128"/>
                <a:ea typeface="Meiryo UI" panose="020B0604030504040204" pitchFamily="50" charset="-128"/>
                <a:cs typeface="+mn-ea"/>
                <a:sym typeface="+mn-lt"/>
              </a:rPr>
              <a:t>es</a:t>
            </a:r>
            <a:r>
              <a:rPr lang="en-US" altLang="zh-TW" sz="4500" dirty="0">
                <a:latin typeface="Meiryo UI" panose="020B0604030504040204" pitchFamily="50" charset="-128"/>
                <a:ea typeface="Meiryo UI" panose="020B0604030504040204" pitchFamily="50" charset="-128"/>
                <a:cs typeface="+mn-ea"/>
                <a:sym typeface="+mn-lt"/>
              </a:rPr>
              <a:t>k</a:t>
            </a:r>
            <a:r>
              <a:rPr lang="zh-TW" altLang="en-US" sz="4500" dirty="0">
                <a:latin typeface="Meiryo UI" panose="020B0604030504040204" pitchFamily="50" charset="-128"/>
                <a:ea typeface="Meiryo UI" panose="020B0604030504040204" pitchFamily="50" charset="-128"/>
                <a:cs typeface="+mn-ea"/>
                <a:sym typeface="+mn-lt"/>
              </a:rPr>
              <a:t> </a:t>
            </a:r>
            <a:r>
              <a:rPr lang="en-US" altLang="zh-TW" sz="4500" dirty="0">
                <a:latin typeface="Meiryo UI" panose="020B0604030504040204" pitchFamily="50" charset="-128"/>
                <a:ea typeface="Meiryo UI" panose="020B0604030504040204" pitchFamily="50" charset="-128"/>
                <a:cs typeface="+mn-ea"/>
                <a:sym typeface="+mn-lt"/>
              </a:rPr>
              <a:t>St</a:t>
            </a:r>
            <a:r>
              <a:rPr lang="zh-TW" sz="4500">
                <a:latin typeface="Meiryo UI" panose="020B0604030504040204" pitchFamily="50" charset="-128"/>
                <a:ea typeface="Meiryo UI" panose="020B0604030504040204" pitchFamily="50" charset="-128"/>
                <a:cs typeface="+mn-ea"/>
                <a:sym typeface="+mn-lt"/>
              </a:rPr>
              <a:t>ati</a:t>
            </a:r>
            <a:r>
              <a:rPr lang="en-US" altLang="zh-TW" sz="4500" dirty="0">
                <a:latin typeface="Meiryo UI" panose="020B0604030504040204" pitchFamily="50" charset="-128"/>
                <a:ea typeface="Meiryo UI" panose="020B0604030504040204" pitchFamily="50" charset="-128"/>
                <a:cs typeface="+mn-ea"/>
                <a:sym typeface="+mn-lt"/>
              </a:rPr>
              <a:t>on</a:t>
            </a:r>
            <a:r>
              <a:rPr lang="zh-TW" altLang="en-US" sz="4500">
                <a:latin typeface="Meiryo UI" panose="020B0604030504040204" pitchFamily="50" charset="-128"/>
                <a:ea typeface="Meiryo UI" panose="020B0604030504040204" pitchFamily="50" charset="-128"/>
                <a:cs typeface="+mn-ea"/>
                <a:sym typeface="+mn-lt"/>
              </a:rPr>
              <a:t>アプリ</a:t>
            </a:r>
            <a:r>
              <a:rPr lang="zh-TW" sz="4500">
                <a:latin typeface="Meiryo UI" panose="020B0604030504040204" pitchFamily="50" charset="-128"/>
                <a:ea typeface="Meiryo UI" panose="020B0604030504040204" pitchFamily="50" charset="-128"/>
                <a:cs typeface="+mn-ea"/>
                <a:sym typeface="+mn-lt"/>
              </a:rPr>
              <a:t>ケ</a:t>
            </a:r>
            <a:r>
              <a:rPr lang="zh-TW" altLang="en-US" sz="4500">
                <a:latin typeface="Meiryo UI" panose="020B0604030504040204" pitchFamily="50" charset="-128"/>
                <a:ea typeface="Meiryo UI" panose="020B0604030504040204" pitchFamily="50" charset="-128"/>
                <a:cs typeface="+mn-ea"/>
                <a:sym typeface="+mn-lt"/>
              </a:rPr>
              <a:t>ーション</a:t>
            </a:r>
            <a:endParaRPr lang="en-US" altLang="zh-TW">
              <a:latin typeface="Meiryo UI" panose="020B0604030504040204" pitchFamily="50" charset="-128"/>
              <a:ea typeface="Meiryo UI" panose="020B0604030504040204" pitchFamily="50" charset="-128"/>
            </a:endParaRPr>
          </a:p>
        </p:txBody>
      </p:sp>
      <p:grpSp>
        <p:nvGrpSpPr>
          <p:cNvPr id="24" name="群組 23">
            <a:extLst>
              <a:ext uri="{FF2B5EF4-FFF2-40B4-BE49-F238E27FC236}">
                <a16:creationId xmlns:a16="http://schemas.microsoft.com/office/drawing/2014/main" id="{D49A1468-39D9-4C9D-9BD2-8283E9E58FB8}"/>
              </a:ext>
            </a:extLst>
          </p:cNvPr>
          <p:cNvGrpSpPr/>
          <p:nvPr/>
        </p:nvGrpSpPr>
        <p:grpSpPr>
          <a:xfrm>
            <a:off x="7979817" y="4025620"/>
            <a:ext cx="4115511" cy="2124301"/>
            <a:chOff x="6260091" y="1217707"/>
            <a:chExt cx="4307317" cy="4466723"/>
          </a:xfrm>
        </p:grpSpPr>
        <p:sp>
          <p:nvSpPr>
            <p:cNvPr id="43" name="矩形: 圓角 42">
              <a:extLst>
                <a:ext uri="{FF2B5EF4-FFF2-40B4-BE49-F238E27FC236}">
                  <a16:creationId xmlns:a16="http://schemas.microsoft.com/office/drawing/2014/main" id="{1249BFA2-D00C-4FF6-8744-59F3C5ABEDE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44" name="矩形 43">
              <a:extLst>
                <a:ext uri="{FF2B5EF4-FFF2-40B4-BE49-F238E27FC236}">
                  <a16:creationId xmlns:a16="http://schemas.microsoft.com/office/drawing/2014/main" id="{684585E8-7BDA-4494-A640-E20FCB688FA4}"/>
                </a:ext>
              </a:extLst>
            </p:cNvPr>
            <p:cNvSpPr/>
            <p:nvPr/>
          </p:nvSpPr>
          <p:spPr>
            <a:xfrm>
              <a:off x="6331517" y="1611707"/>
              <a:ext cx="3096216" cy="4072723"/>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45" name="群組 44">
            <a:extLst>
              <a:ext uri="{FF2B5EF4-FFF2-40B4-BE49-F238E27FC236}">
                <a16:creationId xmlns:a16="http://schemas.microsoft.com/office/drawing/2014/main" id="{3B8FEAE7-1AE3-4123-AC6F-4CCB72B72225}"/>
              </a:ext>
            </a:extLst>
          </p:cNvPr>
          <p:cNvGrpSpPr/>
          <p:nvPr/>
        </p:nvGrpSpPr>
        <p:grpSpPr>
          <a:xfrm>
            <a:off x="4335153" y="4029639"/>
            <a:ext cx="4115511" cy="2146019"/>
            <a:chOff x="6260091" y="1217707"/>
            <a:chExt cx="4307317" cy="4512388"/>
          </a:xfrm>
        </p:grpSpPr>
        <p:sp>
          <p:nvSpPr>
            <p:cNvPr id="46" name="矩形: 圓角 45">
              <a:extLst>
                <a:ext uri="{FF2B5EF4-FFF2-40B4-BE49-F238E27FC236}">
                  <a16:creationId xmlns:a16="http://schemas.microsoft.com/office/drawing/2014/main" id="{1634F44A-7A5B-429A-A0E5-2C49DC50964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47" name="矩形 46">
              <a:extLst>
                <a:ext uri="{FF2B5EF4-FFF2-40B4-BE49-F238E27FC236}">
                  <a16:creationId xmlns:a16="http://schemas.microsoft.com/office/drawing/2014/main" id="{0581BECF-3859-412D-BAEA-796EA7C2382C}"/>
                </a:ext>
              </a:extLst>
            </p:cNvPr>
            <p:cNvSpPr/>
            <p:nvPr/>
          </p:nvSpPr>
          <p:spPr>
            <a:xfrm>
              <a:off x="6331517" y="1611710"/>
              <a:ext cx="3096216" cy="4118385"/>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48" name="群組 47">
            <a:extLst>
              <a:ext uri="{FF2B5EF4-FFF2-40B4-BE49-F238E27FC236}">
                <a16:creationId xmlns:a16="http://schemas.microsoft.com/office/drawing/2014/main" id="{797DF6A5-2FE5-40D2-A32E-EC66417B806C}"/>
              </a:ext>
            </a:extLst>
          </p:cNvPr>
          <p:cNvGrpSpPr/>
          <p:nvPr/>
        </p:nvGrpSpPr>
        <p:grpSpPr>
          <a:xfrm>
            <a:off x="658677" y="4042946"/>
            <a:ext cx="4115511" cy="2344527"/>
            <a:chOff x="6260091" y="1217707"/>
            <a:chExt cx="4307317" cy="4160999"/>
          </a:xfrm>
        </p:grpSpPr>
        <p:sp>
          <p:nvSpPr>
            <p:cNvPr id="49" name="矩形: 圓角 48">
              <a:extLst>
                <a:ext uri="{FF2B5EF4-FFF2-40B4-BE49-F238E27FC236}">
                  <a16:creationId xmlns:a16="http://schemas.microsoft.com/office/drawing/2014/main" id="{8D21CB04-B4EE-4096-8814-696979C656E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50" name="矩形 49">
              <a:extLst>
                <a:ext uri="{FF2B5EF4-FFF2-40B4-BE49-F238E27FC236}">
                  <a16:creationId xmlns:a16="http://schemas.microsoft.com/office/drawing/2014/main" id="{D35801F8-7C0D-49CB-BB52-C0AB54A5654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51" name="群組 50">
            <a:extLst>
              <a:ext uri="{FF2B5EF4-FFF2-40B4-BE49-F238E27FC236}">
                <a16:creationId xmlns:a16="http://schemas.microsoft.com/office/drawing/2014/main" id="{3530FB03-7B35-4D75-A74F-09183DC64D1B}"/>
              </a:ext>
            </a:extLst>
          </p:cNvPr>
          <p:cNvGrpSpPr/>
          <p:nvPr/>
        </p:nvGrpSpPr>
        <p:grpSpPr>
          <a:xfrm>
            <a:off x="7967826" y="2165222"/>
            <a:ext cx="4115511" cy="1436291"/>
            <a:chOff x="6260091" y="1217707"/>
            <a:chExt cx="4307317" cy="4160999"/>
          </a:xfrm>
        </p:grpSpPr>
        <p:sp>
          <p:nvSpPr>
            <p:cNvPr id="53" name="矩形: 圓角 52">
              <a:extLst>
                <a:ext uri="{FF2B5EF4-FFF2-40B4-BE49-F238E27FC236}">
                  <a16:creationId xmlns:a16="http://schemas.microsoft.com/office/drawing/2014/main" id="{B22F7B37-FC71-4565-9A67-5717C721981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54" name="矩形 53">
              <a:extLst>
                <a:ext uri="{FF2B5EF4-FFF2-40B4-BE49-F238E27FC236}">
                  <a16:creationId xmlns:a16="http://schemas.microsoft.com/office/drawing/2014/main" id="{3CE2CE4D-F60F-4436-8C9A-F590BCE5D88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55" name="群組 54">
            <a:extLst>
              <a:ext uri="{FF2B5EF4-FFF2-40B4-BE49-F238E27FC236}">
                <a16:creationId xmlns:a16="http://schemas.microsoft.com/office/drawing/2014/main" id="{E7161F3D-B13C-43EC-93A3-2B2A7BCC1347}"/>
              </a:ext>
            </a:extLst>
          </p:cNvPr>
          <p:cNvGrpSpPr/>
          <p:nvPr/>
        </p:nvGrpSpPr>
        <p:grpSpPr>
          <a:xfrm>
            <a:off x="4341108" y="2179150"/>
            <a:ext cx="4115511" cy="1436291"/>
            <a:chOff x="6260091" y="1217707"/>
            <a:chExt cx="4307317" cy="4160999"/>
          </a:xfrm>
        </p:grpSpPr>
        <p:sp>
          <p:nvSpPr>
            <p:cNvPr id="56" name="矩形: 圓角 55">
              <a:extLst>
                <a:ext uri="{FF2B5EF4-FFF2-40B4-BE49-F238E27FC236}">
                  <a16:creationId xmlns:a16="http://schemas.microsoft.com/office/drawing/2014/main" id="{D741F625-ED5E-480D-971D-FE240BC0C61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57" name="矩形 56">
              <a:extLst>
                <a:ext uri="{FF2B5EF4-FFF2-40B4-BE49-F238E27FC236}">
                  <a16:creationId xmlns:a16="http://schemas.microsoft.com/office/drawing/2014/main" id="{498EA3AC-8A01-44C6-8D25-71556A79D80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58" name="群組 57">
            <a:extLst>
              <a:ext uri="{FF2B5EF4-FFF2-40B4-BE49-F238E27FC236}">
                <a16:creationId xmlns:a16="http://schemas.microsoft.com/office/drawing/2014/main" id="{98B0D460-02B9-4954-8A0B-5B19405C0279}"/>
              </a:ext>
            </a:extLst>
          </p:cNvPr>
          <p:cNvGrpSpPr/>
          <p:nvPr/>
        </p:nvGrpSpPr>
        <p:grpSpPr>
          <a:xfrm>
            <a:off x="672154" y="2185542"/>
            <a:ext cx="4115511" cy="1436291"/>
            <a:chOff x="6260091" y="1217707"/>
            <a:chExt cx="4307317" cy="4160999"/>
          </a:xfrm>
        </p:grpSpPr>
        <p:sp>
          <p:nvSpPr>
            <p:cNvPr id="59" name="矩形: 圓角 58">
              <a:extLst>
                <a:ext uri="{FF2B5EF4-FFF2-40B4-BE49-F238E27FC236}">
                  <a16:creationId xmlns:a16="http://schemas.microsoft.com/office/drawing/2014/main" id="{C2511F05-8A01-4370-AA52-96C8AF69796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60" name="矩形 59">
              <a:extLst>
                <a:ext uri="{FF2B5EF4-FFF2-40B4-BE49-F238E27FC236}">
                  <a16:creationId xmlns:a16="http://schemas.microsoft.com/office/drawing/2014/main" id="{B06132F5-2FDB-4BF7-A1AC-1CCC806AACBA}"/>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pic>
        <p:nvPicPr>
          <p:cNvPr id="71" name="圖片 14">
            <a:extLst>
              <a:ext uri="{FF2B5EF4-FFF2-40B4-BE49-F238E27FC236}">
                <a16:creationId xmlns:a16="http://schemas.microsoft.com/office/drawing/2014/main" id="{60AF69FD-44C2-45A2-BE8B-5C48752175FA}"/>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014915" y="1984390"/>
            <a:ext cx="3084097" cy="720228"/>
          </a:xfrm>
          <a:prstGeom prst="rect">
            <a:avLst/>
          </a:prstGeom>
        </p:spPr>
      </p:pic>
      <p:sp>
        <p:nvSpPr>
          <p:cNvPr id="72" name="TextBox 6">
            <a:extLst>
              <a:ext uri="{FF2B5EF4-FFF2-40B4-BE49-F238E27FC236}">
                <a16:creationId xmlns:a16="http://schemas.microsoft.com/office/drawing/2014/main" id="{859B071A-52F3-4B56-8968-C48CEF5F2470}"/>
              </a:ext>
            </a:extLst>
          </p:cNvPr>
          <p:cNvSpPr txBox="1"/>
          <p:nvPr/>
        </p:nvSpPr>
        <p:spPr>
          <a:xfrm>
            <a:off x="8200504" y="2018888"/>
            <a:ext cx="2531269" cy="969496"/>
          </a:xfrm>
          <a:prstGeom prst="rect">
            <a:avLst/>
          </a:prstGeom>
          <a:noFill/>
        </p:spPr>
        <p:txBody>
          <a:bodyPr wrap="square" lIns="91440" tIns="45720" rIns="91440" bIns="45720" rtlCol="0" anchor="t">
            <a:spAutoFit/>
          </a:bodyPr>
          <a:lstStyle/>
          <a:p>
            <a:pPr algn="ctr"/>
            <a:r>
              <a:rPr lang="zh-TW" sz="2100" b="1">
                <a:solidFill>
                  <a:schemeClr val="bg1"/>
                </a:solidFill>
                <a:latin typeface="Meiryo UI" panose="020B0604030504040204" pitchFamily="50" charset="-128"/>
                <a:ea typeface="Meiryo UI" panose="020B0604030504040204" pitchFamily="50" charset="-128"/>
                <a:cs typeface="+mn-ea"/>
                <a:sym typeface="+mn-lt"/>
              </a:rPr>
              <a:t>ソーシャルメディア</a:t>
            </a:r>
            <a:endParaRPr lang="en-US" altLang="zh-TW">
              <a:solidFill>
                <a:schemeClr val="bg1"/>
              </a:solidFill>
              <a:latin typeface="Meiryo UI" panose="020B0604030504040204" pitchFamily="50" charset="-128"/>
              <a:ea typeface="Meiryo UI" panose="020B0604030504040204" pitchFamily="50" charset="-128"/>
            </a:endParaRPr>
          </a:p>
          <a:p>
            <a:pPr algn="ctr"/>
            <a:r>
              <a:rPr lang="en-US" altLang="zh-TW" dirty="0">
                <a:latin typeface="Meiryo UI" panose="020B0604030504040204" pitchFamily="50" charset="-128"/>
                <a:ea typeface="Meiryo UI" panose="020B0604030504040204" pitchFamily="50" charset="-128"/>
                <a:sym typeface="+mn-lt"/>
              </a:rPr>
              <a:t/>
            </a:r>
            <a:br>
              <a:rPr lang="en-US" altLang="zh-TW" dirty="0">
                <a:latin typeface="Meiryo UI" panose="020B0604030504040204" pitchFamily="50" charset="-128"/>
                <a:ea typeface="Meiryo UI" panose="020B0604030504040204" pitchFamily="50" charset="-128"/>
                <a:sym typeface="+mn-lt"/>
              </a:rPr>
            </a:br>
            <a:endParaRPr lang="en-US" altLang="zh-TW" dirty="0">
              <a:latin typeface="Meiryo UI" panose="020B0604030504040204" pitchFamily="50" charset="-128"/>
              <a:ea typeface="Meiryo UI" panose="020B0604030504040204" pitchFamily="50" charset="-128"/>
            </a:endParaRPr>
          </a:p>
        </p:txBody>
      </p:sp>
      <p:sp>
        <p:nvSpPr>
          <p:cNvPr id="73" name="TextBox 6">
            <a:extLst>
              <a:ext uri="{FF2B5EF4-FFF2-40B4-BE49-F238E27FC236}">
                <a16:creationId xmlns:a16="http://schemas.microsoft.com/office/drawing/2014/main" id="{0D077611-4FE5-4152-8AFD-1E38DF219A5D}"/>
              </a:ext>
            </a:extLst>
          </p:cNvPr>
          <p:cNvSpPr txBox="1"/>
          <p:nvPr/>
        </p:nvSpPr>
        <p:spPr>
          <a:xfrm>
            <a:off x="840474" y="2564473"/>
            <a:ext cx="2691191" cy="748795"/>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QTS</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FileStation</a:t>
            </a:r>
            <a:r>
              <a:rPr lang="en-US" altLang="zh-TW" sz="2133" b="1">
                <a:latin typeface="Meiryo UI" panose="020B0604030504040204" pitchFamily="50" charset="-128"/>
                <a:ea typeface="Meiryo UI" panose="020B0604030504040204" pitchFamily="50" charset="-128"/>
                <a:cs typeface="+mn-ea"/>
                <a:sym typeface="+mn-lt"/>
              </a:rPr>
              <a:t> HD</a:t>
            </a:r>
            <a:endParaRPr lang="zh-TW" altLang="en-US" sz="2133" b="1">
              <a:latin typeface="Meiryo UI" panose="020B0604030504040204" pitchFamily="50" charset="-128"/>
              <a:ea typeface="Meiryo UI" panose="020B0604030504040204" pitchFamily="50" charset="-128"/>
              <a:cs typeface="+mn-ea"/>
              <a:sym typeface="+mn-lt"/>
            </a:endParaRPr>
          </a:p>
        </p:txBody>
      </p:sp>
      <p:sp>
        <p:nvSpPr>
          <p:cNvPr id="74" name="TextBox 6">
            <a:extLst>
              <a:ext uri="{FF2B5EF4-FFF2-40B4-BE49-F238E27FC236}">
                <a16:creationId xmlns:a16="http://schemas.microsoft.com/office/drawing/2014/main" id="{3385CA55-0D82-4608-9CE2-0E386AACF92C}"/>
              </a:ext>
            </a:extLst>
          </p:cNvPr>
          <p:cNvSpPr txBox="1"/>
          <p:nvPr/>
        </p:nvSpPr>
        <p:spPr>
          <a:xfrm>
            <a:off x="4527512" y="2712081"/>
            <a:ext cx="3440267" cy="420564"/>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QVR Pro Client</a:t>
            </a:r>
          </a:p>
        </p:txBody>
      </p:sp>
      <p:sp>
        <p:nvSpPr>
          <p:cNvPr id="75" name="TextBox 6">
            <a:extLst>
              <a:ext uri="{FF2B5EF4-FFF2-40B4-BE49-F238E27FC236}">
                <a16:creationId xmlns:a16="http://schemas.microsoft.com/office/drawing/2014/main" id="{E6958C8B-E6AA-4B21-8A06-5DD462CC29FA}"/>
              </a:ext>
            </a:extLst>
          </p:cNvPr>
          <p:cNvSpPr txBox="1"/>
          <p:nvPr/>
        </p:nvSpPr>
        <p:spPr>
          <a:xfrm>
            <a:off x="8051940" y="2564474"/>
            <a:ext cx="3440267" cy="748795"/>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Skype</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Facebook</a:t>
            </a:r>
          </a:p>
        </p:txBody>
      </p:sp>
      <p:sp>
        <p:nvSpPr>
          <p:cNvPr id="76" name="TextBox 6">
            <a:extLst>
              <a:ext uri="{FF2B5EF4-FFF2-40B4-BE49-F238E27FC236}">
                <a16:creationId xmlns:a16="http://schemas.microsoft.com/office/drawing/2014/main" id="{34995A18-CC7D-4FAD-9194-A7FC5666EDEA}"/>
              </a:ext>
            </a:extLst>
          </p:cNvPr>
          <p:cNvSpPr txBox="1"/>
          <p:nvPr/>
        </p:nvSpPr>
        <p:spPr>
          <a:xfrm>
            <a:off x="865345" y="4511585"/>
            <a:ext cx="3233308" cy="1405256"/>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HD Player</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Clementine</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Spotify</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TuneIn Radio</a:t>
            </a:r>
          </a:p>
        </p:txBody>
      </p:sp>
      <p:sp>
        <p:nvSpPr>
          <p:cNvPr id="77" name="TextBox 6">
            <a:extLst>
              <a:ext uri="{FF2B5EF4-FFF2-40B4-BE49-F238E27FC236}">
                <a16:creationId xmlns:a16="http://schemas.microsoft.com/office/drawing/2014/main" id="{EA5E6188-F0C1-4E27-A360-AA21092C6676}"/>
              </a:ext>
            </a:extLst>
          </p:cNvPr>
          <p:cNvSpPr txBox="1"/>
          <p:nvPr/>
        </p:nvSpPr>
        <p:spPr>
          <a:xfrm>
            <a:off x="4505427" y="4539457"/>
            <a:ext cx="3440267" cy="1077026"/>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PhotoStation</a:t>
            </a:r>
            <a:r>
              <a:rPr lang="en-US" altLang="zh-TW" sz="2133" b="1">
                <a:latin typeface="Meiryo UI" panose="020B0604030504040204" pitchFamily="50" charset="-128"/>
                <a:ea typeface="Meiryo UI" panose="020B0604030504040204" pitchFamily="50" charset="-128"/>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VideoStation</a:t>
            </a:r>
            <a:r>
              <a:rPr lang="en-US" altLang="zh-TW" sz="2133" b="1">
                <a:latin typeface="Meiryo UI" panose="020B0604030504040204" pitchFamily="50" charset="-128"/>
                <a:ea typeface="Meiryo UI" panose="020B0604030504040204" pitchFamily="50" charset="-128"/>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MusicStation</a:t>
            </a:r>
            <a:r>
              <a:rPr lang="en-US" altLang="zh-TW" sz="2133" b="1">
                <a:latin typeface="Meiryo UI" panose="020B0604030504040204" pitchFamily="50" charset="-128"/>
                <a:ea typeface="Meiryo UI" panose="020B0604030504040204" pitchFamily="50" charset="-128"/>
                <a:cs typeface="+mn-ea"/>
                <a:sym typeface="+mn-lt"/>
              </a:rPr>
              <a:t> HD</a:t>
            </a:r>
          </a:p>
        </p:txBody>
      </p:sp>
      <p:sp>
        <p:nvSpPr>
          <p:cNvPr id="78" name="TextBox 6">
            <a:extLst>
              <a:ext uri="{FF2B5EF4-FFF2-40B4-BE49-F238E27FC236}">
                <a16:creationId xmlns:a16="http://schemas.microsoft.com/office/drawing/2014/main" id="{260F1BB3-D91E-42F7-A640-DCD5302B4CAB}"/>
              </a:ext>
            </a:extLst>
          </p:cNvPr>
          <p:cNvSpPr txBox="1"/>
          <p:nvPr/>
        </p:nvSpPr>
        <p:spPr>
          <a:xfrm>
            <a:off x="8101072" y="4459299"/>
            <a:ext cx="3440267" cy="1077026"/>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Chrome</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Firefox</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LibreOffice</a:t>
            </a:r>
          </a:p>
        </p:txBody>
      </p:sp>
      <p:pic>
        <p:nvPicPr>
          <p:cNvPr id="81" name="圖片 14">
            <a:extLst>
              <a:ext uri="{FF2B5EF4-FFF2-40B4-BE49-F238E27FC236}">
                <a16:creationId xmlns:a16="http://schemas.microsoft.com/office/drawing/2014/main" id="{7330F25F-E378-43D1-BAB8-814150A1B13D}"/>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406589" y="2031790"/>
            <a:ext cx="3084097" cy="720228"/>
          </a:xfrm>
          <a:prstGeom prst="rect">
            <a:avLst/>
          </a:prstGeom>
        </p:spPr>
      </p:pic>
      <p:sp>
        <p:nvSpPr>
          <p:cNvPr id="68" name="TextBox 6">
            <a:extLst>
              <a:ext uri="{FF2B5EF4-FFF2-40B4-BE49-F238E27FC236}">
                <a16:creationId xmlns:a16="http://schemas.microsoft.com/office/drawing/2014/main" id="{F11FF482-855F-48C6-B776-58D440032240}"/>
              </a:ext>
            </a:extLst>
          </p:cNvPr>
          <p:cNvSpPr txBox="1"/>
          <p:nvPr/>
        </p:nvSpPr>
        <p:spPr>
          <a:xfrm>
            <a:off x="4842336" y="2066498"/>
            <a:ext cx="2286923" cy="415498"/>
          </a:xfrm>
          <a:prstGeom prst="rect">
            <a:avLst/>
          </a:prstGeom>
          <a:noFill/>
        </p:spPr>
        <p:txBody>
          <a:bodyPr wrap="square" lIns="91440" tIns="45720" rIns="91440" bIns="45720" rtlCol="0" anchor="t">
            <a:spAutoFit/>
          </a:bodyPr>
          <a:lstStyle/>
          <a:p>
            <a:pPr algn="ctr"/>
            <a:r>
              <a:rPr lang="en-US" sz="2100" b="1" err="1">
                <a:solidFill>
                  <a:schemeClr val="bg1"/>
                </a:solidFill>
                <a:latin typeface="Meiryo UI" panose="020B0604030504040204" pitchFamily="50" charset="-128"/>
                <a:ea typeface="Meiryo UI" panose="020B0604030504040204" pitchFamily="50" charset="-128"/>
                <a:cs typeface="Arial"/>
                <a:sym typeface="+mn-lt"/>
              </a:rPr>
              <a:t>監視</a:t>
            </a:r>
            <a:endParaRPr lang="en-US" altLang="zh-TW" err="1">
              <a:solidFill>
                <a:schemeClr val="bg1"/>
              </a:solidFill>
              <a:latin typeface="Meiryo UI" panose="020B0604030504040204" pitchFamily="50" charset="-128"/>
              <a:ea typeface="Meiryo UI" panose="020B0604030504040204" pitchFamily="50" charset="-128"/>
            </a:endParaRPr>
          </a:p>
        </p:txBody>
      </p:sp>
      <p:pic>
        <p:nvPicPr>
          <p:cNvPr id="82" name="圖片 14">
            <a:extLst>
              <a:ext uri="{FF2B5EF4-FFF2-40B4-BE49-F238E27FC236}">
                <a16:creationId xmlns:a16="http://schemas.microsoft.com/office/drawing/2014/main" id="{ADF365CF-B5EF-4C46-B5B8-58D245EF3BC0}"/>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26825" y="2031315"/>
            <a:ext cx="3084097" cy="720228"/>
          </a:xfrm>
          <a:prstGeom prst="rect">
            <a:avLst/>
          </a:prstGeom>
        </p:spPr>
      </p:pic>
      <p:pic>
        <p:nvPicPr>
          <p:cNvPr id="83" name="圖片 14">
            <a:extLst>
              <a:ext uri="{FF2B5EF4-FFF2-40B4-BE49-F238E27FC236}">
                <a16:creationId xmlns:a16="http://schemas.microsoft.com/office/drawing/2014/main" id="{BEB1FCC5-64E4-4515-AB17-18D8EA499390}"/>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021858" y="3742355"/>
            <a:ext cx="3084097" cy="720228"/>
          </a:xfrm>
          <a:prstGeom prst="rect">
            <a:avLst/>
          </a:prstGeom>
        </p:spPr>
      </p:pic>
      <p:pic>
        <p:nvPicPr>
          <p:cNvPr id="84" name="圖片 14">
            <a:extLst>
              <a:ext uri="{FF2B5EF4-FFF2-40B4-BE49-F238E27FC236}">
                <a16:creationId xmlns:a16="http://schemas.microsoft.com/office/drawing/2014/main" id="{CF8035A9-252D-47D3-BDF7-3FF6C8BEB205}"/>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402242" y="3789755"/>
            <a:ext cx="3084097" cy="720228"/>
          </a:xfrm>
          <a:prstGeom prst="rect">
            <a:avLst/>
          </a:prstGeom>
        </p:spPr>
      </p:pic>
      <p:pic>
        <p:nvPicPr>
          <p:cNvPr id="85" name="圖片 14">
            <a:extLst>
              <a:ext uri="{FF2B5EF4-FFF2-40B4-BE49-F238E27FC236}">
                <a16:creationId xmlns:a16="http://schemas.microsoft.com/office/drawing/2014/main" id="{BC060B17-46C8-4F50-9F4B-27E91F8547AF}"/>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33768" y="3789281"/>
            <a:ext cx="3084097" cy="720228"/>
          </a:xfrm>
          <a:prstGeom prst="rect">
            <a:avLst/>
          </a:prstGeom>
        </p:spPr>
      </p:pic>
      <p:sp>
        <p:nvSpPr>
          <p:cNvPr id="62" name="TextBox 6">
            <a:extLst>
              <a:ext uri="{FF2B5EF4-FFF2-40B4-BE49-F238E27FC236}">
                <a16:creationId xmlns:a16="http://schemas.microsoft.com/office/drawing/2014/main" id="{37CEF86A-1259-446B-8045-3CED5A4CAEAB}"/>
              </a:ext>
            </a:extLst>
          </p:cNvPr>
          <p:cNvSpPr txBox="1"/>
          <p:nvPr/>
        </p:nvSpPr>
        <p:spPr>
          <a:xfrm>
            <a:off x="788942" y="2121867"/>
            <a:ext cx="2963198" cy="738664"/>
          </a:xfrm>
          <a:prstGeom prst="rect">
            <a:avLst/>
          </a:prstGeom>
          <a:noFill/>
        </p:spPr>
        <p:txBody>
          <a:bodyPr wrap="square" lIns="91440" tIns="45720" rIns="91440" bIns="45720" rtlCol="0" anchor="t">
            <a:spAutoFit/>
          </a:bodyPr>
          <a:lstStyle/>
          <a:p>
            <a:pPr algn="ctr"/>
            <a:r>
              <a:rPr lang="zh-TW" altLang="en-US" sz="2100" b="1">
                <a:solidFill>
                  <a:schemeClr val="bg1"/>
                </a:solidFill>
                <a:latin typeface="Meiryo UI" panose="020B0604030504040204" pitchFamily="50" charset="-128"/>
                <a:ea typeface="Meiryo UI" panose="020B0604030504040204" pitchFamily="50" charset="-128"/>
                <a:cs typeface="+mn-ea"/>
                <a:sym typeface="+mn-lt"/>
              </a:rPr>
              <a:t>システムマネジメント</a:t>
            </a:r>
            <a:endParaRPr lang="en-US" altLang="zh-TW">
              <a:solidFill>
                <a:schemeClr val="bg1"/>
              </a:solidFill>
              <a:latin typeface="Meiryo UI" panose="020B0604030504040204" pitchFamily="50" charset="-128"/>
              <a:ea typeface="Meiryo UI" panose="020B0604030504040204" pitchFamily="50" charset="-128"/>
            </a:endParaRPr>
          </a:p>
          <a:p>
            <a:pPr algn="ctr"/>
            <a:endParaRPr lang="zh-TW" altLang="en-US" sz="21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64" name="TextBox 6">
            <a:extLst>
              <a:ext uri="{FF2B5EF4-FFF2-40B4-BE49-F238E27FC236}">
                <a16:creationId xmlns:a16="http://schemas.microsoft.com/office/drawing/2014/main" id="{F14C217C-F2AB-423C-87FC-B9CEA1E01747}"/>
              </a:ext>
            </a:extLst>
          </p:cNvPr>
          <p:cNvSpPr txBox="1"/>
          <p:nvPr/>
        </p:nvSpPr>
        <p:spPr>
          <a:xfrm>
            <a:off x="4401860" y="3837614"/>
            <a:ext cx="3048834" cy="969496"/>
          </a:xfrm>
          <a:prstGeom prst="rect">
            <a:avLst/>
          </a:prstGeom>
          <a:noFill/>
        </p:spPr>
        <p:txBody>
          <a:bodyPr wrap="square" lIns="91440" tIns="45720" rIns="91440" bIns="45720" rtlCol="0" anchor="t">
            <a:spAutoFit/>
          </a:bodyPr>
          <a:lstStyle/>
          <a:p>
            <a:pPr algn="ctr"/>
            <a:r>
              <a:rPr lang="zh-TW" sz="2100" b="1">
                <a:solidFill>
                  <a:schemeClr val="bg1"/>
                </a:solidFill>
                <a:latin typeface="Meiryo UI" panose="020B0604030504040204" pitchFamily="50" charset="-128"/>
                <a:ea typeface="Meiryo UI" panose="020B0604030504040204" pitchFamily="50" charset="-128"/>
                <a:cs typeface="+mn-ea"/>
                <a:sym typeface="+mn-lt"/>
              </a:rPr>
              <a:t>メディア管理</a:t>
            </a:r>
            <a:endParaRPr lang="en-US" altLang="zh-TW">
              <a:solidFill>
                <a:schemeClr val="bg1"/>
              </a:solidFill>
              <a:latin typeface="Meiryo UI" panose="020B0604030504040204" pitchFamily="50" charset="-128"/>
              <a:ea typeface="Meiryo UI" panose="020B0604030504040204" pitchFamily="50" charset="-128"/>
              <a:sym typeface="+mn-lt"/>
            </a:endParaRPr>
          </a:p>
          <a:p>
            <a:pPr algn="ctr"/>
            <a:r>
              <a:rPr lang="en-US" altLang="zh-TW" dirty="0">
                <a:latin typeface="Meiryo UI" panose="020B0604030504040204" pitchFamily="50" charset="-128"/>
                <a:ea typeface="Meiryo UI" panose="020B0604030504040204" pitchFamily="50" charset="-128"/>
                <a:sym typeface="+mn-lt"/>
              </a:rPr>
              <a:t/>
            </a:r>
            <a:br>
              <a:rPr lang="en-US" altLang="zh-TW" dirty="0">
                <a:latin typeface="Meiryo UI" panose="020B0604030504040204" pitchFamily="50" charset="-128"/>
                <a:ea typeface="Meiryo UI" panose="020B0604030504040204" pitchFamily="50" charset="-128"/>
                <a:sym typeface="+mn-lt"/>
              </a:rPr>
            </a:br>
            <a:endParaRPr lang="en-US" altLang="zh-TW" dirty="0">
              <a:latin typeface="Meiryo UI" panose="020B0604030504040204" pitchFamily="50" charset="-128"/>
              <a:ea typeface="Meiryo UI" panose="020B0604030504040204" pitchFamily="50" charset="-128"/>
            </a:endParaRPr>
          </a:p>
        </p:txBody>
      </p:sp>
      <p:sp>
        <p:nvSpPr>
          <p:cNvPr id="66" name="TextBox 6">
            <a:extLst>
              <a:ext uri="{FF2B5EF4-FFF2-40B4-BE49-F238E27FC236}">
                <a16:creationId xmlns:a16="http://schemas.microsoft.com/office/drawing/2014/main" id="{9870B968-73A8-4D6C-A030-A2AB977C2972}"/>
              </a:ext>
            </a:extLst>
          </p:cNvPr>
          <p:cNvSpPr txBox="1"/>
          <p:nvPr/>
        </p:nvSpPr>
        <p:spPr>
          <a:xfrm>
            <a:off x="1026394" y="3837731"/>
            <a:ext cx="2286923" cy="415498"/>
          </a:xfrm>
          <a:prstGeom prst="rect">
            <a:avLst/>
          </a:prstGeom>
          <a:noFill/>
        </p:spPr>
        <p:txBody>
          <a:bodyPr wrap="square" lIns="91440" tIns="45720" rIns="91440" bIns="45720" rtlCol="0" anchor="t">
            <a:spAutoFit/>
          </a:bodyPr>
          <a:lstStyle/>
          <a:p>
            <a:pPr algn="ctr"/>
            <a:r>
              <a:rPr lang="en-US" sz="2100" b="1" err="1">
                <a:solidFill>
                  <a:schemeClr val="bg1"/>
                </a:solidFill>
                <a:latin typeface="Meiryo UI" panose="020B0604030504040204" pitchFamily="50" charset="-128"/>
                <a:ea typeface="Meiryo UI" panose="020B0604030504040204" pitchFamily="50" charset="-128"/>
                <a:cs typeface="Arial"/>
                <a:sym typeface="+mn-lt"/>
              </a:rPr>
              <a:t>マルチメディア</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70" name="TextBox 6">
            <a:extLst>
              <a:ext uri="{FF2B5EF4-FFF2-40B4-BE49-F238E27FC236}">
                <a16:creationId xmlns:a16="http://schemas.microsoft.com/office/drawing/2014/main" id="{5CB2E845-4615-40A4-9336-9F746917F376}"/>
              </a:ext>
            </a:extLst>
          </p:cNvPr>
          <p:cNvSpPr txBox="1"/>
          <p:nvPr/>
        </p:nvSpPr>
        <p:spPr>
          <a:xfrm>
            <a:off x="7847849" y="3833268"/>
            <a:ext cx="3429834" cy="700192"/>
          </a:xfrm>
          <a:prstGeom prst="rect">
            <a:avLst/>
          </a:prstGeom>
          <a:noFill/>
        </p:spPr>
        <p:txBody>
          <a:bodyPr wrap="square" lIns="91440" tIns="45720" rIns="91440" bIns="45720" rtlCol="0" anchor="t">
            <a:spAutoFit/>
          </a:bodyPr>
          <a:lstStyle/>
          <a:p>
            <a:pPr algn="ctr"/>
            <a:r>
              <a:rPr lang="en-US" sz="2100" b="1" err="1">
                <a:solidFill>
                  <a:schemeClr val="bg1"/>
                </a:solidFill>
                <a:latin typeface="Meiryo UI" panose="020B0604030504040204" pitchFamily="50" charset="-128"/>
                <a:ea typeface="Meiryo UI" panose="020B0604030504040204" pitchFamily="50" charset="-128"/>
                <a:cs typeface="Arial"/>
                <a:sym typeface="+mn-lt"/>
              </a:rPr>
              <a:t>ブラウザと生産性</a:t>
            </a:r>
            <a:endParaRPr lang="en-US" altLang="zh-TW" err="1">
              <a:solidFill>
                <a:schemeClr val="bg1"/>
              </a:solidFill>
              <a:latin typeface="Meiryo UI" panose="020B0604030504040204" pitchFamily="50" charset="-128"/>
              <a:ea typeface="Meiryo UI" panose="020B0604030504040204" pitchFamily="50" charset="-128"/>
            </a:endParaRPr>
          </a:p>
          <a:p>
            <a:pPr algn="ct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sp>
        <p:nvSpPr>
          <p:cNvPr id="3" name="矩形: 圓角 2">
            <a:extLst>
              <a:ext uri="{FF2B5EF4-FFF2-40B4-BE49-F238E27FC236}">
                <a16:creationId xmlns:a16="http://schemas.microsoft.com/office/drawing/2014/main" id="{8E490C43-F3DB-F8EE-7E1A-468DE155BD85}"/>
              </a:ext>
            </a:extLst>
          </p:cNvPr>
          <p:cNvSpPr/>
          <p:nvPr/>
        </p:nvSpPr>
        <p:spPr>
          <a:xfrm>
            <a:off x="9505616" y="4655911"/>
            <a:ext cx="2689769" cy="2516778"/>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61" name="圖片 60"/>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525633" y="5020665"/>
            <a:ext cx="2867253" cy="1792352"/>
          </a:xfrm>
          <a:prstGeom prst="rect">
            <a:avLst/>
          </a:prstGeom>
        </p:spPr>
      </p:pic>
      <p:pic>
        <p:nvPicPr>
          <p:cNvPr id="6" name="Shape 1694">
            <a:extLst>
              <a:ext uri="{FF2B5EF4-FFF2-40B4-BE49-F238E27FC236}">
                <a16:creationId xmlns:a16="http://schemas.microsoft.com/office/drawing/2014/main" id="{27B454F3-8A35-9877-2EBF-42DFE0043980}"/>
              </a:ext>
            </a:extLst>
          </p:cNvPr>
          <p:cNvPicPr preferRelativeResize="0"/>
          <p:nvPr/>
        </p:nvPicPr>
        <p:blipFill rotWithShape="1">
          <a:blip r:embed="rId6">
            <a:alphaModFix/>
          </a:blip>
          <a:srcRect/>
          <a:stretch/>
        </p:blipFill>
        <p:spPr>
          <a:xfrm>
            <a:off x="3174355" y="2955471"/>
            <a:ext cx="720059" cy="719999"/>
          </a:xfrm>
          <a:prstGeom prst="rect">
            <a:avLst/>
          </a:prstGeom>
          <a:noFill/>
          <a:ln>
            <a:noFill/>
          </a:ln>
          <a:effectLst>
            <a:outerShdw blurRad="50800" dist="38100" dir="2700000" algn="tl" rotWithShape="0">
              <a:srgbClr val="000000">
                <a:alpha val="40000"/>
              </a:srgbClr>
            </a:outerShdw>
          </a:effectLst>
        </p:spPr>
      </p:pic>
      <p:pic>
        <p:nvPicPr>
          <p:cNvPr id="7" name="圖片 7">
            <a:extLst>
              <a:ext uri="{FF2B5EF4-FFF2-40B4-BE49-F238E27FC236}">
                <a16:creationId xmlns:a16="http://schemas.microsoft.com/office/drawing/2014/main" id="{94EB5A85-A12A-3498-9DFC-332B5F2FE3F5}"/>
              </a:ext>
            </a:extLst>
          </p:cNvPr>
          <p:cNvPicPr>
            <a:picLocks noChangeAspect="1"/>
          </p:cNvPicPr>
          <p:nvPr/>
        </p:nvPicPr>
        <p:blipFill>
          <a:blip r:embed="rId7"/>
          <a:stretch>
            <a:fillRect/>
          </a:stretch>
        </p:blipFill>
        <p:spPr>
          <a:xfrm>
            <a:off x="6780638" y="5577352"/>
            <a:ext cx="693699" cy="684174"/>
          </a:xfrm>
          <a:prstGeom prst="rect">
            <a:avLst/>
          </a:prstGeom>
        </p:spPr>
      </p:pic>
      <p:pic>
        <p:nvPicPr>
          <p:cNvPr id="8" name="圖片 8" descr="一張含有 文字, 急救箱, 美工圖案 的圖片&#10;&#10;自動產生的描述">
            <a:extLst>
              <a:ext uri="{FF2B5EF4-FFF2-40B4-BE49-F238E27FC236}">
                <a16:creationId xmlns:a16="http://schemas.microsoft.com/office/drawing/2014/main" id="{E7897755-60E1-923A-8228-402709DE207B}"/>
              </a:ext>
            </a:extLst>
          </p:cNvPr>
          <p:cNvPicPr>
            <a:picLocks noChangeAspect="1"/>
          </p:cNvPicPr>
          <p:nvPr/>
        </p:nvPicPr>
        <p:blipFill>
          <a:blip r:embed="rId8"/>
          <a:stretch>
            <a:fillRect/>
          </a:stretch>
        </p:blipFill>
        <p:spPr>
          <a:xfrm>
            <a:off x="3170548" y="5577353"/>
            <a:ext cx="684174" cy="684174"/>
          </a:xfrm>
          <a:prstGeom prst="rect">
            <a:avLst/>
          </a:prstGeom>
        </p:spPr>
      </p:pic>
      <p:pic>
        <p:nvPicPr>
          <p:cNvPr id="12" name="圖片 12" descr="一張含有 文字, 標誌 的圖片&#10;&#10;自動產生的描述">
            <a:extLst>
              <a:ext uri="{FF2B5EF4-FFF2-40B4-BE49-F238E27FC236}">
                <a16:creationId xmlns:a16="http://schemas.microsoft.com/office/drawing/2014/main" id="{90852E75-64C8-37A8-3DF4-BB587CC1D7D3}"/>
              </a:ext>
            </a:extLst>
          </p:cNvPr>
          <p:cNvPicPr>
            <a:picLocks noChangeAspect="1"/>
          </p:cNvPicPr>
          <p:nvPr/>
        </p:nvPicPr>
        <p:blipFill>
          <a:blip r:embed="rId9"/>
          <a:stretch>
            <a:fillRect/>
          </a:stretch>
        </p:blipFill>
        <p:spPr>
          <a:xfrm>
            <a:off x="6814673" y="2967503"/>
            <a:ext cx="709265" cy="709265"/>
          </a:xfrm>
          <a:prstGeom prst="rect">
            <a:avLst/>
          </a:prstGeom>
        </p:spPr>
      </p:pic>
      <p:pic>
        <p:nvPicPr>
          <p:cNvPr id="5" name="圖片 8" descr="一張含有 文字, 美工圖案 的圖片&#10;&#10;自動產生的描述">
            <a:extLst>
              <a:ext uri="{FF2B5EF4-FFF2-40B4-BE49-F238E27FC236}">
                <a16:creationId xmlns:a16="http://schemas.microsoft.com/office/drawing/2014/main" id="{F2600695-42B0-41E1-686F-18D83F3C7BB3}"/>
              </a:ext>
            </a:extLst>
          </p:cNvPr>
          <p:cNvPicPr>
            <a:picLocks noChangeAspect="1"/>
          </p:cNvPicPr>
          <p:nvPr/>
        </p:nvPicPr>
        <p:blipFill>
          <a:blip r:embed="rId10"/>
          <a:stretch>
            <a:fillRect/>
          </a:stretch>
        </p:blipFill>
        <p:spPr>
          <a:xfrm>
            <a:off x="10525991" y="2963574"/>
            <a:ext cx="647700" cy="619125"/>
          </a:xfrm>
          <a:prstGeom prst="rect">
            <a:avLst/>
          </a:prstGeom>
        </p:spPr>
      </p:pic>
    </p:spTree>
    <p:extLst>
      <p:ext uri="{BB962C8B-B14F-4D97-AF65-F5344CB8AC3E}">
        <p14:creationId xmlns:p14="http://schemas.microsoft.com/office/powerpoint/2010/main" val="27847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A2A9868-BC1F-3A17-3D78-712886405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Google Shape;1617;p84">
            <a:extLst>
              <a:ext uri="{FF2B5EF4-FFF2-40B4-BE49-F238E27FC236}">
                <a16:creationId xmlns:a16="http://schemas.microsoft.com/office/drawing/2014/main" id="{8A476D23-A174-0F21-9220-1B86BF93A84D}"/>
              </a:ext>
            </a:extLst>
          </p:cNvPr>
          <p:cNvSpPr/>
          <p:nvPr/>
        </p:nvSpPr>
        <p:spPr>
          <a:xfrm>
            <a:off x="7515086" y="3021103"/>
            <a:ext cx="4342894" cy="790859"/>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26" name="Google Shape;1617;p84">
            <a:extLst>
              <a:ext uri="{FF2B5EF4-FFF2-40B4-BE49-F238E27FC236}">
                <a16:creationId xmlns:a16="http://schemas.microsoft.com/office/drawing/2014/main" id="{6B1323D2-9A9D-D6C6-CC8F-086473C2E1B5}"/>
              </a:ext>
            </a:extLst>
          </p:cNvPr>
          <p:cNvSpPr/>
          <p:nvPr/>
        </p:nvSpPr>
        <p:spPr>
          <a:xfrm>
            <a:off x="7543963" y="4214458"/>
            <a:ext cx="4342894" cy="790859"/>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24" name="Google Shape;1617;p84">
            <a:extLst>
              <a:ext uri="{FF2B5EF4-FFF2-40B4-BE49-F238E27FC236}">
                <a16:creationId xmlns:a16="http://schemas.microsoft.com/office/drawing/2014/main" id="{E5EF2032-C244-D2BC-4ADB-B10F73D4918D}"/>
              </a:ext>
            </a:extLst>
          </p:cNvPr>
          <p:cNvSpPr/>
          <p:nvPr/>
        </p:nvSpPr>
        <p:spPr>
          <a:xfrm>
            <a:off x="7515086" y="1969139"/>
            <a:ext cx="4342894" cy="756282"/>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31" name="標題 30"/>
          <p:cNvSpPr>
            <a:spLocks noGrp="1"/>
          </p:cNvSpPr>
          <p:nvPr>
            <p:ph type="title" idx="4294967295"/>
          </p:nvPr>
        </p:nvSpPr>
        <p:spPr>
          <a:xfrm>
            <a:off x="0" y="509588"/>
            <a:ext cx="12192000" cy="749300"/>
          </a:xfrm>
        </p:spPr>
        <p:txBody>
          <a:bodyPr>
            <a:normAutofit/>
          </a:bodyPr>
          <a:lstStyle/>
          <a:p>
            <a:pPr algn="ctr"/>
            <a:r>
              <a:rPr lang="zh-TW" altLang="en-US" sz="4000" b="1">
                <a:latin typeface="Meiryo UI" panose="020B0604030504040204" pitchFamily="50" charset="-128"/>
                <a:ea typeface="Meiryo UI" panose="020B0604030504040204" pitchFamily="50" charset="-128"/>
                <a:cs typeface="+mn-ea"/>
                <a:sym typeface="+mn-lt"/>
              </a:rPr>
              <a:t>フル</a:t>
            </a:r>
            <a:r>
              <a:rPr lang="zh-TW" sz="4000" b="1">
                <a:latin typeface="Meiryo UI" panose="020B0604030504040204" pitchFamily="50" charset="-128"/>
                <a:ea typeface="Meiryo UI" panose="020B0604030504040204" pitchFamily="50" charset="-128"/>
                <a:cs typeface="+mn-ea"/>
                <a:sym typeface="+mn-lt"/>
              </a:rPr>
              <a:t>4K UHD</a:t>
            </a:r>
            <a:r>
              <a:rPr lang="zh-TW" altLang="en-US" sz="4000" b="1">
                <a:latin typeface="Meiryo UI" panose="020B0604030504040204" pitchFamily="50" charset="-128"/>
                <a:ea typeface="Meiryo UI" panose="020B0604030504040204" pitchFamily="50" charset="-128"/>
                <a:cs typeface="+mn-ea"/>
                <a:sym typeface="+mn-lt"/>
              </a:rPr>
              <a:t>マルチメディア体験</a:t>
            </a:r>
            <a:endParaRPr lang="en-US" altLang="zh-TW">
              <a:latin typeface="Meiryo UI" panose="020B0604030504040204" pitchFamily="50" charset="-128"/>
              <a:ea typeface="Meiryo UI" panose="020B0604030504040204" pitchFamily="50" charset="-128"/>
            </a:endParaRPr>
          </a:p>
        </p:txBody>
      </p:sp>
      <p:pic>
        <p:nvPicPr>
          <p:cNvPr id="34" name="圖片 33" descr="Cinema28_51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75248" y="4145700"/>
            <a:ext cx="915155" cy="915155"/>
          </a:xfrm>
          <a:prstGeom prst="rect">
            <a:avLst/>
          </a:prstGeom>
          <a:effectLst>
            <a:outerShdw blurRad="431800" dist="368300" dir="5760000" sx="106000" sy="106000" algn="ctr" rotWithShape="0">
              <a:srgbClr val="000000">
                <a:alpha val="34000"/>
              </a:srgbClr>
            </a:outerShdw>
          </a:effectLst>
        </p:spPr>
      </p:pic>
      <p:sp>
        <p:nvSpPr>
          <p:cNvPr id="17" name="TextBox 16">
            <a:extLst>
              <a:ext uri="{FF2B5EF4-FFF2-40B4-BE49-F238E27FC236}">
                <a16:creationId xmlns:a16="http://schemas.microsoft.com/office/drawing/2014/main" id="{BF644836-3424-8940-BE3F-3E0B6DDA96B2}"/>
              </a:ext>
            </a:extLst>
          </p:cNvPr>
          <p:cNvSpPr txBox="1"/>
          <p:nvPr/>
        </p:nvSpPr>
        <p:spPr>
          <a:xfrm>
            <a:off x="7926148" y="3024531"/>
            <a:ext cx="4265681" cy="800219"/>
          </a:xfrm>
          <a:prstGeom prst="rect">
            <a:avLst/>
          </a:prstGeom>
          <a:noFill/>
        </p:spPr>
        <p:txBody>
          <a:bodyPr wrap="square" lIns="91440" tIns="45720" rIns="91440" bIns="45720" rtlCol="0" anchor="t">
            <a:spAutoFit/>
          </a:bodyPr>
          <a:lstStyle/>
          <a:p>
            <a:r>
              <a:rPr lang="en-US" altLang="zh-TW" sz="2300" b="1" dirty="0">
                <a:solidFill>
                  <a:schemeClr val="bg1"/>
                </a:solidFill>
                <a:latin typeface="Meiryo UI" panose="020B0604030504040204" pitchFamily="50" charset="-128"/>
                <a:ea typeface="Meiryo UI" panose="020B0604030504040204" pitchFamily="50" charset="-128"/>
                <a:cs typeface="+mn-ea"/>
                <a:sym typeface="+mn-lt"/>
              </a:rPr>
              <a:t>Plex </a:t>
            </a:r>
            <a:r>
              <a:rPr lang="en-US" altLang="zh-TW" sz="2300" b="1" dirty="0" err="1">
                <a:solidFill>
                  <a:schemeClr val="bg1"/>
                </a:solidFill>
                <a:latin typeface="Meiryo UI" panose="020B0604030504040204" pitchFamily="50" charset="-128"/>
                <a:ea typeface="Meiryo UI" panose="020B0604030504040204" pitchFamily="50" charset="-128"/>
                <a:cs typeface="+mn-ea"/>
                <a:sym typeface="+mn-lt"/>
              </a:rPr>
              <a:t>Serverストリーミング＆トランスコード</a:t>
            </a:r>
            <a:endParaRPr lang="en-US" altLang="en-US" sz="2300" b="1" dirty="0" err="1">
              <a:solidFill>
                <a:schemeClr val="bg1"/>
              </a:solidFill>
              <a:latin typeface="Meiryo UI" panose="020B0604030504040204" pitchFamily="50" charset="-128"/>
              <a:ea typeface="Meiryo UI" panose="020B0604030504040204" pitchFamily="50" charset="-128"/>
              <a:cs typeface="+mn-ea"/>
              <a:sym typeface="+mn-lt"/>
            </a:endParaRPr>
          </a:p>
        </p:txBody>
      </p:sp>
      <p:sp>
        <p:nvSpPr>
          <p:cNvPr id="22" name="TextBox 21">
            <a:extLst>
              <a:ext uri="{FF2B5EF4-FFF2-40B4-BE49-F238E27FC236}">
                <a16:creationId xmlns:a16="http://schemas.microsoft.com/office/drawing/2014/main" id="{4D497F24-3268-9B45-BC34-7411393F3B6B}"/>
              </a:ext>
            </a:extLst>
          </p:cNvPr>
          <p:cNvSpPr txBox="1"/>
          <p:nvPr/>
        </p:nvSpPr>
        <p:spPr>
          <a:xfrm>
            <a:off x="7908234" y="4221844"/>
            <a:ext cx="4026748" cy="1061829"/>
          </a:xfrm>
          <a:prstGeom prst="rect">
            <a:avLst/>
          </a:prstGeom>
          <a:noFill/>
        </p:spPr>
        <p:txBody>
          <a:bodyPr wrap="square" lIns="91440" tIns="45720" rIns="91440" bIns="45720" rtlCol="0" anchor="t">
            <a:spAutoFit/>
          </a:bodyPr>
          <a:lstStyle/>
          <a:p>
            <a:r>
              <a:rPr lang="zh-CN" sz="2000" b="1">
                <a:solidFill>
                  <a:schemeClr val="bg1"/>
                </a:solidFill>
                <a:latin typeface="Meiryo UI" panose="020B0604030504040204" pitchFamily="50" charset="-128"/>
                <a:ea typeface="Meiryo UI" panose="020B0604030504040204" pitchFamily="50" charset="-128"/>
                <a:cs typeface="+mn-ea"/>
                <a:sym typeface="+mn-lt"/>
              </a:rPr>
              <a:t>Cinema28</a:t>
            </a:r>
            <a:r>
              <a:rPr lang="zh-CN" altLang="en-US" sz="2000" b="1">
                <a:solidFill>
                  <a:schemeClr val="bg1"/>
                </a:solidFill>
                <a:latin typeface="Meiryo UI" panose="020B0604030504040204" pitchFamily="50" charset="-128"/>
                <a:ea typeface="Meiryo UI" panose="020B0604030504040204" pitchFamily="50" charset="-128"/>
                <a:cs typeface="+mn-ea"/>
                <a:sym typeface="+mn-lt"/>
              </a:rPr>
              <a:t>を</a:t>
            </a:r>
            <a:endParaRPr lang="zh-TW" altLang="en-US" sz="2000">
              <a:solidFill>
                <a:schemeClr val="bg1"/>
              </a:solidFill>
              <a:latin typeface="Meiryo UI" panose="020B0604030504040204" pitchFamily="50" charset="-128"/>
              <a:ea typeface="Meiryo UI" panose="020B0604030504040204" pitchFamily="50" charset="-128"/>
              <a:cs typeface="+mn-ea"/>
            </a:endParaRPr>
          </a:p>
          <a:p>
            <a:r>
              <a:rPr lang="zh-CN" altLang="en-US" sz="2000" b="1">
                <a:solidFill>
                  <a:schemeClr val="bg1"/>
                </a:solidFill>
                <a:latin typeface="Meiryo UI" panose="020B0604030504040204" pitchFamily="50" charset="-128"/>
                <a:ea typeface="Meiryo UI" panose="020B0604030504040204" pitchFamily="50" charset="-128"/>
                <a:cs typeface="+mn-ea"/>
                <a:sym typeface="+mn-lt"/>
              </a:rPr>
              <a:t>マルチルームストリーミングに活用</a:t>
            </a:r>
            <a:endParaRPr lang="zh-TW" altLang="en-US" sz="2000">
              <a:solidFill>
                <a:schemeClr val="bg1"/>
              </a:solidFill>
              <a:latin typeface="Meiryo UI" panose="020B0604030504040204" pitchFamily="50" charset="-128"/>
              <a:ea typeface="Meiryo UI" panose="020B0604030504040204" pitchFamily="50" charset="-128"/>
              <a:cs typeface="+mn-ea"/>
            </a:endParaRPr>
          </a:p>
          <a:p>
            <a:endParaRPr lang="zh-CN" altLang="en-US" sz="23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2" name="TextBox 11">
            <a:extLst>
              <a:ext uri="{FF2B5EF4-FFF2-40B4-BE49-F238E27FC236}">
                <a16:creationId xmlns:a16="http://schemas.microsoft.com/office/drawing/2014/main" id="{8AD5473D-B7CD-FF4E-984C-8D3633D04E85}"/>
              </a:ext>
            </a:extLst>
          </p:cNvPr>
          <p:cNvSpPr txBox="1"/>
          <p:nvPr/>
        </p:nvSpPr>
        <p:spPr>
          <a:xfrm>
            <a:off x="7902202" y="2126069"/>
            <a:ext cx="3961341" cy="446276"/>
          </a:xfrm>
          <a:prstGeom prst="rect">
            <a:avLst/>
          </a:prstGeom>
          <a:noFill/>
        </p:spPr>
        <p:txBody>
          <a:bodyPr wrap="none" lIns="91440" tIns="45720" rIns="91440" bIns="45720" rtlCol="0" anchor="t">
            <a:spAutoFit/>
          </a:bodyPr>
          <a:lstStyle/>
          <a:p>
            <a:r>
              <a:rPr lang="en-US" sz="2300" b="1" dirty="0">
                <a:solidFill>
                  <a:schemeClr val="bg1"/>
                </a:solidFill>
                <a:latin typeface="Meiryo UI" panose="020B0604030504040204" pitchFamily="50" charset="-128"/>
                <a:ea typeface="Meiryo UI" panose="020B0604030504040204" pitchFamily="50" charset="-128"/>
                <a:cs typeface="+mn-ea"/>
                <a:sym typeface="+mn-lt"/>
              </a:rPr>
              <a:t>4K HDMI v2.0 60Hz </a:t>
            </a:r>
            <a:r>
              <a:rPr lang="ja-JP" altLang="en-US" sz="2300" b="1">
                <a:solidFill>
                  <a:schemeClr val="bg1"/>
                </a:solidFill>
                <a:latin typeface="Meiryo UI" panose="020B0604030504040204" pitchFamily="50" charset="-128"/>
                <a:ea typeface="Meiryo UI" panose="020B0604030504040204" pitchFamily="50" charset="-128"/>
                <a:cs typeface="+mn-ea"/>
                <a:sym typeface="+mn-lt"/>
              </a:rPr>
              <a:t>出力</a:t>
            </a:r>
            <a:endParaRPr lang="en-US" altLang="ja-JP" sz="2300" b="1">
              <a:solidFill>
                <a:schemeClr val="bg1"/>
              </a:solidFill>
              <a:latin typeface="Meiryo UI" panose="020B0604030504040204" pitchFamily="50" charset="-128"/>
              <a:ea typeface="Meiryo UI" panose="020B0604030504040204" pitchFamily="50" charset="-128"/>
              <a:cs typeface="+mn-ea"/>
            </a:endParaRPr>
          </a:p>
        </p:txBody>
      </p:sp>
      <p:sp>
        <p:nvSpPr>
          <p:cNvPr id="25" name="圓角矩形 24"/>
          <p:cNvSpPr/>
          <p:nvPr/>
        </p:nvSpPr>
        <p:spPr>
          <a:xfrm>
            <a:off x="6975248" y="1891301"/>
            <a:ext cx="864096" cy="864096"/>
          </a:xfrm>
          <a:prstGeom prst="roundRect">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eiryo UI" panose="020B0604030504040204" pitchFamily="50" charset="-128"/>
              <a:ea typeface="Meiryo UI" panose="020B0604030504040204" pitchFamily="50" charset="-128"/>
              <a:cs typeface="+mn-ea"/>
              <a:sym typeface="+mn-lt"/>
            </a:endParaRPr>
          </a:p>
        </p:txBody>
      </p:sp>
      <p:pic>
        <p:nvPicPr>
          <p:cNvPr id="7" name="圖片 6">
            <a:extLst>
              <a:ext uri="{FF2B5EF4-FFF2-40B4-BE49-F238E27FC236}">
                <a16:creationId xmlns:a16="http://schemas.microsoft.com/office/drawing/2014/main" id="{B48617B5-EAC7-4C0B-89BE-F6FA458529D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066896" y="2083213"/>
            <a:ext cx="687381" cy="497207"/>
          </a:xfrm>
          <a:prstGeom prst="rect">
            <a:avLst/>
          </a:prstGeom>
          <a:effectLst>
            <a:outerShdw blurRad="431800" dist="368300" dir="5760000" sx="106000" sy="106000" algn="ctr" rotWithShape="0">
              <a:srgbClr val="000000">
                <a:alpha val="34000"/>
              </a:srgbClr>
            </a:outerShdw>
          </a:effectLst>
        </p:spPr>
      </p:pic>
      <p:pic>
        <p:nvPicPr>
          <p:cNvPr id="20" name="Shape 328">
            <a:extLst>
              <a:ext uri="{FF2B5EF4-FFF2-40B4-BE49-F238E27FC236}">
                <a16:creationId xmlns:a16="http://schemas.microsoft.com/office/drawing/2014/main" id="{04523AE2-03B7-A647-9C2E-0F1CD2801DBA}"/>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959469" y="2972804"/>
            <a:ext cx="878880" cy="905421"/>
          </a:xfrm>
          <a:prstGeom prst="rect">
            <a:avLst/>
          </a:prstGeom>
          <a:noFill/>
          <a:ln>
            <a:noFill/>
          </a:ln>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24802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1112;gc428d55399_0_337">
            <a:extLst>
              <a:ext uri="{FF2B5EF4-FFF2-40B4-BE49-F238E27FC236}">
                <a16:creationId xmlns:a16="http://schemas.microsoft.com/office/drawing/2014/main" id="{24969C44-A88E-6652-50A8-1209BC4D6E20}"/>
              </a:ext>
            </a:extLst>
          </p:cNvPr>
          <p:cNvGrpSpPr/>
          <p:nvPr/>
        </p:nvGrpSpPr>
        <p:grpSpPr>
          <a:xfrm>
            <a:off x="8562499" y="5164027"/>
            <a:ext cx="2140432" cy="1266998"/>
            <a:chOff x="535858" y="2192098"/>
            <a:chExt cx="3078236" cy="4755000"/>
          </a:xfrm>
          <a:effectLst>
            <a:outerShdw blurRad="342900" dist="177800" dir="3600000" algn="t" rotWithShape="0">
              <a:prstClr val="black">
                <a:alpha val="40000"/>
              </a:prstClr>
            </a:outerShdw>
          </a:effectLst>
        </p:grpSpPr>
        <p:pic>
          <p:nvPicPr>
            <p:cNvPr id="15" name="Google Shape;1114;gc428d55399_0_337">
              <a:extLst>
                <a:ext uri="{FF2B5EF4-FFF2-40B4-BE49-F238E27FC236}">
                  <a16:creationId xmlns:a16="http://schemas.microsoft.com/office/drawing/2014/main" id="{A69765CE-8311-1B41-71B0-50C7500ED08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8" name="Google Shape;1113;gc428d55399_0_337">
              <a:extLst>
                <a:ext uri="{FF2B5EF4-FFF2-40B4-BE49-F238E27FC236}">
                  <a16:creationId xmlns:a16="http://schemas.microsoft.com/office/drawing/2014/main" id="{EF8B8140-3CB3-F1FD-1BD0-CEBE19C8938F}"/>
                </a:ext>
              </a:extLst>
            </p:cNvPr>
            <p:cNvSpPr/>
            <p:nvPr/>
          </p:nvSpPr>
          <p:spPr>
            <a:xfrm>
              <a:off x="535858" y="2192098"/>
              <a:ext cx="2743202"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grpSp>
        <p:nvGrpSpPr>
          <p:cNvPr id="9" name="Google Shape;1112;gc428d55399_0_337">
            <a:extLst>
              <a:ext uri="{FF2B5EF4-FFF2-40B4-BE49-F238E27FC236}">
                <a16:creationId xmlns:a16="http://schemas.microsoft.com/office/drawing/2014/main" id="{3DB5338A-ABBA-A06A-1696-DE337C857A4D}"/>
              </a:ext>
            </a:extLst>
          </p:cNvPr>
          <p:cNvGrpSpPr/>
          <p:nvPr/>
        </p:nvGrpSpPr>
        <p:grpSpPr>
          <a:xfrm>
            <a:off x="8557255" y="3521201"/>
            <a:ext cx="2140431" cy="1266998"/>
            <a:chOff x="535858" y="2192098"/>
            <a:chExt cx="3078235" cy="4755000"/>
          </a:xfrm>
          <a:effectLst>
            <a:outerShdw blurRad="342900" dist="177800" dir="3600000" algn="t" rotWithShape="0">
              <a:prstClr val="black">
                <a:alpha val="40000"/>
              </a:prstClr>
            </a:outerShdw>
          </a:effectLst>
        </p:grpSpPr>
        <p:pic>
          <p:nvPicPr>
            <p:cNvPr id="10" name="Google Shape;1114;gc428d55399_0_337">
              <a:extLst>
                <a:ext uri="{FF2B5EF4-FFF2-40B4-BE49-F238E27FC236}">
                  <a16:creationId xmlns:a16="http://schemas.microsoft.com/office/drawing/2014/main" id="{59E31F57-2563-BFDE-C6CA-5545DF14535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1" name="Google Shape;1113;gc428d55399_0_337">
              <a:extLst>
                <a:ext uri="{FF2B5EF4-FFF2-40B4-BE49-F238E27FC236}">
                  <a16:creationId xmlns:a16="http://schemas.microsoft.com/office/drawing/2014/main" id="{618166C7-1067-350C-6C4C-55B93B5672F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grpSp>
        <p:nvGrpSpPr>
          <p:cNvPr id="3" name="Google Shape;1112;gc428d55399_0_337">
            <a:extLst>
              <a:ext uri="{FF2B5EF4-FFF2-40B4-BE49-F238E27FC236}">
                <a16:creationId xmlns:a16="http://schemas.microsoft.com/office/drawing/2014/main" id="{46E3BB4F-527E-4322-F4E1-2BBA27659D5C}"/>
              </a:ext>
            </a:extLst>
          </p:cNvPr>
          <p:cNvGrpSpPr/>
          <p:nvPr/>
        </p:nvGrpSpPr>
        <p:grpSpPr>
          <a:xfrm>
            <a:off x="8562500" y="1899230"/>
            <a:ext cx="2140429" cy="1266998"/>
            <a:chOff x="535858" y="2192097"/>
            <a:chExt cx="3078236" cy="4755000"/>
          </a:xfrm>
          <a:effectLst>
            <a:outerShdw blurRad="342900" dist="177800" dir="3600000" algn="t" rotWithShape="0">
              <a:prstClr val="black">
                <a:alpha val="40000"/>
              </a:prstClr>
            </a:outerShdw>
          </a:effectLst>
        </p:grpSpPr>
        <p:pic>
          <p:nvPicPr>
            <p:cNvPr id="5" name="Google Shape;1114;gc428d55399_0_337">
              <a:extLst>
                <a:ext uri="{FF2B5EF4-FFF2-40B4-BE49-F238E27FC236}">
                  <a16:creationId xmlns:a16="http://schemas.microsoft.com/office/drawing/2014/main" id="{4367947D-062E-6826-34BA-C5F63E208A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 name="Google Shape;1113;gc428d55399_0_337">
              <a:extLst>
                <a:ext uri="{FF2B5EF4-FFF2-40B4-BE49-F238E27FC236}">
                  <a16:creationId xmlns:a16="http://schemas.microsoft.com/office/drawing/2014/main" id="{C800C282-7789-0949-161D-1B858274071E}"/>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4"/>
          <a:stretch>
            <a:fillRect/>
          </a:stretch>
        </p:blipFill>
        <p:spPr>
          <a:xfrm>
            <a:off x="1306097" y="1912213"/>
            <a:ext cx="6799673" cy="3808888"/>
          </a:xfrm>
          <a:prstGeom prst="rect">
            <a:avLst/>
          </a:prstGeom>
          <a:effectLst>
            <a:outerShdw blurRad="431800" dist="368300" dir="5760000" sx="106000" sy="106000" algn="ctr" rotWithShape="0">
              <a:srgbClr val="000000">
                <a:alpha val="34000"/>
              </a:srgbClr>
            </a:outerShdw>
          </a:effectLst>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0" y="416177"/>
            <a:ext cx="12192000" cy="949237"/>
          </a:xfrm>
        </p:spPr>
        <p:txBody>
          <a:bodyPr>
            <a:normAutofit fontScale="90000"/>
          </a:bodyPr>
          <a:lstStyle/>
          <a:p>
            <a:pPr algn="ctr"/>
            <a:r>
              <a:rPr lang="en-US" altLang="zh-TW" dirty="0">
                <a:latin typeface="Meiryo UI" panose="020B0604030504040204" pitchFamily="50" charset="-128"/>
                <a:ea typeface="Meiryo UI" panose="020B0604030504040204" pitchFamily="50" charset="-128"/>
                <a:cs typeface="+mn-ea"/>
                <a:sym typeface="+mn-lt"/>
              </a:rPr>
              <a:t>QVR</a:t>
            </a:r>
            <a:r>
              <a:rPr lang="zh-TW" dirty="0">
                <a:latin typeface="Meiryo UI" panose="020B0604030504040204" pitchFamily="50" charset="-128"/>
                <a:ea typeface="Meiryo UI" panose="020B0604030504040204" pitchFamily="50" charset="-128"/>
                <a:cs typeface="+mn-ea"/>
                <a:sym typeface="+mn-lt"/>
              </a:rPr>
              <a:t> </a:t>
            </a:r>
            <a:r>
              <a:rPr lang="en-US" altLang="zh-TW" dirty="0">
                <a:latin typeface="Meiryo UI" panose="020B0604030504040204" pitchFamily="50" charset="-128"/>
                <a:ea typeface="Meiryo UI" panose="020B0604030504040204" pitchFamily="50" charset="-128"/>
                <a:cs typeface="+mn-ea"/>
                <a:sym typeface="+mn-lt"/>
              </a:rPr>
              <a:t>Elite</a:t>
            </a:r>
            <a:r>
              <a:rPr lang="zh-TW" altLang="en-US" dirty="0">
                <a:latin typeface="Meiryo UI" panose="020B0604030504040204" pitchFamily="50" charset="-128"/>
                <a:ea typeface="Meiryo UI" panose="020B0604030504040204" pitchFamily="50" charset="-128"/>
                <a:cs typeface="+mn-ea"/>
                <a:sym typeface="+mn-lt"/>
              </a:rPr>
              <a:t> </a:t>
            </a:r>
            <a:r>
              <a:rPr lang="zh-TW" altLang="en-US" dirty="0">
                <a:latin typeface="Meiryo UI" panose="020B0604030504040204" pitchFamily="50" charset="-128"/>
                <a:ea typeface="Meiryo UI" panose="020B0604030504040204" pitchFamily="50" charset="-128"/>
                <a:cs typeface="+mn-ea"/>
              </a:rPr>
              <a:t/>
            </a:r>
            <a:br>
              <a:rPr lang="zh-TW" altLang="en-US" dirty="0">
                <a:latin typeface="Meiryo UI" panose="020B0604030504040204" pitchFamily="50" charset="-128"/>
                <a:ea typeface="Meiryo UI" panose="020B0604030504040204" pitchFamily="50" charset="-128"/>
                <a:cs typeface="+mn-ea"/>
              </a:rPr>
            </a:br>
            <a:r>
              <a:rPr lang="zh-TW" altLang="en-US">
                <a:latin typeface="Meiryo UI" panose="020B0604030504040204" pitchFamily="50" charset="-128"/>
                <a:ea typeface="Meiryo UI" panose="020B0604030504040204" pitchFamily="50" charset="-128"/>
                <a:cs typeface="+mn-ea"/>
                <a:sym typeface="+mn-lt"/>
              </a:rPr>
              <a:t>スマート監視システム</a:t>
            </a:r>
          </a:p>
        </p:txBody>
      </p:sp>
      <p:grpSp>
        <p:nvGrpSpPr>
          <p:cNvPr id="2" name="群組 1">
            <a:extLst>
              <a:ext uri="{FF2B5EF4-FFF2-40B4-BE49-F238E27FC236}">
                <a16:creationId xmlns:a16="http://schemas.microsoft.com/office/drawing/2014/main" id="{155F61C6-B825-80AD-99E0-1D7540AFC2EF}"/>
              </a:ext>
            </a:extLst>
          </p:cNvPr>
          <p:cNvGrpSpPr/>
          <p:nvPr/>
        </p:nvGrpSpPr>
        <p:grpSpPr>
          <a:xfrm>
            <a:off x="1309440" y="5746724"/>
            <a:ext cx="963049" cy="975061"/>
            <a:chOff x="1436767" y="5746723"/>
            <a:chExt cx="963049" cy="975061"/>
          </a:xfrm>
        </p:grpSpPr>
        <p:sp>
          <p:nvSpPr>
            <p:cNvPr id="28" name="矩形: 圓角 27">
              <a:extLst>
                <a:ext uri="{FF2B5EF4-FFF2-40B4-BE49-F238E27FC236}">
                  <a16:creationId xmlns:a16="http://schemas.microsoft.com/office/drawing/2014/main" id="{A553774A-A0BC-13BD-53DB-ED9B2D80EFBE}"/>
                </a:ext>
              </a:extLst>
            </p:cNvPr>
            <p:cNvSpPr/>
            <p:nvPr/>
          </p:nvSpPr>
          <p:spPr>
            <a:xfrm>
              <a:off x="1436767" y="5746723"/>
              <a:ext cx="963049" cy="975061"/>
            </a:xfrm>
            <a:prstGeom prst="roundRect">
              <a:avLst/>
            </a:prstGeom>
            <a:solidFill>
              <a:srgbClr val="CFD7E3"/>
            </a:solidFill>
            <a:ln>
              <a:noFill/>
            </a:ln>
            <a:effectLst>
              <a:outerShdw blurRad="254000" dist="165100" dir="8100000" algn="tr" rotWithShape="0">
                <a:prstClr val="black">
                  <a:alpha val="3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solidFill>
                  <a:schemeClr val="tx1"/>
                </a:solidFill>
                <a:latin typeface="Meiryo UI" panose="020B0604030504040204" pitchFamily="50" charset="-128"/>
                <a:ea typeface="Meiryo UI" panose="020B0604030504040204" pitchFamily="50" charset="-128"/>
                <a:cs typeface="+mn-ea"/>
                <a:sym typeface="+mn-lt"/>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570287" y="6005385"/>
              <a:ext cx="696009" cy="457736"/>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2471648" y="5976083"/>
            <a:ext cx="4714128" cy="92409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sz="1600" b="1">
                <a:latin typeface="Meiryo UI" panose="020B0604030504040204" pitchFamily="50" charset="-128"/>
                <a:ea typeface="Meiryo UI" panose="020B0604030504040204" pitchFamily="50" charset="-128"/>
                <a:cs typeface="+mn-ea"/>
                <a:sym typeface="+mn-lt"/>
              </a:rPr>
              <a:t>2</a:t>
            </a:r>
            <a:r>
              <a:rPr lang="zh-TW" altLang="en-US" sz="1600" b="1">
                <a:latin typeface="Meiryo UI" panose="020B0604030504040204" pitchFamily="50" charset="-128"/>
                <a:ea typeface="Meiryo UI" panose="020B0604030504040204" pitchFamily="50" charset="-128"/>
                <a:cs typeface="+mn-ea"/>
                <a:sym typeface="+mn-lt"/>
              </a:rPr>
              <a:t>チャンネルが無料で利用可能です。</a:t>
            </a:r>
            <a:endParaRPr lang="en-US" altLang="zh-TW">
              <a:latin typeface="Meiryo UI" panose="020B0604030504040204" pitchFamily="50" charset="-128"/>
              <a:ea typeface="Meiryo UI" panose="020B0604030504040204" pitchFamily="50" charset="-128"/>
            </a:endParaRPr>
          </a:p>
          <a:p>
            <a:r>
              <a:rPr lang="zh-TW" sz="1600">
                <a:latin typeface="Meiryo UI" panose="020B0604030504040204" pitchFamily="50" charset="-128"/>
                <a:ea typeface="Meiryo UI" panose="020B0604030504040204" pitchFamily="50" charset="-128"/>
                <a:cs typeface="+mn-ea"/>
                <a:sym typeface="+mn-lt"/>
              </a:rPr>
              <a:t>(</a:t>
            </a:r>
            <a:r>
              <a:rPr lang="zh-TW" altLang="en-US" sz="1600">
                <a:latin typeface="Meiryo UI" panose="020B0604030504040204" pitchFamily="50" charset="-128"/>
                <a:ea typeface="Meiryo UI" panose="020B0604030504040204" pitchFamily="50" charset="-128"/>
                <a:cs typeface="+mn-ea"/>
                <a:sym typeface="+mn-lt"/>
              </a:rPr>
              <a:t>拡張可能</a:t>
            </a:r>
            <a:r>
              <a:rPr lang="zh-TW" sz="1600">
                <a:latin typeface="Meiryo UI" panose="020B0604030504040204" pitchFamily="50" charset="-128"/>
                <a:ea typeface="Meiryo UI" panose="020B0604030504040204" pitchFamily="50" charset="-128"/>
                <a:cs typeface="+mn-ea"/>
                <a:sym typeface="+mn-lt"/>
              </a:rPr>
              <a:t>)</a:t>
            </a:r>
            <a:endParaRPr lang="zh-TW">
              <a:latin typeface="Meiryo UI" panose="020B0604030504040204" pitchFamily="50" charset="-128"/>
              <a:ea typeface="Meiryo UI" panose="020B0604030504040204" pitchFamily="50" charset="-128"/>
              <a:cs typeface="+mn-ea"/>
              <a:sym typeface="+mn-lt"/>
            </a:endParaRPr>
          </a:p>
          <a:p>
            <a:pPr algn="ctr">
              <a:lnSpc>
                <a:spcPct val="110000"/>
              </a:lnSpc>
              <a:spcBef>
                <a:spcPts val="400"/>
              </a:spcBef>
            </a:pPr>
            <a:endParaRPr lang="zh-TW" altLang="en-US" sz="1600">
              <a:solidFill>
                <a:schemeClr val="tx2"/>
              </a:solidFill>
              <a:latin typeface="Meiryo UI" panose="020B0604030504040204" pitchFamily="50" charset="-128"/>
              <a:ea typeface="Meiryo UI" panose="020B0604030504040204" pitchFamily="50" charset="-128"/>
              <a:cs typeface="+mn-ea"/>
              <a:sym typeface="+mn-lt"/>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8138747" y="3183166"/>
            <a:ext cx="2803424"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sz="1500">
                <a:latin typeface="Meiryo UI" panose="020B0604030504040204" pitchFamily="50" charset="-128"/>
                <a:ea typeface="Meiryo UI" panose="020B0604030504040204" pitchFamily="50" charset="-128"/>
                <a:cs typeface="+mn-ea"/>
                <a:sym typeface="+mn-lt"/>
              </a:rPr>
              <a:t>MP4形式で録画</a:t>
            </a:r>
            <a:endParaRPr lang="en-US" altLang="zh-TW">
              <a:latin typeface="Meiryo UI" panose="020B0604030504040204" pitchFamily="50" charset="-128"/>
              <a:ea typeface="Meiryo UI" panose="020B0604030504040204" pitchFamily="50" charset="-128"/>
            </a:endParaRPr>
          </a:p>
          <a:p>
            <a:pPr algn="ctr"/>
            <a:endParaRPr lang="zh-TW" altLang="en-US" sz="1500">
              <a:solidFill>
                <a:schemeClr val="tx1">
                  <a:lumMod val="95000"/>
                  <a:lumOff val="5000"/>
                </a:schemeClr>
              </a:solidFill>
              <a:latin typeface="Meiryo UI" panose="020B0604030504040204" pitchFamily="50" charset="-128"/>
              <a:ea typeface="Meiryo UI" panose="020B0604030504040204" pitchFamily="50" charset="-128"/>
              <a:cs typeface="+mn-ea"/>
              <a:sym typeface="+mn-lt"/>
            </a:endParaRPr>
          </a:p>
        </p:txBody>
      </p:sp>
      <p:sp>
        <p:nvSpPr>
          <p:cNvPr id="12" name="文字方塊 11">
            <a:extLst>
              <a:ext uri="{FF2B5EF4-FFF2-40B4-BE49-F238E27FC236}">
                <a16:creationId xmlns:a16="http://schemas.microsoft.com/office/drawing/2014/main" id="{EEFE514E-CF30-4243-8D86-DDCDD4158EE4}"/>
              </a:ext>
            </a:extLst>
          </p:cNvPr>
          <p:cNvSpPr txBox="1"/>
          <p:nvPr/>
        </p:nvSpPr>
        <p:spPr>
          <a:xfrm>
            <a:off x="8172615" y="4784233"/>
            <a:ext cx="2674076"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altLang="en-US" sz="1500">
                <a:latin typeface="Meiryo UI" panose="020B0604030504040204" pitchFamily="50" charset="-128"/>
                <a:ea typeface="Meiryo UI" panose="020B0604030504040204" pitchFamily="50" charset="-128"/>
                <a:cs typeface="+mn-ea"/>
                <a:sym typeface="+mn-lt"/>
              </a:rPr>
              <a:t>柔軟なサブスクリプション</a:t>
            </a:r>
            <a:endParaRPr lang="en-US" altLang="zh-TW">
              <a:latin typeface="Meiryo UI" panose="020B0604030504040204" pitchFamily="50" charset="-128"/>
              <a:ea typeface="Meiryo UI" panose="020B0604030504040204" pitchFamily="50" charset="-128"/>
            </a:endParaRPr>
          </a:p>
          <a:p>
            <a:pPr algn="ctr"/>
            <a:endParaRPr lang="zh-TW" altLang="en-US" sz="1500">
              <a:solidFill>
                <a:schemeClr val="tx1">
                  <a:lumMod val="95000"/>
                  <a:lumOff val="5000"/>
                </a:schemeClr>
              </a:solidFill>
              <a:latin typeface="Meiryo UI" panose="020B0604030504040204" pitchFamily="50" charset="-128"/>
              <a:ea typeface="Meiryo UI" panose="020B0604030504040204" pitchFamily="50" charset="-128"/>
              <a:cs typeface="+mn-ea"/>
              <a:sym typeface="+mn-lt"/>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8173734" y="6538061"/>
            <a:ext cx="2674076"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zh-TW" altLang="en-US" sz="1500">
                <a:latin typeface="Meiryo UI" panose="020B0604030504040204" pitchFamily="50" charset="-128"/>
                <a:ea typeface="Meiryo UI" panose="020B0604030504040204" pitchFamily="50" charset="-128"/>
                <a:cs typeface="+mn-ea"/>
                <a:sym typeface="+mn-lt"/>
              </a:rPr>
              <a:t>拡張可能な容量</a:t>
            </a:r>
            <a:endParaRPr lang="en-US" altLang="zh-TW">
              <a:latin typeface="Meiryo UI" panose="020B0604030504040204" pitchFamily="50" charset="-128"/>
              <a:ea typeface="Meiryo UI" panose="020B0604030504040204" pitchFamily="50" charset="-128"/>
            </a:endParaRPr>
          </a:p>
          <a:p>
            <a:pPr algn="ctr"/>
            <a:endParaRPr lang="zh-TW" altLang="en-US" sz="1500">
              <a:solidFill>
                <a:schemeClr val="tx1">
                  <a:lumMod val="95000"/>
                  <a:lumOff val="5000"/>
                </a:schemeClr>
              </a:solidFill>
              <a:latin typeface="Meiryo UI" panose="020B0604030504040204" pitchFamily="50" charset="-128"/>
              <a:ea typeface="Meiryo UI" panose="020B0604030504040204" pitchFamily="50" charset="-128"/>
              <a:cs typeface="+mn-ea"/>
              <a:sym typeface="+mn-lt"/>
            </a:endParaRPr>
          </a:p>
        </p:txBody>
      </p:sp>
      <p:pic>
        <p:nvPicPr>
          <p:cNvPr id="22" name="圖形 21">
            <a:extLst>
              <a:ext uri="{FF2B5EF4-FFF2-40B4-BE49-F238E27FC236}">
                <a16:creationId xmlns:a16="http://schemas.microsoft.com/office/drawing/2014/main" id="{3F418FDE-3FA6-BE19-DB50-2C0024F79E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726221" y="3634061"/>
            <a:ext cx="1580163" cy="1074975"/>
          </a:xfrm>
          <a:prstGeom prst="rect">
            <a:avLst/>
          </a:prstGeom>
        </p:spPr>
      </p:pic>
      <p:pic>
        <p:nvPicPr>
          <p:cNvPr id="23" name="圖形 22">
            <a:extLst>
              <a:ext uri="{FF2B5EF4-FFF2-40B4-BE49-F238E27FC236}">
                <a16:creationId xmlns:a16="http://schemas.microsoft.com/office/drawing/2014/main" id="{6015FFC3-0F30-CF78-E74E-24B58F2921B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949483" y="1973903"/>
            <a:ext cx="1164870" cy="1045760"/>
          </a:xfrm>
          <a:prstGeom prst="rect">
            <a:avLst/>
          </a:prstGeom>
        </p:spPr>
      </p:pic>
      <p:grpSp>
        <p:nvGrpSpPr>
          <p:cNvPr id="30" name="圖形 23">
            <a:extLst>
              <a:ext uri="{FF2B5EF4-FFF2-40B4-BE49-F238E27FC236}">
                <a16:creationId xmlns:a16="http://schemas.microsoft.com/office/drawing/2014/main" id="{550B5EBE-D467-6651-12EE-20115AF5E790}"/>
              </a:ext>
            </a:extLst>
          </p:cNvPr>
          <p:cNvGrpSpPr/>
          <p:nvPr/>
        </p:nvGrpSpPr>
        <p:grpSpPr>
          <a:xfrm>
            <a:off x="8785666" y="5389799"/>
            <a:ext cx="551080" cy="771817"/>
            <a:chOff x="6497364" y="3532238"/>
            <a:chExt cx="456533" cy="639398"/>
          </a:xfrm>
          <a:noFill/>
        </p:grpSpPr>
        <p:sp>
          <p:nvSpPr>
            <p:cNvPr id="31" name="手繪多邊形: 圖案 30">
              <a:extLst>
                <a:ext uri="{FF2B5EF4-FFF2-40B4-BE49-F238E27FC236}">
                  <a16:creationId xmlns:a16="http://schemas.microsoft.com/office/drawing/2014/main" id="{93967DAD-F504-A800-8E16-02596B9616A5}"/>
                </a:ext>
              </a:extLst>
            </p:cNvPr>
            <p:cNvSpPr/>
            <p:nvPr/>
          </p:nvSpPr>
          <p:spPr>
            <a:xfrm>
              <a:off x="6497371"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sp>
          <p:nvSpPr>
            <p:cNvPr id="32" name="手繪多邊形: 圖案 31">
              <a:extLst>
                <a:ext uri="{FF2B5EF4-FFF2-40B4-BE49-F238E27FC236}">
                  <a16:creationId xmlns:a16="http://schemas.microsoft.com/office/drawing/2014/main" id="{2CDE3A0C-752C-B9BF-B98C-86949F05752F}"/>
                </a:ext>
              </a:extLst>
            </p:cNvPr>
            <p:cNvSpPr/>
            <p:nvPr/>
          </p:nvSpPr>
          <p:spPr>
            <a:xfrm>
              <a:off x="6497392"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sp>
          <p:nvSpPr>
            <p:cNvPr id="33" name="手繪多邊形: 圖案 32">
              <a:extLst>
                <a:ext uri="{FF2B5EF4-FFF2-40B4-BE49-F238E27FC236}">
                  <a16:creationId xmlns:a16="http://schemas.microsoft.com/office/drawing/2014/main" id="{2D5465A3-670A-10A9-A5C7-98E32FF447F3}"/>
                </a:ext>
              </a:extLst>
            </p:cNvPr>
            <p:cNvSpPr/>
            <p:nvPr/>
          </p:nvSpPr>
          <p:spPr>
            <a:xfrm>
              <a:off x="6497364"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sp>
          <p:nvSpPr>
            <p:cNvPr id="34" name="手繪多邊形: 圖案 33">
              <a:extLst>
                <a:ext uri="{FF2B5EF4-FFF2-40B4-BE49-F238E27FC236}">
                  <a16:creationId xmlns:a16="http://schemas.microsoft.com/office/drawing/2014/main" id="{15A35B0B-33AB-61E4-719C-AC5CA6E91270}"/>
                </a:ext>
              </a:extLst>
            </p:cNvPr>
            <p:cNvSpPr/>
            <p:nvPr/>
          </p:nvSpPr>
          <p:spPr>
            <a:xfrm>
              <a:off x="6497510"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grpSp>
      <p:grpSp>
        <p:nvGrpSpPr>
          <p:cNvPr id="35" name="圖形 24">
            <a:extLst>
              <a:ext uri="{FF2B5EF4-FFF2-40B4-BE49-F238E27FC236}">
                <a16:creationId xmlns:a16="http://schemas.microsoft.com/office/drawing/2014/main" id="{78C378F8-1362-1B90-0E3D-BA8B028C5063}"/>
              </a:ext>
            </a:extLst>
          </p:cNvPr>
          <p:cNvGrpSpPr/>
          <p:nvPr/>
        </p:nvGrpSpPr>
        <p:grpSpPr>
          <a:xfrm>
            <a:off x="9633931" y="5389799"/>
            <a:ext cx="551080" cy="771817"/>
            <a:chOff x="7200096" y="3532238"/>
            <a:chExt cx="456533" cy="639398"/>
          </a:xfrm>
          <a:noFill/>
        </p:grpSpPr>
        <p:sp>
          <p:nvSpPr>
            <p:cNvPr id="36" name="手繪多邊形: 圖案 35">
              <a:extLst>
                <a:ext uri="{FF2B5EF4-FFF2-40B4-BE49-F238E27FC236}">
                  <a16:creationId xmlns:a16="http://schemas.microsoft.com/office/drawing/2014/main" id="{66781A1B-E46B-1AB1-011A-950FCEFFE864}"/>
                </a:ext>
              </a:extLst>
            </p:cNvPr>
            <p:cNvSpPr/>
            <p:nvPr/>
          </p:nvSpPr>
          <p:spPr>
            <a:xfrm>
              <a:off x="7200103"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sp>
          <p:nvSpPr>
            <p:cNvPr id="37" name="手繪多邊形: 圖案 36">
              <a:extLst>
                <a:ext uri="{FF2B5EF4-FFF2-40B4-BE49-F238E27FC236}">
                  <a16:creationId xmlns:a16="http://schemas.microsoft.com/office/drawing/2014/main" id="{C208814C-98D9-3EB8-FD01-AD10DDFCC8A8}"/>
                </a:ext>
              </a:extLst>
            </p:cNvPr>
            <p:cNvSpPr/>
            <p:nvPr/>
          </p:nvSpPr>
          <p:spPr>
            <a:xfrm>
              <a:off x="7200124"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sp>
          <p:nvSpPr>
            <p:cNvPr id="38" name="手繪多邊形: 圖案 37">
              <a:extLst>
                <a:ext uri="{FF2B5EF4-FFF2-40B4-BE49-F238E27FC236}">
                  <a16:creationId xmlns:a16="http://schemas.microsoft.com/office/drawing/2014/main" id="{424636F8-C6A9-98A2-15A5-65B09EC0AB89}"/>
                </a:ext>
              </a:extLst>
            </p:cNvPr>
            <p:cNvSpPr/>
            <p:nvPr/>
          </p:nvSpPr>
          <p:spPr>
            <a:xfrm>
              <a:off x="7200096"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sp>
          <p:nvSpPr>
            <p:cNvPr id="39" name="手繪多邊形: 圖案 38">
              <a:extLst>
                <a:ext uri="{FF2B5EF4-FFF2-40B4-BE49-F238E27FC236}">
                  <a16:creationId xmlns:a16="http://schemas.microsoft.com/office/drawing/2014/main" id="{AC714B57-65B6-60EC-1C58-8F21E4B64034}"/>
                </a:ext>
              </a:extLst>
            </p:cNvPr>
            <p:cNvSpPr/>
            <p:nvPr/>
          </p:nvSpPr>
          <p:spPr>
            <a:xfrm>
              <a:off x="7200242"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latin typeface="Meiryo UI" panose="020B0604030504040204" pitchFamily="50" charset="-128"/>
                <a:ea typeface="Meiryo UI" panose="020B0604030504040204" pitchFamily="50" charset="-128"/>
                <a:cs typeface="+mn-ea"/>
                <a:sym typeface="+mn-lt"/>
              </a:endParaRPr>
            </a:p>
          </p:txBody>
        </p:sp>
      </p:grpSp>
      <p:cxnSp>
        <p:nvCxnSpPr>
          <p:cNvPr id="27" name="直線接點 26">
            <a:extLst>
              <a:ext uri="{FF2B5EF4-FFF2-40B4-BE49-F238E27FC236}">
                <a16:creationId xmlns:a16="http://schemas.microsoft.com/office/drawing/2014/main" id="{297455CC-3B3B-D5D1-6D3F-32266A1C0AF7}"/>
              </a:ext>
            </a:extLst>
          </p:cNvPr>
          <p:cNvCxnSpPr>
            <a:cxnSpLocks/>
          </p:cNvCxnSpPr>
          <p:nvPr/>
        </p:nvCxnSpPr>
        <p:spPr>
          <a:xfrm>
            <a:off x="9338028" y="5775592"/>
            <a:ext cx="294687"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9" name="圖片 28">
            <a:extLst>
              <a:ext uri="{FF2B5EF4-FFF2-40B4-BE49-F238E27FC236}">
                <a16:creationId xmlns:a16="http://schemas.microsoft.com/office/drawing/2014/main" id="{AF91A8C7-50F7-9E68-6040-559CB004A28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0964" y="1860768"/>
            <a:ext cx="1200000" cy="1200000"/>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150556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0" y="416177"/>
            <a:ext cx="12192000" cy="949237"/>
          </a:xfrm>
        </p:spPr>
        <p:txBody>
          <a:bodyPr>
            <a:normAutofit fontScale="90000"/>
          </a:bodyPr>
          <a:lstStyle/>
          <a:p>
            <a:pPr algn="ctr"/>
            <a:r>
              <a:rPr lang="en-US" sz="3600" dirty="0">
                <a:latin typeface="Meiryo UI" panose="020B0604030504040204" pitchFamily="50" charset="-128"/>
                <a:ea typeface="Meiryo UI" panose="020B0604030504040204" pitchFamily="50" charset="-128"/>
                <a:cs typeface="Arial"/>
                <a:sym typeface="+mn-lt"/>
              </a:rPr>
              <a:t>QVR Elite</a:t>
            </a:r>
            <a:r>
              <a:rPr lang="ja-JP" altLang="en-US" sz="3600">
                <a:latin typeface="Meiryo UI" panose="020B0604030504040204" pitchFamily="50" charset="-128"/>
                <a:ea typeface="Meiryo UI" panose="020B0604030504040204" pitchFamily="50" charset="-128"/>
                <a:cs typeface="Arial"/>
                <a:sym typeface="+mn-lt"/>
              </a:rPr>
              <a:t>は強力な</a:t>
            </a:r>
            <a:r>
              <a:rPr lang="ja-JP" altLang="en-US" sz="3600" dirty="0">
                <a:latin typeface="Meiryo UI" panose="020B0604030504040204" pitchFamily="50" charset="-128"/>
                <a:ea typeface="Meiryo UI" panose="020B0604030504040204" pitchFamily="50" charset="-128"/>
                <a:cs typeface="Arial"/>
                <a:sym typeface="+mn-lt"/>
              </a:rPr>
              <a:t/>
            </a:r>
            <a:br>
              <a:rPr lang="ja-JP" altLang="en-US" sz="3600" dirty="0">
                <a:latin typeface="Meiryo UI" panose="020B0604030504040204" pitchFamily="50" charset="-128"/>
                <a:ea typeface="Meiryo UI" panose="020B0604030504040204" pitchFamily="50" charset="-128"/>
                <a:cs typeface="Arial"/>
                <a:sym typeface="+mn-lt"/>
              </a:rPr>
            </a:br>
            <a:r>
              <a:rPr lang="en-US" sz="3600" dirty="0" err="1">
                <a:latin typeface="Meiryo UI" panose="020B0604030504040204" pitchFamily="50" charset="-128"/>
                <a:ea typeface="Meiryo UI" panose="020B0604030504040204" pitchFamily="50" charset="-128"/>
                <a:cs typeface="Arial"/>
                <a:sym typeface="+mn-lt"/>
              </a:rPr>
              <a:t>IP監視カメラ管理</a:t>
            </a:r>
            <a:r>
              <a:rPr lang="en-US" sz="3600" dirty="0">
                <a:latin typeface="Meiryo UI" panose="020B0604030504040204" pitchFamily="50" charset="-128"/>
                <a:ea typeface="Meiryo UI" panose="020B0604030504040204" pitchFamily="50" charset="-128"/>
                <a:cs typeface="Arial"/>
                <a:sym typeface="+mn-lt"/>
              </a:rPr>
              <a:t>・</a:t>
            </a:r>
            <a:r>
              <a:rPr lang="ja-JP" altLang="en-US" sz="3600">
                <a:latin typeface="Meiryo UI" panose="020B0604030504040204" pitchFamily="50" charset="-128"/>
                <a:ea typeface="Meiryo UI" panose="020B0604030504040204" pitchFamily="50" charset="-128"/>
                <a:cs typeface="Arial"/>
                <a:sym typeface="+mn-lt"/>
              </a:rPr>
              <a:t>サポート機能を備えています</a:t>
            </a:r>
            <a:endParaRPr lang="en-US" sz="3600">
              <a:latin typeface="Meiryo UI" panose="020B0604030504040204" pitchFamily="50" charset="-128"/>
              <a:ea typeface="Meiryo UI" panose="020B0604030504040204" pitchFamily="50" charset="-128"/>
              <a:cs typeface="Arial"/>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4218813" y="2563006"/>
            <a:ext cx="3601984"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eiryo UI" panose="020B0604030504040204" pitchFamily="50" charset="-128"/>
              <a:ea typeface="Meiryo UI" panose="020B0604030504040204" pitchFamily="50" charset="-128"/>
              <a:cs typeface="+mn-ea"/>
              <a:sym typeface="+mn-lt"/>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257744" y="3732624"/>
            <a:ext cx="3524087" cy="2472348"/>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348933" y="2563006"/>
            <a:ext cx="3688000"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eiryo UI" panose="020B0604030504040204" pitchFamily="50" charset="-128"/>
              <a:ea typeface="Meiryo UI" panose="020B0604030504040204" pitchFamily="50" charset="-128"/>
              <a:cs typeface="+mn-ea"/>
              <a:sym typeface="+mn-lt"/>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43860" y="2599620"/>
            <a:ext cx="2919201" cy="1115135"/>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2516522" y="3538053"/>
            <a:ext cx="992068" cy="405215"/>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4331" y="4951899"/>
            <a:ext cx="1315400" cy="26308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91562" y="4942004"/>
            <a:ext cx="1041991" cy="409972"/>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91562" y="4293158"/>
            <a:ext cx="1041989" cy="29895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04331" y="3562838"/>
            <a:ext cx="1342797" cy="268644"/>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57971" y="2854665"/>
            <a:ext cx="1260481" cy="306752"/>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25054" y="4291971"/>
            <a:ext cx="1320489" cy="19944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t="29378" b="30684"/>
          <a:stretch/>
        </p:blipFill>
        <p:spPr>
          <a:xfrm>
            <a:off x="439283" y="5675469"/>
            <a:ext cx="1845488" cy="368492"/>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376188" y="2768852"/>
            <a:ext cx="1366789" cy="478377"/>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2330172" y="5701868"/>
            <a:ext cx="1364765" cy="324472"/>
          </a:xfrm>
          <a:prstGeom prst="rect">
            <a:avLst/>
          </a:prstGeom>
          <a:noFill/>
          <a:ln>
            <a:noFill/>
          </a:ln>
        </p:spPr>
      </p:pic>
      <p:sp>
        <p:nvSpPr>
          <p:cNvPr id="20" name="Google Shape;271;p31">
            <a:extLst>
              <a:ext uri="{FF2B5EF4-FFF2-40B4-BE49-F238E27FC236}">
                <a16:creationId xmlns:a16="http://schemas.microsoft.com/office/drawing/2014/main" id="{1B160E1B-1441-4C67-934F-87EE9526CDEB}"/>
              </a:ext>
            </a:extLst>
          </p:cNvPr>
          <p:cNvSpPr/>
          <p:nvPr/>
        </p:nvSpPr>
        <p:spPr>
          <a:xfrm>
            <a:off x="8008175" y="2563006"/>
            <a:ext cx="3790807"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a:effectLst>
            <a:outerShdw blurRad="431800" dist="368300" dir="5760000" sx="106000" sy="106000" algn="ctr" rotWithShape="0">
              <a:srgbClr val="000000">
                <a:alpha val="34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Meiryo UI" panose="020B0604030504040204" pitchFamily="50" charset="-128"/>
              <a:ea typeface="Meiryo UI" panose="020B0604030504040204" pitchFamily="50" charset="-128"/>
              <a:cs typeface="+mn-ea"/>
              <a:sym typeface="+mn-lt"/>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clrChange>
              <a:clrFrom>
                <a:srgbClr val="FFFFFF"/>
              </a:clrFrom>
              <a:clrTo>
                <a:srgbClr val="FFFFFF">
                  <a:alpha val="0"/>
                </a:srgbClr>
              </a:clrTo>
            </a:clrChange>
            <a:alphaModFix/>
          </a:blip>
          <a:srcRect/>
          <a:stretch/>
        </p:blipFill>
        <p:spPr>
          <a:xfrm>
            <a:off x="8313755" y="2951841"/>
            <a:ext cx="3253867" cy="650773"/>
          </a:xfrm>
          <a:prstGeom prst="rect">
            <a:avLst/>
          </a:prstGeom>
          <a:noFill/>
          <a:ln>
            <a:noFill/>
          </a:ln>
        </p:spPr>
      </p:pic>
      <p:sp>
        <p:nvSpPr>
          <p:cNvPr id="26" name="文字方塊 25">
            <a:extLst>
              <a:ext uri="{FF2B5EF4-FFF2-40B4-BE49-F238E27FC236}">
                <a16:creationId xmlns:a16="http://schemas.microsoft.com/office/drawing/2014/main" id="{AE96A411-5CF5-4C87-BF05-72C0690161DD}"/>
              </a:ext>
            </a:extLst>
          </p:cNvPr>
          <p:cNvSpPr txBox="1"/>
          <p:nvPr/>
        </p:nvSpPr>
        <p:spPr>
          <a:xfrm>
            <a:off x="8690302" y="3864895"/>
            <a:ext cx="2606561" cy="1600438"/>
          </a:xfrm>
          <a:prstGeom prst="rect">
            <a:avLst/>
          </a:prstGeom>
          <a:solidFill>
            <a:srgbClr val="2189DF"/>
          </a:solidFill>
          <a:ln>
            <a:noFill/>
          </a:ln>
          <a:effectLst>
            <a:outerShdw blurRad="431800" dist="368300" dir="5760000" sx="103000" sy="103000" algn="ctr" rotWithShape="0">
              <a:srgbClr val="000000">
                <a:alpha val="34000"/>
              </a:srgb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ja-JP" altLang="en-US" sz="1600" b="1">
                <a:solidFill>
                  <a:schemeClr val="bg1"/>
                </a:solidFill>
                <a:latin typeface="Meiryo UI" panose="020B0604030504040204" pitchFamily="50" charset="-128"/>
                <a:ea typeface="Meiryo UI" panose="020B0604030504040204" pitchFamily="50" charset="-128"/>
                <a:cs typeface="+mn-lt"/>
              </a:rPr>
              <a:t>統合不要の</a:t>
            </a:r>
            <a:r>
              <a:rPr lang="en-US" sz="1600" b="1" dirty="0">
                <a:solidFill>
                  <a:schemeClr val="bg1"/>
                </a:solidFill>
                <a:latin typeface="Meiryo UI" panose="020B0604030504040204" pitchFamily="50" charset="-128"/>
                <a:ea typeface="Meiryo UI" panose="020B0604030504040204" pitchFamily="50" charset="-128"/>
                <a:cs typeface="+mn-lt"/>
              </a:rPr>
              <a:t>RTSP/RTMP</a:t>
            </a:r>
            <a:r>
              <a:rPr lang="ja-JP" altLang="en-US" sz="1600" b="1">
                <a:solidFill>
                  <a:schemeClr val="bg1"/>
                </a:solidFill>
                <a:latin typeface="Meiryo UI" panose="020B0604030504040204" pitchFamily="50" charset="-128"/>
                <a:ea typeface="Meiryo UI" panose="020B0604030504040204" pitchFamily="50" charset="-128"/>
                <a:cs typeface="+mn-lt"/>
              </a:rPr>
              <a:t>リンクを使用して</a:t>
            </a:r>
            <a:r>
              <a:rPr lang="en-US" sz="1600" b="1" dirty="0">
                <a:solidFill>
                  <a:schemeClr val="bg1"/>
                </a:solidFill>
                <a:latin typeface="Meiryo UI" panose="020B0604030504040204" pitchFamily="50" charset="-128"/>
                <a:ea typeface="Meiryo UI" panose="020B0604030504040204" pitchFamily="50" charset="-128"/>
                <a:cs typeface="+mn-lt"/>
              </a:rPr>
              <a:t>、</a:t>
            </a:r>
            <a:endParaRPr lang="en-US" altLang="zh-TW" dirty="0">
              <a:solidFill>
                <a:schemeClr val="bg1"/>
              </a:solidFill>
              <a:latin typeface="Meiryo UI" panose="020B0604030504040204" pitchFamily="50" charset="-128"/>
              <a:ea typeface="Meiryo UI" panose="020B0604030504040204" pitchFamily="50" charset="-128"/>
              <a:cs typeface="+mn-lt"/>
            </a:endParaRPr>
          </a:p>
          <a:p>
            <a:r>
              <a:rPr lang="en-US" sz="1600" b="1" dirty="0">
                <a:solidFill>
                  <a:schemeClr val="bg1"/>
                </a:solidFill>
                <a:latin typeface="Meiryo UI" panose="020B0604030504040204" pitchFamily="50" charset="-128"/>
                <a:ea typeface="Meiryo UI" panose="020B0604030504040204" pitchFamily="50" charset="-128"/>
                <a:cs typeface="+mn-lt"/>
              </a:rPr>
              <a:t>QVR Elite</a:t>
            </a:r>
            <a:r>
              <a:rPr lang="ja-JP" altLang="en-US" sz="1600" b="1">
                <a:solidFill>
                  <a:schemeClr val="bg1"/>
                </a:solidFill>
                <a:latin typeface="Meiryo UI" panose="020B0604030504040204" pitchFamily="50" charset="-128"/>
                <a:ea typeface="Meiryo UI" panose="020B0604030504040204" pitchFamily="50" charset="-128"/>
                <a:cs typeface="+mn-lt"/>
              </a:rPr>
              <a:t>に録画します</a:t>
            </a:r>
            <a:r>
              <a:rPr lang="en-US" sz="1600" b="1" dirty="0">
                <a:solidFill>
                  <a:schemeClr val="bg1"/>
                </a:solidFill>
                <a:latin typeface="Meiryo UI" panose="020B0604030504040204" pitchFamily="50" charset="-128"/>
                <a:ea typeface="Meiryo UI" panose="020B0604030504040204" pitchFamily="50" charset="-128"/>
                <a:cs typeface="+mn-lt"/>
              </a:rPr>
              <a:t>。IP</a:t>
            </a:r>
            <a:r>
              <a:rPr lang="ja-JP" altLang="en-US" sz="1600" b="1">
                <a:solidFill>
                  <a:schemeClr val="bg1"/>
                </a:solidFill>
                <a:latin typeface="Meiryo UI" panose="020B0604030504040204" pitchFamily="50" charset="-128"/>
                <a:ea typeface="Meiryo UI" panose="020B0604030504040204" pitchFamily="50" charset="-128"/>
                <a:cs typeface="+mn-lt"/>
              </a:rPr>
              <a:t>カメラだけでなく</a:t>
            </a:r>
            <a:r>
              <a:rPr lang="en-US" sz="1600" b="1" dirty="0">
                <a:solidFill>
                  <a:schemeClr val="bg1"/>
                </a:solidFill>
                <a:latin typeface="Meiryo UI" panose="020B0604030504040204" pitchFamily="50" charset="-128"/>
                <a:ea typeface="Meiryo UI" panose="020B0604030504040204" pitchFamily="50" charset="-128"/>
                <a:cs typeface="+mn-lt"/>
              </a:rPr>
              <a:t>、</a:t>
            </a:r>
            <a:r>
              <a:rPr lang="ja-JP" altLang="en-US" sz="1600" b="1">
                <a:solidFill>
                  <a:schemeClr val="bg1"/>
                </a:solidFill>
                <a:latin typeface="Meiryo UI" panose="020B0604030504040204" pitchFamily="50" charset="-128"/>
                <a:ea typeface="Meiryo UI" panose="020B0604030504040204" pitchFamily="50" charset="-128"/>
                <a:cs typeface="+mn-lt"/>
              </a:rPr>
              <a:t>複数のビデオソースがサポートされています</a:t>
            </a:r>
            <a:r>
              <a:rPr lang="en-US" sz="1600" b="1" dirty="0">
                <a:solidFill>
                  <a:schemeClr val="bg1"/>
                </a:solidFill>
                <a:latin typeface="Meiryo UI" panose="020B0604030504040204" pitchFamily="50" charset="-128"/>
                <a:ea typeface="Meiryo UI" panose="020B0604030504040204" pitchFamily="50" charset="-128"/>
                <a:cs typeface="+mn-lt"/>
              </a:rPr>
              <a:t>。</a:t>
            </a:r>
            <a:endParaRPr lang="en-US" altLang="zh-TW">
              <a:solidFill>
                <a:schemeClr val="bg1"/>
              </a:solidFill>
              <a:latin typeface="Meiryo UI" panose="020B0604030504040204" pitchFamily="50" charset="-128"/>
              <a:ea typeface="Meiryo UI" panose="020B0604030504040204" pitchFamily="50" charset="-128"/>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2409361" y="6345955"/>
            <a:ext cx="7220888" cy="3793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050"/>
            </a:pPr>
            <a:r>
              <a:rPr lang="en" sz="1333">
                <a:solidFill>
                  <a:schemeClr val="tx1">
                    <a:lumMod val="85000"/>
                    <a:lumOff val="15000"/>
                  </a:schemeClr>
                </a:solidFill>
                <a:latin typeface="Meiryo UI" panose="020B0604030504040204" pitchFamily="50" charset="-128"/>
                <a:ea typeface="Meiryo UI" panose="020B0604030504040204" pitchFamily="50" charset="-128"/>
                <a:cs typeface="+mn-ea"/>
                <a:sym typeface="+mn-lt"/>
                <a:hlinkClick r:id="rId16">
                  <a:extLst>
                    <a:ext uri="{A12FA001-AC4F-418D-AE19-62706E023703}">
                      <ahyp:hlinkClr xmlns:ahyp="http://schemas.microsoft.com/office/drawing/2018/hyperlinkcolor" xmlns="" val="tx"/>
                    </a:ext>
                  </a:extLst>
                </a:hlinkClick>
              </a:rPr>
              <a:t>https://www.qnap.com/en/compatibility-qvr-pro</a:t>
            </a:r>
            <a:endParaRPr lang="zh-TW" altLang="en-US" sz="1333">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31" name="矩形: 圓角 30">
            <a:extLst>
              <a:ext uri="{FF2B5EF4-FFF2-40B4-BE49-F238E27FC236}">
                <a16:creationId xmlns:a16="http://schemas.microsoft.com/office/drawing/2014/main" id="{A82FD6B4-447B-3F47-52BE-49AA7A395C1A}"/>
              </a:ext>
            </a:extLst>
          </p:cNvPr>
          <p:cNvSpPr/>
          <p:nvPr/>
        </p:nvSpPr>
        <p:spPr>
          <a:xfrm>
            <a:off x="8002643" y="1946533"/>
            <a:ext cx="3790806"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30" name="矩形: 圓角 29">
            <a:extLst>
              <a:ext uri="{FF2B5EF4-FFF2-40B4-BE49-F238E27FC236}">
                <a16:creationId xmlns:a16="http://schemas.microsoft.com/office/drawing/2014/main" id="{169B8B78-0ADC-D701-6CB1-9D4352328994}"/>
              </a:ext>
            </a:extLst>
          </p:cNvPr>
          <p:cNvSpPr/>
          <p:nvPr/>
        </p:nvSpPr>
        <p:spPr>
          <a:xfrm>
            <a:off x="4218781" y="1951125"/>
            <a:ext cx="3602014"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29" name="矩形: 圓角 28">
            <a:extLst>
              <a:ext uri="{FF2B5EF4-FFF2-40B4-BE49-F238E27FC236}">
                <a16:creationId xmlns:a16="http://schemas.microsoft.com/office/drawing/2014/main" id="{DE1D38D5-4D8B-0FE5-C9B4-0E229BDC69F8}"/>
              </a:ext>
            </a:extLst>
          </p:cNvPr>
          <p:cNvSpPr/>
          <p:nvPr/>
        </p:nvSpPr>
        <p:spPr>
          <a:xfrm>
            <a:off x="339834" y="1951125"/>
            <a:ext cx="3697068" cy="641624"/>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348901" y="1995972"/>
            <a:ext cx="3688000"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 sz="2800" b="1" dirty="0">
                <a:solidFill>
                  <a:schemeClr val="bg1"/>
                </a:solidFill>
                <a:latin typeface="Meiryo UI" panose="020B0604030504040204" pitchFamily="50" charset="-128"/>
                <a:ea typeface="Meiryo UI" panose="020B0604030504040204" pitchFamily="50" charset="-128"/>
                <a:cs typeface="+mn-ea"/>
                <a:sym typeface="+mn-lt"/>
              </a:rPr>
              <a:t>180</a:t>
            </a:r>
            <a:r>
              <a:rPr lang="ja-JP" altLang="en" sz="1600" b="1">
                <a:solidFill>
                  <a:schemeClr val="bg1"/>
                </a:solidFill>
                <a:latin typeface="Meiryo UI" panose="020B0604030504040204" pitchFamily="50" charset="-128"/>
                <a:ea typeface="Meiryo UI" panose="020B0604030504040204" pitchFamily="50" charset="-128"/>
                <a:cs typeface="+mn-ea"/>
                <a:sym typeface="+mn-lt"/>
              </a:rPr>
              <a:t>以上のブランドに</a:t>
            </a:r>
            <a:endParaRPr lang="zh-TW" altLang="en-US" sz="1600" b="1">
              <a:solidFill>
                <a:schemeClr val="bg1"/>
              </a:solidFill>
              <a:latin typeface="Meiryo UI" panose="020B0604030504040204" pitchFamily="50" charset="-128"/>
              <a:ea typeface="Meiryo UI" panose="020B0604030504040204" pitchFamily="50" charset="-128"/>
              <a:cs typeface="+mn-ea"/>
            </a:endParaRPr>
          </a:p>
          <a:p>
            <a:pPr algn="ctr">
              <a:buSzPts val="1300"/>
            </a:pPr>
            <a:r>
              <a:rPr lang="ja-JP" altLang="en" sz="1600" b="1">
                <a:solidFill>
                  <a:schemeClr val="bg1"/>
                </a:solidFill>
                <a:latin typeface="Meiryo UI" panose="020B0604030504040204" pitchFamily="50" charset="-128"/>
                <a:ea typeface="Meiryo UI" panose="020B0604030504040204" pitchFamily="50" charset="-128"/>
                <a:cs typeface="+mn-ea"/>
                <a:sym typeface="+mn-lt"/>
              </a:rPr>
              <a:t>選ばれています</a:t>
            </a:r>
            <a:endParaRPr lang="zh-TW" altLang="en" sz="1600" b="1">
              <a:solidFill>
                <a:schemeClr val="bg1"/>
              </a:solidFill>
              <a:latin typeface="Meiryo UI" panose="020B0604030504040204" pitchFamily="50" charset="-128"/>
              <a:ea typeface="Meiryo UI" panose="020B0604030504040204" pitchFamily="50" charset="-128"/>
              <a:cs typeface="+mn-ea"/>
            </a:endParaRPr>
          </a:p>
        </p:txBody>
      </p:sp>
      <p:sp>
        <p:nvSpPr>
          <p:cNvPr id="19" name="Google Shape;270;p31">
            <a:extLst>
              <a:ext uri="{FF2B5EF4-FFF2-40B4-BE49-F238E27FC236}">
                <a16:creationId xmlns:a16="http://schemas.microsoft.com/office/drawing/2014/main" id="{D37CD554-33EA-4C12-8358-9DE7FEE7228A}"/>
              </a:ext>
            </a:extLst>
          </p:cNvPr>
          <p:cNvSpPr/>
          <p:nvPr/>
        </p:nvSpPr>
        <p:spPr>
          <a:xfrm>
            <a:off x="4245396" y="2004440"/>
            <a:ext cx="3600800"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 sz="2800" b="1">
                <a:solidFill>
                  <a:schemeClr val="bg1"/>
                </a:solidFill>
                <a:latin typeface="Meiryo UI" panose="020B0604030504040204" pitchFamily="50" charset="-128"/>
                <a:ea typeface="Meiryo UI" panose="020B0604030504040204" pitchFamily="50" charset="-128"/>
                <a:cs typeface="+mn-ea"/>
                <a:sym typeface="+mn-lt"/>
              </a:rPr>
              <a:t>6700</a:t>
            </a:r>
            <a:r>
              <a:rPr lang="ja-JP" altLang="en" sz="1700" b="1">
                <a:solidFill>
                  <a:schemeClr val="bg1"/>
                </a:solidFill>
                <a:latin typeface="Meiryo UI" panose="020B0604030504040204" pitchFamily="50" charset="-128"/>
                <a:ea typeface="Meiryo UI" panose="020B0604030504040204" pitchFamily="50" charset="-128"/>
                <a:cs typeface="+mn-ea"/>
                <a:sym typeface="+mn-lt"/>
              </a:rPr>
              <a:t>を超えるモデルに</a:t>
            </a:r>
            <a:endParaRPr lang="en" altLang="ja-JP" sz="1700" b="1">
              <a:solidFill>
                <a:schemeClr val="bg1"/>
              </a:solidFill>
              <a:latin typeface="Meiryo UI" panose="020B0604030504040204" pitchFamily="50" charset="-128"/>
              <a:ea typeface="Meiryo UI" panose="020B0604030504040204" pitchFamily="50" charset="-128"/>
              <a:cs typeface="+mn-ea"/>
              <a:sym typeface="+mn-lt"/>
            </a:endParaRPr>
          </a:p>
          <a:p>
            <a:pPr algn="ctr">
              <a:buSzPts val="1300"/>
            </a:pPr>
            <a:r>
              <a:rPr lang="ja-JP" altLang="en" sz="1700" b="1">
                <a:solidFill>
                  <a:schemeClr val="bg1"/>
                </a:solidFill>
                <a:latin typeface="Meiryo UI" panose="020B0604030504040204" pitchFamily="50" charset="-128"/>
                <a:ea typeface="Meiryo UI" panose="020B0604030504040204" pitchFamily="50" charset="-128"/>
                <a:cs typeface="+mn-ea"/>
                <a:sym typeface="+mn-lt"/>
              </a:rPr>
              <a:t>対応しています</a:t>
            </a:r>
            <a:endParaRPr lang="en" altLang="ja-JP" sz="1700" b="1">
              <a:solidFill>
                <a:schemeClr val="bg1"/>
              </a:solidFill>
              <a:latin typeface="Meiryo UI" panose="020B0604030504040204" pitchFamily="50" charset="-128"/>
              <a:ea typeface="Meiryo UI" panose="020B0604030504040204" pitchFamily="50" charset="-128"/>
              <a:cs typeface="+mn-ea"/>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8005860" y="2012906"/>
            <a:ext cx="3785274" cy="532400"/>
          </a:xfrm>
          <a:prstGeom prst="rect">
            <a:avLst/>
          </a:prstGeom>
          <a:no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r>
              <a:rPr lang="en" sz="2650" b="1" dirty="0">
                <a:solidFill>
                  <a:schemeClr val="bg1"/>
                </a:solidFill>
                <a:latin typeface="Meiryo UI" panose="020B0604030504040204" pitchFamily="50" charset="-128"/>
                <a:ea typeface="Meiryo UI" panose="020B0604030504040204" pitchFamily="50" charset="-128"/>
                <a:cs typeface="+mn-ea"/>
                <a:sym typeface="+mn-lt"/>
              </a:rPr>
              <a:t>ONVIF Profile</a:t>
            </a:r>
            <a:r>
              <a:rPr lang="ja-JP" altLang="en" sz="2650" b="1">
                <a:solidFill>
                  <a:schemeClr val="bg1"/>
                </a:solidFill>
                <a:latin typeface="Meiryo UI" panose="020B0604030504040204" pitchFamily="50" charset="-128"/>
                <a:ea typeface="Meiryo UI" panose="020B0604030504040204" pitchFamily="50" charset="-128"/>
                <a:cs typeface="+mn-ea"/>
                <a:sym typeface="+mn-lt"/>
              </a:rPr>
              <a:t>に対応</a:t>
            </a:r>
            <a:endParaRPr lang="zh-TW" altLang="en" sz="2650" b="1">
              <a:solidFill>
                <a:schemeClr val="bg1"/>
              </a:solidFill>
              <a:latin typeface="Meiryo UI" panose="020B0604030504040204" pitchFamily="50" charset="-128"/>
              <a:ea typeface="Meiryo UI" panose="020B0604030504040204" pitchFamily="50" charset="-128"/>
              <a:cs typeface="+mn-ea"/>
            </a:endParaRPr>
          </a:p>
        </p:txBody>
      </p:sp>
    </p:spTree>
    <p:extLst>
      <p:ext uri="{BB962C8B-B14F-4D97-AF65-F5344CB8AC3E}">
        <p14:creationId xmlns:p14="http://schemas.microsoft.com/office/powerpoint/2010/main" val="15265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940142-2FB3-4C55-81C7-4998F4A96A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6240" y="1068494"/>
            <a:ext cx="10999520" cy="6187230"/>
          </a:xfrm>
          <a:prstGeom prst="rect">
            <a:avLst/>
          </a:prstGeom>
        </p:spPr>
      </p:pic>
      <p:sp>
        <p:nvSpPr>
          <p:cNvPr id="9" name="文字方塊 8">
            <a:extLst>
              <a:ext uri="{FF2B5EF4-FFF2-40B4-BE49-F238E27FC236}">
                <a16:creationId xmlns:a16="http://schemas.microsoft.com/office/drawing/2014/main" id="{4DF1C33F-FFD5-4DA1-9F33-0057EF66E970}"/>
              </a:ext>
            </a:extLst>
          </p:cNvPr>
          <p:cNvSpPr txBox="1"/>
          <p:nvPr/>
        </p:nvSpPr>
        <p:spPr>
          <a:xfrm>
            <a:off x="5829782" y="5977400"/>
            <a:ext cx="1626727" cy="400110"/>
          </a:xfrm>
          <a:prstGeom prst="rect">
            <a:avLst/>
          </a:prstGeom>
          <a:noFill/>
        </p:spPr>
        <p:txBody>
          <a:bodyPr wrap="none" rtlCol="0">
            <a:spAutoFit/>
          </a:bodyPr>
          <a:lstStyle/>
          <a:p>
            <a:pPr algn="ctr"/>
            <a:r>
              <a:rPr lang="en-US" altLang="zh-TW" sz="2000" b="1" err="1">
                <a:solidFill>
                  <a:srgbClr val="C00000"/>
                </a:solidFill>
                <a:latin typeface="Meiryo UI" panose="020B0604030504040204" pitchFamily="50" charset="-128"/>
                <a:ea typeface="Meiryo UI" panose="020B0604030504040204" pitchFamily="50" charset="-128"/>
                <a:cs typeface="+mn-ea"/>
                <a:sym typeface="+mn-lt"/>
              </a:rPr>
              <a:t>QuFirewall</a:t>
            </a:r>
            <a:endParaRPr lang="zh-TW" altLang="en-US" sz="2000" b="1">
              <a:solidFill>
                <a:srgbClr val="C00000"/>
              </a:solidFill>
              <a:latin typeface="Meiryo UI" panose="020B0604030504040204" pitchFamily="50" charset="-128"/>
              <a:ea typeface="Meiryo UI" panose="020B0604030504040204" pitchFamily="50" charset="-128"/>
              <a:cs typeface="+mn-ea"/>
              <a:sym typeface="+mn-lt"/>
            </a:endParaRPr>
          </a:p>
        </p:txBody>
      </p:sp>
      <p:sp>
        <p:nvSpPr>
          <p:cNvPr id="10" name="文字方塊 9">
            <a:extLst>
              <a:ext uri="{FF2B5EF4-FFF2-40B4-BE49-F238E27FC236}">
                <a16:creationId xmlns:a16="http://schemas.microsoft.com/office/drawing/2014/main" id="{735F1918-748E-4204-A87B-1024E2248F0A}"/>
              </a:ext>
            </a:extLst>
          </p:cNvPr>
          <p:cNvSpPr txBox="1"/>
          <p:nvPr/>
        </p:nvSpPr>
        <p:spPr>
          <a:xfrm>
            <a:off x="7652532" y="2083284"/>
            <a:ext cx="1227360" cy="338554"/>
          </a:xfrm>
          <a:prstGeom prst="rect">
            <a:avLst/>
          </a:prstGeom>
          <a:noFill/>
        </p:spPr>
        <p:txBody>
          <a:bodyPr wrap="square" lIns="91440" tIns="45720" rIns="91440" bIns="45720" rtlCol="0" anchor="t">
            <a:spAutoFit/>
          </a:bodyPr>
          <a:lstStyle/>
          <a:p>
            <a:pPr algn="r"/>
            <a:r>
              <a:rPr lang="en-US" altLang="zh-TW" sz="1600" b="1" dirty="0">
                <a:latin typeface="Meiryo UI" panose="020B0604030504040204" pitchFamily="50" charset="-128"/>
                <a:ea typeface="Meiryo UI" panose="020B0604030504040204" pitchFamily="50" charset="-128"/>
                <a:cs typeface="+mn-ea"/>
                <a:sym typeface="+mn-lt"/>
              </a:rPr>
              <a:t>ユーザー1</a:t>
            </a:r>
            <a:endParaRPr lang="zh-TW" altLang="en-US" b="1" dirty="0">
              <a:latin typeface="Meiryo UI" panose="020B0604030504040204" pitchFamily="50" charset="-128"/>
              <a:ea typeface="Meiryo UI" panose="020B0604030504040204" pitchFamily="50" charset="-128"/>
              <a:cs typeface="+mn-ea"/>
            </a:endParaRPr>
          </a:p>
        </p:txBody>
      </p:sp>
      <p:sp>
        <p:nvSpPr>
          <p:cNvPr id="11" name="文字方塊 10">
            <a:extLst>
              <a:ext uri="{FF2B5EF4-FFF2-40B4-BE49-F238E27FC236}">
                <a16:creationId xmlns:a16="http://schemas.microsoft.com/office/drawing/2014/main" id="{A687D382-DD8E-4DCC-8A5A-3FCD3AAF1365}"/>
              </a:ext>
            </a:extLst>
          </p:cNvPr>
          <p:cNvSpPr txBox="1"/>
          <p:nvPr/>
        </p:nvSpPr>
        <p:spPr>
          <a:xfrm>
            <a:off x="7652532" y="3631522"/>
            <a:ext cx="1227360" cy="338554"/>
          </a:xfrm>
          <a:prstGeom prst="rect">
            <a:avLst/>
          </a:prstGeom>
          <a:noFill/>
        </p:spPr>
        <p:txBody>
          <a:bodyPr wrap="square" lIns="91440" tIns="45720" rIns="91440" bIns="45720" rtlCol="0" anchor="t">
            <a:spAutoFit/>
          </a:bodyPr>
          <a:lstStyle/>
          <a:p>
            <a:pPr algn="r"/>
            <a:r>
              <a:rPr lang="en-US" altLang="zh-TW" sz="1600" b="1">
                <a:latin typeface="Meiryo UI" panose="020B0604030504040204" pitchFamily="50" charset="-128"/>
                <a:ea typeface="Meiryo UI" panose="020B0604030504040204" pitchFamily="50" charset="-128"/>
                <a:cs typeface="+mn-ea"/>
                <a:sym typeface="+mn-lt"/>
              </a:rPr>
              <a:t>ユーザー2</a:t>
            </a:r>
            <a:endParaRPr lang="zh-TW" altLang="en-US" b="1">
              <a:latin typeface="Meiryo UI" panose="020B0604030504040204" pitchFamily="50" charset="-128"/>
              <a:ea typeface="Meiryo UI" panose="020B0604030504040204" pitchFamily="50" charset="-128"/>
              <a:cs typeface="+mn-ea"/>
            </a:endParaRPr>
          </a:p>
        </p:txBody>
      </p:sp>
      <p:sp>
        <p:nvSpPr>
          <p:cNvPr id="12" name="文字方塊 11">
            <a:extLst>
              <a:ext uri="{FF2B5EF4-FFF2-40B4-BE49-F238E27FC236}">
                <a16:creationId xmlns:a16="http://schemas.microsoft.com/office/drawing/2014/main" id="{E94A56E5-19BB-4AB6-B4C1-6F9A09680C8D}"/>
              </a:ext>
            </a:extLst>
          </p:cNvPr>
          <p:cNvSpPr txBox="1"/>
          <p:nvPr/>
        </p:nvSpPr>
        <p:spPr>
          <a:xfrm>
            <a:off x="8348454" y="5162301"/>
            <a:ext cx="1183246" cy="338554"/>
          </a:xfrm>
          <a:prstGeom prst="rect">
            <a:avLst/>
          </a:prstGeom>
          <a:noFill/>
        </p:spPr>
        <p:txBody>
          <a:bodyPr wrap="square" rtlCol="0">
            <a:spAutoFit/>
          </a:bodyPr>
          <a:lstStyle/>
          <a:p>
            <a:pPr algn="ctr"/>
            <a:r>
              <a:rPr lang="en-US" altLang="zh-TW" sz="1600" b="1">
                <a:latin typeface="Meiryo UI" panose="020B0604030504040204" pitchFamily="50" charset="-128"/>
                <a:ea typeface="Meiryo UI" panose="020B0604030504040204" pitchFamily="50" charset="-128"/>
                <a:cs typeface="+mn-ea"/>
                <a:sym typeface="+mn-lt"/>
              </a:rPr>
              <a:t>NAS</a:t>
            </a:r>
            <a:endParaRPr lang="zh-TW" altLang="en-US" b="1">
              <a:latin typeface="Meiryo UI" panose="020B0604030504040204" pitchFamily="50" charset="-128"/>
              <a:ea typeface="Meiryo UI" panose="020B0604030504040204" pitchFamily="50" charset="-128"/>
              <a:cs typeface="+mn-ea"/>
              <a:sym typeface="+mn-lt"/>
            </a:endParaRPr>
          </a:p>
        </p:txBody>
      </p:sp>
      <p:sp>
        <p:nvSpPr>
          <p:cNvPr id="13" name="文字方塊 12">
            <a:extLst>
              <a:ext uri="{FF2B5EF4-FFF2-40B4-BE49-F238E27FC236}">
                <a16:creationId xmlns:a16="http://schemas.microsoft.com/office/drawing/2014/main" id="{14F33EDC-BB60-47C7-8374-267265D50F8B}"/>
              </a:ext>
            </a:extLst>
          </p:cNvPr>
          <p:cNvSpPr txBox="1"/>
          <p:nvPr/>
        </p:nvSpPr>
        <p:spPr>
          <a:xfrm>
            <a:off x="505914" y="4972060"/>
            <a:ext cx="1715629" cy="338554"/>
          </a:xfrm>
          <a:prstGeom prst="rect">
            <a:avLst/>
          </a:prstGeom>
          <a:noFill/>
        </p:spPr>
        <p:txBody>
          <a:bodyPr wrap="square" lIns="91440" tIns="45720" rIns="91440" bIns="45720" rtlCol="0" anchor="t">
            <a:spAutoFit/>
          </a:bodyPr>
          <a:lstStyle/>
          <a:p>
            <a:pPr algn="ctr"/>
            <a:r>
              <a:rPr lang="en-US" altLang="zh-TW" sz="1600" b="1" dirty="0" err="1">
                <a:latin typeface="Meiryo UI" panose="020B0604030504040204" pitchFamily="50" charset="-128"/>
                <a:ea typeface="Meiryo UI" panose="020B0604030504040204" pitchFamily="50" charset="-128"/>
                <a:cs typeface="+mn-ea"/>
              </a:rPr>
              <a:t>インターネット</a:t>
            </a:r>
          </a:p>
        </p:txBody>
      </p:sp>
      <p:sp>
        <p:nvSpPr>
          <p:cNvPr id="14" name="文字方塊 13">
            <a:extLst>
              <a:ext uri="{FF2B5EF4-FFF2-40B4-BE49-F238E27FC236}">
                <a16:creationId xmlns:a16="http://schemas.microsoft.com/office/drawing/2014/main" id="{45D2F7C4-E990-48C3-8A9F-FC27873EC36B}"/>
              </a:ext>
            </a:extLst>
          </p:cNvPr>
          <p:cNvSpPr txBox="1"/>
          <p:nvPr/>
        </p:nvSpPr>
        <p:spPr>
          <a:xfrm>
            <a:off x="3187065" y="4972060"/>
            <a:ext cx="2134729" cy="338554"/>
          </a:xfrm>
          <a:prstGeom prst="rect">
            <a:avLst/>
          </a:prstGeom>
          <a:noFill/>
        </p:spPr>
        <p:txBody>
          <a:bodyPr wrap="square" lIns="91440" tIns="45720" rIns="91440" bIns="45720" rtlCol="0" anchor="t">
            <a:spAutoFit/>
          </a:bodyPr>
          <a:lstStyle/>
          <a:p>
            <a:pPr algn="ctr"/>
            <a:r>
              <a:rPr lang="en-US" altLang="zh-TW" sz="1600" b="1" err="1">
                <a:latin typeface="Meiryo UI" panose="020B0604030504040204" pitchFamily="50" charset="-128"/>
                <a:ea typeface="Meiryo UI" panose="020B0604030504040204" pitchFamily="50" charset="-128"/>
                <a:cs typeface="+mn-ea"/>
              </a:rPr>
              <a:t>ファイアウォール</a:t>
            </a:r>
            <a:endParaRPr lang="en-US" altLang="zh-TW" sz="1600" b="1">
              <a:latin typeface="Meiryo UI" panose="020B0604030504040204" pitchFamily="50" charset="-128"/>
              <a:ea typeface="Meiryo UI" panose="020B0604030504040204" pitchFamily="50" charset="-128"/>
              <a:cs typeface="+mn-ea"/>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0" y="416177"/>
            <a:ext cx="12192000" cy="949237"/>
          </a:xfrm>
        </p:spPr>
        <p:txBody>
          <a:bodyPr/>
          <a:lstStyle/>
          <a:p>
            <a:pPr algn="ctr"/>
            <a:r>
              <a:rPr lang="en-US" altLang="zh-TW" dirty="0">
                <a:latin typeface="Meiryo UI" panose="020B0604030504040204" pitchFamily="50" charset="-128"/>
                <a:ea typeface="Meiryo UI" panose="020B0604030504040204" pitchFamily="50" charset="-128"/>
                <a:cs typeface="+mn-ea"/>
                <a:sym typeface="+mn-lt"/>
              </a:rPr>
              <a:t>QNA</a:t>
            </a:r>
            <a:r>
              <a:rPr lang="zh-TW">
                <a:latin typeface="Meiryo UI" panose="020B0604030504040204" pitchFamily="50" charset="-128"/>
                <a:ea typeface="Meiryo UI" panose="020B0604030504040204" pitchFamily="50" charset="-128"/>
                <a:cs typeface="+mn-ea"/>
                <a:sym typeface="+mn-lt"/>
              </a:rPr>
              <a:t>P</a:t>
            </a:r>
            <a:r>
              <a:rPr lang="zh-TW" altLang="en-US">
                <a:latin typeface="Meiryo UI" panose="020B0604030504040204" pitchFamily="50" charset="-128"/>
                <a:ea typeface="Meiryo UI" panose="020B0604030504040204" pitchFamily="50" charset="-128"/>
                <a:cs typeface="+mn-ea"/>
                <a:sym typeface="+mn-lt"/>
              </a:rPr>
              <a:t>アプラ</a:t>
            </a:r>
            <a:r>
              <a:rPr lang="zh-TW">
                <a:latin typeface="Meiryo UI" panose="020B0604030504040204" pitchFamily="50" charset="-128"/>
                <a:ea typeface="Meiryo UI" panose="020B0604030504040204" pitchFamily="50" charset="-128"/>
                <a:cs typeface="+mn-ea"/>
                <a:sym typeface="+mn-lt"/>
              </a:rPr>
              <a:t>イ</a:t>
            </a:r>
            <a:r>
              <a:rPr lang="zh-TW" altLang="en-US">
                <a:latin typeface="Meiryo UI" panose="020B0604030504040204" pitchFamily="50" charset="-128"/>
                <a:ea typeface="Meiryo UI" panose="020B0604030504040204" pitchFamily="50" charset="-128"/>
                <a:cs typeface="+mn-ea"/>
                <a:sym typeface="+mn-lt"/>
              </a:rPr>
              <a:t>アンス用</a:t>
            </a:r>
            <a:r>
              <a:rPr lang="zh-TW">
                <a:latin typeface="Meiryo UI" panose="020B0604030504040204" pitchFamily="50" charset="-128"/>
                <a:ea typeface="Meiryo UI" panose="020B0604030504040204" pitchFamily="50" charset="-128"/>
                <a:cs typeface="+mn-ea"/>
                <a:sym typeface="+mn-lt"/>
              </a:rPr>
              <a:t>内</a:t>
            </a:r>
            <a:r>
              <a:rPr lang="zh-TW" altLang="en-US">
                <a:latin typeface="Meiryo UI" panose="020B0604030504040204" pitchFamily="50" charset="-128"/>
                <a:ea typeface="Meiryo UI" panose="020B0604030504040204" pitchFamily="50" charset="-128"/>
                <a:cs typeface="+mn-ea"/>
                <a:sym typeface="+mn-lt"/>
              </a:rPr>
              <a:t>蔵型ファイアウォール</a:t>
            </a:r>
            <a:endParaRPr lang="en-US" altLang="zh-TW">
              <a:latin typeface="Meiryo UI" panose="020B0604030504040204" pitchFamily="50" charset="-128"/>
              <a:ea typeface="Meiryo UI" panose="020B0604030504040204" pitchFamily="50" charset="-128"/>
            </a:endParaRPr>
          </a:p>
        </p:txBody>
      </p:sp>
      <p:sp>
        <p:nvSpPr>
          <p:cNvPr id="19" name="矩形 18"/>
          <p:cNvSpPr/>
          <p:nvPr/>
        </p:nvSpPr>
        <p:spPr>
          <a:xfrm>
            <a:off x="886914" y="2091936"/>
            <a:ext cx="4824027" cy="461665"/>
          </a:xfrm>
          <a:prstGeom prst="rect">
            <a:avLst/>
          </a:prstGeom>
        </p:spPr>
        <p:txBody>
          <a:bodyPr wrap="square">
            <a:spAutoFit/>
          </a:bodyPr>
          <a:lstStyle/>
          <a:p>
            <a:r>
              <a:rPr lang="en-US" altLang="zh-TW" sz="2400" b="1" err="1">
                <a:solidFill>
                  <a:schemeClr val="bg2">
                    <a:lumMod val="10000"/>
                  </a:schemeClr>
                </a:solidFill>
                <a:latin typeface="Meiryo UI" panose="020B0604030504040204" pitchFamily="50" charset="-128"/>
                <a:ea typeface="Meiryo UI" panose="020B0604030504040204" pitchFamily="50" charset="-128"/>
                <a:cs typeface="+mn-ea"/>
                <a:sym typeface="+mn-lt"/>
              </a:rPr>
              <a:t>QuFirewall</a:t>
            </a:r>
            <a:endParaRPr lang="en-US" altLang="zh-TW" sz="2400" b="1">
              <a:solidFill>
                <a:schemeClr val="bg2">
                  <a:lumMod val="10000"/>
                </a:schemeClr>
              </a:solidFill>
              <a:latin typeface="Meiryo UI" panose="020B0604030504040204" pitchFamily="50" charset="-128"/>
              <a:ea typeface="Meiryo UI" panose="020B0604030504040204" pitchFamily="50" charset="-128"/>
              <a:cs typeface="+mn-ea"/>
              <a:sym typeface="+mn-lt"/>
            </a:endParaRPr>
          </a:p>
        </p:txBody>
      </p:sp>
      <p:sp>
        <p:nvSpPr>
          <p:cNvPr id="3" name="矩形 2"/>
          <p:cNvSpPr/>
          <p:nvPr/>
        </p:nvSpPr>
        <p:spPr>
          <a:xfrm>
            <a:off x="886914" y="2567203"/>
            <a:ext cx="5109221" cy="1200329"/>
          </a:xfrm>
          <a:prstGeom prst="rect">
            <a:avLst/>
          </a:prstGeom>
        </p:spPr>
        <p:txBody>
          <a:bodyPr wrap="square" lIns="91440" tIns="45720" rIns="91440" bIns="45720" anchor="t">
            <a:spAutoFit/>
          </a:bodyPr>
          <a:lstStyle/>
          <a:p>
            <a:r>
              <a:rPr lang="zh-TW">
                <a:latin typeface="Meiryo UI" panose="020B0604030504040204" pitchFamily="50" charset="-128"/>
                <a:ea typeface="Meiryo UI" panose="020B0604030504040204" pitchFamily="50" charset="-128"/>
                <a:cs typeface="+mn-ea"/>
                <a:sym typeface="+mn-lt"/>
              </a:rPr>
              <a:t>IP</a:t>
            </a:r>
            <a:r>
              <a:rPr lang="zh-TW" altLang="en-US">
                <a:latin typeface="Meiryo UI" panose="020B0604030504040204" pitchFamily="50" charset="-128"/>
                <a:ea typeface="Meiryo UI" panose="020B0604030504040204" pitchFamily="50" charset="-128"/>
                <a:cs typeface="+mn-ea"/>
                <a:sym typeface="+mn-lt"/>
              </a:rPr>
              <a:t>アドレスや地域を許可</a:t>
            </a:r>
            <a:r>
              <a:rPr lang="en-US" altLang="zh-TW" dirty="0">
                <a:latin typeface="Meiryo UI" panose="020B0604030504040204" pitchFamily="50" charset="-128"/>
                <a:ea typeface="Meiryo UI" panose="020B0604030504040204" pitchFamily="50" charset="-128"/>
                <a:cs typeface="+mn-ea"/>
                <a:sym typeface="+mn-lt"/>
              </a:rPr>
              <a:t>/</a:t>
            </a:r>
            <a:r>
              <a:rPr lang="zh-TW" altLang="en-US">
                <a:latin typeface="Meiryo UI" panose="020B0604030504040204" pitchFamily="50" charset="-128"/>
                <a:ea typeface="Meiryo UI" panose="020B0604030504040204" pitchFamily="50" charset="-128"/>
                <a:cs typeface="+mn-ea"/>
                <a:sym typeface="+mn-lt"/>
              </a:rPr>
              <a:t>拒否することで、不正アクセスや総当たり攻撃を防ぎ、データやサービスの安全性を確保</a:t>
            </a:r>
            <a:r>
              <a:rPr lang="zh-TW">
                <a:latin typeface="Meiryo UI" panose="020B0604030504040204" pitchFamily="50" charset="-128"/>
                <a:ea typeface="Meiryo UI" panose="020B0604030504040204" pitchFamily="50" charset="-128"/>
                <a:cs typeface="+mn-ea"/>
                <a:sym typeface="+mn-lt"/>
              </a:rPr>
              <a:t>す</a:t>
            </a:r>
            <a:r>
              <a:rPr lang="zh-TW" altLang="en-US">
                <a:latin typeface="Meiryo UI" panose="020B0604030504040204" pitchFamily="50" charset="-128"/>
                <a:ea typeface="Meiryo UI" panose="020B0604030504040204" pitchFamily="50" charset="-128"/>
                <a:cs typeface="+mn-ea"/>
                <a:sym typeface="+mn-lt"/>
              </a:rPr>
              <a:t>ることができます。</a:t>
            </a:r>
            <a:endParaRPr lang="en-US" altLang="zh-TW">
              <a:latin typeface="Meiryo UI" panose="020B0604030504040204" pitchFamily="50" charset="-128"/>
              <a:ea typeface="Meiryo UI" panose="020B0604030504040204" pitchFamily="50" charset="-128"/>
            </a:endParaRPr>
          </a:p>
          <a:p>
            <a:endParaRPr lang="zh-TW" altLang="en-US">
              <a:solidFill>
                <a:schemeClr val="bg2">
                  <a:lumMod val="10000"/>
                </a:schemeClr>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182149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0" y="416177"/>
            <a:ext cx="12192000" cy="949237"/>
          </a:xfrm>
        </p:spPr>
        <p:txBody>
          <a:bodyPr/>
          <a:lstStyle/>
          <a:p>
            <a:pPr algn="ctr"/>
            <a:r>
              <a:rPr lang="ja-JP" altLang="en-US">
                <a:latin typeface="Meiryo UI" panose="020B0604030504040204" pitchFamily="50" charset="-128"/>
                <a:ea typeface="Meiryo UI" panose="020B0604030504040204" pitchFamily="50" charset="-128"/>
                <a:cs typeface="Arial"/>
                <a:sym typeface="+mn-lt"/>
              </a:rPr>
              <a:t>安全&amp;安心な通信</a:t>
            </a:r>
            <a:endParaRPr lang="en-US">
              <a:latin typeface="Meiryo UI" panose="020B0604030504040204" pitchFamily="50" charset="-128"/>
              <a:ea typeface="Meiryo UI" panose="020B0604030504040204" pitchFamily="50" charset="-128"/>
            </a:endParaRPr>
          </a:p>
        </p:txBody>
      </p:sp>
      <p:sp>
        <p:nvSpPr>
          <p:cNvPr id="20" name="矩形 19"/>
          <p:cNvSpPr/>
          <p:nvPr/>
        </p:nvSpPr>
        <p:spPr>
          <a:xfrm>
            <a:off x="2245918" y="2539600"/>
            <a:ext cx="3116952" cy="461665"/>
          </a:xfrm>
          <a:prstGeom prst="rect">
            <a:avLst/>
          </a:prstGeom>
        </p:spPr>
        <p:txBody>
          <a:bodyPr wrap="square">
            <a:spAutoFit/>
          </a:bodyPr>
          <a:lstStyle/>
          <a:p>
            <a:r>
              <a:rPr lang="en-US" altLang="zh-TW" sz="2400" b="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QVPN</a:t>
            </a:r>
          </a:p>
        </p:txBody>
      </p:sp>
      <p:sp>
        <p:nvSpPr>
          <p:cNvPr id="3" name="矩形 2"/>
          <p:cNvSpPr/>
          <p:nvPr/>
        </p:nvSpPr>
        <p:spPr>
          <a:xfrm>
            <a:off x="754149" y="3614576"/>
            <a:ext cx="4054764" cy="3402983"/>
          </a:xfrm>
          <a:prstGeom prst="rect">
            <a:avLst/>
          </a:prstGeom>
        </p:spPr>
        <p:txBody>
          <a:bodyPr spcFirstLastPara="1" vert="horz" wrap="square" lIns="121900" tIns="121900" rIns="121900" bIns="121900" rtlCol="0" anchor="t" anchorCtr="0">
            <a:noAutofit/>
          </a:bodyPr>
          <a:lstStyle/>
          <a:p>
            <a:pPr marL="228600" indent="-228600">
              <a:lnSpc>
                <a:spcPts val="2800"/>
              </a:lnSpc>
              <a:spcBef>
                <a:spcPts val="300"/>
              </a:spcBef>
              <a:buClr>
                <a:srgbClr val="8A5D22"/>
              </a:buClr>
              <a:buSzPct val="100000"/>
              <a:buFont typeface="Arial" panose="020B0604020202020204" pitchFamily="34" charset="0"/>
              <a:buChar char="•"/>
            </a:pPr>
            <a:r>
              <a:rPr lang="en-US" altLang="zh-TW" sz="1600" dirty="0" err="1">
                <a:latin typeface="Meiryo UI" panose="020B0604030504040204" pitchFamily="50" charset="-128"/>
                <a:ea typeface="Meiryo UI" panose="020B0604030504040204" pitchFamily="50" charset="-128"/>
                <a:cs typeface="+mn-ea"/>
                <a:sym typeface="+mn-lt"/>
              </a:rPr>
              <a:t>リモートサーバーへのVPNクライアント接続の確立に加え、QVPNも利用可能です</a:t>
            </a:r>
            <a:r>
              <a:rPr lang="en-US" altLang="zh-TW" sz="1600" dirty="0">
                <a:latin typeface="Meiryo UI" panose="020B0604030504040204" pitchFamily="50" charset="-128"/>
                <a:ea typeface="Meiryo UI" panose="020B0604030504040204" pitchFamily="50" charset="-128"/>
                <a:cs typeface="+mn-ea"/>
                <a:sym typeface="+mn-lt"/>
              </a:rPr>
              <a:t>。</a:t>
            </a:r>
            <a:endParaRPr lang="zh-TW" altLang="en-US" sz="1600">
              <a:latin typeface="Meiryo UI" panose="020B0604030504040204" pitchFamily="50" charset="-128"/>
              <a:ea typeface="Meiryo UI" panose="020B0604030504040204" pitchFamily="50" charset="-128"/>
              <a:cs typeface="+mn-ea"/>
            </a:endParaRPr>
          </a:p>
          <a:p>
            <a:pPr marL="228600" indent="-228600">
              <a:lnSpc>
                <a:spcPts val="2800"/>
              </a:lnSpc>
              <a:spcBef>
                <a:spcPts val="300"/>
              </a:spcBef>
              <a:buClr>
                <a:srgbClr val="8A5D22"/>
              </a:buClr>
              <a:buSzPct val="100000"/>
              <a:buFont typeface="Arial" panose="020B0604020202020204" pitchFamily="34" charset="0"/>
              <a:buChar char="•"/>
            </a:pPr>
            <a:r>
              <a:rPr lang="en-US" altLang="zh-TW" sz="1600" dirty="0" err="1">
                <a:latin typeface="Meiryo UI" panose="020B0604030504040204" pitchFamily="50" charset="-128"/>
                <a:ea typeface="Meiryo UI" panose="020B0604030504040204" pitchFamily="50" charset="-128"/>
                <a:cs typeface="+mn-ea"/>
                <a:sym typeface="+mn-lt"/>
              </a:rPr>
              <a:t>WireGuard®に対応し、より高速で安定したVPN接続を実現し、VPNの設定も簡単に行えます</a:t>
            </a:r>
            <a:r>
              <a:rPr lang="en-US" altLang="zh-TW" sz="1600" dirty="0">
                <a:latin typeface="Meiryo UI" panose="020B0604030504040204" pitchFamily="50" charset="-128"/>
                <a:ea typeface="Meiryo UI" panose="020B0604030504040204" pitchFamily="50" charset="-128"/>
                <a:cs typeface="+mn-ea"/>
                <a:sym typeface="+mn-lt"/>
              </a:rPr>
              <a:t>。</a:t>
            </a:r>
            <a:endParaRPr lang="en-US" altLang="zh-TW" sz="1600" dirty="0">
              <a:latin typeface="Meiryo UI" panose="020B0604030504040204" pitchFamily="50" charset="-128"/>
              <a:ea typeface="Meiryo UI" panose="020B0604030504040204" pitchFamily="50" charset="-128"/>
              <a:cs typeface="+mn-ea"/>
            </a:endParaRPr>
          </a:p>
          <a:p>
            <a:pPr marL="228600" indent="-228600">
              <a:lnSpc>
                <a:spcPts val="2800"/>
              </a:lnSpc>
              <a:spcBef>
                <a:spcPts val="300"/>
              </a:spcBef>
              <a:buClr>
                <a:srgbClr val="8A5D22"/>
              </a:buClr>
              <a:buSzPct val="100000"/>
              <a:buFont typeface="Arial" panose="020B0604020202020204" pitchFamily="34" charset="0"/>
              <a:buChar char="•"/>
            </a:pPr>
            <a:endParaRPr lang="zh-TW" altLang="en-US" sz="1600" dirty="0">
              <a:latin typeface="Meiryo UI" panose="020B0604030504040204" pitchFamily="50" charset="-128"/>
              <a:ea typeface="Meiryo UI" panose="020B0604030504040204" pitchFamily="50" charset="-128"/>
              <a:cs typeface="+mn-ea"/>
              <a:sym typeface="+mn-lt"/>
            </a:endParaRPr>
          </a:p>
        </p:txBody>
      </p:sp>
      <p:pic>
        <p:nvPicPr>
          <p:cNvPr id="8" name="圖片 7">
            <a:extLst>
              <a:ext uri="{FF2B5EF4-FFF2-40B4-BE49-F238E27FC236}">
                <a16:creationId xmlns:a16="http://schemas.microsoft.com/office/drawing/2014/main" id="{CDAA874F-1B1D-4631-BC3E-58B1DC4D0F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867" y="2142067"/>
            <a:ext cx="8736844" cy="4469483"/>
          </a:xfrm>
          <a:prstGeom prst="rect">
            <a:avLst/>
          </a:prstGeom>
          <a:effectLst>
            <a:outerShdw blurRad="50800" dist="38100" dir="5400000" algn="t" rotWithShape="0">
              <a:prstClr val="black">
                <a:alpha val="40000"/>
              </a:prstClr>
            </a:outerShdw>
            <a:reflection blurRad="6350" stA="50000" endA="300" endPos="38500" dist="50800" dir="5400000" sy="-100000" algn="bl" rotWithShape="0"/>
          </a:effectLst>
        </p:spPr>
      </p:pic>
      <p:pic>
        <p:nvPicPr>
          <p:cNvPr id="9" name="Picture 1">
            <a:extLst>
              <a:ext uri="{FF2B5EF4-FFF2-40B4-BE49-F238E27FC236}">
                <a16:creationId xmlns:a16="http://schemas.microsoft.com/office/drawing/2014/main" id="{53440417-2467-44FC-8F47-0EAB0A7270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9242" y="2552447"/>
            <a:ext cx="6504093" cy="3682589"/>
          </a:xfrm>
          <a:prstGeom prst="rect">
            <a:avLst/>
          </a:prstGeom>
          <a:effectLst>
            <a:innerShdw blurRad="63500" dist="50800" dir="5400000">
              <a:prstClr val="black">
                <a:alpha val="50000"/>
              </a:prstClr>
            </a:innerShdw>
          </a:effectLst>
        </p:spPr>
      </p:pic>
      <p:pic>
        <p:nvPicPr>
          <p:cNvPr id="10" name="圖片 9">
            <a:extLst>
              <a:ext uri="{FF2B5EF4-FFF2-40B4-BE49-F238E27FC236}">
                <a16:creationId xmlns:a16="http://schemas.microsoft.com/office/drawing/2014/main" id="{5F328CA1-436C-44AF-9800-278D7A3A2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527" y="2087626"/>
            <a:ext cx="1259888" cy="1259888"/>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4957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Google Shape;1617;p84">
            <a:extLst>
              <a:ext uri="{FF2B5EF4-FFF2-40B4-BE49-F238E27FC236}">
                <a16:creationId xmlns:a16="http://schemas.microsoft.com/office/drawing/2014/main" id="{E89947B4-0BEF-2218-2906-AF36734BCDDC}"/>
              </a:ext>
            </a:extLst>
          </p:cNvPr>
          <p:cNvSpPr/>
          <p:nvPr/>
        </p:nvSpPr>
        <p:spPr>
          <a:xfrm>
            <a:off x="1890418" y="4383488"/>
            <a:ext cx="3349714" cy="459421"/>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pic>
        <p:nvPicPr>
          <p:cNvPr id="19" name="圖形 26">
            <a:extLst>
              <a:ext uri="{FF2B5EF4-FFF2-40B4-BE49-F238E27FC236}">
                <a16:creationId xmlns:a16="http://schemas.microsoft.com/office/drawing/2014/main" id="{29C69395-AF14-5816-CB8F-164F8D618995}"/>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841565" y="4396192"/>
            <a:ext cx="3841695" cy="839857"/>
          </a:xfrm>
          <a:prstGeom prst="rect">
            <a:avLst/>
          </a:prstGeom>
        </p:spPr>
      </p:pic>
      <p:pic>
        <p:nvPicPr>
          <p:cNvPr id="79" name="圖形 78">
            <a:extLst>
              <a:ext uri="{FF2B5EF4-FFF2-40B4-BE49-F238E27FC236}">
                <a16:creationId xmlns:a16="http://schemas.microsoft.com/office/drawing/2014/main" id="{8510FB90-C4A7-D757-9CD8-640E6241CF1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82448" y="1700227"/>
            <a:ext cx="4149727" cy="3141703"/>
          </a:xfrm>
          <a:prstGeom prst="rect">
            <a:avLst/>
          </a:prstGeom>
        </p:spPr>
      </p:pic>
      <p:grpSp>
        <p:nvGrpSpPr>
          <p:cNvPr id="75" name="Google Shape;1112;gc428d55399_0_337">
            <a:extLst>
              <a:ext uri="{FF2B5EF4-FFF2-40B4-BE49-F238E27FC236}">
                <a16:creationId xmlns:a16="http://schemas.microsoft.com/office/drawing/2014/main" id="{1F92561E-E45F-9D5F-DCBF-F9F0B76D26D8}"/>
              </a:ext>
            </a:extLst>
          </p:cNvPr>
          <p:cNvGrpSpPr/>
          <p:nvPr/>
        </p:nvGrpSpPr>
        <p:grpSpPr>
          <a:xfrm>
            <a:off x="763942" y="4850380"/>
            <a:ext cx="5028056" cy="1701580"/>
            <a:chOff x="535858" y="2192097"/>
            <a:chExt cx="3078236" cy="4469590"/>
          </a:xfrm>
          <a:effectLst>
            <a:outerShdw blurRad="342900" dist="177800" dir="3600000" algn="t" rotWithShape="0">
              <a:prstClr val="black">
                <a:alpha val="40000"/>
              </a:prstClr>
            </a:outerShdw>
          </a:effectLst>
        </p:grpSpPr>
        <p:pic>
          <p:nvPicPr>
            <p:cNvPr id="76" name="Google Shape;1114;gc428d55399_0_337">
              <a:extLst>
                <a:ext uri="{FF2B5EF4-FFF2-40B4-BE49-F238E27FC236}">
                  <a16:creationId xmlns:a16="http://schemas.microsoft.com/office/drawing/2014/main" id="{AD05E2DC-DEAC-463A-7020-6B0FE9F4FFFA}"/>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7" name="Google Shape;1113;gc428d55399_0_337">
              <a:extLst>
                <a:ext uri="{FF2B5EF4-FFF2-40B4-BE49-F238E27FC236}">
                  <a16:creationId xmlns:a16="http://schemas.microsoft.com/office/drawing/2014/main" id="{9167A4DA-0408-2923-78C3-46179E6869F5}"/>
                </a:ext>
              </a:extLst>
            </p:cNvPr>
            <p:cNvSpPr/>
            <p:nvPr/>
          </p:nvSpPr>
          <p:spPr>
            <a:xfrm>
              <a:off x="535858" y="2192097"/>
              <a:ext cx="2747773" cy="3322508"/>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pic>
        <p:nvPicPr>
          <p:cNvPr id="27" name="圖形 26">
            <a:extLst>
              <a:ext uri="{FF2B5EF4-FFF2-40B4-BE49-F238E27FC236}">
                <a16:creationId xmlns:a16="http://schemas.microsoft.com/office/drawing/2014/main" id="{532D3FC9-3A56-C1D2-C5A1-E3C6F353CC18}"/>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52809" y="6236719"/>
            <a:ext cx="3841695" cy="839857"/>
          </a:xfrm>
          <a:prstGeom prst="rect">
            <a:avLst/>
          </a:prstGeom>
        </p:spPr>
      </p:pic>
      <p:pic>
        <p:nvPicPr>
          <p:cNvPr id="12" name="圖片 11"/>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76633" y="3588575"/>
            <a:ext cx="3480426" cy="326616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200025" y="178493"/>
            <a:ext cx="11791950" cy="1261884"/>
          </a:xfrm>
          <a:prstGeom prst="rect">
            <a:avLst/>
          </a:prstGeom>
          <a:noFill/>
        </p:spPr>
        <p:txBody>
          <a:bodyPr wrap="square" lIns="91440" tIns="45720" rIns="91440" bIns="45720" rtlCol="0" anchor="t">
            <a:spAutoFit/>
          </a:bodyPr>
          <a:lstStyle/>
          <a:p>
            <a:pPr algn="ctr"/>
            <a:r>
              <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ホームユーザー向け</a:t>
            </a:r>
            <a:r>
              <a:rPr lang="zh-TW"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2.5GbE</a:t>
            </a:r>
            <a:r>
              <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が</a:t>
            </a:r>
            <a:endParaRPr lang="en-US" altLang="zh-TW"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endParaRPr>
          </a:p>
          <a:p>
            <a:pPr algn="ctr"/>
            <a:r>
              <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従来のギ</a:t>
            </a:r>
            <a:r>
              <a:rPr lang="zh-TW"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ガ</a:t>
            </a:r>
            <a:r>
              <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ビット</a:t>
            </a:r>
            <a:r>
              <a:rPr lang="zh-TW" altLang="en-US" sz="3800" b="1" dirty="0" smtClean="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の</a:t>
            </a:r>
            <a:r>
              <a:rPr lang="ja-JP" altLang="en-US" sz="3800" b="1" dirty="0" smtClean="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速度の</a:t>
            </a:r>
            <a:r>
              <a:rPr lang="zh-TW" altLang="en-US" sz="3800" b="1" dirty="0" smtClean="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壁</a:t>
            </a:r>
            <a:r>
              <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Arial"/>
                <a:sym typeface="+mn-lt"/>
              </a:rPr>
              <a:t>を破ります</a:t>
            </a:r>
            <a:endPar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Arial"/>
            </a:endParaRPr>
          </a:p>
        </p:txBody>
      </p:sp>
      <p:sp>
        <p:nvSpPr>
          <p:cNvPr id="10" name="文字方塊 9">
            <a:extLst>
              <a:ext uri="{FF2B5EF4-FFF2-40B4-BE49-F238E27FC236}">
                <a16:creationId xmlns:a16="http://schemas.microsoft.com/office/drawing/2014/main" id="{C56526E8-A287-4872-AD27-3F4A118DBCD7}"/>
              </a:ext>
            </a:extLst>
          </p:cNvPr>
          <p:cNvSpPr txBox="1"/>
          <p:nvPr/>
        </p:nvSpPr>
        <p:spPr>
          <a:xfrm>
            <a:off x="2283845" y="2393519"/>
            <a:ext cx="4574131" cy="461665"/>
          </a:xfrm>
          <a:prstGeom prst="rect">
            <a:avLst/>
          </a:prstGeom>
          <a:noFill/>
        </p:spPr>
        <p:txBody>
          <a:bodyPr wrap="square" lIns="91440" tIns="45720" rIns="91440" bIns="45720" rtlCol="0" anchor="t">
            <a:spAutoFit/>
          </a:bodyPr>
          <a:lstStyle/>
          <a:p>
            <a:r>
              <a:rPr lang="en-US" altLang="zh-TW" sz="2400" b="1" dirty="0" smtClean="0">
                <a:latin typeface="Meiryo UI" panose="020B0604030504040204" pitchFamily="50" charset="-128"/>
                <a:ea typeface="Meiryo UI" panose="020B0604030504040204" pitchFamily="50" charset="-128"/>
                <a:cs typeface="+mn-ea"/>
                <a:sym typeface="+mn-lt"/>
              </a:rPr>
              <a:t>2.5GbE </a:t>
            </a:r>
            <a:r>
              <a:rPr lang="en-US" altLang="zh-TW" sz="2400" b="1" dirty="0" err="1" smtClean="0">
                <a:latin typeface="Meiryo UI" panose="020B0604030504040204" pitchFamily="50" charset="-128"/>
                <a:ea typeface="Meiryo UI" panose="020B0604030504040204" pitchFamily="50" charset="-128"/>
                <a:cs typeface="+mn-ea"/>
                <a:sym typeface="+mn-lt"/>
              </a:rPr>
              <a:t>ネットワークポート</a:t>
            </a:r>
            <a:endParaRPr lang="zh-TW" altLang="en-US" sz="2400" b="1" dirty="0" err="1">
              <a:latin typeface="Meiryo UI" panose="020B0604030504040204" pitchFamily="50" charset="-128"/>
              <a:ea typeface="Meiryo UI" panose="020B0604030504040204" pitchFamily="50" charset="-128"/>
              <a:cs typeface="+mn-ea"/>
              <a:sym typeface="+mn-lt"/>
            </a:endParaRPr>
          </a:p>
        </p:txBody>
      </p:sp>
      <p:sp>
        <p:nvSpPr>
          <p:cNvPr id="4" name="矩形 3"/>
          <p:cNvSpPr/>
          <p:nvPr/>
        </p:nvSpPr>
        <p:spPr>
          <a:xfrm>
            <a:off x="2285202" y="2906262"/>
            <a:ext cx="4888351" cy="923330"/>
          </a:xfrm>
          <a:prstGeom prst="rect">
            <a:avLst/>
          </a:prstGeom>
        </p:spPr>
        <p:txBody>
          <a:bodyPr wrap="square" lIns="91440" tIns="45720" rIns="91440" bIns="45720" anchor="t">
            <a:spAutoFit/>
          </a:bodyPr>
          <a:lstStyle/>
          <a:p>
            <a:r>
              <a:rPr lang="en-US" altLang="zh-TW" dirty="0">
                <a:latin typeface="Meiryo UI" panose="020B0604030504040204" pitchFamily="50" charset="-128"/>
                <a:ea typeface="Meiryo UI" panose="020B0604030504040204" pitchFamily="50" charset="-128"/>
                <a:cs typeface="+mn-ea"/>
                <a:sym typeface="+mn-lt"/>
              </a:rPr>
              <a:t>TS-</a:t>
            </a:r>
            <a:r>
              <a:rPr lang="zh-TW" dirty="0">
                <a:latin typeface="Meiryo UI" panose="020B0604030504040204" pitchFamily="50" charset="-128"/>
                <a:ea typeface="Meiryo UI" panose="020B0604030504040204" pitchFamily="50" charset="-128"/>
                <a:cs typeface="+mn-ea"/>
                <a:sym typeface="+mn-lt"/>
              </a:rPr>
              <a:t>2</a:t>
            </a:r>
            <a:r>
              <a:rPr lang="en-US" altLang="zh-TW" dirty="0">
                <a:latin typeface="Meiryo UI" panose="020B0604030504040204" pitchFamily="50" charset="-128"/>
                <a:ea typeface="Meiryo UI" panose="020B0604030504040204" pitchFamily="50" charset="-128"/>
                <a:cs typeface="+mn-ea"/>
                <a:sym typeface="+mn-lt"/>
              </a:rPr>
              <a:t>62</a:t>
            </a:r>
            <a:r>
              <a:rPr lang="zh-TW" altLang="en-US" dirty="0">
                <a:latin typeface="Meiryo UI" panose="020B0604030504040204" pitchFamily="50" charset="-128"/>
                <a:ea typeface="Meiryo UI" panose="020B0604030504040204" pitchFamily="50" charset="-128"/>
                <a:cs typeface="+mn-ea"/>
                <a:sym typeface="+mn-lt"/>
              </a:rPr>
              <a:t> </a:t>
            </a:r>
            <a:r>
              <a:rPr lang="en-US" altLang="zh-TW" dirty="0">
                <a:latin typeface="Meiryo UI" panose="020B0604030504040204" pitchFamily="50" charset="-128"/>
                <a:ea typeface="Meiryo UI" panose="020B0604030504040204" pitchFamily="50" charset="-128"/>
                <a:cs typeface="+mn-ea"/>
                <a:sym typeface="+mn-lt"/>
              </a:rPr>
              <a:t>&amp;</a:t>
            </a:r>
            <a:r>
              <a:rPr lang="zh-TW" altLang="en-US" dirty="0">
                <a:latin typeface="Meiryo UI" panose="020B0604030504040204" pitchFamily="50" charset="-128"/>
                <a:ea typeface="Meiryo UI" panose="020B0604030504040204" pitchFamily="50" charset="-128"/>
                <a:cs typeface="+mn-ea"/>
                <a:sym typeface="+mn-lt"/>
              </a:rPr>
              <a:t> </a:t>
            </a:r>
            <a:r>
              <a:rPr lang="en-US" altLang="zh-TW">
                <a:latin typeface="Meiryo UI" panose="020B0604030504040204" pitchFamily="50" charset="-128"/>
                <a:ea typeface="Meiryo UI" panose="020B0604030504040204" pitchFamily="50" charset="-128"/>
                <a:cs typeface="+mn-ea"/>
                <a:sym typeface="+mn-lt"/>
              </a:rPr>
              <a:t>TS-462</a:t>
            </a:r>
            <a:r>
              <a:rPr lang="zh-TW">
                <a:latin typeface="Meiryo UI" panose="020B0604030504040204" pitchFamily="50" charset="-128"/>
                <a:ea typeface="Meiryo UI" panose="020B0604030504040204" pitchFamily="50" charset="-128"/>
                <a:cs typeface="+mn-ea"/>
                <a:sym typeface="+mn-lt"/>
              </a:rPr>
              <a:t>は</a:t>
            </a:r>
            <a:r>
              <a:rPr lang="zh-TW" altLang="en-US">
                <a:latin typeface="Meiryo UI" panose="020B0604030504040204" pitchFamily="50" charset="-128"/>
                <a:ea typeface="Meiryo UI" panose="020B0604030504040204" pitchFamily="50" charset="-128"/>
                <a:cs typeface="+mn-ea"/>
                <a:sym typeface="+mn-lt"/>
              </a:rPr>
              <a:t>、既存</a:t>
            </a:r>
            <a:r>
              <a:rPr lang="zh-TW">
                <a:latin typeface="Meiryo UI" panose="020B0604030504040204" pitchFamily="50" charset="-128"/>
                <a:ea typeface="Meiryo UI" panose="020B0604030504040204" pitchFamily="50" charset="-128"/>
                <a:cs typeface="+mn-ea"/>
                <a:sym typeface="+mn-lt"/>
              </a:rPr>
              <a:t>の</a:t>
            </a:r>
            <a:endParaRPr lang="en-US" altLang="zh-TW">
              <a:latin typeface="Meiryo UI" panose="020B0604030504040204" pitchFamily="50" charset="-128"/>
              <a:ea typeface="Meiryo UI" panose="020B0604030504040204" pitchFamily="50" charset="-128"/>
              <a:cs typeface="+mn-ea"/>
              <a:sym typeface="+mn-lt"/>
            </a:endParaRPr>
          </a:p>
          <a:p>
            <a:r>
              <a:rPr lang="en-US" altLang="zh-TW" dirty="0">
                <a:latin typeface="Meiryo UI" panose="020B0604030504040204" pitchFamily="50" charset="-128"/>
                <a:ea typeface="Meiryo UI" panose="020B0604030504040204" pitchFamily="50" charset="-128"/>
                <a:cs typeface="+mn-ea"/>
                <a:sym typeface="+mn-lt"/>
              </a:rPr>
              <a:t>CAT5</a:t>
            </a:r>
            <a:r>
              <a:rPr lang="zh-TW">
                <a:latin typeface="Meiryo UI" panose="020B0604030504040204" pitchFamily="50" charset="-128"/>
                <a:ea typeface="Meiryo UI" panose="020B0604030504040204" pitchFamily="50" charset="-128"/>
                <a:cs typeface="+mn-ea"/>
                <a:sym typeface="+mn-lt"/>
              </a:rPr>
              <a:t>e</a:t>
            </a:r>
            <a:r>
              <a:rPr lang="zh-TW" altLang="en-US">
                <a:latin typeface="Meiryo UI" panose="020B0604030504040204" pitchFamily="50" charset="-128"/>
                <a:ea typeface="Meiryo UI" panose="020B0604030504040204" pitchFamily="50" charset="-128"/>
                <a:cs typeface="+mn-ea"/>
                <a:sym typeface="+mn-lt"/>
              </a:rPr>
              <a:t> </a:t>
            </a:r>
            <a:r>
              <a:rPr lang="en-US" altLang="zh-TW" dirty="0">
                <a:latin typeface="Meiryo UI" panose="020B0604030504040204" pitchFamily="50" charset="-128"/>
                <a:ea typeface="Meiryo UI" panose="020B0604030504040204" pitchFamily="50" charset="-128"/>
                <a:cs typeface="+mn-ea"/>
                <a:sym typeface="+mn-lt"/>
              </a:rPr>
              <a:t>LAN</a:t>
            </a:r>
            <a:r>
              <a:rPr lang="zh-TW" altLang="en-US">
                <a:latin typeface="Meiryo UI" panose="020B0604030504040204" pitchFamily="50" charset="-128"/>
                <a:ea typeface="Meiryo UI" panose="020B0604030504040204" pitchFamily="50" charset="-128"/>
                <a:cs typeface="+mn-ea"/>
                <a:sym typeface="+mn-lt"/>
              </a:rPr>
              <a:t>ケ</a:t>
            </a:r>
            <a:r>
              <a:rPr lang="zh-TW">
                <a:latin typeface="Meiryo UI" panose="020B0604030504040204" pitchFamily="50" charset="-128"/>
                <a:ea typeface="Meiryo UI" panose="020B0604030504040204" pitchFamily="50" charset="-128"/>
                <a:cs typeface="+mn-ea"/>
                <a:sym typeface="+mn-lt"/>
              </a:rPr>
              <a:t>ー</a:t>
            </a:r>
            <a:r>
              <a:rPr lang="zh-TW" altLang="en-US">
                <a:latin typeface="Meiryo UI" panose="020B0604030504040204" pitchFamily="50" charset="-128"/>
                <a:ea typeface="Meiryo UI" panose="020B0604030504040204" pitchFamily="50" charset="-128"/>
                <a:cs typeface="+mn-ea"/>
                <a:sym typeface="+mn-lt"/>
              </a:rPr>
              <a:t>ブルに対応した</a:t>
            </a:r>
            <a:endParaRPr lang="en-US" altLang="zh-TW">
              <a:latin typeface="Meiryo UI" panose="020B0604030504040204" pitchFamily="50" charset="-128"/>
              <a:ea typeface="Meiryo UI" panose="020B0604030504040204" pitchFamily="50" charset="-128"/>
              <a:cs typeface="+mn-ea"/>
              <a:sym typeface="+mn-lt"/>
            </a:endParaRPr>
          </a:p>
          <a:p>
            <a:r>
              <a:rPr lang="en-US" altLang="zh-TW" dirty="0">
                <a:latin typeface="Meiryo UI" panose="020B0604030504040204" pitchFamily="50" charset="-128"/>
                <a:ea typeface="Meiryo UI" panose="020B0604030504040204" pitchFamily="50" charset="-128"/>
                <a:cs typeface="+mn-ea"/>
                <a:sym typeface="+mn-lt"/>
              </a:rPr>
              <a:t>2.</a:t>
            </a:r>
            <a:r>
              <a:rPr lang="zh-TW">
                <a:latin typeface="Meiryo UI" panose="020B0604030504040204" pitchFamily="50" charset="-128"/>
                <a:ea typeface="Meiryo UI" panose="020B0604030504040204" pitchFamily="50" charset="-128"/>
                <a:cs typeface="+mn-ea"/>
                <a:sym typeface="+mn-lt"/>
              </a:rPr>
              <a:t>5GbE RJ45 LANポートを1つ搭載しています。</a:t>
            </a:r>
            <a:endParaRPr lang="en-US" altLang="zh-TW">
              <a:latin typeface="Meiryo UI" panose="020B0604030504040204" pitchFamily="50" charset="-128"/>
              <a:ea typeface="Meiryo UI" panose="020B0604030504040204" pitchFamily="50" charset="-128"/>
            </a:endParaRPr>
          </a:p>
        </p:txBody>
      </p:sp>
      <p:pic>
        <p:nvPicPr>
          <p:cNvPr id="3" name="圖形 2">
            <a:extLst>
              <a:ext uri="{FF2B5EF4-FFF2-40B4-BE49-F238E27FC236}">
                <a16:creationId xmlns:a16="http://schemas.microsoft.com/office/drawing/2014/main" id="{5944F89F-CF26-0D65-CCDF-554E3ACD7E31}"/>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5955" t="5888" r="5955" b="5888"/>
          <a:stretch/>
        </p:blipFill>
        <p:spPr>
          <a:xfrm>
            <a:off x="874802" y="2572846"/>
            <a:ext cx="1176298" cy="959918"/>
          </a:xfrm>
          <a:prstGeom prst="rect">
            <a:avLst/>
          </a:prstGeom>
        </p:spPr>
      </p:pic>
      <p:sp>
        <p:nvSpPr>
          <p:cNvPr id="15" name="矩形: 圓角 14">
            <a:extLst>
              <a:ext uri="{FF2B5EF4-FFF2-40B4-BE49-F238E27FC236}">
                <a16:creationId xmlns:a16="http://schemas.microsoft.com/office/drawing/2014/main" id="{FCBC596A-F593-9D1C-1A35-ED21E20FB786}"/>
              </a:ext>
            </a:extLst>
          </p:cNvPr>
          <p:cNvSpPr/>
          <p:nvPr/>
        </p:nvSpPr>
        <p:spPr>
          <a:xfrm>
            <a:off x="795284" y="2388974"/>
            <a:ext cx="1335334" cy="1327662"/>
          </a:xfrm>
          <a:prstGeom prst="roundRect">
            <a:avLst>
              <a:gd name="adj" fmla="val 6517"/>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21" name="Picture 2" descr="C:\Users\user\Desktop\21_PPT對稿QNAP AQC107 10G網卡\29384737_xxl.png">
            <a:extLst>
              <a:ext uri="{FF2B5EF4-FFF2-40B4-BE49-F238E27FC236}">
                <a16:creationId xmlns:a16="http://schemas.microsoft.com/office/drawing/2014/main" id="{2BCC1E8B-2DC0-AEA4-2C23-A079706CC53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390854">
            <a:off x="5036436" y="5042805"/>
            <a:ext cx="1406631" cy="1302932"/>
          </a:xfrm>
          <a:prstGeom prst="rect">
            <a:avLst/>
          </a:prstGeom>
          <a:ln>
            <a:noFill/>
          </a:ln>
          <a:effectLst>
            <a:outerShdw blurRad="50800" dist="38100" dir="2700000" algn="tl" rotWithShape="0">
              <a:prstClr val="black">
                <a:alpha val="40000"/>
              </a:prstClr>
            </a:outerShdw>
          </a:effectLst>
        </p:spPr>
      </p:pic>
      <p:graphicFrame>
        <p:nvGraphicFramePr>
          <p:cNvPr id="23" name="Shape 253">
            <a:extLst>
              <a:ext uri="{FF2B5EF4-FFF2-40B4-BE49-F238E27FC236}">
                <a16:creationId xmlns:a16="http://schemas.microsoft.com/office/drawing/2014/main" id="{B58F43D2-2677-5461-A266-575C0A025477}"/>
              </a:ext>
            </a:extLst>
          </p:cNvPr>
          <p:cNvGraphicFramePr/>
          <p:nvPr>
            <p:extLst>
              <p:ext uri="{D42A27DB-BD31-4B8C-83A1-F6EECF244321}">
                <p14:modId xmlns:p14="http://schemas.microsoft.com/office/powerpoint/2010/main" val="3246655726"/>
              </p:ext>
            </p:extLst>
          </p:nvPr>
        </p:nvGraphicFramePr>
        <p:xfrm>
          <a:off x="763941" y="4403372"/>
          <a:ext cx="4476192" cy="1518887"/>
        </p:xfrm>
        <a:graphic>
          <a:graphicData uri="http://schemas.openxmlformats.org/drawingml/2006/table">
            <a:tbl>
              <a:tblPr firstRow="1" bandRow="1">
                <a:effectLst/>
                <a:tableStyleId>{85BE263C-DBD7-4A20-BB59-AAB30ACAA65A}</a:tableStyleId>
              </a:tblPr>
              <a:tblGrid>
                <a:gridCol w="1119048">
                  <a:extLst>
                    <a:ext uri="{9D8B030D-6E8A-4147-A177-3AD203B41FA5}">
                      <a16:colId xmlns:a16="http://schemas.microsoft.com/office/drawing/2014/main" val="20000"/>
                    </a:ext>
                  </a:extLst>
                </a:gridCol>
                <a:gridCol w="1119048">
                  <a:extLst>
                    <a:ext uri="{9D8B030D-6E8A-4147-A177-3AD203B41FA5}">
                      <a16:colId xmlns:a16="http://schemas.microsoft.com/office/drawing/2014/main" val="20001"/>
                    </a:ext>
                  </a:extLst>
                </a:gridCol>
                <a:gridCol w="1119048">
                  <a:extLst>
                    <a:ext uri="{9D8B030D-6E8A-4147-A177-3AD203B41FA5}">
                      <a16:colId xmlns:a16="http://schemas.microsoft.com/office/drawing/2014/main" val="20002"/>
                    </a:ext>
                  </a:extLst>
                </a:gridCol>
                <a:gridCol w="1119048">
                  <a:extLst>
                    <a:ext uri="{9D8B030D-6E8A-4147-A177-3AD203B41FA5}">
                      <a16:colId xmlns:a16="http://schemas.microsoft.com/office/drawing/2014/main" val="20003"/>
                    </a:ext>
                  </a:extLst>
                </a:gridCol>
              </a:tblGrid>
              <a:tr h="452195">
                <a:tc>
                  <a:txBody>
                    <a:bodyPr/>
                    <a:lstStyle/>
                    <a:p>
                      <a:pPr marL="0" marR="0" lvl="0" indent="0" algn="l" rtl="0">
                        <a:spcBef>
                          <a:spcPts val="0"/>
                        </a:spcBef>
                        <a:spcAft>
                          <a:spcPts val="0"/>
                        </a:spcAft>
                        <a:buNone/>
                      </a:pPr>
                      <a:endParaRPr sz="2000" b="1">
                        <a:solidFill>
                          <a:schemeClr val="bg1"/>
                        </a:solidFill>
                        <a:latin typeface="+mn-lt"/>
                        <a:ea typeface="+mn-ea"/>
                        <a:cs typeface="+mn-ea"/>
                        <a:sym typeface="+mn-lt"/>
                      </a:endParaRPr>
                    </a:p>
                  </a:txBody>
                  <a:tcPr marL="96483" marR="96483" marT="48242" marB="48242"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2000" b="1">
                          <a:solidFill>
                            <a:schemeClr val="bg1"/>
                          </a:solidFill>
                          <a:latin typeface="+mn-lt"/>
                          <a:ea typeface="+mn-ea"/>
                          <a:cs typeface="+mn-ea"/>
                          <a:sym typeface="+mn-lt"/>
                        </a:rPr>
                        <a:t>CAT 5e</a:t>
                      </a:r>
                      <a:endParaRPr sz="2000" b="1">
                        <a:solidFill>
                          <a:schemeClr val="bg1"/>
                        </a:solidFill>
                        <a:latin typeface="+mn-lt"/>
                        <a:ea typeface="+mn-ea"/>
                        <a:cs typeface="+mn-ea"/>
                        <a:sym typeface="+mn-lt"/>
                      </a:endParaRPr>
                    </a:p>
                  </a:txBody>
                  <a:tcPr marL="96483" marR="96483" marT="48242" marB="48242" anchor="ctr">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2000" b="1">
                          <a:solidFill>
                            <a:schemeClr val="bg1"/>
                          </a:solidFill>
                          <a:latin typeface="+mn-lt"/>
                          <a:ea typeface="+mn-ea"/>
                          <a:cs typeface="+mn-ea"/>
                          <a:sym typeface="+mn-lt"/>
                        </a:rPr>
                        <a:t>CAT 6</a:t>
                      </a:r>
                      <a:endParaRPr sz="2000" b="1">
                        <a:solidFill>
                          <a:schemeClr val="bg1"/>
                        </a:solidFill>
                        <a:latin typeface="+mn-lt"/>
                        <a:ea typeface="+mn-ea"/>
                        <a:cs typeface="+mn-ea"/>
                        <a:sym typeface="+mn-lt"/>
                      </a:endParaRPr>
                    </a:p>
                  </a:txBody>
                  <a:tcPr marL="96483" marR="96483" marT="48242" marB="482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2000" b="1">
                          <a:solidFill>
                            <a:schemeClr val="bg1"/>
                          </a:solidFill>
                          <a:latin typeface="+mn-lt"/>
                          <a:ea typeface="+mn-ea"/>
                          <a:cs typeface="+mn-ea"/>
                          <a:sym typeface="+mn-lt"/>
                        </a:rPr>
                        <a:t>CAT 6A</a:t>
                      </a:r>
                      <a:endParaRPr lang="en-US" altLang="zh-TW" sz="2000" b="1">
                        <a:solidFill>
                          <a:schemeClr val="bg1"/>
                        </a:solidFill>
                        <a:latin typeface="+mn-lt"/>
                        <a:ea typeface="+mn-ea"/>
                        <a:cs typeface="+mn-ea"/>
                        <a:sym typeface="+mn-lt"/>
                      </a:endParaRPr>
                    </a:p>
                  </a:txBody>
                  <a:tcPr marL="96483" marR="96483" marT="48242" marB="48242" anchor="ctr">
                    <a:lnL w="12700" cap="flat" cmpd="sng" algn="ctr">
                      <a:solidFill>
                        <a:schemeClr val="bg1">
                          <a:lumMod val="85000"/>
                        </a:schemeClr>
                      </a:solidFill>
                      <a:prstDash val="solid"/>
                      <a:round/>
                      <a:headEnd type="none" w="med" len="med"/>
                      <a:tailEnd type="none" w="med" len="med"/>
                    </a:lnL>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5650">
                <a:tc>
                  <a:txBody>
                    <a:bodyPr/>
                    <a:lstStyle/>
                    <a:p>
                      <a:pPr marL="0" marR="0" lvl="0" indent="0" algn="ctr" rtl="0">
                        <a:spcBef>
                          <a:spcPts val="0"/>
                        </a:spcBef>
                        <a:spcAft>
                          <a:spcPts val="0"/>
                        </a:spcAft>
                        <a:buNone/>
                      </a:pPr>
                      <a:r>
                        <a:rPr lang="en-US" sz="1700" b="0">
                          <a:solidFill>
                            <a:schemeClr val="tx1"/>
                          </a:solidFill>
                          <a:latin typeface="+mn-lt"/>
                          <a:ea typeface="+mn-ea"/>
                          <a:cs typeface="+mn-ea"/>
                        </a:rPr>
                        <a:t>100MbE</a:t>
                      </a:r>
                      <a:endParaRPr sz="1700" b="0">
                        <a:solidFill>
                          <a:schemeClr val="tx1"/>
                        </a:solidFill>
                        <a:latin typeface="+mn-lt"/>
                        <a:ea typeface="+mn-ea"/>
                        <a:cs typeface="+mn-ea"/>
                        <a:sym typeface="+mn-lt"/>
                      </a:endParaRPr>
                    </a:p>
                  </a:txBody>
                  <a:tcPr marL="96483" marR="96483" marT="48242" marB="48242"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05650">
                <a:tc>
                  <a:txBody>
                    <a:bodyPr/>
                    <a:lstStyle/>
                    <a:p>
                      <a:pPr marL="0" marR="0" lvl="0" indent="0" algn="ctr" rtl="0">
                        <a:spcBef>
                          <a:spcPts val="0"/>
                        </a:spcBef>
                        <a:spcAft>
                          <a:spcPts val="0"/>
                        </a:spcAft>
                        <a:buNone/>
                      </a:pPr>
                      <a:r>
                        <a:rPr lang="en-US" sz="1700" b="0">
                          <a:solidFill>
                            <a:schemeClr val="tx1"/>
                          </a:solidFill>
                          <a:latin typeface="+mn-lt"/>
                          <a:ea typeface="+mn-ea"/>
                          <a:cs typeface="+mn-ea"/>
                        </a:rPr>
                        <a:t>1GbE</a:t>
                      </a:r>
                      <a:endParaRPr sz="1700" b="0">
                        <a:solidFill>
                          <a:schemeClr val="tx1"/>
                        </a:solidFill>
                        <a:latin typeface="+mn-lt"/>
                        <a:ea typeface="+mn-ea"/>
                        <a:cs typeface="+mn-ea"/>
                        <a:sym typeface="+mn-lt"/>
                      </a:endParaRPr>
                    </a:p>
                  </a:txBody>
                  <a:tcPr marL="96483" marR="96483" marT="48242" marB="48242"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spcBef>
                          <a:spcPts val="0"/>
                        </a:spcBef>
                        <a:spcAft>
                          <a:spcPts val="0"/>
                        </a:spcAft>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05650">
                <a:tc>
                  <a:txBody>
                    <a:bodyPr/>
                    <a:lstStyle/>
                    <a:p>
                      <a:pPr marL="0" marR="0" lvl="0" indent="0" algn="ctr" rtl="0">
                        <a:spcBef>
                          <a:spcPts val="0"/>
                        </a:spcBef>
                        <a:spcAft>
                          <a:spcPts val="0"/>
                        </a:spcAft>
                        <a:buNone/>
                      </a:pPr>
                      <a:r>
                        <a:rPr lang="en-US" sz="1700" b="0">
                          <a:solidFill>
                            <a:schemeClr val="tx1"/>
                          </a:solidFill>
                          <a:latin typeface="+mn-lt"/>
                          <a:ea typeface="+mn-ea"/>
                          <a:cs typeface="+mn-ea"/>
                        </a:rPr>
                        <a:t>2.5GbE</a:t>
                      </a:r>
                      <a:endParaRPr sz="1700" b="0">
                        <a:solidFill>
                          <a:schemeClr val="tx1"/>
                        </a:solidFill>
                        <a:latin typeface="+mn-lt"/>
                        <a:ea typeface="+mn-ea"/>
                        <a:cs typeface="+mn-ea"/>
                        <a:sym typeface="+mn-lt"/>
                      </a:endParaRPr>
                    </a:p>
                  </a:txBody>
                  <a:tcPr marL="96483" marR="96483" marT="48242" marB="48242"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a:solidFill>
                            <a:schemeClr val="tx1"/>
                          </a:solidFill>
                          <a:latin typeface="+mn-lt"/>
                          <a:ea typeface="+mn-ea"/>
                          <a:cs typeface="+mn-ea"/>
                          <a:sym typeface="+mn-lt"/>
                        </a:rPr>
                        <a:t>✔</a:t>
                      </a:r>
                      <a:endParaRPr sz="1700" b="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700" b="0" dirty="0">
                          <a:solidFill>
                            <a:schemeClr val="tx1"/>
                          </a:solidFill>
                          <a:latin typeface="+mn-lt"/>
                          <a:ea typeface="+mn-ea"/>
                          <a:cs typeface="+mn-ea"/>
                          <a:sym typeface="+mn-lt"/>
                        </a:rPr>
                        <a:t>✔</a:t>
                      </a:r>
                      <a:endParaRPr sz="1700" b="0" dirty="0">
                        <a:solidFill>
                          <a:schemeClr val="tx1"/>
                        </a:solidFill>
                        <a:latin typeface="+mn-lt"/>
                        <a:ea typeface="+mn-ea"/>
                        <a:cs typeface="+mn-ea"/>
                        <a:sym typeface="+mn-lt"/>
                      </a:endParaRPr>
                    </a:p>
                  </a:txBody>
                  <a:tcPr marL="96483" marR="96483" marT="48242" marB="48242"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bl>
          </a:graphicData>
        </a:graphic>
      </p:graphicFrame>
      <p:sp>
        <p:nvSpPr>
          <p:cNvPr id="7" name="矩形 6"/>
          <p:cNvSpPr/>
          <p:nvPr/>
        </p:nvSpPr>
        <p:spPr>
          <a:xfrm>
            <a:off x="6810107" y="5525602"/>
            <a:ext cx="500543" cy="489282"/>
          </a:xfrm>
          <a:prstGeom prst="rect">
            <a:avLst/>
          </a:prstGeom>
          <a:noFill/>
          <a:ln w="38100">
            <a:gradFill>
              <a:gsLst>
                <a:gs pos="1000">
                  <a:srgbClr val="ED7D31"/>
                </a:gs>
                <a:gs pos="100000">
                  <a:srgbClr val="ED7D31"/>
                </a:gs>
                <a:gs pos="54000">
                  <a:schemeClr val="accent2">
                    <a:lumMod val="75000"/>
                  </a:schemeClr>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FF0000"/>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224523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28"/>
          <p:cNvPicPr preferRelativeResize="0"/>
          <p:nvPr/>
        </p:nvPicPr>
        <p:blipFill>
          <a:blip r:embed="rId3"/>
          <a:stretch>
            <a:fillRect/>
          </a:stretch>
        </p:blipFill>
        <p:spPr>
          <a:xfrm>
            <a:off x="3940461" y="2045095"/>
            <a:ext cx="8251539" cy="4447780"/>
          </a:xfrm>
          <a:prstGeom prst="roundRect">
            <a:avLst>
              <a:gd name="adj" fmla="val 0"/>
            </a:avLst>
          </a:prstGeom>
          <a:ln>
            <a:noFill/>
          </a:ln>
          <a:effectLst>
            <a:outerShdw blurRad="431800" dist="368300" dir="5760000" sx="106000" sy="106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268018" y="3012574"/>
            <a:ext cx="3565611" cy="2291461"/>
          </a:xfrm>
          <a:prstGeom prst="rect">
            <a:avLst/>
          </a:prstGeom>
        </p:spPr>
        <p:txBody>
          <a:bodyPr spcFirstLastPara="1" vert="horz" wrap="square" lIns="121900" tIns="121900" rIns="121900" bIns="121900" rtlCol="0" anchor="t" anchorCtr="0">
            <a:noAutofit/>
          </a:bodyPr>
          <a:lstStyle>
            <a:defPPr>
              <a:defRPr lang="zh-TW"/>
            </a:defPPr>
            <a:lvl1pPr marL="228600" indent="-228600">
              <a:lnSpc>
                <a:spcPts val="2800"/>
              </a:lnSpc>
              <a:spcBef>
                <a:spcPts val="300"/>
              </a:spcBef>
              <a:buClr>
                <a:srgbClr val="8A5D22"/>
              </a:buClr>
              <a:buSzPct val="100000"/>
              <a:buFont typeface="Arial" panose="020B0604020202020204" pitchFamily="34" charset="0"/>
              <a:buChar char="•"/>
              <a:defRPr sz="1600">
                <a:cs typeface="+mn-ea"/>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TW" sz="2000" dirty="0" err="1">
                <a:latin typeface="Meiryo UI" panose="020B0604030504040204" pitchFamily="50" charset="-128"/>
                <a:ea typeface="Meiryo UI" panose="020B0604030504040204" pitchFamily="50" charset="-128"/>
                <a:sym typeface="+mn-lt"/>
              </a:rPr>
              <a:t>独自の更新</a:t>
            </a:r>
            <a:endParaRPr lang="en-US" altLang="zh-TW" sz="2000" dirty="0" err="1">
              <a:latin typeface="Meiryo UI" panose="020B0604030504040204" pitchFamily="50" charset="-128"/>
              <a:ea typeface="Meiryo UI" panose="020B0604030504040204" pitchFamily="50" charset="-128"/>
            </a:endParaRPr>
          </a:p>
          <a:p>
            <a:r>
              <a:rPr lang="en-US" altLang="zh-TW" sz="2000" dirty="0" err="1">
                <a:latin typeface="Meiryo UI" panose="020B0604030504040204" pitchFamily="50" charset="-128"/>
                <a:ea typeface="Meiryo UI" panose="020B0604030504040204" pitchFamily="50" charset="-128"/>
                <a:sym typeface="+mn-lt"/>
              </a:rPr>
              <a:t>FTPサーバーに対応</a:t>
            </a:r>
            <a:endParaRPr lang="en-US" altLang="zh-TW" sz="2000" dirty="0" err="1">
              <a:latin typeface="Meiryo UI" panose="020B0604030504040204" pitchFamily="50" charset="-128"/>
              <a:ea typeface="Meiryo UI" panose="020B0604030504040204" pitchFamily="50" charset="-128"/>
            </a:endParaRPr>
          </a:p>
          <a:p>
            <a:r>
              <a:rPr lang="en-US" sz="2000" dirty="0" err="1">
                <a:latin typeface="Meiryo UI" panose="020B0604030504040204" pitchFamily="50" charset="-128"/>
                <a:ea typeface="Meiryo UI" panose="020B0604030504040204" pitchFamily="50" charset="-128"/>
                <a:cs typeface="+mn-lt"/>
                <a:sym typeface="+mn-lt"/>
              </a:rPr>
              <a:t>FTPクライアントに対応</a:t>
            </a:r>
            <a:endParaRPr lang="en-US" sz="2000" dirty="0" err="1">
              <a:latin typeface="Meiryo UI" panose="020B0604030504040204" pitchFamily="50" charset="-128"/>
              <a:ea typeface="Meiryo UI" panose="020B0604030504040204" pitchFamily="50" charset="-128"/>
              <a:cs typeface="+mn-lt"/>
            </a:endParaRPr>
          </a:p>
          <a:p>
            <a:r>
              <a:rPr lang="en-US" altLang="zh-TW" sz="2000" err="1">
                <a:latin typeface="Meiryo UI" panose="020B0604030504040204" pitchFamily="50" charset="-128"/>
                <a:ea typeface="Meiryo UI" panose="020B0604030504040204" pitchFamily="50" charset="-128"/>
                <a:sym typeface="+mn-lt"/>
              </a:rPr>
              <a:t>TLS設定に対応</a:t>
            </a:r>
            <a:endParaRPr lang="en-US" altLang="zh-TW" sz="2000" err="1">
              <a:latin typeface="Meiryo UI" panose="020B0604030504040204" pitchFamily="50" charset="-128"/>
              <a:ea typeface="Meiryo UI" panose="020B0604030504040204" pitchFamily="50" charset="-128"/>
            </a:endParaRPr>
          </a:p>
          <a:p>
            <a:r>
              <a:rPr lang="en-US" altLang="zh-TW" sz="2000" dirty="0" err="1">
                <a:latin typeface="Meiryo UI" panose="020B0604030504040204" pitchFamily="50" charset="-128"/>
                <a:ea typeface="Meiryo UI" panose="020B0604030504040204" pitchFamily="50" charset="-128"/>
                <a:sym typeface="+mn-lt"/>
              </a:rPr>
              <a:t>QoS設定に対応</a:t>
            </a:r>
            <a:endParaRPr lang="en-US" altLang="zh-TW" sz="2000" dirty="0" err="1">
              <a:latin typeface="Meiryo UI" panose="020B0604030504040204" pitchFamily="50" charset="-128"/>
              <a:ea typeface="Meiryo UI" panose="020B0604030504040204" pitchFamily="50" charset="-128"/>
            </a:endParaRPr>
          </a:p>
        </p:txBody>
      </p:sp>
      <p:sp>
        <p:nvSpPr>
          <p:cNvPr id="3" name="標題 2">
            <a:extLst>
              <a:ext uri="{FF2B5EF4-FFF2-40B4-BE49-F238E27FC236}">
                <a16:creationId xmlns:a16="http://schemas.microsoft.com/office/drawing/2014/main" id="{2569180C-018A-3A4B-A661-2CF0DD3FE717}"/>
              </a:ext>
            </a:extLst>
          </p:cNvPr>
          <p:cNvSpPr>
            <a:spLocks noGrp="1"/>
          </p:cNvSpPr>
          <p:nvPr>
            <p:ph type="title"/>
          </p:nvPr>
        </p:nvSpPr>
        <p:spPr>
          <a:xfrm>
            <a:off x="0" y="416177"/>
            <a:ext cx="12192000" cy="949237"/>
          </a:xfrm>
        </p:spPr>
        <p:txBody>
          <a:bodyPr/>
          <a:lstStyle/>
          <a:p>
            <a:pPr algn="ctr"/>
            <a:r>
              <a:rPr lang="en-US" altLang="zh-TW" err="1">
                <a:latin typeface="Meiryo UI" panose="020B0604030504040204" pitchFamily="50" charset="-128"/>
                <a:ea typeface="Meiryo UI" panose="020B0604030504040204" pitchFamily="50" charset="-128"/>
                <a:cs typeface="+mn-ea"/>
                <a:sym typeface="+mn-lt"/>
              </a:rPr>
              <a:t>QuFTP</a:t>
            </a:r>
            <a:r>
              <a:rPr lang="en-US" altLang="zh-TW" dirty="0">
                <a:latin typeface="Meiryo UI" panose="020B0604030504040204" pitchFamily="50" charset="-128"/>
                <a:ea typeface="Meiryo UI" panose="020B0604030504040204" pitchFamily="50" charset="-128"/>
                <a:cs typeface="+mn-ea"/>
                <a:sym typeface="+mn-lt"/>
              </a:rPr>
              <a:t>:</a:t>
            </a:r>
            <a:r>
              <a:rPr lang="zh-TW" altLang="en-US">
                <a:latin typeface="Meiryo UI" panose="020B0604030504040204" pitchFamily="50" charset="-128"/>
                <a:ea typeface="Meiryo UI" panose="020B0604030504040204" pitchFamily="50" charset="-128"/>
                <a:cs typeface="+mn-ea"/>
                <a:sym typeface="+mn-lt"/>
              </a:rPr>
              <a:t> リモートファイルFTPアクセスサービス</a:t>
            </a:r>
            <a:endParaRPr lang="zh-TW">
              <a:latin typeface="Meiryo UI" panose="020B0604030504040204" pitchFamily="50" charset="-128"/>
              <a:ea typeface="Meiryo UI" panose="020B0604030504040204" pitchFamily="50" charset="-128"/>
              <a:cs typeface="+mn-ea"/>
            </a:endParaRPr>
          </a:p>
        </p:txBody>
      </p:sp>
    </p:spTree>
    <p:extLst>
      <p:ext uri="{BB962C8B-B14F-4D97-AF65-F5344CB8AC3E}">
        <p14:creationId xmlns:p14="http://schemas.microsoft.com/office/powerpoint/2010/main" val="21529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a:extLst>
              <a:ext uri="{FF2B5EF4-FFF2-40B4-BE49-F238E27FC236}">
                <a16:creationId xmlns:a16="http://schemas.microsoft.com/office/drawing/2014/main" id="{9307F0E2-C043-41D3-BC07-C057E606E812}"/>
              </a:ext>
            </a:extLst>
          </p:cNvPr>
          <p:cNvSpPr>
            <a:spLocks noGrp="1"/>
          </p:cNvSpPr>
          <p:nvPr>
            <p:ph type="title"/>
          </p:nvPr>
        </p:nvSpPr>
        <p:spPr>
          <a:xfrm>
            <a:off x="1360011" y="311671"/>
            <a:ext cx="9430099" cy="949237"/>
          </a:xfrm>
        </p:spPr>
        <p:txBody>
          <a:bodyPr>
            <a:noAutofit/>
          </a:bodyPr>
          <a:lstStyle/>
          <a:p>
            <a:pPr algn="ctr">
              <a:lnSpc>
                <a:spcPts val="4600"/>
              </a:lnSpc>
            </a:pPr>
            <a:r>
              <a:rPr lang="zh-TW" sz="3800">
                <a:latin typeface="Meiryo UI" panose="020B0604030504040204" pitchFamily="50" charset="-128"/>
                <a:ea typeface="Meiryo UI" panose="020B0604030504040204" pitchFamily="50" charset="-128"/>
                <a:cs typeface="+mn-ea"/>
                <a:sym typeface="+mn-lt"/>
              </a:rPr>
              <a:t>TS-x62 / TS-x64</a:t>
            </a:r>
            <a:r>
              <a:rPr lang="zh-TW" altLang="en-US" sz="3800">
                <a:latin typeface="Meiryo UI" panose="020B0604030504040204" pitchFamily="50" charset="-128"/>
                <a:ea typeface="Meiryo UI" panose="020B0604030504040204" pitchFamily="50" charset="-128"/>
                <a:cs typeface="+mn-ea"/>
                <a:sym typeface="+mn-lt"/>
              </a:rPr>
              <a:t>の外観が似ていますが、どのように選べばよいのでしょうか?</a:t>
            </a:r>
            <a:endParaRPr lang="en-US" altLang="zh-TW">
              <a:latin typeface="Meiryo UI" panose="020B0604030504040204" pitchFamily="50" charset="-128"/>
              <a:ea typeface="Meiryo UI" panose="020B0604030504040204" pitchFamily="50" charset="-128"/>
            </a:endParaRPr>
          </a:p>
        </p:txBody>
      </p:sp>
      <p:sp>
        <p:nvSpPr>
          <p:cNvPr id="5" name="Google Shape;1617;p84">
            <a:extLst>
              <a:ext uri="{FF2B5EF4-FFF2-40B4-BE49-F238E27FC236}">
                <a16:creationId xmlns:a16="http://schemas.microsoft.com/office/drawing/2014/main" id="{8D77A242-7AF8-0778-60AF-6781DC085434}"/>
              </a:ext>
            </a:extLst>
          </p:cNvPr>
          <p:cNvSpPr/>
          <p:nvPr/>
        </p:nvSpPr>
        <p:spPr>
          <a:xfrm>
            <a:off x="9305792" y="2077566"/>
            <a:ext cx="2706157"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8" name="Google Shape;1617;p84">
            <a:extLst>
              <a:ext uri="{FF2B5EF4-FFF2-40B4-BE49-F238E27FC236}">
                <a16:creationId xmlns:a16="http://schemas.microsoft.com/office/drawing/2014/main" id="{A38AC316-071C-24BA-8D45-36E223EC8421}"/>
              </a:ext>
            </a:extLst>
          </p:cNvPr>
          <p:cNvSpPr/>
          <p:nvPr/>
        </p:nvSpPr>
        <p:spPr>
          <a:xfrm>
            <a:off x="6590826" y="2078688"/>
            <a:ext cx="2674004"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9" name="Google Shape;1617;p84">
            <a:extLst>
              <a:ext uri="{FF2B5EF4-FFF2-40B4-BE49-F238E27FC236}">
                <a16:creationId xmlns:a16="http://schemas.microsoft.com/office/drawing/2014/main" id="{F546F298-B51F-C534-8958-02FEAB4B3CE2}"/>
              </a:ext>
            </a:extLst>
          </p:cNvPr>
          <p:cNvSpPr/>
          <p:nvPr/>
        </p:nvSpPr>
        <p:spPr>
          <a:xfrm>
            <a:off x="3793626" y="2078688"/>
            <a:ext cx="2750910"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10" name="Google Shape;1617;p84">
            <a:extLst>
              <a:ext uri="{FF2B5EF4-FFF2-40B4-BE49-F238E27FC236}">
                <a16:creationId xmlns:a16="http://schemas.microsoft.com/office/drawing/2014/main" id="{DB996464-F91E-F5CE-0EA3-7954441191F7}"/>
              </a:ext>
            </a:extLst>
          </p:cNvPr>
          <p:cNvSpPr/>
          <p:nvPr/>
        </p:nvSpPr>
        <p:spPr>
          <a:xfrm>
            <a:off x="1098101" y="2078688"/>
            <a:ext cx="2640403"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sp>
        <p:nvSpPr>
          <p:cNvPr id="11" name="Google Shape;1617;p84">
            <a:extLst>
              <a:ext uri="{FF2B5EF4-FFF2-40B4-BE49-F238E27FC236}">
                <a16:creationId xmlns:a16="http://schemas.microsoft.com/office/drawing/2014/main" id="{DD960D44-602E-3462-5C9A-63F1CDAAB136}"/>
              </a:ext>
            </a:extLst>
          </p:cNvPr>
          <p:cNvSpPr/>
          <p:nvPr/>
        </p:nvSpPr>
        <p:spPr>
          <a:xfrm>
            <a:off x="180051" y="2079402"/>
            <a:ext cx="885919" cy="444059"/>
          </a:xfrm>
          <a:prstGeom prst="round2DiagRect">
            <a:avLst>
              <a:gd name="adj1" fmla="val 6285"/>
              <a:gd name="adj2" fmla="val 0"/>
            </a:avLst>
          </a:prstGeom>
          <a:gradFill>
            <a:gsLst>
              <a:gs pos="51600">
                <a:srgbClr val="8A5D22"/>
              </a:gs>
              <a:gs pos="0">
                <a:srgbClr val="A37554"/>
              </a:gs>
              <a:gs pos="100000">
                <a:srgbClr val="B67602"/>
              </a:gs>
            </a:gsLst>
            <a:lin ang="180000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67" b="1">
              <a:solidFill>
                <a:schemeClr val="bg1"/>
              </a:solidFill>
              <a:latin typeface="Meiryo UI" panose="020B0604030504040204" pitchFamily="50" charset="-128"/>
              <a:ea typeface="Meiryo UI" panose="020B0604030504040204" pitchFamily="50" charset="-128"/>
              <a:cs typeface="+mn-ea"/>
              <a:sym typeface="+mn-lt"/>
            </a:endParaRPr>
          </a:p>
        </p:txBody>
      </p:sp>
      <p:graphicFrame>
        <p:nvGraphicFramePr>
          <p:cNvPr id="13" name="表格 12">
            <a:extLst>
              <a:ext uri="{FF2B5EF4-FFF2-40B4-BE49-F238E27FC236}">
                <a16:creationId xmlns:a16="http://schemas.microsoft.com/office/drawing/2014/main" id="{1809BA84-1A91-42A7-9B9F-C7796F098F5D}"/>
              </a:ext>
            </a:extLst>
          </p:cNvPr>
          <p:cNvGraphicFramePr>
            <a:graphicFrameLocks noGrp="1"/>
          </p:cNvGraphicFramePr>
          <p:nvPr>
            <p:extLst>
              <p:ext uri="{D42A27DB-BD31-4B8C-83A1-F6EECF244321}">
                <p14:modId xmlns:p14="http://schemas.microsoft.com/office/powerpoint/2010/main" val="3964289070"/>
              </p:ext>
            </p:extLst>
          </p:nvPr>
        </p:nvGraphicFramePr>
        <p:xfrm>
          <a:off x="180051" y="2059122"/>
          <a:ext cx="11840083" cy="4576278"/>
        </p:xfrm>
        <a:graphic>
          <a:graphicData uri="http://schemas.openxmlformats.org/drawingml/2006/table">
            <a:tbl>
              <a:tblPr firstRow="1" bandRow="1">
                <a:effectLst>
                  <a:outerShdw blurRad="431800" dist="215900" dir="4140000" algn="ctr" rotWithShape="0">
                    <a:srgbClr val="000000">
                      <a:alpha val="25000"/>
                    </a:srgbClr>
                  </a:outerShdw>
                </a:effectLst>
                <a:tableStyleId>{F5AB1C69-6EDB-4FF4-983F-18BD219EF322}</a:tableStyleId>
              </a:tblPr>
              <a:tblGrid>
                <a:gridCol w="853587">
                  <a:extLst>
                    <a:ext uri="{9D8B030D-6E8A-4147-A177-3AD203B41FA5}">
                      <a16:colId xmlns:a16="http://schemas.microsoft.com/office/drawing/2014/main" val="2372322774"/>
                    </a:ext>
                  </a:extLst>
                </a:gridCol>
                <a:gridCol w="2739740">
                  <a:extLst>
                    <a:ext uri="{9D8B030D-6E8A-4147-A177-3AD203B41FA5}">
                      <a16:colId xmlns:a16="http://schemas.microsoft.com/office/drawing/2014/main" val="1366019454"/>
                    </a:ext>
                  </a:extLst>
                </a:gridCol>
                <a:gridCol w="2739740">
                  <a:extLst>
                    <a:ext uri="{9D8B030D-6E8A-4147-A177-3AD203B41FA5}">
                      <a16:colId xmlns:a16="http://schemas.microsoft.com/office/drawing/2014/main" val="930134032"/>
                    </a:ext>
                  </a:extLst>
                </a:gridCol>
                <a:gridCol w="2753508">
                  <a:extLst>
                    <a:ext uri="{9D8B030D-6E8A-4147-A177-3AD203B41FA5}">
                      <a16:colId xmlns:a16="http://schemas.microsoft.com/office/drawing/2014/main" val="1880730617"/>
                    </a:ext>
                  </a:extLst>
                </a:gridCol>
                <a:gridCol w="2753508">
                  <a:extLst>
                    <a:ext uri="{9D8B030D-6E8A-4147-A177-3AD203B41FA5}">
                      <a16:colId xmlns:a16="http://schemas.microsoft.com/office/drawing/2014/main" val="3038234418"/>
                    </a:ext>
                  </a:extLst>
                </a:gridCol>
              </a:tblGrid>
              <a:tr h="472908">
                <a:tc>
                  <a:txBody>
                    <a:bodyPr/>
                    <a:lstStyle/>
                    <a:p>
                      <a:pPr fontAlgn="base"/>
                      <a:r>
                        <a:rPr lang="af-ZA" altLang="zh-TW" sz="1200" b="1">
                          <a:effectLst/>
                          <a:sym typeface="+mn-lt"/>
                        </a:rPr>
                        <a:t>Model</a:t>
                      </a:r>
                      <a:r>
                        <a:rPr lang="af-ZA" sz="1200" b="1">
                          <a:effectLst/>
                          <a:sym typeface="+mn-lt"/>
                        </a:rPr>
                        <a:t>​</a:t>
                      </a:r>
                      <a:endParaRPr lang="af-ZA" sz="1200" b="1">
                        <a:solidFill>
                          <a:srgbClr val="FFFFFF"/>
                        </a:solidFill>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af-ZA" sz="1600">
                          <a:effectLst/>
                          <a:sym typeface="+mn-lt"/>
                        </a:rPr>
                        <a:t>TS-262</a:t>
                      </a:r>
                      <a:endParaRPr lang="af-ZA" sz="1600">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ase"/>
                      <a:r>
                        <a:rPr lang="af-ZA" altLang="zh-TW" sz="1600">
                          <a:effectLst/>
                          <a:sym typeface="+mn-lt"/>
                        </a:rPr>
                        <a:t>TS-462</a:t>
                      </a:r>
                      <a:r>
                        <a:rPr lang="af-ZA" sz="1600">
                          <a:effectLst/>
                          <a:sym typeface="+mn-lt"/>
                        </a:rPr>
                        <a:t>​</a:t>
                      </a:r>
                      <a:endParaRPr lang="af-ZA" sz="1600" b="1">
                        <a:solidFill>
                          <a:srgbClr val="FFFFFF"/>
                        </a:solidFill>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ase"/>
                      <a:r>
                        <a:rPr lang="af-ZA" altLang="zh-TW" sz="1600">
                          <a:effectLst/>
                        </a:rPr>
                        <a:t>TS-264</a:t>
                      </a:r>
                      <a:r>
                        <a:rPr lang="af-ZA" sz="1600">
                          <a:effectLst/>
                          <a:sym typeface="+mn-lt"/>
                        </a:rPr>
                        <a:t>​</a:t>
                      </a:r>
                      <a:endParaRPr lang="af-ZA" sz="1600" b="1">
                        <a:solidFill>
                          <a:srgbClr val="FFFFFF"/>
                        </a:solidFill>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af-ZA" sz="1600">
                          <a:effectLst/>
                        </a:rPr>
                        <a:t>TS-464</a:t>
                      </a:r>
                      <a:endParaRPr lang="af-ZA" altLang="zh-CN" sz="1600">
                        <a:effectLst/>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645947"/>
                  </a:ext>
                </a:extLst>
              </a:tr>
              <a:tr h="361950">
                <a:tc>
                  <a:txBody>
                    <a:bodyPr/>
                    <a:lstStyle/>
                    <a:p>
                      <a:pPr fontAlgn="base"/>
                      <a:r>
                        <a:rPr lang="zh-CN" altLang="en-US" sz="1400" b="0">
                          <a:effectLst/>
                          <a:latin typeface="+mn-lt"/>
                          <a:ea typeface="+mn-ea"/>
                          <a:cs typeface="+mn-ea"/>
                          <a:sym typeface="+mn-lt"/>
                        </a:rPr>
                        <a:t>Sku</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lvl="0" algn="ctr">
                        <a:buNone/>
                      </a:pPr>
                      <a:r>
                        <a:rPr lang="af-ZA" altLang="zh-TW" sz="1300">
                          <a:effectLst/>
                          <a:sym typeface="+mn-lt"/>
                        </a:rPr>
                        <a:t>TS-262-4G</a:t>
                      </a:r>
                      <a:endParaRPr lang="af-ZA" altLang="zh-TW" sz="1300">
                        <a:effectLst/>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ase"/>
                      <a:r>
                        <a:rPr lang="af-ZA" altLang="zh-TW" sz="1300">
                          <a:effectLst/>
                          <a:sym typeface="+mn-lt"/>
                        </a:rPr>
                        <a:t>TS-462-2G</a:t>
                      </a:r>
                      <a:endParaRPr lang="af-ZA" sz="1300">
                        <a:effectLst/>
                        <a:latin typeface="+mn-lt"/>
                        <a:ea typeface="+mn-ea"/>
                        <a:cs typeface="+mn-ea"/>
                      </a:endParaRPr>
                    </a:p>
                    <a:p>
                      <a:pPr lvl="0" algn="ctr">
                        <a:buNone/>
                      </a:pPr>
                      <a:r>
                        <a:rPr lang="af-ZA" sz="1300">
                          <a:effectLst/>
                          <a:latin typeface="+mn-lt"/>
                          <a:ea typeface="+mn-ea"/>
                          <a:cs typeface="+mn-ea"/>
                        </a:rPr>
                        <a:t>TS-462-4G</a:t>
                      </a:r>
                      <a:endParaRPr lang="af-ZA" sz="1300">
                        <a:effectLst/>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ase"/>
                      <a:r>
                        <a:rPr lang="af-ZA" altLang="zh-TW" sz="1300">
                          <a:effectLst/>
                        </a:rPr>
                        <a:t>TS-264-8G</a:t>
                      </a:r>
                      <a:r>
                        <a:rPr lang="af-ZA" sz="1300">
                          <a:effectLst/>
                          <a:sym typeface="+mn-lt"/>
                        </a:rPr>
                        <a:t>​</a:t>
                      </a:r>
                      <a:endParaRPr lang="af-ZA" sz="1300">
                        <a:effectLst/>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lvl="0" algn="ctr">
                        <a:buNone/>
                      </a:pPr>
                      <a:r>
                        <a:rPr lang="af-ZA" sz="1300" b="0" i="0" u="none" strike="noStrike" noProof="0">
                          <a:effectLst/>
                          <a:latin typeface="Arial"/>
                        </a:rPr>
                        <a:t>TS-464-4G</a:t>
                      </a:r>
                    </a:p>
                    <a:p>
                      <a:pPr lvl="0" algn="ctr">
                        <a:buNone/>
                      </a:pPr>
                      <a:r>
                        <a:rPr lang="af-ZA" sz="1300" b="0" i="0" u="none" strike="noStrike" noProof="0">
                          <a:effectLst/>
                          <a:latin typeface="Arial"/>
                        </a:rPr>
                        <a:t>TS-464-8G</a:t>
                      </a:r>
                      <a:endParaRPr lang="af-ZA" altLang="zh-TW" sz="1300" b="0" i="0" u="none" strike="noStrike" noProof="0">
                        <a:effectLst/>
                        <a:latin typeface="Aria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194099"/>
                  </a:ext>
                </a:extLst>
              </a:tr>
              <a:tr h="361950">
                <a:tc>
                  <a:txBody>
                    <a:bodyPr/>
                    <a:lstStyle/>
                    <a:p>
                      <a:pPr fontAlgn="base"/>
                      <a:r>
                        <a:rPr lang="zh-TW" altLang="en-US" sz="1400" b="0">
                          <a:effectLst/>
                          <a:latin typeface="+mn-lt"/>
                          <a:ea typeface="+mn-ea"/>
                          <a:cs typeface="+mn-ea"/>
                        </a:rPr>
                        <a:t>T</a:t>
                      </a:r>
                      <a:r>
                        <a:rPr lang="zh-TW" altLang="en-US" sz="1400" b="0">
                          <a:effectLst/>
                          <a:latin typeface="+mn-lt"/>
                          <a:ea typeface="+mn-ea"/>
                          <a:cs typeface="+mn-ea"/>
                          <a:sym typeface="+mn-lt"/>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sz="1300" b="0" u="none" strike="noStrike" baseline="0" noProof="0">
                          <a:solidFill>
                            <a:srgbClr val="0070C0"/>
                          </a:solidFill>
                          <a:effectLst/>
                          <a:sym typeface="+mn-lt"/>
                        </a:rPr>
                        <a:t>SOHO / </a:t>
                      </a:r>
                      <a:r>
                        <a:rPr lang="af-ZA" sz="1300" b="0" u="none" strike="noStrike" baseline="0" noProof="0" err="1">
                          <a:solidFill>
                            <a:srgbClr val="0070C0"/>
                          </a:solidFill>
                          <a:effectLst/>
                          <a:sym typeface="+mn-lt"/>
                        </a:rPr>
                        <a:t>Home</a:t>
                      </a:r>
                      <a:r>
                        <a:rPr lang="af-ZA" sz="1300" b="0" u="none" strike="noStrike" baseline="0" noProof="0">
                          <a:solidFill>
                            <a:srgbClr val="0070C0"/>
                          </a:solidFill>
                          <a:effectLst/>
                          <a:sym typeface="+mn-lt"/>
                        </a:rPr>
                        <a:t> NAS </a:t>
                      </a:r>
                      <a:endParaRPr lang="zh-TW" altLang="en-US" sz="1300">
                        <a:solidFill>
                          <a:srgbClr val="0070C0"/>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fontAlgn="base"/>
                      <a:r>
                        <a:rPr lang="af-ZA" altLang="zh-TW" sz="1300" err="1">
                          <a:solidFill>
                            <a:srgbClr val="0070C0"/>
                          </a:solidFill>
                          <a:effectLst/>
                          <a:sym typeface="+mn-lt"/>
                        </a:rPr>
                        <a:t>Entry</a:t>
                      </a:r>
                      <a:r>
                        <a:rPr lang="af-ZA" altLang="zh-TW" sz="1300">
                          <a:solidFill>
                            <a:srgbClr val="0070C0"/>
                          </a:solidFill>
                          <a:effectLst/>
                          <a:sym typeface="+mn-lt"/>
                        </a:rPr>
                        <a:t> SMB​</a:t>
                      </a:r>
                      <a:endParaRPr lang="af-ZA" altLang="zh-TW" sz="1300">
                        <a:solidFill>
                          <a:srgbClr val="0070C0"/>
                        </a:solidFill>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850466053"/>
                  </a:ext>
                </a:extLst>
              </a:tr>
              <a:tr h="361950">
                <a:tc>
                  <a:txBody>
                    <a:bodyPr/>
                    <a:lstStyle/>
                    <a:p>
                      <a:pPr fontAlgn="base"/>
                      <a:r>
                        <a:rPr lang="en-US" sz="1200" b="0">
                          <a:effectLst/>
                          <a:sym typeface="+mn-lt"/>
                        </a:rPr>
                        <a:t>CPU​</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solidFill>
                            <a:srgbClr val="0070C0"/>
                          </a:solidFill>
                          <a:effectLst/>
                          <a:sym typeface="+mn-lt"/>
                        </a:rPr>
                        <a:t>Intel® </a:t>
                      </a:r>
                      <a:r>
                        <a:rPr lang="af-ZA" altLang="zh-TW" sz="1300" err="1">
                          <a:solidFill>
                            <a:srgbClr val="0070C0"/>
                          </a:solidFill>
                          <a:effectLst/>
                          <a:sym typeface="+mn-lt"/>
                        </a:rPr>
                        <a:t>Celeron</a:t>
                      </a:r>
                      <a:r>
                        <a:rPr lang="af-ZA" altLang="zh-TW" sz="1300">
                          <a:solidFill>
                            <a:srgbClr val="0070C0"/>
                          </a:solidFill>
                          <a:effectLst/>
                          <a:sym typeface="+mn-lt"/>
                        </a:rPr>
                        <a:t>® N4505 2-core/2-thread </a:t>
                      </a:r>
                      <a:r>
                        <a:rPr lang="af-ZA" altLang="zh-TW" sz="1300" err="1">
                          <a:solidFill>
                            <a:srgbClr val="0070C0"/>
                          </a:solidFill>
                          <a:effectLst/>
                          <a:sym typeface="+mn-lt"/>
                        </a:rPr>
                        <a:t>processor</a:t>
                      </a:r>
                      <a:r>
                        <a:rPr lang="af-ZA" altLang="zh-TW" sz="1300">
                          <a:effectLst/>
                          <a:sym typeface="+mn-lt"/>
                        </a:rPr>
                        <a:t>, </a:t>
                      </a:r>
                      <a:r>
                        <a:rPr lang="af-ZA" altLang="zh-TW" sz="1300" err="1">
                          <a:effectLst/>
                          <a:sym typeface="+mn-lt"/>
                        </a:rPr>
                        <a:t>burst</a:t>
                      </a:r>
                      <a:r>
                        <a:rPr lang="af-ZA" altLang="zh-TW" sz="1300">
                          <a:effectLst/>
                          <a:sym typeface="+mn-lt"/>
                        </a:rPr>
                        <a:t> </a:t>
                      </a:r>
                      <a:r>
                        <a:rPr lang="af-ZA" altLang="zh-TW" sz="1300" err="1">
                          <a:effectLst/>
                          <a:sym typeface="+mn-lt"/>
                        </a:rPr>
                        <a:t>up</a:t>
                      </a:r>
                      <a:r>
                        <a:rPr lang="af-ZA" altLang="zh-TW" sz="1300">
                          <a:effectLst/>
                          <a:sym typeface="+mn-lt"/>
                        </a:rPr>
                        <a:t> </a:t>
                      </a:r>
                      <a:r>
                        <a:rPr lang="af-ZA" altLang="zh-TW" sz="1300" err="1">
                          <a:effectLst/>
                          <a:sym typeface="+mn-lt"/>
                        </a:rPr>
                        <a:t>to</a:t>
                      </a:r>
                      <a:r>
                        <a:rPr lang="af-ZA" altLang="zh-TW" sz="1300">
                          <a:effectLst/>
                          <a:sym typeface="+mn-lt"/>
                        </a:rPr>
                        <a:t> 2.9 GHz​</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solidFill>
                            <a:srgbClr val="0070C0"/>
                          </a:solidFill>
                          <a:effectLst/>
                          <a:sym typeface="+mn-lt"/>
                        </a:rPr>
                        <a:t>Intel® </a:t>
                      </a:r>
                      <a:r>
                        <a:rPr lang="af-ZA" altLang="zh-TW" sz="1300" err="1">
                          <a:solidFill>
                            <a:srgbClr val="0070C0"/>
                          </a:solidFill>
                          <a:effectLst/>
                          <a:sym typeface="+mn-lt"/>
                        </a:rPr>
                        <a:t>Celeron</a:t>
                      </a:r>
                      <a:r>
                        <a:rPr lang="af-ZA" altLang="zh-TW" sz="1300">
                          <a:solidFill>
                            <a:srgbClr val="0070C0"/>
                          </a:solidFill>
                          <a:effectLst/>
                          <a:sym typeface="+mn-lt"/>
                        </a:rPr>
                        <a:t>® </a:t>
                      </a:r>
                      <a:r>
                        <a:rPr lang="af-ZA" altLang="zh-TW" sz="1300">
                          <a:solidFill>
                            <a:srgbClr val="0070C0"/>
                          </a:solidFill>
                          <a:effectLst/>
                        </a:rPr>
                        <a:t>N5095</a:t>
                      </a:r>
                      <a:r>
                        <a:rPr lang="af-ZA" altLang="zh-TW" sz="1300">
                          <a:solidFill>
                            <a:srgbClr val="0070C0"/>
                          </a:solidFill>
                          <a:effectLst/>
                          <a:sym typeface="+mn-lt"/>
                        </a:rPr>
                        <a:t> 4-core/4-thread </a:t>
                      </a:r>
                      <a:r>
                        <a:rPr lang="af-ZA" altLang="zh-TW" sz="1300" err="1">
                          <a:solidFill>
                            <a:srgbClr val="0070C0"/>
                          </a:solidFill>
                          <a:effectLst/>
                          <a:sym typeface="+mn-lt"/>
                        </a:rPr>
                        <a:t>Proces</a:t>
                      </a:r>
                      <a:r>
                        <a:rPr lang="af-ZA" sz="1300" err="1">
                          <a:solidFill>
                            <a:srgbClr val="0070C0"/>
                          </a:solidFill>
                          <a:effectLst/>
                          <a:sym typeface="+mn-lt"/>
                        </a:rPr>
                        <a:t>s</a:t>
                      </a:r>
                      <a:r>
                        <a:rPr lang="af-ZA" altLang="zh-TW" sz="1300" err="1">
                          <a:solidFill>
                            <a:srgbClr val="0070C0"/>
                          </a:solidFill>
                          <a:effectLst/>
                          <a:sym typeface="+mn-lt"/>
                        </a:rPr>
                        <a:t>or</a:t>
                      </a:r>
                      <a:r>
                        <a:rPr lang="af-ZA" altLang="zh-TW" sz="1300">
                          <a:solidFill>
                            <a:srgbClr val="C00000"/>
                          </a:solidFill>
                          <a:effectLst/>
                          <a:sym typeface="+mn-lt"/>
                        </a:rPr>
                        <a:t> </a:t>
                      </a:r>
                      <a:r>
                        <a:rPr lang="af-ZA" altLang="zh-TW" sz="1300">
                          <a:effectLst/>
                          <a:sym typeface="+mn-lt"/>
                        </a:rPr>
                        <a:t>, </a:t>
                      </a:r>
                      <a:r>
                        <a:rPr lang="af-ZA" altLang="zh-TW" sz="1300" err="1">
                          <a:effectLst/>
                          <a:sym typeface="+mn-lt"/>
                        </a:rPr>
                        <a:t>burst</a:t>
                      </a:r>
                      <a:r>
                        <a:rPr lang="af-ZA" altLang="zh-TW" sz="1300">
                          <a:effectLst/>
                          <a:sym typeface="+mn-lt"/>
                        </a:rPr>
                        <a:t> </a:t>
                      </a:r>
                      <a:r>
                        <a:rPr lang="af-ZA" altLang="zh-TW" sz="1300" err="1">
                          <a:effectLst/>
                          <a:sym typeface="+mn-lt"/>
                        </a:rPr>
                        <a:t>up</a:t>
                      </a:r>
                      <a:r>
                        <a:rPr lang="af-ZA" altLang="zh-TW" sz="1300">
                          <a:effectLst/>
                          <a:sym typeface="+mn-lt"/>
                        </a:rPr>
                        <a:t> </a:t>
                      </a:r>
                      <a:r>
                        <a:rPr lang="af-ZA" altLang="zh-TW" sz="1300" err="1">
                          <a:effectLst/>
                          <a:sym typeface="+mn-lt"/>
                        </a:rPr>
                        <a:t>to</a:t>
                      </a:r>
                      <a:r>
                        <a:rPr lang="af-ZA" altLang="zh-TW" sz="1300">
                          <a:effectLst/>
                          <a:sym typeface="+mn-lt"/>
                        </a:rPr>
                        <a:t> 2.9 GHz​</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335111435"/>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TW" sz="1200" b="0">
                          <a:effectLst/>
                          <a:latin typeface="+mn-lt"/>
                          <a:ea typeface="+mn-ea"/>
                          <a:cs typeface="+mn-ea"/>
                          <a:sym typeface="+mn-lt"/>
                        </a:rPr>
                        <a:t>Memory​</a:t>
                      </a:r>
                      <a:r>
                        <a:rPr lang="en-US" sz="1200" b="0">
                          <a:effectLst/>
                          <a:sym typeface="+mn-lt"/>
                        </a:rPr>
                        <a:t>​</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en-US" sz="1300" b="0" u="none" strike="noStrike" noProof="0">
                          <a:effectLst/>
                          <a:sym typeface="+mn-lt"/>
                        </a:rPr>
                        <a:t>4GB onboard </a:t>
                      </a:r>
                      <a:r>
                        <a:rPr lang="en-US" sz="1300" b="0" u="none" strike="noStrike" noProof="0">
                          <a:solidFill>
                            <a:srgbClr val="C00000"/>
                          </a:solidFill>
                          <a:effectLst/>
                          <a:sym typeface="+mn-lt"/>
                        </a:rPr>
                        <a:t>not expandable</a:t>
                      </a:r>
                      <a:endParaRPr lang="zh-TW" altLang="en-US" sz="1300">
                        <a:solidFill>
                          <a:srgbClr val="C00000"/>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lnSpc>
                          <a:spcPct val="100000"/>
                        </a:lnSpc>
                        <a:spcBef>
                          <a:spcPts val="0"/>
                        </a:spcBef>
                        <a:spcAft>
                          <a:spcPts val="0"/>
                        </a:spcAft>
                        <a:buNone/>
                      </a:pPr>
                      <a:r>
                        <a:rPr lang="af-ZA" sz="1300" b="0" i="0" u="none" strike="noStrike" noProof="0">
                          <a:effectLst/>
                          <a:latin typeface="Arial"/>
                        </a:rPr>
                        <a:t>TS-462-2G : </a:t>
                      </a:r>
                      <a:endParaRPr lang="en-US" sz="1300" b="0" i="0" u="none" strike="noStrike" noProof="0">
                        <a:effectLst/>
                      </a:endParaRPr>
                    </a:p>
                    <a:p>
                      <a:pPr lvl="0" algn="ctr">
                        <a:buNone/>
                      </a:pPr>
                      <a:r>
                        <a:rPr lang="en-US" sz="1300">
                          <a:effectLst/>
                        </a:rPr>
                        <a:t> </a:t>
                      </a:r>
                      <a:r>
                        <a:rPr lang="en-US" sz="1300">
                          <a:effectLst/>
                          <a:sym typeface="+mn-lt"/>
                        </a:rPr>
                        <a:t>2</a:t>
                      </a:r>
                      <a:r>
                        <a:rPr lang="en-US" altLang="zh-TW" sz="1300">
                          <a:effectLst/>
                          <a:sym typeface="+mn-lt"/>
                        </a:rPr>
                        <a:t>GB</a:t>
                      </a:r>
                      <a:r>
                        <a:rPr lang="en-US" sz="1300">
                          <a:effectLst/>
                          <a:sym typeface="+mn-lt"/>
                        </a:rPr>
                        <a:t>(1x</a:t>
                      </a:r>
                      <a:r>
                        <a:rPr lang="en-US" altLang="zh-TW" sz="1300">
                          <a:effectLst/>
                          <a:sym typeface="+mn-lt"/>
                        </a:rPr>
                        <a:t> 2</a:t>
                      </a:r>
                      <a:r>
                        <a:rPr lang="en-US" sz="1300">
                          <a:effectLst/>
                          <a:sym typeface="+mn-lt"/>
                        </a:rPr>
                        <a:t>GB)</a:t>
                      </a:r>
                      <a:r>
                        <a:rPr lang="en-US" altLang="zh-TW" sz="1300">
                          <a:effectLst/>
                        </a:rPr>
                        <a:t>DDR4 </a:t>
                      </a:r>
                      <a:r>
                        <a:rPr lang="en-US" sz="1300">
                          <a:effectLst/>
                        </a:rPr>
                        <a:t>(2</a:t>
                      </a:r>
                      <a:r>
                        <a:rPr lang="en-US" altLang="zh-TW" sz="1300">
                          <a:effectLst/>
                          <a:sym typeface="+mn-lt"/>
                        </a:rPr>
                        <a:t> </a:t>
                      </a:r>
                      <a:r>
                        <a:rPr lang="en-US" sz="1300">
                          <a:effectLst/>
                          <a:sym typeface="+mn-lt"/>
                        </a:rPr>
                        <a:t>x</a:t>
                      </a:r>
                      <a:r>
                        <a:rPr lang="en-US" altLang="zh-TW" sz="1300">
                          <a:effectLst/>
                          <a:sym typeface="+mn-lt"/>
                        </a:rPr>
                        <a:t> </a:t>
                      </a:r>
                      <a:r>
                        <a:rPr lang="en-US" sz="1300">
                          <a:effectLst/>
                          <a:sym typeface="+mn-lt"/>
                        </a:rPr>
                        <a:t>SODIMM</a:t>
                      </a:r>
                      <a:r>
                        <a:rPr lang="en-US" altLang="zh-TW" sz="1300">
                          <a:effectLst/>
                          <a:sym typeface="+mn-lt"/>
                        </a:rPr>
                        <a:t> </a:t>
                      </a:r>
                      <a:r>
                        <a:rPr lang="en-US" sz="1300">
                          <a:effectLst/>
                          <a:sym typeface="+mn-lt"/>
                        </a:rPr>
                        <a:t>slots,</a:t>
                      </a:r>
                      <a:r>
                        <a:rPr lang="en-US" altLang="zh-TW" sz="1300">
                          <a:effectLst/>
                          <a:sym typeface="+mn-lt"/>
                        </a:rPr>
                        <a:t> </a:t>
                      </a:r>
                      <a:r>
                        <a:rPr lang="en-US" sz="1300">
                          <a:effectLst/>
                          <a:sym typeface="+mn-lt"/>
                        </a:rPr>
                        <a:t>m</a:t>
                      </a:r>
                      <a:r>
                        <a:rPr lang="en-US" altLang="zh-TW" sz="1300">
                          <a:effectLst/>
                          <a:sym typeface="+mn-lt"/>
                        </a:rPr>
                        <a:t>a</a:t>
                      </a:r>
                      <a:r>
                        <a:rPr lang="en-US" sz="1300">
                          <a:effectLst/>
                          <a:sym typeface="+mn-lt"/>
                        </a:rPr>
                        <a:t>x.</a:t>
                      </a:r>
                      <a:r>
                        <a:rPr lang="en-US" altLang="zh-TW" sz="1300">
                          <a:effectLst/>
                          <a:sym typeface="+mn-lt"/>
                        </a:rPr>
                        <a:t> </a:t>
                      </a:r>
                      <a:r>
                        <a:rPr lang="en-US" sz="1300">
                          <a:effectLst/>
                          <a:sym typeface="+mn-lt"/>
                        </a:rPr>
                        <a:t>16GB</a:t>
                      </a:r>
                      <a:r>
                        <a:rPr lang="en-US" altLang="zh-TW" sz="1300">
                          <a:effectLst/>
                          <a:sym typeface="+mn-lt"/>
                        </a:rPr>
                        <a:t> </a:t>
                      </a:r>
                      <a:r>
                        <a:rPr lang="en-US" sz="1300">
                          <a:effectLst/>
                          <a:sym typeface="+mn-lt"/>
                        </a:rPr>
                        <a:t>total)​</a:t>
                      </a:r>
                    </a:p>
                    <a:p>
                      <a:pPr lvl="0" algn="ctr">
                        <a:buNone/>
                      </a:pPr>
                      <a:r>
                        <a:rPr lang="en-US" sz="1300">
                          <a:effectLst/>
                        </a:rPr>
                        <a:t>TS-462-4G : </a:t>
                      </a:r>
                    </a:p>
                    <a:p>
                      <a:pPr lvl="0" algn="ctr">
                        <a:buNone/>
                      </a:pPr>
                      <a:r>
                        <a:rPr lang="en-US" sz="1300" b="0" i="0" u="none" strike="noStrike" noProof="0">
                          <a:effectLst/>
                          <a:latin typeface="Arial"/>
                        </a:rPr>
                        <a:t>4GB onboard </a:t>
                      </a:r>
                      <a:r>
                        <a:rPr lang="en-US" sz="1300" b="0" i="0" u="none" strike="noStrike" noProof="0">
                          <a:solidFill>
                            <a:srgbClr val="C00000"/>
                          </a:solidFill>
                          <a:effectLst/>
                          <a:latin typeface="Arial"/>
                        </a:rPr>
                        <a:t>not expandable</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fontAlgn="base"/>
                      <a:r>
                        <a:rPr lang="en-US" sz="1300">
                          <a:effectLst/>
                        </a:rPr>
                        <a:t>TS-464-4G </a:t>
                      </a:r>
                    </a:p>
                    <a:p>
                      <a:pPr lvl="0" algn="ctr">
                        <a:buNone/>
                      </a:pPr>
                      <a:r>
                        <a:rPr lang="en-US" sz="1300">
                          <a:effectLst/>
                          <a:sym typeface="+mn-lt"/>
                        </a:rPr>
                        <a:t>4</a:t>
                      </a:r>
                      <a:r>
                        <a:rPr lang="en-US" altLang="zh-TW" sz="1300">
                          <a:effectLst/>
                          <a:sym typeface="+mn-lt"/>
                        </a:rPr>
                        <a:t>GB </a:t>
                      </a:r>
                      <a:r>
                        <a:rPr lang="en-US" sz="1300">
                          <a:effectLst/>
                          <a:sym typeface="+mn-lt"/>
                        </a:rPr>
                        <a:t>(1x</a:t>
                      </a:r>
                      <a:r>
                        <a:rPr lang="en-US" altLang="zh-TW" sz="1300">
                          <a:effectLst/>
                          <a:sym typeface="+mn-lt"/>
                        </a:rPr>
                        <a:t> </a:t>
                      </a:r>
                      <a:r>
                        <a:rPr lang="en-US" sz="1300">
                          <a:effectLst/>
                          <a:sym typeface="+mn-lt"/>
                        </a:rPr>
                        <a:t>4GB)</a:t>
                      </a:r>
                      <a:r>
                        <a:rPr lang="en-US" altLang="zh-TW" sz="1300">
                          <a:effectLst/>
                          <a:sym typeface="+mn-lt"/>
                        </a:rPr>
                        <a:t> DDR4 </a:t>
                      </a:r>
                      <a:r>
                        <a:rPr lang="en-US" sz="1300">
                          <a:effectLst/>
                          <a:sym typeface="+mn-lt"/>
                        </a:rPr>
                        <a:t>(2</a:t>
                      </a:r>
                      <a:r>
                        <a:rPr lang="en-US" altLang="zh-TW" sz="1300">
                          <a:effectLst/>
                          <a:sym typeface="+mn-lt"/>
                        </a:rPr>
                        <a:t> </a:t>
                      </a:r>
                      <a:r>
                        <a:rPr lang="en-US" sz="1300">
                          <a:effectLst/>
                          <a:sym typeface="+mn-lt"/>
                        </a:rPr>
                        <a:t>x</a:t>
                      </a:r>
                      <a:r>
                        <a:rPr lang="en-US" altLang="zh-TW" sz="1300">
                          <a:effectLst/>
                          <a:sym typeface="+mn-lt"/>
                        </a:rPr>
                        <a:t> </a:t>
                      </a:r>
                      <a:r>
                        <a:rPr lang="en-US" sz="1300">
                          <a:effectLst/>
                          <a:sym typeface="+mn-lt"/>
                        </a:rPr>
                        <a:t>SODIMM</a:t>
                      </a:r>
                      <a:r>
                        <a:rPr lang="en-US" altLang="zh-TW" sz="1300">
                          <a:effectLst/>
                          <a:sym typeface="+mn-lt"/>
                        </a:rPr>
                        <a:t> </a:t>
                      </a:r>
                      <a:r>
                        <a:rPr lang="en-US" sz="1300">
                          <a:effectLst/>
                          <a:sym typeface="+mn-lt"/>
                        </a:rPr>
                        <a:t>sl</a:t>
                      </a:r>
                      <a:r>
                        <a:rPr lang="en-US" altLang="zh-TW" sz="1300">
                          <a:effectLst/>
                          <a:sym typeface="+mn-lt"/>
                        </a:rPr>
                        <a:t>o</a:t>
                      </a:r>
                      <a:r>
                        <a:rPr lang="en-US" sz="1300">
                          <a:effectLst/>
                          <a:sym typeface="+mn-lt"/>
                        </a:rPr>
                        <a:t>ts,</a:t>
                      </a:r>
                      <a:r>
                        <a:rPr lang="en-US" altLang="zh-TW" sz="1300">
                          <a:effectLst/>
                          <a:sym typeface="+mn-lt"/>
                        </a:rPr>
                        <a:t> </a:t>
                      </a:r>
                      <a:r>
                        <a:rPr lang="en-US" sz="1300">
                          <a:effectLst/>
                          <a:sym typeface="+mn-lt"/>
                        </a:rPr>
                        <a:t>m</a:t>
                      </a:r>
                      <a:r>
                        <a:rPr lang="en-US" altLang="zh-TW" sz="1300">
                          <a:effectLst/>
                          <a:sym typeface="+mn-lt"/>
                        </a:rPr>
                        <a:t>a</a:t>
                      </a:r>
                      <a:r>
                        <a:rPr lang="en-US" sz="1300">
                          <a:effectLst/>
                          <a:sym typeface="+mn-lt"/>
                        </a:rPr>
                        <a:t>x.</a:t>
                      </a:r>
                      <a:r>
                        <a:rPr lang="en-US" altLang="zh-TW" sz="1300">
                          <a:effectLst/>
                          <a:sym typeface="+mn-lt"/>
                        </a:rPr>
                        <a:t> </a:t>
                      </a:r>
                      <a:r>
                        <a:rPr lang="en-US" sz="1300">
                          <a:effectLst/>
                          <a:sym typeface="+mn-lt"/>
                        </a:rPr>
                        <a:t>16GB</a:t>
                      </a:r>
                      <a:r>
                        <a:rPr lang="en-US" altLang="zh-TW" sz="1300">
                          <a:effectLst/>
                          <a:sym typeface="+mn-lt"/>
                        </a:rPr>
                        <a:t> </a:t>
                      </a:r>
                      <a:r>
                        <a:rPr lang="en-US" sz="1300">
                          <a:effectLst/>
                          <a:sym typeface="+mn-lt"/>
                        </a:rPr>
                        <a:t>t</a:t>
                      </a:r>
                      <a:r>
                        <a:rPr lang="en-US" altLang="zh-TW" sz="1300">
                          <a:effectLst/>
                          <a:sym typeface="+mn-lt"/>
                        </a:rPr>
                        <a:t>otal</a:t>
                      </a:r>
                      <a:r>
                        <a:rPr lang="en-US" sz="1300">
                          <a:effectLst/>
                          <a:sym typeface="+mn-lt"/>
                        </a:rPr>
                        <a:t>)</a:t>
                      </a:r>
                      <a:r>
                        <a:rPr lang="en-US" altLang="zh-TW" sz="1300">
                          <a:effectLst/>
                          <a:sym typeface="+mn-lt"/>
                        </a:rPr>
                        <a:t>​</a:t>
                      </a:r>
                    </a:p>
                    <a:p>
                      <a:pPr lvl="0" algn="ctr">
                        <a:buNone/>
                      </a:pPr>
                      <a:r>
                        <a:rPr lang="en-US" altLang="zh-TW" sz="1300">
                          <a:effectLst/>
                        </a:rPr>
                        <a:t>TS-264-8G / TS-464-8G : </a:t>
                      </a:r>
                    </a:p>
                    <a:p>
                      <a:pPr lvl="0" algn="ctr">
                        <a:buNone/>
                      </a:pPr>
                      <a:r>
                        <a:rPr lang="en-US" sz="1300" b="0" i="0" u="none" strike="noStrike" noProof="0">
                          <a:effectLst/>
                          <a:latin typeface="Arial"/>
                        </a:rPr>
                        <a:t>8GB onboard </a:t>
                      </a:r>
                      <a:r>
                        <a:rPr lang="en-US" sz="1300" b="0" i="0" u="none" strike="noStrike" noProof="0">
                          <a:solidFill>
                            <a:srgbClr val="C00000"/>
                          </a:solidFill>
                          <a:effectLst/>
                          <a:latin typeface="Arial"/>
                        </a:rPr>
                        <a:t>not expandable</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811052012"/>
                  </a:ext>
                </a:extLst>
              </a:tr>
              <a:tr h="361950">
                <a:tc>
                  <a:txBody>
                    <a:bodyPr/>
                    <a:lstStyle/>
                    <a:p>
                      <a:pPr fontAlgn="base"/>
                      <a:r>
                        <a:rPr lang="en-US" sz="1200" b="0">
                          <a:effectLst/>
                          <a:sym typeface="+mn-lt"/>
                        </a:rPr>
                        <a:t>M.2 SSD</a:t>
                      </a:r>
                      <a:r>
                        <a:rPr lang="en-US" sz="1200" b="0">
                          <a:effectLst/>
                        </a:rPr>
                        <a:t> </a:t>
                      </a:r>
                      <a:endParaRPr lang="en-US" altLang="zh-CN"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2 x M.2 2280 </a:t>
                      </a:r>
                      <a:r>
                        <a:rPr lang="af-ZA" altLang="zh-TW" sz="1300" err="1">
                          <a:effectLst/>
                          <a:sym typeface="+mn-lt"/>
                        </a:rPr>
                        <a:t>PCIe</a:t>
                      </a:r>
                      <a:r>
                        <a:rPr lang="af-ZA" altLang="zh-TW" sz="1300">
                          <a:effectLst/>
                          <a:sym typeface="+mn-lt"/>
                        </a:rPr>
                        <a:t> </a:t>
                      </a:r>
                      <a:r>
                        <a:rPr lang="af-ZA" altLang="zh-TW" sz="1300" err="1">
                          <a:effectLst/>
                          <a:sym typeface="+mn-lt"/>
                        </a:rPr>
                        <a:t>Gen</a:t>
                      </a:r>
                      <a:r>
                        <a:rPr lang="af-ZA" altLang="zh-TW" sz="1300">
                          <a:effectLst/>
                          <a:sym typeface="+mn-lt"/>
                        </a:rPr>
                        <a:t> 3 x1​</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2 x M.2 2280 </a:t>
                      </a:r>
                      <a:r>
                        <a:rPr lang="af-ZA" altLang="zh-TW" sz="1300" err="1">
                          <a:effectLst/>
                          <a:sym typeface="+mn-lt"/>
                        </a:rPr>
                        <a:t>PCIe</a:t>
                      </a:r>
                      <a:r>
                        <a:rPr lang="af-ZA" altLang="zh-TW" sz="1300">
                          <a:effectLst/>
                          <a:sym typeface="+mn-lt"/>
                        </a:rPr>
                        <a:t> </a:t>
                      </a:r>
                      <a:r>
                        <a:rPr lang="af-ZA" altLang="zh-TW" sz="1300" err="1">
                          <a:effectLst/>
                          <a:sym typeface="+mn-lt"/>
                        </a:rPr>
                        <a:t>Gen</a:t>
                      </a:r>
                      <a:r>
                        <a:rPr lang="af-ZA" altLang="zh-TW" sz="1300">
                          <a:effectLst/>
                          <a:sym typeface="+mn-lt"/>
                        </a:rPr>
                        <a:t> 3 x1​</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284286208"/>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1400" b="0">
                          <a:effectLst/>
                          <a:latin typeface="+mn-lt"/>
                          <a:ea typeface="+mn-ea"/>
                          <a:cs typeface="+mn-ea"/>
                          <a:sym typeface="+mn-lt"/>
                        </a:rPr>
                        <a:t>Ethernet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solidFill>
                            <a:srgbClr val="0070C0"/>
                          </a:solidFill>
                          <a:effectLst/>
                          <a:sym typeface="+mn-lt"/>
                        </a:rPr>
                        <a:t>1 x 2.5 </a:t>
                      </a:r>
                      <a:r>
                        <a:rPr lang="af-ZA" altLang="zh-TW" sz="1300" err="1">
                          <a:solidFill>
                            <a:srgbClr val="0070C0"/>
                          </a:solidFill>
                          <a:effectLst/>
                          <a:sym typeface="+mn-lt"/>
                        </a:rPr>
                        <a:t>GbE</a:t>
                      </a:r>
                      <a:r>
                        <a:rPr lang="af-ZA" sz="1300">
                          <a:solidFill>
                            <a:srgbClr val="0070C0"/>
                          </a:solidFill>
                          <a:effectLst/>
                          <a:sym typeface="+mn-lt"/>
                        </a:rPr>
                        <a:t>​</a:t>
                      </a:r>
                      <a:endParaRPr lang="af-ZA" sz="1300">
                        <a:solidFill>
                          <a:srgbClr val="0070C0"/>
                        </a:solidFill>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en-US" sz="1300">
                          <a:solidFill>
                            <a:srgbClr val="0070C0"/>
                          </a:solidFill>
                          <a:effectLst/>
                          <a:sym typeface="+mn-lt"/>
                        </a:rPr>
                        <a:t>2 </a:t>
                      </a:r>
                      <a:r>
                        <a:rPr lang="en-US" altLang="zh-TW" sz="1300">
                          <a:solidFill>
                            <a:srgbClr val="0070C0"/>
                          </a:solidFill>
                          <a:effectLst/>
                          <a:sym typeface="+mn-lt"/>
                        </a:rPr>
                        <a:t>x 2.5 GbE​</a:t>
                      </a:r>
                      <a:endParaRPr lang="en-US" altLang="zh-TW" sz="1300">
                        <a:solidFill>
                          <a:srgbClr val="0070C0"/>
                        </a:solidFill>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2245382284"/>
                  </a:ext>
                </a:extLst>
              </a:tr>
              <a:tr h="361950">
                <a:tc>
                  <a:txBody>
                    <a:bodyPr/>
                    <a:lstStyle/>
                    <a:p>
                      <a:pPr fontAlgn="base"/>
                      <a:r>
                        <a:rPr lang="en-US" sz="1200" b="0">
                          <a:effectLst/>
                          <a:sym typeface="+mn-lt"/>
                        </a:rPr>
                        <a:t>HDMI​</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1 x HDMI 2.0 (4K @60Hz)​</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1 x HDMI 2.0 (4K @60Hz)</a:t>
                      </a:r>
                      <a:r>
                        <a:rPr lang="af-ZA" sz="1300">
                          <a:effectLst/>
                          <a:sym typeface="+mn-lt"/>
                        </a:rPr>
                        <a:t>​</a:t>
                      </a:r>
                      <a:endParaRPr lang="af-ZA"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872963447"/>
                  </a:ext>
                </a:extLst>
              </a:tr>
              <a:tr h="361950">
                <a:tc>
                  <a:txBody>
                    <a:bodyPr/>
                    <a:lstStyle/>
                    <a:p>
                      <a:pPr fontAlgn="base"/>
                      <a:r>
                        <a:rPr lang="en-US" sz="1200" b="0">
                          <a:effectLst/>
                          <a:sym typeface="+mn-lt"/>
                        </a:rPr>
                        <a:t>PCIe</a:t>
                      </a:r>
                      <a:r>
                        <a:rPr lang="en-US" sz="1200" b="0">
                          <a:effectLst/>
                        </a:rPr>
                        <a:t> </a:t>
                      </a:r>
                      <a:r>
                        <a:rPr lang="en-US" sz="1200" b="0">
                          <a:effectLst/>
                          <a:sym typeface="+mn-lt"/>
                        </a:rPr>
                        <a:t>​</a:t>
                      </a:r>
                      <a:endParaRPr lang="en-US" sz="1200" b="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1 x </a:t>
                      </a:r>
                      <a:r>
                        <a:rPr lang="af-ZA" altLang="zh-TW" sz="1300" err="1">
                          <a:effectLst/>
                          <a:sym typeface="+mn-lt"/>
                        </a:rPr>
                        <a:t>PCIe</a:t>
                      </a:r>
                      <a:r>
                        <a:rPr lang="af-ZA" altLang="zh-TW" sz="1300">
                          <a:effectLst/>
                          <a:sym typeface="+mn-lt"/>
                        </a:rPr>
                        <a:t> Gen3 x2 slot​</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a:effectLst/>
                          <a:sym typeface="+mn-lt"/>
                        </a:rPr>
                        <a:t>1 x </a:t>
                      </a:r>
                      <a:r>
                        <a:rPr lang="af-ZA" altLang="zh-TW" sz="1300" err="1">
                          <a:effectLst/>
                          <a:sym typeface="+mn-lt"/>
                        </a:rPr>
                        <a:t>PCIe</a:t>
                      </a:r>
                      <a:r>
                        <a:rPr lang="af-ZA" altLang="zh-TW" sz="1300">
                          <a:effectLst/>
                          <a:sym typeface="+mn-lt"/>
                        </a:rPr>
                        <a:t> Gen3 x2 slot​</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1833290211"/>
                  </a:ext>
                </a:extLst>
              </a:tr>
              <a:tr h="361950">
                <a:tc>
                  <a:txBody>
                    <a:bodyPr/>
                    <a:lstStyle/>
                    <a:p>
                      <a:pPr fontAlgn="base"/>
                      <a:r>
                        <a:rPr lang="en-US" sz="1200" b="0">
                          <a:effectLst/>
                          <a:sym typeface="+mn-lt"/>
                        </a:rPr>
                        <a:t>USB​</a:t>
                      </a:r>
                      <a:r>
                        <a:rPr lang="en-US" sz="1200" b="0">
                          <a:effectLst/>
                        </a:rPr>
                        <a:t> </a:t>
                      </a:r>
                      <a:endParaRPr lang="en-US" altLang="zh-CN" sz="1200" b="0">
                        <a:effectLst/>
                        <a:latin typeface="+mn-lt"/>
                        <a:ea typeface="+mn-ea"/>
                        <a:cs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lvl="0" algn="ctr">
                        <a:buNone/>
                      </a:pPr>
                      <a:r>
                        <a:rPr lang="af-ZA" altLang="zh-TW" sz="1300">
                          <a:effectLst/>
                          <a:sym typeface="+mn-lt"/>
                        </a:rPr>
                        <a:t>2 x USB 3.2 Gen2 </a:t>
                      </a:r>
                      <a:r>
                        <a:rPr lang="af-ZA" altLang="zh-TW" sz="1300" err="1">
                          <a:effectLst/>
                          <a:sym typeface="+mn-lt"/>
                        </a:rPr>
                        <a:t>Type</a:t>
                      </a:r>
                      <a:r>
                        <a:rPr lang="af-ZA" altLang="zh-TW" sz="1300">
                          <a:effectLst/>
                          <a:sym typeface="+mn-lt"/>
                        </a:rPr>
                        <a:t>-A (10Gbps) + 2 x USB 2.0​</a:t>
                      </a:r>
                      <a:endParaRPr lang="af-ZA" altLang="zh-TW" sz="130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gridSpan="2">
                  <a:txBody>
                    <a:bodyPr/>
                    <a:lstStyle/>
                    <a:p>
                      <a:pPr algn="ctr" fontAlgn="base"/>
                      <a:r>
                        <a:rPr lang="af-ZA" altLang="zh-TW" sz="1300" dirty="0">
                          <a:effectLst/>
                          <a:sym typeface="+mn-lt"/>
                        </a:rPr>
                        <a:t>2 x USB 3.2 Gen2 Type-A (10Gbps) + 2 x USB 2.0​</a:t>
                      </a:r>
                      <a:endParaRPr lang="af-ZA" altLang="zh-TW" sz="1300" dirty="0">
                        <a:effectLst/>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sym typeface="+mn-lt"/>
                      </a:endParaRPr>
                    </a:p>
                  </a:txBody>
                  <a:tcPr/>
                </a:tc>
                <a:extLst>
                  <a:ext uri="{0D108BD9-81ED-4DB2-BD59-A6C34878D82A}">
                    <a16:rowId xmlns:a16="http://schemas.microsoft.com/office/drawing/2014/main" val="2897604430"/>
                  </a:ext>
                </a:extLst>
              </a:tr>
            </a:tbl>
          </a:graphicData>
        </a:graphic>
      </p:graphicFrame>
      <p:grpSp>
        <p:nvGrpSpPr>
          <p:cNvPr id="14" name="群組 13">
            <a:extLst>
              <a:ext uri="{FF2B5EF4-FFF2-40B4-BE49-F238E27FC236}">
                <a16:creationId xmlns:a16="http://schemas.microsoft.com/office/drawing/2014/main" id="{1D5B1AE7-55AC-A040-A9F8-30DDBBF25ECE}"/>
              </a:ext>
            </a:extLst>
          </p:cNvPr>
          <p:cNvGrpSpPr/>
          <p:nvPr/>
        </p:nvGrpSpPr>
        <p:grpSpPr>
          <a:xfrm>
            <a:off x="2485061" y="1431892"/>
            <a:ext cx="1428839" cy="1549466"/>
            <a:chOff x="3988765" y="7422037"/>
            <a:chExt cx="1428839" cy="1549466"/>
          </a:xfrm>
        </p:grpSpPr>
        <p:sp>
          <p:nvSpPr>
            <p:cNvPr id="15" name="矩形: 圓角 14">
              <a:extLst>
                <a:ext uri="{FF2B5EF4-FFF2-40B4-BE49-F238E27FC236}">
                  <a16:creationId xmlns:a16="http://schemas.microsoft.com/office/drawing/2014/main" id="{9EC52575-7620-7422-83B5-7C78C2338C03}"/>
                </a:ext>
              </a:extLst>
            </p:cNvPr>
            <p:cNvSpPr/>
            <p:nvPr/>
          </p:nvSpPr>
          <p:spPr>
            <a:xfrm>
              <a:off x="4120937" y="7422037"/>
              <a:ext cx="1279966"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16" name="圖片 15">
              <a:extLst>
                <a:ext uri="{FF2B5EF4-FFF2-40B4-BE49-F238E27FC236}">
                  <a16:creationId xmlns:a16="http://schemas.microsoft.com/office/drawing/2014/main" id="{0FE02351-287F-6AB6-676D-FBC0A7D6B8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88765" y="7651538"/>
              <a:ext cx="1428839" cy="893183"/>
            </a:xfrm>
            <a:prstGeom prst="rect">
              <a:avLst/>
            </a:prstGeom>
          </p:spPr>
        </p:pic>
      </p:grpSp>
      <p:sp>
        <p:nvSpPr>
          <p:cNvPr id="17" name="矩形: 圓角 16">
            <a:extLst>
              <a:ext uri="{FF2B5EF4-FFF2-40B4-BE49-F238E27FC236}">
                <a16:creationId xmlns:a16="http://schemas.microsoft.com/office/drawing/2014/main" id="{BD3BDC5F-95AA-1091-8704-6C79DD9269A3}"/>
              </a:ext>
            </a:extLst>
          </p:cNvPr>
          <p:cNvSpPr/>
          <p:nvPr/>
        </p:nvSpPr>
        <p:spPr>
          <a:xfrm>
            <a:off x="10816811" y="1394394"/>
            <a:ext cx="1530015"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18" name="图片 57">
            <a:extLst>
              <a:ext uri="{FF2B5EF4-FFF2-40B4-BE49-F238E27FC236}">
                <a16:creationId xmlns:a16="http://schemas.microsoft.com/office/drawing/2014/main" id="{CEE80426-6B1C-0D22-90ED-D2A2B52BD8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159167" y="4300264"/>
            <a:ext cx="4147938" cy="375017"/>
          </a:xfrm>
          <a:prstGeom prst="rect">
            <a:avLst/>
          </a:prstGeom>
        </p:spPr>
      </p:pic>
      <p:pic>
        <p:nvPicPr>
          <p:cNvPr id="19" name="图片 57">
            <a:extLst>
              <a:ext uri="{FF2B5EF4-FFF2-40B4-BE49-F238E27FC236}">
                <a16:creationId xmlns:a16="http://schemas.microsoft.com/office/drawing/2014/main" id="{5A1E0AA7-90D3-691F-4ADB-ED1D6DE3F6F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767669" y="3900654"/>
            <a:ext cx="1179340" cy="866211"/>
          </a:xfrm>
          <a:prstGeom prst="rect">
            <a:avLst/>
          </a:prstGeom>
        </p:spPr>
      </p:pic>
      <p:pic>
        <p:nvPicPr>
          <p:cNvPr id="20" name="图片 57">
            <a:extLst>
              <a:ext uri="{FF2B5EF4-FFF2-40B4-BE49-F238E27FC236}">
                <a16:creationId xmlns:a16="http://schemas.microsoft.com/office/drawing/2014/main" id="{346E992A-24FD-1A36-D136-7A11B413332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274903" y="2379944"/>
            <a:ext cx="819991" cy="210967"/>
          </a:xfrm>
          <a:prstGeom prst="rect">
            <a:avLst/>
          </a:prstGeom>
        </p:spPr>
      </p:pic>
      <p:pic>
        <p:nvPicPr>
          <p:cNvPr id="22" name="图片 57">
            <a:extLst>
              <a:ext uri="{FF2B5EF4-FFF2-40B4-BE49-F238E27FC236}">
                <a16:creationId xmlns:a16="http://schemas.microsoft.com/office/drawing/2014/main" id="{1FD36692-497C-4790-97EC-80E5D908366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360884" y="4316070"/>
            <a:ext cx="4064319" cy="375017"/>
          </a:xfrm>
          <a:prstGeom prst="rect">
            <a:avLst/>
          </a:prstGeom>
        </p:spPr>
      </p:pic>
      <p:pic>
        <p:nvPicPr>
          <p:cNvPr id="23" name="图片 57">
            <a:extLst>
              <a:ext uri="{FF2B5EF4-FFF2-40B4-BE49-F238E27FC236}">
                <a16:creationId xmlns:a16="http://schemas.microsoft.com/office/drawing/2014/main" id="{E5B86B11-27D3-DB78-CEE9-3429AEE1AB0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9020226" y="2621963"/>
            <a:ext cx="391579" cy="184749"/>
          </a:xfrm>
          <a:prstGeom prst="rect">
            <a:avLst/>
          </a:prstGeom>
        </p:spPr>
      </p:pic>
      <p:sp>
        <p:nvSpPr>
          <p:cNvPr id="25" name="矩形: 圓角 24">
            <a:extLst>
              <a:ext uri="{FF2B5EF4-FFF2-40B4-BE49-F238E27FC236}">
                <a16:creationId xmlns:a16="http://schemas.microsoft.com/office/drawing/2014/main" id="{C3CC39AE-87FD-1ABB-6D1E-245F7C4FCBF4}"/>
              </a:ext>
            </a:extLst>
          </p:cNvPr>
          <p:cNvSpPr/>
          <p:nvPr/>
        </p:nvSpPr>
        <p:spPr>
          <a:xfrm>
            <a:off x="5327766" y="1431892"/>
            <a:ext cx="1360818"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26" name="圖片 25">
            <a:extLst>
              <a:ext uri="{FF2B5EF4-FFF2-40B4-BE49-F238E27FC236}">
                <a16:creationId xmlns:a16="http://schemas.microsoft.com/office/drawing/2014/main" id="{8B6913AA-052E-3605-2FF1-527BAE34ED1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23490" y="1675822"/>
            <a:ext cx="1365094" cy="853336"/>
          </a:xfrm>
          <a:prstGeom prst="rect">
            <a:avLst/>
          </a:prstGeom>
        </p:spPr>
      </p:pic>
      <p:sp>
        <p:nvSpPr>
          <p:cNvPr id="28" name="矩形: 圓角 27">
            <a:extLst>
              <a:ext uri="{FF2B5EF4-FFF2-40B4-BE49-F238E27FC236}">
                <a16:creationId xmlns:a16="http://schemas.microsoft.com/office/drawing/2014/main" id="{83426E61-F014-2C0F-2969-C69BA8AD0A72}"/>
              </a:ext>
            </a:extLst>
          </p:cNvPr>
          <p:cNvSpPr/>
          <p:nvPr/>
        </p:nvSpPr>
        <p:spPr>
          <a:xfrm>
            <a:off x="7876876" y="1409959"/>
            <a:ext cx="1530015" cy="154946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29" name="圖片 7" descr="一張含有 電子用品 的圖片&#10;&#10;自動產生的描述">
            <a:extLst>
              <a:ext uri="{FF2B5EF4-FFF2-40B4-BE49-F238E27FC236}">
                <a16:creationId xmlns:a16="http://schemas.microsoft.com/office/drawing/2014/main" id="{52F79C45-1EFA-D103-BB59-C34CC0E564AD}"/>
              </a:ext>
            </a:extLst>
          </p:cNvPr>
          <p:cNvPicPr>
            <a:picLocks noChangeAspect="1"/>
          </p:cNvPicPr>
          <p:nvPr/>
        </p:nvPicPr>
        <p:blipFill>
          <a:blip r:embed="rId7"/>
          <a:stretch>
            <a:fillRect/>
          </a:stretch>
        </p:blipFill>
        <p:spPr>
          <a:xfrm>
            <a:off x="10645196" y="1641401"/>
            <a:ext cx="1866480" cy="1119921"/>
          </a:xfrm>
          <a:prstGeom prst="rect">
            <a:avLst/>
          </a:prstGeom>
        </p:spPr>
      </p:pic>
      <p:pic>
        <p:nvPicPr>
          <p:cNvPr id="2" name="圖片 2">
            <a:extLst>
              <a:ext uri="{FF2B5EF4-FFF2-40B4-BE49-F238E27FC236}">
                <a16:creationId xmlns:a16="http://schemas.microsoft.com/office/drawing/2014/main" id="{E61A08DB-F887-1281-C941-8891814C1309}"/>
              </a:ext>
            </a:extLst>
          </p:cNvPr>
          <p:cNvPicPr>
            <a:picLocks noChangeAspect="1"/>
          </p:cNvPicPr>
          <p:nvPr/>
        </p:nvPicPr>
        <p:blipFill>
          <a:blip r:embed="rId8"/>
          <a:stretch>
            <a:fillRect/>
          </a:stretch>
        </p:blipFill>
        <p:spPr>
          <a:xfrm>
            <a:off x="8139289" y="1690317"/>
            <a:ext cx="1190979" cy="825806"/>
          </a:xfrm>
          <a:prstGeom prst="rect">
            <a:avLst/>
          </a:prstGeom>
        </p:spPr>
      </p:pic>
    </p:spTree>
    <p:extLst>
      <p:ext uri="{BB962C8B-B14F-4D97-AF65-F5344CB8AC3E}">
        <p14:creationId xmlns:p14="http://schemas.microsoft.com/office/powerpoint/2010/main" val="193139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BEA8E5FF-574C-9ABD-188B-C7A0F622CDAC}"/>
              </a:ext>
            </a:extLst>
          </p:cNvPr>
          <p:cNvSpPr/>
          <p:nvPr/>
        </p:nvSpPr>
        <p:spPr>
          <a:xfrm>
            <a:off x="590006" y="3398496"/>
            <a:ext cx="2816986" cy="3440078"/>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grpSp>
        <p:nvGrpSpPr>
          <p:cNvPr id="23" name="Google Shape;1112;gc428d55399_0_337">
            <a:extLst>
              <a:ext uri="{FF2B5EF4-FFF2-40B4-BE49-F238E27FC236}">
                <a16:creationId xmlns:a16="http://schemas.microsoft.com/office/drawing/2014/main" id="{B92128F4-20DA-41F5-9BA6-6785C62EFC91}"/>
              </a:ext>
            </a:extLst>
          </p:cNvPr>
          <p:cNvGrpSpPr/>
          <p:nvPr/>
        </p:nvGrpSpPr>
        <p:grpSpPr>
          <a:xfrm>
            <a:off x="7137474" y="1818685"/>
            <a:ext cx="5327242" cy="4787805"/>
            <a:chOff x="535858" y="2192097"/>
            <a:chExt cx="3083382" cy="4755000"/>
          </a:xfrm>
          <a:effectLst>
            <a:outerShdw blurRad="342900" dist="177800" dir="3600000" algn="t" rotWithShape="0">
              <a:prstClr val="black">
                <a:alpha val="40000"/>
              </a:prstClr>
            </a:outerShdw>
          </a:effectLst>
        </p:grpSpPr>
        <p:sp>
          <p:nvSpPr>
            <p:cNvPr id="24" name="Google Shape;1113;gc428d55399_0_337">
              <a:extLst>
                <a:ext uri="{FF2B5EF4-FFF2-40B4-BE49-F238E27FC236}">
                  <a16:creationId xmlns:a16="http://schemas.microsoft.com/office/drawing/2014/main" id="{46263F0B-850C-430B-A1E9-F223BB7240F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25" name="Google Shape;1114;gc428d55399_0_337">
              <a:extLst>
                <a:ext uri="{FF2B5EF4-FFF2-40B4-BE49-F238E27FC236}">
                  <a16:creationId xmlns:a16="http://schemas.microsoft.com/office/drawing/2014/main" id="{89B4CDDD-4D5B-4C1F-A86A-1B8F4DF8678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8" name="標題 7">
            <a:extLst>
              <a:ext uri="{FF2B5EF4-FFF2-40B4-BE49-F238E27FC236}">
                <a16:creationId xmlns:a16="http://schemas.microsoft.com/office/drawing/2014/main" id="{5309C287-3AD1-49EC-AD05-4AADC7EFA939}"/>
              </a:ext>
            </a:extLst>
          </p:cNvPr>
          <p:cNvSpPr>
            <a:spLocks noGrp="1"/>
          </p:cNvSpPr>
          <p:nvPr>
            <p:ph type="title"/>
          </p:nvPr>
        </p:nvSpPr>
        <p:spPr>
          <a:xfrm>
            <a:off x="542165" y="639717"/>
            <a:ext cx="11126919" cy="949237"/>
          </a:xfrm>
        </p:spPr>
        <p:txBody>
          <a:bodyPr>
            <a:noAutofit/>
          </a:bodyPr>
          <a:lstStyle/>
          <a:p>
            <a:pPr algn="ctr">
              <a:lnSpc>
                <a:spcPts val="4600"/>
              </a:lnSpc>
            </a:pPr>
            <a:r>
              <a:rPr kumimoji="1" lang="en-US" altLang="zh-TW" sz="3800" dirty="0">
                <a:latin typeface="Meiryo UI" panose="020B0604030504040204" pitchFamily="50" charset="-128"/>
                <a:ea typeface="Meiryo UI" panose="020B0604030504040204" pitchFamily="50" charset="-128"/>
                <a:cs typeface="+mn-ea"/>
                <a:sym typeface="+mn-lt"/>
              </a:rPr>
              <a:t>2</a:t>
            </a:r>
            <a:r>
              <a:rPr kumimoji="1" lang="zh-TW" altLang="en-US" sz="3800">
                <a:latin typeface="Meiryo UI" panose="020B0604030504040204" pitchFamily="50" charset="-128"/>
                <a:ea typeface="Meiryo UI" panose="020B0604030504040204" pitchFamily="50" charset="-128"/>
                <a:cs typeface="+mn-ea"/>
                <a:sym typeface="+mn-lt"/>
              </a:rPr>
              <a:t>年間の標準保証</a:t>
            </a:r>
            <a:r>
              <a:rPr kumimoji="1" lang="zh-TW" altLang="en-US" sz="3800" dirty="0">
                <a:latin typeface="Meiryo UI" panose="020B0604030504040204" pitchFamily="50" charset="-128"/>
                <a:ea typeface="Meiryo UI" panose="020B0604030504040204" pitchFamily="50" charset="-128"/>
                <a:cs typeface="+mn-ea"/>
                <a:sym typeface="+mn-lt"/>
              </a:rPr>
              <a:t/>
            </a:r>
            <a:br>
              <a:rPr kumimoji="1" lang="zh-TW" altLang="en-US" sz="3800" dirty="0">
                <a:latin typeface="Meiryo UI" panose="020B0604030504040204" pitchFamily="50" charset="-128"/>
                <a:ea typeface="Meiryo UI" panose="020B0604030504040204" pitchFamily="50" charset="-128"/>
                <a:cs typeface="+mn-ea"/>
                <a:sym typeface="+mn-lt"/>
              </a:rPr>
            </a:br>
            <a:r>
              <a:rPr kumimoji="1" lang="zh-TW" altLang="en-US" sz="3800">
                <a:latin typeface="Meiryo UI" panose="020B0604030504040204" pitchFamily="50" charset="-128"/>
                <a:ea typeface="Meiryo UI" panose="020B0604030504040204" pitchFamily="50" charset="-128"/>
                <a:cs typeface="+mn-ea"/>
                <a:sym typeface="+mn-lt"/>
              </a:rPr>
              <a:t>オプションで最大</a:t>
            </a:r>
            <a:r>
              <a:rPr kumimoji="1" lang="zh-TW" sz="3800">
                <a:latin typeface="Meiryo UI" panose="020B0604030504040204" pitchFamily="50" charset="-128"/>
                <a:ea typeface="Meiryo UI" panose="020B0604030504040204" pitchFamily="50" charset="-128"/>
                <a:cs typeface="+mn-ea"/>
                <a:sym typeface="+mn-lt"/>
              </a:rPr>
              <a:t>5</a:t>
            </a:r>
            <a:r>
              <a:rPr kumimoji="1" lang="zh-TW" altLang="en-US" sz="3800">
                <a:latin typeface="Meiryo UI" panose="020B0604030504040204" pitchFamily="50" charset="-128"/>
                <a:ea typeface="Meiryo UI" panose="020B0604030504040204" pitchFamily="50" charset="-128"/>
                <a:cs typeface="+mn-ea"/>
                <a:sym typeface="+mn-lt"/>
              </a:rPr>
              <a:t>年間の保証を提供します</a:t>
            </a:r>
            <a:r>
              <a:rPr lang="zh-TW" sz="3800" dirty="0">
                <a:latin typeface="Meiryo UI" panose="020B0604030504040204" pitchFamily="50" charset="-128"/>
                <a:ea typeface="Meiryo UI" panose="020B0604030504040204" pitchFamily="50" charset="-128"/>
                <a:cs typeface="+mn-ea"/>
              </a:rPr>
              <a:t/>
            </a:r>
            <a:br>
              <a:rPr lang="zh-TW" sz="3800" dirty="0">
                <a:latin typeface="Meiryo UI" panose="020B0604030504040204" pitchFamily="50" charset="-128"/>
                <a:ea typeface="Meiryo UI" panose="020B0604030504040204" pitchFamily="50" charset="-128"/>
                <a:cs typeface="+mn-ea"/>
              </a:rPr>
            </a:br>
            <a:endParaRPr lang="zh-TW" sz="3800">
              <a:latin typeface="Meiryo UI" panose="020B0604030504040204" pitchFamily="50" charset="-128"/>
              <a:ea typeface="Meiryo UI" panose="020B0604030504040204" pitchFamily="50" charset="-128"/>
              <a:cs typeface="+mn-ea"/>
            </a:endParaRPr>
          </a:p>
        </p:txBody>
      </p:sp>
      <p:sp>
        <p:nvSpPr>
          <p:cNvPr id="34" name="文字方塊 33">
            <a:extLst>
              <a:ext uri="{FF2B5EF4-FFF2-40B4-BE49-F238E27FC236}">
                <a16:creationId xmlns:a16="http://schemas.microsoft.com/office/drawing/2014/main" id="{26865019-0E6C-7E4C-9013-86FA7D3FD919}"/>
              </a:ext>
            </a:extLst>
          </p:cNvPr>
          <p:cNvSpPr txBox="1"/>
          <p:nvPr/>
        </p:nvSpPr>
        <p:spPr>
          <a:xfrm>
            <a:off x="925809" y="1897941"/>
            <a:ext cx="5621368" cy="1214500"/>
          </a:xfrm>
          <a:prstGeom prst="rect">
            <a:avLst/>
          </a:prstGeom>
          <a:noFill/>
        </p:spPr>
        <p:txBody>
          <a:bodyPr wrap="square" lIns="91440" tIns="45720" rIns="91440" bIns="45720" rtlCol="0" anchor="t">
            <a:spAutoFit/>
          </a:bodyPr>
          <a:lstStyle/>
          <a:p>
            <a:pPr algn="ctr">
              <a:lnSpc>
                <a:spcPts val="3000"/>
              </a:lnSpc>
              <a:defRPr/>
            </a:pPr>
            <a:r>
              <a:rPr lang="en-US" altLang="zh-TW" sz="2800" b="1" dirty="0">
                <a:latin typeface="Meiryo UI" panose="020B0604030504040204" pitchFamily="50" charset="-128"/>
                <a:ea typeface="Meiryo UI" panose="020B0604030504040204" pitchFamily="50" charset="-128"/>
                <a:cs typeface="+mn-ea"/>
                <a:sym typeface="+mn-lt"/>
              </a:rPr>
              <a:t>TS-262 / TS-462 </a:t>
            </a:r>
            <a:endParaRPr lang="zh-TW" altLang="en-US" sz="2400">
              <a:latin typeface="Meiryo UI" panose="020B0604030504040204" pitchFamily="50" charset="-128"/>
              <a:ea typeface="Meiryo UI" panose="020B0604030504040204" pitchFamily="50" charset="-128"/>
              <a:cs typeface="+mn-ea"/>
            </a:endParaRPr>
          </a:p>
          <a:p>
            <a:pPr algn="ctr">
              <a:lnSpc>
                <a:spcPts val="3000"/>
              </a:lnSpc>
              <a:defRPr/>
            </a:pPr>
            <a:r>
              <a:rPr lang="en-US" sz="2200" b="1" dirty="0">
                <a:latin typeface="Meiryo UI" panose="020B0604030504040204" pitchFamily="50" charset="-128"/>
                <a:ea typeface="Meiryo UI" panose="020B0604030504040204" pitchFamily="50" charset="-128"/>
                <a:cs typeface="Arial"/>
                <a:sym typeface="+mn-lt"/>
              </a:rPr>
              <a:t>追加費用なしで2年間の保証が付きます。</a:t>
            </a:r>
            <a:endParaRPr lang="zh-TW" dirty="0">
              <a:latin typeface="Meiryo UI" panose="020B0604030504040204" pitchFamily="50" charset="-128"/>
              <a:ea typeface="Meiryo UI" panose="020B0604030504040204" pitchFamily="50" charset="-128"/>
            </a:endParaRPr>
          </a:p>
          <a:p>
            <a:pPr lvl="0" algn="ctr">
              <a:lnSpc>
                <a:spcPts val="3000"/>
              </a:lnSpc>
              <a:defRPr/>
            </a:pPr>
            <a:endParaRPr lang="en-US" altLang="zh-TW" sz="2200" b="1">
              <a:latin typeface="Meiryo UI" panose="020B0604030504040204" pitchFamily="50" charset="-128"/>
              <a:ea typeface="Meiryo UI" panose="020B0604030504040204" pitchFamily="50" charset="-128"/>
              <a:cs typeface="+mn-ea"/>
              <a:sym typeface="+mn-lt"/>
            </a:endParaRPr>
          </a:p>
        </p:txBody>
      </p:sp>
      <p:pic>
        <p:nvPicPr>
          <p:cNvPr id="35" name="圖片 34">
            <a:extLst>
              <a:ext uri="{FF2B5EF4-FFF2-40B4-BE49-F238E27FC236}">
                <a16:creationId xmlns:a16="http://schemas.microsoft.com/office/drawing/2014/main" id="{F3D0B825-89B2-604C-9F75-E4D3C8AB62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4153" y="3409750"/>
            <a:ext cx="3213819" cy="3197669"/>
          </a:xfrm>
          <a:prstGeom prst="rect">
            <a:avLst/>
          </a:prstGeom>
        </p:spPr>
      </p:pic>
      <p:sp>
        <p:nvSpPr>
          <p:cNvPr id="36" name="文字方塊 35">
            <a:extLst>
              <a:ext uri="{FF2B5EF4-FFF2-40B4-BE49-F238E27FC236}">
                <a16:creationId xmlns:a16="http://schemas.microsoft.com/office/drawing/2014/main" id="{0B9F6C3E-99FD-0E45-8165-A1B054685217}"/>
              </a:ext>
            </a:extLst>
          </p:cNvPr>
          <p:cNvSpPr txBox="1"/>
          <p:nvPr/>
        </p:nvSpPr>
        <p:spPr>
          <a:xfrm>
            <a:off x="7259428" y="2014203"/>
            <a:ext cx="4648691" cy="1200329"/>
          </a:xfrm>
          <a:prstGeom prst="rect">
            <a:avLst/>
          </a:prstGeom>
          <a:noFill/>
        </p:spPr>
        <p:txBody>
          <a:bodyPr wrap="square" lIns="91440" tIns="45720" rIns="91440" bIns="45720" rtlCol="0" anchor="t">
            <a:spAutoFit/>
          </a:bodyPr>
          <a:lstStyle/>
          <a:p>
            <a:pPr>
              <a:defRPr/>
            </a:pPr>
            <a:r>
              <a:rPr lang="zh-TW" altLang="en-US" b="1">
                <a:latin typeface="Meiryo UI" panose="020B0604030504040204" pitchFamily="50" charset="-128"/>
                <a:ea typeface="Meiryo UI" panose="020B0604030504040204" pitchFamily="50" charset="-128"/>
                <a:cs typeface="+mn-ea"/>
                <a:sym typeface="+mn-lt"/>
              </a:rPr>
              <a:t>ハードウェア保証期間を最大</a:t>
            </a:r>
            <a:r>
              <a:rPr lang="zh-TW" b="1">
                <a:latin typeface="Meiryo UI" panose="020B0604030504040204" pitchFamily="50" charset="-128"/>
                <a:ea typeface="Meiryo UI" panose="020B0604030504040204" pitchFamily="50" charset="-128"/>
                <a:cs typeface="+mn-ea"/>
                <a:sym typeface="+mn-lt"/>
              </a:rPr>
              <a:t>5</a:t>
            </a:r>
            <a:r>
              <a:rPr lang="zh-TW" altLang="en-US" b="1">
                <a:latin typeface="Meiryo UI" panose="020B0604030504040204" pitchFamily="50" charset="-128"/>
                <a:ea typeface="Meiryo UI" panose="020B0604030504040204" pitchFamily="50" charset="-128"/>
                <a:cs typeface="+mn-ea"/>
                <a:sym typeface="+mn-lt"/>
              </a:rPr>
              <a:t>年まで延長</a:t>
            </a:r>
            <a:endParaRPr lang="en-US" altLang="zh-TW">
              <a:latin typeface="Meiryo UI" panose="020B0604030504040204" pitchFamily="50" charset="-128"/>
              <a:ea typeface="Meiryo UI" panose="020B0604030504040204" pitchFamily="50" charset="-128"/>
            </a:endParaRPr>
          </a:p>
          <a:p>
            <a:pPr>
              <a:defRPr/>
            </a:pPr>
            <a:r>
              <a:rPr lang="zh-TW" altLang="en-US">
                <a:latin typeface="Meiryo UI" panose="020B0604030504040204" pitchFamily="50" charset="-128"/>
                <a:ea typeface="Meiryo UI" panose="020B0604030504040204" pitchFamily="50" charset="-128"/>
                <a:cs typeface="+mn-ea"/>
                <a:sym typeface="+mn-lt"/>
              </a:rPr>
              <a:t>保証期間を最大</a:t>
            </a:r>
            <a:r>
              <a:rPr lang="en-US" altLang="zh-TW" dirty="0">
                <a:latin typeface="Meiryo UI" panose="020B0604030504040204" pitchFamily="50" charset="-128"/>
                <a:ea typeface="Meiryo UI" panose="020B0604030504040204" pitchFamily="50" charset="-128"/>
                <a:cs typeface="+mn-ea"/>
                <a:sym typeface="+mn-lt"/>
              </a:rPr>
              <a:t>5</a:t>
            </a:r>
            <a:r>
              <a:rPr lang="zh-TW">
                <a:latin typeface="Meiryo UI" panose="020B0604030504040204" pitchFamily="50" charset="-128"/>
                <a:ea typeface="Meiryo UI" panose="020B0604030504040204" pitchFamily="50" charset="-128"/>
                <a:cs typeface="+mn-ea"/>
                <a:sym typeface="+mn-lt"/>
              </a:rPr>
              <a:t>年まで延長する保証延長を</a:t>
            </a:r>
            <a:endParaRPr lang="zh-TW" altLang="en-US">
              <a:latin typeface="Meiryo UI" panose="020B0604030504040204" pitchFamily="50" charset="-128"/>
              <a:ea typeface="Meiryo UI" panose="020B0604030504040204" pitchFamily="50" charset="-128"/>
              <a:cs typeface="Arial"/>
              <a:sym typeface="+mn-lt"/>
            </a:endParaRPr>
          </a:p>
          <a:p>
            <a:pPr>
              <a:defRPr/>
            </a:pPr>
            <a:r>
              <a:rPr lang="zh-TW">
                <a:latin typeface="Meiryo UI" panose="020B0604030504040204" pitchFamily="50" charset="-128"/>
                <a:ea typeface="Meiryo UI" panose="020B0604030504040204" pitchFamily="50" charset="-128"/>
                <a:cs typeface="+mn-ea"/>
                <a:sym typeface="+mn-lt"/>
              </a:rPr>
              <a:t>購入することも可能です。</a:t>
            </a:r>
            <a:endParaRPr lang="zh-TW">
              <a:latin typeface="Meiryo UI" panose="020B0604030504040204" pitchFamily="50" charset="-128"/>
              <a:ea typeface="Meiryo UI" panose="020B0604030504040204" pitchFamily="50" charset="-128"/>
              <a:cs typeface="Arial"/>
            </a:endParaRPr>
          </a:p>
          <a:p>
            <a:pPr>
              <a:defRPr/>
            </a:pPr>
            <a:r>
              <a:rPr lang="en-US" altLang="zh-TW" err="1">
                <a:latin typeface="Meiryo UI" panose="020B0604030504040204" pitchFamily="50" charset="-128"/>
                <a:ea typeface="Meiryo UI" panose="020B0604030504040204" pitchFamily="50" charset="-128"/>
                <a:cs typeface="+mn-ea"/>
                <a:sym typeface="+mn-lt"/>
              </a:rPr>
              <a:t>詳細</a:t>
            </a:r>
            <a:r>
              <a:rPr kumimoji="0" lang="en-US" altLang="zh-TW"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rPr>
              <a:t>:</a:t>
            </a:r>
            <a:r>
              <a:rPr kumimoji="0" lang="zh-TW"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ea"/>
                <a:sym typeface="+mn-lt"/>
              </a:rPr>
              <a:t> </a:t>
            </a:r>
            <a:r>
              <a:rPr lang="en-US" altLang="zh-TW" dirty="0">
                <a:latin typeface="Meiryo UI" panose="020B0604030504040204" pitchFamily="50" charset="-128"/>
                <a:ea typeface="Meiryo UI" panose="020B0604030504040204" pitchFamily="50" charset="-128"/>
                <a:cs typeface="+mn-ea"/>
                <a:sym typeface="+mn-lt"/>
                <a:hlinkClick r:id="rId5">
                  <a:extLst>
                    <a:ext uri="{A12FA001-AC4F-418D-AE19-62706E023703}">
                      <ahyp:hlinkClr xmlns:ahyp="http://schemas.microsoft.com/office/drawing/2018/hyperlinkcolor" xmlns="" val="tx"/>
                    </a:ext>
                  </a:extLst>
                </a:hlinkClick>
              </a:rPr>
              <a:t>QNAP保証サービス</a:t>
            </a:r>
            <a:endParaRPr lang="en-US" altLang="zh-TW" dirty="0">
              <a:latin typeface="Meiryo UI" panose="020B0604030504040204" pitchFamily="50" charset="-128"/>
              <a:ea typeface="Meiryo UI" panose="020B0604030504040204" pitchFamily="50" charset="-128"/>
              <a:cs typeface="+mn-ea"/>
            </a:endParaRPr>
          </a:p>
        </p:txBody>
      </p:sp>
      <p:pic>
        <p:nvPicPr>
          <p:cNvPr id="2" name="圖形 1">
            <a:extLst>
              <a:ext uri="{FF2B5EF4-FFF2-40B4-BE49-F238E27FC236}">
                <a16:creationId xmlns:a16="http://schemas.microsoft.com/office/drawing/2014/main" id="{B3E5F256-D101-00DC-273B-6531646D2155}"/>
              </a:ext>
            </a:extLst>
          </p:cNvPr>
          <p:cNvPicPr>
            <a:picLocks noChangeAspect="1"/>
          </p:cNvPicPr>
          <p:nvPr/>
        </p:nvPicPr>
        <p:blipFill>
          <a:blip r:embed="rId6"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09803" y="5880682"/>
            <a:ext cx="1977391" cy="710746"/>
          </a:xfrm>
          <a:prstGeom prst="rect">
            <a:avLst/>
          </a:prstGeom>
        </p:spPr>
      </p:pic>
      <p:sp>
        <p:nvSpPr>
          <p:cNvPr id="3" name="矩形: 圓角 2">
            <a:extLst>
              <a:ext uri="{FF2B5EF4-FFF2-40B4-BE49-F238E27FC236}">
                <a16:creationId xmlns:a16="http://schemas.microsoft.com/office/drawing/2014/main" id="{5F989456-E297-2D9B-7167-2A76E8FFA852}"/>
              </a:ext>
            </a:extLst>
          </p:cNvPr>
          <p:cNvSpPr/>
          <p:nvPr/>
        </p:nvSpPr>
        <p:spPr>
          <a:xfrm>
            <a:off x="3151550" y="3429000"/>
            <a:ext cx="3551279" cy="3440078"/>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4" name="圖形 3">
            <a:extLst>
              <a:ext uri="{FF2B5EF4-FFF2-40B4-BE49-F238E27FC236}">
                <a16:creationId xmlns:a16="http://schemas.microsoft.com/office/drawing/2014/main" id="{A0DD7046-6580-3F4B-ACA3-16FEB5BD29C4}"/>
              </a:ext>
            </a:extLst>
          </p:cNvPr>
          <p:cNvPicPr>
            <a:picLocks noChangeAspect="1"/>
          </p:cNvPicPr>
          <p:nvPr/>
        </p:nvPicPr>
        <p:blipFill>
          <a:blip r:embed="rId6"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151550" y="6352660"/>
            <a:ext cx="3319558" cy="312615"/>
          </a:xfrm>
          <a:prstGeom prst="rect">
            <a:avLst/>
          </a:prstGeom>
        </p:spPr>
      </p:pic>
      <p:pic>
        <p:nvPicPr>
          <p:cNvPr id="7" name="圖片 6">
            <a:extLst>
              <a:ext uri="{FF2B5EF4-FFF2-40B4-BE49-F238E27FC236}">
                <a16:creationId xmlns:a16="http://schemas.microsoft.com/office/drawing/2014/main" id="{F8BEB0A5-310F-B1DC-062A-02E105A920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383272" y="3497161"/>
            <a:ext cx="3087836" cy="3242748"/>
          </a:xfrm>
          <a:prstGeom prst="rect">
            <a:avLst/>
          </a:prstGeom>
        </p:spPr>
      </p:pic>
      <p:pic>
        <p:nvPicPr>
          <p:cNvPr id="9" name="圖片 8">
            <a:extLst>
              <a:ext uri="{FF2B5EF4-FFF2-40B4-BE49-F238E27FC236}">
                <a16:creationId xmlns:a16="http://schemas.microsoft.com/office/drawing/2014/main" id="{A5370D17-D1FD-E764-DC6E-7B8FFD7CA4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90005" y="3527665"/>
            <a:ext cx="2585264" cy="3242748"/>
          </a:xfrm>
          <a:prstGeom prst="rect">
            <a:avLst/>
          </a:prstGeom>
        </p:spPr>
      </p:pic>
      <p:sp>
        <p:nvSpPr>
          <p:cNvPr id="59" name="文字方塊 58">
            <a:extLst>
              <a:ext uri="{FF2B5EF4-FFF2-40B4-BE49-F238E27FC236}">
                <a16:creationId xmlns:a16="http://schemas.microsoft.com/office/drawing/2014/main" id="{66649955-5AB4-C74A-8F30-F894B1151E5E}"/>
              </a:ext>
            </a:extLst>
          </p:cNvPr>
          <p:cNvSpPr txBox="1"/>
          <p:nvPr/>
        </p:nvSpPr>
        <p:spPr>
          <a:xfrm>
            <a:off x="1412906" y="3216925"/>
            <a:ext cx="1062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rPr>
              <a:t>TS-262</a:t>
            </a:r>
            <a:endParaRPr kumimoji="1" lang="zh-TW"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endParaRPr>
          </a:p>
        </p:txBody>
      </p:sp>
      <p:sp>
        <p:nvSpPr>
          <p:cNvPr id="13" name="文字方塊 12">
            <a:extLst>
              <a:ext uri="{FF2B5EF4-FFF2-40B4-BE49-F238E27FC236}">
                <a16:creationId xmlns:a16="http://schemas.microsoft.com/office/drawing/2014/main" id="{66649955-5AB4-C74A-8F30-F894B1151E5E}"/>
              </a:ext>
            </a:extLst>
          </p:cNvPr>
          <p:cNvSpPr txBox="1"/>
          <p:nvPr/>
        </p:nvSpPr>
        <p:spPr>
          <a:xfrm>
            <a:off x="4521044" y="3216925"/>
            <a:ext cx="1062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rPr>
              <a:t>TS-462</a:t>
            </a:r>
            <a:endParaRPr kumimoji="1" lang="zh-TW"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4237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7">
            <a:extLst>
              <a:ext uri="{FF2B5EF4-FFF2-40B4-BE49-F238E27FC236}">
                <a16:creationId xmlns:a16="http://schemas.microsoft.com/office/drawing/2014/main" id="{6B44EA0C-3196-B277-61B8-B20B0B0F3540}"/>
              </a:ext>
            </a:extLst>
          </p:cNvPr>
          <p:cNvSpPr txBox="1">
            <a:spLocks/>
          </p:cNvSpPr>
          <p:nvPr/>
        </p:nvSpPr>
        <p:spPr>
          <a:xfrm>
            <a:off x="-115528" y="1912233"/>
            <a:ext cx="7794811" cy="94923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400" b="1">
                <a:solidFill>
                  <a:schemeClr val="tx1">
                    <a:lumMod val="85000"/>
                    <a:lumOff val="15000"/>
                  </a:schemeClr>
                </a:solidFill>
                <a:latin typeface="Meiryo UI"/>
                <a:ea typeface="Meiryo UI"/>
                <a:cs typeface="Arial"/>
              </a:rPr>
              <a:t>毎日のストレージ体験をレベルアップ</a:t>
            </a:r>
            <a:r>
              <a:rPr lang="en-US" altLang="zh-TW" sz="2400" b="1" dirty="0" err="1">
                <a:solidFill>
                  <a:schemeClr val="tx1">
                    <a:lumMod val="85000"/>
                    <a:lumOff val="15000"/>
                  </a:schemeClr>
                </a:solidFill>
                <a:latin typeface="Meiryo UI"/>
                <a:ea typeface="+mn-ea"/>
                <a:cs typeface="Arial"/>
              </a:rPr>
              <a:t>しましょう</a:t>
            </a:r>
            <a:r>
              <a:rPr lang="en-US" altLang="zh-TW" sz="2400" b="1" dirty="0">
                <a:solidFill>
                  <a:schemeClr val="tx1">
                    <a:lumMod val="85000"/>
                    <a:lumOff val="15000"/>
                  </a:schemeClr>
                </a:solidFill>
                <a:latin typeface="Meiryo UI"/>
                <a:ea typeface="+mn-ea"/>
                <a:cs typeface="Arial"/>
              </a:rPr>
              <a:t>!</a:t>
            </a:r>
            <a:endParaRPr lang="zh-TW" altLang="en-US" sz="2400" b="1" dirty="0">
              <a:solidFill>
                <a:schemeClr val="tx1">
                  <a:lumMod val="85000"/>
                  <a:lumOff val="15000"/>
                </a:schemeClr>
              </a:solidFill>
              <a:latin typeface="Arial" panose="020F0302020204030204"/>
              <a:cs typeface="Arial"/>
            </a:endParaRPr>
          </a:p>
        </p:txBody>
      </p:sp>
      <p:pic>
        <p:nvPicPr>
          <p:cNvPr id="3" name="圖片 2" descr="一張含有 文字 的圖片&#10;&#10;自動產生的描述">
            <a:extLst>
              <a:ext uri="{FF2B5EF4-FFF2-40B4-BE49-F238E27FC236}">
                <a16:creationId xmlns:a16="http://schemas.microsoft.com/office/drawing/2014/main" id="{71B86C39-D69C-7E3A-253D-1D9C45D2EB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8727" y="648601"/>
            <a:ext cx="5587273" cy="695358"/>
          </a:xfrm>
          <a:prstGeom prst="rect">
            <a:avLst/>
          </a:prstGeom>
        </p:spPr>
      </p:pic>
      <p:cxnSp>
        <p:nvCxnSpPr>
          <p:cNvPr id="4" name="直線接點 3">
            <a:extLst>
              <a:ext uri="{FF2B5EF4-FFF2-40B4-BE49-F238E27FC236}">
                <a16:creationId xmlns:a16="http://schemas.microsoft.com/office/drawing/2014/main" id="{D80972B2-EEE6-8645-F8BA-2F925B76488F}"/>
              </a:ext>
            </a:extLst>
          </p:cNvPr>
          <p:cNvCxnSpPr/>
          <p:nvPr/>
        </p:nvCxnSpPr>
        <p:spPr>
          <a:xfrm>
            <a:off x="911325" y="1632150"/>
            <a:ext cx="5003800" cy="0"/>
          </a:xfrm>
          <a:prstGeom prst="line">
            <a:avLst/>
          </a:prstGeom>
          <a:ln w="38100">
            <a:gradFill>
              <a:gsLst>
                <a:gs pos="0">
                  <a:srgbClr val="7A5D00"/>
                </a:gs>
                <a:gs pos="99444">
                  <a:srgbClr val="7A5D00"/>
                </a:gs>
                <a:gs pos="48000">
                  <a:schemeClr val="accent4">
                    <a:lumMod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F4D9556F-CF2F-479B-DD40-43DC7B829937}"/>
              </a:ext>
            </a:extLst>
          </p:cNvPr>
          <p:cNvSpPr txBox="1"/>
          <p:nvPr/>
        </p:nvSpPr>
        <p:spPr>
          <a:xfrm>
            <a:off x="1001229" y="6427702"/>
            <a:ext cx="6188845" cy="382173"/>
          </a:xfrm>
          <a:prstGeom prst="rect">
            <a:avLst/>
          </a:prstGeom>
          <a:noFill/>
        </p:spPr>
        <p:txBody>
          <a:bodyPr wrap="square" rtlCol="0">
            <a:spAutoFit/>
          </a:bodyPr>
          <a:lstStyle/>
          <a:p>
            <a:pPr>
              <a:lnSpc>
                <a:spcPts val="1150"/>
              </a:lnSpc>
            </a:pPr>
            <a:r>
              <a:rPr lang="en-US" altLang="zh-TW" sz="750">
                <a:solidFill>
                  <a:schemeClr val="bg1">
                    <a:lumMod val="85000"/>
                  </a:schemeClr>
                </a:solidFill>
                <a:cs typeface="+mn-ea"/>
                <a:sym typeface="+mn-lt"/>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408002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26">
            <a:extLst>
              <a:ext uri="{FF2B5EF4-FFF2-40B4-BE49-F238E27FC236}">
                <a16:creationId xmlns:a16="http://schemas.microsoft.com/office/drawing/2014/main" id="{6E0E5A8D-8B54-5986-90AC-E7877747A369}"/>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750777" y="6447024"/>
            <a:ext cx="6341580" cy="38812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397573" y="197700"/>
            <a:ext cx="11364500" cy="1846659"/>
          </a:xfrm>
          <a:prstGeom prst="rect">
            <a:avLst/>
          </a:prstGeom>
          <a:noFill/>
        </p:spPr>
        <p:txBody>
          <a:bodyPr wrap="square" lIns="91440" tIns="45720" rIns="91440" bIns="45720" rtlCol="0" anchor="t">
            <a:spAutoFit/>
          </a:bodyPr>
          <a:lstStyle/>
          <a:p>
            <a:pPr algn="ctr"/>
            <a:r>
              <a:rPr lang="en-US" altLang="zh-TW" sz="3600" b="1" dirty="0" smtClean="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SSD</a:t>
            </a:r>
            <a:r>
              <a:rPr lang="ja-JP"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 </a:t>
            </a:r>
            <a:r>
              <a:rPr lang="en-US" altLang="ja-JP" sz="3600" b="1" dirty="0" err="1" smtClean="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Tiering</a:t>
            </a:r>
            <a:r>
              <a:rPr lang="zh-TW" sz="3600" b="1" dirty="0" smtClean="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a:t>
            </a:r>
            <a:r>
              <a:rPr lang="zh-TW"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キャッ</a:t>
            </a:r>
            <a:r>
              <a:rPr 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シング</a:t>
            </a:r>
            <a:r>
              <a:rPr lang="zh-TW"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やエ</a:t>
            </a:r>
            <a:r>
              <a:rPr 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ッ</a:t>
            </a:r>
            <a:r>
              <a:rPr lang="zh-TW"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ジアクセラレーション用に</a:t>
            </a:r>
            <a:r>
              <a:rPr lang="en-US" alt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M.2</a:t>
            </a:r>
            <a:r>
              <a:rPr 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 </a:t>
            </a:r>
            <a:r>
              <a:rPr lang="en-US" alt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PCI</a:t>
            </a:r>
            <a:r>
              <a:rPr 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e</a:t>
            </a:r>
            <a:r>
              <a:rPr lang="zh-TW"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 </a:t>
            </a:r>
            <a:r>
              <a:rPr lang="en-US" alt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G</a:t>
            </a:r>
            <a:r>
              <a:rPr 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en</a:t>
            </a:r>
            <a:r>
              <a:rPr lang="en-US" altLang="zh-TW"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3</a:t>
            </a:r>
            <a:r>
              <a:rPr lang="zh-TW"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スロット</a:t>
            </a:r>
            <a:r>
              <a:rPr lang="zh-TW" altLang="en-US" sz="3600" b="1" dirty="0" smtClean="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を</a:t>
            </a:r>
            <a:r>
              <a:rPr lang="ja-JP" altLang="en-US" sz="36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搭載</a:t>
            </a:r>
            <a:endParaRPr lang="en-US" altLang="zh-TW" sz="3600" dirty="0">
              <a:solidFill>
                <a:schemeClr val="tx1">
                  <a:lumMod val="85000"/>
                  <a:lumOff val="15000"/>
                </a:schemeClr>
              </a:solidFill>
              <a:latin typeface="Meiryo UI" panose="020B0604030504040204" pitchFamily="50" charset="-128"/>
              <a:ea typeface="Meiryo UI" panose="020B0604030504040204" pitchFamily="50" charset="-128"/>
            </a:endParaRPr>
          </a:p>
          <a:p>
            <a:pPr algn="ctr"/>
            <a:endParaRPr lang="zh-TW" altLang="en-US" sz="3800" b="1" dirty="0">
              <a:solidFill>
                <a:schemeClr val="tx1">
                  <a:lumMod val="85000"/>
                  <a:lumOff val="15000"/>
                </a:schemeClr>
              </a:solidFill>
              <a:latin typeface="Meiryo UI" panose="020B0604030504040204" pitchFamily="50" charset="-128"/>
              <a:ea typeface="Meiryo UI" panose="020B0604030504040204" pitchFamily="50" charset="-128"/>
              <a:cs typeface="+mn-ea"/>
            </a:endParaRPr>
          </a:p>
        </p:txBody>
      </p:sp>
      <p:grpSp>
        <p:nvGrpSpPr>
          <p:cNvPr id="17" name="群組 16">
            <a:extLst>
              <a:ext uri="{FF2B5EF4-FFF2-40B4-BE49-F238E27FC236}">
                <a16:creationId xmlns:a16="http://schemas.microsoft.com/office/drawing/2014/main" id="{157A3201-F8F9-4BA0-BE12-D872F48210F4}"/>
              </a:ext>
            </a:extLst>
          </p:cNvPr>
          <p:cNvGrpSpPr/>
          <p:nvPr/>
        </p:nvGrpSpPr>
        <p:grpSpPr>
          <a:xfrm>
            <a:off x="7781227" y="4122817"/>
            <a:ext cx="3159573" cy="871097"/>
            <a:chOff x="8224834" y="3429000"/>
            <a:chExt cx="2930846" cy="808037"/>
          </a:xfrm>
          <a:effectLst>
            <a:outerShdw blurRad="431800" dist="368300" dir="4140000" algn="ctr" rotWithShape="0">
              <a:srgbClr val="000000">
                <a:alpha val="34000"/>
              </a:srgbClr>
            </a:outerShdw>
          </a:effectLst>
        </p:grpSpPr>
        <p:pic>
          <p:nvPicPr>
            <p:cNvPr id="18" name="圖片 17" descr="一張含有 監視器, 電腦, 立體 的圖片&#10;&#10;自動產生的描述">
              <a:extLst>
                <a:ext uri="{FF2B5EF4-FFF2-40B4-BE49-F238E27FC236}">
                  <a16:creationId xmlns:a16="http://schemas.microsoft.com/office/drawing/2014/main" id="{EFD0A5B1-AC44-4940-A247-2D11C9F02F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4834" y="3429000"/>
              <a:ext cx="2930846" cy="808037"/>
            </a:xfrm>
            <a:prstGeom prst="rect">
              <a:avLst/>
            </a:prstGeom>
          </p:spPr>
        </p:pic>
        <p:sp>
          <p:nvSpPr>
            <p:cNvPr id="19" name="文字方塊 18">
              <a:extLst>
                <a:ext uri="{FF2B5EF4-FFF2-40B4-BE49-F238E27FC236}">
                  <a16:creationId xmlns:a16="http://schemas.microsoft.com/office/drawing/2014/main" id="{60C61147-13DD-45BB-A1AD-BC86A19AEEF7}"/>
                </a:ext>
              </a:extLst>
            </p:cNvPr>
            <p:cNvSpPr txBox="1"/>
            <p:nvPr/>
          </p:nvSpPr>
          <p:spPr>
            <a:xfrm>
              <a:off x="8776419" y="3637353"/>
              <a:ext cx="1737958" cy="342596"/>
            </a:xfrm>
            <a:prstGeom prst="rect">
              <a:avLst/>
            </a:prstGeom>
            <a:noFill/>
          </p:spPr>
          <p:txBody>
            <a:bodyPr wrap="none" rtlCol="0">
              <a:spAutoFit/>
            </a:bodyPr>
            <a:lstStyle/>
            <a:p>
              <a:r>
                <a:rPr kumimoji="1" lang="en-US" altLang="zh-TW">
                  <a:solidFill>
                    <a:schemeClr val="bg1"/>
                  </a:solidFill>
                  <a:latin typeface="Meiryo UI" panose="020B0604030504040204" pitchFamily="50" charset="-128"/>
                  <a:ea typeface="Meiryo UI" panose="020B0604030504040204" pitchFamily="50" charset="-128"/>
                  <a:cs typeface="+mn-ea"/>
                  <a:sym typeface="+mn-lt"/>
                </a:rPr>
                <a:t>M.2 </a:t>
              </a:r>
              <a:r>
                <a:rPr kumimoji="1" lang="en-US" altLang="zh-TW" err="1">
                  <a:solidFill>
                    <a:schemeClr val="bg1"/>
                  </a:solidFill>
                  <a:latin typeface="Meiryo UI" panose="020B0604030504040204" pitchFamily="50" charset="-128"/>
                  <a:ea typeface="Meiryo UI" panose="020B0604030504040204" pitchFamily="50" charset="-128"/>
                  <a:cs typeface="+mn-ea"/>
                  <a:sym typeface="+mn-lt"/>
                </a:rPr>
                <a:t>NVMe</a:t>
              </a:r>
              <a:r>
                <a:rPr kumimoji="1" lang="en-US" altLang="zh-TW">
                  <a:solidFill>
                    <a:schemeClr val="bg1"/>
                  </a:solidFill>
                  <a:latin typeface="Meiryo UI" panose="020B0604030504040204" pitchFamily="50" charset="-128"/>
                  <a:ea typeface="Meiryo UI" panose="020B0604030504040204" pitchFamily="50" charset="-128"/>
                  <a:cs typeface="+mn-ea"/>
                  <a:sym typeface="+mn-lt"/>
                </a:rPr>
                <a:t> SSD</a:t>
              </a:r>
              <a:endParaRPr kumimoji="1" lang="zh-TW" altLang="en-US">
                <a:solidFill>
                  <a:schemeClr val="bg1"/>
                </a:solidFill>
                <a:latin typeface="Meiryo UI" panose="020B0604030504040204" pitchFamily="50" charset="-128"/>
                <a:ea typeface="Meiryo UI" panose="020B0604030504040204" pitchFamily="50" charset="-128"/>
                <a:cs typeface="+mn-ea"/>
                <a:sym typeface="+mn-lt"/>
              </a:endParaRPr>
            </a:p>
          </p:txBody>
        </p:sp>
      </p:grpSp>
      <p:sp>
        <p:nvSpPr>
          <p:cNvPr id="21" name="文字方塊 20">
            <a:extLst>
              <a:ext uri="{FF2B5EF4-FFF2-40B4-BE49-F238E27FC236}">
                <a16:creationId xmlns:a16="http://schemas.microsoft.com/office/drawing/2014/main" id="{7BE26306-C7C0-E644-AE97-CCD818F6AE1F}"/>
              </a:ext>
            </a:extLst>
          </p:cNvPr>
          <p:cNvSpPr txBox="1"/>
          <p:nvPr/>
        </p:nvSpPr>
        <p:spPr>
          <a:xfrm>
            <a:off x="6303015" y="2109958"/>
            <a:ext cx="6115996" cy="1683794"/>
          </a:xfrm>
          <a:prstGeom prst="rect">
            <a:avLst/>
          </a:prstGeom>
          <a:noFill/>
        </p:spPr>
        <p:txBody>
          <a:bodyPr wrap="square" lIns="91440" tIns="45720" rIns="91440" bIns="45720" rtlCol="0" anchor="t">
            <a:spAutoFit/>
          </a:bodyPr>
          <a:lstStyle/>
          <a:p>
            <a:pPr marL="285750" indent="-285750">
              <a:lnSpc>
                <a:spcPts val="3200"/>
              </a:lnSpc>
              <a:buClr>
                <a:srgbClr val="B68006"/>
              </a:buClr>
              <a:buFont typeface="Arial" panose="020B0604020202020204" pitchFamily="34" charset="0"/>
              <a:buChar char="•"/>
              <a:defRPr/>
            </a:pPr>
            <a:r>
              <a:rPr lang="en-US" altLang="zh-TW" sz="1600" b="1" dirty="0">
                <a:latin typeface="Meiryo UI" panose="020B0604030504040204" pitchFamily="50" charset="-128"/>
                <a:ea typeface="Meiryo UI" panose="020B0604030504040204" pitchFamily="50" charset="-128"/>
                <a:cs typeface="+mn-ea"/>
              </a:rPr>
              <a:t>3ステップインストール、M.2 2280 PCIe Gen3 x1対応</a:t>
            </a:r>
            <a:br>
              <a:rPr lang="en-US" altLang="zh-TW" sz="1600" b="1" dirty="0">
                <a:latin typeface="Meiryo UI" panose="020B0604030504040204" pitchFamily="50" charset="-128"/>
                <a:ea typeface="Meiryo UI" panose="020B0604030504040204" pitchFamily="50" charset="-128"/>
                <a:cs typeface="+mn-ea"/>
              </a:rPr>
            </a:br>
            <a:r>
              <a:rPr kumimoji="1" lang="en-US" altLang="zh-TW" sz="1600" dirty="0">
                <a:latin typeface="Meiryo UI" panose="020B0604030504040204" pitchFamily="50" charset="-128"/>
                <a:ea typeface="Meiryo UI" panose="020B0604030504040204" pitchFamily="50" charset="-128"/>
                <a:cs typeface="+mn-ea"/>
                <a:sym typeface="+mn-lt"/>
              </a:rPr>
              <a:t> - M.2 </a:t>
            </a:r>
            <a:r>
              <a:rPr kumimoji="1" lang="en-US" altLang="zh-TW" sz="1600" dirty="0" err="1">
                <a:latin typeface="Meiryo UI" panose="020B0604030504040204" pitchFamily="50" charset="-128"/>
                <a:ea typeface="Meiryo UI" panose="020B0604030504040204" pitchFamily="50" charset="-128"/>
                <a:cs typeface="+mn-ea"/>
                <a:sym typeface="+mn-lt"/>
              </a:rPr>
              <a:t>NVMe</a:t>
            </a:r>
            <a:r>
              <a:rPr kumimoji="1" lang="en-US" altLang="zh-TW" sz="1600" dirty="0">
                <a:latin typeface="Meiryo UI" panose="020B0604030504040204" pitchFamily="50" charset="-128"/>
                <a:ea typeface="Meiryo UI" panose="020B0604030504040204" pitchFamily="50" charset="-128"/>
                <a:cs typeface="+mn-ea"/>
                <a:sym typeface="+mn-lt"/>
              </a:rPr>
              <a:t> SSD</a:t>
            </a:r>
            <a:endParaRPr lang="en-US" altLang="zh-TW" sz="1600" dirty="0">
              <a:latin typeface="Meiryo UI" panose="020B0604030504040204" pitchFamily="50" charset="-128"/>
              <a:ea typeface="Meiryo UI" panose="020B0604030504040204" pitchFamily="50" charset="-128"/>
              <a:cs typeface="+mn-ea"/>
            </a:endParaRPr>
          </a:p>
          <a:p>
            <a:pPr>
              <a:lnSpc>
                <a:spcPts val="3200"/>
              </a:lnSpc>
              <a:buClr>
                <a:srgbClr val="B68006"/>
              </a:buClr>
              <a:defRPr/>
            </a:pPr>
            <a:r>
              <a:rPr kumimoji="1" lang="en-US" altLang="zh-TW" sz="1600" dirty="0">
                <a:latin typeface="Meiryo UI" panose="020B0604030504040204" pitchFamily="50" charset="-128"/>
                <a:ea typeface="Meiryo UI" panose="020B0604030504040204" pitchFamily="50" charset="-128"/>
                <a:cs typeface="+mn-ea"/>
                <a:sym typeface="+mn-lt"/>
              </a:rPr>
              <a:t>     - Coral Edge TPU</a:t>
            </a:r>
            <a:endParaRPr lang="en-US" altLang="zh-TW" sz="1600" dirty="0">
              <a:latin typeface="Meiryo UI" panose="020B0604030504040204" pitchFamily="50" charset="-128"/>
              <a:ea typeface="Meiryo UI" panose="020B0604030504040204" pitchFamily="50" charset="-128"/>
              <a:cs typeface="+mn-ea"/>
            </a:endParaRPr>
          </a:p>
          <a:p>
            <a:pPr marL="285750" indent="-285750">
              <a:lnSpc>
                <a:spcPts val="3200"/>
              </a:lnSpc>
              <a:buClr>
                <a:srgbClr val="B68006"/>
              </a:buClr>
              <a:buFont typeface="Arial" panose="020B0604020202020204" pitchFamily="34" charset="0"/>
              <a:buChar char="•"/>
              <a:defRPr/>
            </a:pPr>
            <a:r>
              <a:rPr kumimoji="1" lang="zh-TW" altLang="en-US" sz="1600" b="1" dirty="0">
                <a:latin typeface="Meiryo UI" panose="020B0604030504040204" pitchFamily="50" charset="-128"/>
                <a:ea typeface="Meiryo UI" panose="020B0604030504040204" pitchFamily="50" charset="-128"/>
                <a:cs typeface="+mn-ea"/>
                <a:sym typeface="+mn-lt"/>
              </a:rPr>
              <a:t>工具不要の取り付け</a:t>
            </a:r>
            <a:endParaRPr lang="zh-TW" altLang="en-US" sz="1600" b="1" dirty="0">
              <a:latin typeface="Meiryo UI" panose="020B0604030504040204" pitchFamily="50" charset="-128"/>
              <a:ea typeface="Meiryo UI" panose="020B0604030504040204" pitchFamily="50" charset="-128"/>
              <a:cs typeface="+mn-ea"/>
            </a:endParaRPr>
          </a:p>
        </p:txBody>
      </p:sp>
      <p:grpSp>
        <p:nvGrpSpPr>
          <p:cNvPr id="3" name="群組 2">
            <a:extLst>
              <a:ext uri="{FF2B5EF4-FFF2-40B4-BE49-F238E27FC236}">
                <a16:creationId xmlns:a16="http://schemas.microsoft.com/office/drawing/2014/main" id="{FD773985-EA79-4DC9-9E80-8DE25C2C9BDE}"/>
              </a:ext>
            </a:extLst>
          </p:cNvPr>
          <p:cNvGrpSpPr/>
          <p:nvPr/>
        </p:nvGrpSpPr>
        <p:grpSpPr>
          <a:xfrm>
            <a:off x="-153348" y="520747"/>
            <a:ext cx="7641037" cy="5295751"/>
            <a:chOff x="-522482" y="833823"/>
            <a:chExt cx="9081423" cy="6405612"/>
          </a:xfrm>
        </p:grpSpPr>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482" y="1492189"/>
              <a:ext cx="8229617" cy="5146254"/>
            </a:xfrm>
            <a:prstGeom prst="rect">
              <a:avLst/>
            </a:prstGeom>
          </p:spPr>
        </p:pic>
        <p:pic>
          <p:nvPicPr>
            <p:cNvPr id="16" name="圖形 26">
              <a:extLst>
                <a:ext uri="{FF2B5EF4-FFF2-40B4-BE49-F238E27FC236}">
                  <a16:creationId xmlns:a16="http://schemas.microsoft.com/office/drawing/2014/main" id="{CA40006B-1BA3-4077-86D8-EADF4C96BE2C}"/>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98107" y="5413129"/>
              <a:ext cx="7445077" cy="769113"/>
            </a:xfrm>
            <a:prstGeom prst="rect">
              <a:avLst/>
            </a:prstGeom>
          </p:spPr>
        </p:pic>
        <p:pic>
          <p:nvPicPr>
            <p:cNvPr id="22" name="圖片 21" descr="一張含有 監視器, 電腦, 立體 的圖片&#10;&#10;自動產生的描述">
              <a:extLst>
                <a:ext uri="{FF2B5EF4-FFF2-40B4-BE49-F238E27FC236}">
                  <a16:creationId xmlns:a16="http://schemas.microsoft.com/office/drawing/2014/main" id="{0A22FF22-BD80-BE4D-9ACA-A5247EE72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107117" y="4784528"/>
              <a:ext cx="2418847" cy="666878"/>
            </a:xfrm>
            <a:prstGeom prst="rect">
              <a:avLst/>
            </a:prstGeom>
          </p:spPr>
        </p:pic>
        <p:pic>
          <p:nvPicPr>
            <p:cNvPr id="24" name="圖片 23" descr="一張含有 監視器, 電腦, 立體 的圖片&#10;&#10;自動產生的描述">
              <a:extLst>
                <a:ext uri="{FF2B5EF4-FFF2-40B4-BE49-F238E27FC236}">
                  <a16:creationId xmlns:a16="http://schemas.microsoft.com/office/drawing/2014/main" id="{2A8F6578-0EFD-A645-BC86-1C53F97FB6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4968122" y="3731877"/>
              <a:ext cx="2418847" cy="666878"/>
            </a:xfrm>
            <a:prstGeom prst="rect">
              <a:avLst/>
            </a:prstGeom>
          </p:spPr>
        </p:pic>
        <p:sp>
          <p:nvSpPr>
            <p:cNvPr id="25" name="矩形: 圓角 8">
              <a:extLst>
                <a:ext uri="{FF2B5EF4-FFF2-40B4-BE49-F238E27FC236}">
                  <a16:creationId xmlns:a16="http://schemas.microsoft.com/office/drawing/2014/main" id="{CADF54B1-EDE4-413E-9724-0EC743FDC9D8}"/>
                </a:ext>
              </a:extLst>
            </p:cNvPr>
            <p:cNvSpPr/>
            <p:nvPr/>
          </p:nvSpPr>
          <p:spPr>
            <a:xfrm rot="5400000">
              <a:off x="5081604" y="3677542"/>
              <a:ext cx="2191882" cy="718172"/>
            </a:xfrm>
            <a:prstGeom prst="roundRect">
              <a:avLst>
                <a:gd name="adj" fmla="val 2416"/>
              </a:avLst>
            </a:prstGeom>
            <a:solidFill>
              <a:srgbClr val="799AD5">
                <a:alpha val="42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latin typeface="Meiryo UI" panose="020B0604030504040204" pitchFamily="50" charset="-128"/>
                <a:ea typeface="Meiryo UI" panose="020B0604030504040204" pitchFamily="50" charset="-128"/>
                <a:cs typeface="+mn-ea"/>
                <a:sym typeface="+mn-lt"/>
              </a:endParaRPr>
            </a:p>
          </p:txBody>
        </p:sp>
        <p:sp>
          <p:nvSpPr>
            <p:cNvPr id="26" name="矩形: 圓角 8">
              <a:extLst>
                <a:ext uri="{FF2B5EF4-FFF2-40B4-BE49-F238E27FC236}">
                  <a16:creationId xmlns:a16="http://schemas.microsoft.com/office/drawing/2014/main" id="{EA6ADA91-D091-4445-8839-3B5B28A7E8B7}"/>
                </a:ext>
              </a:extLst>
            </p:cNvPr>
            <p:cNvSpPr/>
            <p:nvPr/>
          </p:nvSpPr>
          <p:spPr>
            <a:xfrm>
              <a:off x="4181662" y="4806262"/>
              <a:ext cx="2210327" cy="628228"/>
            </a:xfrm>
            <a:prstGeom prst="roundRect">
              <a:avLst>
                <a:gd name="adj" fmla="val 2416"/>
              </a:avLst>
            </a:prstGeom>
            <a:solidFill>
              <a:srgbClr val="799AD5">
                <a:alpha val="42000"/>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latin typeface="Meiryo UI" panose="020B0604030504040204" pitchFamily="50" charset="-128"/>
                <a:ea typeface="Meiryo UI" panose="020B0604030504040204" pitchFamily="50" charset="-128"/>
                <a:cs typeface="+mn-ea"/>
                <a:sym typeface="+mn-lt"/>
              </a:endParaRPr>
            </a:p>
          </p:txBody>
        </p:sp>
        <p:sp>
          <p:nvSpPr>
            <p:cNvPr id="27" name="文字方塊 26">
              <a:extLst>
                <a:ext uri="{FF2B5EF4-FFF2-40B4-BE49-F238E27FC236}">
                  <a16:creationId xmlns:a16="http://schemas.microsoft.com/office/drawing/2014/main" id="{57D582E4-9493-471A-BA9D-62D0F42490AF}"/>
                </a:ext>
              </a:extLst>
            </p:cNvPr>
            <p:cNvSpPr txBox="1"/>
            <p:nvPr/>
          </p:nvSpPr>
          <p:spPr>
            <a:xfrm>
              <a:off x="2153329" y="4933300"/>
              <a:ext cx="6405612" cy="446735"/>
            </a:xfrm>
            <a:prstGeom prst="rect">
              <a:avLst/>
            </a:prstGeom>
            <a:noFill/>
          </p:spPr>
          <p:txBody>
            <a:bodyPr wrap="square">
              <a:spAutoFit/>
            </a:bodyPr>
            <a:lstStyle/>
            <a:p>
              <a:pPr algn="ctr">
                <a:buClr>
                  <a:srgbClr val="3F3F3F"/>
                </a:buClr>
                <a:buSzPts val="1000"/>
              </a:pPr>
              <a:r>
                <a:rPr lang="en-US" altLang="zh-TW" sz="1800" b="1">
                  <a:solidFill>
                    <a:schemeClr val="bg1"/>
                  </a:solidFill>
                  <a:latin typeface="Meiryo UI" panose="020B0604030504040204" pitchFamily="50" charset="-128"/>
                  <a:ea typeface="Meiryo UI" panose="020B0604030504040204" pitchFamily="50" charset="-128"/>
                  <a:cs typeface="+mn-ea"/>
                  <a:sym typeface="+mn-lt"/>
                </a:rPr>
                <a:t>M.2 SSD</a:t>
              </a:r>
              <a:endParaRPr lang="zh-TW" altLang="zh-TW" sz="1800" b="1" i="1">
                <a:solidFill>
                  <a:schemeClr val="bg1"/>
                </a:solidFill>
                <a:latin typeface="Meiryo UI" panose="020B0604030504040204" pitchFamily="50" charset="-128"/>
                <a:ea typeface="Meiryo UI" panose="020B0604030504040204" pitchFamily="50" charset="-128"/>
                <a:cs typeface="+mn-ea"/>
                <a:sym typeface="+mn-lt"/>
              </a:endParaRPr>
            </a:p>
          </p:txBody>
        </p:sp>
        <p:sp>
          <p:nvSpPr>
            <p:cNvPr id="38" name="文字方塊 37">
              <a:extLst>
                <a:ext uri="{FF2B5EF4-FFF2-40B4-BE49-F238E27FC236}">
                  <a16:creationId xmlns:a16="http://schemas.microsoft.com/office/drawing/2014/main" id="{FC4CC281-A27C-43C8-8070-09899B027C10}"/>
                </a:ext>
              </a:extLst>
            </p:cNvPr>
            <p:cNvSpPr txBox="1"/>
            <p:nvPr/>
          </p:nvSpPr>
          <p:spPr>
            <a:xfrm rot="5400000">
              <a:off x="2997887" y="3817152"/>
              <a:ext cx="6405612" cy="438954"/>
            </a:xfrm>
            <a:prstGeom prst="rect">
              <a:avLst/>
            </a:prstGeom>
            <a:noFill/>
          </p:spPr>
          <p:txBody>
            <a:bodyPr wrap="square">
              <a:spAutoFit/>
            </a:bodyPr>
            <a:lstStyle/>
            <a:p>
              <a:pPr algn="ctr">
                <a:buClr>
                  <a:srgbClr val="3F3F3F"/>
                </a:buClr>
                <a:buSzPts val="1000"/>
              </a:pPr>
              <a:r>
                <a:rPr lang="en-US" altLang="zh-TW" sz="1800" b="1">
                  <a:solidFill>
                    <a:schemeClr val="bg1"/>
                  </a:solidFill>
                  <a:latin typeface="Meiryo UI" panose="020B0604030504040204" pitchFamily="50" charset="-128"/>
                  <a:ea typeface="Meiryo UI" panose="020B0604030504040204" pitchFamily="50" charset="-128"/>
                  <a:cs typeface="+mn-ea"/>
                  <a:sym typeface="+mn-lt"/>
                </a:rPr>
                <a:t>M.2 SSD</a:t>
              </a:r>
              <a:endParaRPr lang="zh-TW" altLang="zh-TW" sz="1800" b="1" i="1">
                <a:solidFill>
                  <a:schemeClr val="bg1"/>
                </a:solidFill>
                <a:latin typeface="Meiryo UI" panose="020B0604030504040204" pitchFamily="50" charset="-128"/>
                <a:ea typeface="Meiryo UI" panose="020B0604030504040204" pitchFamily="50" charset="-128"/>
                <a:cs typeface="+mn-ea"/>
                <a:sym typeface="+mn-lt"/>
              </a:endParaRPr>
            </a:p>
          </p:txBody>
        </p:sp>
      </p:grpSp>
      <p:pic>
        <p:nvPicPr>
          <p:cNvPr id="11" name="圖形 10">
            <a:extLst>
              <a:ext uri="{FF2B5EF4-FFF2-40B4-BE49-F238E27FC236}">
                <a16:creationId xmlns:a16="http://schemas.microsoft.com/office/drawing/2014/main" id="{13297B40-E812-289F-5DB9-16A75D2A6BA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61501" y="5108266"/>
            <a:ext cx="5030499" cy="1521783"/>
          </a:xfrm>
          <a:prstGeom prst="rect">
            <a:avLst/>
          </a:prstGeom>
        </p:spPr>
      </p:pic>
      <p:pic>
        <p:nvPicPr>
          <p:cNvPr id="8" name="圖片 8">
            <a:extLst>
              <a:ext uri="{FF2B5EF4-FFF2-40B4-BE49-F238E27FC236}">
                <a16:creationId xmlns:a16="http://schemas.microsoft.com/office/drawing/2014/main" id="{C2570E6C-FCF1-5817-9BD6-E89B88FF5C17}"/>
              </a:ext>
            </a:extLst>
          </p:cNvPr>
          <p:cNvPicPr>
            <a:picLocks noChangeAspect="1"/>
          </p:cNvPicPr>
          <p:nvPr/>
        </p:nvPicPr>
        <p:blipFill>
          <a:blip r:embed="rId12"/>
          <a:stretch>
            <a:fillRect/>
          </a:stretch>
        </p:blipFill>
        <p:spPr>
          <a:xfrm>
            <a:off x="3488724" y="4795850"/>
            <a:ext cx="2743200" cy="1838300"/>
          </a:xfrm>
          <a:prstGeom prst="rect">
            <a:avLst/>
          </a:prstGeom>
        </p:spPr>
      </p:pic>
      <p:pic>
        <p:nvPicPr>
          <p:cNvPr id="9" name="圖片 9">
            <a:extLst>
              <a:ext uri="{FF2B5EF4-FFF2-40B4-BE49-F238E27FC236}">
                <a16:creationId xmlns:a16="http://schemas.microsoft.com/office/drawing/2014/main" id="{7A391209-B8BB-61C2-EF0B-77F1CE7C9EF7}"/>
              </a:ext>
            </a:extLst>
          </p:cNvPr>
          <p:cNvPicPr>
            <a:picLocks noChangeAspect="1"/>
          </p:cNvPicPr>
          <p:nvPr/>
        </p:nvPicPr>
        <p:blipFill>
          <a:blip r:embed="rId13"/>
          <a:stretch>
            <a:fillRect/>
          </a:stretch>
        </p:blipFill>
        <p:spPr>
          <a:xfrm>
            <a:off x="667265" y="4797642"/>
            <a:ext cx="2743200" cy="1834715"/>
          </a:xfrm>
          <a:prstGeom prst="rect">
            <a:avLst/>
          </a:prstGeom>
        </p:spPr>
      </p:pic>
    </p:spTree>
    <p:extLst>
      <p:ext uri="{BB962C8B-B14F-4D97-AF65-F5344CB8AC3E}">
        <p14:creationId xmlns:p14="http://schemas.microsoft.com/office/powerpoint/2010/main" val="44386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oogle Shape;1112;gc428d55399_0_337">
            <a:extLst>
              <a:ext uri="{FF2B5EF4-FFF2-40B4-BE49-F238E27FC236}">
                <a16:creationId xmlns:a16="http://schemas.microsoft.com/office/drawing/2014/main" id="{2A988B24-87BF-2700-D89A-0A8772003BEE}"/>
              </a:ext>
            </a:extLst>
          </p:cNvPr>
          <p:cNvGrpSpPr/>
          <p:nvPr/>
        </p:nvGrpSpPr>
        <p:grpSpPr>
          <a:xfrm>
            <a:off x="707115" y="3870218"/>
            <a:ext cx="4796218" cy="2885321"/>
            <a:chOff x="535858" y="2192097"/>
            <a:chExt cx="3078236" cy="4755000"/>
          </a:xfrm>
          <a:effectLst>
            <a:outerShdw blurRad="342900" dist="177800" dir="3600000" algn="t" rotWithShape="0">
              <a:prstClr val="black">
                <a:alpha val="40000"/>
              </a:prstClr>
            </a:outerShdw>
          </a:effectLst>
        </p:grpSpPr>
        <p:pic>
          <p:nvPicPr>
            <p:cNvPr id="56" name="Google Shape;1114;gc428d55399_0_337">
              <a:extLst>
                <a:ext uri="{FF2B5EF4-FFF2-40B4-BE49-F238E27FC236}">
                  <a16:creationId xmlns:a16="http://schemas.microsoft.com/office/drawing/2014/main" id="{296BD2C6-0142-1E7D-20FE-E2BA80E20D1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7" name="Google Shape;1113;gc428d55399_0_337">
              <a:extLst>
                <a:ext uri="{FF2B5EF4-FFF2-40B4-BE49-F238E27FC236}">
                  <a16:creationId xmlns:a16="http://schemas.microsoft.com/office/drawing/2014/main" id="{3A9D06D1-3934-B727-ADB3-68B6427E2C33}"/>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sp>
        <p:nvSpPr>
          <p:cNvPr id="2" name="標題 1">
            <a:extLst>
              <a:ext uri="{FF2B5EF4-FFF2-40B4-BE49-F238E27FC236}">
                <a16:creationId xmlns:a16="http://schemas.microsoft.com/office/drawing/2014/main" id="{0C89451F-0117-72EC-C205-BC817CEB558C}"/>
              </a:ext>
            </a:extLst>
          </p:cNvPr>
          <p:cNvSpPr>
            <a:spLocks noGrp="1"/>
          </p:cNvSpPr>
          <p:nvPr>
            <p:ph type="title"/>
          </p:nvPr>
        </p:nvSpPr>
        <p:spPr>
          <a:xfrm>
            <a:off x="923043" y="404337"/>
            <a:ext cx="10322295" cy="949237"/>
          </a:xfrm>
        </p:spPr>
        <p:txBody>
          <a:bodyPr>
            <a:noAutofit/>
          </a:bodyPr>
          <a:lstStyle/>
          <a:p>
            <a:pPr algn="ctr">
              <a:lnSpc>
                <a:spcPts val="4500"/>
              </a:lnSpc>
            </a:pPr>
            <a:r>
              <a:rPr lang="zh-TW" altLang="en-US" sz="3800">
                <a:latin typeface="Meiryo UI" panose="020B0604030504040204" pitchFamily="50" charset="-128"/>
                <a:ea typeface="Meiryo UI" panose="020B0604030504040204" pitchFamily="50" charset="-128"/>
                <a:cs typeface="+mn-ea"/>
                <a:sym typeface="+mn-lt"/>
              </a:rPr>
              <a:t>低コストでパフォーマンスを向上させる</a:t>
            </a:r>
            <a:r>
              <a:rPr lang="zh-TW" altLang="en-US" sz="3800" dirty="0">
                <a:latin typeface="Meiryo UI" panose="020B0604030504040204" pitchFamily="50" charset="-128"/>
                <a:ea typeface="Meiryo UI" panose="020B0604030504040204" pitchFamily="50" charset="-128"/>
                <a:cs typeface="+mn-ea"/>
                <a:sym typeface="+mn-lt"/>
              </a:rPr>
              <a:t/>
            </a:r>
            <a:br>
              <a:rPr lang="zh-TW" altLang="en-US" sz="3800" dirty="0">
                <a:latin typeface="Meiryo UI" panose="020B0604030504040204" pitchFamily="50" charset="-128"/>
                <a:ea typeface="Meiryo UI" panose="020B0604030504040204" pitchFamily="50" charset="-128"/>
                <a:cs typeface="+mn-ea"/>
                <a:sym typeface="+mn-lt"/>
              </a:rPr>
            </a:br>
            <a:r>
              <a:rPr lang="en-US" altLang="zh-TW" sz="3800" dirty="0">
                <a:latin typeface="Meiryo UI" panose="020B0604030504040204" pitchFamily="50" charset="-128"/>
                <a:ea typeface="Meiryo UI" panose="020B0604030504040204" pitchFamily="50" charset="-128"/>
                <a:cs typeface="+mn-ea"/>
                <a:sym typeface="+mn-lt"/>
              </a:rPr>
              <a:t>M.2</a:t>
            </a:r>
            <a:r>
              <a:rPr lang="zh-TW" sz="3800" dirty="0">
                <a:latin typeface="Meiryo UI" panose="020B0604030504040204" pitchFamily="50" charset="-128"/>
                <a:ea typeface="Meiryo UI" panose="020B0604030504040204" pitchFamily="50" charset="-128"/>
                <a:cs typeface="+mn-ea"/>
                <a:sym typeface="+mn-lt"/>
              </a:rPr>
              <a:t> </a:t>
            </a:r>
            <a:r>
              <a:rPr lang="en-US" altLang="zh-TW" sz="3800" dirty="0">
                <a:latin typeface="Meiryo UI" panose="020B0604030504040204" pitchFamily="50" charset="-128"/>
                <a:ea typeface="Meiryo UI" panose="020B0604030504040204" pitchFamily="50" charset="-128"/>
                <a:cs typeface="+mn-ea"/>
                <a:sym typeface="+mn-lt"/>
              </a:rPr>
              <a:t>NVM</a:t>
            </a:r>
            <a:r>
              <a:rPr lang="zh-TW" sz="3800">
                <a:latin typeface="Meiryo UI" panose="020B0604030504040204" pitchFamily="50" charset="-128"/>
                <a:ea typeface="Meiryo UI" panose="020B0604030504040204" pitchFamily="50" charset="-128"/>
                <a:cs typeface="+mn-ea"/>
                <a:sym typeface="+mn-lt"/>
              </a:rPr>
              <a:t>e </a:t>
            </a:r>
            <a:r>
              <a:rPr lang="en-US" altLang="zh-TW" sz="3800" dirty="0">
                <a:latin typeface="Meiryo UI" panose="020B0604030504040204" pitchFamily="50" charset="-128"/>
                <a:ea typeface="Meiryo UI" panose="020B0604030504040204" pitchFamily="50" charset="-128"/>
                <a:cs typeface="+mn-ea"/>
                <a:sym typeface="+mn-lt"/>
              </a:rPr>
              <a:t>SSD</a:t>
            </a:r>
            <a:r>
              <a:rPr lang="zh-TW" altLang="en-US" sz="3800">
                <a:latin typeface="Meiryo UI" panose="020B0604030504040204" pitchFamily="50" charset="-128"/>
                <a:ea typeface="Meiryo UI" panose="020B0604030504040204" pitchFamily="50" charset="-128"/>
                <a:cs typeface="+mn-ea"/>
                <a:sym typeface="+mn-lt"/>
              </a:rPr>
              <a:t>キャッシュ</a:t>
            </a:r>
            <a:endParaRPr lang="en-US" altLang="zh-TW">
              <a:latin typeface="Meiryo UI" panose="020B0604030504040204" pitchFamily="50" charset="-128"/>
              <a:ea typeface="Meiryo UI" panose="020B0604030504040204" pitchFamily="50" charset="-128"/>
            </a:endParaRPr>
          </a:p>
        </p:txBody>
      </p:sp>
      <p:grpSp>
        <p:nvGrpSpPr>
          <p:cNvPr id="8" name="群組 44">
            <a:extLst>
              <a:ext uri="{FF2B5EF4-FFF2-40B4-BE49-F238E27FC236}">
                <a16:creationId xmlns:a16="http://schemas.microsoft.com/office/drawing/2014/main" id="{4FC35E7A-10B1-4188-B1A2-0656F3DC9F01}"/>
              </a:ext>
            </a:extLst>
          </p:cNvPr>
          <p:cNvGrpSpPr>
            <a:grpSpLocks/>
          </p:cNvGrpSpPr>
          <p:nvPr/>
        </p:nvGrpSpPr>
        <p:grpSpPr bwMode="auto">
          <a:xfrm>
            <a:off x="3794886" y="5240855"/>
            <a:ext cx="1320728" cy="735482"/>
            <a:chOff x="11142110" y="1810127"/>
            <a:chExt cx="1760593" cy="980329"/>
          </a:xfrm>
        </p:grpSpPr>
        <p:sp>
          <p:nvSpPr>
            <p:cNvPr id="9"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0"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1"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Meiryo UI" panose="020B0604030504040204" pitchFamily="50" charset="-128"/>
                  <a:ea typeface="Meiryo UI" panose="020B0604030504040204" pitchFamily="50" charset="-128"/>
                  <a:cs typeface="+mn-ea"/>
                  <a:sym typeface="+mn-lt"/>
                </a:rPr>
                <a:t>HDD space</a:t>
              </a:r>
              <a:endParaRPr lang="zh-TW" altLang="en-US" sz="900">
                <a:latin typeface="Meiryo UI" panose="020B0604030504040204" pitchFamily="50" charset="-128"/>
                <a:ea typeface="Meiryo UI" panose="020B0604030504040204" pitchFamily="50" charset="-128"/>
                <a:cs typeface="+mn-ea"/>
                <a:sym typeface="+mn-lt"/>
              </a:endParaRPr>
            </a:p>
          </p:txBody>
        </p:sp>
        <p:sp>
          <p:nvSpPr>
            <p:cNvPr id="12"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78667" y="2409185"/>
              <a:ext cx="1524036"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Meiryo UI" panose="020B0604030504040204" pitchFamily="50" charset="-128"/>
                  <a:ea typeface="Meiryo UI" panose="020B0604030504040204" pitchFamily="50" charset="-128"/>
                  <a:cs typeface="+mn-ea"/>
                  <a:sym typeface="+mn-lt"/>
                </a:rPr>
                <a:t>SSD space</a:t>
              </a:r>
              <a:endParaRPr lang="zh-TW" altLang="en-US" sz="900">
                <a:latin typeface="Meiryo UI" panose="020B0604030504040204" pitchFamily="50" charset="-128"/>
                <a:ea typeface="Meiryo UI" panose="020B0604030504040204" pitchFamily="50" charset="-128"/>
                <a:cs typeface="+mn-ea"/>
                <a:sym typeface="+mn-lt"/>
              </a:endParaRPr>
            </a:p>
          </p:txBody>
        </p:sp>
        <p:sp>
          <p:nvSpPr>
            <p:cNvPr id="13"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4" y="1810127"/>
              <a:ext cx="972024"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Meiryo UI" panose="020B0604030504040204" pitchFamily="50" charset="-128"/>
                  <a:ea typeface="Meiryo UI" panose="020B0604030504040204" pitchFamily="50" charset="-128"/>
                  <a:cs typeface="+mn-ea"/>
                  <a:sym typeface="+mn-lt"/>
                </a:rPr>
                <a:t>Application</a:t>
              </a:r>
            </a:p>
          </p:txBody>
        </p:sp>
        <p:sp>
          <p:nvSpPr>
            <p:cNvPr id="14"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7630" algn="ctr">
                <a:buSzPts val="1400"/>
                <a:defRPr/>
              </a:pPr>
              <a:endParaRPr lang="zh-TW" altLang="zh-TW" sz="1400" b="1">
                <a:solidFill>
                  <a:schemeClr val="bg1"/>
                </a:solidFill>
                <a:latin typeface="Meiryo UI" panose="020B0604030504040204" pitchFamily="50" charset="-128"/>
                <a:ea typeface="Meiryo UI" panose="020B0604030504040204" pitchFamily="50" charset="-128"/>
                <a:cs typeface="+mn-ea"/>
                <a:sym typeface="+mn-lt"/>
              </a:endParaRPr>
            </a:p>
          </p:txBody>
        </p:sp>
      </p:grpSp>
      <p:sp>
        <p:nvSpPr>
          <p:cNvPr id="16" name="矩形 15">
            <a:extLst>
              <a:ext uri="{FF2B5EF4-FFF2-40B4-BE49-F238E27FC236}">
                <a16:creationId xmlns:a16="http://schemas.microsoft.com/office/drawing/2014/main" id="{804A71C5-0BB5-40EE-98AB-4AA4BB4ABCF4}"/>
              </a:ext>
            </a:extLst>
          </p:cNvPr>
          <p:cNvSpPr/>
          <p:nvPr/>
        </p:nvSpPr>
        <p:spPr>
          <a:xfrm>
            <a:off x="2146466" y="2626312"/>
            <a:ext cx="3197486" cy="523220"/>
          </a:xfrm>
          <a:prstGeom prst="rect">
            <a:avLst/>
          </a:prstGeom>
        </p:spPr>
        <p:txBody>
          <a:bodyPr wrap="square" lIns="91440" tIns="45720" rIns="91440" bIns="45720" anchor="t">
            <a:spAutoFit/>
          </a:bodyPr>
          <a:lstStyle/>
          <a:p>
            <a:r>
              <a:rPr lang="zh-TW" sz="1400" b="1">
                <a:latin typeface="Meiryo UI" panose="020B0604030504040204" pitchFamily="50" charset="-128"/>
                <a:ea typeface="Meiryo UI" panose="020B0604030504040204" pitchFamily="50" charset="-128"/>
                <a:cs typeface="+mn-ea"/>
                <a:sym typeface="+mn-lt"/>
              </a:rPr>
              <a:t>IOPS</a:t>
            </a:r>
            <a:r>
              <a:rPr lang="zh-TW" altLang="en-US" sz="1400" b="1">
                <a:latin typeface="Meiryo UI" panose="020B0604030504040204" pitchFamily="50" charset="-128"/>
                <a:ea typeface="Meiryo UI" panose="020B0604030504040204" pitchFamily="50" charset="-128"/>
                <a:cs typeface="+mn-ea"/>
                <a:sym typeface="+mn-lt"/>
              </a:rPr>
              <a:t>を要求する</a:t>
            </a:r>
            <a:r>
              <a:rPr lang="zh-TW" sz="1400" b="1">
                <a:latin typeface="Meiryo UI" panose="020B0604030504040204" pitchFamily="50" charset="-128"/>
                <a:ea typeface="Meiryo UI" panose="020B0604030504040204" pitchFamily="50" charset="-128"/>
                <a:cs typeface="+mn-ea"/>
                <a:sym typeface="+mn-lt"/>
              </a:rPr>
              <a:t>ア</a:t>
            </a:r>
            <a:r>
              <a:rPr lang="zh-TW" altLang="en-US" sz="1400" b="1">
                <a:latin typeface="Meiryo UI" panose="020B0604030504040204" pitchFamily="50" charset="-128"/>
                <a:ea typeface="Meiryo UI" panose="020B0604030504040204" pitchFamily="50" charset="-128"/>
                <a:cs typeface="+mn-ea"/>
                <a:sym typeface="+mn-lt"/>
              </a:rPr>
              <a:t>プリ向け</a:t>
            </a:r>
            <a:endParaRPr lang="en-US" altLang="zh-TW">
              <a:latin typeface="Meiryo UI" panose="020B0604030504040204" pitchFamily="50" charset="-128"/>
              <a:ea typeface="Meiryo UI" panose="020B0604030504040204" pitchFamily="50" charset="-128"/>
              <a:cs typeface="Arial" panose="020F0502020204030204"/>
            </a:endParaRPr>
          </a:p>
          <a:p>
            <a:pPr lvl="0"/>
            <a:endParaRPr lang="zh-TW" altLang="en-US" sz="1400" b="1">
              <a:latin typeface="Meiryo UI" panose="020B0604030504040204" pitchFamily="50" charset="-128"/>
              <a:ea typeface="Meiryo UI" panose="020B0604030504040204" pitchFamily="50" charset="-128"/>
              <a:cs typeface="+mn-ea"/>
              <a:sym typeface="+mn-lt"/>
            </a:endParaRPr>
          </a:p>
        </p:txBody>
      </p:sp>
      <p:sp>
        <p:nvSpPr>
          <p:cNvPr id="17" name="矩形 16">
            <a:extLst>
              <a:ext uri="{FF2B5EF4-FFF2-40B4-BE49-F238E27FC236}">
                <a16:creationId xmlns:a16="http://schemas.microsoft.com/office/drawing/2014/main" id="{7951CBF7-D428-4C41-8177-139388D8442A}"/>
              </a:ext>
            </a:extLst>
          </p:cNvPr>
          <p:cNvSpPr/>
          <p:nvPr/>
        </p:nvSpPr>
        <p:spPr>
          <a:xfrm>
            <a:off x="2158487" y="3012369"/>
            <a:ext cx="5329254" cy="738664"/>
          </a:xfrm>
          <a:prstGeom prst="rect">
            <a:avLst/>
          </a:prstGeom>
        </p:spPr>
        <p:txBody>
          <a:bodyPr wrap="square" lIns="91440" tIns="45720" rIns="91440" bIns="45720" anchor="t">
            <a:spAutoFit/>
          </a:bodyPr>
          <a:lstStyle/>
          <a:p>
            <a:r>
              <a:rPr lang="en-US" sz="1400" b="1" dirty="0">
                <a:latin typeface="Meiryo UI" panose="020B0604030504040204" pitchFamily="50" charset="-128"/>
                <a:ea typeface="Meiryo UI" panose="020B0604030504040204" pitchFamily="50" charset="-128"/>
                <a:cs typeface="Arial"/>
                <a:sym typeface="+mn-lt"/>
              </a:rPr>
              <a:t>1</a:t>
            </a:r>
            <a:r>
              <a:rPr lang="ja-JP" altLang="en-US" sz="1400" b="1" dirty="0">
                <a:latin typeface="Meiryo UI" panose="020B0604030504040204" pitchFamily="50" charset="-128"/>
                <a:ea typeface="Meiryo UI" panose="020B0604030504040204" pitchFamily="50" charset="-128"/>
                <a:cs typeface="Arial"/>
                <a:sym typeface="+mn-lt"/>
              </a:rPr>
              <a:t>つの</a:t>
            </a:r>
            <a:r>
              <a:rPr lang="en-US" sz="1400" b="1" dirty="0">
                <a:latin typeface="Meiryo UI" panose="020B0604030504040204" pitchFamily="50" charset="-128"/>
                <a:ea typeface="Meiryo UI" panose="020B0604030504040204" pitchFamily="50" charset="-128"/>
                <a:cs typeface="Arial"/>
                <a:sym typeface="+mn-lt"/>
              </a:rPr>
              <a:t>SSD</a:t>
            </a:r>
            <a:r>
              <a:rPr lang="ja-JP" altLang="en-US" sz="1400" b="1" dirty="0">
                <a:latin typeface="Meiryo UI" panose="020B0604030504040204" pitchFamily="50" charset="-128"/>
                <a:ea typeface="Meiryo UI" panose="020B0604030504040204" pitchFamily="50" charset="-128"/>
                <a:cs typeface="Arial"/>
                <a:sym typeface="+mn-lt"/>
              </a:rPr>
              <a:t>ボリューム</a:t>
            </a:r>
            <a:r>
              <a:rPr lang="en-US" sz="1400" b="1" dirty="0">
                <a:latin typeface="Meiryo UI" panose="020B0604030504040204" pitchFamily="50" charset="-128"/>
                <a:ea typeface="Meiryo UI" panose="020B0604030504040204" pitchFamily="50" charset="-128"/>
                <a:cs typeface="Arial"/>
                <a:sym typeface="+mn-lt"/>
              </a:rPr>
              <a:t>/RAID</a:t>
            </a:r>
            <a:r>
              <a:rPr lang="ja-JP" altLang="en-US" sz="1400" b="1" dirty="0">
                <a:latin typeface="Meiryo UI" panose="020B0604030504040204" pitchFamily="50" charset="-128"/>
                <a:ea typeface="Meiryo UI" panose="020B0604030504040204" pitchFamily="50" charset="-128"/>
                <a:cs typeface="Arial"/>
                <a:sym typeface="+mn-lt"/>
              </a:rPr>
              <a:t>を全ボリューム</a:t>
            </a:r>
            <a:r>
              <a:rPr lang="en-US" sz="1400" b="1" dirty="0">
                <a:latin typeface="Meiryo UI" panose="020B0604030504040204" pitchFamily="50" charset="-128"/>
                <a:ea typeface="Meiryo UI" panose="020B0604030504040204" pitchFamily="50" charset="-128"/>
                <a:cs typeface="Arial"/>
                <a:sym typeface="+mn-lt"/>
              </a:rPr>
              <a:t>/iSCSI LUN</a:t>
            </a:r>
            <a:r>
              <a:rPr lang="ja-JP" altLang="en-US" sz="1400" b="1" dirty="0">
                <a:latin typeface="Meiryo UI" panose="020B0604030504040204" pitchFamily="50" charset="-128"/>
                <a:ea typeface="Meiryo UI" panose="020B0604030504040204" pitchFamily="50" charset="-128"/>
                <a:cs typeface="Arial"/>
                <a:sym typeface="+mn-lt"/>
              </a:rPr>
              <a:t>で共有して</a:t>
            </a:r>
            <a:r>
              <a:rPr lang="en-US" sz="1400" b="1" dirty="0">
                <a:latin typeface="Meiryo UI" panose="020B0604030504040204" pitchFamily="50" charset="-128"/>
                <a:ea typeface="Meiryo UI" panose="020B0604030504040204" pitchFamily="50" charset="-128"/>
                <a:cs typeface="Arial"/>
                <a:sym typeface="+mn-lt"/>
              </a:rPr>
              <a:t>、</a:t>
            </a:r>
            <a:r>
              <a:rPr lang="ja-JP" altLang="en-US" sz="1400" b="1" dirty="0">
                <a:latin typeface="Meiryo UI" panose="020B0604030504040204" pitchFamily="50" charset="-128"/>
                <a:ea typeface="Meiryo UI" panose="020B0604030504040204" pitchFamily="50" charset="-128"/>
                <a:cs typeface="Arial"/>
                <a:sym typeface="+mn-lt"/>
              </a:rPr>
              <a:t>読み取り専用または読み書きキャッシュが可能</a:t>
            </a:r>
            <a:r>
              <a:rPr lang="en-US" sz="1400" b="1" dirty="0">
                <a:latin typeface="Meiryo UI" panose="020B0604030504040204" pitchFamily="50" charset="-128"/>
                <a:ea typeface="Meiryo UI" panose="020B0604030504040204" pitchFamily="50" charset="-128"/>
                <a:cs typeface="Arial"/>
                <a:sym typeface="+mn-lt"/>
              </a:rPr>
              <a:t>。</a:t>
            </a:r>
            <a:endParaRPr lang="en-US" altLang="zh-TW" dirty="0">
              <a:latin typeface="Meiryo UI" panose="020B0604030504040204" pitchFamily="50" charset="-128"/>
              <a:ea typeface="Meiryo UI" panose="020B0604030504040204" pitchFamily="50" charset="-128"/>
            </a:endParaRPr>
          </a:p>
          <a:p>
            <a:endParaRPr lang="en-US" altLang="zh-TW" sz="1400" b="1" dirty="0">
              <a:latin typeface="Meiryo UI" panose="020B0604030504040204" pitchFamily="50" charset="-128"/>
              <a:ea typeface="Meiryo UI" panose="020B0604030504040204" pitchFamily="50" charset="-128"/>
              <a:cs typeface="+mn-ea"/>
              <a:sym typeface="+mn-lt"/>
            </a:endParaRPr>
          </a:p>
        </p:txBody>
      </p:sp>
      <p:grpSp>
        <p:nvGrpSpPr>
          <p:cNvPr id="21" name="群組 45">
            <a:extLst>
              <a:ext uri="{FF2B5EF4-FFF2-40B4-BE49-F238E27FC236}">
                <a16:creationId xmlns:a16="http://schemas.microsoft.com/office/drawing/2014/main" id="{DD868544-C438-458B-8533-BCFDDF878F0C}"/>
              </a:ext>
            </a:extLst>
          </p:cNvPr>
          <p:cNvGrpSpPr>
            <a:grpSpLocks/>
          </p:cNvGrpSpPr>
          <p:nvPr/>
        </p:nvGrpSpPr>
        <p:grpSpPr bwMode="auto">
          <a:xfrm>
            <a:off x="3776718" y="4343231"/>
            <a:ext cx="1214260" cy="705979"/>
            <a:chOff x="11139420" y="732770"/>
            <a:chExt cx="1698348" cy="740615"/>
          </a:xfrm>
        </p:grpSpPr>
        <p:cxnSp>
          <p:nvCxnSpPr>
            <p:cNvPr id="47"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48"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49"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1428338"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t"/>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a:latin typeface="Meiryo UI" panose="020B0604030504040204" pitchFamily="50" charset="-128"/>
                  <a:ea typeface="Meiryo UI" panose="020B0604030504040204" pitchFamily="50" charset="-128"/>
                  <a:cs typeface="+mn-ea"/>
                  <a:sym typeface="+mn-lt"/>
                </a:rPr>
                <a:t>Read</a:t>
              </a:r>
            </a:p>
          </p:txBody>
        </p:sp>
        <p:sp>
          <p:nvSpPr>
            <p:cNvPr id="50"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069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t"/>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a:latin typeface="Meiryo UI" panose="020B0604030504040204" pitchFamily="50" charset="-128"/>
                  <a:ea typeface="Meiryo UI" panose="020B0604030504040204" pitchFamily="50" charset="-128"/>
                  <a:cs typeface="+mn-ea"/>
                  <a:sym typeface="+mn-lt"/>
                </a:rPr>
                <a:t>Write</a:t>
              </a:r>
            </a:p>
          </p:txBody>
        </p:sp>
      </p:grpSp>
      <p:grpSp>
        <p:nvGrpSpPr>
          <p:cNvPr id="22" name="群組 51">
            <a:extLst>
              <a:ext uri="{FF2B5EF4-FFF2-40B4-BE49-F238E27FC236}">
                <a16:creationId xmlns:a16="http://schemas.microsoft.com/office/drawing/2014/main" id="{92782BDF-87A5-4B41-832D-A43F72AD808D}"/>
              </a:ext>
            </a:extLst>
          </p:cNvPr>
          <p:cNvGrpSpPr>
            <a:grpSpLocks/>
          </p:cNvGrpSpPr>
          <p:nvPr/>
        </p:nvGrpSpPr>
        <p:grpSpPr bwMode="auto">
          <a:xfrm>
            <a:off x="707116" y="4099459"/>
            <a:ext cx="2986733" cy="2308049"/>
            <a:chOff x="5416912" y="2567195"/>
            <a:chExt cx="4178903" cy="3228384"/>
          </a:xfrm>
        </p:grpSpPr>
        <p:cxnSp>
          <p:nvCxnSpPr>
            <p:cNvPr id="27"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28"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29"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FFC00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C000"/>
                </a:solidFill>
                <a:latin typeface="Meiryo UI" panose="020B0604030504040204" pitchFamily="50" charset="-128"/>
                <a:ea typeface="Meiryo UI" panose="020B0604030504040204" pitchFamily="50" charset="-128"/>
                <a:cs typeface="+mn-ea"/>
                <a:sym typeface="+mn-lt"/>
              </a:endParaRPr>
            </a:p>
          </p:txBody>
        </p:sp>
        <p:sp>
          <p:nvSpPr>
            <p:cNvPr id="30"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eiryo UI" panose="020B0604030504040204" pitchFamily="50" charset="-128"/>
                <a:ea typeface="Meiryo UI" panose="020B0604030504040204" pitchFamily="50" charset="-128"/>
                <a:cs typeface="+mn-ea"/>
                <a:sym typeface="+mn-lt"/>
              </a:endParaRPr>
            </a:p>
          </p:txBody>
        </p:sp>
        <p:sp>
          <p:nvSpPr>
            <p:cNvPr id="31"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eiryo UI" panose="020B0604030504040204" pitchFamily="50" charset="-128"/>
                <a:ea typeface="Meiryo UI" panose="020B0604030504040204" pitchFamily="50" charset="-128"/>
                <a:cs typeface="+mn-ea"/>
                <a:sym typeface="+mn-lt"/>
              </a:endParaRPr>
            </a:p>
          </p:txBody>
        </p:sp>
        <p:cxnSp>
          <p:nvCxnSpPr>
            <p:cNvPr id="32"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4"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tx1"/>
              </a:solidFill>
              <a:round/>
              <a:headEnd type="triangle"/>
              <a:tailEnd type="triangle" w="med" len="med"/>
            </a:ln>
            <a:extLst>
              <a:ext uri="{909E8E84-426E-40DD-AFC4-6F175D3DCCD1}">
                <a14:hiddenFill xmlns:a14="http://schemas.microsoft.com/office/drawing/2010/main">
                  <a:noFill/>
                </a14:hiddenFill>
              </a:ext>
            </a:extLst>
          </p:spPr>
        </p:cxnSp>
        <p:cxnSp>
          <p:nvCxnSpPr>
            <p:cNvPr id="36"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37"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eiryo UI" panose="020B0604030504040204" pitchFamily="50" charset="-128"/>
                <a:ea typeface="Meiryo UI" panose="020B0604030504040204" pitchFamily="50" charset="-128"/>
                <a:cs typeface="+mn-ea"/>
                <a:sym typeface="+mn-lt"/>
              </a:endParaRPr>
            </a:p>
          </p:txBody>
        </p:sp>
        <p:sp>
          <p:nvSpPr>
            <p:cNvPr id="38"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FFFF"/>
                </a:solidFill>
                <a:latin typeface="Meiryo UI" panose="020B0604030504040204" pitchFamily="50" charset="-128"/>
                <a:ea typeface="Meiryo UI" panose="020B0604030504040204" pitchFamily="50" charset="-128"/>
                <a:cs typeface="+mn-ea"/>
                <a:sym typeface="+mn-lt"/>
              </a:endParaRPr>
            </a:p>
          </p:txBody>
        </p:sp>
        <p:cxnSp>
          <p:nvCxnSpPr>
            <p:cNvPr id="39"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1"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416912" y="2567195"/>
              <a:ext cx="2040529"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150495" indent="-74295" algn="ctr">
                <a:lnSpc>
                  <a:spcPct val="114999"/>
                </a:lnSpc>
              </a:pPr>
              <a:r>
                <a:rPr lang="zh-TW" sz="1100" b="1">
                  <a:solidFill>
                    <a:srgbClr val="C00000"/>
                  </a:solidFill>
                  <a:latin typeface="Meiryo UI" panose="020B0604030504040204" pitchFamily="50" charset="-128"/>
                  <a:ea typeface="Meiryo UI" panose="020B0604030504040204" pitchFamily="50" charset="-128"/>
                  <a:cs typeface="+mn-ea"/>
                  <a:sym typeface="+mn-lt"/>
                </a:rPr>
                <a:t>Read-only Cache</a:t>
              </a:r>
              <a:endParaRPr lang="zh-TW" sz="1100">
                <a:latin typeface="Meiryo UI" panose="020B0604030504040204" pitchFamily="50" charset="-128"/>
                <a:ea typeface="Meiryo UI" panose="020B0604030504040204" pitchFamily="50" charset="-128"/>
                <a:cs typeface="+mn-ea"/>
                <a:sym typeface="+mn-lt"/>
              </a:endParaRPr>
            </a:p>
          </p:txBody>
        </p:sp>
        <p:sp>
          <p:nvSpPr>
            <p:cNvPr id="42"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533684" y="5319091"/>
              <a:ext cx="4062131" cy="4764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150495" algn="ctr">
                <a:lnSpc>
                  <a:spcPct val="115000"/>
                </a:lnSpc>
                <a:buClr>
                  <a:srgbClr val="595959"/>
                </a:buClr>
                <a:buSzPts val="800"/>
              </a:pPr>
              <a:r>
                <a:rPr lang="en-US" altLang="zh-TW" sz="1250" b="1" dirty="0">
                  <a:solidFill>
                    <a:srgbClr val="C00000"/>
                  </a:solidFill>
                  <a:latin typeface="Meiryo UI" panose="020B0604030504040204" pitchFamily="50" charset="-128"/>
                  <a:ea typeface="Meiryo UI" panose="020B0604030504040204" pitchFamily="50" charset="-128"/>
                  <a:cs typeface="+mn-ea"/>
                  <a:sym typeface="+mn-lt"/>
                </a:rPr>
                <a:t>Total capacity = HDD capacity</a:t>
              </a:r>
              <a:endParaRPr lang="zh-TW" altLang="en-US" sz="1250" b="1" dirty="0">
                <a:solidFill>
                  <a:srgbClr val="C00000"/>
                </a:solidFill>
                <a:latin typeface="Meiryo UI" panose="020B0604030504040204" pitchFamily="50" charset="-128"/>
                <a:ea typeface="Meiryo UI" panose="020B0604030504040204" pitchFamily="50" charset="-128"/>
                <a:cs typeface="+mn-ea"/>
                <a:sym typeface="+mn-lt"/>
              </a:endParaRPr>
            </a:p>
          </p:txBody>
        </p:sp>
        <p:cxnSp>
          <p:nvCxnSpPr>
            <p:cNvPr id="43"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4"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tx1"/>
              </a:solidFill>
              <a:round/>
              <a:headEnd type="triangle"/>
              <a:tailEnd type="triangle" w="med" len="med"/>
            </a:ln>
            <a:extLst>
              <a:ext uri="{909E8E84-426E-40DD-AFC4-6F175D3DCCD1}">
                <a14:hiddenFill xmlns:a14="http://schemas.microsoft.com/office/drawing/2010/main">
                  <a:noFill/>
                </a14:hiddenFill>
              </a:ext>
            </a:extLst>
          </p:spPr>
        </p:cxnSp>
        <p:sp>
          <p:nvSpPr>
            <p:cNvPr id="45"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FFC00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00" b="1">
                <a:solidFill>
                  <a:srgbClr val="FFC000"/>
                </a:solidFill>
                <a:latin typeface="Meiryo UI" panose="020B0604030504040204" pitchFamily="50" charset="-128"/>
                <a:ea typeface="Meiryo UI" panose="020B0604030504040204" pitchFamily="50" charset="-128"/>
                <a:cs typeface="+mn-ea"/>
                <a:sym typeface="+mn-lt"/>
              </a:endParaRPr>
            </a:p>
          </p:txBody>
        </p:sp>
        <p:sp>
          <p:nvSpPr>
            <p:cNvPr id="46"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81225" y="2572954"/>
              <a:ext cx="2214590"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150495" indent="-74295" algn="ctr">
                <a:lnSpc>
                  <a:spcPct val="115000"/>
                </a:lnSpc>
                <a:buClr>
                  <a:srgbClr val="595959"/>
                </a:buClr>
                <a:buSzPts val="900"/>
              </a:pPr>
              <a:r>
                <a:rPr lang="zh-TW" altLang="en-US" sz="1200" b="1">
                  <a:solidFill>
                    <a:srgbClr val="C00000"/>
                  </a:solidFill>
                  <a:latin typeface="Meiryo UI" panose="020B0604030504040204" pitchFamily="50" charset="-128"/>
                  <a:ea typeface="Meiryo UI" panose="020B0604030504040204" pitchFamily="50" charset="-128"/>
                  <a:cs typeface="+mn-ea"/>
                  <a:sym typeface="+mn-lt"/>
                </a:rPr>
                <a:t>Read-write cache</a:t>
              </a:r>
              <a:endParaRPr lang="zh-TW" altLang="zh-TW" sz="1200" b="1">
                <a:solidFill>
                  <a:srgbClr val="C00000"/>
                </a:solidFill>
                <a:latin typeface="Meiryo UI" panose="020B0604030504040204" pitchFamily="50" charset="-128"/>
                <a:ea typeface="Meiryo UI" panose="020B0604030504040204" pitchFamily="50" charset="-128"/>
                <a:cs typeface="+mn-ea"/>
                <a:sym typeface="+mn-lt"/>
              </a:endParaRPr>
            </a:p>
          </p:txBody>
        </p:sp>
      </p:grpSp>
      <p:cxnSp>
        <p:nvCxnSpPr>
          <p:cNvPr id="23"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777284" y="5013627"/>
            <a:ext cx="534559" cy="1134"/>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905532" y="5023841"/>
            <a:ext cx="534558" cy="1135"/>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25"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609485" y="5014996"/>
            <a:ext cx="534558" cy="1135"/>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26"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2361246" y="5023842"/>
            <a:ext cx="534558" cy="1135"/>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51" name="文字方塊 50">
            <a:extLst>
              <a:ext uri="{FF2B5EF4-FFF2-40B4-BE49-F238E27FC236}">
                <a16:creationId xmlns:a16="http://schemas.microsoft.com/office/drawing/2014/main" id="{8950DAC0-4882-4A33-B843-DF7D36FB074D}"/>
              </a:ext>
            </a:extLst>
          </p:cNvPr>
          <p:cNvSpPr txBox="1"/>
          <p:nvPr/>
        </p:nvSpPr>
        <p:spPr>
          <a:xfrm>
            <a:off x="411975" y="1769412"/>
            <a:ext cx="6818209" cy="738664"/>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pPr>
              <a:buNone/>
            </a:pPr>
            <a:r>
              <a:rPr lang="zh-TW" altLang="en-US" sz="2100">
                <a:solidFill>
                  <a:schemeClr val="tx1"/>
                </a:solidFill>
                <a:latin typeface="Meiryo UI" panose="020B0604030504040204" pitchFamily="50" charset="-128"/>
                <a:ea typeface="Meiryo UI" panose="020B0604030504040204" pitchFamily="50" charset="-128"/>
                <a:cs typeface="+mn-ea"/>
                <a:sym typeface="+mn-lt"/>
              </a:rPr>
              <a:t>特に</a:t>
            </a:r>
            <a:r>
              <a:rPr lang="zh-TW" sz="2100">
                <a:solidFill>
                  <a:schemeClr val="tx1"/>
                </a:solidFill>
                <a:latin typeface="Meiryo UI" panose="020B0604030504040204" pitchFamily="50" charset="-128"/>
                <a:ea typeface="Meiryo UI" panose="020B0604030504040204" pitchFamily="50" charset="-128"/>
                <a:cs typeface="+mn-ea"/>
                <a:sym typeface="+mn-lt"/>
              </a:rPr>
              <a:t>RAID5/6</a:t>
            </a:r>
            <a:r>
              <a:rPr lang="zh-TW" altLang="en-US" sz="2100">
                <a:solidFill>
                  <a:schemeClr val="tx1"/>
                </a:solidFill>
                <a:latin typeface="Meiryo UI" panose="020B0604030504040204" pitchFamily="50" charset="-128"/>
                <a:ea typeface="Meiryo UI" panose="020B0604030504040204" pitchFamily="50" charset="-128"/>
                <a:cs typeface="+mn-ea"/>
                <a:sym typeface="+mn-lt"/>
              </a:rPr>
              <a:t>や、小さなファイルや同時アクセスユーザーを扱うアプリケーションで有効です。</a:t>
            </a:r>
            <a:endParaRPr lang="en-US" altLang="zh-TW">
              <a:solidFill>
                <a:schemeClr val="tx1"/>
              </a:solidFill>
              <a:latin typeface="Meiryo UI" panose="020B0604030504040204" pitchFamily="50" charset="-128"/>
              <a:ea typeface="Meiryo UI" panose="020B0604030504040204" pitchFamily="50" charset="-128"/>
            </a:endParaRPr>
          </a:p>
        </p:txBody>
      </p:sp>
      <p:graphicFrame>
        <p:nvGraphicFramePr>
          <p:cNvPr id="4" name="表格 3">
            <a:extLst>
              <a:ext uri="{FF2B5EF4-FFF2-40B4-BE49-F238E27FC236}">
                <a16:creationId xmlns:a16="http://schemas.microsoft.com/office/drawing/2014/main" id="{46224D72-6E6A-A4AD-64CF-FE947D88EC05}"/>
              </a:ext>
            </a:extLst>
          </p:cNvPr>
          <p:cNvGraphicFramePr>
            <a:graphicFrameLocks noGrp="1"/>
          </p:cNvGraphicFramePr>
          <p:nvPr>
            <p:extLst>
              <p:ext uri="{D42A27DB-BD31-4B8C-83A1-F6EECF244321}">
                <p14:modId xmlns:p14="http://schemas.microsoft.com/office/powerpoint/2010/main" val="1719455685"/>
              </p:ext>
            </p:extLst>
          </p:nvPr>
        </p:nvGraphicFramePr>
        <p:xfrm>
          <a:off x="7526341" y="1752053"/>
          <a:ext cx="3939916" cy="2005024"/>
        </p:xfrm>
        <a:graphic>
          <a:graphicData uri="http://schemas.openxmlformats.org/drawingml/2006/table">
            <a:tbl>
              <a:tblPr firstRow="1" bandRow="1">
                <a:effectLst>
                  <a:outerShdw blurRad="254000" dist="368300" dir="4860000" sx="106000" sy="106000" algn="t" rotWithShape="0">
                    <a:prstClr val="black">
                      <a:alpha val="29000"/>
                    </a:prstClr>
                  </a:outerShdw>
                </a:effectLst>
                <a:tableStyleId>{5C22544A-7EE6-4342-B048-85BDC9FD1C3A}</a:tableStyleId>
              </a:tblPr>
              <a:tblGrid>
                <a:gridCol w="1500921">
                  <a:extLst>
                    <a:ext uri="{9D8B030D-6E8A-4147-A177-3AD203B41FA5}">
                      <a16:colId xmlns:a16="http://schemas.microsoft.com/office/drawing/2014/main" val="3776434057"/>
                    </a:ext>
                  </a:extLst>
                </a:gridCol>
                <a:gridCol w="2438995">
                  <a:extLst>
                    <a:ext uri="{9D8B030D-6E8A-4147-A177-3AD203B41FA5}">
                      <a16:colId xmlns:a16="http://schemas.microsoft.com/office/drawing/2014/main" val="1847447036"/>
                    </a:ext>
                  </a:extLst>
                </a:gridCol>
              </a:tblGrid>
              <a:tr h="298144">
                <a:tc gridSpan="2">
                  <a:txBody>
                    <a:bodyPr/>
                    <a:lstStyle/>
                    <a:p>
                      <a:pPr algn="ctr"/>
                      <a:r>
                        <a:rPr lang="af-ZA" sz="1600">
                          <a:effectLst/>
                          <a:latin typeface="+mn-lt"/>
                          <a:ea typeface="+mn-ea"/>
                          <a:cs typeface="+mn-ea"/>
                          <a:sym typeface="+mn-lt"/>
                        </a:rPr>
                        <a:t>QTS NAS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3653835689"/>
                  </a:ext>
                </a:extLst>
              </a:tr>
              <a:tr h="166641">
                <a:tc gridSpan="2">
                  <a:txBody>
                    <a:bodyPr/>
                    <a:lstStyle/>
                    <a:p>
                      <a:pPr marL="179705" algn="ctr"/>
                      <a:r>
                        <a:rPr lang="af-ZA" sz="1400" dirty="0" smtClean="0">
                          <a:effectLst/>
                          <a:latin typeface="+mn-lt"/>
                          <a:ea typeface="+mn-ea"/>
                          <a:cs typeface="+mn-ea"/>
                          <a:sym typeface="+mn-lt"/>
                        </a:rPr>
                        <a:t>QTS </a:t>
                      </a:r>
                      <a:r>
                        <a:rPr lang="af-ZA" sz="1400" dirty="0">
                          <a:effectLst/>
                          <a:latin typeface="+mn-lt"/>
                          <a:ea typeface="+mn-ea"/>
                          <a:cs typeface="+mn-ea"/>
                          <a:sym typeface="+mn-lt"/>
                        </a:rPr>
                        <a:t>5.0.0 </a:t>
                      </a:r>
                      <a:r>
                        <a:rPr lang="zh-TW" altLang="en-US" sz="1400" dirty="0">
                          <a:effectLst/>
                          <a:latin typeface="+mn-lt"/>
                          <a:ea typeface="+mn-ea"/>
                          <a:cs typeface="+mn-ea"/>
                          <a:sym typeface="+mn-lt"/>
                        </a:rPr>
                        <a:t>(and later)</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pPr marL="179705" algn="l"/>
                      <a:endParaRPr lang="zh-TW" altLang="en-US" sz="1400" dirty="0">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5450696"/>
                  </a:ext>
                </a:extLst>
              </a:tr>
              <a:tr h="166641">
                <a:tc>
                  <a:txBody>
                    <a:bodyPr/>
                    <a:lstStyle/>
                    <a:p>
                      <a:pPr marL="179705" lvl="0" indent="0" algn="l">
                        <a:lnSpc>
                          <a:spcPct val="100000"/>
                        </a:lnSpc>
                        <a:buNone/>
                      </a:pPr>
                      <a:r>
                        <a:rPr lang="zh-TW" sz="1400" b="0" i="0" u="none" strike="noStrike" baseline="0" noProof="0" dirty="0">
                          <a:solidFill>
                            <a:srgbClr val="000000"/>
                          </a:solidFill>
                          <a:effectLst/>
                          <a:latin typeface="+mn-lt"/>
                          <a:ea typeface="+mn-ea"/>
                          <a:cs typeface="+mn-ea"/>
                          <a:sym typeface="+mn-lt"/>
                        </a:rPr>
                        <a:t>SSD </a:t>
                      </a:r>
                      <a:r>
                        <a:rPr lang="ja-JP" altLang="en-US" sz="1400" b="0" i="0" u="none" strike="noStrike" baseline="0" noProof="0" dirty="0" smtClean="0">
                          <a:solidFill>
                            <a:srgbClr val="000000"/>
                          </a:solidFill>
                          <a:effectLst/>
                          <a:latin typeface="+mn-lt"/>
                          <a:ea typeface="+mn-ea"/>
                          <a:cs typeface="+mn-ea"/>
                          <a:sym typeface="+mn-lt"/>
                        </a:rPr>
                        <a:t>キャッシュ容量</a:t>
                      </a:r>
                      <a:endParaRPr lang="zh-TW" dirty="0">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lvl="0" indent="0" algn="l">
                        <a:lnSpc>
                          <a:spcPct val="100000"/>
                        </a:lnSpc>
                        <a:buNone/>
                      </a:pPr>
                      <a:r>
                        <a:rPr lang="ja-JP" altLang="en-US" sz="1400" b="0" i="0" u="none" strike="noStrike" baseline="0" noProof="0" dirty="0" smtClean="0">
                          <a:solidFill>
                            <a:srgbClr val="000000"/>
                          </a:solidFill>
                          <a:effectLst/>
                          <a:latin typeface="+mn-lt"/>
                          <a:ea typeface="+mn-ea"/>
                          <a:cs typeface="+mn-ea"/>
                          <a:sym typeface="+mn-lt"/>
                        </a:rPr>
                        <a:t>必要な</a:t>
                      </a:r>
                      <a:r>
                        <a:rPr lang="zh-TW" sz="1400" b="0" i="0" u="none" strike="noStrike" baseline="0" noProof="0" dirty="0" smtClean="0">
                          <a:solidFill>
                            <a:srgbClr val="000000"/>
                          </a:solidFill>
                          <a:effectLst/>
                          <a:latin typeface="+mn-lt"/>
                          <a:ea typeface="+mn-ea"/>
                          <a:cs typeface="+mn-ea"/>
                          <a:sym typeface="+mn-lt"/>
                        </a:rPr>
                        <a:t>R</a:t>
                      </a:r>
                      <a:r>
                        <a:rPr lang="zh-TW" sz="1400" b="0" i="0" u="none" strike="noStrike" baseline="0" noProof="0" dirty="0">
                          <a:solidFill>
                            <a:srgbClr val="000000"/>
                          </a:solidFill>
                          <a:effectLst/>
                          <a:latin typeface="+mn-lt"/>
                          <a:ea typeface="+mn-ea"/>
                          <a:cs typeface="+mn-ea"/>
                          <a:sym typeface="+mn-lt"/>
                        </a:rPr>
                        <a:t>A</a:t>
                      </a:r>
                      <a:r>
                        <a:rPr lang="zh-TW" sz="1400" b="0" i="0" u="none" strike="noStrike" baseline="0" noProof="0" dirty="0" smtClean="0">
                          <a:solidFill>
                            <a:srgbClr val="000000"/>
                          </a:solidFill>
                          <a:effectLst/>
                          <a:latin typeface="+mn-lt"/>
                          <a:ea typeface="+mn-ea"/>
                          <a:cs typeface="+mn-ea"/>
                          <a:sym typeface="+mn-lt"/>
                        </a:rPr>
                        <a:t>M</a:t>
                      </a:r>
                      <a:r>
                        <a:rPr lang="ja-JP" altLang="en-US" sz="1400" b="0" i="0" u="none" strike="noStrike" baseline="0" noProof="0" dirty="0" smtClean="0">
                          <a:solidFill>
                            <a:srgbClr val="000000"/>
                          </a:solidFill>
                          <a:effectLst/>
                          <a:latin typeface="+mn-lt"/>
                          <a:ea typeface="+mn-ea"/>
                          <a:cs typeface="+mn-ea"/>
                          <a:sym typeface="+mn-lt"/>
                        </a:rPr>
                        <a:t>容量</a:t>
                      </a:r>
                      <a:endParaRPr lang="zh-TW" dirty="0">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54680460"/>
                  </a:ext>
                </a:extLst>
              </a:tr>
              <a:tr h="166641">
                <a:tc>
                  <a:txBody>
                    <a:bodyPr/>
                    <a:lstStyle/>
                    <a:p>
                      <a:pPr marL="179705"/>
                      <a:r>
                        <a:rPr lang="af-ZA" sz="1400">
                          <a:effectLst/>
                          <a:latin typeface="+mn-lt"/>
                          <a:ea typeface="+mn-ea"/>
                          <a:cs typeface="+mn-ea"/>
                          <a:sym typeface="+mn-lt"/>
                        </a:rPr>
                        <a:t>512GB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en-US" altLang="zh-TW" sz="1400">
                          <a:effectLst/>
                          <a:latin typeface="+mn-lt"/>
                          <a:ea typeface="+mn-ea"/>
                          <a:cs typeface="+mn-ea"/>
                          <a:sym typeface="+mn-lt"/>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1071373"/>
                  </a:ext>
                </a:extLst>
              </a:tr>
              <a:tr h="166641">
                <a:tc>
                  <a:txBody>
                    <a:bodyPr/>
                    <a:lstStyle/>
                    <a:p>
                      <a:pPr marL="179705"/>
                      <a:r>
                        <a:rPr lang="af-ZA" sz="1400">
                          <a:effectLst/>
                          <a:latin typeface="+mn-lt"/>
                          <a:ea typeface="+mn-ea"/>
                          <a:cs typeface="+mn-ea"/>
                          <a:sym typeface="+mn-lt"/>
                        </a:rPr>
                        <a:t>1TB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af-ZA" sz="1400">
                          <a:effectLst/>
                          <a:latin typeface="+mn-lt"/>
                          <a:ea typeface="+mn-ea"/>
                          <a:cs typeface="+mn-ea"/>
                          <a:sym typeface="+mn-lt"/>
                        </a:rPr>
                        <a:t>≧ 2 GB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4830719"/>
                  </a:ext>
                </a:extLst>
              </a:tr>
              <a:tr h="166641">
                <a:tc>
                  <a:txBody>
                    <a:bodyPr/>
                    <a:lstStyle/>
                    <a:p>
                      <a:pPr marL="179705"/>
                      <a:r>
                        <a:rPr lang="af-ZA" sz="1400">
                          <a:effectLst/>
                          <a:latin typeface="+mn-lt"/>
                          <a:ea typeface="+mn-ea"/>
                          <a:cs typeface="+mn-ea"/>
                          <a:sym typeface="+mn-lt"/>
                        </a:rPr>
                        <a:t>2TB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en-US" altLang="zh-TW" sz="1400">
                          <a:effectLst/>
                          <a:latin typeface="+mn-lt"/>
                          <a:ea typeface="+mn-ea"/>
                          <a:cs typeface="+mn-ea"/>
                          <a:sym typeface="+mn-lt"/>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3798076"/>
                  </a:ext>
                </a:extLst>
              </a:tr>
              <a:tr h="166641">
                <a:tc>
                  <a:txBody>
                    <a:bodyPr/>
                    <a:lstStyle/>
                    <a:p>
                      <a:pPr marL="179705"/>
                      <a:r>
                        <a:rPr lang="af-ZA" sz="1400">
                          <a:effectLst/>
                          <a:latin typeface="+mn-lt"/>
                          <a:ea typeface="+mn-ea"/>
                          <a:cs typeface="+mn-ea"/>
                          <a:sym typeface="+mn-lt"/>
                        </a:rPr>
                        <a:t>4TB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af-ZA" sz="1400">
                          <a:effectLst/>
                          <a:latin typeface="+mn-lt"/>
                          <a:ea typeface="+mn-ea"/>
                          <a:cs typeface="+mn-ea"/>
                          <a:sym typeface="+mn-lt"/>
                        </a:rPr>
                        <a:t>≧ 4 GB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0821549"/>
                  </a:ext>
                </a:extLst>
              </a:tr>
              <a:tr h="180485">
                <a:tc>
                  <a:txBody>
                    <a:bodyPr/>
                    <a:lstStyle/>
                    <a:p>
                      <a:pPr marL="179705"/>
                      <a:r>
                        <a:rPr lang="af-ZA" sz="1400">
                          <a:effectLst/>
                          <a:latin typeface="+mn-lt"/>
                          <a:ea typeface="+mn-ea"/>
                          <a:cs typeface="+mn-ea"/>
                          <a:sym typeface="+mn-lt"/>
                        </a:rPr>
                        <a:t>16TB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9705" algn="l"/>
                      <a:r>
                        <a:rPr lang="af-ZA" sz="1400" dirty="0">
                          <a:effectLst/>
                          <a:latin typeface="+mn-lt"/>
                          <a:ea typeface="+mn-ea"/>
                          <a:cs typeface="+mn-ea"/>
                          <a:sym typeface="+mn-lt"/>
                        </a:rPr>
                        <a:t>≧ 8 GB (x86 CPU)</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2113118"/>
                  </a:ext>
                </a:extLst>
              </a:tr>
            </a:tbl>
          </a:graphicData>
        </a:graphic>
      </p:graphicFrame>
      <p:pic>
        <p:nvPicPr>
          <p:cNvPr id="59" name="图片 57">
            <a:extLst>
              <a:ext uri="{FF2B5EF4-FFF2-40B4-BE49-F238E27FC236}">
                <a16:creationId xmlns:a16="http://schemas.microsoft.com/office/drawing/2014/main" id="{0DAB86E1-3181-08E4-B1F6-5C3711BD89B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8002019" y="2840686"/>
            <a:ext cx="1772829" cy="457140"/>
          </a:xfrm>
          <a:prstGeom prst="rect">
            <a:avLst/>
          </a:prstGeom>
        </p:spPr>
      </p:pic>
      <p:pic>
        <p:nvPicPr>
          <p:cNvPr id="15"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27423" y="3887368"/>
            <a:ext cx="6154107" cy="2967835"/>
          </a:xfrm>
          <a:prstGeom prst="roundRect">
            <a:avLst>
              <a:gd name="adj" fmla="val 0"/>
            </a:avLst>
          </a:prstGeom>
          <a:solidFill>
            <a:srgbClr val="FFFFFF">
              <a:shade val="85000"/>
            </a:srgbClr>
          </a:solidFill>
          <a:ln>
            <a:noFill/>
          </a:ln>
          <a:effectLst>
            <a:outerShdw blurRad="431800" dist="368300" dir="5760000" sx="106000" sy="106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20" name="Google Shape;1617;p84">
            <a:extLst>
              <a:ext uri="{FF2B5EF4-FFF2-40B4-BE49-F238E27FC236}">
                <a16:creationId xmlns:a16="http://schemas.microsoft.com/office/drawing/2014/main" id="{EDD518FB-2733-B9EC-7C2B-DD1B26BC3F0E}"/>
              </a:ext>
            </a:extLst>
          </p:cNvPr>
          <p:cNvSpPr/>
          <p:nvPr/>
        </p:nvSpPr>
        <p:spPr>
          <a:xfrm>
            <a:off x="503031" y="2591670"/>
            <a:ext cx="1650865" cy="38580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8" name="矩形 17">
            <a:extLst>
              <a:ext uri="{FF2B5EF4-FFF2-40B4-BE49-F238E27FC236}">
                <a16:creationId xmlns:a16="http://schemas.microsoft.com/office/drawing/2014/main" id="{421269CB-0E19-48B8-9E13-F303EAB8E4A2}"/>
              </a:ext>
            </a:extLst>
          </p:cNvPr>
          <p:cNvSpPr/>
          <p:nvPr/>
        </p:nvSpPr>
        <p:spPr>
          <a:xfrm>
            <a:off x="455955" y="2633887"/>
            <a:ext cx="1740832" cy="430887"/>
          </a:xfrm>
          <a:prstGeom prst="rect">
            <a:avLst/>
          </a:prstGeom>
        </p:spPr>
        <p:txBody>
          <a:bodyPr wrap="square" lIns="91440" tIns="45720" rIns="91440" bIns="45720" anchor="t">
            <a:spAutoFit/>
          </a:bodyPr>
          <a:lstStyle/>
          <a:p>
            <a:pPr algn="ctr"/>
            <a:r>
              <a:rPr lang="en-US" altLang="zh-TW" sz="1200" b="1" dirty="0">
                <a:solidFill>
                  <a:schemeClr val="bg1"/>
                </a:solidFill>
                <a:latin typeface="Meiryo UI" panose="020B0604030504040204" pitchFamily="50" charset="-128"/>
                <a:ea typeface="Meiryo UI" panose="020B0604030504040204" pitchFamily="50" charset="-128"/>
                <a:cs typeface="+mn-ea"/>
                <a:sym typeface="+mn-lt"/>
              </a:rPr>
              <a:t>I/O</a:t>
            </a:r>
            <a:r>
              <a:rPr lang="zh-TW" altLang="en-US" sz="1200" b="1">
                <a:solidFill>
                  <a:schemeClr val="bg1"/>
                </a:solidFill>
                <a:latin typeface="Meiryo UI" panose="020B0604030504040204" pitchFamily="50" charset="-128"/>
                <a:ea typeface="Meiryo UI" panose="020B0604030504040204" pitchFamily="50" charset="-128"/>
                <a:cs typeface="+mn-ea"/>
                <a:sym typeface="+mn-lt"/>
              </a:rPr>
              <a:t>レイテンシーを改善</a:t>
            </a:r>
            <a:endParaRPr lang="en-US" altLang="zh-TW" sz="1200">
              <a:solidFill>
                <a:schemeClr val="bg1"/>
              </a:solidFill>
              <a:latin typeface="Meiryo UI" panose="020B0604030504040204" pitchFamily="50" charset="-128"/>
              <a:ea typeface="Meiryo UI" panose="020B0604030504040204" pitchFamily="50" charset="-128"/>
            </a:endParaRPr>
          </a:p>
          <a:p>
            <a:pPr lvl="0" algn="ctr"/>
            <a:endParaRPr lang="zh-TW" altLang="en-US" sz="1000" b="1" dirty="0">
              <a:solidFill>
                <a:schemeClr val="bg1"/>
              </a:solidFill>
              <a:latin typeface="Meiryo UI" panose="020B0604030504040204" pitchFamily="50" charset="-128"/>
              <a:ea typeface="Meiryo UI" panose="020B0604030504040204" pitchFamily="50" charset="-128"/>
              <a:cs typeface="+mn-ea"/>
            </a:endParaRPr>
          </a:p>
        </p:txBody>
      </p:sp>
      <p:sp>
        <p:nvSpPr>
          <p:cNvPr id="58" name="Google Shape;1617;p84">
            <a:extLst>
              <a:ext uri="{FF2B5EF4-FFF2-40B4-BE49-F238E27FC236}">
                <a16:creationId xmlns:a16="http://schemas.microsoft.com/office/drawing/2014/main" id="{DF653675-3C60-B513-F50B-B1E103E79B8D}"/>
              </a:ext>
            </a:extLst>
          </p:cNvPr>
          <p:cNvSpPr/>
          <p:nvPr/>
        </p:nvSpPr>
        <p:spPr>
          <a:xfrm>
            <a:off x="506100" y="3073807"/>
            <a:ext cx="1650865" cy="385806"/>
          </a:xfrm>
          <a:prstGeom prst="round2DiagRect">
            <a:avLst>
              <a:gd name="adj1" fmla="val 0"/>
              <a:gd name="adj2" fmla="val 0"/>
            </a:avLst>
          </a:prstGeom>
          <a:gradFill>
            <a:gsLst>
              <a:gs pos="51600">
                <a:srgbClr val="8A5D22"/>
              </a:gs>
              <a:gs pos="0">
                <a:srgbClr val="A37554"/>
              </a:gs>
              <a:gs pos="100000">
                <a:srgbClr val="B67602"/>
              </a:gs>
            </a:gsLst>
            <a:lin ang="0" scaled="0"/>
          </a:gradFill>
          <a:ln>
            <a:noFill/>
          </a:ln>
          <a:effectLst>
            <a:outerShdw blurRad="431800" dist="228600" dir="5760000" sx="106000" sy="106000" rotWithShape="0">
              <a:srgbClr val="000000">
                <a:alpha val="30000"/>
              </a:srgbClr>
            </a:outerShdw>
          </a:effectLst>
        </p:spPr>
        <p:txBody>
          <a:bodyPr spcFirstLastPara="1" wrap="square" lIns="121900" tIns="60933" rIns="121900" bIns="60933" anchor="ctr" anchorCtr="0">
            <a:noAutofit/>
          </a:bodyPr>
          <a:lstStyle/>
          <a:p>
            <a:pPr lvl="0" algn="ctr">
              <a:lnSpc>
                <a:spcPct val="106875"/>
              </a:lnSpc>
            </a:pPr>
            <a:endParaRPr lang="zh-TW" altLang="en-US" sz="1850" b="1">
              <a:solidFill>
                <a:schemeClr val="bg1"/>
              </a:solidFill>
              <a:latin typeface="Meiryo UI" panose="020B0604030504040204" pitchFamily="50" charset="-128"/>
              <a:ea typeface="Meiryo UI" panose="020B0604030504040204" pitchFamily="50" charset="-128"/>
              <a:cs typeface="+mn-ea"/>
              <a:sym typeface="+mn-lt"/>
            </a:endParaRPr>
          </a:p>
        </p:txBody>
      </p:sp>
      <p:sp>
        <p:nvSpPr>
          <p:cNvPr id="19" name="矩形 18">
            <a:extLst>
              <a:ext uri="{FF2B5EF4-FFF2-40B4-BE49-F238E27FC236}">
                <a16:creationId xmlns:a16="http://schemas.microsoft.com/office/drawing/2014/main" id="{3846E069-9508-40C7-8368-3F4CEA51B07E}"/>
              </a:ext>
            </a:extLst>
          </p:cNvPr>
          <p:cNvSpPr/>
          <p:nvPr/>
        </p:nvSpPr>
        <p:spPr>
          <a:xfrm>
            <a:off x="454733" y="3101829"/>
            <a:ext cx="1740832" cy="738664"/>
          </a:xfrm>
          <a:prstGeom prst="rect">
            <a:avLst/>
          </a:prstGeom>
        </p:spPr>
        <p:txBody>
          <a:bodyPr wrap="square" lIns="91440" tIns="45720" rIns="91440" bIns="45720" anchor="t">
            <a:spAutoFit/>
          </a:bodyPr>
          <a:lstStyle/>
          <a:p>
            <a:pPr algn="ctr"/>
            <a:r>
              <a:rPr lang="zh-TW" sz="1400" b="1">
                <a:solidFill>
                  <a:schemeClr val="bg1"/>
                </a:solidFill>
                <a:latin typeface="Meiryo UI" panose="020B0604030504040204" pitchFamily="50" charset="-128"/>
                <a:ea typeface="Meiryo UI" panose="020B0604030504040204" pitchFamily="50" charset="-128"/>
                <a:cs typeface="+mn-ea"/>
                <a:sym typeface="+mn-lt"/>
              </a:rPr>
              <a:t>グローバルSSD</a:t>
            </a:r>
            <a:r>
              <a:rPr lang="zh-TW" altLang="en-US" sz="1400" b="1">
                <a:solidFill>
                  <a:schemeClr val="bg1"/>
                </a:solidFill>
                <a:latin typeface="Meiryo UI" panose="020B0604030504040204" pitchFamily="50" charset="-128"/>
                <a:ea typeface="Meiryo UI" panose="020B0604030504040204" pitchFamily="50" charset="-128"/>
                <a:cs typeface="+mn-ea"/>
                <a:sym typeface="+mn-lt"/>
              </a:rPr>
              <a:t>キャッシュ</a:t>
            </a:r>
            <a:endParaRPr lang="zh-TW" sz="1400">
              <a:solidFill>
                <a:schemeClr val="bg1"/>
              </a:solidFill>
              <a:latin typeface="Meiryo UI" panose="020B0604030504040204" pitchFamily="50" charset="-128"/>
              <a:ea typeface="Meiryo UI" panose="020B0604030504040204" pitchFamily="50" charset="-128"/>
              <a:cs typeface="+mn-ea"/>
              <a:sym typeface="+mn-lt"/>
            </a:endParaRPr>
          </a:p>
          <a:p>
            <a:pPr lvl="0" algn="ctr"/>
            <a:endParaRPr lang="zh-TW" altLang="en-US" sz="1400" b="1">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83530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A929F1-D255-5418-48EB-01D023858EAA}"/>
              </a:ext>
            </a:extLst>
          </p:cNvPr>
          <p:cNvSpPr>
            <a:spLocks noGrp="1"/>
          </p:cNvSpPr>
          <p:nvPr>
            <p:ph type="title"/>
          </p:nvPr>
        </p:nvSpPr>
        <p:spPr>
          <a:xfrm>
            <a:off x="1072305" y="378584"/>
            <a:ext cx="10321839" cy="949237"/>
          </a:xfrm>
        </p:spPr>
        <p:txBody>
          <a:bodyPr>
            <a:noAutofit/>
          </a:bodyPr>
          <a:lstStyle/>
          <a:p>
            <a:pPr algn="ctr">
              <a:lnSpc>
                <a:spcPts val="4800"/>
              </a:lnSpc>
            </a:pPr>
            <a:r>
              <a:rPr lang="en-US" sz="3800" dirty="0" err="1">
                <a:latin typeface="Meiryo UI" panose="020B0604030504040204" pitchFamily="50" charset="-128"/>
                <a:ea typeface="Meiryo UI" panose="020B0604030504040204" pitchFamily="50" charset="-128"/>
                <a:cs typeface="Arial"/>
                <a:sym typeface="+mn-lt"/>
              </a:rPr>
              <a:t>Qtier</a:t>
            </a:r>
            <a:r>
              <a:rPr lang="en-US" altLang="zh-TW" sz="3800" dirty="0">
                <a:latin typeface="Meiryo UI" panose="020B0604030504040204" pitchFamily="50" charset="-128"/>
                <a:ea typeface="Meiryo UI" panose="020B0604030504040204" pitchFamily="50" charset="-128"/>
                <a:cs typeface="Arial"/>
                <a:sym typeface="+mn-lt"/>
              </a:rPr>
              <a:t>™ </a:t>
            </a:r>
            <a:r>
              <a:rPr lang="en-US" sz="3800" dirty="0">
                <a:latin typeface="Meiryo UI" panose="020B0604030504040204" pitchFamily="50" charset="-128"/>
                <a:ea typeface="Meiryo UI" panose="020B0604030504040204" pitchFamily="50" charset="-128"/>
                <a:cs typeface="Arial"/>
                <a:sym typeface="+mn-lt"/>
              </a:rPr>
              <a:t>Drives</a:t>
            </a:r>
            <a:r>
              <a:rPr lang="en-US" altLang="zh-TW" sz="3800" dirty="0">
                <a:latin typeface="Meiryo UI" panose="020B0604030504040204" pitchFamily="50" charset="-128"/>
                <a:ea typeface="Meiryo UI" panose="020B0604030504040204" pitchFamily="50" charset="-128"/>
                <a:cs typeface="Arial"/>
                <a:sym typeface="+mn-lt"/>
              </a:rPr>
              <a:t> </a:t>
            </a:r>
            <a:r>
              <a:rPr lang="en-US" sz="3800" dirty="0">
                <a:latin typeface="Meiryo UI" panose="020B0604030504040204" pitchFamily="50" charset="-128"/>
                <a:ea typeface="Meiryo UI" panose="020B0604030504040204" pitchFamily="50" charset="-128"/>
                <a:cs typeface="Arial"/>
                <a:sym typeface="+mn-lt"/>
              </a:rPr>
              <a:t>Auto-Tiering</a:t>
            </a:r>
            <a:r>
              <a:rPr lang="en-US" altLang="zh-TW" sz="3800" dirty="0">
                <a:latin typeface="Meiryo UI" panose="020B0604030504040204" pitchFamily="50" charset="-128"/>
                <a:ea typeface="Meiryo UI" panose="020B0604030504040204" pitchFamily="50" charset="-128"/>
                <a:cs typeface="Arial"/>
                <a:sym typeface="+mn-lt"/>
              </a:rPr>
              <a:t> </a:t>
            </a:r>
            <a:r>
              <a:rPr lang="en-US" sz="3800" dirty="0">
                <a:latin typeface="Meiryo UI" panose="020B0604030504040204" pitchFamily="50" charset="-128"/>
                <a:ea typeface="Meiryo UI" panose="020B0604030504040204" pitchFamily="50" charset="-128"/>
                <a:cs typeface="Arial"/>
                <a:sym typeface="+mn-lt"/>
              </a:rPr>
              <a:t>は、</a:t>
            </a:r>
            <a:br>
              <a:rPr lang="en-US" sz="3800" dirty="0">
                <a:latin typeface="Meiryo UI" panose="020B0604030504040204" pitchFamily="50" charset="-128"/>
                <a:ea typeface="Meiryo UI" panose="020B0604030504040204" pitchFamily="50" charset="-128"/>
                <a:cs typeface="Arial"/>
                <a:sym typeface="+mn-lt"/>
              </a:rPr>
            </a:br>
            <a:r>
              <a:rPr lang="en-US" sz="3800" dirty="0" err="1">
                <a:latin typeface="Meiryo UI" panose="020B0604030504040204" pitchFamily="50" charset="-128"/>
                <a:ea typeface="Meiryo UI" panose="020B0604030504040204" pitchFamily="50" charset="-128"/>
                <a:cs typeface="Arial"/>
                <a:sym typeface="+mn-lt"/>
              </a:rPr>
              <a:t>ストレージ層間のデータを常に最適化します</a:t>
            </a:r>
            <a:endParaRPr lang="en-US" sz="3800" dirty="0" err="1">
              <a:latin typeface="Meiryo UI" panose="020B0604030504040204" pitchFamily="50" charset="-128"/>
              <a:ea typeface="Meiryo UI" panose="020B0604030504040204" pitchFamily="50" charset="-128"/>
              <a:cs typeface="Arial"/>
            </a:endParaRPr>
          </a:p>
        </p:txBody>
      </p:sp>
      <p:sp>
        <p:nvSpPr>
          <p:cNvPr id="4" name="文字方塊 3">
            <a:extLst>
              <a:ext uri="{FF2B5EF4-FFF2-40B4-BE49-F238E27FC236}">
                <a16:creationId xmlns:a16="http://schemas.microsoft.com/office/drawing/2014/main" id="{6A9E6092-D0D3-CEC1-2A5C-0E7AC873ACC0}"/>
              </a:ext>
            </a:extLst>
          </p:cNvPr>
          <p:cNvSpPr txBox="1"/>
          <p:nvPr/>
        </p:nvSpPr>
        <p:spPr>
          <a:xfrm>
            <a:off x="4854674" y="2795621"/>
            <a:ext cx="6638668" cy="646331"/>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pPr marL="342900" indent="-342900">
              <a:buClr>
                <a:schemeClr val="accent4">
                  <a:lumMod val="50000"/>
                </a:schemeClr>
              </a:buClr>
            </a:pPr>
            <a:r>
              <a:rPr lang="en-US" altLang="zh-TW" err="1">
                <a:solidFill>
                  <a:schemeClr val="tx1"/>
                </a:solidFill>
                <a:latin typeface="Meiryo UI" panose="020B0604030504040204" pitchFamily="50" charset="-128"/>
                <a:ea typeface="Meiryo UI" panose="020B0604030504040204" pitchFamily="50" charset="-128"/>
                <a:cs typeface="+mn-ea"/>
                <a:sym typeface="+mn-lt"/>
              </a:rPr>
              <a:t>SSDキャッシュとは異なり、QtierのSSDの容量をデータ保存に利用することができます</a:t>
            </a:r>
            <a:r>
              <a:rPr lang="en-US" altLang="zh-TW">
                <a:solidFill>
                  <a:schemeClr val="tx1"/>
                </a:solidFill>
                <a:latin typeface="Meiryo UI" panose="020B0604030504040204" pitchFamily="50" charset="-128"/>
                <a:ea typeface="Meiryo UI" panose="020B0604030504040204" pitchFamily="50" charset="-128"/>
                <a:cs typeface="+mn-ea"/>
                <a:sym typeface="+mn-lt"/>
              </a:rPr>
              <a:t>。</a:t>
            </a:r>
          </a:p>
        </p:txBody>
      </p:sp>
      <p:sp>
        <p:nvSpPr>
          <p:cNvPr id="6" name="文字方塊 5">
            <a:extLst>
              <a:ext uri="{FF2B5EF4-FFF2-40B4-BE49-F238E27FC236}">
                <a16:creationId xmlns:a16="http://schemas.microsoft.com/office/drawing/2014/main" id="{0936A688-39A0-8E77-BAE8-63B041CB971E}"/>
              </a:ext>
            </a:extLst>
          </p:cNvPr>
          <p:cNvSpPr txBox="1"/>
          <p:nvPr/>
        </p:nvSpPr>
        <p:spPr>
          <a:xfrm>
            <a:off x="4854672" y="2234812"/>
            <a:ext cx="6349727" cy="646331"/>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pPr marL="342900" indent="-342900">
              <a:buClr>
                <a:schemeClr val="accent4">
                  <a:lumMod val="50000"/>
                </a:schemeClr>
              </a:buClr>
            </a:pPr>
            <a:r>
              <a:rPr lang="zh-TW" altLang="zh-TW">
                <a:solidFill>
                  <a:schemeClr val="tx1"/>
                </a:solidFill>
                <a:latin typeface="Meiryo UI" panose="020B0604030504040204" pitchFamily="50" charset="-128"/>
                <a:ea typeface="Meiryo UI" panose="020B0604030504040204" pitchFamily="50" charset="-128"/>
                <a:cs typeface="+mn-ea"/>
                <a:sym typeface="+mn-lt"/>
              </a:rPr>
              <a:t>ホットデータを高性能ドライブに、コールドデータを低価格・大容量のドライブに自動で移動します。</a:t>
            </a:r>
            <a:endParaRPr lang="zh-TW">
              <a:solidFill>
                <a:schemeClr val="tx1"/>
              </a:solidFill>
              <a:latin typeface="Meiryo UI" panose="020B0604030504040204" pitchFamily="50" charset="-128"/>
              <a:ea typeface="Meiryo UI" panose="020B0604030504040204" pitchFamily="50" charset="-128"/>
              <a:cs typeface="+mn-ea"/>
              <a:sym typeface="+mn-lt"/>
            </a:endParaRPr>
          </a:p>
        </p:txBody>
      </p:sp>
      <p:pic>
        <p:nvPicPr>
          <p:cNvPr id="8" name="Shape 149" descr="1_Qtier-01-01.png">
            <a:extLst>
              <a:ext uri="{FF2B5EF4-FFF2-40B4-BE49-F238E27FC236}">
                <a16:creationId xmlns:a16="http://schemas.microsoft.com/office/drawing/2014/main" id="{41E295D7-4D95-C7E2-0353-89A291AC9E3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83382" y="5420941"/>
            <a:ext cx="2493433" cy="825903"/>
          </a:xfrm>
          <a:prstGeom prst="rect">
            <a:avLst/>
          </a:prstGeom>
          <a:noFill/>
          <a:ln>
            <a:noFill/>
          </a:ln>
          <a:effectLst>
            <a:outerShdw blurRad="431800" dist="368300" dir="5760000" sx="106000" sy="106000" algn="ctr" rotWithShape="0">
              <a:srgbClr val="000000">
                <a:alpha val="31000"/>
              </a:srgbClr>
            </a:outerShdw>
          </a:effectLst>
        </p:spPr>
      </p:pic>
      <p:pic>
        <p:nvPicPr>
          <p:cNvPr id="10" name="Shape 149" descr="1_Qtier-01-01.png">
            <a:extLst>
              <a:ext uri="{FF2B5EF4-FFF2-40B4-BE49-F238E27FC236}">
                <a16:creationId xmlns:a16="http://schemas.microsoft.com/office/drawing/2014/main" id="{A5820EF5-5F39-6FDE-8401-46E158BCEE7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449338" y="5420941"/>
            <a:ext cx="2493433" cy="825903"/>
          </a:xfrm>
          <a:prstGeom prst="rect">
            <a:avLst/>
          </a:prstGeom>
          <a:noFill/>
          <a:ln>
            <a:noFill/>
          </a:ln>
          <a:effectLst>
            <a:outerShdw blurRad="431800" dist="368300" dir="5760000" sx="106000" sy="106000" algn="ctr" rotWithShape="0">
              <a:srgbClr val="000000">
                <a:alpha val="31000"/>
              </a:srgbClr>
            </a:outerShdw>
          </a:effectLst>
        </p:spPr>
      </p:pic>
      <p:pic>
        <p:nvPicPr>
          <p:cNvPr id="12" name="Shape 149" descr="1_Qtier-01-01.png">
            <a:extLst>
              <a:ext uri="{FF2B5EF4-FFF2-40B4-BE49-F238E27FC236}">
                <a16:creationId xmlns:a16="http://schemas.microsoft.com/office/drawing/2014/main" id="{AB9ED45C-ABB2-1EEF-D7A1-8004E1ED414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48839" y="5420941"/>
            <a:ext cx="2493433" cy="825903"/>
          </a:xfrm>
          <a:prstGeom prst="rect">
            <a:avLst/>
          </a:prstGeom>
          <a:noFill/>
          <a:ln>
            <a:noFill/>
          </a:ln>
          <a:effectLst>
            <a:outerShdw blurRad="431800" dist="368300" dir="5760000" sx="106000" sy="106000" algn="ctr" rotWithShape="0">
              <a:srgbClr val="000000">
                <a:alpha val="31000"/>
              </a:srgbClr>
            </a:outerShdw>
          </a:effectLst>
        </p:spPr>
      </p:pic>
      <p:pic>
        <p:nvPicPr>
          <p:cNvPr id="14" name="Shape 149" descr="1_Qtier-01-01.png">
            <a:extLst>
              <a:ext uri="{FF2B5EF4-FFF2-40B4-BE49-F238E27FC236}">
                <a16:creationId xmlns:a16="http://schemas.microsoft.com/office/drawing/2014/main" id="{1F22E764-1A5E-6C35-98C6-76C6FCF598F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065851" y="5420941"/>
            <a:ext cx="2493433" cy="825903"/>
          </a:xfrm>
          <a:prstGeom prst="rect">
            <a:avLst/>
          </a:prstGeom>
          <a:noFill/>
          <a:ln>
            <a:noFill/>
          </a:ln>
          <a:effectLst>
            <a:outerShdw blurRad="431800" dist="368300" dir="5760000" sx="106000" sy="106000" algn="ctr" rotWithShape="0">
              <a:srgbClr val="000000">
                <a:alpha val="31000"/>
              </a:srgbClr>
            </a:outerShdw>
          </a:effectLst>
        </p:spPr>
      </p:pic>
      <p:grpSp>
        <p:nvGrpSpPr>
          <p:cNvPr id="22" name="群組 21">
            <a:extLst>
              <a:ext uri="{FF2B5EF4-FFF2-40B4-BE49-F238E27FC236}">
                <a16:creationId xmlns:a16="http://schemas.microsoft.com/office/drawing/2014/main" id="{951993EC-5BE2-DBCA-2667-657E67E31C6C}"/>
              </a:ext>
            </a:extLst>
          </p:cNvPr>
          <p:cNvGrpSpPr/>
          <p:nvPr/>
        </p:nvGrpSpPr>
        <p:grpSpPr>
          <a:xfrm>
            <a:off x="3078762" y="2313267"/>
            <a:ext cx="2098352" cy="953865"/>
            <a:chOff x="10095373" y="1701654"/>
            <a:chExt cx="2098352" cy="953865"/>
          </a:xfrm>
        </p:grpSpPr>
        <p:sp>
          <p:nvSpPr>
            <p:cNvPr id="16" name="矩形 15">
              <a:extLst>
                <a:ext uri="{FF2B5EF4-FFF2-40B4-BE49-F238E27FC236}">
                  <a16:creationId xmlns:a16="http://schemas.microsoft.com/office/drawing/2014/main" id="{8D91F403-D4A5-CE6F-B3D4-753ABB23A22E}"/>
                </a:ext>
              </a:extLst>
            </p:cNvPr>
            <p:cNvSpPr/>
            <p:nvPr/>
          </p:nvSpPr>
          <p:spPr>
            <a:xfrm>
              <a:off x="10095373" y="1701654"/>
              <a:ext cx="259659" cy="259659"/>
            </a:xfrm>
            <a:prstGeom prst="rect">
              <a:avLst/>
            </a:prstGeom>
            <a:solidFill>
              <a:srgbClr val="DE4023"/>
            </a:solidFill>
            <a:ln>
              <a:noFill/>
            </a:ln>
            <a:effectLst>
              <a:outerShdw blurRad="431800" dist="254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mn-ea"/>
                <a:sym typeface="+mn-lt"/>
              </a:endParaRPr>
            </a:p>
          </p:txBody>
        </p:sp>
        <p:sp>
          <p:nvSpPr>
            <p:cNvPr id="17" name="Shape 150">
              <a:extLst>
                <a:ext uri="{FF2B5EF4-FFF2-40B4-BE49-F238E27FC236}">
                  <a16:creationId xmlns:a16="http://schemas.microsoft.com/office/drawing/2014/main" id="{A5AB38D2-991D-43B5-4F4A-4D5BA009953C}"/>
                </a:ext>
              </a:extLst>
            </p:cNvPr>
            <p:cNvSpPr txBox="1"/>
            <p:nvPr/>
          </p:nvSpPr>
          <p:spPr>
            <a:xfrm>
              <a:off x="10374282" y="1723502"/>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zh-TW" altLang="en-US" sz="1600" b="1" kern="0">
                  <a:latin typeface="Meiryo UI" panose="020B0604030504040204" pitchFamily="50" charset="-128"/>
                  <a:ea typeface="Meiryo UI" panose="020B0604030504040204" pitchFamily="50" charset="-128"/>
                  <a:cs typeface="+mn-ea"/>
                  <a:sym typeface="+mn-lt"/>
                </a:rPr>
                <a:t>Hot date</a:t>
              </a:r>
            </a:p>
          </p:txBody>
        </p:sp>
        <p:sp>
          <p:nvSpPr>
            <p:cNvPr id="18" name="Shape 151">
              <a:extLst>
                <a:ext uri="{FF2B5EF4-FFF2-40B4-BE49-F238E27FC236}">
                  <a16:creationId xmlns:a16="http://schemas.microsoft.com/office/drawing/2014/main" id="{38D4B0AC-A237-75BB-1D46-CEA4A3DF9394}"/>
                </a:ext>
              </a:extLst>
            </p:cNvPr>
            <p:cNvSpPr txBox="1"/>
            <p:nvPr/>
          </p:nvSpPr>
          <p:spPr>
            <a:xfrm>
              <a:off x="10374282" y="2049298"/>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zh-TW" altLang="en-US" sz="1600" b="1" kern="0">
                  <a:latin typeface="Meiryo UI" panose="020B0604030504040204" pitchFamily="50" charset="-128"/>
                  <a:ea typeface="Meiryo UI" panose="020B0604030504040204" pitchFamily="50" charset="-128"/>
                  <a:cs typeface="+mn-ea"/>
                  <a:sym typeface="+mn-lt"/>
                </a:rPr>
                <a:t>Warm data</a:t>
              </a:r>
            </a:p>
          </p:txBody>
        </p:sp>
        <p:sp>
          <p:nvSpPr>
            <p:cNvPr id="19" name="Shape 152">
              <a:extLst>
                <a:ext uri="{FF2B5EF4-FFF2-40B4-BE49-F238E27FC236}">
                  <a16:creationId xmlns:a16="http://schemas.microsoft.com/office/drawing/2014/main" id="{0EBD0432-2417-DBBC-9D0B-A1AFA7D47A4D}"/>
                </a:ext>
              </a:extLst>
            </p:cNvPr>
            <p:cNvSpPr txBox="1"/>
            <p:nvPr/>
          </p:nvSpPr>
          <p:spPr>
            <a:xfrm>
              <a:off x="10374282" y="2394278"/>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zh-TW" altLang="en-US" sz="1600" b="1" kern="0">
                  <a:latin typeface="Meiryo UI" panose="020B0604030504040204" pitchFamily="50" charset="-128"/>
                  <a:ea typeface="Meiryo UI" panose="020B0604030504040204" pitchFamily="50" charset="-128"/>
                  <a:cs typeface="+mn-ea"/>
                  <a:sym typeface="+mn-lt"/>
                </a:rPr>
                <a:t>Cold data</a:t>
              </a:r>
            </a:p>
          </p:txBody>
        </p:sp>
        <p:sp>
          <p:nvSpPr>
            <p:cNvPr id="20" name="矩形 19">
              <a:extLst>
                <a:ext uri="{FF2B5EF4-FFF2-40B4-BE49-F238E27FC236}">
                  <a16:creationId xmlns:a16="http://schemas.microsoft.com/office/drawing/2014/main" id="{1D744C47-6CC9-1819-F0B4-A2CD75FB6E9A}"/>
                </a:ext>
              </a:extLst>
            </p:cNvPr>
            <p:cNvSpPr/>
            <p:nvPr/>
          </p:nvSpPr>
          <p:spPr>
            <a:xfrm>
              <a:off x="10095373" y="2039068"/>
              <a:ext cx="259659" cy="259659"/>
            </a:xfrm>
            <a:prstGeom prst="rect">
              <a:avLst/>
            </a:prstGeom>
            <a:solidFill>
              <a:srgbClr val="F08228"/>
            </a:solidFill>
            <a:ln>
              <a:noFill/>
            </a:ln>
            <a:effectLst>
              <a:outerShdw blurRad="431800" dist="254000" dir="5760000" sx="106000" sy="106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mn-ea"/>
                <a:sym typeface="+mn-lt"/>
              </a:endParaRPr>
            </a:p>
          </p:txBody>
        </p:sp>
        <p:sp>
          <p:nvSpPr>
            <p:cNvPr id="21" name="矩形 20">
              <a:extLst>
                <a:ext uri="{FF2B5EF4-FFF2-40B4-BE49-F238E27FC236}">
                  <a16:creationId xmlns:a16="http://schemas.microsoft.com/office/drawing/2014/main" id="{7DE1C114-6681-2CB2-A097-11B1F179E261}"/>
                </a:ext>
              </a:extLst>
            </p:cNvPr>
            <p:cNvSpPr/>
            <p:nvPr/>
          </p:nvSpPr>
          <p:spPr>
            <a:xfrm>
              <a:off x="10095373" y="2384513"/>
              <a:ext cx="259659" cy="259659"/>
            </a:xfrm>
            <a:prstGeom prst="rect">
              <a:avLst/>
            </a:prstGeom>
            <a:solidFill>
              <a:srgbClr val="00A1DF"/>
            </a:solidFill>
            <a:ln>
              <a:noFill/>
            </a:ln>
            <a:effectLst>
              <a:outerShdw blurRad="431800" dist="254000" dir="5760000" sx="106000" sy="106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mn-ea"/>
                <a:sym typeface="+mn-lt"/>
              </a:endParaRPr>
            </a:p>
          </p:txBody>
        </p:sp>
      </p:grpSp>
      <p:sp>
        <p:nvSpPr>
          <p:cNvPr id="24" name="Shape 157">
            <a:extLst>
              <a:ext uri="{FF2B5EF4-FFF2-40B4-BE49-F238E27FC236}">
                <a16:creationId xmlns:a16="http://schemas.microsoft.com/office/drawing/2014/main" id="{9CB8BA04-41B3-4142-D1E3-1DB145B4418C}"/>
              </a:ext>
            </a:extLst>
          </p:cNvPr>
          <p:cNvSpPr txBox="1"/>
          <p:nvPr/>
        </p:nvSpPr>
        <p:spPr>
          <a:xfrm>
            <a:off x="884668" y="2395394"/>
            <a:ext cx="2198599" cy="725082"/>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buClr>
                <a:srgbClr val="000000"/>
              </a:buClr>
            </a:pPr>
            <a:r>
              <a:rPr lang="en-US" altLang="zh-TW" sz="3700" b="1" kern="0" dirty="0" err="1">
                <a:solidFill>
                  <a:schemeClr val="tx1"/>
                </a:solidFill>
                <a:latin typeface="Meiryo UI" panose="020B0604030504040204" pitchFamily="50" charset="-128"/>
                <a:ea typeface="Meiryo UI" panose="020B0604030504040204" pitchFamily="50" charset="-128"/>
                <a:cs typeface="+mn-ea"/>
                <a:sym typeface="+mn-lt"/>
              </a:rPr>
              <a:t>Qtier</a:t>
            </a:r>
            <a:endParaRPr lang="en-US" altLang="zh-TW" sz="3700" b="1" kern="0" dirty="0">
              <a:solidFill>
                <a:schemeClr val="tx1"/>
              </a:solidFill>
              <a:latin typeface="Meiryo UI" panose="020B0604030504040204" pitchFamily="50" charset="-128"/>
              <a:ea typeface="Meiryo UI" panose="020B0604030504040204" pitchFamily="50" charset="-128"/>
              <a:cs typeface="+mn-ea"/>
            </a:endParaRPr>
          </a:p>
          <a:p>
            <a:pPr defTabSz="1219170">
              <a:buClr>
                <a:srgbClr val="000000"/>
              </a:buClr>
            </a:pPr>
            <a:r>
              <a:rPr lang="zh-TW" altLang="en-US" sz="3700" b="1" kern="0">
                <a:solidFill>
                  <a:schemeClr val="tx1"/>
                </a:solidFill>
                <a:latin typeface="Meiryo UI" panose="020B0604030504040204" pitchFamily="50" charset="-128"/>
                <a:ea typeface="Meiryo UI" panose="020B0604030504040204" pitchFamily="50" charset="-128"/>
                <a:cs typeface="+mn-ea"/>
              </a:rPr>
              <a:t>エンジン</a:t>
            </a:r>
            <a:endParaRPr lang="zh-TW" altLang="en-US" sz="3700" b="1" kern="0" dirty="0">
              <a:solidFill>
                <a:schemeClr val="tx1"/>
              </a:solidFill>
              <a:latin typeface="Meiryo UI" panose="020B0604030504040204" pitchFamily="50" charset="-128"/>
              <a:ea typeface="Meiryo UI" panose="020B0604030504040204" pitchFamily="50" charset="-128"/>
              <a:cs typeface="+mn-ea"/>
            </a:endParaRPr>
          </a:p>
        </p:txBody>
      </p:sp>
      <p:pic>
        <p:nvPicPr>
          <p:cNvPr id="26" name="圖形 25">
            <a:extLst>
              <a:ext uri="{FF2B5EF4-FFF2-40B4-BE49-F238E27FC236}">
                <a16:creationId xmlns:a16="http://schemas.microsoft.com/office/drawing/2014/main" id="{C93D5E6A-60E1-92AE-57F7-E65AF04FCA40}"/>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1620171" y="4002105"/>
            <a:ext cx="521696" cy="630815"/>
          </a:xfrm>
          <a:prstGeom prst="rect">
            <a:avLst/>
          </a:prstGeom>
        </p:spPr>
      </p:pic>
      <p:pic>
        <p:nvPicPr>
          <p:cNvPr id="28" name="圖形 27">
            <a:extLst>
              <a:ext uri="{FF2B5EF4-FFF2-40B4-BE49-F238E27FC236}">
                <a16:creationId xmlns:a16="http://schemas.microsoft.com/office/drawing/2014/main" id="{130AB239-C268-F2DC-28DB-1746E4E0D84C}"/>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p:blipFill>
        <p:spPr>
          <a:xfrm>
            <a:off x="4452861" y="4026027"/>
            <a:ext cx="621879" cy="588376"/>
          </a:xfrm>
          <a:prstGeom prst="rect">
            <a:avLst/>
          </a:prstGeom>
        </p:spPr>
      </p:pic>
      <p:pic>
        <p:nvPicPr>
          <p:cNvPr id="30" name="圖形 29">
            <a:extLst>
              <a:ext uri="{FF2B5EF4-FFF2-40B4-BE49-F238E27FC236}">
                <a16:creationId xmlns:a16="http://schemas.microsoft.com/office/drawing/2014/main" id="{9017C7D1-3EB7-C68F-95B0-A6CD09BE65D7}"/>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p:blipFill>
        <p:spPr>
          <a:xfrm>
            <a:off x="7098303" y="3906019"/>
            <a:ext cx="621879" cy="695904"/>
          </a:xfrm>
          <a:prstGeom prst="rect">
            <a:avLst/>
          </a:prstGeom>
        </p:spPr>
      </p:pic>
      <p:pic>
        <p:nvPicPr>
          <p:cNvPr id="32" name="圖形 31">
            <a:extLst>
              <a:ext uri="{FF2B5EF4-FFF2-40B4-BE49-F238E27FC236}">
                <a16:creationId xmlns:a16="http://schemas.microsoft.com/office/drawing/2014/main" id="{96F0C9BF-89E1-EAB2-F5FB-42DDA67EDFDE}"/>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p:blipFill>
        <p:spPr>
          <a:xfrm>
            <a:off x="9963427" y="3896575"/>
            <a:ext cx="698280" cy="676071"/>
          </a:xfrm>
          <a:prstGeom prst="rect">
            <a:avLst/>
          </a:prstGeom>
        </p:spPr>
      </p:pic>
      <p:sp>
        <p:nvSpPr>
          <p:cNvPr id="34" name="Shape 212">
            <a:extLst>
              <a:ext uri="{FF2B5EF4-FFF2-40B4-BE49-F238E27FC236}">
                <a16:creationId xmlns:a16="http://schemas.microsoft.com/office/drawing/2014/main" id="{75DA2DD8-EA59-956C-CF50-B6BCC441A71F}"/>
              </a:ext>
            </a:extLst>
          </p:cNvPr>
          <p:cNvSpPr txBox="1"/>
          <p:nvPr/>
        </p:nvSpPr>
        <p:spPr>
          <a:xfrm>
            <a:off x="697057" y="4728955"/>
            <a:ext cx="2361549"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zh-TW" altLang="en-US" sz="2000" b="1" kern="0">
                <a:latin typeface="Meiryo UI" panose="020B0604030504040204" pitchFamily="50" charset="-128"/>
                <a:ea typeface="Meiryo UI" panose="020B0604030504040204" pitchFamily="50" charset="-128"/>
                <a:cs typeface="+mn-ea"/>
              </a:rPr>
              <a:t>データ階層化前</a:t>
            </a:r>
          </a:p>
          <a:p>
            <a:pPr algn="ctr" defTabSz="1219170"/>
            <a:r>
              <a:rPr lang="zh-TW" sz="1200" b="1" kern="0">
                <a:latin typeface="Meiryo UI" panose="020B0604030504040204" pitchFamily="50" charset="-128"/>
                <a:ea typeface="Meiryo UI" panose="020B0604030504040204" pitchFamily="50" charset="-128"/>
                <a:cs typeface="+mn-ea"/>
                <a:sym typeface="+mn-lt"/>
              </a:rPr>
              <a:t>アクセス頻度の高いデータが</a:t>
            </a:r>
            <a:endParaRPr lang="zh-TW" altLang="en-US">
              <a:latin typeface="Meiryo UI" panose="020B0604030504040204" pitchFamily="50" charset="-128"/>
              <a:ea typeface="Meiryo UI" panose="020B0604030504040204" pitchFamily="50" charset="-128"/>
              <a:cs typeface="+mn-ea"/>
              <a:sym typeface="+mn-lt"/>
            </a:endParaRPr>
          </a:p>
          <a:p>
            <a:pPr algn="ctr" defTabSz="1219170"/>
            <a:r>
              <a:rPr lang="zh-TW" sz="1200" b="1" kern="0">
                <a:latin typeface="Meiryo UI" panose="020B0604030504040204" pitchFamily="50" charset="-128"/>
                <a:ea typeface="Meiryo UI" panose="020B0604030504040204" pitchFamily="50" charset="-128"/>
                <a:cs typeface="+mn-ea"/>
                <a:sym typeface="+mn-lt"/>
              </a:rPr>
              <a:t>最適化されていない</a:t>
            </a:r>
            <a:endParaRPr lang="zh-TW">
              <a:latin typeface="Meiryo UI" panose="020B0604030504040204" pitchFamily="50" charset="-128"/>
              <a:ea typeface="Meiryo UI" panose="020B0604030504040204" pitchFamily="50" charset="-128"/>
            </a:endParaRPr>
          </a:p>
        </p:txBody>
      </p:sp>
      <p:sp>
        <p:nvSpPr>
          <p:cNvPr id="36" name="Shape 212">
            <a:extLst>
              <a:ext uri="{FF2B5EF4-FFF2-40B4-BE49-F238E27FC236}">
                <a16:creationId xmlns:a16="http://schemas.microsoft.com/office/drawing/2014/main" id="{10BA610C-4B39-51EF-9E71-DB740E8EF2EC}"/>
              </a:ext>
            </a:extLst>
          </p:cNvPr>
          <p:cNvSpPr txBox="1"/>
          <p:nvPr/>
        </p:nvSpPr>
        <p:spPr>
          <a:xfrm>
            <a:off x="3717771" y="4694319"/>
            <a:ext cx="2095795" cy="614888"/>
          </a:xfrm>
          <a:prstGeom prst="rect">
            <a:avLst/>
          </a:prstGeom>
          <a:noFill/>
          <a:ln>
            <a:noFill/>
          </a:ln>
          <a:effectLst/>
        </p:spPr>
        <p:txBody>
          <a:bodyPr wrap="square" lIns="121900" tIns="121900" rIns="121900" bIns="121900" anchor="ctr" anchorCtr="0">
            <a:noAutofit/>
          </a:bodyPr>
          <a:lstStyle/>
          <a:p>
            <a:pPr algn="ctr" defTabSz="1219170"/>
            <a:r>
              <a:rPr lang="zh-TW" sz="2000" b="1" kern="0">
                <a:latin typeface="Meiryo UI" panose="020B0604030504040204" pitchFamily="50" charset="-128"/>
                <a:ea typeface="Meiryo UI" panose="020B0604030504040204" pitchFamily="50" charset="-128"/>
                <a:cs typeface="+mn-ea"/>
                <a:sym typeface="+mn-lt"/>
              </a:rPr>
              <a:t>データの階層化を開始</a:t>
            </a:r>
            <a:endParaRPr lang="en-US" altLang="zh-TW">
              <a:latin typeface="Meiryo UI" panose="020B0604030504040204" pitchFamily="50" charset="-128"/>
              <a:ea typeface="Meiryo UI" panose="020B0604030504040204" pitchFamily="50" charset="-128"/>
            </a:endParaRPr>
          </a:p>
        </p:txBody>
      </p:sp>
      <p:sp>
        <p:nvSpPr>
          <p:cNvPr id="38" name="Shape 212">
            <a:extLst>
              <a:ext uri="{FF2B5EF4-FFF2-40B4-BE49-F238E27FC236}">
                <a16:creationId xmlns:a16="http://schemas.microsoft.com/office/drawing/2014/main" id="{B989A8E8-AFC3-2EF4-BE5D-D6D762802E14}"/>
              </a:ext>
            </a:extLst>
          </p:cNvPr>
          <p:cNvSpPr txBox="1"/>
          <p:nvPr/>
        </p:nvSpPr>
        <p:spPr>
          <a:xfrm>
            <a:off x="6212252" y="4728955"/>
            <a:ext cx="2361549"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zh-TW" altLang="en-US" sz="2000" b="1" kern="0">
                <a:latin typeface="Meiryo UI" panose="020B0604030504040204" pitchFamily="50" charset="-128"/>
                <a:ea typeface="Meiryo UI" panose="020B0604030504040204" pitchFamily="50" charset="-128"/>
                <a:cs typeface="+mn-ea"/>
              </a:rPr>
              <a:t>階層化後</a:t>
            </a:r>
          </a:p>
          <a:p>
            <a:pPr algn="ctr" defTabSz="1219170"/>
            <a:r>
              <a:rPr lang="zh-TW" sz="1200" b="1" kern="0">
                <a:latin typeface="Meiryo UI" panose="020B0604030504040204" pitchFamily="50" charset="-128"/>
                <a:ea typeface="Meiryo UI" panose="020B0604030504040204" pitchFamily="50" charset="-128"/>
                <a:cs typeface="+mn-ea"/>
                <a:sym typeface="+mn-lt"/>
              </a:rPr>
              <a:t>データは最適化されています</a:t>
            </a:r>
            <a:endParaRPr lang="zh-TW">
              <a:latin typeface="Meiryo UI" panose="020B0604030504040204" pitchFamily="50" charset="-128"/>
              <a:ea typeface="Meiryo UI" panose="020B0604030504040204" pitchFamily="50" charset="-128"/>
            </a:endParaRPr>
          </a:p>
        </p:txBody>
      </p:sp>
      <p:sp>
        <p:nvSpPr>
          <p:cNvPr id="40" name="Shape 212">
            <a:extLst>
              <a:ext uri="{FF2B5EF4-FFF2-40B4-BE49-F238E27FC236}">
                <a16:creationId xmlns:a16="http://schemas.microsoft.com/office/drawing/2014/main" id="{38330B7E-CA31-374D-BAA4-B2D373854D59}"/>
              </a:ext>
            </a:extLst>
          </p:cNvPr>
          <p:cNvSpPr txBox="1"/>
          <p:nvPr/>
        </p:nvSpPr>
        <p:spPr>
          <a:xfrm>
            <a:off x="9131793" y="4728955"/>
            <a:ext cx="2361549" cy="614888"/>
          </a:xfrm>
          <a:prstGeom prst="rect">
            <a:avLst/>
          </a:prstGeom>
          <a:noFill/>
          <a:ln>
            <a:noFill/>
          </a:ln>
          <a:effectLst/>
        </p:spPr>
        <p:txBody>
          <a:bodyPr wrap="square" lIns="121900" tIns="121900" rIns="121900" bIns="121900" anchor="ctr" anchorCtr="0">
            <a:noAutofit/>
          </a:bodyPr>
          <a:lstStyle/>
          <a:p>
            <a:pPr algn="ctr" defTabSz="1219170"/>
            <a:r>
              <a:rPr lang="zh-TW" sz="2000" b="1" kern="0">
                <a:latin typeface="Meiryo UI" panose="020B0604030504040204" pitchFamily="50" charset="-128"/>
                <a:ea typeface="Meiryo UI" panose="020B0604030504040204" pitchFamily="50" charset="-128"/>
                <a:cs typeface="+mn-ea"/>
                <a:sym typeface="+mn-lt"/>
              </a:rPr>
              <a:t>データアクセス</a:t>
            </a:r>
            <a:endParaRPr lang="en-US" altLang="zh-CN">
              <a:latin typeface="Meiryo UI" panose="020B0604030504040204" pitchFamily="50" charset="-128"/>
              <a:ea typeface="Meiryo UI" panose="020B0604030504040204" pitchFamily="50" charset="-128"/>
              <a:cs typeface="+mn-ea"/>
              <a:sym typeface="+mn-lt"/>
            </a:endParaRPr>
          </a:p>
          <a:p>
            <a:pPr algn="ctr" defTabSz="1219170"/>
            <a:r>
              <a:rPr lang="zh-TW" sz="2000" b="1" kern="0">
                <a:latin typeface="Meiryo UI" panose="020B0604030504040204" pitchFamily="50" charset="-128"/>
                <a:ea typeface="Meiryo UI" panose="020B0604030504040204" pitchFamily="50" charset="-128"/>
                <a:cs typeface="+mn-ea"/>
                <a:sym typeface="+mn-lt"/>
              </a:rPr>
              <a:t>パターンの変化</a:t>
            </a:r>
            <a:endParaRPr lang="en-US" altLang="zh-CN">
              <a:latin typeface="Meiryo UI" panose="020B0604030504040204" pitchFamily="50" charset="-128"/>
              <a:ea typeface="Meiryo UI" panose="020B0604030504040204" pitchFamily="50" charset="-128"/>
            </a:endParaRPr>
          </a:p>
        </p:txBody>
      </p:sp>
      <p:sp>
        <p:nvSpPr>
          <p:cNvPr id="29" name="箭號: 向下 28">
            <a:extLst>
              <a:ext uri="{FF2B5EF4-FFF2-40B4-BE49-F238E27FC236}">
                <a16:creationId xmlns:a16="http://schemas.microsoft.com/office/drawing/2014/main" id="{04054AF1-3C00-4634-96BF-38FE22EB6661}"/>
              </a:ext>
            </a:extLst>
          </p:cNvPr>
          <p:cNvSpPr/>
          <p:nvPr/>
        </p:nvSpPr>
        <p:spPr>
          <a:xfrm rot="16200000">
            <a:off x="8249599" y="4338589"/>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31" name="箭號: 向下 30">
            <a:extLst>
              <a:ext uri="{FF2B5EF4-FFF2-40B4-BE49-F238E27FC236}">
                <a16:creationId xmlns:a16="http://schemas.microsoft.com/office/drawing/2014/main" id="{844659E0-0389-AA31-0548-20E2E8EE1C13}"/>
              </a:ext>
            </a:extLst>
          </p:cNvPr>
          <p:cNvSpPr/>
          <p:nvPr/>
        </p:nvSpPr>
        <p:spPr>
          <a:xfrm rot="16200000">
            <a:off x="5690259" y="4338589"/>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33" name="箭號: 向下 32">
            <a:extLst>
              <a:ext uri="{FF2B5EF4-FFF2-40B4-BE49-F238E27FC236}">
                <a16:creationId xmlns:a16="http://schemas.microsoft.com/office/drawing/2014/main" id="{E6B1EDA5-CF96-9BBA-41B9-914F79177BAD}"/>
              </a:ext>
            </a:extLst>
          </p:cNvPr>
          <p:cNvSpPr/>
          <p:nvPr/>
        </p:nvSpPr>
        <p:spPr>
          <a:xfrm rot="16200000">
            <a:off x="2986364" y="4338589"/>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3138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0FEC77E-F1B0-CC0B-1DA2-261FAB92E3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圖形 15">
            <a:extLst>
              <a:ext uri="{FF2B5EF4-FFF2-40B4-BE49-F238E27FC236}">
                <a16:creationId xmlns:a16="http://schemas.microsoft.com/office/drawing/2014/main" id="{C84FF72F-0A73-B5AF-436D-9AFD0D34A64E}"/>
              </a:ext>
            </a:extLst>
          </p:cNvPr>
          <p:cNvPicPr>
            <a:picLocks noChangeAspect="1"/>
          </p:cNvPicPr>
          <p:nvPr/>
        </p:nvPicPr>
        <p:blipFill>
          <a:blip r:embed="rId4"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958276" y="5697595"/>
            <a:ext cx="3841695" cy="839857"/>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zh-TW" sz="4000" b="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HD</a:t>
            </a:r>
            <a:r>
              <a:rPr lang="en-US" altLang="zh-TW" sz="4000" b="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MI</a:t>
            </a:r>
            <a:r>
              <a:rPr lang="zh-TW" sz="4000" b="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 </a:t>
            </a:r>
            <a:r>
              <a:rPr lang="en-US" altLang="zh-TW" sz="4000" b="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4K</a:t>
            </a:r>
            <a:r>
              <a:rPr lang="zh-TW" sz="4000" b="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出力に対応</a:t>
            </a:r>
            <a:endParaRPr lang="en-US" altLang="zh-TW">
              <a:latin typeface="Meiryo UI" panose="020B0604030504040204" pitchFamily="50" charset="-128"/>
              <a:ea typeface="Meiryo UI" panose="020B0604030504040204" pitchFamily="50" charset="-128"/>
              <a:cs typeface="Arial" panose="020F0502020204030204"/>
            </a:endParaRPr>
          </a:p>
        </p:txBody>
      </p:sp>
      <p:sp>
        <p:nvSpPr>
          <p:cNvPr id="4" name="矩形 4">
            <a:extLst>
              <a:ext uri="{FF2B5EF4-FFF2-40B4-BE49-F238E27FC236}">
                <a16:creationId xmlns:a16="http://schemas.microsoft.com/office/drawing/2014/main" id="{1FA300D6-F2E7-E33A-3E0F-1C18AE33DE63}"/>
              </a:ext>
            </a:extLst>
          </p:cNvPr>
          <p:cNvSpPr/>
          <p:nvPr/>
        </p:nvSpPr>
        <p:spPr>
          <a:xfrm>
            <a:off x="2398452" y="1772380"/>
            <a:ext cx="6401433" cy="523220"/>
          </a:xfrm>
          <a:prstGeom prst="rect">
            <a:avLst/>
          </a:prstGeom>
        </p:spPr>
        <p:txBody>
          <a:bodyPr wrap="square" lIns="91440" tIns="45720" rIns="91440" bIns="45720" anchor="t">
            <a:spAutoFit/>
          </a:bodyPr>
          <a:lstStyle/>
          <a:p>
            <a:r>
              <a:rPr lang="en-US" altLang="zh-TW" sz="2800" b="1" dirty="0">
                <a:solidFill>
                  <a:schemeClr val="bg1"/>
                </a:solidFill>
                <a:latin typeface="Meiryo UI" panose="020B0604030504040204" pitchFamily="50" charset="-128"/>
                <a:ea typeface="Meiryo UI" panose="020B0604030504040204" pitchFamily="50" charset="-128"/>
                <a:cs typeface="+mn-ea"/>
                <a:sym typeface="+mn-lt"/>
              </a:rPr>
              <a:t>4K</a:t>
            </a:r>
            <a:r>
              <a:rPr lang="zh-TW" altLang="en-US" sz="2800" b="1">
                <a:solidFill>
                  <a:schemeClr val="bg1"/>
                </a:solidFill>
                <a:latin typeface="Meiryo UI" panose="020B0604030504040204" pitchFamily="50" charset="-128"/>
                <a:ea typeface="Meiryo UI" panose="020B0604030504040204" pitchFamily="50" charset="-128"/>
                <a:cs typeface="+mn-ea"/>
                <a:sym typeface="+mn-lt"/>
              </a:rPr>
              <a:t>解像度対応の</a:t>
            </a:r>
            <a:r>
              <a:rPr lang="zh-TW" sz="2800" b="1">
                <a:solidFill>
                  <a:schemeClr val="bg1"/>
                </a:solidFill>
                <a:latin typeface="Meiryo UI" panose="020B0604030504040204" pitchFamily="50" charset="-128"/>
                <a:ea typeface="Meiryo UI" panose="020B0604030504040204" pitchFamily="50" charset="-128"/>
                <a:cs typeface="+mn-ea"/>
                <a:sym typeface="+mn-lt"/>
              </a:rPr>
              <a:t>HDMI</a:t>
            </a:r>
            <a:r>
              <a:rPr lang="zh-TW" altLang="en-US" sz="2800" b="1">
                <a:solidFill>
                  <a:schemeClr val="bg1"/>
                </a:solidFill>
                <a:latin typeface="Meiryo UI" panose="020B0604030504040204" pitchFamily="50" charset="-128"/>
                <a:ea typeface="Meiryo UI" panose="020B0604030504040204" pitchFamily="50" charset="-128"/>
                <a:cs typeface="+mn-ea"/>
                <a:sym typeface="+mn-lt"/>
              </a:rPr>
              <a:t>出力</a:t>
            </a:r>
            <a:endParaRPr lang="en-US" altLang="zh-TW">
              <a:solidFill>
                <a:schemeClr val="bg1"/>
              </a:solidFill>
              <a:latin typeface="Meiryo UI" panose="020B0604030504040204" pitchFamily="50" charset="-128"/>
              <a:ea typeface="Meiryo UI" panose="020B0604030504040204" pitchFamily="50" charset="-128"/>
            </a:endParaRPr>
          </a:p>
        </p:txBody>
      </p:sp>
      <p:sp>
        <p:nvSpPr>
          <p:cNvPr id="10" name="TextBox 9">
            <a:extLst>
              <a:ext uri="{FF2B5EF4-FFF2-40B4-BE49-F238E27FC236}">
                <a16:creationId xmlns:a16="http://schemas.microsoft.com/office/drawing/2014/main" id="{EEFE765F-7665-90F6-257A-213B85030435}"/>
              </a:ext>
            </a:extLst>
          </p:cNvPr>
          <p:cNvSpPr txBox="1"/>
          <p:nvPr/>
        </p:nvSpPr>
        <p:spPr>
          <a:xfrm>
            <a:off x="2398451" y="2266725"/>
            <a:ext cx="5661815" cy="1501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bg1"/>
                </a:solidFill>
                <a:latin typeface="Meiryo UI" panose="020B0604030504040204" pitchFamily="50" charset="-128"/>
                <a:ea typeface="Meiryo UI" panose="020B0604030504040204" pitchFamily="50" charset="-128"/>
                <a:cs typeface="+mn-ea"/>
                <a:sym typeface="+mn-lt"/>
              </a:rPr>
              <a:t>H</a:t>
            </a:r>
            <a:r>
              <a:rPr lang="zh-TW">
                <a:solidFill>
                  <a:schemeClr val="bg1"/>
                </a:solidFill>
                <a:latin typeface="Meiryo UI" panose="020B0604030504040204" pitchFamily="50" charset="-128"/>
                <a:ea typeface="Meiryo UI" panose="020B0604030504040204" pitchFamily="50" charset="-128"/>
                <a:cs typeface="+mn-ea"/>
                <a:sym typeface="+mn-lt"/>
              </a:rPr>
              <a:t>D</a:t>
            </a:r>
            <a:r>
              <a:rPr lang="en-US" altLang="zh-TW" dirty="0">
                <a:solidFill>
                  <a:schemeClr val="bg1"/>
                </a:solidFill>
                <a:latin typeface="Meiryo UI" panose="020B0604030504040204" pitchFamily="50" charset="-128"/>
                <a:ea typeface="Meiryo UI" panose="020B0604030504040204" pitchFamily="50" charset="-128"/>
                <a:cs typeface="+mn-ea"/>
                <a:sym typeface="+mn-lt"/>
              </a:rPr>
              <a:t>MI</a:t>
            </a:r>
            <a:r>
              <a:rPr lang="zh-TW" altLang="en-US">
                <a:solidFill>
                  <a:schemeClr val="bg1"/>
                </a:solidFill>
                <a:latin typeface="Meiryo UI" panose="020B0604030504040204" pitchFamily="50" charset="-128"/>
                <a:ea typeface="Meiryo UI" panose="020B0604030504040204" pitchFamily="50" charset="-128"/>
                <a:cs typeface="+mn-ea"/>
                <a:sym typeface="+mn-lt"/>
              </a:rPr>
              <a:t>出</a:t>
            </a:r>
            <a:r>
              <a:rPr lang="zh-TW">
                <a:solidFill>
                  <a:schemeClr val="bg1"/>
                </a:solidFill>
                <a:latin typeface="Meiryo UI" panose="020B0604030504040204" pitchFamily="50" charset="-128"/>
                <a:ea typeface="Meiryo UI" panose="020B0604030504040204" pitchFamily="50" charset="-128"/>
                <a:cs typeface="+mn-ea"/>
                <a:sym typeface="+mn-lt"/>
              </a:rPr>
              <a:t>力</a:t>
            </a:r>
            <a:r>
              <a:rPr lang="zh-TW" altLang="en-US">
                <a:solidFill>
                  <a:schemeClr val="bg1"/>
                </a:solidFill>
                <a:latin typeface="Meiryo UI" panose="020B0604030504040204" pitchFamily="50" charset="-128"/>
                <a:ea typeface="Meiryo UI" panose="020B0604030504040204" pitchFamily="50" charset="-128"/>
                <a:cs typeface="+mn-ea"/>
                <a:sym typeface="+mn-lt"/>
              </a:rPr>
              <a:t>により</a:t>
            </a:r>
            <a:r>
              <a:rPr lang="zh-TW">
                <a:solidFill>
                  <a:schemeClr val="bg1"/>
                </a:solidFill>
                <a:latin typeface="Meiryo UI" panose="020B0604030504040204" pitchFamily="50" charset="-128"/>
                <a:ea typeface="Meiryo UI" panose="020B0604030504040204" pitchFamily="50" charset="-128"/>
                <a:cs typeface="+mn-ea"/>
                <a:sym typeface="+mn-lt"/>
              </a:rPr>
              <a:t>、</a:t>
            </a:r>
            <a:r>
              <a:rPr lang="en-US" altLang="zh-TW" dirty="0">
                <a:solidFill>
                  <a:schemeClr val="bg1"/>
                </a:solidFill>
                <a:latin typeface="Meiryo UI" panose="020B0604030504040204" pitchFamily="50" charset="-128"/>
                <a:ea typeface="Meiryo UI" panose="020B0604030504040204" pitchFamily="50" charset="-128"/>
                <a:cs typeface="+mn-ea"/>
                <a:sym typeface="+mn-lt"/>
              </a:rPr>
              <a:t>TS-262</a:t>
            </a:r>
            <a:r>
              <a:rPr lang="zh-TW" altLang="en-US" dirty="0">
                <a:solidFill>
                  <a:schemeClr val="bg1"/>
                </a:solidFill>
                <a:latin typeface="Meiryo UI" panose="020B0604030504040204" pitchFamily="50" charset="-128"/>
                <a:ea typeface="Meiryo UI" panose="020B0604030504040204" pitchFamily="50" charset="-128"/>
                <a:cs typeface="+mn-ea"/>
                <a:sym typeface="+mn-lt"/>
              </a:rPr>
              <a:t> </a:t>
            </a:r>
            <a:r>
              <a:rPr lang="en-US" altLang="zh-TW" dirty="0">
                <a:solidFill>
                  <a:schemeClr val="bg1"/>
                </a:solidFill>
                <a:latin typeface="Meiryo UI" panose="020B0604030504040204" pitchFamily="50" charset="-128"/>
                <a:ea typeface="Meiryo UI" panose="020B0604030504040204" pitchFamily="50" charset="-128"/>
                <a:cs typeface="+mn-ea"/>
                <a:sym typeface="+mn-lt"/>
              </a:rPr>
              <a:t>/</a:t>
            </a:r>
            <a:r>
              <a:rPr lang="zh-TW" dirty="0">
                <a:solidFill>
                  <a:schemeClr val="bg1"/>
                </a:solidFill>
                <a:latin typeface="Meiryo UI" panose="020B0604030504040204" pitchFamily="50" charset="-128"/>
                <a:ea typeface="Meiryo UI" panose="020B0604030504040204" pitchFamily="50" charset="-128"/>
                <a:cs typeface="+mn-ea"/>
                <a:sym typeface="+mn-lt"/>
              </a:rPr>
              <a:t> </a:t>
            </a:r>
            <a:r>
              <a:rPr lang="en-US" altLang="zh-TW" dirty="0">
                <a:solidFill>
                  <a:schemeClr val="bg1"/>
                </a:solidFill>
                <a:latin typeface="Meiryo UI" panose="020B0604030504040204" pitchFamily="50" charset="-128"/>
                <a:ea typeface="Meiryo UI" panose="020B0604030504040204" pitchFamily="50" charset="-128"/>
                <a:cs typeface="+mn-ea"/>
                <a:sym typeface="+mn-lt"/>
              </a:rPr>
              <a:t>462</a:t>
            </a:r>
            <a:r>
              <a:rPr lang="zh-TW" altLang="en-US">
                <a:solidFill>
                  <a:schemeClr val="bg1"/>
                </a:solidFill>
                <a:latin typeface="Meiryo UI" panose="020B0604030504040204" pitchFamily="50" charset="-128"/>
                <a:ea typeface="Meiryo UI" panose="020B0604030504040204" pitchFamily="50" charset="-128"/>
                <a:cs typeface="+mn-ea"/>
                <a:sym typeface="+mn-lt"/>
              </a:rPr>
              <a:t>はマルチメディアコンテンツを直接楽しんだり、ウ</a:t>
            </a:r>
            <a:r>
              <a:rPr lang="zh-TW">
                <a:solidFill>
                  <a:schemeClr val="bg1"/>
                </a:solidFill>
                <a:latin typeface="Meiryo UI" panose="020B0604030504040204" pitchFamily="50" charset="-128"/>
                <a:ea typeface="Meiryo UI" panose="020B0604030504040204" pitchFamily="50" charset="-128"/>
                <a:cs typeface="+mn-ea"/>
                <a:sym typeface="+mn-lt"/>
              </a:rPr>
              <a:t>ェ</a:t>
            </a:r>
            <a:r>
              <a:rPr lang="zh-TW" altLang="en-US">
                <a:solidFill>
                  <a:schemeClr val="bg1"/>
                </a:solidFill>
                <a:latin typeface="Meiryo UI" panose="020B0604030504040204" pitchFamily="50" charset="-128"/>
                <a:ea typeface="Meiryo UI" panose="020B0604030504040204" pitchFamily="50" charset="-128"/>
                <a:cs typeface="+mn-ea"/>
                <a:sym typeface="+mn-lt"/>
              </a:rPr>
              <a:t>ブブラウザを使用したり、</a:t>
            </a:r>
            <a:r>
              <a:rPr lang="zh-TW">
                <a:solidFill>
                  <a:schemeClr val="bg1"/>
                </a:solidFill>
                <a:latin typeface="Meiryo UI" panose="020B0604030504040204" pitchFamily="50" charset="-128"/>
                <a:ea typeface="Meiryo UI" panose="020B0604030504040204" pitchFamily="50" charset="-128"/>
                <a:cs typeface="+mn-ea"/>
                <a:sym typeface="+mn-lt"/>
              </a:rPr>
              <a:t>NAS</a:t>
            </a:r>
            <a:r>
              <a:rPr lang="zh-TW" altLang="en-US">
                <a:solidFill>
                  <a:schemeClr val="bg1"/>
                </a:solidFill>
                <a:latin typeface="Meiryo UI" panose="020B0604030504040204" pitchFamily="50" charset="-128"/>
                <a:ea typeface="Meiryo UI" panose="020B0604030504040204" pitchFamily="50" charset="-128"/>
                <a:cs typeface="+mn-ea"/>
                <a:sym typeface="+mn-lt"/>
              </a:rPr>
              <a:t>を管理したり、録画した監視映像やライブフィードを</a:t>
            </a:r>
            <a:r>
              <a:rPr lang="zh-TW">
                <a:solidFill>
                  <a:schemeClr val="bg1"/>
                </a:solidFill>
                <a:latin typeface="Meiryo UI" panose="020B0604030504040204" pitchFamily="50" charset="-128"/>
                <a:ea typeface="Meiryo UI" panose="020B0604030504040204" pitchFamily="50" charset="-128"/>
                <a:cs typeface="+mn-ea"/>
                <a:sym typeface="+mn-lt"/>
              </a:rPr>
              <a:t>NAS</a:t>
            </a:r>
            <a:r>
              <a:rPr lang="zh-TW" altLang="en-US">
                <a:solidFill>
                  <a:schemeClr val="bg1"/>
                </a:solidFill>
                <a:latin typeface="Meiryo UI" panose="020B0604030504040204" pitchFamily="50" charset="-128"/>
                <a:ea typeface="Meiryo UI" panose="020B0604030504040204" pitchFamily="50" charset="-128"/>
                <a:cs typeface="+mn-ea"/>
                <a:sym typeface="+mn-lt"/>
              </a:rPr>
              <a:t>で見たりすることができます。</a:t>
            </a:r>
            <a:endParaRPr lang="en-US" altLang="zh-TW">
              <a:solidFill>
                <a:schemeClr val="bg1"/>
              </a:solidFill>
              <a:latin typeface="Meiryo UI" panose="020B0604030504040204" pitchFamily="50" charset="-128"/>
              <a:ea typeface="Meiryo UI" panose="020B0604030504040204" pitchFamily="50" charset="-128"/>
            </a:endParaRPr>
          </a:p>
          <a:p>
            <a:pPr>
              <a:lnSpc>
                <a:spcPts val="2500"/>
              </a:lnSpc>
            </a:pPr>
            <a:endParaRPr lang="zh-TW" altLang="en-US" dirty="0">
              <a:solidFill>
                <a:schemeClr val="bg1"/>
              </a:solidFill>
              <a:latin typeface="Meiryo UI" panose="020B0604030504040204" pitchFamily="50" charset="-128"/>
              <a:ea typeface="Meiryo UI" panose="020B0604030504040204" pitchFamily="50" charset="-128"/>
              <a:cs typeface="+mn-ea"/>
            </a:endParaRPr>
          </a:p>
        </p:txBody>
      </p:sp>
      <p:pic>
        <p:nvPicPr>
          <p:cNvPr id="15" name="Picture 16">
            <a:extLst>
              <a:ext uri="{FF2B5EF4-FFF2-40B4-BE49-F238E27FC236}">
                <a16:creationId xmlns:a16="http://schemas.microsoft.com/office/drawing/2014/main" id="{7BCA3228-E8C5-24C2-DBFB-B904C59CE489}"/>
              </a:ext>
            </a:extLst>
          </p:cNvPr>
          <p:cNvPicPr>
            <a:picLocks noChangeAspect="1"/>
          </p:cNvPicPr>
          <p:nvPr/>
        </p:nvPicPr>
        <p:blipFill>
          <a:blip r:embed="rId6"/>
          <a:stretch>
            <a:fillRect/>
          </a:stretch>
        </p:blipFill>
        <p:spPr>
          <a:xfrm>
            <a:off x="1956219" y="3565939"/>
            <a:ext cx="816732" cy="839742"/>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19" name="矩形: 圓角 18">
            <a:extLst>
              <a:ext uri="{FF2B5EF4-FFF2-40B4-BE49-F238E27FC236}">
                <a16:creationId xmlns:a16="http://schemas.microsoft.com/office/drawing/2014/main" id="{46EB4F68-46CC-3E14-0D31-220C5611205F}"/>
              </a:ext>
            </a:extLst>
          </p:cNvPr>
          <p:cNvSpPr/>
          <p:nvPr/>
        </p:nvSpPr>
        <p:spPr>
          <a:xfrm>
            <a:off x="1058761" y="2010671"/>
            <a:ext cx="1123976" cy="1117518"/>
          </a:xfrm>
          <a:prstGeom prst="roundRect">
            <a:avLst>
              <a:gd name="adj" fmla="val 7180"/>
            </a:avLst>
          </a:prstGeom>
          <a:noFill/>
          <a:ln w="38100">
            <a:gradFill>
              <a:gsLst>
                <a:gs pos="0">
                  <a:schemeClr val="bg1">
                    <a:lumMod val="9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2233" y="2492899"/>
            <a:ext cx="4032646" cy="3784390"/>
          </a:xfrm>
          <a:prstGeom prst="rect">
            <a:avLst/>
          </a:prstGeom>
        </p:spPr>
      </p:pic>
      <p:sp>
        <p:nvSpPr>
          <p:cNvPr id="8" name="矩形 7">
            <a:extLst>
              <a:ext uri="{FF2B5EF4-FFF2-40B4-BE49-F238E27FC236}">
                <a16:creationId xmlns:a16="http://schemas.microsoft.com/office/drawing/2014/main" id="{27B7E065-816A-5F65-14E5-D3865BA57C03}"/>
              </a:ext>
            </a:extLst>
          </p:cNvPr>
          <p:cNvSpPr/>
          <p:nvPr/>
        </p:nvSpPr>
        <p:spPr>
          <a:xfrm>
            <a:off x="8127208" y="4140453"/>
            <a:ext cx="500543" cy="489282"/>
          </a:xfrm>
          <a:prstGeom prst="rect">
            <a:avLst/>
          </a:prstGeom>
          <a:noFill/>
          <a:ln w="38100">
            <a:gradFill>
              <a:gsLst>
                <a:gs pos="1000">
                  <a:srgbClr val="ED7D31"/>
                </a:gs>
                <a:gs pos="100000">
                  <a:srgbClr val="ED7D31"/>
                </a:gs>
                <a:gs pos="54000">
                  <a:schemeClr val="accent2">
                    <a:lumMod val="75000"/>
                  </a:schemeClr>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a:solidFill>
                <a:srgbClr val="FF0000"/>
              </a:solidFill>
              <a:latin typeface="Meiryo UI" panose="020B0604030504040204" pitchFamily="50" charset="-128"/>
              <a:ea typeface="Meiryo UI" panose="020B0604030504040204" pitchFamily="50" charset="-128"/>
              <a:cs typeface="+mn-ea"/>
              <a:sym typeface="+mn-lt"/>
            </a:endParaRPr>
          </a:p>
        </p:txBody>
      </p:sp>
      <p:pic>
        <p:nvPicPr>
          <p:cNvPr id="7" name="圖形 6">
            <a:extLst>
              <a:ext uri="{FF2B5EF4-FFF2-40B4-BE49-F238E27FC236}">
                <a16:creationId xmlns:a16="http://schemas.microsoft.com/office/drawing/2014/main" id="{0244DF28-4B34-EF45-4EA4-147C9775F8EE}"/>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1152304" y="2469344"/>
            <a:ext cx="968115" cy="226852"/>
          </a:xfrm>
          <a:prstGeom prst="rect">
            <a:avLst/>
          </a:prstGeom>
        </p:spPr>
      </p:pic>
    </p:spTree>
    <p:extLst>
      <p:ext uri="{BB962C8B-B14F-4D97-AF65-F5344CB8AC3E}">
        <p14:creationId xmlns:p14="http://schemas.microsoft.com/office/powerpoint/2010/main" val="277818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形 23">
            <a:extLst>
              <a:ext uri="{FF2B5EF4-FFF2-40B4-BE49-F238E27FC236}">
                <a16:creationId xmlns:a16="http://schemas.microsoft.com/office/drawing/2014/main" id="{DB187670-1B84-E8AE-5C99-64A087730434}"/>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62967" y="6188348"/>
            <a:ext cx="1092956" cy="392848"/>
          </a:xfrm>
          <a:prstGeom prst="rect">
            <a:avLst/>
          </a:prstGeom>
        </p:spPr>
      </p:pic>
      <p:sp>
        <p:nvSpPr>
          <p:cNvPr id="34" name="矩形: 圓角 33">
            <a:extLst>
              <a:ext uri="{FF2B5EF4-FFF2-40B4-BE49-F238E27FC236}">
                <a16:creationId xmlns:a16="http://schemas.microsoft.com/office/drawing/2014/main" id="{9AA68794-F76C-4006-B444-85AF4A883F26}"/>
              </a:ext>
            </a:extLst>
          </p:cNvPr>
          <p:cNvSpPr/>
          <p:nvPr/>
        </p:nvSpPr>
        <p:spPr>
          <a:xfrm>
            <a:off x="2797357" y="2180733"/>
            <a:ext cx="4884153" cy="4731216"/>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ea"/>
              <a:sym typeface="+mn-lt"/>
            </a:endParaRPr>
          </a:p>
        </p:txBody>
      </p:sp>
      <p:pic>
        <p:nvPicPr>
          <p:cNvPr id="35" name="圖形 34">
            <a:extLst>
              <a:ext uri="{FF2B5EF4-FFF2-40B4-BE49-F238E27FC236}">
                <a16:creationId xmlns:a16="http://schemas.microsoft.com/office/drawing/2014/main" id="{D2496946-5FDD-4633-804A-E6EC5B6A1CBB}"/>
              </a:ext>
            </a:extLst>
          </p:cNvPr>
          <p:cNvPicPr>
            <a:picLocks noChangeAspect="1"/>
          </p:cNvPicPr>
          <p:nvPr/>
        </p:nvPicPr>
        <p:blipFill>
          <a:blip r:embed="rId3" cstate="email">
            <a:lum/>
            <a:alphaModFix amt="49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345646" y="6069413"/>
            <a:ext cx="6157975" cy="579919"/>
          </a:xfrm>
          <a:prstGeom prst="rect">
            <a:avLst/>
          </a:prstGeom>
        </p:spPr>
      </p:pic>
      <p:sp>
        <p:nvSpPr>
          <p:cNvPr id="8" name="標題 7">
            <a:extLst>
              <a:ext uri="{FF2B5EF4-FFF2-40B4-BE49-F238E27FC236}">
                <a16:creationId xmlns:a16="http://schemas.microsoft.com/office/drawing/2014/main" id="{5309C287-3AD1-49EC-AD05-4AADC7EFA939}"/>
              </a:ext>
            </a:extLst>
          </p:cNvPr>
          <p:cNvSpPr>
            <a:spLocks noGrp="1"/>
          </p:cNvSpPr>
          <p:nvPr>
            <p:ph type="title" idx="4294967295"/>
          </p:nvPr>
        </p:nvSpPr>
        <p:spPr>
          <a:xfrm>
            <a:off x="1427296" y="390454"/>
            <a:ext cx="9572625" cy="949325"/>
          </a:xfrm>
        </p:spPr>
        <p:txBody>
          <a:bodyPr>
            <a:normAutofit/>
          </a:bodyPr>
          <a:lstStyle/>
          <a:p>
            <a:pPr algn="ctr"/>
            <a:r>
              <a:rPr kumimoji="1" lang="zh-TW" altLang="en-US" sz="4000" b="1">
                <a:latin typeface="Meiryo UI" panose="020B0604030504040204" pitchFamily="50" charset="-128"/>
                <a:ea typeface="Meiryo UI" panose="020B0604030504040204" pitchFamily="50" charset="-128"/>
                <a:cs typeface="+mn-ea"/>
                <a:sym typeface="+mn-lt"/>
              </a:rPr>
              <a:t>新型</a:t>
            </a:r>
            <a:r>
              <a:rPr kumimoji="1" lang="zh-TW" sz="4000" b="1">
                <a:latin typeface="Meiryo UI" panose="020B0604030504040204" pitchFamily="50" charset="-128"/>
                <a:ea typeface="Meiryo UI" panose="020B0604030504040204" pitchFamily="50" charset="-128"/>
                <a:cs typeface="+mn-ea"/>
                <a:sym typeface="+mn-lt"/>
              </a:rPr>
              <a:t>T</a:t>
            </a:r>
            <a:r>
              <a:rPr kumimoji="1" lang="en-US" altLang="zh-TW" sz="4000" b="1" dirty="0">
                <a:latin typeface="Meiryo UI" panose="020B0604030504040204" pitchFamily="50" charset="-128"/>
                <a:ea typeface="Meiryo UI" panose="020B0604030504040204" pitchFamily="50" charset="-128"/>
                <a:cs typeface="+mn-ea"/>
                <a:sym typeface="+mn-lt"/>
              </a:rPr>
              <a:t>S-2</a:t>
            </a:r>
            <a:r>
              <a:rPr kumimoji="1" lang="zh-TW" sz="4000" b="1" dirty="0">
                <a:latin typeface="Meiryo UI" panose="020B0604030504040204" pitchFamily="50" charset="-128"/>
                <a:ea typeface="Meiryo UI" panose="020B0604030504040204" pitchFamily="50" charset="-128"/>
                <a:cs typeface="+mn-ea"/>
                <a:sym typeface="+mn-lt"/>
              </a:rPr>
              <a:t>6</a:t>
            </a:r>
            <a:r>
              <a:rPr kumimoji="1" lang="en-US" altLang="zh-TW" sz="4000" b="1" dirty="0">
                <a:latin typeface="Meiryo UI" panose="020B0604030504040204" pitchFamily="50" charset="-128"/>
                <a:ea typeface="Meiryo UI" panose="020B0604030504040204" pitchFamily="50" charset="-128"/>
                <a:cs typeface="+mn-ea"/>
                <a:sym typeface="+mn-lt"/>
              </a:rPr>
              <a:t>2/</a:t>
            </a:r>
            <a:r>
              <a:rPr kumimoji="1" lang="zh-TW" sz="4000" b="1">
                <a:latin typeface="Meiryo UI" panose="020B0604030504040204" pitchFamily="50" charset="-128"/>
                <a:ea typeface="Meiryo UI" panose="020B0604030504040204" pitchFamily="50" charset="-128"/>
                <a:cs typeface="+mn-ea"/>
                <a:sym typeface="+mn-lt"/>
              </a:rPr>
              <a:t>TS-462</a:t>
            </a:r>
            <a:r>
              <a:rPr kumimoji="1" lang="zh-TW" altLang="en-US" sz="4000" b="1">
                <a:latin typeface="Meiryo UI" panose="020B0604030504040204" pitchFamily="50" charset="-128"/>
                <a:ea typeface="Meiryo UI" panose="020B0604030504040204" pitchFamily="50" charset="-128"/>
                <a:cs typeface="+mn-ea"/>
                <a:sym typeface="+mn-lt"/>
              </a:rPr>
              <a:t>の正面図</a:t>
            </a:r>
            <a:endParaRPr lang="en-US" altLang="zh-TW">
              <a:latin typeface="Meiryo UI" panose="020B0604030504040204" pitchFamily="50" charset="-128"/>
              <a:ea typeface="Meiryo UI" panose="020B0604030504040204" pitchFamily="50" charset="-128"/>
            </a:endParaRPr>
          </a:p>
        </p:txBody>
      </p:sp>
      <p:sp>
        <p:nvSpPr>
          <p:cNvPr id="26" name="文字方塊 25">
            <a:extLst>
              <a:ext uri="{FF2B5EF4-FFF2-40B4-BE49-F238E27FC236}">
                <a16:creationId xmlns:a16="http://schemas.microsoft.com/office/drawing/2014/main" id="{6BF5D814-D74A-43C5-93B5-DEA423D4A280}"/>
              </a:ext>
            </a:extLst>
          </p:cNvPr>
          <p:cNvSpPr txBox="1"/>
          <p:nvPr/>
        </p:nvSpPr>
        <p:spPr>
          <a:xfrm>
            <a:off x="8360238" y="2768715"/>
            <a:ext cx="1422184" cy="384721"/>
          </a:xfrm>
          <a:prstGeom prst="rect">
            <a:avLst/>
          </a:prstGeom>
          <a:noFill/>
        </p:spPr>
        <p:txBody>
          <a:bodyPr wrap="none" lIns="91440" tIns="45720" rIns="91440" bIns="45720" rtlCol="0" anchor="t">
            <a:spAutoFit/>
          </a:bodyPr>
          <a:lstStyle/>
          <a:p>
            <a:r>
              <a:rPr kumimoji="1" lang="zh-TW" sz="1900" b="1">
                <a:latin typeface="Meiryo UI" panose="020B0604030504040204" pitchFamily="50" charset="-128"/>
                <a:ea typeface="Meiryo UI" panose="020B0604030504040204" pitchFamily="50" charset="-128"/>
                <a:cs typeface="+mn-ea"/>
                <a:sym typeface="+mn-lt"/>
              </a:rPr>
              <a:t>電源スイッチ</a:t>
            </a:r>
            <a:endParaRPr lang="en-US" altLang="zh-TW">
              <a:latin typeface="Meiryo UI" panose="020B0604030504040204" pitchFamily="50" charset="-128"/>
              <a:ea typeface="Meiryo UI" panose="020B0604030504040204" pitchFamily="50" charset="-128"/>
            </a:endParaRPr>
          </a:p>
        </p:txBody>
      </p:sp>
      <p:sp>
        <p:nvSpPr>
          <p:cNvPr id="31" name="文字方塊 30">
            <a:extLst>
              <a:ext uri="{FF2B5EF4-FFF2-40B4-BE49-F238E27FC236}">
                <a16:creationId xmlns:a16="http://schemas.microsoft.com/office/drawing/2014/main" id="{D30A564C-C2C7-4508-A7A9-BD575E6A7402}"/>
              </a:ext>
            </a:extLst>
          </p:cNvPr>
          <p:cNvSpPr txBox="1"/>
          <p:nvPr/>
        </p:nvSpPr>
        <p:spPr>
          <a:xfrm>
            <a:off x="8360238" y="5354902"/>
            <a:ext cx="3275113" cy="384721"/>
          </a:xfrm>
          <a:prstGeom prst="rect">
            <a:avLst/>
          </a:prstGeom>
          <a:noFill/>
        </p:spPr>
        <p:txBody>
          <a:bodyPr wrap="square" lIns="91440" tIns="45720" rIns="91440" bIns="45720" rtlCol="0" anchor="t">
            <a:spAutoFit/>
          </a:bodyPr>
          <a:lstStyle/>
          <a:p>
            <a:pPr>
              <a:defRPr/>
            </a:pPr>
            <a:r>
              <a:rPr kumimoji="1" lang="en-US" altLang="zh-TW" sz="19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rPr>
              <a:t>USB 3.2 </a:t>
            </a:r>
            <a:r>
              <a:rPr kumimoji="1" lang="en-US" altLang="zh-TW" sz="1900" b="1">
                <a:latin typeface="Meiryo UI" panose="020B0604030504040204" pitchFamily="50" charset="-128"/>
                <a:ea typeface="Meiryo UI" panose="020B0604030504040204" pitchFamily="50" charset="-128"/>
                <a:cs typeface="+mn-ea"/>
                <a:sym typeface="+mn-lt"/>
              </a:rPr>
              <a:t>Gen2 (10Gbps</a:t>
            </a:r>
            <a:r>
              <a:rPr kumimoji="1" lang="en-US" altLang="zh-TW" sz="19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rPr>
              <a:t>)</a:t>
            </a:r>
            <a:endParaRPr lang="zh-TW" altLang="en-US" sz="19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ea"/>
              <a:sym typeface="+mn-lt"/>
            </a:endParaRPr>
          </a:p>
        </p:txBody>
      </p:sp>
      <p:sp>
        <p:nvSpPr>
          <p:cNvPr id="32" name="文字方塊 31">
            <a:extLst>
              <a:ext uri="{FF2B5EF4-FFF2-40B4-BE49-F238E27FC236}">
                <a16:creationId xmlns:a16="http://schemas.microsoft.com/office/drawing/2014/main" id="{952F455C-EB2B-44C1-A9E6-29391F249FFE}"/>
              </a:ext>
            </a:extLst>
          </p:cNvPr>
          <p:cNvSpPr txBox="1"/>
          <p:nvPr/>
        </p:nvSpPr>
        <p:spPr>
          <a:xfrm>
            <a:off x="8363686" y="5876622"/>
            <a:ext cx="2853194" cy="384721"/>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None/>
              <a:tabLst/>
              <a:defRPr/>
            </a:pPr>
            <a:r>
              <a:rPr kumimoji="1" lang="en-US" sz="1900" b="1"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Arial"/>
                <a:sym typeface="+mn-lt"/>
              </a:rPr>
              <a:t>USB</a:t>
            </a:r>
            <a:r>
              <a:rPr kumimoji="1" lang="en-US" sz="1900" b="1" dirty="0" err="1">
                <a:latin typeface="Meiryo UI" panose="020B0604030504040204" pitchFamily="50" charset="-128"/>
                <a:ea typeface="Meiryo UI" panose="020B0604030504040204" pitchFamily="50" charset="-128"/>
                <a:cs typeface="Arial"/>
                <a:sym typeface="+mn-lt"/>
              </a:rPr>
              <a:t>ワンタッチコピ</a:t>
            </a:r>
            <a:r>
              <a:rPr kumimoji="1" lang="en-US" sz="1900" b="1" dirty="0">
                <a:latin typeface="Meiryo UI" panose="020B0604030504040204" pitchFamily="50" charset="-128"/>
                <a:ea typeface="Meiryo UI" panose="020B0604030504040204" pitchFamily="50" charset="-128"/>
                <a:cs typeface="Arial"/>
                <a:sym typeface="+mn-lt"/>
              </a:rPr>
              <a:t>ー</a:t>
            </a:r>
            <a:endParaRPr lang="en-US" altLang="zh-TW" dirty="0">
              <a:latin typeface="Meiryo UI" panose="020B0604030504040204" pitchFamily="50" charset="-128"/>
              <a:ea typeface="Meiryo UI" panose="020B0604030504040204" pitchFamily="50" charset="-128"/>
            </a:endParaRPr>
          </a:p>
        </p:txBody>
      </p:sp>
      <p:sp>
        <p:nvSpPr>
          <p:cNvPr id="33" name="文字方塊 32">
            <a:extLst>
              <a:ext uri="{FF2B5EF4-FFF2-40B4-BE49-F238E27FC236}">
                <a16:creationId xmlns:a16="http://schemas.microsoft.com/office/drawing/2014/main" id="{46FCF060-8B8F-0D4A-9643-846373D1A763}"/>
              </a:ext>
            </a:extLst>
          </p:cNvPr>
          <p:cNvSpPr txBox="1"/>
          <p:nvPr/>
        </p:nvSpPr>
        <p:spPr>
          <a:xfrm>
            <a:off x="4953991" y="1884292"/>
            <a:ext cx="1062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rPr>
              <a:t>TS-462</a:t>
            </a:r>
            <a:endParaRPr kumimoji="1" lang="zh-TW"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endParaRPr>
          </a:p>
        </p:txBody>
      </p:sp>
      <p:pic>
        <p:nvPicPr>
          <p:cNvPr id="2" name="圖片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60369" y="2068958"/>
            <a:ext cx="4718068" cy="4954767"/>
          </a:xfrm>
          <a:prstGeom prst="rect">
            <a:avLst/>
          </a:prstGeom>
        </p:spPr>
      </p:pic>
      <p:sp>
        <p:nvSpPr>
          <p:cNvPr id="3" name="矩形 2"/>
          <p:cNvSpPr/>
          <p:nvPr/>
        </p:nvSpPr>
        <p:spPr>
          <a:xfrm>
            <a:off x="8360238" y="3252772"/>
            <a:ext cx="3138959" cy="1261884"/>
          </a:xfrm>
          <a:prstGeom prst="rect">
            <a:avLst/>
          </a:prstGeom>
        </p:spPr>
        <p:txBody>
          <a:bodyPr wrap="square" lIns="91440" tIns="45720" rIns="91440" bIns="45720" anchor="t">
            <a:spAutoFit/>
          </a:bodyPr>
          <a:lstStyle/>
          <a:p>
            <a:r>
              <a:rPr kumimoji="1" lang="zh-TW" sz="1900" b="1">
                <a:latin typeface="Meiryo UI" panose="020B0604030504040204" pitchFamily="50" charset="-128"/>
                <a:ea typeface="Meiryo UI" panose="020B0604030504040204" pitchFamily="50" charset="-128"/>
                <a:cs typeface="+mn-ea"/>
                <a:sym typeface="+mn-lt"/>
              </a:rPr>
              <a:t>LEDインジケーター</a:t>
            </a:r>
            <a:r>
              <a:rPr kumimoji="1" lang="en-US" altLang="zh-TW" sz="1900" b="1" dirty="0">
                <a:latin typeface="Meiryo UI" panose="020B0604030504040204" pitchFamily="50" charset="-128"/>
                <a:ea typeface="Meiryo UI" panose="020B0604030504040204" pitchFamily="50" charset="-128"/>
                <a:cs typeface="+mn-ea"/>
                <a:sym typeface="+mn-lt"/>
              </a:rPr>
              <a:t>:</a:t>
            </a:r>
            <a:r>
              <a:rPr kumimoji="1" lang="zh-TW" sz="1900" b="1">
                <a:latin typeface="Meiryo UI" panose="020B0604030504040204" pitchFamily="50" charset="-128"/>
                <a:ea typeface="Meiryo UI" panose="020B0604030504040204" pitchFamily="50" charset="-128"/>
                <a:cs typeface="+mn-ea"/>
                <a:sym typeface="+mn-lt"/>
              </a:rPr>
              <a:t> Status</a:t>
            </a:r>
            <a:r>
              <a:rPr kumimoji="1" lang="en-US" altLang="zh-TW" sz="1900" b="1" dirty="0">
                <a:latin typeface="Meiryo UI" panose="020B0604030504040204" pitchFamily="50" charset="-128"/>
                <a:ea typeface="Meiryo UI" panose="020B0604030504040204" pitchFamily="50" charset="-128"/>
                <a:cs typeface="+mn-ea"/>
                <a:sym typeface="+mn-lt"/>
              </a:rPr>
              <a:t>,</a:t>
            </a:r>
            <a:r>
              <a:rPr kumimoji="1" lang="zh-TW" sz="1900" b="1">
                <a:latin typeface="Meiryo UI" panose="020B0604030504040204" pitchFamily="50" charset="-128"/>
                <a:ea typeface="Meiryo UI" panose="020B0604030504040204" pitchFamily="50" charset="-128"/>
                <a:cs typeface="+mn-ea"/>
                <a:sym typeface="+mn-lt"/>
              </a:rPr>
              <a:t> LAN</a:t>
            </a:r>
            <a:r>
              <a:rPr kumimoji="1" lang="en-US" altLang="zh-TW" sz="1900" b="1" dirty="0">
                <a:latin typeface="Meiryo UI" panose="020B0604030504040204" pitchFamily="50" charset="-128"/>
                <a:ea typeface="Meiryo UI" panose="020B0604030504040204" pitchFamily="50" charset="-128"/>
                <a:cs typeface="+mn-ea"/>
                <a:sym typeface="+mn-lt"/>
              </a:rPr>
              <a:t>,</a:t>
            </a:r>
            <a:r>
              <a:rPr kumimoji="1" lang="zh-TW" altLang="en-US" sz="1900" b="1">
                <a:latin typeface="Meiryo UI" panose="020B0604030504040204" pitchFamily="50" charset="-128"/>
                <a:ea typeface="Meiryo UI" panose="020B0604030504040204" pitchFamily="50" charset="-128"/>
                <a:cs typeface="+mn-ea"/>
                <a:sym typeface="+mn-lt"/>
              </a:rPr>
              <a:t> </a:t>
            </a:r>
            <a:r>
              <a:rPr kumimoji="1" lang="zh-TW" sz="1900" b="1">
                <a:latin typeface="Meiryo UI" panose="020B0604030504040204" pitchFamily="50" charset="-128"/>
                <a:ea typeface="Meiryo UI" panose="020B0604030504040204" pitchFamily="50" charset="-128"/>
                <a:cs typeface="+mn-ea"/>
                <a:sym typeface="+mn-lt"/>
              </a:rPr>
              <a:t>USB Copy</a:t>
            </a:r>
            <a:endParaRPr lang="zh-TW" altLang="en-US" sz="1900">
              <a:latin typeface="Meiryo UI" panose="020B0604030504040204" pitchFamily="50" charset="-128"/>
              <a:ea typeface="Meiryo UI" panose="020B0604030504040204" pitchFamily="50" charset="-128"/>
              <a:cs typeface="+mn-ea"/>
            </a:endParaRPr>
          </a:p>
          <a:p>
            <a:r>
              <a:rPr kumimoji="1" lang="zh-TW" sz="1900" b="1">
                <a:latin typeface="Meiryo UI" panose="020B0604030504040204" pitchFamily="50" charset="-128"/>
                <a:ea typeface="Meiryo UI" panose="020B0604030504040204" pitchFamily="50" charset="-128"/>
                <a:cs typeface="+mn-ea"/>
                <a:sym typeface="+mn-lt"/>
              </a:rPr>
              <a:t>ディスク</a:t>
            </a:r>
            <a:r>
              <a:rPr lang="en-US" altLang="zh-TW" sz="1900" b="1" dirty="0">
                <a:latin typeface="Meiryo UI" panose="020B0604030504040204" pitchFamily="50" charset="-128"/>
                <a:ea typeface="Meiryo UI" panose="020B0604030504040204" pitchFamily="50" charset="-128"/>
                <a:cs typeface="+mn-ea"/>
                <a:sym typeface="+mn-lt"/>
              </a:rPr>
              <a:t>#1~#4</a:t>
            </a:r>
            <a:endParaRPr lang="zh-TW" altLang="en-US" sz="1900" dirty="0">
              <a:latin typeface="Meiryo UI" panose="020B0604030504040204" pitchFamily="50" charset="-128"/>
              <a:ea typeface="Meiryo UI" panose="020B0604030504040204" pitchFamily="50" charset="-128"/>
              <a:cs typeface="+mn-ea"/>
            </a:endParaRPr>
          </a:p>
          <a:p>
            <a:r>
              <a:rPr lang="zh-TW" altLang="en-US" sz="1900" b="1">
                <a:latin typeface="Meiryo UI" panose="020B0604030504040204" pitchFamily="50" charset="-128"/>
                <a:ea typeface="Meiryo UI" panose="020B0604030504040204" pitchFamily="50" charset="-128"/>
                <a:cs typeface="+mn-ea"/>
                <a:sym typeface="+mn-lt"/>
              </a:rPr>
              <a:t>ディスク</a:t>
            </a:r>
            <a:r>
              <a:rPr lang="en-US" altLang="zh-TW" sz="1900" b="1" dirty="0">
                <a:latin typeface="Meiryo UI" panose="020B0604030504040204" pitchFamily="50" charset="-128"/>
                <a:ea typeface="Meiryo UI" panose="020B0604030504040204" pitchFamily="50" charset="-128"/>
                <a:cs typeface="+mn-ea"/>
                <a:sym typeface="+mn-lt"/>
              </a:rPr>
              <a:t>#1~#2 (TS-262)</a:t>
            </a:r>
            <a:endParaRPr lang="zh-TW" altLang="en-US" sz="1900" dirty="0">
              <a:latin typeface="Meiryo UI" panose="020B0604030504040204" pitchFamily="50" charset="-128"/>
              <a:ea typeface="Meiryo UI" panose="020B0604030504040204" pitchFamily="50" charset="-128"/>
            </a:endParaRPr>
          </a:p>
        </p:txBody>
      </p:sp>
      <p:pic>
        <p:nvPicPr>
          <p:cNvPr id="17" name="圖片 1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8521" y="4893981"/>
            <a:ext cx="2867253" cy="1792352"/>
          </a:xfrm>
          <a:prstGeom prst="rect">
            <a:avLst/>
          </a:prstGeom>
        </p:spPr>
      </p:pic>
      <p:sp>
        <p:nvSpPr>
          <p:cNvPr id="18" name="文字方塊 17">
            <a:extLst>
              <a:ext uri="{FF2B5EF4-FFF2-40B4-BE49-F238E27FC236}">
                <a16:creationId xmlns:a16="http://schemas.microsoft.com/office/drawing/2014/main" id="{46FCF060-8B8F-0D4A-9643-846373D1A763}"/>
              </a:ext>
            </a:extLst>
          </p:cNvPr>
          <p:cNvSpPr txBox="1"/>
          <p:nvPr/>
        </p:nvSpPr>
        <p:spPr>
          <a:xfrm>
            <a:off x="1021506" y="4546342"/>
            <a:ext cx="1062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rPr>
              <a:t>TS-262</a:t>
            </a:r>
            <a:endParaRPr kumimoji="1" lang="zh-TW"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ea"/>
              <a:sym typeface="+mn-lt"/>
            </a:endParaRPr>
          </a:p>
        </p:txBody>
      </p:sp>
      <p:cxnSp>
        <p:nvCxnSpPr>
          <p:cNvPr id="4" name="直線單箭頭接點 26">
            <a:extLst>
              <a:ext uri="{FF2B5EF4-FFF2-40B4-BE49-F238E27FC236}">
                <a16:creationId xmlns:a16="http://schemas.microsoft.com/office/drawing/2014/main" id="{3D60EDF2-195B-0826-EE07-D5FC79D7E19E}"/>
              </a:ext>
            </a:extLst>
          </p:cNvPr>
          <p:cNvCxnSpPr>
            <a:cxnSpLocks/>
          </p:cNvCxnSpPr>
          <p:nvPr/>
        </p:nvCxnSpPr>
        <p:spPr>
          <a:xfrm flipH="1">
            <a:off x="6948986" y="2974844"/>
            <a:ext cx="1195947" cy="0"/>
          </a:xfrm>
          <a:prstGeom prst="straightConnector1">
            <a:avLst/>
          </a:prstGeom>
          <a:noFill/>
          <a:ln w="22860" cap="rnd" cmpd="sng">
            <a:solidFill>
              <a:srgbClr val="ED7D31"/>
            </a:solidFill>
            <a:prstDash val="solid"/>
            <a:round/>
            <a:headEnd type="oval" w="lg" len="lg"/>
            <a:tailEnd type="none" w="lg" len="lg"/>
          </a:ln>
          <a:effectLst/>
        </p:spPr>
      </p:cxnSp>
      <p:cxnSp>
        <p:nvCxnSpPr>
          <p:cNvPr id="6" name="直線單箭頭接點 26">
            <a:extLst>
              <a:ext uri="{FF2B5EF4-FFF2-40B4-BE49-F238E27FC236}">
                <a16:creationId xmlns:a16="http://schemas.microsoft.com/office/drawing/2014/main" id="{64FD64C2-A07F-68E8-B0CC-452BC4C051C5}"/>
              </a:ext>
            </a:extLst>
          </p:cNvPr>
          <p:cNvCxnSpPr>
            <a:cxnSpLocks/>
          </p:cNvCxnSpPr>
          <p:nvPr/>
        </p:nvCxnSpPr>
        <p:spPr>
          <a:xfrm flipH="1">
            <a:off x="7385200" y="3586823"/>
            <a:ext cx="759733" cy="0"/>
          </a:xfrm>
          <a:prstGeom prst="straightConnector1">
            <a:avLst/>
          </a:prstGeom>
          <a:noFill/>
          <a:ln w="22860" cap="rnd" cmpd="sng">
            <a:solidFill>
              <a:srgbClr val="ED7D31"/>
            </a:solidFill>
            <a:prstDash val="solid"/>
            <a:round/>
            <a:headEnd type="oval" w="lg" len="lg"/>
            <a:tailEnd type="none" w="lg" len="lg"/>
          </a:ln>
          <a:effectLst/>
        </p:spPr>
      </p:cxnSp>
      <p:sp>
        <p:nvSpPr>
          <p:cNvPr id="11" name="矩形 10">
            <a:extLst>
              <a:ext uri="{FF2B5EF4-FFF2-40B4-BE49-F238E27FC236}">
                <a16:creationId xmlns:a16="http://schemas.microsoft.com/office/drawing/2014/main" id="{787D8BB5-5D7F-D26A-4CF6-CA88E0CF4DC8}"/>
              </a:ext>
            </a:extLst>
          </p:cNvPr>
          <p:cNvSpPr/>
          <p:nvPr/>
        </p:nvSpPr>
        <p:spPr>
          <a:xfrm>
            <a:off x="6948986" y="3332369"/>
            <a:ext cx="410813" cy="1377839"/>
          </a:xfrm>
          <a:prstGeom prst="rect">
            <a:avLst/>
          </a:prstGeom>
          <a:noFill/>
          <a:ln w="22860">
            <a:gradFill>
              <a:gsLst>
                <a:gs pos="1000">
                  <a:srgbClr val="ED7D31"/>
                </a:gs>
                <a:gs pos="100000">
                  <a:srgbClr val="ED7D31"/>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latin typeface="Meiryo UI" panose="020B0604030504040204" pitchFamily="50" charset="-128"/>
              <a:ea typeface="Meiryo UI" panose="020B0604030504040204" pitchFamily="50" charset="-128"/>
              <a:cs typeface="+mn-ea"/>
              <a:sym typeface="+mn-lt"/>
            </a:endParaRPr>
          </a:p>
        </p:txBody>
      </p:sp>
      <p:cxnSp>
        <p:nvCxnSpPr>
          <p:cNvPr id="42" name="直線單箭頭接點 26">
            <a:extLst>
              <a:ext uri="{FF2B5EF4-FFF2-40B4-BE49-F238E27FC236}">
                <a16:creationId xmlns:a16="http://schemas.microsoft.com/office/drawing/2014/main" id="{869D5FD9-4D38-6CA3-F816-F53FCF6C4D64}"/>
              </a:ext>
            </a:extLst>
          </p:cNvPr>
          <p:cNvCxnSpPr>
            <a:cxnSpLocks/>
          </p:cNvCxnSpPr>
          <p:nvPr/>
        </p:nvCxnSpPr>
        <p:spPr>
          <a:xfrm flipH="1">
            <a:off x="6932052" y="6069413"/>
            <a:ext cx="1280614" cy="0"/>
          </a:xfrm>
          <a:prstGeom prst="straightConnector1">
            <a:avLst/>
          </a:prstGeom>
          <a:noFill/>
          <a:ln w="22860" cap="rnd" cmpd="sng">
            <a:solidFill>
              <a:srgbClr val="ED7D31"/>
            </a:solidFill>
            <a:prstDash val="solid"/>
            <a:round/>
            <a:headEnd type="oval" w="lg" len="lg"/>
            <a:tailEnd type="none" w="lg" len="lg"/>
          </a:ln>
          <a:effectLst/>
        </p:spPr>
      </p:cxnSp>
      <p:cxnSp>
        <p:nvCxnSpPr>
          <p:cNvPr id="5" name="直線單箭頭接點 26">
            <a:extLst>
              <a:ext uri="{FF2B5EF4-FFF2-40B4-BE49-F238E27FC236}">
                <a16:creationId xmlns:a16="http://schemas.microsoft.com/office/drawing/2014/main" id="{73540F17-E230-D5DB-6244-D01A6F89B6F1}"/>
              </a:ext>
            </a:extLst>
          </p:cNvPr>
          <p:cNvCxnSpPr>
            <a:cxnSpLocks/>
          </p:cNvCxnSpPr>
          <p:nvPr/>
        </p:nvCxnSpPr>
        <p:spPr>
          <a:xfrm flipH="1">
            <a:off x="7115279" y="5595486"/>
            <a:ext cx="1063522" cy="0"/>
          </a:xfrm>
          <a:prstGeom prst="straightConnector1">
            <a:avLst/>
          </a:prstGeom>
          <a:noFill/>
          <a:ln w="22860" cap="rnd" cmpd="sng">
            <a:solidFill>
              <a:srgbClr val="ED7D31"/>
            </a:solidFill>
            <a:prstDash val="solid"/>
            <a:round/>
            <a:headEnd type="oval" w="lg" len="lg"/>
            <a:tailEnd type="none" w="lg" len="lg"/>
          </a:ln>
          <a:effectLst/>
        </p:spPr>
      </p:cxnSp>
      <p:cxnSp>
        <p:nvCxnSpPr>
          <p:cNvPr id="7" name="直線單箭頭接點 26">
            <a:extLst>
              <a:ext uri="{FF2B5EF4-FFF2-40B4-BE49-F238E27FC236}">
                <a16:creationId xmlns:a16="http://schemas.microsoft.com/office/drawing/2014/main" id="{82C30D28-D9F1-B71D-E35F-25EC37AFB584}"/>
              </a:ext>
            </a:extLst>
          </p:cNvPr>
          <p:cNvCxnSpPr>
            <a:cxnSpLocks/>
          </p:cNvCxnSpPr>
          <p:nvPr/>
        </p:nvCxnSpPr>
        <p:spPr>
          <a:xfrm flipH="1">
            <a:off x="7163393" y="5065803"/>
            <a:ext cx="990007" cy="0"/>
          </a:xfrm>
          <a:prstGeom prst="straightConnector1">
            <a:avLst/>
          </a:prstGeom>
          <a:noFill/>
          <a:ln w="22860" cap="rnd" cmpd="sng">
            <a:solidFill>
              <a:srgbClr val="ED7D31"/>
            </a:solidFill>
            <a:prstDash val="solid"/>
            <a:round/>
            <a:headEnd type="oval" w="lg" len="lg"/>
            <a:tailEnd type="none" w="lg" len="lg"/>
          </a:ln>
          <a:effectLst/>
        </p:spPr>
      </p:cxnSp>
      <p:sp>
        <p:nvSpPr>
          <p:cNvPr id="9" name="文字方塊 8">
            <a:extLst>
              <a:ext uri="{FF2B5EF4-FFF2-40B4-BE49-F238E27FC236}">
                <a16:creationId xmlns:a16="http://schemas.microsoft.com/office/drawing/2014/main" id="{A1C2968C-154D-C2BB-2FC7-D043046A4E10}"/>
              </a:ext>
            </a:extLst>
          </p:cNvPr>
          <p:cNvSpPr txBox="1"/>
          <p:nvPr/>
        </p:nvSpPr>
        <p:spPr>
          <a:xfrm>
            <a:off x="8360238" y="4825218"/>
            <a:ext cx="2364431" cy="384721"/>
          </a:xfrm>
          <a:prstGeom prst="rect">
            <a:avLst/>
          </a:prstGeom>
          <a:noFill/>
        </p:spPr>
        <p:txBody>
          <a:bodyPr wrap="square" lIns="91440" tIns="45720" rIns="91440" bIns="45720" rtlCol="0" anchor="t">
            <a:spAutoFit/>
          </a:bodyPr>
          <a:lstStyle/>
          <a:p>
            <a:pPr>
              <a:defRPr/>
            </a:pPr>
            <a:r>
              <a:rPr lang="en-US" sz="1900" b="1" err="1">
                <a:latin typeface="Meiryo UI" panose="020B0604030504040204" pitchFamily="50" charset="-128"/>
                <a:ea typeface="Meiryo UI" panose="020B0604030504040204" pitchFamily="50" charset="-128"/>
                <a:cs typeface="Arial"/>
                <a:sym typeface="+mn-lt"/>
              </a:rPr>
              <a:t>赤外線受信機</a:t>
            </a:r>
            <a:endParaRPr lang="en-US" err="1">
              <a:latin typeface="Meiryo UI" panose="020B0604030504040204" pitchFamily="50" charset="-128"/>
              <a:ea typeface="Meiryo UI" panose="020B0604030504040204" pitchFamily="50" charset="-128"/>
            </a:endParaRPr>
          </a:p>
        </p:txBody>
      </p:sp>
      <p:pic>
        <p:nvPicPr>
          <p:cNvPr id="12" name="圖片 11" descr="一張含有 文字, 遙遠, 遊戲, 控制器 的圖片&#10;&#10;自動產生的描述">
            <a:extLst>
              <a:ext uri="{FF2B5EF4-FFF2-40B4-BE49-F238E27FC236}">
                <a16:creationId xmlns:a16="http://schemas.microsoft.com/office/drawing/2014/main" id="{0C4F3929-2221-D27C-185D-242DD7A729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40443" y="4561510"/>
            <a:ext cx="738611" cy="738611"/>
          </a:xfrm>
          <a:prstGeom prst="rect">
            <a:avLst/>
          </a:prstGeom>
          <a:effectLst>
            <a:outerShdw blurRad="50800" dist="38100" dir="5400000" algn="t" rotWithShape="0">
              <a:prstClr val="black">
                <a:alpha val="40000"/>
              </a:prstClr>
            </a:outerShdw>
          </a:effectLst>
        </p:spPr>
      </p:pic>
      <p:sp>
        <p:nvSpPr>
          <p:cNvPr id="10" name="文字方塊 8">
            <a:extLst>
              <a:ext uri="{FF2B5EF4-FFF2-40B4-BE49-F238E27FC236}">
                <a16:creationId xmlns:a16="http://schemas.microsoft.com/office/drawing/2014/main" id="{5BF23BC9-61EC-2086-1F7D-30E57D7645E6}"/>
              </a:ext>
            </a:extLst>
          </p:cNvPr>
          <p:cNvSpPr txBox="1"/>
          <p:nvPr/>
        </p:nvSpPr>
        <p:spPr>
          <a:xfrm>
            <a:off x="10103023" y="4756238"/>
            <a:ext cx="2364431" cy="1015663"/>
          </a:xfrm>
          <a:prstGeom prst="rect">
            <a:avLst/>
          </a:prstGeom>
          <a:noFill/>
        </p:spPr>
        <p:txBody>
          <a:bodyPr wrap="square" lIns="91440" tIns="45720" rIns="91440" bIns="45720" rtlCol="0" anchor="t">
            <a:spAutoFit/>
          </a:bodyPr>
          <a:lstStyle/>
          <a:p>
            <a:pPr>
              <a:defRPr/>
            </a:pPr>
            <a:r>
              <a:rPr lang="en-US" sz="1200" dirty="0">
                <a:latin typeface="Meiryo UI" panose="020B0604030504040204" pitchFamily="50" charset="-128"/>
                <a:ea typeface="Meiryo UI" panose="020B0604030504040204" pitchFamily="50" charset="-128"/>
                <a:cs typeface="Arial"/>
                <a:sym typeface="+mn-lt"/>
              </a:rPr>
              <a:t>オプション</a:t>
            </a:r>
            <a:r>
              <a:rPr lang="en-US" sz="12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a:sym typeface="+mn-lt"/>
              </a:rPr>
              <a:t>RM-IR004</a:t>
            </a:r>
            <a:endParaRPr lang="en-US">
              <a:latin typeface="Meiryo UI" panose="020B0604030504040204" pitchFamily="50" charset="-128"/>
              <a:ea typeface="Meiryo UI" panose="020B0604030504040204" pitchFamily="50" charset="-128"/>
              <a:cs typeface="Arial"/>
            </a:endParaRPr>
          </a:p>
          <a:p>
            <a:pPr>
              <a:defRPr/>
            </a:pPr>
            <a:r>
              <a:rPr lang="en-US" sz="1200" err="1">
                <a:latin typeface="Meiryo UI" panose="020B0604030504040204" pitchFamily="50" charset="-128"/>
                <a:ea typeface="Meiryo UI" panose="020B0604030504040204" pitchFamily="50" charset="-128"/>
                <a:cs typeface="Arial"/>
                <a:sym typeface="+mn-lt"/>
              </a:rPr>
              <a:t>リモコン付属品</a:t>
            </a:r>
            <a:endParaRPr lang="en-US">
              <a:latin typeface="Meiryo UI" panose="020B0604030504040204" pitchFamily="50" charset="-128"/>
              <a:ea typeface="Meiryo UI" panose="020B0604030504040204" pitchFamily="50" charset="-128"/>
              <a:cs typeface="Arial" panose="020F0502020204030204"/>
            </a:endParaRPr>
          </a:p>
          <a:p>
            <a:pPr>
              <a:defRPr/>
            </a:pPr>
            <a:r>
              <a:rPr lang="en-US" dirty="0">
                <a:latin typeface="Meiryo UI" panose="020B0604030504040204" pitchFamily="50" charset="-128"/>
                <a:ea typeface="Meiryo UI" panose="020B0604030504040204" pitchFamily="50" charset="-128"/>
                <a:sym typeface="+mn-lt"/>
              </a:rPr>
              <a:t/>
            </a:r>
            <a:br>
              <a:rPr lang="en-US" dirty="0">
                <a:latin typeface="Meiryo UI" panose="020B0604030504040204" pitchFamily="50" charset="-128"/>
                <a:ea typeface="Meiryo UI" panose="020B0604030504040204" pitchFamily="50" charset="-128"/>
                <a:sym typeface="+mn-lt"/>
              </a:rPr>
            </a:br>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771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5qivlrb">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4065</Words>
  <Application>Microsoft Office PowerPoint</Application>
  <PresentationFormat>Widescreen</PresentationFormat>
  <Paragraphs>531</Paragraphs>
  <Slides>43</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等线</vt:lpstr>
      <vt:lpstr>Meiryo UI</vt:lpstr>
      <vt:lpstr>Microsoft JhengHei</vt:lpstr>
      <vt:lpstr>Microsoft JhengHei</vt:lpstr>
      <vt:lpstr>新細明體</vt:lpstr>
      <vt:lpstr>Arial</vt:lpstr>
      <vt:lpstr>Calibri</vt:lpstr>
      <vt:lpstr>Corbel</vt:lpstr>
      <vt:lpstr>Verdana</vt:lpstr>
      <vt:lpstr>Office 佈景主題</vt:lpstr>
      <vt:lpstr>PowerPoint Presentation</vt:lpstr>
      <vt:lpstr>ホームユーザーがデジタルライフを楽しむための2.5GbE TS-262(2ベイ) / TS-462(4ベイ)</vt:lpstr>
      <vt:lpstr>PowerPoint Presentation</vt:lpstr>
      <vt:lpstr>PowerPoint Presentation</vt:lpstr>
      <vt:lpstr>PowerPoint Presentation</vt:lpstr>
      <vt:lpstr>低コストでパフォーマンスを向上させる M.2 NVMe SSDキャッシュ</vt:lpstr>
      <vt:lpstr>Qtier™ Drives Auto-Tiering は、 ストレージ層間のデータを常に最適化します</vt:lpstr>
      <vt:lpstr>PowerPoint Presentation</vt:lpstr>
      <vt:lpstr>新型TS-262/TS-462の正面図</vt:lpstr>
      <vt:lpstr>新型TS-262/TS-462の背面図</vt:lpstr>
      <vt:lpstr>HDDやSSDの取り付けが簡単です</vt:lpstr>
      <vt:lpstr> TS-262/TS-462の仕様</vt:lpstr>
      <vt:lpstr>PowerPoint Presentation</vt:lpstr>
      <vt:lpstr>2.5GbEの性能をフルに活かし 2.5倍にファイル転送を高速化(1GbEと比較)</vt:lpstr>
      <vt:lpstr>TS-262: オプションの10GbEカードで より高速なネットワーク伝送</vt:lpstr>
      <vt:lpstr>TS-462: オプションの10GbEカードで より高速なネットワーク伝送</vt:lpstr>
      <vt:lpstr>Live Demo</vt:lpstr>
      <vt:lpstr>オプション対応の USB/SATA JBOD &amp; RAIDストレージ拡張ユニット</vt:lpstr>
      <vt:lpstr>QNAPエンクロージャーは NASの2つのモードをサポートしています</vt:lpstr>
      <vt:lpstr>仮想JBODを使用してNASの容量を拡張</vt:lpstr>
      <vt:lpstr>Qfinder Pro NASの検索、接続、設定をサポート</vt:lpstr>
      <vt:lpstr>最新QTS 5.0.1 NAS OSに対応</vt:lpstr>
      <vt:lpstr>myQNAPcloudでいつでもデータにアクセスし、共有することができます</vt:lpstr>
      <vt:lpstr>重複排除でデータをバックアップ</vt:lpstr>
      <vt:lpstr>DA Drive Analyzer   ドライブの故障を予測し、ダウンタイムを最小化</vt:lpstr>
      <vt:lpstr>ランサムウェアの脅威に対抗するための スナップショット</vt:lpstr>
      <vt:lpstr>PowerPoint Presentation</vt:lpstr>
      <vt:lpstr>インテリジェントで自動化されたファイル管理</vt:lpstr>
      <vt:lpstr>QNAPはファイル管理のあらゆるニーズを満たします</vt:lpstr>
      <vt:lpstr>OCR: ドキュメントのデジタル化に最適なソリューション</vt:lpstr>
      <vt:lpstr>内蔵　Intel® OpenVINO™ AIエンジンによる高速画像識別</vt:lpstr>
      <vt:lpstr>Qsync: 個人/チーム向けのクロスデバイスファイル同期</vt:lpstr>
      <vt:lpstr>様々なA/Vニーズに対応する HybridDesk Station</vt:lpstr>
      <vt:lpstr>多彩なHybridDesk Stationアプリケーション</vt:lpstr>
      <vt:lpstr>フル4K UHDマルチメディア体験</vt:lpstr>
      <vt:lpstr>QVR Elite  スマート監視システム</vt:lpstr>
      <vt:lpstr>QVR Eliteは強力な IP監視カメラ管理・サポート機能を備えています</vt:lpstr>
      <vt:lpstr>QNAPアプライアンス用内蔵型ファイアウォール</vt:lpstr>
      <vt:lpstr>安全&amp;安心な通信</vt:lpstr>
      <vt:lpstr>QuFTP: リモートファイルFTPアクセスサービス</vt:lpstr>
      <vt:lpstr>TS-x62 / TS-x64の外観が似ていますが、どのように選べばよいのでしょうか?</vt:lpstr>
      <vt:lpstr>2年間の標準保証 オプションで最大5年間の保証を提供します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2023-05-17T07:27:04Z</dcterms:created>
  <dcterms:modified xsi:type="dcterms:W3CDTF">2023-05-17T07:27:20Z</dcterms:modified>
</cp:coreProperties>
</file>