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authors.xml" ContentType="application/vnd.ms-powerpoint.author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917" r:id="rId1"/>
  </p:sldMasterIdLst>
  <p:notesMasterIdLst>
    <p:notesMasterId r:id="rId31"/>
  </p:notesMasterIdLst>
  <p:sldIdLst>
    <p:sldId id="1554" r:id="rId2"/>
    <p:sldId id="1555" r:id="rId3"/>
    <p:sldId id="1556" r:id="rId4"/>
    <p:sldId id="1557" r:id="rId5"/>
    <p:sldId id="1558" r:id="rId6"/>
    <p:sldId id="1559" r:id="rId7"/>
    <p:sldId id="1560" r:id="rId8"/>
    <p:sldId id="1561" r:id="rId9"/>
    <p:sldId id="1562" r:id="rId10"/>
    <p:sldId id="1563" r:id="rId11"/>
    <p:sldId id="1564" r:id="rId12"/>
    <p:sldId id="1565" r:id="rId13"/>
    <p:sldId id="1566" r:id="rId14"/>
    <p:sldId id="1567" r:id="rId15"/>
    <p:sldId id="1568" r:id="rId16"/>
    <p:sldId id="1569" r:id="rId17"/>
    <p:sldId id="1570" r:id="rId18"/>
    <p:sldId id="1571" r:id="rId19"/>
    <p:sldId id="1572" r:id="rId20"/>
    <p:sldId id="1573" r:id="rId21"/>
    <p:sldId id="1574" r:id="rId22"/>
    <p:sldId id="1575" r:id="rId23"/>
    <p:sldId id="1576" r:id="rId24"/>
    <p:sldId id="1577" r:id="rId25"/>
    <p:sldId id="1578" r:id="rId26"/>
    <p:sldId id="1579" r:id="rId27"/>
    <p:sldId id="1580" r:id="rId28"/>
    <p:sldId id="1581" r:id="rId29"/>
    <p:sldId id="1582" r:id="rId3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F904EF9-05AF-DA1F-2ACB-A46FF2BBE275}" name="Ricky Ho 何佾龍" initials="RH何" userId="S::rickyho@qnap.com::c645d475-58f8-4554-9c20-ed35686a3d0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066F0"/>
    <a:srgbClr val="99E0FD"/>
    <a:srgbClr val="2CC6ED"/>
    <a:srgbClr val="2D0358"/>
    <a:srgbClr val="FF02FF"/>
    <a:srgbClr val="00B2B2"/>
    <a:srgbClr val="0000FF"/>
    <a:srgbClr val="00918E"/>
    <a:srgbClr val="B43300"/>
    <a:srgbClr val="2FC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3CDC3AC-71C8-427E-B8CF-9A85CAA334E9}" v="8" dt="2022-09-15T06:53:01.517"/>
    <p1510:client id="{F72237F6-1C37-CECB-C1C2-8C1D31FA0B51}" v="987" dt="2022-12-09T08:55:34.41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中等深淺樣式 2 - 輔色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中等深淺樣式 2 - 輔色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FD0F851-EC5A-4D38-B0AD-8093EC10F338}" styleName="淺色樣式 1 - 輔色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8D230F3-CF80-4859-8CE7-A43EE81993B5}" styleName="淺色樣式 1 - 輔色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E8034E78-7F5D-4C2E-B375-FC64B27BC917}" styleName="深色樣式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0A15C55-8517-42AA-B614-E9B94910E393}" styleName="中等深淺樣式 2 - 輔色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中等深淺樣式 2 - 輔色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B9631B5-78F2-41C9-869B-9F39066F8104}" styleName="中等深淺樣式 3 - 輔色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85BE263C-DBD7-4A20-BB59-AAB30ACAA65A}" styleName="中等深淺樣式 3 - 輔色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A488322-F2BA-4B5B-9748-0D474271808F}" styleName="中等深淺樣式 3 - 輔色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E171933-4619-4E11-9A3F-F7608DF75F80}" styleName="中等深淺樣式 1 - 輔色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F5AB1C69-6EDB-4FF4-983F-18BD219EF322}" styleName="中等深淺樣式 2 - 輔色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中等深淺樣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2" d="100"/>
          <a:sy n="42" d="100"/>
        </p:scale>
        <p:origin x="77" y="7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6/11/relationships/changesInfo" Target="changesInfos/changesInfo1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40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Yvonne Tsai 蔡亞彣" userId="8f1c54c7-c199-4e8e-aa94-a666be70c841" providerId="ADAL" clId="{CA7081B4-3598-4171-A6D9-46A3F8CB01C9}"/>
    <pc:docChg chg="undo redo custSel addSld delSld modSld sldOrd modMainMaster">
      <pc:chgData name="Yvonne Tsai 蔡亞彣" userId="8f1c54c7-c199-4e8e-aa94-a666be70c841" providerId="ADAL" clId="{CA7081B4-3598-4171-A6D9-46A3F8CB01C9}" dt="2022-08-30T06:07:09.170" v="609" actId="207"/>
      <pc:docMkLst>
        <pc:docMk/>
      </pc:docMkLst>
      <pc:sldChg chg="delSp mod modCm">
        <pc:chgData name="Yvonne Tsai 蔡亞彣" userId="8f1c54c7-c199-4e8e-aa94-a666be70c841" providerId="ADAL" clId="{CA7081B4-3598-4171-A6D9-46A3F8CB01C9}" dt="2022-08-29T06:22:36.396" v="2" actId="2056"/>
        <pc:sldMkLst>
          <pc:docMk/>
          <pc:sldMk cId="2396596706" sldId="270"/>
        </pc:sldMkLst>
        <pc:picChg chg="del">
          <ac:chgData name="Yvonne Tsai 蔡亞彣" userId="8f1c54c7-c199-4e8e-aa94-a666be70c841" providerId="ADAL" clId="{CA7081B4-3598-4171-A6D9-46A3F8CB01C9}" dt="2022-08-29T06:22:36.283" v="1" actId="478"/>
          <ac:picMkLst>
            <pc:docMk/>
            <pc:sldMk cId="2396596706" sldId="270"/>
            <ac:picMk id="3" creationId="{DB67368E-9F14-A5DE-228C-5C3BD94FFD88}"/>
          </ac:picMkLst>
        </pc:picChg>
      </pc:sldChg>
      <pc:sldChg chg="modSp mod chgLayout">
        <pc:chgData name="Yvonne Tsai 蔡亞彣" userId="8f1c54c7-c199-4e8e-aa94-a666be70c841" providerId="ADAL" clId="{CA7081B4-3598-4171-A6D9-46A3F8CB01C9}" dt="2022-08-29T08:32:27.515" v="61" actId="700"/>
        <pc:sldMkLst>
          <pc:docMk/>
          <pc:sldMk cId="1161654585" sldId="276"/>
        </pc:sldMkLst>
        <pc:spChg chg="mod ord">
          <ac:chgData name="Yvonne Tsai 蔡亞彣" userId="8f1c54c7-c199-4e8e-aa94-a666be70c841" providerId="ADAL" clId="{CA7081B4-3598-4171-A6D9-46A3F8CB01C9}" dt="2022-08-29T08:32:27.515" v="61" actId="700"/>
          <ac:spMkLst>
            <pc:docMk/>
            <pc:sldMk cId="1161654585" sldId="276"/>
            <ac:spMk id="2" creationId="{00000000-0000-0000-0000-000000000000}"/>
          </ac:spMkLst>
        </pc:spChg>
      </pc:sldChg>
      <pc:sldChg chg="addSp delSp modSp mod modClrScheme chgLayout">
        <pc:chgData name="Yvonne Tsai 蔡亞彣" userId="8f1c54c7-c199-4e8e-aa94-a666be70c841" providerId="ADAL" clId="{CA7081B4-3598-4171-A6D9-46A3F8CB01C9}" dt="2022-08-29T08:39:41.292" v="188" actId="1035"/>
        <pc:sldMkLst>
          <pc:docMk/>
          <pc:sldMk cId="2157612850" sldId="277"/>
        </pc:sldMkLst>
        <pc:spChg chg="add del mod ord">
          <ac:chgData name="Yvonne Tsai 蔡亞彣" userId="8f1c54c7-c199-4e8e-aa94-a666be70c841" providerId="ADAL" clId="{CA7081B4-3598-4171-A6D9-46A3F8CB01C9}" dt="2022-08-29T08:34:39.640" v="91" actId="478"/>
          <ac:spMkLst>
            <pc:docMk/>
            <pc:sldMk cId="2157612850" sldId="277"/>
            <ac:spMk id="2" creationId="{5C726CB1-4003-6807-1E9B-F71A55D4BF0E}"/>
          </ac:spMkLst>
        </pc:spChg>
        <pc:spChg chg="mod">
          <ac:chgData name="Yvonne Tsai 蔡亞彣" userId="8f1c54c7-c199-4e8e-aa94-a666be70c841" providerId="ADAL" clId="{CA7081B4-3598-4171-A6D9-46A3F8CB01C9}" dt="2022-08-29T08:39:41.292" v="188" actId="1035"/>
          <ac:spMkLst>
            <pc:docMk/>
            <pc:sldMk cId="2157612850" sldId="277"/>
            <ac:spMk id="8" creationId="{52663677-D207-497B-93AF-E54C7EF1C282}"/>
          </ac:spMkLst>
        </pc:spChg>
        <pc:spChg chg="add del mod">
          <ac:chgData name="Yvonne Tsai 蔡亞彣" userId="8f1c54c7-c199-4e8e-aa94-a666be70c841" providerId="ADAL" clId="{CA7081B4-3598-4171-A6D9-46A3F8CB01C9}" dt="2022-08-29T08:34:41.436" v="92" actId="478"/>
          <ac:spMkLst>
            <pc:docMk/>
            <pc:sldMk cId="2157612850" sldId="277"/>
            <ac:spMk id="9" creationId="{9BFD754A-A795-7178-924B-7446C9767B29}"/>
          </ac:spMkLst>
        </pc:spChg>
        <pc:spChg chg="mod">
          <ac:chgData name="Yvonne Tsai 蔡亞彣" userId="8f1c54c7-c199-4e8e-aa94-a666be70c841" providerId="ADAL" clId="{CA7081B4-3598-4171-A6D9-46A3F8CB01C9}" dt="2022-08-29T08:35:01.256" v="100" actId="164"/>
          <ac:spMkLst>
            <pc:docMk/>
            <pc:sldMk cId="2157612850" sldId="277"/>
            <ac:spMk id="14" creationId="{701019CE-FB9F-48B9-A5E8-893BE36C8A09}"/>
          </ac:spMkLst>
        </pc:spChg>
        <pc:spChg chg="mod topLvl">
          <ac:chgData name="Yvonne Tsai 蔡亞彣" userId="8f1c54c7-c199-4e8e-aa94-a666be70c841" providerId="ADAL" clId="{CA7081B4-3598-4171-A6D9-46A3F8CB01C9}" dt="2022-08-29T08:39:41.292" v="188" actId="1035"/>
          <ac:spMkLst>
            <pc:docMk/>
            <pc:sldMk cId="2157612850" sldId="277"/>
            <ac:spMk id="17" creationId="{4DB6EFCF-4216-9E62-0063-53A5076C793A}"/>
          </ac:spMkLst>
        </pc:spChg>
        <pc:grpChg chg="add del mod">
          <ac:chgData name="Yvonne Tsai 蔡亞彣" userId="8f1c54c7-c199-4e8e-aa94-a666be70c841" providerId="ADAL" clId="{CA7081B4-3598-4171-A6D9-46A3F8CB01C9}" dt="2022-08-29T08:36:54.985" v="118" actId="21"/>
          <ac:grpSpMkLst>
            <pc:docMk/>
            <pc:sldMk cId="2157612850" sldId="277"/>
            <ac:grpSpMk id="10" creationId="{BCC24CA1-BA05-C467-C3A0-6C79CD9D5C73}"/>
          </ac:grpSpMkLst>
        </pc:grpChg>
        <pc:grpChg chg="add del mod">
          <ac:chgData name="Yvonne Tsai 蔡亞彣" userId="8f1c54c7-c199-4e8e-aa94-a666be70c841" providerId="ADAL" clId="{CA7081B4-3598-4171-A6D9-46A3F8CB01C9}" dt="2022-08-29T08:39:05.381" v="143" actId="165"/>
          <ac:grpSpMkLst>
            <pc:docMk/>
            <pc:sldMk cId="2157612850" sldId="277"/>
            <ac:grpSpMk id="16" creationId="{C4D3EF7F-1385-F665-58C3-17C233C175C6}"/>
          </ac:grpSpMkLst>
        </pc:grpChg>
        <pc:picChg chg="add mod">
          <ac:chgData name="Yvonne Tsai 蔡亞彣" userId="8f1c54c7-c199-4e8e-aa94-a666be70c841" providerId="ADAL" clId="{CA7081B4-3598-4171-A6D9-46A3F8CB01C9}" dt="2022-08-29T08:35:01.256" v="100" actId="164"/>
          <ac:picMkLst>
            <pc:docMk/>
            <pc:sldMk cId="2157612850" sldId="277"/>
            <ac:picMk id="5" creationId="{03B9469D-CCF4-3748-91BC-ED2E11AB9C75}"/>
          </ac:picMkLst>
        </pc:picChg>
        <pc:picChg chg="add del mod">
          <ac:chgData name="Yvonne Tsai 蔡亞彣" userId="8f1c54c7-c199-4e8e-aa94-a666be70c841" providerId="ADAL" clId="{CA7081B4-3598-4171-A6D9-46A3F8CB01C9}" dt="2022-08-29T08:36:54.985" v="118" actId="21"/>
          <ac:picMkLst>
            <pc:docMk/>
            <pc:sldMk cId="2157612850" sldId="277"/>
            <ac:picMk id="15" creationId="{49A231B2-EACF-1F74-F996-7AF3E9EE7A11}"/>
          </ac:picMkLst>
        </pc:picChg>
        <pc:picChg chg="mod topLvl">
          <ac:chgData name="Yvonne Tsai 蔡亞彣" userId="8f1c54c7-c199-4e8e-aa94-a666be70c841" providerId="ADAL" clId="{CA7081B4-3598-4171-A6D9-46A3F8CB01C9}" dt="2022-08-29T08:39:41.292" v="188" actId="1035"/>
          <ac:picMkLst>
            <pc:docMk/>
            <pc:sldMk cId="2157612850" sldId="277"/>
            <ac:picMk id="18" creationId="{4F3E100A-0EC1-517D-CA71-811B566EE287}"/>
          </ac:picMkLst>
        </pc:picChg>
        <pc:picChg chg="add mod">
          <ac:chgData name="Yvonne Tsai 蔡亞彣" userId="8f1c54c7-c199-4e8e-aa94-a666be70c841" providerId="ADAL" clId="{CA7081B4-3598-4171-A6D9-46A3F8CB01C9}" dt="2022-08-29T08:37:03.796" v="119"/>
          <ac:picMkLst>
            <pc:docMk/>
            <pc:sldMk cId="2157612850" sldId="277"/>
            <ac:picMk id="19" creationId="{11223C2E-C5F2-62D2-4CDB-5245F7A3D9F4}"/>
          </ac:picMkLst>
        </pc:picChg>
        <pc:picChg chg="add mod">
          <ac:chgData name="Yvonne Tsai 蔡亞彣" userId="8f1c54c7-c199-4e8e-aa94-a666be70c841" providerId="ADAL" clId="{CA7081B4-3598-4171-A6D9-46A3F8CB01C9}" dt="2022-08-29T08:38:31.123" v="132" actId="1076"/>
          <ac:picMkLst>
            <pc:docMk/>
            <pc:sldMk cId="2157612850" sldId="277"/>
            <ac:picMk id="21" creationId="{8CA17200-D14F-8AC9-DA22-F9A99617B481}"/>
          </ac:picMkLst>
        </pc:picChg>
        <pc:cxnChg chg="del mod">
          <ac:chgData name="Yvonne Tsai 蔡亞彣" userId="8f1c54c7-c199-4e8e-aa94-a666be70c841" providerId="ADAL" clId="{CA7081B4-3598-4171-A6D9-46A3F8CB01C9}" dt="2022-08-29T08:33:07.428" v="67" actId="478"/>
          <ac:cxnSpMkLst>
            <pc:docMk/>
            <pc:sldMk cId="2157612850" sldId="277"/>
            <ac:cxnSpMk id="6" creationId="{C78FF182-A52C-4DF0-B2F4-6BE2CE50A8C3}"/>
          </ac:cxnSpMkLst>
        </pc:cxnChg>
        <pc:cxnChg chg="add mod">
          <ac:chgData name="Yvonne Tsai 蔡亞彣" userId="8f1c54c7-c199-4e8e-aa94-a666be70c841" providerId="ADAL" clId="{CA7081B4-3598-4171-A6D9-46A3F8CB01C9}" dt="2022-08-29T08:39:41.292" v="188" actId="1035"/>
          <ac:cxnSpMkLst>
            <pc:docMk/>
            <pc:sldMk cId="2157612850" sldId="277"/>
            <ac:cxnSpMk id="11" creationId="{05A6666C-F86B-9168-354F-78A7EC83E757}"/>
          </ac:cxnSpMkLst>
        </pc:cxnChg>
      </pc:sldChg>
      <pc:sldChg chg="modSp mod">
        <pc:chgData name="Yvonne Tsai 蔡亞彣" userId="8f1c54c7-c199-4e8e-aa94-a666be70c841" providerId="ADAL" clId="{CA7081B4-3598-4171-A6D9-46A3F8CB01C9}" dt="2022-08-30T02:07:30.335" v="501" actId="108"/>
        <pc:sldMkLst>
          <pc:docMk/>
          <pc:sldMk cId="3450049745" sldId="278"/>
        </pc:sldMkLst>
        <pc:spChg chg="mod">
          <ac:chgData name="Yvonne Tsai 蔡亞彣" userId="8f1c54c7-c199-4e8e-aa94-a666be70c841" providerId="ADAL" clId="{CA7081B4-3598-4171-A6D9-46A3F8CB01C9}" dt="2022-08-30T02:07:30.335" v="501" actId="108"/>
          <ac:spMkLst>
            <pc:docMk/>
            <pc:sldMk cId="3450049745" sldId="278"/>
            <ac:spMk id="3" creationId="{00000000-0000-0000-0000-000000000000}"/>
          </ac:spMkLst>
        </pc:spChg>
      </pc:sldChg>
      <pc:sldChg chg="addSp delSp modSp mod">
        <pc:chgData name="Yvonne Tsai 蔡亞彣" userId="8f1c54c7-c199-4e8e-aa94-a666be70c841" providerId="ADAL" clId="{CA7081B4-3598-4171-A6D9-46A3F8CB01C9}" dt="2022-08-30T02:07:18.460" v="499" actId="948"/>
        <pc:sldMkLst>
          <pc:docMk/>
          <pc:sldMk cId="79391164" sldId="279"/>
        </pc:sldMkLst>
        <pc:spChg chg="mod">
          <ac:chgData name="Yvonne Tsai 蔡亞彣" userId="8f1c54c7-c199-4e8e-aa94-a666be70c841" providerId="ADAL" clId="{CA7081B4-3598-4171-A6D9-46A3F8CB01C9}" dt="2022-08-30T02:07:18.460" v="499" actId="948"/>
          <ac:spMkLst>
            <pc:docMk/>
            <pc:sldMk cId="79391164" sldId="279"/>
            <ac:spMk id="3" creationId="{00000000-0000-0000-0000-000000000000}"/>
          </ac:spMkLst>
        </pc:spChg>
        <pc:picChg chg="add mod">
          <ac:chgData name="Yvonne Tsai 蔡亞彣" userId="8f1c54c7-c199-4e8e-aa94-a666be70c841" providerId="ADAL" clId="{CA7081B4-3598-4171-A6D9-46A3F8CB01C9}" dt="2022-08-30T02:07:10.306" v="498" actId="1076"/>
          <ac:picMkLst>
            <pc:docMk/>
            <pc:sldMk cId="79391164" sldId="279"/>
            <ac:picMk id="4" creationId="{C6E7E181-C589-DF8B-7833-3DDA1B3BC324}"/>
          </ac:picMkLst>
        </pc:picChg>
        <pc:picChg chg="del">
          <ac:chgData name="Yvonne Tsai 蔡亞彣" userId="8f1c54c7-c199-4e8e-aa94-a666be70c841" providerId="ADAL" clId="{CA7081B4-3598-4171-A6D9-46A3F8CB01C9}" dt="2022-08-30T02:07:07.372" v="497" actId="478"/>
          <ac:picMkLst>
            <pc:docMk/>
            <pc:sldMk cId="79391164" sldId="279"/>
            <ac:picMk id="8" creationId="{1E3215D6-D929-063B-F4FB-D62AB27C71F0}"/>
          </ac:picMkLst>
        </pc:picChg>
      </pc:sldChg>
      <pc:sldChg chg="modSp mod">
        <pc:chgData name="Yvonne Tsai 蔡亞彣" userId="8f1c54c7-c199-4e8e-aa94-a666be70c841" providerId="ADAL" clId="{CA7081B4-3598-4171-A6D9-46A3F8CB01C9}" dt="2022-08-30T02:07:27.118" v="500" actId="108"/>
        <pc:sldMkLst>
          <pc:docMk/>
          <pc:sldMk cId="2096660754" sldId="280"/>
        </pc:sldMkLst>
        <pc:spChg chg="mod">
          <ac:chgData name="Yvonne Tsai 蔡亞彣" userId="8f1c54c7-c199-4e8e-aa94-a666be70c841" providerId="ADAL" clId="{CA7081B4-3598-4171-A6D9-46A3F8CB01C9}" dt="2022-08-30T02:07:27.118" v="500" actId="108"/>
          <ac:spMkLst>
            <pc:docMk/>
            <pc:sldMk cId="2096660754" sldId="280"/>
            <ac:spMk id="3" creationId="{00000000-0000-0000-0000-000000000000}"/>
          </ac:spMkLst>
        </pc:spChg>
      </pc:sldChg>
      <pc:sldChg chg="modSp mod">
        <pc:chgData name="Yvonne Tsai 蔡亞彣" userId="8f1c54c7-c199-4e8e-aa94-a666be70c841" providerId="ADAL" clId="{CA7081B4-3598-4171-A6D9-46A3F8CB01C9}" dt="2022-08-30T02:07:45.407" v="504" actId="108"/>
        <pc:sldMkLst>
          <pc:docMk/>
          <pc:sldMk cId="2752023326" sldId="281"/>
        </pc:sldMkLst>
        <pc:spChg chg="mod">
          <ac:chgData name="Yvonne Tsai 蔡亞彣" userId="8f1c54c7-c199-4e8e-aa94-a666be70c841" providerId="ADAL" clId="{CA7081B4-3598-4171-A6D9-46A3F8CB01C9}" dt="2022-08-30T02:07:45.407" v="504" actId="108"/>
          <ac:spMkLst>
            <pc:docMk/>
            <pc:sldMk cId="2752023326" sldId="281"/>
            <ac:spMk id="3" creationId="{00000000-0000-0000-0000-000000000000}"/>
          </ac:spMkLst>
        </pc:spChg>
      </pc:sldChg>
      <pc:sldChg chg="modSp mod">
        <pc:chgData name="Yvonne Tsai 蔡亞彣" userId="8f1c54c7-c199-4e8e-aa94-a666be70c841" providerId="ADAL" clId="{CA7081B4-3598-4171-A6D9-46A3F8CB01C9}" dt="2022-08-29T08:49:56.612" v="341" actId="108"/>
        <pc:sldMkLst>
          <pc:docMk/>
          <pc:sldMk cId="4030327832" sldId="312"/>
        </pc:sldMkLst>
        <pc:spChg chg="mod">
          <ac:chgData name="Yvonne Tsai 蔡亞彣" userId="8f1c54c7-c199-4e8e-aa94-a666be70c841" providerId="ADAL" clId="{CA7081B4-3598-4171-A6D9-46A3F8CB01C9}" dt="2022-08-29T08:49:44.526" v="337" actId="122"/>
          <ac:spMkLst>
            <pc:docMk/>
            <pc:sldMk cId="4030327832" sldId="312"/>
            <ac:spMk id="31" creationId="{5D412FA2-CCCA-5DEA-7BDB-D7E5BBE8F693}"/>
          </ac:spMkLst>
        </pc:spChg>
        <pc:spChg chg="mod">
          <ac:chgData name="Yvonne Tsai 蔡亞彣" userId="8f1c54c7-c199-4e8e-aa94-a666be70c841" providerId="ADAL" clId="{CA7081B4-3598-4171-A6D9-46A3F8CB01C9}" dt="2022-08-29T08:49:46.989" v="338" actId="108"/>
          <ac:spMkLst>
            <pc:docMk/>
            <pc:sldMk cId="4030327832" sldId="312"/>
            <ac:spMk id="32" creationId="{0A95DDEF-C72A-545A-CC6A-AA3BD87C2C5F}"/>
          </ac:spMkLst>
        </pc:spChg>
        <pc:spChg chg="mod">
          <ac:chgData name="Yvonne Tsai 蔡亞彣" userId="8f1c54c7-c199-4e8e-aa94-a666be70c841" providerId="ADAL" clId="{CA7081B4-3598-4171-A6D9-46A3F8CB01C9}" dt="2022-08-29T08:49:50.729" v="340" actId="108"/>
          <ac:spMkLst>
            <pc:docMk/>
            <pc:sldMk cId="4030327832" sldId="312"/>
            <ac:spMk id="34" creationId="{7A965920-4937-33EC-590A-9A52FC0F1D1F}"/>
          </ac:spMkLst>
        </pc:spChg>
        <pc:spChg chg="mod">
          <ac:chgData name="Yvonne Tsai 蔡亞彣" userId="8f1c54c7-c199-4e8e-aa94-a666be70c841" providerId="ADAL" clId="{CA7081B4-3598-4171-A6D9-46A3F8CB01C9}" dt="2022-08-29T08:49:56.612" v="341" actId="108"/>
          <ac:spMkLst>
            <pc:docMk/>
            <pc:sldMk cId="4030327832" sldId="312"/>
            <ac:spMk id="35" creationId="{22CCDB9F-623C-411D-ADEE-89C9C7F3F537}"/>
          </ac:spMkLst>
        </pc:spChg>
        <pc:spChg chg="mod">
          <ac:chgData name="Yvonne Tsai 蔡亞彣" userId="8f1c54c7-c199-4e8e-aa94-a666be70c841" providerId="ADAL" clId="{CA7081B4-3598-4171-A6D9-46A3F8CB01C9}" dt="2022-08-29T08:49:48.925" v="339" actId="108"/>
          <ac:spMkLst>
            <pc:docMk/>
            <pc:sldMk cId="4030327832" sldId="312"/>
            <ac:spMk id="36" creationId="{E548AF2C-7DFC-881D-CC1D-6A52FE44B808}"/>
          </ac:spMkLst>
        </pc:spChg>
      </pc:sldChg>
      <pc:sldChg chg="modSp mod modClrScheme chgLayout">
        <pc:chgData name="Yvonne Tsai 蔡亞彣" userId="8f1c54c7-c199-4e8e-aa94-a666be70c841" providerId="ADAL" clId="{CA7081B4-3598-4171-A6D9-46A3F8CB01C9}" dt="2022-08-29T08:44:02.860" v="225" actId="700"/>
        <pc:sldMkLst>
          <pc:docMk/>
          <pc:sldMk cId="1651153174" sldId="314"/>
        </pc:sldMkLst>
        <pc:spChg chg="mod ord">
          <ac:chgData name="Yvonne Tsai 蔡亞彣" userId="8f1c54c7-c199-4e8e-aa94-a666be70c841" providerId="ADAL" clId="{CA7081B4-3598-4171-A6D9-46A3F8CB01C9}" dt="2022-08-29T08:44:02.860" v="225" actId="700"/>
          <ac:spMkLst>
            <pc:docMk/>
            <pc:sldMk cId="1651153174" sldId="314"/>
            <ac:spMk id="2" creationId="{00000000-0000-0000-0000-000000000000}"/>
          </ac:spMkLst>
        </pc:spChg>
      </pc:sldChg>
      <pc:sldChg chg="modSp mod modClrScheme chgLayout">
        <pc:chgData name="Yvonne Tsai 蔡亞彣" userId="8f1c54c7-c199-4e8e-aa94-a666be70c841" providerId="ADAL" clId="{CA7081B4-3598-4171-A6D9-46A3F8CB01C9}" dt="2022-08-29T08:44:02.860" v="225" actId="700"/>
        <pc:sldMkLst>
          <pc:docMk/>
          <pc:sldMk cId="1001387861" sldId="316"/>
        </pc:sldMkLst>
        <pc:spChg chg="mod ord">
          <ac:chgData name="Yvonne Tsai 蔡亞彣" userId="8f1c54c7-c199-4e8e-aa94-a666be70c841" providerId="ADAL" clId="{CA7081B4-3598-4171-A6D9-46A3F8CB01C9}" dt="2022-08-29T08:44:02.860" v="225" actId="700"/>
          <ac:spMkLst>
            <pc:docMk/>
            <pc:sldMk cId="1001387861" sldId="316"/>
            <ac:spMk id="2" creationId="{00000000-0000-0000-0000-000000000000}"/>
          </ac:spMkLst>
        </pc:spChg>
      </pc:sldChg>
      <pc:sldChg chg="modSp mod">
        <pc:chgData name="Yvonne Tsai 蔡亞彣" userId="8f1c54c7-c199-4e8e-aa94-a666be70c841" providerId="ADAL" clId="{CA7081B4-3598-4171-A6D9-46A3F8CB01C9}" dt="2022-08-30T02:06:22.519" v="493" actId="108"/>
        <pc:sldMkLst>
          <pc:docMk/>
          <pc:sldMk cId="3033706924" sldId="1488"/>
        </pc:sldMkLst>
        <pc:spChg chg="mod">
          <ac:chgData name="Yvonne Tsai 蔡亞彣" userId="8f1c54c7-c199-4e8e-aa94-a666be70c841" providerId="ADAL" clId="{CA7081B4-3598-4171-A6D9-46A3F8CB01C9}" dt="2022-08-30T01:49:02.916" v="437" actId="1076"/>
          <ac:spMkLst>
            <pc:docMk/>
            <pc:sldMk cId="3033706924" sldId="1488"/>
            <ac:spMk id="19" creationId="{DE75B96B-FBF4-0384-A114-DF5B841223BF}"/>
          </ac:spMkLst>
        </pc:spChg>
        <pc:spChg chg="mod">
          <ac:chgData name="Yvonne Tsai 蔡亞彣" userId="8f1c54c7-c199-4e8e-aa94-a666be70c841" providerId="ADAL" clId="{CA7081B4-3598-4171-A6D9-46A3F8CB01C9}" dt="2022-08-30T01:48:53.415" v="434" actId="12788"/>
          <ac:spMkLst>
            <pc:docMk/>
            <pc:sldMk cId="3033706924" sldId="1488"/>
            <ac:spMk id="23" creationId="{53983291-593F-EB2F-AD1C-35C8C9874E46}"/>
          </ac:spMkLst>
        </pc:spChg>
        <pc:spChg chg="mod">
          <ac:chgData name="Yvonne Tsai 蔡亞彣" userId="8f1c54c7-c199-4e8e-aa94-a666be70c841" providerId="ADAL" clId="{CA7081B4-3598-4171-A6D9-46A3F8CB01C9}" dt="2022-08-30T02:06:22.519" v="493" actId="108"/>
          <ac:spMkLst>
            <pc:docMk/>
            <pc:sldMk cId="3033706924" sldId="1488"/>
            <ac:spMk id="27" creationId="{9F31C45F-A5A1-42CB-84A2-81501624DEBE}"/>
          </ac:spMkLst>
        </pc:spChg>
        <pc:spChg chg="mod">
          <ac:chgData name="Yvonne Tsai 蔡亞彣" userId="8f1c54c7-c199-4e8e-aa94-a666be70c841" providerId="ADAL" clId="{CA7081B4-3598-4171-A6D9-46A3F8CB01C9}" dt="2022-08-30T01:48:56.165" v="435" actId="1076"/>
          <ac:spMkLst>
            <pc:docMk/>
            <pc:sldMk cId="3033706924" sldId="1488"/>
            <ac:spMk id="35" creationId="{597B0623-F4EF-4883-8B69-DC4178A7190E}"/>
          </ac:spMkLst>
        </pc:spChg>
        <pc:spChg chg="mod">
          <ac:chgData name="Yvonne Tsai 蔡亞彣" userId="8f1c54c7-c199-4e8e-aa94-a666be70c841" providerId="ADAL" clId="{CA7081B4-3598-4171-A6D9-46A3F8CB01C9}" dt="2022-08-30T01:49:00.478" v="436" actId="1076"/>
          <ac:spMkLst>
            <pc:docMk/>
            <pc:sldMk cId="3033706924" sldId="1488"/>
            <ac:spMk id="37" creationId="{ACC2339C-6CC0-4242-9DEE-9949FE76D934}"/>
          </ac:spMkLst>
        </pc:spChg>
        <pc:picChg chg="mod">
          <ac:chgData name="Yvonne Tsai 蔡亞彣" userId="8f1c54c7-c199-4e8e-aa94-a666be70c841" providerId="ADAL" clId="{CA7081B4-3598-4171-A6D9-46A3F8CB01C9}" dt="2022-08-30T01:49:00.478" v="436" actId="1076"/>
          <ac:picMkLst>
            <pc:docMk/>
            <pc:sldMk cId="3033706924" sldId="1488"/>
            <ac:picMk id="3" creationId="{2E8835D4-3ECC-4E91-91B5-8FC0E7CAFFD2}"/>
          </ac:picMkLst>
        </pc:picChg>
        <pc:picChg chg="mod">
          <ac:chgData name="Yvonne Tsai 蔡亞彣" userId="8f1c54c7-c199-4e8e-aa94-a666be70c841" providerId="ADAL" clId="{CA7081B4-3598-4171-A6D9-46A3F8CB01C9}" dt="2022-08-30T01:48:56.165" v="435" actId="1076"/>
          <ac:picMkLst>
            <pc:docMk/>
            <pc:sldMk cId="3033706924" sldId="1488"/>
            <ac:picMk id="4" creationId="{DE3A47C4-2A65-2DCE-FB1A-DF2606012C30}"/>
          </ac:picMkLst>
        </pc:picChg>
        <pc:picChg chg="mod">
          <ac:chgData name="Yvonne Tsai 蔡亞彣" userId="8f1c54c7-c199-4e8e-aa94-a666be70c841" providerId="ADAL" clId="{CA7081B4-3598-4171-A6D9-46A3F8CB01C9}" dt="2022-08-30T01:48:53.415" v="434" actId="12788"/>
          <ac:picMkLst>
            <pc:docMk/>
            <pc:sldMk cId="3033706924" sldId="1488"/>
            <ac:picMk id="6" creationId="{CBEC9D3B-1FEF-5D44-518C-E25FCB607BF0}"/>
          </ac:picMkLst>
        </pc:picChg>
        <pc:picChg chg="mod">
          <ac:chgData name="Yvonne Tsai 蔡亞彣" userId="8f1c54c7-c199-4e8e-aa94-a666be70c841" providerId="ADAL" clId="{CA7081B4-3598-4171-A6D9-46A3F8CB01C9}" dt="2022-08-30T01:49:02.916" v="437" actId="1076"/>
          <ac:picMkLst>
            <pc:docMk/>
            <pc:sldMk cId="3033706924" sldId="1488"/>
            <ac:picMk id="20" creationId="{1E3D4AE8-5BD0-0ACC-7A1A-9235AE7C9BAD}"/>
          </ac:picMkLst>
        </pc:picChg>
      </pc:sldChg>
      <pc:sldChg chg="addSp modSp mod">
        <pc:chgData name="Yvonne Tsai 蔡亞彣" userId="8f1c54c7-c199-4e8e-aa94-a666be70c841" providerId="ADAL" clId="{CA7081B4-3598-4171-A6D9-46A3F8CB01C9}" dt="2022-08-30T06:07:09.170" v="609" actId="207"/>
        <pc:sldMkLst>
          <pc:docMk/>
          <pc:sldMk cId="3719890905" sldId="1490"/>
        </pc:sldMkLst>
        <pc:spChg chg="mod">
          <ac:chgData name="Yvonne Tsai 蔡亞彣" userId="8f1c54c7-c199-4e8e-aa94-a666be70c841" providerId="ADAL" clId="{CA7081B4-3598-4171-A6D9-46A3F8CB01C9}" dt="2022-08-30T06:06:05.656" v="592" actId="1076"/>
          <ac:spMkLst>
            <pc:docMk/>
            <pc:sldMk cId="3719890905" sldId="1490"/>
            <ac:spMk id="27" creationId="{D35833A6-B82A-4D28-B82C-3BD37F8800DE}"/>
          </ac:spMkLst>
        </pc:spChg>
        <pc:graphicFrameChg chg="mod modGraphic">
          <ac:chgData name="Yvonne Tsai 蔡亞彣" userId="8f1c54c7-c199-4e8e-aa94-a666be70c841" providerId="ADAL" clId="{CA7081B4-3598-4171-A6D9-46A3F8CB01C9}" dt="2022-08-30T06:07:09.170" v="609" actId="207"/>
          <ac:graphicFrameMkLst>
            <pc:docMk/>
            <pc:sldMk cId="3719890905" sldId="1490"/>
            <ac:graphicFrameMk id="9" creationId="{AE051B7B-333B-406D-A355-F7E1AA62E126}"/>
          </ac:graphicFrameMkLst>
        </pc:graphicFrameChg>
        <pc:picChg chg="add mod ord modCrop">
          <ac:chgData name="Yvonne Tsai 蔡亞彣" userId="8f1c54c7-c199-4e8e-aa94-a666be70c841" providerId="ADAL" clId="{CA7081B4-3598-4171-A6D9-46A3F8CB01C9}" dt="2022-08-30T06:06:26.167" v="600" actId="1076"/>
          <ac:picMkLst>
            <pc:docMk/>
            <pc:sldMk cId="3719890905" sldId="1490"/>
            <ac:picMk id="4" creationId="{FBCE0FC4-A3DA-F99C-F609-00F96DBA15D9}"/>
          </ac:picMkLst>
        </pc:picChg>
        <pc:picChg chg="mod ord">
          <ac:chgData name="Yvonne Tsai 蔡亞彣" userId="8f1c54c7-c199-4e8e-aa94-a666be70c841" providerId="ADAL" clId="{CA7081B4-3598-4171-A6D9-46A3F8CB01C9}" dt="2022-08-30T06:06:30.296" v="601" actId="1076"/>
          <ac:picMkLst>
            <pc:docMk/>
            <pc:sldMk cId="3719890905" sldId="1490"/>
            <ac:picMk id="26" creationId="{C809335A-2A62-4530-B0FF-A5AC88CBCFD7}"/>
          </ac:picMkLst>
        </pc:picChg>
        <pc:picChg chg="mod">
          <ac:chgData name="Yvonne Tsai 蔡亞彣" userId="8f1c54c7-c199-4e8e-aa94-a666be70c841" providerId="ADAL" clId="{CA7081B4-3598-4171-A6D9-46A3F8CB01C9}" dt="2022-08-30T06:06:20.479" v="597" actId="1076"/>
          <ac:picMkLst>
            <pc:docMk/>
            <pc:sldMk cId="3719890905" sldId="1490"/>
            <ac:picMk id="30" creationId="{097DBD84-1D53-4D9A-846A-248CA9B2A4BB}"/>
          </ac:picMkLst>
        </pc:picChg>
      </pc:sldChg>
      <pc:sldChg chg="modSp mod">
        <pc:chgData name="Yvonne Tsai 蔡亞彣" userId="8f1c54c7-c199-4e8e-aa94-a666be70c841" providerId="ADAL" clId="{CA7081B4-3598-4171-A6D9-46A3F8CB01C9}" dt="2022-08-29T08:32:41.898" v="62" actId="1076"/>
        <pc:sldMkLst>
          <pc:docMk/>
          <pc:sldMk cId="2080251145" sldId="1501"/>
        </pc:sldMkLst>
        <pc:spChg chg="mod">
          <ac:chgData name="Yvonne Tsai 蔡亞彣" userId="8f1c54c7-c199-4e8e-aa94-a666be70c841" providerId="ADAL" clId="{CA7081B4-3598-4171-A6D9-46A3F8CB01C9}" dt="2022-08-29T08:32:41.898" v="62" actId="1076"/>
          <ac:spMkLst>
            <pc:docMk/>
            <pc:sldMk cId="2080251145" sldId="1501"/>
            <ac:spMk id="4" creationId="{C71B0392-B56A-CE2B-9DD0-C478FD21F3D8}"/>
          </ac:spMkLst>
        </pc:spChg>
      </pc:sldChg>
      <pc:sldChg chg="modSp mod">
        <pc:chgData name="Yvonne Tsai 蔡亞彣" userId="8f1c54c7-c199-4e8e-aa94-a666be70c841" providerId="ADAL" clId="{CA7081B4-3598-4171-A6D9-46A3F8CB01C9}" dt="2022-08-30T02:07:37.020" v="502" actId="108"/>
        <pc:sldMkLst>
          <pc:docMk/>
          <pc:sldMk cId="2123557438" sldId="1527"/>
        </pc:sldMkLst>
        <pc:spChg chg="mod">
          <ac:chgData name="Yvonne Tsai 蔡亞彣" userId="8f1c54c7-c199-4e8e-aa94-a666be70c841" providerId="ADAL" clId="{CA7081B4-3598-4171-A6D9-46A3F8CB01C9}" dt="2022-08-30T02:07:37.020" v="502" actId="108"/>
          <ac:spMkLst>
            <pc:docMk/>
            <pc:sldMk cId="2123557438" sldId="1527"/>
            <ac:spMk id="5" creationId="{00000000-0000-0000-0000-000000000000}"/>
          </ac:spMkLst>
        </pc:spChg>
      </pc:sldChg>
      <pc:sldChg chg="modSp mod">
        <pc:chgData name="Yvonne Tsai 蔡亞彣" userId="8f1c54c7-c199-4e8e-aa94-a666be70c841" providerId="ADAL" clId="{CA7081B4-3598-4171-A6D9-46A3F8CB01C9}" dt="2022-08-30T02:07:41.550" v="503" actId="108"/>
        <pc:sldMkLst>
          <pc:docMk/>
          <pc:sldMk cId="3750035297" sldId="1528"/>
        </pc:sldMkLst>
        <pc:spChg chg="mod">
          <ac:chgData name="Yvonne Tsai 蔡亞彣" userId="8f1c54c7-c199-4e8e-aa94-a666be70c841" providerId="ADAL" clId="{CA7081B4-3598-4171-A6D9-46A3F8CB01C9}" dt="2022-08-30T02:07:41.550" v="503" actId="108"/>
          <ac:spMkLst>
            <pc:docMk/>
            <pc:sldMk cId="3750035297" sldId="1528"/>
            <ac:spMk id="3" creationId="{00000000-0000-0000-0000-000000000000}"/>
          </ac:spMkLst>
        </pc:spChg>
      </pc:sldChg>
      <pc:sldChg chg="modSp mod">
        <pc:chgData name="Yvonne Tsai 蔡亞彣" userId="8f1c54c7-c199-4e8e-aa94-a666be70c841" providerId="ADAL" clId="{CA7081B4-3598-4171-A6D9-46A3F8CB01C9}" dt="2022-08-30T02:09:35.619" v="523" actId="554"/>
        <pc:sldMkLst>
          <pc:docMk/>
          <pc:sldMk cId="857687127" sldId="1529"/>
        </pc:sldMkLst>
        <pc:spChg chg="mod">
          <ac:chgData name="Yvonne Tsai 蔡亞彣" userId="8f1c54c7-c199-4e8e-aa94-a666be70c841" providerId="ADAL" clId="{CA7081B4-3598-4171-A6D9-46A3F8CB01C9}" dt="2022-08-30T02:09:35.619" v="523" actId="554"/>
          <ac:spMkLst>
            <pc:docMk/>
            <pc:sldMk cId="857687127" sldId="1529"/>
            <ac:spMk id="7" creationId="{D25593C7-1B5F-49A6-B387-8CE5D83A5208}"/>
          </ac:spMkLst>
        </pc:spChg>
        <pc:spChg chg="mod">
          <ac:chgData name="Yvonne Tsai 蔡亞彣" userId="8f1c54c7-c199-4e8e-aa94-a666be70c841" providerId="ADAL" clId="{CA7081B4-3598-4171-A6D9-46A3F8CB01C9}" dt="2022-08-30T02:09:35.619" v="523" actId="554"/>
          <ac:spMkLst>
            <pc:docMk/>
            <pc:sldMk cId="857687127" sldId="1529"/>
            <ac:spMk id="8" creationId="{7E2A0AB9-8BB9-4C6E-BFFC-9BBB11E360DA}"/>
          </ac:spMkLst>
        </pc:spChg>
        <pc:spChg chg="mod">
          <ac:chgData name="Yvonne Tsai 蔡亞彣" userId="8f1c54c7-c199-4e8e-aa94-a666be70c841" providerId="ADAL" clId="{CA7081B4-3598-4171-A6D9-46A3F8CB01C9}" dt="2022-08-30T02:09:35.619" v="523" actId="554"/>
          <ac:spMkLst>
            <pc:docMk/>
            <pc:sldMk cId="857687127" sldId="1529"/>
            <ac:spMk id="9" creationId="{56191CC3-2226-4F91-BF49-354EA445E5BD}"/>
          </ac:spMkLst>
        </pc:spChg>
      </pc:sldChg>
      <pc:sldChg chg="modSp mod">
        <pc:chgData name="Yvonne Tsai 蔡亞彣" userId="8f1c54c7-c199-4e8e-aa94-a666be70c841" providerId="ADAL" clId="{CA7081B4-3598-4171-A6D9-46A3F8CB01C9}" dt="2022-08-29T08:52:54.436" v="380" actId="108"/>
        <pc:sldMkLst>
          <pc:docMk/>
          <pc:sldMk cId="2874171140" sldId="1533"/>
        </pc:sldMkLst>
        <pc:spChg chg="mod">
          <ac:chgData name="Yvonne Tsai 蔡亞彣" userId="8f1c54c7-c199-4e8e-aa94-a666be70c841" providerId="ADAL" clId="{CA7081B4-3598-4171-A6D9-46A3F8CB01C9}" dt="2022-08-29T08:52:54.436" v="380" actId="108"/>
          <ac:spMkLst>
            <pc:docMk/>
            <pc:sldMk cId="2874171140" sldId="1533"/>
            <ac:spMk id="3" creationId="{103439D8-36DB-4175-BA7E-D46824E43D01}"/>
          </ac:spMkLst>
        </pc:spChg>
        <pc:spChg chg="mod">
          <ac:chgData name="Yvonne Tsai 蔡亞彣" userId="8f1c54c7-c199-4e8e-aa94-a666be70c841" providerId="ADAL" clId="{CA7081B4-3598-4171-A6D9-46A3F8CB01C9}" dt="2022-08-29T08:52:05.252" v="370" actId="692"/>
          <ac:spMkLst>
            <pc:docMk/>
            <pc:sldMk cId="2874171140" sldId="1533"/>
            <ac:spMk id="30" creationId="{F708FDB4-7543-4172-B20B-0EBDC0BFB4B1}"/>
          </ac:spMkLst>
        </pc:spChg>
        <pc:spChg chg="mod">
          <ac:chgData name="Yvonne Tsai 蔡亞彣" userId="8f1c54c7-c199-4e8e-aa94-a666be70c841" providerId="ADAL" clId="{CA7081B4-3598-4171-A6D9-46A3F8CB01C9}" dt="2022-08-29T08:52:13.594" v="372" actId="692"/>
          <ac:spMkLst>
            <pc:docMk/>
            <pc:sldMk cId="2874171140" sldId="1533"/>
            <ac:spMk id="55" creationId="{264EE29F-327B-4F43-8321-729611FF5C6B}"/>
          </ac:spMkLst>
        </pc:spChg>
      </pc:sldChg>
      <pc:sldChg chg="modSp mod">
        <pc:chgData name="Yvonne Tsai 蔡亞彣" userId="8f1c54c7-c199-4e8e-aa94-a666be70c841" providerId="ADAL" clId="{CA7081B4-3598-4171-A6D9-46A3F8CB01C9}" dt="2022-08-29T08:50:55.583" v="359" actId="108"/>
        <pc:sldMkLst>
          <pc:docMk/>
          <pc:sldMk cId="3524631134" sldId="1535"/>
        </pc:sldMkLst>
        <pc:spChg chg="mod">
          <ac:chgData name="Yvonne Tsai 蔡亞彣" userId="8f1c54c7-c199-4e8e-aa94-a666be70c841" providerId="ADAL" clId="{CA7081B4-3598-4171-A6D9-46A3F8CB01C9}" dt="2022-08-29T08:50:44.425" v="354" actId="403"/>
          <ac:spMkLst>
            <pc:docMk/>
            <pc:sldMk cId="3524631134" sldId="1535"/>
            <ac:spMk id="67" creationId="{460B0D11-D1C1-461F-B7D9-8EF89FEA7037}"/>
          </ac:spMkLst>
        </pc:spChg>
        <pc:spChg chg="mod">
          <ac:chgData name="Yvonne Tsai 蔡亞彣" userId="8f1c54c7-c199-4e8e-aa94-a666be70c841" providerId="ADAL" clId="{CA7081B4-3598-4171-A6D9-46A3F8CB01C9}" dt="2022-08-29T08:50:46.822" v="355" actId="108"/>
          <ac:spMkLst>
            <pc:docMk/>
            <pc:sldMk cId="3524631134" sldId="1535"/>
            <ac:spMk id="71" creationId="{44EBBB45-5706-4196-B250-14C711574A9F}"/>
          </ac:spMkLst>
        </pc:spChg>
        <pc:spChg chg="mod">
          <ac:chgData name="Yvonne Tsai 蔡亞彣" userId="8f1c54c7-c199-4e8e-aa94-a666be70c841" providerId="ADAL" clId="{CA7081B4-3598-4171-A6D9-46A3F8CB01C9}" dt="2022-08-29T08:50:55.583" v="359" actId="108"/>
          <ac:spMkLst>
            <pc:docMk/>
            <pc:sldMk cId="3524631134" sldId="1535"/>
            <ac:spMk id="73" creationId="{A4FA0051-CB32-4FBF-9164-B4EF99B50975}"/>
          </ac:spMkLst>
        </pc:spChg>
        <pc:spChg chg="mod">
          <ac:chgData name="Yvonne Tsai 蔡亞彣" userId="8f1c54c7-c199-4e8e-aa94-a666be70c841" providerId="ADAL" clId="{CA7081B4-3598-4171-A6D9-46A3F8CB01C9}" dt="2022-08-29T08:50:53.694" v="358" actId="108"/>
          <ac:spMkLst>
            <pc:docMk/>
            <pc:sldMk cId="3524631134" sldId="1535"/>
            <ac:spMk id="79" creationId="{6BA4FA6B-5AF0-4FA8-AC6D-86D42CB5A5B5}"/>
          </ac:spMkLst>
        </pc:spChg>
        <pc:spChg chg="mod">
          <ac:chgData name="Yvonne Tsai 蔡亞彣" userId="8f1c54c7-c199-4e8e-aa94-a666be70c841" providerId="ADAL" clId="{CA7081B4-3598-4171-A6D9-46A3F8CB01C9}" dt="2022-08-29T08:50:51.718" v="357" actId="108"/>
          <ac:spMkLst>
            <pc:docMk/>
            <pc:sldMk cId="3524631134" sldId="1535"/>
            <ac:spMk id="84" creationId="{E125A97B-A0C7-4055-A7BF-C00FD9543BE9}"/>
          </ac:spMkLst>
        </pc:spChg>
        <pc:spChg chg="mod">
          <ac:chgData name="Yvonne Tsai 蔡亞彣" userId="8f1c54c7-c199-4e8e-aa94-a666be70c841" providerId="ADAL" clId="{CA7081B4-3598-4171-A6D9-46A3F8CB01C9}" dt="2022-08-29T08:50:49.537" v="356" actId="108"/>
          <ac:spMkLst>
            <pc:docMk/>
            <pc:sldMk cId="3524631134" sldId="1535"/>
            <ac:spMk id="90" creationId="{05CBD628-D231-49FF-9367-7C41EB68EC01}"/>
          </ac:spMkLst>
        </pc:spChg>
      </pc:sldChg>
      <pc:sldChg chg="modSp mod">
        <pc:chgData name="Yvonne Tsai 蔡亞彣" userId="8f1c54c7-c199-4e8e-aa94-a666be70c841" providerId="ADAL" clId="{CA7081B4-3598-4171-A6D9-46A3F8CB01C9}" dt="2022-08-29T08:51:02.588" v="361" actId="108"/>
        <pc:sldMkLst>
          <pc:docMk/>
          <pc:sldMk cId="2392636960" sldId="1536"/>
        </pc:sldMkLst>
        <pc:spChg chg="mod">
          <ac:chgData name="Yvonne Tsai 蔡亞彣" userId="8f1c54c7-c199-4e8e-aa94-a666be70c841" providerId="ADAL" clId="{CA7081B4-3598-4171-A6D9-46A3F8CB01C9}" dt="2022-08-29T08:51:00.028" v="360" actId="108"/>
          <ac:spMkLst>
            <pc:docMk/>
            <pc:sldMk cId="2392636960" sldId="1536"/>
            <ac:spMk id="23" creationId="{0250C250-3353-4D62-A906-99B10073E5E7}"/>
          </ac:spMkLst>
        </pc:spChg>
        <pc:spChg chg="mod">
          <ac:chgData name="Yvonne Tsai 蔡亞彣" userId="8f1c54c7-c199-4e8e-aa94-a666be70c841" providerId="ADAL" clId="{CA7081B4-3598-4171-A6D9-46A3F8CB01C9}" dt="2022-08-29T08:51:02.588" v="361" actId="108"/>
          <ac:spMkLst>
            <pc:docMk/>
            <pc:sldMk cId="2392636960" sldId="1536"/>
            <ac:spMk id="26" creationId="{79440EBF-D2C2-435D-9AB9-C0FC085A1418}"/>
          </ac:spMkLst>
        </pc:spChg>
      </pc:sldChg>
      <pc:sldChg chg="modSp mod">
        <pc:chgData name="Yvonne Tsai 蔡亞彣" userId="8f1c54c7-c199-4e8e-aa94-a666be70c841" providerId="ADAL" clId="{CA7081B4-3598-4171-A6D9-46A3F8CB01C9}" dt="2022-08-30T06:04:50.662" v="581" actId="207"/>
        <pc:sldMkLst>
          <pc:docMk/>
          <pc:sldMk cId="297389386" sldId="1537"/>
        </pc:sldMkLst>
        <pc:spChg chg="mod">
          <ac:chgData name="Yvonne Tsai 蔡亞彣" userId="8f1c54c7-c199-4e8e-aa94-a666be70c841" providerId="ADAL" clId="{CA7081B4-3598-4171-A6D9-46A3F8CB01C9}" dt="2022-08-30T01:49:53.049" v="452" actId="552"/>
          <ac:spMkLst>
            <pc:docMk/>
            <pc:sldMk cId="297389386" sldId="1537"/>
            <ac:spMk id="7" creationId="{1BC0D240-CAEF-6507-A8D1-C5E025694D48}"/>
          </ac:spMkLst>
        </pc:spChg>
        <pc:spChg chg="mod">
          <ac:chgData name="Yvonne Tsai 蔡亞彣" userId="8f1c54c7-c199-4e8e-aa94-a666be70c841" providerId="ADAL" clId="{CA7081B4-3598-4171-A6D9-46A3F8CB01C9}" dt="2022-08-30T01:49:53.049" v="452" actId="552"/>
          <ac:spMkLst>
            <pc:docMk/>
            <pc:sldMk cId="297389386" sldId="1537"/>
            <ac:spMk id="8" creationId="{BD74AD83-37F9-2104-1C38-D6C97A33BA63}"/>
          </ac:spMkLst>
        </pc:spChg>
        <pc:spChg chg="mod">
          <ac:chgData name="Yvonne Tsai 蔡亞彣" userId="8f1c54c7-c199-4e8e-aa94-a666be70c841" providerId="ADAL" clId="{CA7081B4-3598-4171-A6D9-46A3F8CB01C9}" dt="2022-08-30T01:49:53.049" v="452" actId="552"/>
          <ac:spMkLst>
            <pc:docMk/>
            <pc:sldMk cId="297389386" sldId="1537"/>
            <ac:spMk id="22" creationId="{790F9888-08DA-7570-8C72-AD25BAB542B2}"/>
          </ac:spMkLst>
        </pc:spChg>
        <pc:spChg chg="mod">
          <ac:chgData name="Yvonne Tsai 蔡亞彣" userId="8f1c54c7-c199-4e8e-aa94-a666be70c841" providerId="ADAL" clId="{CA7081B4-3598-4171-A6D9-46A3F8CB01C9}" dt="2022-08-30T06:04:50.662" v="581" actId="207"/>
          <ac:spMkLst>
            <pc:docMk/>
            <pc:sldMk cId="297389386" sldId="1537"/>
            <ac:spMk id="23" creationId="{CB73C969-7516-2BD0-C464-489FEB0AA1C2}"/>
          </ac:spMkLst>
        </pc:spChg>
        <pc:spChg chg="mod">
          <ac:chgData name="Yvonne Tsai 蔡亞彣" userId="8f1c54c7-c199-4e8e-aa94-a666be70c841" providerId="ADAL" clId="{CA7081B4-3598-4171-A6D9-46A3F8CB01C9}" dt="2022-08-30T01:49:53.049" v="452" actId="552"/>
          <ac:spMkLst>
            <pc:docMk/>
            <pc:sldMk cId="297389386" sldId="1537"/>
            <ac:spMk id="26" creationId="{71AF99E3-2E2C-F1D6-DD0A-5D2B26559F95}"/>
          </ac:spMkLst>
        </pc:spChg>
      </pc:sldChg>
      <pc:sldChg chg="delSp modSp mod">
        <pc:chgData name="Yvonne Tsai 蔡亞彣" userId="8f1c54c7-c199-4e8e-aa94-a666be70c841" providerId="ADAL" clId="{CA7081B4-3598-4171-A6D9-46A3F8CB01C9}" dt="2022-08-30T02:05:24.070" v="483" actId="113"/>
        <pc:sldMkLst>
          <pc:docMk/>
          <pc:sldMk cId="3944389580" sldId="1538"/>
        </pc:sldMkLst>
        <pc:spChg chg="mod">
          <ac:chgData name="Yvonne Tsai 蔡亞彣" userId="8f1c54c7-c199-4e8e-aa94-a666be70c841" providerId="ADAL" clId="{CA7081B4-3598-4171-A6D9-46A3F8CB01C9}" dt="2022-08-30T02:05:24.070" v="483" actId="113"/>
          <ac:spMkLst>
            <pc:docMk/>
            <pc:sldMk cId="3944389580" sldId="1538"/>
            <ac:spMk id="5" creationId="{DCFC9F4D-8EE8-2E3A-3A23-A208509B4E65}"/>
          </ac:spMkLst>
        </pc:spChg>
        <pc:spChg chg="mod topLvl">
          <ac:chgData name="Yvonne Tsai 蔡亞彣" userId="8f1c54c7-c199-4e8e-aa94-a666be70c841" providerId="ADAL" clId="{CA7081B4-3598-4171-A6D9-46A3F8CB01C9}" dt="2022-08-30T01:47:28.035" v="399" actId="555"/>
          <ac:spMkLst>
            <pc:docMk/>
            <pc:sldMk cId="3944389580" sldId="1538"/>
            <ac:spMk id="18" creationId="{6BAD3A6D-C922-66D5-45E4-8607DBA19915}"/>
          </ac:spMkLst>
        </pc:spChg>
        <pc:spChg chg="mod topLvl">
          <ac:chgData name="Yvonne Tsai 蔡亞彣" userId="8f1c54c7-c199-4e8e-aa94-a666be70c841" providerId="ADAL" clId="{CA7081B4-3598-4171-A6D9-46A3F8CB01C9}" dt="2022-08-30T01:47:28.035" v="399" actId="555"/>
          <ac:spMkLst>
            <pc:docMk/>
            <pc:sldMk cId="3944389580" sldId="1538"/>
            <ac:spMk id="20" creationId="{1C753C26-C78F-0970-72AA-9AD396F72C5D}"/>
          </ac:spMkLst>
        </pc:spChg>
        <pc:spChg chg="mod topLvl">
          <ac:chgData name="Yvonne Tsai 蔡亞彣" userId="8f1c54c7-c199-4e8e-aa94-a666be70c841" providerId="ADAL" clId="{CA7081B4-3598-4171-A6D9-46A3F8CB01C9}" dt="2022-08-30T01:47:28.035" v="399" actId="555"/>
          <ac:spMkLst>
            <pc:docMk/>
            <pc:sldMk cId="3944389580" sldId="1538"/>
            <ac:spMk id="21" creationId="{7297269F-2F7E-1393-7186-1B2E015759E2}"/>
          </ac:spMkLst>
        </pc:spChg>
        <pc:spChg chg="mod topLvl">
          <ac:chgData name="Yvonne Tsai 蔡亞彣" userId="8f1c54c7-c199-4e8e-aa94-a666be70c841" providerId="ADAL" clId="{CA7081B4-3598-4171-A6D9-46A3F8CB01C9}" dt="2022-08-30T01:47:28.035" v="399" actId="555"/>
          <ac:spMkLst>
            <pc:docMk/>
            <pc:sldMk cId="3944389580" sldId="1538"/>
            <ac:spMk id="22" creationId="{80985140-773C-A3AA-3A28-CECA039A0E81}"/>
          </ac:spMkLst>
        </pc:spChg>
        <pc:spChg chg="mod topLvl">
          <ac:chgData name="Yvonne Tsai 蔡亞彣" userId="8f1c54c7-c199-4e8e-aa94-a666be70c841" providerId="ADAL" clId="{CA7081B4-3598-4171-A6D9-46A3F8CB01C9}" dt="2022-08-30T01:47:28.035" v="399" actId="555"/>
          <ac:spMkLst>
            <pc:docMk/>
            <pc:sldMk cId="3944389580" sldId="1538"/>
            <ac:spMk id="23" creationId="{18AD25DF-FB28-57FD-95EF-90A291439DC9}"/>
          </ac:spMkLst>
        </pc:spChg>
        <pc:spChg chg="mod topLvl">
          <ac:chgData name="Yvonne Tsai 蔡亞彣" userId="8f1c54c7-c199-4e8e-aa94-a666be70c841" providerId="ADAL" clId="{CA7081B4-3598-4171-A6D9-46A3F8CB01C9}" dt="2022-08-30T01:47:28.035" v="399" actId="555"/>
          <ac:spMkLst>
            <pc:docMk/>
            <pc:sldMk cId="3944389580" sldId="1538"/>
            <ac:spMk id="24" creationId="{DBF7EE46-14C2-023D-837B-125002ABA4D2}"/>
          </ac:spMkLst>
        </pc:spChg>
        <pc:grpChg chg="del">
          <ac:chgData name="Yvonne Tsai 蔡亞彣" userId="8f1c54c7-c199-4e8e-aa94-a666be70c841" providerId="ADAL" clId="{CA7081B4-3598-4171-A6D9-46A3F8CB01C9}" dt="2022-08-30T01:47:00.169" v="392" actId="165"/>
          <ac:grpSpMkLst>
            <pc:docMk/>
            <pc:sldMk cId="3944389580" sldId="1538"/>
            <ac:grpSpMk id="26" creationId="{7BFB15BB-2D6B-EF6C-90DA-79BE2A7F5725}"/>
          </ac:grpSpMkLst>
        </pc:grpChg>
        <pc:picChg chg="mod topLvl">
          <ac:chgData name="Yvonne Tsai 蔡亞彣" userId="8f1c54c7-c199-4e8e-aa94-a666be70c841" providerId="ADAL" clId="{CA7081B4-3598-4171-A6D9-46A3F8CB01C9}" dt="2022-08-30T01:47:00.169" v="392" actId="165"/>
          <ac:picMkLst>
            <pc:docMk/>
            <pc:sldMk cId="3944389580" sldId="1538"/>
            <ac:picMk id="13" creationId="{94972B05-0D10-2CBE-21BC-9B3D89BD53F7}"/>
          </ac:picMkLst>
        </pc:picChg>
        <pc:picChg chg="mod topLvl">
          <ac:chgData name="Yvonne Tsai 蔡亞彣" userId="8f1c54c7-c199-4e8e-aa94-a666be70c841" providerId="ADAL" clId="{CA7081B4-3598-4171-A6D9-46A3F8CB01C9}" dt="2022-08-30T01:47:00.169" v="392" actId="165"/>
          <ac:picMkLst>
            <pc:docMk/>
            <pc:sldMk cId="3944389580" sldId="1538"/>
            <ac:picMk id="15" creationId="{6262707C-3BEE-1291-B9C8-D98422E05DCF}"/>
          </ac:picMkLst>
        </pc:picChg>
        <pc:picChg chg="mod topLvl">
          <ac:chgData name="Yvonne Tsai 蔡亞彣" userId="8f1c54c7-c199-4e8e-aa94-a666be70c841" providerId="ADAL" clId="{CA7081B4-3598-4171-A6D9-46A3F8CB01C9}" dt="2022-08-30T01:47:00.169" v="392" actId="165"/>
          <ac:picMkLst>
            <pc:docMk/>
            <pc:sldMk cId="3944389580" sldId="1538"/>
            <ac:picMk id="17" creationId="{50BDCFC6-7368-68D4-1DA9-AEBA6A690BC2}"/>
          </ac:picMkLst>
        </pc:picChg>
      </pc:sldChg>
      <pc:sldChg chg="delSp modSp mod">
        <pc:chgData name="Yvonne Tsai 蔡亞彣" userId="8f1c54c7-c199-4e8e-aa94-a666be70c841" providerId="ADAL" clId="{CA7081B4-3598-4171-A6D9-46A3F8CB01C9}" dt="2022-08-30T02:06:11.965" v="492" actId="948"/>
        <pc:sldMkLst>
          <pc:docMk/>
          <pc:sldMk cId="1426549555" sldId="1539"/>
        </pc:sldMkLst>
        <pc:spChg chg="mod topLvl">
          <ac:chgData name="Yvonne Tsai 蔡亞彣" userId="8f1c54c7-c199-4e8e-aa94-a666be70c841" providerId="ADAL" clId="{CA7081B4-3598-4171-A6D9-46A3F8CB01C9}" dt="2022-08-30T01:48:15.385" v="424" actId="403"/>
          <ac:spMkLst>
            <pc:docMk/>
            <pc:sldMk cId="1426549555" sldId="1539"/>
            <ac:spMk id="28" creationId="{973276F1-4685-2606-90CB-071A57264E28}"/>
          </ac:spMkLst>
        </pc:spChg>
        <pc:spChg chg="mod topLvl">
          <ac:chgData name="Yvonne Tsai 蔡亞彣" userId="8f1c54c7-c199-4e8e-aa94-a666be70c841" providerId="ADAL" clId="{CA7081B4-3598-4171-A6D9-46A3F8CB01C9}" dt="2022-08-30T01:48:15.385" v="424" actId="403"/>
          <ac:spMkLst>
            <pc:docMk/>
            <pc:sldMk cId="1426549555" sldId="1539"/>
            <ac:spMk id="29" creationId="{D8CDA5D5-E8FF-8E3D-8D4C-D5CB1D872915}"/>
          </ac:spMkLst>
        </pc:spChg>
        <pc:spChg chg="mod topLvl">
          <ac:chgData name="Yvonne Tsai 蔡亞彣" userId="8f1c54c7-c199-4e8e-aa94-a666be70c841" providerId="ADAL" clId="{CA7081B4-3598-4171-A6D9-46A3F8CB01C9}" dt="2022-08-30T01:48:15.385" v="424" actId="403"/>
          <ac:spMkLst>
            <pc:docMk/>
            <pc:sldMk cId="1426549555" sldId="1539"/>
            <ac:spMk id="30" creationId="{879CAEDD-1B3F-3AEC-E3FD-E29DC23F2BE0}"/>
          </ac:spMkLst>
        </pc:spChg>
        <pc:spChg chg="mod">
          <ac:chgData name="Yvonne Tsai 蔡亞彣" userId="8f1c54c7-c199-4e8e-aa94-a666be70c841" providerId="ADAL" clId="{CA7081B4-3598-4171-A6D9-46A3F8CB01C9}" dt="2022-08-30T02:06:11.965" v="492" actId="948"/>
          <ac:spMkLst>
            <pc:docMk/>
            <pc:sldMk cId="1426549555" sldId="1539"/>
            <ac:spMk id="43" creationId="{E6839052-8DFF-1550-93FA-CC6DB5DF24A8}"/>
          </ac:spMkLst>
        </pc:spChg>
        <pc:grpChg chg="del">
          <ac:chgData name="Yvonne Tsai 蔡亞彣" userId="8f1c54c7-c199-4e8e-aa94-a666be70c841" providerId="ADAL" clId="{CA7081B4-3598-4171-A6D9-46A3F8CB01C9}" dt="2022-08-30T01:47:43.186" v="402" actId="165"/>
          <ac:grpSpMkLst>
            <pc:docMk/>
            <pc:sldMk cId="1426549555" sldId="1539"/>
            <ac:grpSpMk id="3" creationId="{C102C01E-5F91-930D-88F9-B9CA184EC573}"/>
          </ac:grpSpMkLst>
        </pc:grpChg>
        <pc:picChg chg="mod">
          <ac:chgData name="Yvonne Tsai 蔡亞彣" userId="8f1c54c7-c199-4e8e-aa94-a666be70c841" providerId="ADAL" clId="{CA7081B4-3598-4171-A6D9-46A3F8CB01C9}" dt="2022-08-30T01:47:58.688" v="419" actId="1036"/>
          <ac:picMkLst>
            <pc:docMk/>
            <pc:sldMk cId="1426549555" sldId="1539"/>
            <ac:picMk id="31" creationId="{4B533E44-651C-E289-EEB5-D301227AF013}"/>
          </ac:picMkLst>
        </pc:picChg>
        <pc:picChg chg="mod">
          <ac:chgData name="Yvonne Tsai 蔡亞彣" userId="8f1c54c7-c199-4e8e-aa94-a666be70c841" providerId="ADAL" clId="{CA7081B4-3598-4171-A6D9-46A3F8CB01C9}" dt="2022-08-30T01:47:53.077" v="414" actId="1035"/>
          <ac:picMkLst>
            <pc:docMk/>
            <pc:sldMk cId="1426549555" sldId="1539"/>
            <ac:picMk id="38" creationId="{3632A381-C486-5355-6F37-460653EF9099}"/>
          </ac:picMkLst>
        </pc:picChg>
        <pc:picChg chg="mod topLvl">
          <ac:chgData name="Yvonne Tsai 蔡亞彣" userId="8f1c54c7-c199-4e8e-aa94-a666be70c841" providerId="ADAL" clId="{CA7081B4-3598-4171-A6D9-46A3F8CB01C9}" dt="2022-08-30T01:47:43.186" v="402" actId="165"/>
          <ac:picMkLst>
            <pc:docMk/>
            <pc:sldMk cId="1426549555" sldId="1539"/>
            <ac:picMk id="44" creationId="{61886F1C-069A-BBD9-C508-C296E18E1C08}"/>
          </ac:picMkLst>
        </pc:picChg>
        <pc:picChg chg="mod topLvl">
          <ac:chgData name="Yvonne Tsai 蔡亞彣" userId="8f1c54c7-c199-4e8e-aa94-a666be70c841" providerId="ADAL" clId="{CA7081B4-3598-4171-A6D9-46A3F8CB01C9}" dt="2022-08-30T01:47:43.186" v="402" actId="165"/>
          <ac:picMkLst>
            <pc:docMk/>
            <pc:sldMk cId="1426549555" sldId="1539"/>
            <ac:picMk id="46" creationId="{7C7F6161-99B1-AF7E-1570-CBE3215FCC4A}"/>
          </ac:picMkLst>
        </pc:picChg>
        <pc:picChg chg="mod topLvl">
          <ac:chgData name="Yvonne Tsai 蔡亞彣" userId="8f1c54c7-c199-4e8e-aa94-a666be70c841" providerId="ADAL" clId="{CA7081B4-3598-4171-A6D9-46A3F8CB01C9}" dt="2022-08-30T01:47:43.186" v="402" actId="165"/>
          <ac:picMkLst>
            <pc:docMk/>
            <pc:sldMk cId="1426549555" sldId="1539"/>
            <ac:picMk id="47" creationId="{82F6C25C-D519-C25C-4911-2B7F28E2C2E4}"/>
          </ac:picMkLst>
        </pc:picChg>
        <pc:cxnChg chg="mod topLvl">
          <ac:chgData name="Yvonne Tsai 蔡亞彣" userId="8f1c54c7-c199-4e8e-aa94-a666be70c841" providerId="ADAL" clId="{CA7081B4-3598-4171-A6D9-46A3F8CB01C9}" dt="2022-08-30T01:47:43.186" v="402" actId="165"/>
          <ac:cxnSpMkLst>
            <pc:docMk/>
            <pc:sldMk cId="1426549555" sldId="1539"/>
            <ac:cxnSpMk id="40" creationId="{C62F649F-48B8-4F51-3F8F-03C1288E43F6}"/>
          </ac:cxnSpMkLst>
        </pc:cxnChg>
        <pc:cxnChg chg="mod topLvl">
          <ac:chgData name="Yvonne Tsai 蔡亞彣" userId="8f1c54c7-c199-4e8e-aa94-a666be70c841" providerId="ADAL" clId="{CA7081B4-3598-4171-A6D9-46A3F8CB01C9}" dt="2022-08-30T01:50:17.037" v="454" actId="1076"/>
          <ac:cxnSpMkLst>
            <pc:docMk/>
            <pc:sldMk cId="1426549555" sldId="1539"/>
            <ac:cxnSpMk id="41" creationId="{75CAC1FB-6222-5743-6931-3879A16D7BFF}"/>
          </ac:cxnSpMkLst>
        </pc:cxnChg>
        <pc:cxnChg chg="mod topLvl">
          <ac:chgData name="Yvonne Tsai 蔡亞彣" userId="8f1c54c7-c199-4e8e-aa94-a666be70c841" providerId="ADAL" clId="{CA7081B4-3598-4171-A6D9-46A3F8CB01C9}" dt="2022-08-30T01:50:17.037" v="454" actId="1076"/>
          <ac:cxnSpMkLst>
            <pc:docMk/>
            <pc:sldMk cId="1426549555" sldId="1539"/>
            <ac:cxnSpMk id="42" creationId="{0CF5BA73-920D-BF3F-7435-371D1423DEAD}"/>
          </ac:cxnSpMkLst>
        </pc:cxnChg>
      </pc:sldChg>
      <pc:sldChg chg="modSp mod">
        <pc:chgData name="Yvonne Tsai 蔡亞彣" userId="8f1c54c7-c199-4e8e-aa94-a666be70c841" providerId="ADAL" clId="{CA7081B4-3598-4171-A6D9-46A3F8CB01C9}" dt="2022-08-29T08:51:30.084" v="366" actId="108"/>
        <pc:sldMkLst>
          <pc:docMk/>
          <pc:sldMk cId="1652577864" sldId="1540"/>
        </pc:sldMkLst>
        <pc:spChg chg="mod">
          <ac:chgData name="Yvonne Tsai 蔡亞彣" userId="8f1c54c7-c199-4e8e-aa94-a666be70c841" providerId="ADAL" clId="{CA7081B4-3598-4171-A6D9-46A3F8CB01C9}" dt="2022-08-29T08:51:21.187" v="363" actId="403"/>
          <ac:spMkLst>
            <pc:docMk/>
            <pc:sldMk cId="1652577864" sldId="1540"/>
            <ac:spMk id="22" creationId="{493F05D8-1CA6-1BA6-0FAD-1BAB13ACEC74}"/>
          </ac:spMkLst>
        </pc:spChg>
        <pc:spChg chg="mod">
          <ac:chgData name="Yvonne Tsai 蔡亞彣" userId="8f1c54c7-c199-4e8e-aa94-a666be70c841" providerId="ADAL" clId="{CA7081B4-3598-4171-A6D9-46A3F8CB01C9}" dt="2022-08-29T08:51:23.610" v="364" actId="108"/>
          <ac:spMkLst>
            <pc:docMk/>
            <pc:sldMk cId="1652577864" sldId="1540"/>
            <ac:spMk id="30" creationId="{B4945EB6-B211-EC1F-FAC4-8587DA376D1B}"/>
          </ac:spMkLst>
        </pc:spChg>
        <pc:spChg chg="mod">
          <ac:chgData name="Yvonne Tsai 蔡亞彣" userId="8f1c54c7-c199-4e8e-aa94-a666be70c841" providerId="ADAL" clId="{CA7081B4-3598-4171-A6D9-46A3F8CB01C9}" dt="2022-08-29T08:51:28.165" v="365" actId="108"/>
          <ac:spMkLst>
            <pc:docMk/>
            <pc:sldMk cId="1652577864" sldId="1540"/>
            <ac:spMk id="32" creationId="{708804E3-7A8F-02CD-7845-C094DFEF1235}"/>
          </ac:spMkLst>
        </pc:spChg>
        <pc:spChg chg="mod">
          <ac:chgData name="Yvonne Tsai 蔡亞彣" userId="8f1c54c7-c199-4e8e-aa94-a666be70c841" providerId="ADAL" clId="{CA7081B4-3598-4171-A6D9-46A3F8CB01C9}" dt="2022-08-29T08:51:30.084" v="366" actId="108"/>
          <ac:spMkLst>
            <pc:docMk/>
            <pc:sldMk cId="1652577864" sldId="1540"/>
            <ac:spMk id="33" creationId="{2413C1BB-186A-1DCD-5159-7597062F6C2B}"/>
          </ac:spMkLst>
        </pc:spChg>
      </pc:sldChg>
      <pc:sldChg chg="add del">
        <pc:chgData name="Yvonne Tsai 蔡亞彣" userId="8f1c54c7-c199-4e8e-aa94-a666be70c841" providerId="ADAL" clId="{CA7081B4-3598-4171-A6D9-46A3F8CB01C9}" dt="2022-08-29T08:43:14.156" v="223" actId="47"/>
        <pc:sldMkLst>
          <pc:docMk/>
          <pc:sldMk cId="452994302" sldId="1541"/>
        </pc:sldMkLst>
      </pc:sldChg>
      <pc:sldChg chg="addSp delSp modSp mod">
        <pc:chgData name="Yvonne Tsai 蔡亞彣" userId="8f1c54c7-c199-4e8e-aa94-a666be70c841" providerId="ADAL" clId="{CA7081B4-3598-4171-A6D9-46A3F8CB01C9}" dt="2022-08-30T05:53:08.624" v="580" actId="553"/>
        <pc:sldMkLst>
          <pc:docMk/>
          <pc:sldMk cId="123727497" sldId="1543"/>
        </pc:sldMkLst>
        <pc:spChg chg="mod">
          <ac:chgData name="Yvonne Tsai 蔡亞彣" userId="8f1c54c7-c199-4e8e-aa94-a666be70c841" providerId="ADAL" clId="{CA7081B4-3598-4171-A6D9-46A3F8CB01C9}" dt="2022-08-29T08:48:24.136" v="328" actId="1076"/>
          <ac:spMkLst>
            <pc:docMk/>
            <pc:sldMk cId="123727497" sldId="1543"/>
            <ac:spMk id="17" creationId="{A67CDE90-C857-42CA-BB88-FDEF36AB8CC4}"/>
          </ac:spMkLst>
        </pc:spChg>
        <pc:spChg chg="mod">
          <ac:chgData name="Yvonne Tsai 蔡亞彣" userId="8f1c54c7-c199-4e8e-aa94-a666be70c841" providerId="ADAL" clId="{CA7081B4-3598-4171-A6D9-46A3F8CB01C9}" dt="2022-08-29T08:48:24.136" v="328" actId="1076"/>
          <ac:spMkLst>
            <pc:docMk/>
            <pc:sldMk cId="123727497" sldId="1543"/>
            <ac:spMk id="21" creationId="{768353D2-7FF3-4FF9-A47D-723703DBD9ED}"/>
          </ac:spMkLst>
        </pc:spChg>
        <pc:spChg chg="mod">
          <ac:chgData name="Yvonne Tsai 蔡亞彣" userId="8f1c54c7-c199-4e8e-aa94-a666be70c841" providerId="ADAL" clId="{CA7081B4-3598-4171-A6D9-46A3F8CB01C9}" dt="2022-08-29T08:46:47.980" v="253" actId="1038"/>
          <ac:spMkLst>
            <pc:docMk/>
            <pc:sldMk cId="123727497" sldId="1543"/>
            <ac:spMk id="34" creationId="{E64623D2-F5E0-E387-4938-68EE66E7A7E6}"/>
          </ac:spMkLst>
        </pc:spChg>
        <pc:spChg chg="mod">
          <ac:chgData name="Yvonne Tsai 蔡亞彣" userId="8f1c54c7-c199-4e8e-aa94-a666be70c841" providerId="ADAL" clId="{CA7081B4-3598-4171-A6D9-46A3F8CB01C9}" dt="2022-08-29T08:49:31.373" v="335" actId="692"/>
          <ac:spMkLst>
            <pc:docMk/>
            <pc:sldMk cId="123727497" sldId="1543"/>
            <ac:spMk id="41" creationId="{DE2EAC53-153A-7B88-63A8-A25790B41FD7}"/>
          </ac:spMkLst>
        </pc:spChg>
        <pc:spChg chg="mod">
          <ac:chgData name="Yvonne Tsai 蔡亞彣" userId="8f1c54c7-c199-4e8e-aa94-a666be70c841" providerId="ADAL" clId="{CA7081B4-3598-4171-A6D9-46A3F8CB01C9}" dt="2022-08-29T08:49:31.373" v="335" actId="692"/>
          <ac:spMkLst>
            <pc:docMk/>
            <pc:sldMk cId="123727497" sldId="1543"/>
            <ac:spMk id="46" creationId="{6430914A-9AA4-E7A8-B8E5-2D1B28EC0363}"/>
          </ac:spMkLst>
        </pc:spChg>
        <pc:spChg chg="mod">
          <ac:chgData name="Yvonne Tsai 蔡亞彣" userId="8f1c54c7-c199-4e8e-aa94-a666be70c841" providerId="ADAL" clId="{CA7081B4-3598-4171-A6D9-46A3F8CB01C9}" dt="2022-08-29T08:46:47.980" v="253" actId="1038"/>
          <ac:spMkLst>
            <pc:docMk/>
            <pc:sldMk cId="123727497" sldId="1543"/>
            <ac:spMk id="47" creationId="{4A593FBF-978D-A07A-B3B0-80CB1FCD438F}"/>
          </ac:spMkLst>
        </pc:spChg>
        <pc:spChg chg="mod">
          <ac:chgData name="Yvonne Tsai 蔡亞彣" userId="8f1c54c7-c199-4e8e-aa94-a666be70c841" providerId="ADAL" clId="{CA7081B4-3598-4171-A6D9-46A3F8CB01C9}" dt="2022-08-29T08:49:31.373" v="335" actId="692"/>
          <ac:spMkLst>
            <pc:docMk/>
            <pc:sldMk cId="123727497" sldId="1543"/>
            <ac:spMk id="52" creationId="{D9D431A6-9EFA-9328-BEFA-4E80FDBEC6F5}"/>
          </ac:spMkLst>
        </pc:spChg>
        <pc:spChg chg="mod">
          <ac:chgData name="Yvonne Tsai 蔡亞彣" userId="8f1c54c7-c199-4e8e-aa94-a666be70c841" providerId="ADAL" clId="{CA7081B4-3598-4171-A6D9-46A3F8CB01C9}" dt="2022-08-29T08:49:31.373" v="335" actId="692"/>
          <ac:spMkLst>
            <pc:docMk/>
            <pc:sldMk cId="123727497" sldId="1543"/>
            <ac:spMk id="53" creationId="{D78C1F8B-134D-1110-7C8B-35322DA22CC0}"/>
          </ac:spMkLst>
        </pc:spChg>
        <pc:spChg chg="mod">
          <ac:chgData name="Yvonne Tsai 蔡亞彣" userId="8f1c54c7-c199-4e8e-aa94-a666be70c841" providerId="ADAL" clId="{CA7081B4-3598-4171-A6D9-46A3F8CB01C9}" dt="2022-08-29T08:46:47.980" v="253" actId="1038"/>
          <ac:spMkLst>
            <pc:docMk/>
            <pc:sldMk cId="123727497" sldId="1543"/>
            <ac:spMk id="55" creationId="{9CB36A2A-BCAA-9755-8D36-F579E449DBE9}"/>
          </ac:spMkLst>
        </pc:spChg>
        <pc:spChg chg="mod">
          <ac:chgData name="Yvonne Tsai 蔡亞彣" userId="8f1c54c7-c199-4e8e-aa94-a666be70c841" providerId="ADAL" clId="{CA7081B4-3598-4171-A6D9-46A3F8CB01C9}" dt="2022-08-29T08:46:47.980" v="253" actId="1038"/>
          <ac:spMkLst>
            <pc:docMk/>
            <pc:sldMk cId="123727497" sldId="1543"/>
            <ac:spMk id="56" creationId="{B470B982-9973-63AF-CE31-FC1DC0287015}"/>
          </ac:spMkLst>
        </pc:spChg>
        <pc:spChg chg="mod">
          <ac:chgData name="Yvonne Tsai 蔡亞彣" userId="8f1c54c7-c199-4e8e-aa94-a666be70c841" providerId="ADAL" clId="{CA7081B4-3598-4171-A6D9-46A3F8CB01C9}" dt="2022-08-29T08:47:01.013" v="267" actId="1037"/>
          <ac:spMkLst>
            <pc:docMk/>
            <pc:sldMk cId="123727497" sldId="1543"/>
            <ac:spMk id="58" creationId="{6B35CF56-1170-23F6-D95A-020B9E4F5C25}"/>
          </ac:spMkLst>
        </pc:spChg>
        <pc:spChg chg="mod">
          <ac:chgData name="Yvonne Tsai 蔡亞彣" userId="8f1c54c7-c199-4e8e-aa94-a666be70c841" providerId="ADAL" clId="{CA7081B4-3598-4171-A6D9-46A3F8CB01C9}" dt="2022-08-29T08:49:31.373" v="335" actId="692"/>
          <ac:spMkLst>
            <pc:docMk/>
            <pc:sldMk cId="123727497" sldId="1543"/>
            <ac:spMk id="59" creationId="{7B6CEBA4-6E2A-4D48-C640-1F0B020D1776}"/>
          </ac:spMkLst>
        </pc:spChg>
        <pc:spChg chg="mod">
          <ac:chgData name="Yvonne Tsai 蔡亞彣" userId="8f1c54c7-c199-4e8e-aa94-a666be70c841" providerId="ADAL" clId="{CA7081B4-3598-4171-A6D9-46A3F8CB01C9}" dt="2022-08-29T08:49:31.373" v="335" actId="692"/>
          <ac:spMkLst>
            <pc:docMk/>
            <pc:sldMk cId="123727497" sldId="1543"/>
            <ac:spMk id="65" creationId="{FF695D52-F138-465F-84A5-C99E45C3DFBF}"/>
          </ac:spMkLst>
        </pc:spChg>
        <pc:spChg chg="mod">
          <ac:chgData name="Yvonne Tsai 蔡亞彣" userId="8f1c54c7-c199-4e8e-aa94-a666be70c841" providerId="ADAL" clId="{CA7081B4-3598-4171-A6D9-46A3F8CB01C9}" dt="2022-08-29T08:49:31.373" v="335" actId="692"/>
          <ac:spMkLst>
            <pc:docMk/>
            <pc:sldMk cId="123727497" sldId="1543"/>
            <ac:spMk id="67" creationId="{53505DD7-7819-AD60-4CEB-5ABDF5D1BE4E}"/>
          </ac:spMkLst>
        </pc:spChg>
        <pc:spChg chg="mod">
          <ac:chgData name="Yvonne Tsai 蔡亞彣" userId="8f1c54c7-c199-4e8e-aa94-a666be70c841" providerId="ADAL" clId="{CA7081B4-3598-4171-A6D9-46A3F8CB01C9}" dt="2022-08-29T08:47:01.013" v="267" actId="1037"/>
          <ac:spMkLst>
            <pc:docMk/>
            <pc:sldMk cId="123727497" sldId="1543"/>
            <ac:spMk id="69" creationId="{80EE49A4-5C98-291D-9E44-E1648E31623B}"/>
          </ac:spMkLst>
        </pc:spChg>
        <pc:spChg chg="mod">
          <ac:chgData name="Yvonne Tsai 蔡亞彣" userId="8f1c54c7-c199-4e8e-aa94-a666be70c841" providerId="ADAL" clId="{CA7081B4-3598-4171-A6D9-46A3F8CB01C9}" dt="2022-08-29T08:49:31.373" v="335" actId="692"/>
          <ac:spMkLst>
            <pc:docMk/>
            <pc:sldMk cId="123727497" sldId="1543"/>
            <ac:spMk id="70" creationId="{594F9E4F-D8B1-5E72-EE0A-EE3B3C2CEC05}"/>
          </ac:spMkLst>
        </pc:spChg>
        <pc:spChg chg="del mod">
          <ac:chgData name="Yvonne Tsai 蔡亞彣" userId="8f1c54c7-c199-4e8e-aa94-a666be70c841" providerId="ADAL" clId="{CA7081B4-3598-4171-A6D9-46A3F8CB01C9}" dt="2022-08-30T02:18:07.291" v="527" actId="478"/>
          <ac:spMkLst>
            <pc:docMk/>
            <pc:sldMk cId="123727497" sldId="1543"/>
            <ac:spMk id="72" creationId="{B075BBBC-C358-B5FF-E1AD-63AA36778630}"/>
          </ac:spMkLst>
        </pc:spChg>
        <pc:grpChg chg="mod">
          <ac:chgData name="Yvonne Tsai 蔡亞彣" userId="8f1c54c7-c199-4e8e-aa94-a666be70c841" providerId="ADAL" clId="{CA7081B4-3598-4171-A6D9-46A3F8CB01C9}" dt="2022-08-29T08:46:47.980" v="253" actId="1038"/>
          <ac:grpSpMkLst>
            <pc:docMk/>
            <pc:sldMk cId="123727497" sldId="1543"/>
            <ac:grpSpMk id="3" creationId="{FB9F4A40-8571-B604-8811-3D74CE7521FC}"/>
          </ac:grpSpMkLst>
        </pc:grpChg>
        <pc:grpChg chg="mod">
          <ac:chgData name="Yvonne Tsai 蔡亞彣" userId="8f1c54c7-c199-4e8e-aa94-a666be70c841" providerId="ADAL" clId="{CA7081B4-3598-4171-A6D9-46A3F8CB01C9}" dt="2022-08-29T08:46:47.980" v="253" actId="1038"/>
          <ac:grpSpMkLst>
            <pc:docMk/>
            <pc:sldMk cId="123727497" sldId="1543"/>
            <ac:grpSpMk id="4" creationId="{0F6035FB-96F0-4345-E9FE-F84966CFB269}"/>
          </ac:grpSpMkLst>
        </pc:grpChg>
        <pc:grpChg chg="mod">
          <ac:chgData name="Yvonne Tsai 蔡亞彣" userId="8f1c54c7-c199-4e8e-aa94-a666be70c841" providerId="ADAL" clId="{CA7081B4-3598-4171-A6D9-46A3F8CB01C9}" dt="2022-08-29T08:46:47.980" v="253" actId="1038"/>
          <ac:grpSpMkLst>
            <pc:docMk/>
            <pc:sldMk cId="123727497" sldId="1543"/>
            <ac:grpSpMk id="5" creationId="{4AE91E60-C2A5-8706-9AA5-9129AB57C464}"/>
          </ac:grpSpMkLst>
        </pc:grpChg>
        <pc:grpChg chg="mod">
          <ac:chgData name="Yvonne Tsai 蔡亞彣" userId="8f1c54c7-c199-4e8e-aa94-a666be70c841" providerId="ADAL" clId="{CA7081B4-3598-4171-A6D9-46A3F8CB01C9}" dt="2022-08-29T08:46:47.980" v="253" actId="1038"/>
          <ac:grpSpMkLst>
            <pc:docMk/>
            <pc:sldMk cId="123727497" sldId="1543"/>
            <ac:grpSpMk id="6" creationId="{58A71400-E420-C781-E00C-D565271B6AE7}"/>
          </ac:grpSpMkLst>
        </pc:grpChg>
        <pc:grpChg chg="add mod">
          <ac:chgData name="Yvonne Tsai 蔡亞彣" userId="8f1c54c7-c199-4e8e-aa94-a666be70c841" providerId="ADAL" clId="{CA7081B4-3598-4171-A6D9-46A3F8CB01C9}" dt="2022-08-29T08:47:01.013" v="267" actId="1037"/>
          <ac:grpSpMkLst>
            <pc:docMk/>
            <pc:sldMk cId="123727497" sldId="1543"/>
            <ac:grpSpMk id="7" creationId="{538BF140-5A4D-D73B-2AE4-5BFD5A17AD17}"/>
          </ac:grpSpMkLst>
        </pc:grpChg>
        <pc:grpChg chg="mod">
          <ac:chgData name="Yvonne Tsai 蔡亞彣" userId="8f1c54c7-c199-4e8e-aa94-a666be70c841" providerId="ADAL" clId="{CA7081B4-3598-4171-A6D9-46A3F8CB01C9}" dt="2022-08-29T08:47:01.013" v="267" actId="1037"/>
          <ac:grpSpMkLst>
            <pc:docMk/>
            <pc:sldMk cId="123727497" sldId="1543"/>
            <ac:grpSpMk id="8" creationId="{CAB3596E-E901-E3E6-A313-06F09F5F1082}"/>
          </ac:grpSpMkLst>
        </pc:grpChg>
        <pc:grpChg chg="mod">
          <ac:chgData name="Yvonne Tsai 蔡亞彣" userId="8f1c54c7-c199-4e8e-aa94-a666be70c841" providerId="ADAL" clId="{CA7081B4-3598-4171-A6D9-46A3F8CB01C9}" dt="2022-08-29T08:48:24.136" v="328" actId="1076"/>
          <ac:grpSpMkLst>
            <pc:docMk/>
            <pc:sldMk cId="123727497" sldId="1543"/>
            <ac:grpSpMk id="9" creationId="{B2D509E4-8A64-029A-2945-8A951A4F0509}"/>
          </ac:grpSpMkLst>
        </pc:grpChg>
        <pc:grpChg chg="mod">
          <ac:chgData name="Yvonne Tsai 蔡亞彣" userId="8f1c54c7-c199-4e8e-aa94-a666be70c841" providerId="ADAL" clId="{CA7081B4-3598-4171-A6D9-46A3F8CB01C9}" dt="2022-08-29T08:48:24.136" v="328" actId="1076"/>
          <ac:grpSpMkLst>
            <pc:docMk/>
            <pc:sldMk cId="123727497" sldId="1543"/>
            <ac:grpSpMk id="10" creationId="{2847FFCB-688D-6E78-A81F-92042045258F}"/>
          </ac:grpSpMkLst>
        </pc:grpChg>
        <pc:picChg chg="mod">
          <ac:chgData name="Yvonne Tsai 蔡亞彣" userId="8f1c54c7-c199-4e8e-aa94-a666be70c841" providerId="ADAL" clId="{CA7081B4-3598-4171-A6D9-46A3F8CB01C9}" dt="2022-08-29T08:45:32.377" v="234" actId="14826"/>
          <ac:picMkLst>
            <pc:docMk/>
            <pc:sldMk cId="123727497" sldId="1543"/>
            <ac:picMk id="11" creationId="{6C782060-4329-F5F7-AAD5-BD7CCEB72F66}"/>
          </ac:picMkLst>
        </pc:picChg>
        <pc:picChg chg="del">
          <ac:chgData name="Yvonne Tsai 蔡亞彣" userId="8f1c54c7-c199-4e8e-aa94-a666be70c841" providerId="ADAL" clId="{CA7081B4-3598-4171-A6D9-46A3F8CB01C9}" dt="2022-08-29T08:45:03.061" v="228" actId="478"/>
          <ac:picMkLst>
            <pc:docMk/>
            <pc:sldMk cId="123727497" sldId="1543"/>
            <ac:picMk id="14" creationId="{E560C0F2-5758-46CF-7C69-8082A393E3E1}"/>
          </ac:picMkLst>
        </pc:picChg>
        <pc:picChg chg="mod">
          <ac:chgData name="Yvonne Tsai 蔡亞彣" userId="8f1c54c7-c199-4e8e-aa94-a666be70c841" providerId="ADAL" clId="{CA7081B4-3598-4171-A6D9-46A3F8CB01C9}" dt="2022-08-29T08:45:32.377" v="234" actId="14826"/>
          <ac:picMkLst>
            <pc:docMk/>
            <pc:sldMk cId="123727497" sldId="1543"/>
            <ac:picMk id="16" creationId="{E11E7BAD-6316-0899-7147-CD99382251B5}"/>
          </ac:picMkLst>
        </pc:picChg>
        <pc:picChg chg="add mod">
          <ac:chgData name="Yvonne Tsai 蔡亞彣" userId="8f1c54c7-c199-4e8e-aa94-a666be70c841" providerId="ADAL" clId="{CA7081B4-3598-4171-A6D9-46A3F8CB01C9}" dt="2022-08-30T05:53:08.624" v="580" actId="553"/>
          <ac:picMkLst>
            <pc:docMk/>
            <pc:sldMk cId="123727497" sldId="1543"/>
            <ac:picMk id="18" creationId="{62BA6150-8358-4E77-EE90-5BF8DC8FB4B5}"/>
          </ac:picMkLst>
        </pc:picChg>
        <pc:picChg chg="add mod">
          <ac:chgData name="Yvonne Tsai 蔡亞彣" userId="8f1c54c7-c199-4e8e-aa94-a666be70c841" providerId="ADAL" clId="{CA7081B4-3598-4171-A6D9-46A3F8CB01C9}" dt="2022-08-30T02:18:51.871" v="563" actId="1038"/>
          <ac:picMkLst>
            <pc:docMk/>
            <pc:sldMk cId="123727497" sldId="1543"/>
            <ac:picMk id="19" creationId="{F5CA2D23-C3BF-D537-0FD0-81BF42984794}"/>
          </ac:picMkLst>
        </pc:picChg>
        <pc:picChg chg="add mod">
          <ac:chgData name="Yvonne Tsai 蔡亞彣" userId="8f1c54c7-c199-4e8e-aa94-a666be70c841" providerId="ADAL" clId="{CA7081B4-3598-4171-A6D9-46A3F8CB01C9}" dt="2022-08-30T02:18:51.871" v="563" actId="1038"/>
          <ac:picMkLst>
            <pc:docMk/>
            <pc:sldMk cId="123727497" sldId="1543"/>
            <ac:picMk id="20" creationId="{E34E0AB4-2740-5C68-60C3-C7CE649CC6AF}"/>
          </ac:picMkLst>
        </pc:picChg>
        <pc:picChg chg="del mod">
          <ac:chgData name="Yvonne Tsai 蔡亞彣" userId="8f1c54c7-c199-4e8e-aa94-a666be70c841" providerId="ADAL" clId="{CA7081B4-3598-4171-A6D9-46A3F8CB01C9}" dt="2022-08-30T02:18:32.300" v="539" actId="478"/>
          <ac:picMkLst>
            <pc:docMk/>
            <pc:sldMk cId="123727497" sldId="1543"/>
            <ac:picMk id="27" creationId="{45941DDB-E0CC-B8DA-1F25-9E3A0A91502B}"/>
          </ac:picMkLst>
        </pc:picChg>
        <pc:picChg chg="mod">
          <ac:chgData name="Yvonne Tsai 蔡亞彣" userId="8f1c54c7-c199-4e8e-aa94-a666be70c841" providerId="ADAL" clId="{CA7081B4-3598-4171-A6D9-46A3F8CB01C9}" dt="2022-08-29T08:46:47.980" v="253" actId="1038"/>
          <ac:picMkLst>
            <pc:docMk/>
            <pc:sldMk cId="123727497" sldId="1543"/>
            <ac:picMk id="33" creationId="{F5BF45D3-88C2-7EA0-FD10-771B41F842BB}"/>
          </ac:picMkLst>
        </pc:picChg>
        <pc:picChg chg="mod">
          <ac:chgData name="Yvonne Tsai 蔡亞彣" userId="8f1c54c7-c199-4e8e-aa94-a666be70c841" providerId="ADAL" clId="{CA7081B4-3598-4171-A6D9-46A3F8CB01C9}" dt="2022-08-30T05:53:08.624" v="580" actId="553"/>
          <ac:picMkLst>
            <pc:docMk/>
            <pc:sldMk cId="123727497" sldId="1543"/>
            <ac:picMk id="48" creationId="{E8D1D7F4-D426-4FBE-AE1B-3A4A6C6B393A}"/>
          </ac:picMkLst>
        </pc:picChg>
        <pc:picChg chg="mod">
          <ac:chgData name="Yvonne Tsai 蔡亞彣" userId="8f1c54c7-c199-4e8e-aa94-a666be70c841" providerId="ADAL" clId="{CA7081B4-3598-4171-A6D9-46A3F8CB01C9}" dt="2022-08-29T08:46:47.980" v="253" actId="1038"/>
          <ac:picMkLst>
            <pc:docMk/>
            <pc:sldMk cId="123727497" sldId="1543"/>
            <ac:picMk id="50" creationId="{808215E2-EFE2-9536-D1A4-D67C34091432}"/>
          </ac:picMkLst>
        </pc:picChg>
        <pc:picChg chg="mod">
          <ac:chgData name="Yvonne Tsai 蔡亞彣" userId="8f1c54c7-c199-4e8e-aa94-a666be70c841" providerId="ADAL" clId="{CA7081B4-3598-4171-A6D9-46A3F8CB01C9}" dt="2022-08-29T08:47:31.016" v="300" actId="14100"/>
          <ac:picMkLst>
            <pc:docMk/>
            <pc:sldMk cId="123727497" sldId="1543"/>
            <ac:picMk id="57" creationId="{2906C4AF-AA0E-62A7-03A1-464CC20082E5}"/>
          </ac:picMkLst>
        </pc:picChg>
        <pc:picChg chg="mod">
          <ac:chgData name="Yvonne Tsai 蔡亞彣" userId="8f1c54c7-c199-4e8e-aa94-a666be70c841" providerId="ADAL" clId="{CA7081B4-3598-4171-A6D9-46A3F8CB01C9}" dt="2022-08-29T08:48:24.136" v="328" actId="1076"/>
          <ac:picMkLst>
            <pc:docMk/>
            <pc:sldMk cId="123727497" sldId="1543"/>
            <ac:picMk id="60" creationId="{186071CE-3BD5-B692-76E9-BB34C52F6637}"/>
          </ac:picMkLst>
        </pc:picChg>
        <pc:picChg chg="mod">
          <ac:chgData name="Yvonne Tsai 蔡亞彣" userId="8f1c54c7-c199-4e8e-aa94-a666be70c841" providerId="ADAL" clId="{CA7081B4-3598-4171-A6D9-46A3F8CB01C9}" dt="2022-08-29T08:48:27.649" v="329" actId="14100"/>
          <ac:picMkLst>
            <pc:docMk/>
            <pc:sldMk cId="123727497" sldId="1543"/>
            <ac:picMk id="66" creationId="{E281A559-212A-6B5E-E93C-129CEBB8EDA6}"/>
          </ac:picMkLst>
        </pc:picChg>
        <pc:picChg chg="del mod">
          <ac:chgData name="Yvonne Tsai 蔡亞彣" userId="8f1c54c7-c199-4e8e-aa94-a666be70c841" providerId="ADAL" clId="{CA7081B4-3598-4171-A6D9-46A3F8CB01C9}" dt="2022-08-30T02:18:32.300" v="539" actId="478"/>
          <ac:picMkLst>
            <pc:docMk/>
            <pc:sldMk cId="123727497" sldId="1543"/>
            <ac:picMk id="68" creationId="{6EEBA5F3-26F3-7587-D384-F483300EC26B}"/>
          </ac:picMkLst>
        </pc:picChg>
      </pc:sldChg>
      <pc:sldChg chg="modSp mod setBg">
        <pc:chgData name="Yvonne Tsai 蔡亞彣" userId="8f1c54c7-c199-4e8e-aa94-a666be70c841" providerId="ADAL" clId="{CA7081B4-3598-4171-A6D9-46A3F8CB01C9}" dt="2022-08-29T08:50:21.067" v="348"/>
        <pc:sldMkLst>
          <pc:docMk/>
          <pc:sldMk cId="3538898423" sldId="1544"/>
        </pc:sldMkLst>
        <pc:spChg chg="mod">
          <ac:chgData name="Yvonne Tsai 蔡亞彣" userId="8f1c54c7-c199-4e8e-aa94-a666be70c841" providerId="ADAL" clId="{CA7081B4-3598-4171-A6D9-46A3F8CB01C9}" dt="2022-08-29T08:50:21.067" v="348"/>
          <ac:spMkLst>
            <pc:docMk/>
            <pc:sldMk cId="3538898423" sldId="1544"/>
            <ac:spMk id="2" creationId="{A8B25F29-681D-4609-BF06-5BD411060164}"/>
          </ac:spMkLst>
        </pc:spChg>
        <pc:spChg chg="mod">
          <ac:chgData name="Yvonne Tsai 蔡亞彣" userId="8f1c54c7-c199-4e8e-aa94-a666be70c841" providerId="ADAL" clId="{CA7081B4-3598-4171-A6D9-46A3F8CB01C9}" dt="2022-08-29T08:50:02.878" v="342" actId="108"/>
          <ac:spMkLst>
            <pc:docMk/>
            <pc:sldMk cId="3538898423" sldId="1544"/>
            <ac:spMk id="42" creationId="{2DE7CC7A-0F10-8CA3-D18A-A99D7AA8FE59}"/>
          </ac:spMkLst>
        </pc:spChg>
        <pc:spChg chg="mod">
          <ac:chgData name="Yvonne Tsai 蔡亞彣" userId="8f1c54c7-c199-4e8e-aa94-a666be70c841" providerId="ADAL" clId="{CA7081B4-3598-4171-A6D9-46A3F8CB01C9}" dt="2022-08-29T08:50:05.277" v="343" actId="108"/>
          <ac:spMkLst>
            <pc:docMk/>
            <pc:sldMk cId="3538898423" sldId="1544"/>
            <ac:spMk id="67" creationId="{44E407EA-EEA1-9419-91F3-2BFAE58BEE3B}"/>
          </ac:spMkLst>
        </pc:spChg>
        <pc:spChg chg="mod">
          <ac:chgData name="Yvonne Tsai 蔡亞彣" userId="8f1c54c7-c199-4e8e-aa94-a666be70c841" providerId="ADAL" clId="{CA7081B4-3598-4171-A6D9-46A3F8CB01C9}" dt="2022-08-29T08:50:09.451" v="345" actId="108"/>
          <ac:spMkLst>
            <pc:docMk/>
            <pc:sldMk cId="3538898423" sldId="1544"/>
            <ac:spMk id="71" creationId="{17342C63-FE7C-06B8-70C4-9D17E3E0A4EA}"/>
          </ac:spMkLst>
        </pc:spChg>
        <pc:spChg chg="mod">
          <ac:chgData name="Yvonne Tsai 蔡亞彣" userId="8f1c54c7-c199-4e8e-aa94-a666be70c841" providerId="ADAL" clId="{CA7081B4-3598-4171-A6D9-46A3F8CB01C9}" dt="2022-08-29T08:50:13.469" v="347" actId="108"/>
          <ac:spMkLst>
            <pc:docMk/>
            <pc:sldMk cId="3538898423" sldId="1544"/>
            <ac:spMk id="81" creationId="{AFED8B95-D33B-BC47-9F10-2A2CFD3D5445}"/>
          </ac:spMkLst>
        </pc:spChg>
        <pc:spChg chg="mod">
          <ac:chgData name="Yvonne Tsai 蔡亞彣" userId="8f1c54c7-c199-4e8e-aa94-a666be70c841" providerId="ADAL" clId="{CA7081B4-3598-4171-A6D9-46A3F8CB01C9}" dt="2022-08-29T08:50:07.322" v="344" actId="108"/>
          <ac:spMkLst>
            <pc:docMk/>
            <pc:sldMk cId="3538898423" sldId="1544"/>
            <ac:spMk id="83" creationId="{19375DFA-B68E-B846-4096-2FE2D459A5E6}"/>
          </ac:spMkLst>
        </pc:spChg>
        <pc:spChg chg="mod">
          <ac:chgData name="Yvonne Tsai 蔡亞彣" userId="8f1c54c7-c199-4e8e-aa94-a666be70c841" providerId="ADAL" clId="{CA7081B4-3598-4171-A6D9-46A3F8CB01C9}" dt="2022-08-29T08:50:11.565" v="346" actId="108"/>
          <ac:spMkLst>
            <pc:docMk/>
            <pc:sldMk cId="3538898423" sldId="1544"/>
            <ac:spMk id="86" creationId="{25F2C49C-82D1-8726-4C12-886F79931FF4}"/>
          </ac:spMkLst>
        </pc:spChg>
      </pc:sldChg>
      <pc:sldChg chg="modSp mod">
        <pc:chgData name="Yvonne Tsai 蔡亞彣" userId="8f1c54c7-c199-4e8e-aa94-a666be70c841" providerId="ADAL" clId="{CA7081B4-3598-4171-A6D9-46A3F8CB01C9}" dt="2022-08-29T08:52:45.523" v="379" actId="207"/>
        <pc:sldMkLst>
          <pc:docMk/>
          <pc:sldMk cId="426182873" sldId="1546"/>
        </pc:sldMkLst>
        <pc:spChg chg="mod">
          <ac:chgData name="Yvonne Tsai 蔡亞彣" userId="8f1c54c7-c199-4e8e-aa94-a666be70c841" providerId="ADAL" clId="{CA7081B4-3598-4171-A6D9-46A3F8CB01C9}" dt="2022-08-29T08:52:24.611" v="374" actId="692"/>
          <ac:spMkLst>
            <pc:docMk/>
            <pc:sldMk cId="426182873" sldId="1546"/>
            <ac:spMk id="28" creationId="{82F4C9EE-DC5C-403E-A7D8-05A7DB75590C}"/>
          </ac:spMkLst>
        </pc:spChg>
        <pc:spChg chg="mod">
          <ac:chgData name="Yvonne Tsai 蔡亞彣" userId="8f1c54c7-c199-4e8e-aa94-a666be70c841" providerId="ADAL" clId="{CA7081B4-3598-4171-A6D9-46A3F8CB01C9}" dt="2022-08-29T08:52:24.611" v="374" actId="692"/>
          <ac:spMkLst>
            <pc:docMk/>
            <pc:sldMk cId="426182873" sldId="1546"/>
            <ac:spMk id="30" creationId="{D30A5E5F-2FB0-4225-8A78-EBCD97E707D9}"/>
          </ac:spMkLst>
        </pc:spChg>
        <pc:spChg chg="mod">
          <ac:chgData name="Yvonne Tsai 蔡亞彣" userId="8f1c54c7-c199-4e8e-aa94-a666be70c841" providerId="ADAL" clId="{CA7081B4-3598-4171-A6D9-46A3F8CB01C9}" dt="2022-08-29T08:52:45.523" v="379" actId="207"/>
          <ac:spMkLst>
            <pc:docMk/>
            <pc:sldMk cId="426182873" sldId="1546"/>
            <ac:spMk id="38" creationId="{60816A52-803F-A327-FEA9-8B5EB7D970A8}"/>
          </ac:spMkLst>
        </pc:spChg>
      </pc:sldChg>
      <pc:sldChg chg="modSp mod">
        <pc:chgData name="Yvonne Tsai 蔡亞彣" userId="8f1c54c7-c199-4e8e-aa94-a666be70c841" providerId="ADAL" clId="{CA7081B4-3598-4171-A6D9-46A3F8CB01C9}" dt="2022-08-30T06:06:37.647" v="602"/>
        <pc:sldMkLst>
          <pc:docMk/>
          <pc:sldMk cId="251010057" sldId="1548"/>
        </pc:sldMkLst>
        <pc:spChg chg="mod">
          <ac:chgData name="Yvonne Tsai 蔡亞彣" userId="8f1c54c7-c199-4e8e-aa94-a666be70c841" providerId="ADAL" clId="{CA7081B4-3598-4171-A6D9-46A3F8CB01C9}" dt="2022-08-29T08:02:13.561" v="12"/>
          <ac:spMkLst>
            <pc:docMk/>
            <pc:sldMk cId="251010057" sldId="1548"/>
            <ac:spMk id="3" creationId="{F681F51A-CBCB-1207-754C-5375FEA771EC}"/>
          </ac:spMkLst>
        </pc:spChg>
        <pc:graphicFrameChg chg="mod modGraphic">
          <ac:chgData name="Yvonne Tsai 蔡亞彣" userId="8f1c54c7-c199-4e8e-aa94-a666be70c841" providerId="ADAL" clId="{CA7081B4-3598-4171-A6D9-46A3F8CB01C9}" dt="2022-08-30T06:06:37.647" v="602"/>
          <ac:graphicFrameMkLst>
            <pc:docMk/>
            <pc:sldMk cId="251010057" sldId="1548"/>
            <ac:graphicFrameMk id="8" creationId="{A339637A-C9EF-4239-B376-1276AAB32067}"/>
          </ac:graphicFrameMkLst>
        </pc:graphicFrameChg>
        <pc:picChg chg="mod">
          <ac:chgData name="Yvonne Tsai 蔡亞彣" userId="8f1c54c7-c199-4e8e-aa94-a666be70c841" providerId="ADAL" clId="{CA7081B4-3598-4171-A6D9-46A3F8CB01C9}" dt="2022-08-30T01:51:03.660" v="471" actId="1076"/>
          <ac:picMkLst>
            <pc:docMk/>
            <pc:sldMk cId="251010057" sldId="1548"/>
            <ac:picMk id="12" creationId="{B743FACB-58EA-A8E3-70AA-A096E54505B6}"/>
          </ac:picMkLst>
        </pc:picChg>
      </pc:sldChg>
      <pc:sldChg chg="addSp delSp modSp add mod ord modShow">
        <pc:chgData name="Yvonne Tsai 蔡亞彣" userId="8f1c54c7-c199-4e8e-aa94-a666be70c841" providerId="ADAL" clId="{CA7081B4-3598-4171-A6D9-46A3F8CB01C9}" dt="2022-08-29T08:43:17.430" v="224" actId="729"/>
        <pc:sldMkLst>
          <pc:docMk/>
          <pc:sldMk cId="2235379006" sldId="1549"/>
        </pc:sldMkLst>
        <pc:spChg chg="add mod">
          <ac:chgData name="Yvonne Tsai 蔡亞彣" userId="8f1c54c7-c199-4e8e-aa94-a666be70c841" providerId="ADAL" clId="{CA7081B4-3598-4171-A6D9-46A3F8CB01C9}" dt="2022-08-29T08:41:50.388" v="210" actId="1035"/>
          <ac:spMkLst>
            <pc:docMk/>
            <pc:sldMk cId="2235379006" sldId="1549"/>
            <ac:spMk id="2" creationId="{00D584BF-2020-A345-27A8-6FEDC61A08E4}"/>
          </ac:spMkLst>
        </pc:spChg>
        <pc:spChg chg="del">
          <ac:chgData name="Yvonne Tsai 蔡亞彣" userId="8f1c54c7-c199-4e8e-aa94-a666be70c841" providerId="ADAL" clId="{CA7081B4-3598-4171-A6D9-46A3F8CB01C9}" dt="2022-08-29T08:41:38.799" v="202" actId="478"/>
          <ac:spMkLst>
            <pc:docMk/>
            <pc:sldMk cId="2235379006" sldId="1549"/>
            <ac:spMk id="8" creationId="{52663677-D207-497B-93AF-E54C7EF1C282}"/>
          </ac:spMkLst>
        </pc:spChg>
        <pc:spChg chg="mod">
          <ac:chgData name="Yvonne Tsai 蔡亞彣" userId="8f1c54c7-c199-4e8e-aa94-a666be70c841" providerId="ADAL" clId="{CA7081B4-3598-4171-A6D9-46A3F8CB01C9}" dt="2022-08-29T08:42:07.181" v="215" actId="20577"/>
          <ac:spMkLst>
            <pc:docMk/>
            <pc:sldMk cId="2235379006" sldId="1549"/>
            <ac:spMk id="17" creationId="{4DB6EFCF-4216-9E62-0063-53A5076C793A}"/>
          </ac:spMkLst>
        </pc:spChg>
        <pc:picChg chg="mod">
          <ac:chgData name="Yvonne Tsai 蔡亞彣" userId="8f1c54c7-c199-4e8e-aa94-a666be70c841" providerId="ADAL" clId="{CA7081B4-3598-4171-A6D9-46A3F8CB01C9}" dt="2022-08-29T08:42:45.225" v="218" actId="14826"/>
          <ac:picMkLst>
            <pc:docMk/>
            <pc:sldMk cId="2235379006" sldId="1549"/>
            <ac:picMk id="21" creationId="{8CA17200-D14F-8AC9-DA22-F9A99617B481}"/>
          </ac:picMkLst>
        </pc:picChg>
      </pc:sldChg>
      <pc:sldMasterChg chg="delSldLayout modSldLayout">
        <pc:chgData name="Yvonne Tsai 蔡亞彣" userId="8f1c54c7-c199-4e8e-aa94-a666be70c841" providerId="ADAL" clId="{CA7081B4-3598-4171-A6D9-46A3F8CB01C9}" dt="2022-08-30T01:45:59.366" v="383" actId="14826"/>
        <pc:sldMasterMkLst>
          <pc:docMk/>
          <pc:sldMasterMk cId="1865898305" sldId="2147483917"/>
        </pc:sldMasterMkLst>
        <pc:sldLayoutChg chg="modSp">
          <pc:chgData name="Yvonne Tsai 蔡亞彣" userId="8f1c54c7-c199-4e8e-aa94-a666be70c841" providerId="ADAL" clId="{CA7081B4-3598-4171-A6D9-46A3F8CB01C9}" dt="2022-08-30T01:42:44.894" v="381" actId="14826"/>
          <pc:sldLayoutMkLst>
            <pc:docMk/>
            <pc:sldMasterMk cId="1865898305" sldId="2147483917"/>
            <pc:sldLayoutMk cId="176270698" sldId="2147483918"/>
          </pc:sldLayoutMkLst>
          <pc:picChg chg="mod">
            <ac:chgData name="Yvonne Tsai 蔡亞彣" userId="8f1c54c7-c199-4e8e-aa94-a666be70c841" providerId="ADAL" clId="{CA7081B4-3598-4171-A6D9-46A3F8CB01C9}" dt="2022-08-30T01:42:44.894" v="381" actId="14826"/>
            <ac:picMkLst>
              <pc:docMk/>
              <pc:sldMasterMk cId="1865898305" sldId="2147483917"/>
              <pc:sldLayoutMk cId="176270698" sldId="2147483918"/>
              <ac:picMk id="8" creationId="{5107F205-C73B-47D4-AC4F-B89AE416DB30}"/>
            </ac:picMkLst>
          </pc:picChg>
        </pc:sldLayoutChg>
        <pc:sldLayoutChg chg="del">
          <pc:chgData name="Yvonne Tsai 蔡亞彣" userId="8f1c54c7-c199-4e8e-aa94-a666be70c841" providerId="ADAL" clId="{CA7081B4-3598-4171-A6D9-46A3F8CB01C9}" dt="2022-08-29T08:44:13.757" v="227" actId="2696"/>
          <pc:sldLayoutMkLst>
            <pc:docMk/>
            <pc:sldMasterMk cId="1865898305" sldId="2147483917"/>
            <pc:sldLayoutMk cId="4023028480" sldId="2147483921"/>
          </pc:sldLayoutMkLst>
        </pc:sldLayoutChg>
        <pc:sldLayoutChg chg="modSp">
          <pc:chgData name="Yvonne Tsai 蔡亞彣" userId="8f1c54c7-c199-4e8e-aa94-a666be70c841" providerId="ADAL" clId="{CA7081B4-3598-4171-A6D9-46A3F8CB01C9}" dt="2022-08-29T08:02:31.032" v="19" actId="14826"/>
          <pc:sldLayoutMkLst>
            <pc:docMk/>
            <pc:sldMasterMk cId="1865898305" sldId="2147483917"/>
            <pc:sldLayoutMk cId="524148085" sldId="2147483958"/>
          </pc:sldLayoutMkLst>
          <pc:picChg chg="mod">
            <ac:chgData name="Yvonne Tsai 蔡亞彣" userId="8f1c54c7-c199-4e8e-aa94-a666be70c841" providerId="ADAL" clId="{CA7081B4-3598-4171-A6D9-46A3F8CB01C9}" dt="2022-08-29T08:02:31.032" v="19" actId="14826"/>
            <ac:picMkLst>
              <pc:docMk/>
              <pc:sldMasterMk cId="1865898305" sldId="2147483917"/>
              <pc:sldLayoutMk cId="524148085" sldId="2147483958"/>
              <ac:picMk id="4" creationId="{DB968DEA-EDD2-4048-B0B0-F97082FD3B41}"/>
            </ac:picMkLst>
          </pc:picChg>
        </pc:sldLayoutChg>
        <pc:sldLayoutChg chg="modSp mod">
          <pc:chgData name="Yvonne Tsai 蔡亞彣" userId="8f1c54c7-c199-4e8e-aa94-a666be70c841" providerId="ADAL" clId="{CA7081B4-3598-4171-A6D9-46A3F8CB01C9}" dt="2022-08-30T01:45:59.366" v="383" actId="14826"/>
          <pc:sldLayoutMkLst>
            <pc:docMk/>
            <pc:sldMasterMk cId="1865898305" sldId="2147483917"/>
            <pc:sldLayoutMk cId="1265239857" sldId="2147483959"/>
          </pc:sldLayoutMkLst>
          <pc:spChg chg="mod">
            <ac:chgData name="Yvonne Tsai 蔡亞彣" userId="8f1c54c7-c199-4e8e-aa94-a666be70c841" providerId="ADAL" clId="{CA7081B4-3598-4171-A6D9-46A3F8CB01C9}" dt="2022-08-29T08:32:22.684" v="60" actId="1037"/>
            <ac:spMkLst>
              <pc:docMk/>
              <pc:sldMasterMk cId="1865898305" sldId="2147483917"/>
              <pc:sldLayoutMk cId="1265239857" sldId="2147483959"/>
              <ac:spMk id="2" creationId="{00000000-0000-0000-0000-000000000000}"/>
            </ac:spMkLst>
          </pc:spChg>
          <pc:picChg chg="mod">
            <ac:chgData name="Yvonne Tsai 蔡亞彣" userId="8f1c54c7-c199-4e8e-aa94-a666be70c841" providerId="ADAL" clId="{CA7081B4-3598-4171-A6D9-46A3F8CB01C9}" dt="2022-08-30T01:45:59.366" v="383" actId="14826"/>
            <ac:picMkLst>
              <pc:docMk/>
              <pc:sldMasterMk cId="1865898305" sldId="2147483917"/>
              <pc:sldLayoutMk cId="1265239857" sldId="2147483959"/>
              <ac:picMk id="10" creationId="{DFD67ED2-43BA-41A9-9EEB-4F617D449854}"/>
            </ac:picMkLst>
          </pc:picChg>
        </pc:sldLayoutChg>
        <pc:sldLayoutChg chg="addSp delSp del mod">
          <pc:chgData name="Yvonne Tsai 蔡亞彣" userId="8f1c54c7-c199-4e8e-aa94-a666be70c841" providerId="ADAL" clId="{CA7081B4-3598-4171-A6D9-46A3F8CB01C9}" dt="2022-08-29T08:44:13.241" v="226" actId="2696"/>
          <pc:sldLayoutMkLst>
            <pc:docMk/>
            <pc:sldMasterMk cId="1865898305" sldId="2147483917"/>
            <pc:sldLayoutMk cId="3794196951" sldId="2147483960"/>
          </pc:sldLayoutMkLst>
          <pc:picChg chg="add del">
            <ac:chgData name="Yvonne Tsai 蔡亞彣" userId="8f1c54c7-c199-4e8e-aa94-a666be70c841" providerId="ADAL" clId="{CA7081B4-3598-4171-A6D9-46A3F8CB01C9}" dt="2022-08-29T08:41:00.623" v="191" actId="478"/>
            <ac:picMkLst>
              <pc:docMk/>
              <pc:sldMasterMk cId="1865898305" sldId="2147483917"/>
              <pc:sldLayoutMk cId="3794196951" sldId="2147483960"/>
              <ac:picMk id="8" creationId="{5107F205-C73B-47D4-AC4F-B89AE416DB30}"/>
            </ac:picMkLst>
          </pc:picChg>
        </pc:sldLayoutChg>
        <pc:sldLayoutChg chg="modSp">
          <pc:chgData name="Yvonne Tsai 蔡亞彣" userId="8f1c54c7-c199-4e8e-aa94-a666be70c841" providerId="ADAL" clId="{CA7081B4-3598-4171-A6D9-46A3F8CB01C9}" dt="2022-08-30T01:42:53.485" v="382" actId="14826"/>
          <pc:sldLayoutMkLst>
            <pc:docMk/>
            <pc:sldMasterMk cId="1865898305" sldId="2147483917"/>
            <pc:sldLayoutMk cId="2165607137" sldId="2147483961"/>
          </pc:sldLayoutMkLst>
          <pc:picChg chg="mod">
            <ac:chgData name="Yvonne Tsai 蔡亞彣" userId="8f1c54c7-c199-4e8e-aa94-a666be70c841" providerId="ADAL" clId="{CA7081B4-3598-4171-A6D9-46A3F8CB01C9}" dt="2022-08-30T01:42:53.485" v="382" actId="14826"/>
            <ac:picMkLst>
              <pc:docMk/>
              <pc:sldMasterMk cId="1865898305" sldId="2147483917"/>
              <pc:sldLayoutMk cId="2165607137" sldId="2147483961"/>
              <ac:picMk id="8" creationId="{5107F205-C73B-47D4-AC4F-B89AE416DB30}"/>
            </ac:picMkLst>
          </pc:picChg>
        </pc:sldLayoutChg>
        <pc:sldLayoutChg chg="del">
          <pc:chgData name="Yvonne Tsai 蔡亞彣" userId="8f1c54c7-c199-4e8e-aa94-a666be70c841" providerId="ADAL" clId="{CA7081B4-3598-4171-A6D9-46A3F8CB01C9}" dt="2022-08-29T08:02:16.805" v="18" actId="2696"/>
          <pc:sldLayoutMkLst>
            <pc:docMk/>
            <pc:sldMasterMk cId="1865898305" sldId="2147483917"/>
            <pc:sldLayoutMk cId="4230967033" sldId="2147483963"/>
          </pc:sldLayoutMkLst>
        </pc:sldLayoutChg>
        <pc:sldLayoutChg chg="del">
          <pc:chgData name="Yvonne Tsai 蔡亞彣" userId="8f1c54c7-c199-4e8e-aa94-a666be70c841" providerId="ADAL" clId="{CA7081B4-3598-4171-A6D9-46A3F8CB01C9}" dt="2022-08-29T08:02:15.239" v="13" actId="2696"/>
          <pc:sldLayoutMkLst>
            <pc:docMk/>
            <pc:sldMasterMk cId="1865898305" sldId="2147483917"/>
            <pc:sldLayoutMk cId="91015902" sldId="2147483964"/>
          </pc:sldLayoutMkLst>
        </pc:sldLayoutChg>
        <pc:sldLayoutChg chg="del">
          <pc:chgData name="Yvonne Tsai 蔡亞彣" userId="8f1c54c7-c199-4e8e-aa94-a666be70c841" providerId="ADAL" clId="{CA7081B4-3598-4171-A6D9-46A3F8CB01C9}" dt="2022-08-29T08:02:15.833" v="14" actId="2696"/>
          <pc:sldLayoutMkLst>
            <pc:docMk/>
            <pc:sldMasterMk cId="1865898305" sldId="2147483917"/>
            <pc:sldLayoutMk cId="3383138790" sldId="2147483965"/>
          </pc:sldLayoutMkLst>
        </pc:sldLayoutChg>
        <pc:sldLayoutChg chg="del">
          <pc:chgData name="Yvonne Tsai 蔡亞彣" userId="8f1c54c7-c199-4e8e-aa94-a666be70c841" providerId="ADAL" clId="{CA7081B4-3598-4171-A6D9-46A3F8CB01C9}" dt="2022-08-29T08:02:16.155" v="15" actId="2696"/>
          <pc:sldLayoutMkLst>
            <pc:docMk/>
            <pc:sldMasterMk cId="1865898305" sldId="2147483917"/>
            <pc:sldLayoutMk cId="447421057" sldId="2147483966"/>
          </pc:sldLayoutMkLst>
        </pc:sldLayoutChg>
        <pc:sldLayoutChg chg="del">
          <pc:chgData name="Yvonne Tsai 蔡亞彣" userId="8f1c54c7-c199-4e8e-aa94-a666be70c841" providerId="ADAL" clId="{CA7081B4-3598-4171-A6D9-46A3F8CB01C9}" dt="2022-08-29T08:02:16.443" v="16" actId="2696"/>
          <pc:sldLayoutMkLst>
            <pc:docMk/>
            <pc:sldMasterMk cId="1865898305" sldId="2147483917"/>
            <pc:sldLayoutMk cId="388032423" sldId="2147483967"/>
          </pc:sldLayoutMkLst>
        </pc:sldLayoutChg>
        <pc:sldLayoutChg chg="del">
          <pc:chgData name="Yvonne Tsai 蔡亞彣" userId="8f1c54c7-c199-4e8e-aa94-a666be70c841" providerId="ADAL" clId="{CA7081B4-3598-4171-A6D9-46A3F8CB01C9}" dt="2022-08-29T08:02:16.625" v="17" actId="2696"/>
          <pc:sldLayoutMkLst>
            <pc:docMk/>
            <pc:sldMasterMk cId="1865898305" sldId="2147483917"/>
            <pc:sldLayoutMk cId="1762599697" sldId="2147483968"/>
          </pc:sldLayoutMkLst>
        </pc:sldLayoutChg>
      </pc:sldMasterChg>
    </pc:docChg>
  </pc:docChgLst>
  <pc:docChgLst>
    <pc:chgData name="Ricky Ho 何佾龍" userId="c645d475-58f8-4554-9c20-ed35686a3d08" providerId="ADAL" clId="{43CDC3AC-71C8-427E-B8CF-9A85CAA334E9}"/>
    <pc:docChg chg="undo custSel delSld modSld sldOrd delMainMaster">
      <pc:chgData name="Ricky Ho 何佾龍" userId="c645d475-58f8-4554-9c20-ed35686a3d08" providerId="ADAL" clId="{43CDC3AC-71C8-427E-B8CF-9A85CAA334E9}" dt="2022-10-13T02:11:10.241" v="380" actId="1038"/>
      <pc:docMkLst>
        <pc:docMk/>
      </pc:docMkLst>
      <pc:sldChg chg="del">
        <pc:chgData name="Ricky Ho 何佾龍" userId="c645d475-58f8-4554-9c20-ed35686a3d08" providerId="ADAL" clId="{43CDC3AC-71C8-427E-B8CF-9A85CAA334E9}" dt="2022-08-31T06:16:39.294" v="3" actId="47"/>
        <pc:sldMkLst>
          <pc:docMk/>
          <pc:sldMk cId="2396596706" sldId="270"/>
        </pc:sldMkLst>
      </pc:sldChg>
      <pc:sldChg chg="modSp mod">
        <pc:chgData name="Ricky Ho 何佾龍" userId="c645d475-58f8-4554-9c20-ed35686a3d08" providerId="ADAL" clId="{43CDC3AC-71C8-427E-B8CF-9A85CAA334E9}" dt="2022-08-31T06:54:47.362" v="213" actId="108"/>
        <pc:sldMkLst>
          <pc:docMk/>
          <pc:sldMk cId="1161654585" sldId="276"/>
        </pc:sldMkLst>
        <pc:spChg chg="mod">
          <ac:chgData name="Ricky Ho 何佾龍" userId="c645d475-58f8-4554-9c20-ed35686a3d08" providerId="ADAL" clId="{43CDC3AC-71C8-427E-B8CF-9A85CAA334E9}" dt="2022-08-31T06:54:47.362" v="213" actId="108"/>
          <ac:spMkLst>
            <pc:docMk/>
            <pc:sldMk cId="1161654585" sldId="276"/>
            <ac:spMk id="2" creationId="{00000000-0000-0000-0000-000000000000}"/>
          </ac:spMkLst>
        </pc:spChg>
      </pc:sldChg>
      <pc:sldChg chg="del">
        <pc:chgData name="Ricky Ho 何佾龍" userId="c645d475-58f8-4554-9c20-ed35686a3d08" providerId="ADAL" clId="{43CDC3AC-71C8-427E-B8CF-9A85CAA334E9}" dt="2022-08-31T06:16:42.734" v="4" actId="47"/>
        <pc:sldMkLst>
          <pc:docMk/>
          <pc:sldMk cId="2157612850" sldId="277"/>
        </pc:sldMkLst>
      </pc:sldChg>
      <pc:sldChg chg="addSp delSp modSp mod ord">
        <pc:chgData name="Ricky Ho 何佾龍" userId="c645d475-58f8-4554-9c20-ed35686a3d08" providerId="ADAL" clId="{43CDC3AC-71C8-427E-B8CF-9A85CAA334E9}" dt="2022-08-31T06:57:05.015" v="237"/>
        <pc:sldMkLst>
          <pc:docMk/>
          <pc:sldMk cId="3450049745" sldId="278"/>
        </pc:sldMkLst>
        <pc:spChg chg="del">
          <ac:chgData name="Ricky Ho 何佾龍" userId="c645d475-58f8-4554-9c20-ed35686a3d08" providerId="ADAL" clId="{43CDC3AC-71C8-427E-B8CF-9A85CAA334E9}" dt="2022-08-31T06:56:57.592" v="230" actId="478"/>
          <ac:spMkLst>
            <pc:docMk/>
            <pc:sldMk cId="3450049745" sldId="278"/>
            <ac:spMk id="3" creationId="{00000000-0000-0000-0000-000000000000}"/>
          </ac:spMkLst>
        </pc:spChg>
        <pc:spChg chg="mod">
          <ac:chgData name="Ricky Ho 何佾龍" userId="c645d475-58f8-4554-9c20-ed35686a3d08" providerId="ADAL" clId="{43CDC3AC-71C8-427E-B8CF-9A85CAA334E9}" dt="2022-08-31T06:56:51.734" v="229"/>
          <ac:spMkLst>
            <pc:docMk/>
            <pc:sldMk cId="3450049745" sldId="278"/>
            <ac:spMk id="4" creationId="{00000000-0000-0000-0000-000000000000}"/>
          </ac:spMkLst>
        </pc:spChg>
        <pc:spChg chg="add del mod">
          <ac:chgData name="Ricky Ho 何佾龍" userId="c645d475-58f8-4554-9c20-ed35686a3d08" providerId="ADAL" clId="{43CDC3AC-71C8-427E-B8CF-9A85CAA334E9}" dt="2022-08-31T06:57:05.015" v="237"/>
          <ac:spMkLst>
            <pc:docMk/>
            <pc:sldMk cId="3450049745" sldId="278"/>
            <ac:spMk id="5" creationId="{F570A4B8-C522-ADBF-675D-81414AC9A9F7}"/>
          </ac:spMkLst>
        </pc:spChg>
      </pc:sldChg>
      <pc:sldChg chg="addSp delSp modSp mod ord">
        <pc:chgData name="Ricky Ho 何佾龍" userId="c645d475-58f8-4554-9c20-ed35686a3d08" providerId="ADAL" clId="{43CDC3AC-71C8-427E-B8CF-9A85CAA334E9}" dt="2022-08-31T06:57:28.967" v="243"/>
        <pc:sldMkLst>
          <pc:docMk/>
          <pc:sldMk cId="79391164" sldId="279"/>
        </pc:sldMkLst>
        <pc:spChg chg="mod">
          <ac:chgData name="Ricky Ho 何佾龍" userId="c645d475-58f8-4554-9c20-ed35686a3d08" providerId="ADAL" clId="{43CDC3AC-71C8-427E-B8CF-9A85CAA334E9}" dt="2022-08-31T06:57:20.586" v="241"/>
          <ac:spMkLst>
            <pc:docMk/>
            <pc:sldMk cId="79391164" sldId="279"/>
            <ac:spMk id="2" creationId="{00000000-0000-0000-0000-000000000000}"/>
          </ac:spMkLst>
        </pc:spChg>
        <pc:spChg chg="del">
          <ac:chgData name="Ricky Ho 何佾龍" userId="c645d475-58f8-4554-9c20-ed35686a3d08" providerId="ADAL" clId="{43CDC3AC-71C8-427E-B8CF-9A85CAA334E9}" dt="2022-08-31T06:57:28.749" v="242" actId="478"/>
          <ac:spMkLst>
            <pc:docMk/>
            <pc:sldMk cId="79391164" sldId="279"/>
            <ac:spMk id="3" creationId="{00000000-0000-0000-0000-000000000000}"/>
          </ac:spMkLst>
        </pc:spChg>
        <pc:spChg chg="add mod">
          <ac:chgData name="Ricky Ho 何佾龍" userId="c645d475-58f8-4554-9c20-ed35686a3d08" providerId="ADAL" clId="{43CDC3AC-71C8-427E-B8CF-9A85CAA334E9}" dt="2022-08-31T06:57:28.967" v="243"/>
          <ac:spMkLst>
            <pc:docMk/>
            <pc:sldMk cId="79391164" sldId="279"/>
            <ac:spMk id="5" creationId="{B6A0E84B-61D8-AD46-4B44-EFF3AF2D69EA}"/>
          </ac:spMkLst>
        </pc:spChg>
      </pc:sldChg>
      <pc:sldChg chg="addSp delSp modSp mod ord">
        <pc:chgData name="Ricky Ho 何佾龍" userId="c645d475-58f8-4554-9c20-ed35686a3d08" providerId="ADAL" clId="{43CDC3AC-71C8-427E-B8CF-9A85CAA334E9}" dt="2022-08-31T06:58:00.993" v="251" actId="20577"/>
        <pc:sldMkLst>
          <pc:docMk/>
          <pc:sldMk cId="2096660754" sldId="280"/>
        </pc:sldMkLst>
        <pc:spChg chg="mod">
          <ac:chgData name="Ricky Ho 何佾龍" userId="c645d475-58f8-4554-9c20-ed35686a3d08" providerId="ADAL" clId="{43CDC3AC-71C8-427E-B8CF-9A85CAA334E9}" dt="2022-08-31T06:57:52.668" v="247"/>
          <ac:spMkLst>
            <pc:docMk/>
            <pc:sldMk cId="2096660754" sldId="280"/>
            <ac:spMk id="2" creationId="{00000000-0000-0000-0000-000000000000}"/>
          </ac:spMkLst>
        </pc:spChg>
        <pc:spChg chg="del">
          <ac:chgData name="Ricky Ho 何佾龍" userId="c645d475-58f8-4554-9c20-ed35686a3d08" providerId="ADAL" clId="{43CDC3AC-71C8-427E-B8CF-9A85CAA334E9}" dt="2022-08-31T06:57:58.796" v="248" actId="478"/>
          <ac:spMkLst>
            <pc:docMk/>
            <pc:sldMk cId="2096660754" sldId="280"/>
            <ac:spMk id="3" creationId="{00000000-0000-0000-0000-000000000000}"/>
          </ac:spMkLst>
        </pc:spChg>
        <pc:spChg chg="add mod">
          <ac:chgData name="Ricky Ho 何佾龍" userId="c645d475-58f8-4554-9c20-ed35686a3d08" providerId="ADAL" clId="{43CDC3AC-71C8-427E-B8CF-9A85CAA334E9}" dt="2022-08-31T06:58:00.993" v="251" actId="20577"/>
          <ac:spMkLst>
            <pc:docMk/>
            <pc:sldMk cId="2096660754" sldId="280"/>
            <ac:spMk id="4" creationId="{BF28DEDC-18F9-395A-EEF3-7D439FDA6E26}"/>
          </ac:spMkLst>
        </pc:spChg>
      </pc:sldChg>
      <pc:sldChg chg="addSp delSp modSp mod ord">
        <pc:chgData name="Ricky Ho 何佾龍" userId="c645d475-58f8-4554-9c20-ed35686a3d08" providerId="ADAL" clId="{43CDC3AC-71C8-427E-B8CF-9A85CAA334E9}" dt="2022-08-31T06:58:44.478" v="263"/>
        <pc:sldMkLst>
          <pc:docMk/>
          <pc:sldMk cId="2752023326" sldId="281"/>
        </pc:sldMkLst>
        <pc:spChg chg="mod">
          <ac:chgData name="Ricky Ho 何佾龍" userId="c645d475-58f8-4554-9c20-ed35686a3d08" providerId="ADAL" clId="{43CDC3AC-71C8-427E-B8CF-9A85CAA334E9}" dt="2022-08-31T06:58:37.182" v="261"/>
          <ac:spMkLst>
            <pc:docMk/>
            <pc:sldMk cId="2752023326" sldId="281"/>
            <ac:spMk id="2" creationId="{00000000-0000-0000-0000-000000000000}"/>
          </ac:spMkLst>
        </pc:spChg>
        <pc:spChg chg="del">
          <ac:chgData name="Ricky Ho 何佾龍" userId="c645d475-58f8-4554-9c20-ed35686a3d08" providerId="ADAL" clId="{43CDC3AC-71C8-427E-B8CF-9A85CAA334E9}" dt="2022-08-31T06:58:44.247" v="262" actId="478"/>
          <ac:spMkLst>
            <pc:docMk/>
            <pc:sldMk cId="2752023326" sldId="281"/>
            <ac:spMk id="3" creationId="{00000000-0000-0000-0000-000000000000}"/>
          </ac:spMkLst>
        </pc:spChg>
        <pc:spChg chg="add mod">
          <ac:chgData name="Ricky Ho 何佾龍" userId="c645d475-58f8-4554-9c20-ed35686a3d08" providerId="ADAL" clId="{43CDC3AC-71C8-427E-B8CF-9A85CAA334E9}" dt="2022-08-31T06:58:44.478" v="263"/>
          <ac:spMkLst>
            <pc:docMk/>
            <pc:sldMk cId="2752023326" sldId="281"/>
            <ac:spMk id="4" creationId="{ED7A9667-911F-2DCB-0839-EFC9E9FB8645}"/>
          </ac:spMkLst>
        </pc:spChg>
      </pc:sldChg>
      <pc:sldChg chg="modSp mod">
        <pc:chgData name="Ricky Ho 何佾龍" userId="c645d475-58f8-4554-9c20-ed35686a3d08" providerId="ADAL" clId="{43CDC3AC-71C8-427E-B8CF-9A85CAA334E9}" dt="2022-08-31T06:48:43.010" v="55" actId="404"/>
        <pc:sldMkLst>
          <pc:docMk/>
          <pc:sldMk cId="2709479074" sldId="295"/>
        </pc:sldMkLst>
        <pc:spChg chg="mod">
          <ac:chgData name="Ricky Ho 何佾龍" userId="c645d475-58f8-4554-9c20-ed35686a3d08" providerId="ADAL" clId="{43CDC3AC-71C8-427E-B8CF-9A85CAA334E9}" dt="2022-08-31T06:48:43.010" v="55" actId="404"/>
          <ac:spMkLst>
            <pc:docMk/>
            <pc:sldMk cId="2709479074" sldId="295"/>
            <ac:spMk id="4" creationId="{13B9277B-455B-945F-F2A1-1348CE55D936}"/>
          </ac:spMkLst>
        </pc:spChg>
      </pc:sldChg>
      <pc:sldChg chg="modSp mod">
        <pc:chgData name="Ricky Ho 何佾龍" userId="c645d475-58f8-4554-9c20-ed35686a3d08" providerId="ADAL" clId="{43CDC3AC-71C8-427E-B8CF-9A85CAA334E9}" dt="2022-08-31T07:01:04.455" v="312"/>
        <pc:sldMkLst>
          <pc:docMk/>
          <pc:sldMk cId="4030327832" sldId="312"/>
        </pc:sldMkLst>
        <pc:spChg chg="mod">
          <ac:chgData name="Ricky Ho 何佾龍" userId="c645d475-58f8-4554-9c20-ed35686a3d08" providerId="ADAL" clId="{43CDC3AC-71C8-427E-B8CF-9A85CAA334E9}" dt="2022-08-31T07:01:04.455" v="312"/>
          <ac:spMkLst>
            <pc:docMk/>
            <pc:sldMk cId="4030327832" sldId="312"/>
            <ac:spMk id="2" creationId="{CE9CF2DD-1B03-4547-BA41-4293AED739D4}"/>
          </ac:spMkLst>
        </pc:spChg>
      </pc:sldChg>
      <pc:sldChg chg="modSp mod">
        <pc:chgData name="Ricky Ho 何佾龍" userId="c645d475-58f8-4554-9c20-ed35686a3d08" providerId="ADAL" clId="{43CDC3AC-71C8-427E-B8CF-9A85CAA334E9}" dt="2022-08-31T06:56:01.946" v="221" actId="108"/>
        <pc:sldMkLst>
          <pc:docMk/>
          <pc:sldMk cId="1651153174" sldId="314"/>
        </pc:sldMkLst>
        <pc:spChg chg="mod">
          <ac:chgData name="Ricky Ho 何佾龍" userId="c645d475-58f8-4554-9c20-ed35686a3d08" providerId="ADAL" clId="{43CDC3AC-71C8-427E-B8CF-9A85CAA334E9}" dt="2022-08-31T06:56:01.946" v="221" actId="108"/>
          <ac:spMkLst>
            <pc:docMk/>
            <pc:sldMk cId="1651153174" sldId="314"/>
            <ac:spMk id="2" creationId="{00000000-0000-0000-0000-000000000000}"/>
          </ac:spMkLst>
        </pc:spChg>
      </pc:sldChg>
      <pc:sldChg chg="modSp mod">
        <pc:chgData name="Ricky Ho 何佾龍" userId="c645d475-58f8-4554-9c20-ed35686a3d08" providerId="ADAL" clId="{43CDC3AC-71C8-427E-B8CF-9A85CAA334E9}" dt="2022-08-31T06:56:06.742" v="222" actId="108"/>
        <pc:sldMkLst>
          <pc:docMk/>
          <pc:sldMk cId="1001387861" sldId="316"/>
        </pc:sldMkLst>
        <pc:spChg chg="mod">
          <ac:chgData name="Ricky Ho 何佾龍" userId="c645d475-58f8-4554-9c20-ed35686a3d08" providerId="ADAL" clId="{43CDC3AC-71C8-427E-B8CF-9A85CAA334E9}" dt="2022-08-31T06:56:06.742" v="222" actId="108"/>
          <ac:spMkLst>
            <pc:docMk/>
            <pc:sldMk cId="1001387861" sldId="316"/>
            <ac:spMk id="2" creationId="{00000000-0000-0000-0000-000000000000}"/>
          </ac:spMkLst>
        </pc:spChg>
        <pc:spChg chg="mod">
          <ac:chgData name="Ricky Ho 何佾龍" userId="c645d475-58f8-4554-9c20-ed35686a3d08" providerId="ADAL" clId="{43CDC3AC-71C8-427E-B8CF-9A85CAA334E9}" dt="2022-08-31T06:53:32.500" v="184" actId="14100"/>
          <ac:spMkLst>
            <pc:docMk/>
            <pc:sldMk cId="1001387861" sldId="316"/>
            <ac:spMk id="12" creationId="{1882CE33-EEFB-4435-91BD-F93AF2053E6A}"/>
          </ac:spMkLst>
        </pc:spChg>
        <pc:spChg chg="mod">
          <ac:chgData name="Ricky Ho 何佾龍" userId="c645d475-58f8-4554-9c20-ed35686a3d08" providerId="ADAL" clId="{43CDC3AC-71C8-427E-B8CF-9A85CAA334E9}" dt="2022-08-31T06:54:01.103" v="203" actId="20577"/>
          <ac:spMkLst>
            <pc:docMk/>
            <pc:sldMk cId="1001387861" sldId="316"/>
            <ac:spMk id="16" creationId="{DB4BDD32-375B-4223-9044-26EC0304524E}"/>
          </ac:spMkLst>
        </pc:spChg>
        <pc:grpChg chg="mod">
          <ac:chgData name="Ricky Ho 何佾龍" userId="c645d475-58f8-4554-9c20-ed35686a3d08" providerId="ADAL" clId="{43CDC3AC-71C8-427E-B8CF-9A85CAA334E9}" dt="2022-08-31T06:53:38.366" v="185" actId="14100"/>
          <ac:grpSpMkLst>
            <pc:docMk/>
            <pc:sldMk cId="1001387861" sldId="316"/>
            <ac:grpSpMk id="9" creationId="{D0D5FFDC-CE41-4677-8F0C-49830CB084D6}"/>
          </ac:grpSpMkLst>
        </pc:grpChg>
      </pc:sldChg>
      <pc:sldChg chg="addSp delSp modSp mod">
        <pc:chgData name="Ricky Ho 何佾龍" userId="c645d475-58f8-4554-9c20-ed35686a3d08" providerId="ADAL" clId="{43CDC3AC-71C8-427E-B8CF-9A85CAA334E9}" dt="2022-08-31T06:48:31.072" v="53" actId="108"/>
        <pc:sldMkLst>
          <pc:docMk/>
          <pc:sldMk cId="3033706924" sldId="1488"/>
        </pc:sldMkLst>
        <pc:spChg chg="mod">
          <ac:chgData name="Ricky Ho 何佾龍" userId="c645d475-58f8-4554-9c20-ed35686a3d08" providerId="ADAL" clId="{43CDC3AC-71C8-427E-B8CF-9A85CAA334E9}" dt="2022-08-31T06:48:31.072" v="53" actId="108"/>
          <ac:spMkLst>
            <pc:docMk/>
            <pc:sldMk cId="3033706924" sldId="1488"/>
            <ac:spMk id="2" creationId="{387F14BC-8E75-7C9B-DFB8-09C4B25719F8}"/>
          </ac:spMkLst>
        </pc:spChg>
        <pc:spChg chg="add del mod">
          <ac:chgData name="Ricky Ho 何佾龍" userId="c645d475-58f8-4554-9c20-ed35686a3d08" providerId="ADAL" clId="{43CDC3AC-71C8-427E-B8CF-9A85CAA334E9}" dt="2022-08-31T06:46:58.856" v="43"/>
          <ac:spMkLst>
            <pc:docMk/>
            <pc:sldMk cId="3033706924" sldId="1488"/>
            <ac:spMk id="5" creationId="{B0962B1C-1E10-9DA4-0803-D2FDD31074E7}"/>
          </ac:spMkLst>
        </pc:spChg>
        <pc:spChg chg="add mod">
          <ac:chgData name="Ricky Ho 何佾龍" userId="c645d475-58f8-4554-9c20-ed35686a3d08" providerId="ADAL" clId="{43CDC3AC-71C8-427E-B8CF-9A85CAA334E9}" dt="2022-08-31T06:47:04.687" v="46"/>
          <ac:spMkLst>
            <pc:docMk/>
            <pc:sldMk cId="3033706924" sldId="1488"/>
            <ac:spMk id="7" creationId="{DE2A85F5-7C3A-E8E5-062D-439C8EF90621}"/>
          </ac:spMkLst>
        </pc:spChg>
        <pc:spChg chg="del mod">
          <ac:chgData name="Ricky Ho 何佾龍" userId="c645d475-58f8-4554-9c20-ed35686a3d08" providerId="ADAL" clId="{43CDC3AC-71C8-427E-B8CF-9A85CAA334E9}" dt="2022-08-31T06:47:04.332" v="45" actId="478"/>
          <ac:spMkLst>
            <pc:docMk/>
            <pc:sldMk cId="3033706924" sldId="1488"/>
            <ac:spMk id="27" creationId="{9F31C45F-A5A1-42CB-84A2-81501624DEBE}"/>
          </ac:spMkLst>
        </pc:spChg>
        <pc:picChg chg="mod">
          <ac:chgData name="Ricky Ho 何佾龍" userId="c645d475-58f8-4554-9c20-ed35686a3d08" providerId="ADAL" clId="{43CDC3AC-71C8-427E-B8CF-9A85CAA334E9}" dt="2022-08-31T06:46:43.618" v="38" actId="1076"/>
          <ac:picMkLst>
            <pc:docMk/>
            <pc:sldMk cId="3033706924" sldId="1488"/>
            <ac:picMk id="20" creationId="{1E3D4AE8-5BD0-0ACC-7A1A-9235AE7C9BAD}"/>
          </ac:picMkLst>
        </pc:picChg>
      </pc:sldChg>
      <pc:sldChg chg="modSp mod">
        <pc:chgData name="Ricky Ho 何佾龍" userId="c645d475-58f8-4554-9c20-ed35686a3d08" providerId="ADAL" clId="{43CDC3AC-71C8-427E-B8CF-9A85CAA334E9}" dt="2022-08-31T06:49:36.463" v="73" actId="1036"/>
        <pc:sldMkLst>
          <pc:docMk/>
          <pc:sldMk cId="3719890905" sldId="1490"/>
        </pc:sldMkLst>
        <pc:spChg chg="mod">
          <ac:chgData name="Ricky Ho 何佾龍" userId="c645d475-58f8-4554-9c20-ed35686a3d08" providerId="ADAL" clId="{43CDC3AC-71C8-427E-B8CF-9A85CAA334E9}" dt="2022-08-31T06:49:09.155" v="56"/>
          <ac:spMkLst>
            <pc:docMk/>
            <pc:sldMk cId="3719890905" sldId="1490"/>
            <ac:spMk id="2" creationId="{EF7810FC-D3C2-9228-39E7-4F31E40723E8}"/>
          </ac:spMkLst>
        </pc:spChg>
        <pc:spChg chg="mod">
          <ac:chgData name="Ricky Ho 何佾龍" userId="c645d475-58f8-4554-9c20-ed35686a3d08" providerId="ADAL" clId="{43CDC3AC-71C8-427E-B8CF-9A85CAA334E9}" dt="2022-08-31T06:49:36.463" v="73" actId="1036"/>
          <ac:spMkLst>
            <pc:docMk/>
            <pc:sldMk cId="3719890905" sldId="1490"/>
            <ac:spMk id="27" creationId="{D35833A6-B82A-4D28-B82C-3BD37F8800DE}"/>
          </ac:spMkLst>
        </pc:spChg>
      </pc:sldChg>
      <pc:sldChg chg="addSp delSp modSp mod">
        <pc:chgData name="Ricky Ho 何佾龍" userId="c645d475-58f8-4554-9c20-ed35686a3d08" providerId="ADAL" clId="{43CDC3AC-71C8-427E-B8CF-9A85CAA334E9}" dt="2022-08-31T07:00:03.445" v="309" actId="1037"/>
        <pc:sldMkLst>
          <pc:docMk/>
          <pc:sldMk cId="2080251145" sldId="1501"/>
        </pc:sldMkLst>
        <pc:spChg chg="add del mod">
          <ac:chgData name="Ricky Ho 何佾龍" userId="c645d475-58f8-4554-9c20-ed35686a3d08" providerId="ADAL" clId="{43CDC3AC-71C8-427E-B8CF-9A85CAA334E9}" dt="2022-08-31T06:59:38.893" v="283"/>
          <ac:spMkLst>
            <pc:docMk/>
            <pc:sldMk cId="2080251145" sldId="1501"/>
            <ac:spMk id="3" creationId="{B841BB0A-94DF-0ED3-29F2-BA1F74CD6F5C}"/>
          </ac:spMkLst>
        </pc:spChg>
        <pc:spChg chg="del">
          <ac:chgData name="Ricky Ho 何佾龍" userId="c645d475-58f8-4554-9c20-ed35686a3d08" providerId="ADAL" clId="{43CDC3AC-71C8-427E-B8CF-9A85CAA334E9}" dt="2022-08-31T06:59:30.960" v="280" actId="478"/>
          <ac:spMkLst>
            <pc:docMk/>
            <pc:sldMk cId="2080251145" sldId="1501"/>
            <ac:spMk id="4" creationId="{C71B0392-B56A-CE2B-9DD0-C478FD21F3D8}"/>
          </ac:spMkLst>
        </pc:spChg>
        <pc:spChg chg="add del mod">
          <ac:chgData name="Ricky Ho 何佾龍" userId="c645d475-58f8-4554-9c20-ed35686a3d08" providerId="ADAL" clId="{43CDC3AC-71C8-427E-B8CF-9A85CAA334E9}" dt="2022-08-31T06:59:34.253" v="282"/>
          <ac:spMkLst>
            <pc:docMk/>
            <pc:sldMk cId="2080251145" sldId="1501"/>
            <ac:spMk id="5" creationId="{511CBADD-B4B8-4310-31CC-27C099974B48}"/>
          </ac:spMkLst>
        </pc:spChg>
        <pc:spChg chg="add mod">
          <ac:chgData name="Ricky Ho 何佾龍" userId="c645d475-58f8-4554-9c20-ed35686a3d08" providerId="ADAL" clId="{43CDC3AC-71C8-427E-B8CF-9A85CAA334E9}" dt="2022-08-31T07:00:03.445" v="309" actId="1037"/>
          <ac:spMkLst>
            <pc:docMk/>
            <pc:sldMk cId="2080251145" sldId="1501"/>
            <ac:spMk id="6" creationId="{5BAD2502-AC0D-324E-D752-F3166085AA98}"/>
          </ac:spMkLst>
        </pc:spChg>
      </pc:sldChg>
      <pc:sldChg chg="modSp mod ord">
        <pc:chgData name="Ricky Ho 何佾龍" userId="c645d475-58f8-4554-9c20-ed35686a3d08" providerId="ADAL" clId="{43CDC3AC-71C8-427E-B8CF-9A85CAA334E9}" dt="2022-08-31T06:56:30.140" v="225" actId="2711"/>
        <pc:sldMkLst>
          <pc:docMk/>
          <pc:sldMk cId="2123557438" sldId="1527"/>
        </pc:sldMkLst>
        <pc:spChg chg="mod">
          <ac:chgData name="Ricky Ho 何佾龍" userId="c645d475-58f8-4554-9c20-ed35686a3d08" providerId="ADAL" clId="{43CDC3AC-71C8-427E-B8CF-9A85CAA334E9}" dt="2022-08-31T06:56:30.140" v="225" actId="2711"/>
          <ac:spMkLst>
            <pc:docMk/>
            <pc:sldMk cId="2123557438" sldId="1527"/>
            <ac:spMk id="4" creationId="{00000000-0000-0000-0000-000000000000}"/>
          </ac:spMkLst>
        </pc:spChg>
        <pc:spChg chg="mod">
          <ac:chgData name="Ricky Ho 何佾龍" userId="c645d475-58f8-4554-9c20-ed35686a3d08" providerId="ADAL" clId="{43CDC3AC-71C8-427E-B8CF-9A85CAA334E9}" dt="2022-08-31T06:55:36.877" v="217"/>
          <ac:spMkLst>
            <pc:docMk/>
            <pc:sldMk cId="2123557438" sldId="1527"/>
            <ac:spMk id="5" creationId="{00000000-0000-0000-0000-000000000000}"/>
          </ac:spMkLst>
        </pc:spChg>
      </pc:sldChg>
      <pc:sldChg chg="addSp delSp modSp mod ord">
        <pc:chgData name="Ricky Ho 何佾龍" userId="c645d475-58f8-4554-9c20-ed35686a3d08" providerId="ADAL" clId="{43CDC3AC-71C8-427E-B8CF-9A85CAA334E9}" dt="2022-08-31T06:58:24.297" v="257"/>
        <pc:sldMkLst>
          <pc:docMk/>
          <pc:sldMk cId="3750035297" sldId="1528"/>
        </pc:sldMkLst>
        <pc:spChg chg="mod">
          <ac:chgData name="Ricky Ho 何佾龍" userId="c645d475-58f8-4554-9c20-ed35686a3d08" providerId="ADAL" clId="{43CDC3AC-71C8-427E-B8CF-9A85CAA334E9}" dt="2022-08-31T06:58:17.397" v="255"/>
          <ac:spMkLst>
            <pc:docMk/>
            <pc:sldMk cId="3750035297" sldId="1528"/>
            <ac:spMk id="2" creationId="{00000000-0000-0000-0000-000000000000}"/>
          </ac:spMkLst>
        </pc:spChg>
        <pc:spChg chg="del">
          <ac:chgData name="Ricky Ho 何佾龍" userId="c645d475-58f8-4554-9c20-ed35686a3d08" providerId="ADAL" clId="{43CDC3AC-71C8-427E-B8CF-9A85CAA334E9}" dt="2022-08-31T06:58:24.119" v="256" actId="478"/>
          <ac:spMkLst>
            <pc:docMk/>
            <pc:sldMk cId="3750035297" sldId="1528"/>
            <ac:spMk id="3" creationId="{00000000-0000-0000-0000-000000000000}"/>
          </ac:spMkLst>
        </pc:spChg>
        <pc:spChg chg="add mod">
          <ac:chgData name="Ricky Ho 何佾龍" userId="c645d475-58f8-4554-9c20-ed35686a3d08" providerId="ADAL" clId="{43CDC3AC-71C8-427E-B8CF-9A85CAA334E9}" dt="2022-08-31T06:58:24.297" v="257"/>
          <ac:spMkLst>
            <pc:docMk/>
            <pc:sldMk cId="3750035297" sldId="1528"/>
            <ac:spMk id="7" creationId="{CCE4ADB0-CADC-6DD9-517D-661F20E12254}"/>
          </ac:spMkLst>
        </pc:spChg>
      </pc:sldChg>
      <pc:sldChg chg="addSp delSp modSp mod">
        <pc:chgData name="Ricky Ho 何佾龍" userId="c645d475-58f8-4554-9c20-ed35686a3d08" providerId="ADAL" clId="{43CDC3AC-71C8-427E-B8CF-9A85CAA334E9}" dt="2022-08-31T06:59:14.713" v="278"/>
        <pc:sldMkLst>
          <pc:docMk/>
          <pc:sldMk cId="857687127" sldId="1529"/>
        </pc:sldMkLst>
        <pc:spChg chg="mod">
          <ac:chgData name="Ricky Ho 何佾龍" userId="c645d475-58f8-4554-9c20-ed35686a3d08" providerId="ADAL" clId="{43CDC3AC-71C8-427E-B8CF-9A85CAA334E9}" dt="2022-08-31T06:59:02.043" v="276" actId="20577"/>
          <ac:spMkLst>
            <pc:docMk/>
            <pc:sldMk cId="857687127" sldId="1529"/>
            <ac:spMk id="2" creationId="{00000000-0000-0000-0000-000000000000}"/>
          </ac:spMkLst>
        </pc:spChg>
        <pc:spChg chg="add mod">
          <ac:chgData name="Ricky Ho 何佾龍" userId="c645d475-58f8-4554-9c20-ed35686a3d08" providerId="ADAL" clId="{43CDC3AC-71C8-427E-B8CF-9A85CAA334E9}" dt="2022-08-31T06:59:14.713" v="278"/>
          <ac:spMkLst>
            <pc:docMk/>
            <pc:sldMk cId="857687127" sldId="1529"/>
            <ac:spMk id="3" creationId="{BF165230-CECD-D410-17FF-DEAE21C7FC4F}"/>
          </ac:spMkLst>
        </pc:spChg>
        <pc:spChg chg="del">
          <ac:chgData name="Ricky Ho 何佾龍" userId="c645d475-58f8-4554-9c20-ed35686a3d08" providerId="ADAL" clId="{43CDC3AC-71C8-427E-B8CF-9A85CAA334E9}" dt="2022-08-31T06:59:14.500" v="277" actId="478"/>
          <ac:spMkLst>
            <pc:docMk/>
            <pc:sldMk cId="857687127" sldId="1529"/>
            <ac:spMk id="7" creationId="{D25593C7-1B5F-49A6-B387-8CE5D83A5208}"/>
          </ac:spMkLst>
        </pc:spChg>
        <pc:spChg chg="del">
          <ac:chgData name="Ricky Ho 何佾龍" userId="c645d475-58f8-4554-9c20-ed35686a3d08" providerId="ADAL" clId="{43CDC3AC-71C8-427E-B8CF-9A85CAA334E9}" dt="2022-08-31T06:59:14.500" v="277" actId="478"/>
          <ac:spMkLst>
            <pc:docMk/>
            <pc:sldMk cId="857687127" sldId="1529"/>
            <ac:spMk id="8" creationId="{7E2A0AB9-8BB9-4C6E-BFFC-9BBB11E360DA}"/>
          </ac:spMkLst>
        </pc:spChg>
        <pc:spChg chg="del">
          <ac:chgData name="Ricky Ho 何佾龍" userId="c645d475-58f8-4554-9c20-ed35686a3d08" providerId="ADAL" clId="{43CDC3AC-71C8-427E-B8CF-9A85CAA334E9}" dt="2022-08-31T06:59:14.500" v="277" actId="478"/>
          <ac:spMkLst>
            <pc:docMk/>
            <pc:sldMk cId="857687127" sldId="1529"/>
            <ac:spMk id="9" creationId="{56191CC3-2226-4F91-BF49-354EA445E5BD}"/>
          </ac:spMkLst>
        </pc:spChg>
        <pc:spChg chg="add mod">
          <ac:chgData name="Ricky Ho 何佾龍" userId="c645d475-58f8-4554-9c20-ed35686a3d08" providerId="ADAL" clId="{43CDC3AC-71C8-427E-B8CF-9A85CAA334E9}" dt="2022-08-31T06:59:14.713" v="278"/>
          <ac:spMkLst>
            <pc:docMk/>
            <pc:sldMk cId="857687127" sldId="1529"/>
            <ac:spMk id="10" creationId="{D5B5E712-B376-F9B4-50E4-009F75CFB638}"/>
          </ac:spMkLst>
        </pc:spChg>
        <pc:spChg chg="add mod">
          <ac:chgData name="Ricky Ho 何佾龍" userId="c645d475-58f8-4554-9c20-ed35686a3d08" providerId="ADAL" clId="{43CDC3AC-71C8-427E-B8CF-9A85CAA334E9}" dt="2022-08-31T06:59:14.713" v="278"/>
          <ac:spMkLst>
            <pc:docMk/>
            <pc:sldMk cId="857687127" sldId="1529"/>
            <ac:spMk id="11" creationId="{03083E91-547A-60F9-BE9E-6FB1C9DB4803}"/>
          </ac:spMkLst>
        </pc:spChg>
      </pc:sldChg>
      <pc:sldChg chg="modSp mod">
        <pc:chgData name="Ricky Ho 何佾龍" userId="c645d475-58f8-4554-9c20-ed35686a3d08" providerId="ADAL" clId="{43CDC3AC-71C8-427E-B8CF-9A85CAA334E9}" dt="2022-08-31T06:47:50.135" v="49" actId="2711"/>
        <pc:sldMkLst>
          <pc:docMk/>
          <pc:sldMk cId="3296733338" sldId="1532"/>
        </pc:sldMkLst>
        <pc:spChg chg="mod">
          <ac:chgData name="Ricky Ho 何佾龍" userId="c645d475-58f8-4554-9c20-ed35686a3d08" providerId="ADAL" clId="{43CDC3AC-71C8-427E-B8CF-9A85CAA334E9}" dt="2022-08-31T06:47:50.135" v="49" actId="2711"/>
          <ac:spMkLst>
            <pc:docMk/>
            <pc:sldMk cId="3296733338" sldId="1532"/>
            <ac:spMk id="2" creationId="{FA35710D-D20B-CEAD-6E7B-5BA48D061151}"/>
          </ac:spMkLst>
        </pc:spChg>
        <pc:spChg chg="mod">
          <ac:chgData name="Ricky Ho 何佾龍" userId="c645d475-58f8-4554-9c20-ed35686a3d08" providerId="ADAL" clId="{43CDC3AC-71C8-427E-B8CF-9A85CAA334E9}" dt="2022-08-31T06:17:47.265" v="9" actId="27636"/>
          <ac:spMkLst>
            <pc:docMk/>
            <pc:sldMk cId="3296733338" sldId="1532"/>
            <ac:spMk id="27" creationId="{9F31C45F-A5A1-42CB-84A2-81501624DEBE}"/>
          </ac:spMkLst>
        </pc:spChg>
      </pc:sldChg>
      <pc:sldChg chg="modSp del mod">
        <pc:chgData name="Ricky Ho 何佾龍" userId="c645d475-58f8-4554-9c20-ed35686a3d08" providerId="ADAL" clId="{43CDC3AC-71C8-427E-B8CF-9A85CAA334E9}" dt="2022-09-15T03:46:40.769" v="320" actId="47"/>
        <pc:sldMkLst>
          <pc:docMk/>
          <pc:sldMk cId="2874171140" sldId="1533"/>
        </pc:sldMkLst>
        <pc:spChg chg="mod">
          <ac:chgData name="Ricky Ho 何佾龍" userId="c645d475-58f8-4554-9c20-ed35686a3d08" providerId="ADAL" clId="{43CDC3AC-71C8-427E-B8CF-9A85CAA334E9}" dt="2022-08-31T07:02:38.119" v="314"/>
          <ac:spMkLst>
            <pc:docMk/>
            <pc:sldMk cId="2874171140" sldId="1533"/>
            <ac:spMk id="2" creationId="{A8B25F29-681D-4609-BF06-5BD411060164}"/>
          </ac:spMkLst>
        </pc:spChg>
      </pc:sldChg>
      <pc:sldChg chg="modSp mod">
        <pc:chgData name="Ricky Ho 何佾龍" userId="c645d475-58f8-4554-9c20-ed35686a3d08" providerId="ADAL" clId="{43CDC3AC-71C8-427E-B8CF-9A85CAA334E9}" dt="2022-08-31T07:03:10.317" v="316"/>
        <pc:sldMkLst>
          <pc:docMk/>
          <pc:sldMk cId="3524631134" sldId="1535"/>
        </pc:sldMkLst>
        <pc:spChg chg="mod">
          <ac:chgData name="Ricky Ho 何佾龍" userId="c645d475-58f8-4554-9c20-ed35686a3d08" providerId="ADAL" clId="{43CDC3AC-71C8-427E-B8CF-9A85CAA334E9}" dt="2022-08-31T07:03:10.317" v="316"/>
          <ac:spMkLst>
            <pc:docMk/>
            <pc:sldMk cId="3524631134" sldId="1535"/>
            <ac:spMk id="2" creationId="{4BD1CCAD-7633-48E8-A7A9-A89E305A18DD}"/>
          </ac:spMkLst>
        </pc:spChg>
      </pc:sldChg>
      <pc:sldChg chg="del">
        <pc:chgData name="Ricky Ho 何佾龍" userId="c645d475-58f8-4554-9c20-ed35686a3d08" providerId="ADAL" clId="{43CDC3AC-71C8-427E-B8CF-9A85CAA334E9}" dt="2022-08-31T07:03:38.278" v="318" actId="47"/>
        <pc:sldMkLst>
          <pc:docMk/>
          <pc:sldMk cId="2392636960" sldId="1536"/>
        </pc:sldMkLst>
      </pc:sldChg>
      <pc:sldChg chg="addSp delSp modSp mod">
        <pc:chgData name="Ricky Ho 何佾龍" userId="c645d475-58f8-4554-9c20-ed35686a3d08" providerId="ADAL" clId="{43CDC3AC-71C8-427E-B8CF-9A85CAA334E9}" dt="2022-08-31T06:48:14.418" v="51" actId="2711"/>
        <pc:sldMkLst>
          <pc:docMk/>
          <pc:sldMk cId="297389386" sldId="1537"/>
        </pc:sldMkLst>
        <pc:spChg chg="mod">
          <ac:chgData name="Ricky Ho 何佾龍" userId="c645d475-58f8-4554-9c20-ed35686a3d08" providerId="ADAL" clId="{43CDC3AC-71C8-427E-B8CF-9A85CAA334E9}" dt="2022-08-31T06:48:14.418" v="51" actId="2711"/>
          <ac:spMkLst>
            <pc:docMk/>
            <pc:sldMk cId="297389386" sldId="1537"/>
            <ac:spMk id="23" creationId="{CB73C969-7516-2BD0-C464-489FEB0AA1C2}"/>
          </ac:spMkLst>
        </pc:spChg>
        <pc:spChg chg="add del mod">
          <ac:chgData name="Ricky Ho 何佾龍" userId="c645d475-58f8-4554-9c20-ed35686a3d08" providerId="ADAL" clId="{43CDC3AC-71C8-427E-B8CF-9A85CAA334E9}" dt="2022-08-31T06:45:32.263" v="27" actId="478"/>
          <ac:spMkLst>
            <pc:docMk/>
            <pc:sldMk cId="297389386" sldId="1537"/>
            <ac:spMk id="27" creationId="{D9845D6F-962E-8E96-2B9E-163E9300EF83}"/>
          </ac:spMkLst>
        </pc:spChg>
        <pc:spChg chg="mod">
          <ac:chgData name="Ricky Ho 何佾龍" userId="c645d475-58f8-4554-9c20-ed35686a3d08" providerId="ADAL" clId="{43CDC3AC-71C8-427E-B8CF-9A85CAA334E9}" dt="2022-08-31T06:48:04.747" v="50" actId="108"/>
          <ac:spMkLst>
            <pc:docMk/>
            <pc:sldMk cId="297389386" sldId="1537"/>
            <ac:spMk id="28" creationId="{FB87F2A8-7A51-1C1C-1FD5-A83F5E84E3FA}"/>
          </ac:spMkLst>
        </pc:spChg>
      </pc:sldChg>
      <pc:sldChg chg="modSp mod">
        <pc:chgData name="Ricky Ho 何佾龍" userId="c645d475-58f8-4554-9c20-ed35686a3d08" providerId="ADAL" clId="{43CDC3AC-71C8-427E-B8CF-9A85CAA334E9}" dt="2022-08-31T06:48:21.744" v="52" actId="108"/>
        <pc:sldMkLst>
          <pc:docMk/>
          <pc:sldMk cId="3944389580" sldId="1538"/>
        </pc:sldMkLst>
        <pc:spChg chg="mod">
          <ac:chgData name="Ricky Ho 何佾龍" userId="c645d475-58f8-4554-9c20-ed35686a3d08" providerId="ADAL" clId="{43CDC3AC-71C8-427E-B8CF-9A85CAA334E9}" dt="2022-08-31T06:48:21.744" v="52" actId="108"/>
          <ac:spMkLst>
            <pc:docMk/>
            <pc:sldMk cId="3944389580" sldId="1538"/>
            <ac:spMk id="3" creationId="{AF029A9A-AC1B-363E-49FB-E130F9C7B0F8}"/>
          </ac:spMkLst>
        </pc:spChg>
        <pc:spChg chg="mod">
          <ac:chgData name="Ricky Ho 何佾龍" userId="c645d475-58f8-4554-9c20-ed35686a3d08" providerId="ADAL" clId="{43CDC3AC-71C8-427E-B8CF-9A85CAA334E9}" dt="2022-08-31T06:46:10.384" v="34" actId="14100"/>
          <ac:spMkLst>
            <pc:docMk/>
            <pc:sldMk cId="3944389580" sldId="1538"/>
            <ac:spMk id="5" creationId="{DCFC9F4D-8EE8-2E3A-3A23-A208509B4E65}"/>
          </ac:spMkLst>
        </pc:spChg>
      </pc:sldChg>
      <pc:sldChg chg="addSp delSp modSp mod">
        <pc:chgData name="Ricky Ho 何佾龍" userId="c645d475-58f8-4554-9c20-ed35686a3d08" providerId="ADAL" clId="{43CDC3AC-71C8-427E-B8CF-9A85CAA334E9}" dt="2022-08-31T06:49:59.074" v="76"/>
        <pc:sldMkLst>
          <pc:docMk/>
          <pc:sldMk cId="1426549555" sldId="1539"/>
        </pc:sldMkLst>
        <pc:spChg chg="mod">
          <ac:chgData name="Ricky Ho 何佾龍" userId="c645d475-58f8-4554-9c20-ed35686a3d08" providerId="ADAL" clId="{43CDC3AC-71C8-427E-B8CF-9A85CAA334E9}" dt="2022-08-31T06:49:48.948" v="74"/>
          <ac:spMkLst>
            <pc:docMk/>
            <pc:sldMk cId="1426549555" sldId="1539"/>
            <ac:spMk id="2" creationId="{00DF4FA0-032D-4A6C-A7D1-8773409C56C7}"/>
          </ac:spMkLst>
        </pc:spChg>
        <pc:spChg chg="add mod">
          <ac:chgData name="Ricky Ho 何佾龍" userId="c645d475-58f8-4554-9c20-ed35686a3d08" providerId="ADAL" clId="{43CDC3AC-71C8-427E-B8CF-9A85CAA334E9}" dt="2022-08-31T06:49:59.074" v="76"/>
          <ac:spMkLst>
            <pc:docMk/>
            <pc:sldMk cId="1426549555" sldId="1539"/>
            <ac:spMk id="3" creationId="{3FE098F5-ADDF-A851-D551-099A549B11DB}"/>
          </ac:spMkLst>
        </pc:spChg>
        <pc:spChg chg="del">
          <ac:chgData name="Ricky Ho 何佾龍" userId="c645d475-58f8-4554-9c20-ed35686a3d08" providerId="ADAL" clId="{43CDC3AC-71C8-427E-B8CF-9A85CAA334E9}" dt="2022-08-31T06:49:58.762" v="75" actId="478"/>
          <ac:spMkLst>
            <pc:docMk/>
            <pc:sldMk cId="1426549555" sldId="1539"/>
            <ac:spMk id="43" creationId="{E6839052-8DFF-1550-93FA-CC6DB5DF24A8}"/>
          </ac:spMkLst>
        </pc:spChg>
      </pc:sldChg>
      <pc:sldChg chg="modSp mod">
        <pc:chgData name="Ricky Ho 何佾龍" userId="c645d475-58f8-4554-9c20-ed35686a3d08" providerId="ADAL" clId="{43CDC3AC-71C8-427E-B8CF-9A85CAA334E9}" dt="2022-08-31T07:00:32.835" v="310"/>
        <pc:sldMkLst>
          <pc:docMk/>
          <pc:sldMk cId="1652577864" sldId="1540"/>
        </pc:sldMkLst>
        <pc:spChg chg="mod">
          <ac:chgData name="Ricky Ho 何佾龍" userId="c645d475-58f8-4554-9c20-ed35686a3d08" providerId="ADAL" clId="{43CDC3AC-71C8-427E-B8CF-9A85CAA334E9}" dt="2022-08-31T07:00:32.835" v="310"/>
          <ac:spMkLst>
            <pc:docMk/>
            <pc:sldMk cId="1652577864" sldId="1540"/>
            <ac:spMk id="2" creationId="{598A47D9-77B7-1AD0-700A-039D427E0950}"/>
          </ac:spMkLst>
        </pc:spChg>
      </pc:sldChg>
      <pc:sldChg chg="modSp mod">
        <pc:chgData name="Ricky Ho 何佾龍" userId="c645d475-58f8-4554-9c20-ed35686a3d08" providerId="ADAL" clId="{43CDC3AC-71C8-427E-B8CF-9A85CAA334E9}" dt="2022-08-31T07:00:46.184" v="311"/>
        <pc:sldMkLst>
          <pc:docMk/>
          <pc:sldMk cId="123727497" sldId="1543"/>
        </pc:sldMkLst>
        <pc:spChg chg="mod">
          <ac:chgData name="Ricky Ho 何佾龍" userId="c645d475-58f8-4554-9c20-ed35686a3d08" providerId="ADAL" clId="{43CDC3AC-71C8-427E-B8CF-9A85CAA334E9}" dt="2022-08-31T07:00:46.184" v="311"/>
          <ac:spMkLst>
            <pc:docMk/>
            <pc:sldMk cId="123727497" sldId="1543"/>
            <ac:spMk id="2" creationId="{A8689F56-842F-51A9-92D1-EBF914D92B9C}"/>
          </ac:spMkLst>
        </pc:spChg>
      </pc:sldChg>
      <pc:sldChg chg="modSp del mod">
        <pc:chgData name="Ricky Ho 何佾龍" userId="c645d475-58f8-4554-9c20-ed35686a3d08" providerId="ADAL" clId="{43CDC3AC-71C8-427E-B8CF-9A85CAA334E9}" dt="2022-09-15T03:46:40.769" v="320" actId="47"/>
        <pc:sldMkLst>
          <pc:docMk/>
          <pc:sldMk cId="3538898423" sldId="1544"/>
        </pc:sldMkLst>
        <pc:spChg chg="mod">
          <ac:chgData name="Ricky Ho 何佾龍" userId="c645d475-58f8-4554-9c20-ed35686a3d08" providerId="ADAL" clId="{43CDC3AC-71C8-427E-B8CF-9A85CAA334E9}" dt="2022-08-31T07:02:26.504" v="313"/>
          <ac:spMkLst>
            <pc:docMk/>
            <pc:sldMk cId="3538898423" sldId="1544"/>
            <ac:spMk id="2" creationId="{A8B25F29-681D-4609-BF06-5BD411060164}"/>
          </ac:spMkLst>
        </pc:spChg>
      </pc:sldChg>
      <pc:sldChg chg="modSp del mod">
        <pc:chgData name="Ricky Ho 何佾龍" userId="c645d475-58f8-4554-9c20-ed35686a3d08" providerId="ADAL" clId="{43CDC3AC-71C8-427E-B8CF-9A85CAA334E9}" dt="2022-09-15T03:46:40.769" v="320" actId="47"/>
        <pc:sldMkLst>
          <pc:docMk/>
          <pc:sldMk cId="426182873" sldId="1546"/>
        </pc:sldMkLst>
        <pc:spChg chg="mod">
          <ac:chgData name="Ricky Ho 何佾龍" userId="c645d475-58f8-4554-9c20-ed35686a3d08" providerId="ADAL" clId="{43CDC3AC-71C8-427E-B8CF-9A85CAA334E9}" dt="2022-08-31T07:02:52.007" v="315"/>
          <ac:spMkLst>
            <pc:docMk/>
            <pc:sldMk cId="426182873" sldId="1546"/>
            <ac:spMk id="2" creationId="{A8B25F29-681D-4609-BF06-5BD411060164}"/>
          </ac:spMkLst>
        </pc:spChg>
      </pc:sldChg>
      <pc:sldChg chg="mod ord modShow">
        <pc:chgData name="Ricky Ho 何佾龍" userId="c645d475-58f8-4554-9c20-ed35686a3d08" providerId="ADAL" clId="{43CDC3AC-71C8-427E-B8CF-9A85CAA334E9}" dt="2022-08-31T06:16:35.070" v="2" actId="729"/>
        <pc:sldMkLst>
          <pc:docMk/>
          <pc:sldMk cId="395689640" sldId="1547"/>
        </pc:sldMkLst>
      </pc:sldChg>
      <pc:sldChg chg="modSp mod">
        <pc:chgData name="Ricky Ho 何佾龍" userId="c645d475-58f8-4554-9c20-ed35686a3d08" providerId="ADAL" clId="{43CDC3AC-71C8-427E-B8CF-9A85CAA334E9}" dt="2022-09-02T01:51:43.543" v="319" actId="20577"/>
        <pc:sldMkLst>
          <pc:docMk/>
          <pc:sldMk cId="251010057" sldId="1548"/>
        </pc:sldMkLst>
        <pc:spChg chg="mod">
          <ac:chgData name="Ricky Ho 何佾龍" userId="c645d475-58f8-4554-9c20-ed35686a3d08" providerId="ADAL" clId="{43CDC3AC-71C8-427E-B8CF-9A85CAA334E9}" dt="2022-08-31T06:55:58.850" v="220" actId="1076"/>
          <ac:spMkLst>
            <pc:docMk/>
            <pc:sldMk cId="251010057" sldId="1548"/>
            <ac:spMk id="3" creationId="{F681F51A-CBCB-1207-754C-5375FEA771EC}"/>
          </ac:spMkLst>
        </pc:spChg>
        <pc:graphicFrameChg chg="modGraphic">
          <ac:chgData name="Ricky Ho 何佾龍" userId="c645d475-58f8-4554-9c20-ed35686a3d08" providerId="ADAL" clId="{43CDC3AC-71C8-427E-B8CF-9A85CAA334E9}" dt="2022-09-02T01:51:43.543" v="319" actId="20577"/>
          <ac:graphicFrameMkLst>
            <pc:docMk/>
            <pc:sldMk cId="251010057" sldId="1548"/>
            <ac:graphicFrameMk id="8" creationId="{A339637A-C9EF-4239-B376-1276AAB32067}"/>
          </ac:graphicFrameMkLst>
        </pc:graphicFrameChg>
      </pc:sldChg>
      <pc:sldChg chg="mod modShow">
        <pc:chgData name="Ricky Ho 何佾龍" userId="c645d475-58f8-4554-9c20-ed35686a3d08" providerId="ADAL" clId="{43CDC3AC-71C8-427E-B8CF-9A85CAA334E9}" dt="2022-08-31T06:16:45.173" v="5" actId="729"/>
        <pc:sldMkLst>
          <pc:docMk/>
          <pc:sldMk cId="2235379006" sldId="1549"/>
        </pc:sldMkLst>
      </pc:sldChg>
      <pc:sldChg chg="modSp del mod modClrScheme chgLayout">
        <pc:chgData name="Ricky Ho 何佾龍" userId="c645d475-58f8-4554-9c20-ed35686a3d08" providerId="ADAL" clId="{43CDC3AC-71C8-427E-B8CF-9A85CAA334E9}" dt="2022-08-31T06:56:35.427" v="226" actId="47"/>
        <pc:sldMkLst>
          <pc:docMk/>
          <pc:sldMk cId="437539978" sldId="1550"/>
        </pc:sldMkLst>
        <pc:spChg chg="mod ord">
          <ac:chgData name="Ricky Ho 何佾龍" userId="c645d475-58f8-4554-9c20-ed35686a3d08" providerId="ADAL" clId="{43CDC3AC-71C8-427E-B8CF-9A85CAA334E9}" dt="2022-08-31T06:56:10.704" v="223" actId="108"/>
          <ac:spMkLst>
            <pc:docMk/>
            <pc:sldMk cId="437539978" sldId="1550"/>
            <ac:spMk id="4" creationId="{00000000-0000-0000-0000-000000000000}"/>
          </ac:spMkLst>
        </pc:spChg>
        <pc:spChg chg="mod ord">
          <ac:chgData name="Ricky Ho 何佾龍" userId="c645d475-58f8-4554-9c20-ed35686a3d08" providerId="ADAL" clId="{43CDC3AC-71C8-427E-B8CF-9A85CAA334E9}" dt="2022-08-31T06:55:15.985" v="214" actId="700"/>
          <ac:spMkLst>
            <pc:docMk/>
            <pc:sldMk cId="437539978" sldId="1550"/>
            <ac:spMk id="5" creationId="{00000000-0000-0000-0000-000000000000}"/>
          </ac:spMkLst>
        </pc:spChg>
      </pc:sldChg>
      <pc:sldChg chg="modSp mod modClrScheme chgLayout">
        <pc:chgData name="Ricky Ho 何佾龍" userId="c645d475-58f8-4554-9c20-ed35686a3d08" providerId="ADAL" clId="{43CDC3AC-71C8-427E-B8CF-9A85CAA334E9}" dt="2022-08-31T07:03:26.377" v="317" actId="700"/>
        <pc:sldMkLst>
          <pc:docMk/>
          <pc:sldMk cId="1939386963" sldId="1550"/>
        </pc:sldMkLst>
        <pc:spChg chg="mod ord">
          <ac:chgData name="Ricky Ho 何佾龍" userId="c645d475-58f8-4554-9c20-ed35686a3d08" providerId="ADAL" clId="{43CDC3AC-71C8-427E-B8CF-9A85CAA334E9}" dt="2022-08-31T07:03:26.377" v="317" actId="700"/>
          <ac:spMkLst>
            <pc:docMk/>
            <pc:sldMk cId="1939386963" sldId="1550"/>
            <ac:spMk id="2" creationId="{3833037A-3731-4E4E-AAE3-FF937BF6F414}"/>
          </ac:spMkLst>
        </pc:spChg>
      </pc:sldChg>
      <pc:sldChg chg="del">
        <pc:chgData name="Ricky Ho 何佾龍" userId="c645d475-58f8-4554-9c20-ed35686a3d08" providerId="ADAL" clId="{43CDC3AC-71C8-427E-B8CF-9A85CAA334E9}" dt="2022-08-31T06:57:06.676" v="238" actId="47"/>
        <pc:sldMkLst>
          <pc:docMk/>
          <pc:sldMk cId="187946236" sldId="1551"/>
        </pc:sldMkLst>
      </pc:sldChg>
      <pc:sldChg chg="del">
        <pc:chgData name="Ricky Ho 何佾龍" userId="c645d475-58f8-4554-9c20-ed35686a3d08" providerId="ADAL" clId="{43CDC3AC-71C8-427E-B8CF-9A85CAA334E9}" dt="2022-08-31T06:57:34.268" v="244" actId="47"/>
        <pc:sldMkLst>
          <pc:docMk/>
          <pc:sldMk cId="3191926779" sldId="1552"/>
        </pc:sldMkLst>
      </pc:sldChg>
      <pc:sldChg chg="addSp delSp mod">
        <pc:chgData name="Ricky Ho 何佾龍" userId="c645d475-58f8-4554-9c20-ed35686a3d08" providerId="ADAL" clId="{43CDC3AC-71C8-427E-B8CF-9A85CAA334E9}" dt="2022-09-15T06:23:24.667" v="328" actId="22"/>
        <pc:sldMkLst>
          <pc:docMk/>
          <pc:sldMk cId="4008270052" sldId="1553"/>
        </pc:sldMkLst>
        <pc:spChg chg="add del">
          <ac:chgData name="Ricky Ho 何佾龍" userId="c645d475-58f8-4554-9c20-ed35686a3d08" providerId="ADAL" clId="{43CDC3AC-71C8-427E-B8CF-9A85CAA334E9}" dt="2022-09-15T06:23:13.928" v="323" actId="22"/>
          <ac:spMkLst>
            <pc:docMk/>
            <pc:sldMk cId="4008270052" sldId="1553"/>
            <ac:spMk id="5" creationId="{EBC1AAED-B785-DEBE-4E48-5CDDCBCCDEB1}"/>
          </ac:spMkLst>
        </pc:spChg>
        <pc:spChg chg="add del">
          <ac:chgData name="Ricky Ho 何佾龍" userId="c645d475-58f8-4554-9c20-ed35686a3d08" providerId="ADAL" clId="{43CDC3AC-71C8-427E-B8CF-9A85CAA334E9}" dt="2022-09-15T06:23:13.928" v="323" actId="22"/>
          <ac:spMkLst>
            <pc:docMk/>
            <pc:sldMk cId="4008270052" sldId="1553"/>
            <ac:spMk id="7" creationId="{A066DD04-581D-1B74-761D-8010D0326FF8}"/>
          </ac:spMkLst>
        </pc:spChg>
        <pc:spChg chg="add del">
          <ac:chgData name="Ricky Ho 何佾龍" userId="c645d475-58f8-4554-9c20-ed35686a3d08" providerId="ADAL" clId="{43CDC3AC-71C8-427E-B8CF-9A85CAA334E9}" dt="2022-09-15T06:23:21.714" v="325" actId="478"/>
          <ac:spMkLst>
            <pc:docMk/>
            <pc:sldMk cId="4008270052" sldId="1553"/>
            <ac:spMk id="11" creationId="{AE36A026-7B75-BE61-74F8-03D70BCDB160}"/>
          </ac:spMkLst>
        </pc:spChg>
        <pc:spChg chg="add del">
          <ac:chgData name="Ricky Ho 何佾龍" userId="c645d475-58f8-4554-9c20-ed35686a3d08" providerId="ADAL" clId="{43CDC3AC-71C8-427E-B8CF-9A85CAA334E9}" dt="2022-09-15T06:23:21.714" v="325" actId="478"/>
          <ac:spMkLst>
            <pc:docMk/>
            <pc:sldMk cId="4008270052" sldId="1553"/>
            <ac:spMk id="36" creationId="{C2D64A4F-99FF-20A8-1D10-736A294F8DC7}"/>
          </ac:spMkLst>
        </pc:spChg>
        <pc:spChg chg="add del">
          <ac:chgData name="Ricky Ho 何佾龍" userId="c645d475-58f8-4554-9c20-ed35686a3d08" providerId="ADAL" clId="{43CDC3AC-71C8-427E-B8CF-9A85CAA334E9}" dt="2022-09-15T06:23:13.928" v="323" actId="22"/>
          <ac:spMkLst>
            <pc:docMk/>
            <pc:sldMk cId="4008270052" sldId="1553"/>
            <ac:spMk id="46" creationId="{0811E337-825D-ED59-AC15-212DC71B1AFE}"/>
          </ac:spMkLst>
        </pc:spChg>
        <pc:spChg chg="add del">
          <ac:chgData name="Ricky Ho 何佾龍" userId="c645d475-58f8-4554-9c20-ed35686a3d08" providerId="ADAL" clId="{43CDC3AC-71C8-427E-B8CF-9A85CAA334E9}" dt="2022-09-15T06:23:13.928" v="323" actId="22"/>
          <ac:spMkLst>
            <pc:docMk/>
            <pc:sldMk cId="4008270052" sldId="1553"/>
            <ac:spMk id="48" creationId="{E9970EDD-BFBC-BCC5-A9A8-90B0BED17A13}"/>
          </ac:spMkLst>
        </pc:spChg>
        <pc:spChg chg="add del">
          <ac:chgData name="Ricky Ho 何佾龍" userId="c645d475-58f8-4554-9c20-ed35686a3d08" providerId="ADAL" clId="{43CDC3AC-71C8-427E-B8CF-9A85CAA334E9}" dt="2022-09-15T06:23:21.714" v="325" actId="478"/>
          <ac:spMkLst>
            <pc:docMk/>
            <pc:sldMk cId="4008270052" sldId="1553"/>
            <ac:spMk id="53" creationId="{D7C1F82F-6E80-41B6-B64D-04E54971AFA3}"/>
          </ac:spMkLst>
        </pc:spChg>
        <pc:spChg chg="add del">
          <ac:chgData name="Ricky Ho 何佾龍" userId="c645d475-58f8-4554-9c20-ed35686a3d08" providerId="ADAL" clId="{43CDC3AC-71C8-427E-B8CF-9A85CAA334E9}" dt="2022-09-15T06:23:21.714" v="325" actId="478"/>
          <ac:spMkLst>
            <pc:docMk/>
            <pc:sldMk cId="4008270052" sldId="1553"/>
            <ac:spMk id="54" creationId="{59D511A9-CAC2-4153-98A8-ED999474B8B2}"/>
          </ac:spMkLst>
        </pc:spChg>
        <pc:spChg chg="add">
          <ac:chgData name="Ricky Ho 何佾龍" userId="c645d475-58f8-4554-9c20-ed35686a3d08" providerId="ADAL" clId="{43CDC3AC-71C8-427E-B8CF-9A85CAA334E9}" dt="2022-09-15T06:23:24.667" v="328" actId="22"/>
          <ac:spMkLst>
            <pc:docMk/>
            <pc:sldMk cId="4008270052" sldId="1553"/>
            <ac:spMk id="67" creationId="{1C508598-D385-33FD-DFEC-16CF2B4B491D}"/>
          </ac:spMkLst>
        </pc:spChg>
        <pc:spChg chg="add">
          <ac:chgData name="Ricky Ho 何佾龍" userId="c645d475-58f8-4554-9c20-ed35686a3d08" providerId="ADAL" clId="{43CDC3AC-71C8-427E-B8CF-9A85CAA334E9}" dt="2022-09-15T06:23:24.667" v="328" actId="22"/>
          <ac:spMkLst>
            <pc:docMk/>
            <pc:sldMk cId="4008270052" sldId="1553"/>
            <ac:spMk id="69" creationId="{439372AB-D693-0925-D8C0-27D6C9DDD8AB}"/>
          </ac:spMkLst>
        </pc:spChg>
        <pc:spChg chg="add">
          <ac:chgData name="Ricky Ho 何佾龍" userId="c645d475-58f8-4554-9c20-ed35686a3d08" providerId="ADAL" clId="{43CDC3AC-71C8-427E-B8CF-9A85CAA334E9}" dt="2022-09-15T06:23:24.667" v="328" actId="22"/>
          <ac:spMkLst>
            <pc:docMk/>
            <pc:sldMk cId="4008270052" sldId="1553"/>
            <ac:spMk id="89" creationId="{E0490118-F68D-5434-9D65-F0AD4745C6D9}"/>
          </ac:spMkLst>
        </pc:spChg>
        <pc:spChg chg="add">
          <ac:chgData name="Ricky Ho 何佾龍" userId="c645d475-58f8-4554-9c20-ed35686a3d08" providerId="ADAL" clId="{43CDC3AC-71C8-427E-B8CF-9A85CAA334E9}" dt="2022-09-15T06:23:24.667" v="328" actId="22"/>
          <ac:spMkLst>
            <pc:docMk/>
            <pc:sldMk cId="4008270052" sldId="1553"/>
            <ac:spMk id="91" creationId="{6FCD9939-D6DE-ED6B-7D47-1AFDC472EF05}"/>
          </ac:spMkLst>
        </pc:spChg>
        <pc:picChg chg="add del">
          <ac:chgData name="Ricky Ho 何佾龍" userId="c645d475-58f8-4554-9c20-ed35686a3d08" providerId="ADAL" clId="{43CDC3AC-71C8-427E-B8CF-9A85CAA334E9}" dt="2022-09-15T06:23:21.714" v="325" actId="478"/>
          <ac:picMkLst>
            <pc:docMk/>
            <pc:sldMk cId="4008270052" sldId="1553"/>
            <ac:picMk id="8" creationId="{0E8DE293-B8D7-46AE-92C0-43A7EB6C88A1}"/>
          </ac:picMkLst>
        </pc:picChg>
        <pc:picChg chg="add del">
          <ac:chgData name="Ricky Ho 何佾龍" userId="c645d475-58f8-4554-9c20-ed35686a3d08" providerId="ADAL" clId="{43CDC3AC-71C8-427E-B8CF-9A85CAA334E9}" dt="2022-09-15T06:23:21.714" v="325" actId="478"/>
          <ac:picMkLst>
            <pc:docMk/>
            <pc:sldMk cId="4008270052" sldId="1553"/>
            <ac:picMk id="9" creationId="{1E84B13C-1788-6F28-2987-FE956A1DF91C}"/>
          </ac:picMkLst>
        </pc:picChg>
        <pc:picChg chg="add del">
          <ac:chgData name="Ricky Ho 何佾龍" userId="c645d475-58f8-4554-9c20-ed35686a3d08" providerId="ADAL" clId="{43CDC3AC-71C8-427E-B8CF-9A85CAA334E9}" dt="2022-09-15T06:23:21.714" v="325" actId="478"/>
          <ac:picMkLst>
            <pc:docMk/>
            <pc:sldMk cId="4008270052" sldId="1553"/>
            <ac:picMk id="10" creationId="{0F178B27-73EC-412A-B961-E120A1D65087}"/>
          </ac:picMkLst>
        </pc:picChg>
        <pc:picChg chg="add del">
          <ac:chgData name="Ricky Ho 何佾龍" userId="c645d475-58f8-4554-9c20-ed35686a3d08" providerId="ADAL" clId="{43CDC3AC-71C8-427E-B8CF-9A85CAA334E9}" dt="2022-09-15T06:23:21.714" v="325" actId="478"/>
          <ac:picMkLst>
            <pc:docMk/>
            <pc:sldMk cId="4008270052" sldId="1553"/>
            <ac:picMk id="12" creationId="{95AEE23B-41DF-4F22-A23F-D7749563F166}"/>
          </ac:picMkLst>
        </pc:picChg>
        <pc:picChg chg="add del">
          <ac:chgData name="Ricky Ho 何佾龍" userId="c645d475-58f8-4554-9c20-ed35686a3d08" providerId="ADAL" clId="{43CDC3AC-71C8-427E-B8CF-9A85CAA334E9}" dt="2022-09-15T06:23:21.714" v="325" actId="478"/>
          <ac:picMkLst>
            <pc:docMk/>
            <pc:sldMk cId="4008270052" sldId="1553"/>
            <ac:picMk id="14" creationId="{FF4D838F-0484-4624-898F-27C5C9623452}"/>
          </ac:picMkLst>
        </pc:picChg>
        <pc:picChg chg="add del">
          <ac:chgData name="Ricky Ho 何佾龍" userId="c645d475-58f8-4554-9c20-ed35686a3d08" providerId="ADAL" clId="{43CDC3AC-71C8-427E-B8CF-9A85CAA334E9}" dt="2022-09-15T06:23:13.928" v="323" actId="22"/>
          <ac:picMkLst>
            <pc:docMk/>
            <pc:sldMk cId="4008270052" sldId="1553"/>
            <ac:picMk id="15" creationId="{6AFA9932-1943-9EF6-6E97-995335D8CC31}"/>
          </ac:picMkLst>
        </pc:picChg>
        <pc:picChg chg="add del">
          <ac:chgData name="Ricky Ho 何佾龍" userId="c645d475-58f8-4554-9c20-ed35686a3d08" providerId="ADAL" clId="{43CDC3AC-71C8-427E-B8CF-9A85CAA334E9}" dt="2022-09-15T06:23:21.714" v="325" actId="478"/>
          <ac:picMkLst>
            <pc:docMk/>
            <pc:sldMk cId="4008270052" sldId="1553"/>
            <ac:picMk id="16" creationId="{6D4B9CA1-79D2-437B-A214-57642EED289A}"/>
          </ac:picMkLst>
        </pc:picChg>
        <pc:picChg chg="add del">
          <ac:chgData name="Ricky Ho 何佾龍" userId="c645d475-58f8-4554-9c20-ed35686a3d08" providerId="ADAL" clId="{43CDC3AC-71C8-427E-B8CF-9A85CAA334E9}" dt="2022-09-15T06:23:21.714" v="325" actId="478"/>
          <ac:picMkLst>
            <pc:docMk/>
            <pc:sldMk cId="4008270052" sldId="1553"/>
            <ac:picMk id="18" creationId="{F674F751-EBED-4C1C-A9F8-3389644416B3}"/>
          </ac:picMkLst>
        </pc:picChg>
        <pc:picChg chg="add del">
          <ac:chgData name="Ricky Ho 何佾龍" userId="c645d475-58f8-4554-9c20-ed35686a3d08" providerId="ADAL" clId="{43CDC3AC-71C8-427E-B8CF-9A85CAA334E9}" dt="2022-09-15T06:23:13.928" v="323" actId="22"/>
          <ac:picMkLst>
            <pc:docMk/>
            <pc:sldMk cId="4008270052" sldId="1553"/>
            <ac:picMk id="19" creationId="{DD03BFEA-A6F5-0E44-32B8-842D4FC2AE67}"/>
          </ac:picMkLst>
        </pc:picChg>
        <pc:picChg chg="add del">
          <ac:chgData name="Ricky Ho 何佾龍" userId="c645d475-58f8-4554-9c20-ed35686a3d08" providerId="ADAL" clId="{43CDC3AC-71C8-427E-B8CF-9A85CAA334E9}" dt="2022-09-15T06:23:21.714" v="325" actId="478"/>
          <ac:picMkLst>
            <pc:docMk/>
            <pc:sldMk cId="4008270052" sldId="1553"/>
            <ac:picMk id="20" creationId="{A5AFF7FE-E2DC-4549-AEE4-17F13C6324FB}"/>
          </ac:picMkLst>
        </pc:picChg>
        <pc:picChg chg="add del">
          <ac:chgData name="Ricky Ho 何佾龍" userId="c645d475-58f8-4554-9c20-ed35686a3d08" providerId="ADAL" clId="{43CDC3AC-71C8-427E-B8CF-9A85CAA334E9}" dt="2022-09-15T06:23:13.928" v="323" actId="22"/>
          <ac:picMkLst>
            <pc:docMk/>
            <pc:sldMk cId="4008270052" sldId="1553"/>
            <ac:picMk id="22" creationId="{F424D93A-72B0-7E4B-84D2-7C21707F230B}"/>
          </ac:picMkLst>
        </pc:picChg>
        <pc:picChg chg="add del">
          <ac:chgData name="Ricky Ho 何佾龍" userId="c645d475-58f8-4554-9c20-ed35686a3d08" providerId="ADAL" clId="{43CDC3AC-71C8-427E-B8CF-9A85CAA334E9}" dt="2022-09-15T06:23:21.714" v="325" actId="478"/>
          <ac:picMkLst>
            <pc:docMk/>
            <pc:sldMk cId="4008270052" sldId="1553"/>
            <ac:picMk id="23" creationId="{B2E45E43-A177-4D50-B00F-9FAC42C0F2C4}"/>
          </ac:picMkLst>
        </pc:picChg>
        <pc:picChg chg="add del">
          <ac:chgData name="Ricky Ho 何佾龍" userId="c645d475-58f8-4554-9c20-ed35686a3d08" providerId="ADAL" clId="{43CDC3AC-71C8-427E-B8CF-9A85CAA334E9}" dt="2022-09-15T06:23:13.928" v="323" actId="22"/>
          <ac:picMkLst>
            <pc:docMk/>
            <pc:sldMk cId="4008270052" sldId="1553"/>
            <ac:picMk id="25" creationId="{B6E27294-A896-2336-6CD4-EA8D483CBC9C}"/>
          </ac:picMkLst>
        </pc:picChg>
        <pc:picChg chg="add del">
          <ac:chgData name="Ricky Ho 何佾龍" userId="c645d475-58f8-4554-9c20-ed35686a3d08" providerId="ADAL" clId="{43CDC3AC-71C8-427E-B8CF-9A85CAA334E9}" dt="2022-09-15T06:23:13.928" v="323" actId="22"/>
          <ac:picMkLst>
            <pc:docMk/>
            <pc:sldMk cId="4008270052" sldId="1553"/>
            <ac:picMk id="27" creationId="{7739FFBF-5337-F84E-EFF1-357706437E3F}"/>
          </ac:picMkLst>
        </pc:picChg>
        <pc:picChg chg="add del">
          <ac:chgData name="Ricky Ho 何佾龍" userId="c645d475-58f8-4554-9c20-ed35686a3d08" providerId="ADAL" clId="{43CDC3AC-71C8-427E-B8CF-9A85CAA334E9}" dt="2022-09-15T06:23:13.928" v="323" actId="22"/>
          <ac:picMkLst>
            <pc:docMk/>
            <pc:sldMk cId="4008270052" sldId="1553"/>
            <ac:picMk id="33" creationId="{FE5ABBE5-D1A4-FB77-9C05-71BB89036557}"/>
          </ac:picMkLst>
        </pc:picChg>
        <pc:picChg chg="add del">
          <ac:chgData name="Ricky Ho 何佾龍" userId="c645d475-58f8-4554-9c20-ed35686a3d08" providerId="ADAL" clId="{43CDC3AC-71C8-427E-B8CF-9A85CAA334E9}" dt="2022-09-15T06:23:14.617" v="324" actId="478"/>
          <ac:picMkLst>
            <pc:docMk/>
            <pc:sldMk cId="4008270052" sldId="1553"/>
            <ac:picMk id="34" creationId="{05FD0BE9-1D36-4331-A3A9-417899770E88}"/>
          </ac:picMkLst>
        </pc:picChg>
        <pc:picChg chg="add del">
          <ac:chgData name="Ricky Ho 何佾龍" userId="c645d475-58f8-4554-9c20-ed35686a3d08" providerId="ADAL" clId="{43CDC3AC-71C8-427E-B8CF-9A85CAA334E9}" dt="2022-09-15T06:23:13.928" v="323" actId="22"/>
          <ac:picMkLst>
            <pc:docMk/>
            <pc:sldMk cId="4008270052" sldId="1553"/>
            <ac:picMk id="40" creationId="{A0BDDEC3-A879-E09F-E404-7CFDEDF21D6F}"/>
          </ac:picMkLst>
        </pc:picChg>
        <pc:picChg chg="add del">
          <ac:chgData name="Ricky Ho 何佾龍" userId="c645d475-58f8-4554-9c20-ed35686a3d08" providerId="ADAL" clId="{43CDC3AC-71C8-427E-B8CF-9A85CAA334E9}" dt="2022-09-15T06:23:13.928" v="323" actId="22"/>
          <ac:picMkLst>
            <pc:docMk/>
            <pc:sldMk cId="4008270052" sldId="1553"/>
            <ac:picMk id="42" creationId="{4A9A5963-258E-14DA-FD5B-B86C8DD91EAE}"/>
          </ac:picMkLst>
        </pc:picChg>
        <pc:picChg chg="add del">
          <ac:chgData name="Ricky Ho 何佾龍" userId="c645d475-58f8-4554-9c20-ed35686a3d08" providerId="ADAL" clId="{43CDC3AC-71C8-427E-B8CF-9A85CAA334E9}" dt="2022-09-15T06:23:13.928" v="323" actId="22"/>
          <ac:picMkLst>
            <pc:docMk/>
            <pc:sldMk cId="4008270052" sldId="1553"/>
            <ac:picMk id="44" creationId="{FB556A5C-1F69-C05D-5D46-850A78C3E999}"/>
          </ac:picMkLst>
        </pc:picChg>
        <pc:picChg chg="add del">
          <ac:chgData name="Ricky Ho 何佾龍" userId="c645d475-58f8-4554-9c20-ed35686a3d08" providerId="ADAL" clId="{43CDC3AC-71C8-427E-B8CF-9A85CAA334E9}" dt="2022-09-15T06:23:13.928" v="323" actId="22"/>
          <ac:picMkLst>
            <pc:docMk/>
            <pc:sldMk cId="4008270052" sldId="1553"/>
            <ac:picMk id="50" creationId="{4525AF68-47C0-3157-4BC0-56354FA3A529}"/>
          </ac:picMkLst>
        </pc:picChg>
        <pc:picChg chg="add del">
          <ac:chgData name="Ricky Ho 何佾龍" userId="c645d475-58f8-4554-9c20-ed35686a3d08" providerId="ADAL" clId="{43CDC3AC-71C8-427E-B8CF-9A85CAA334E9}" dt="2022-09-15T06:23:13.928" v="323" actId="22"/>
          <ac:picMkLst>
            <pc:docMk/>
            <pc:sldMk cId="4008270052" sldId="1553"/>
            <ac:picMk id="52" creationId="{50AC2C73-3071-C2F5-C6BB-A0FD8830D1D5}"/>
          </ac:picMkLst>
        </pc:picChg>
        <pc:picChg chg="add del">
          <ac:chgData name="Ricky Ho 何佾龍" userId="c645d475-58f8-4554-9c20-ed35686a3d08" providerId="ADAL" clId="{43CDC3AC-71C8-427E-B8CF-9A85CAA334E9}" dt="2022-09-15T06:23:13.928" v="323" actId="22"/>
          <ac:picMkLst>
            <pc:docMk/>
            <pc:sldMk cId="4008270052" sldId="1553"/>
            <ac:picMk id="56" creationId="{0B9422DF-E9A1-A86E-92EA-48C6DCA8E5B4}"/>
          </ac:picMkLst>
        </pc:picChg>
        <pc:picChg chg="add del">
          <ac:chgData name="Ricky Ho 何佾龍" userId="c645d475-58f8-4554-9c20-ed35686a3d08" providerId="ADAL" clId="{43CDC3AC-71C8-427E-B8CF-9A85CAA334E9}" dt="2022-09-15T06:23:13.928" v="323" actId="22"/>
          <ac:picMkLst>
            <pc:docMk/>
            <pc:sldMk cId="4008270052" sldId="1553"/>
            <ac:picMk id="65" creationId="{67DCF7D8-B1B9-DF54-AA79-D4418330218D}"/>
          </ac:picMkLst>
        </pc:picChg>
        <pc:picChg chg="add">
          <ac:chgData name="Ricky Ho 何佾龍" userId="c645d475-58f8-4554-9c20-ed35686a3d08" providerId="ADAL" clId="{43CDC3AC-71C8-427E-B8CF-9A85CAA334E9}" dt="2022-09-15T06:23:24.667" v="328" actId="22"/>
          <ac:picMkLst>
            <pc:docMk/>
            <pc:sldMk cId="4008270052" sldId="1553"/>
            <ac:picMk id="71" creationId="{393A223A-F090-24DD-3987-E360E5E1E8A9}"/>
          </ac:picMkLst>
        </pc:picChg>
        <pc:picChg chg="add">
          <ac:chgData name="Ricky Ho 何佾龍" userId="c645d475-58f8-4554-9c20-ed35686a3d08" providerId="ADAL" clId="{43CDC3AC-71C8-427E-B8CF-9A85CAA334E9}" dt="2022-09-15T06:23:24.667" v="328" actId="22"/>
          <ac:picMkLst>
            <pc:docMk/>
            <pc:sldMk cId="4008270052" sldId="1553"/>
            <ac:picMk id="73" creationId="{39E29787-05FA-B74A-57E5-58E8CD8BF238}"/>
          </ac:picMkLst>
        </pc:picChg>
        <pc:picChg chg="add">
          <ac:chgData name="Ricky Ho 何佾龍" userId="c645d475-58f8-4554-9c20-ed35686a3d08" providerId="ADAL" clId="{43CDC3AC-71C8-427E-B8CF-9A85CAA334E9}" dt="2022-09-15T06:23:24.667" v="328" actId="22"/>
          <ac:picMkLst>
            <pc:docMk/>
            <pc:sldMk cId="4008270052" sldId="1553"/>
            <ac:picMk id="75" creationId="{931D8ECB-0F98-3921-7219-EEC7325B575F}"/>
          </ac:picMkLst>
        </pc:picChg>
        <pc:picChg chg="add">
          <ac:chgData name="Ricky Ho 何佾龍" userId="c645d475-58f8-4554-9c20-ed35686a3d08" providerId="ADAL" clId="{43CDC3AC-71C8-427E-B8CF-9A85CAA334E9}" dt="2022-09-15T06:23:24.667" v="328" actId="22"/>
          <ac:picMkLst>
            <pc:docMk/>
            <pc:sldMk cId="4008270052" sldId="1553"/>
            <ac:picMk id="77" creationId="{B117A097-A82E-CB79-B6AC-30694703F372}"/>
          </ac:picMkLst>
        </pc:picChg>
        <pc:picChg chg="add">
          <ac:chgData name="Ricky Ho 何佾龍" userId="c645d475-58f8-4554-9c20-ed35686a3d08" providerId="ADAL" clId="{43CDC3AC-71C8-427E-B8CF-9A85CAA334E9}" dt="2022-09-15T06:23:24.667" v="328" actId="22"/>
          <ac:picMkLst>
            <pc:docMk/>
            <pc:sldMk cId="4008270052" sldId="1553"/>
            <ac:picMk id="79" creationId="{392577E0-FD47-E0AA-7C97-65CCBFF64C19}"/>
          </ac:picMkLst>
        </pc:picChg>
        <pc:picChg chg="add">
          <ac:chgData name="Ricky Ho 何佾龍" userId="c645d475-58f8-4554-9c20-ed35686a3d08" providerId="ADAL" clId="{43CDC3AC-71C8-427E-B8CF-9A85CAA334E9}" dt="2022-09-15T06:23:24.667" v="328" actId="22"/>
          <ac:picMkLst>
            <pc:docMk/>
            <pc:sldMk cId="4008270052" sldId="1553"/>
            <ac:picMk id="81" creationId="{3BAD80F0-9721-62FA-1087-C916EB1A9749}"/>
          </ac:picMkLst>
        </pc:picChg>
        <pc:picChg chg="add">
          <ac:chgData name="Ricky Ho 何佾龍" userId="c645d475-58f8-4554-9c20-ed35686a3d08" providerId="ADAL" clId="{43CDC3AC-71C8-427E-B8CF-9A85CAA334E9}" dt="2022-09-15T06:23:24.667" v="328" actId="22"/>
          <ac:picMkLst>
            <pc:docMk/>
            <pc:sldMk cId="4008270052" sldId="1553"/>
            <ac:picMk id="83" creationId="{1639EFC5-5C23-165E-E17A-AB18C5CEDD1A}"/>
          </ac:picMkLst>
        </pc:picChg>
        <pc:picChg chg="add">
          <ac:chgData name="Ricky Ho 何佾龍" userId="c645d475-58f8-4554-9c20-ed35686a3d08" providerId="ADAL" clId="{43CDC3AC-71C8-427E-B8CF-9A85CAA334E9}" dt="2022-09-15T06:23:24.667" v="328" actId="22"/>
          <ac:picMkLst>
            <pc:docMk/>
            <pc:sldMk cId="4008270052" sldId="1553"/>
            <ac:picMk id="85" creationId="{F32E4B41-DC51-BCAF-577B-6D43B6624384}"/>
          </ac:picMkLst>
        </pc:picChg>
        <pc:picChg chg="add">
          <ac:chgData name="Ricky Ho 何佾龍" userId="c645d475-58f8-4554-9c20-ed35686a3d08" providerId="ADAL" clId="{43CDC3AC-71C8-427E-B8CF-9A85CAA334E9}" dt="2022-09-15T06:23:24.667" v="328" actId="22"/>
          <ac:picMkLst>
            <pc:docMk/>
            <pc:sldMk cId="4008270052" sldId="1553"/>
            <ac:picMk id="87" creationId="{9C45722F-CC71-12CF-AC5F-ACA022667880}"/>
          </ac:picMkLst>
        </pc:picChg>
        <pc:picChg chg="add">
          <ac:chgData name="Ricky Ho 何佾龍" userId="c645d475-58f8-4554-9c20-ed35686a3d08" providerId="ADAL" clId="{43CDC3AC-71C8-427E-B8CF-9A85CAA334E9}" dt="2022-09-15T06:23:24.667" v="328" actId="22"/>
          <ac:picMkLst>
            <pc:docMk/>
            <pc:sldMk cId="4008270052" sldId="1553"/>
            <ac:picMk id="93" creationId="{C49D0AB7-5BE1-6D12-1630-B7F698466745}"/>
          </ac:picMkLst>
        </pc:picChg>
        <pc:picChg chg="add">
          <ac:chgData name="Ricky Ho 何佾龍" userId="c645d475-58f8-4554-9c20-ed35686a3d08" providerId="ADAL" clId="{43CDC3AC-71C8-427E-B8CF-9A85CAA334E9}" dt="2022-09-15T06:23:24.667" v="328" actId="22"/>
          <ac:picMkLst>
            <pc:docMk/>
            <pc:sldMk cId="4008270052" sldId="1553"/>
            <ac:picMk id="95" creationId="{06B4BD0F-3E0F-86D3-817E-47DDF5CCCEEB}"/>
          </ac:picMkLst>
        </pc:picChg>
        <pc:picChg chg="add">
          <ac:chgData name="Ricky Ho 何佾龍" userId="c645d475-58f8-4554-9c20-ed35686a3d08" providerId="ADAL" clId="{43CDC3AC-71C8-427E-B8CF-9A85CAA334E9}" dt="2022-09-15T06:23:24.667" v="328" actId="22"/>
          <ac:picMkLst>
            <pc:docMk/>
            <pc:sldMk cId="4008270052" sldId="1553"/>
            <ac:picMk id="97" creationId="{99C6961B-B2A7-C813-DBB0-31DB2B97FA6F}"/>
          </ac:picMkLst>
        </pc:picChg>
        <pc:picChg chg="add">
          <ac:chgData name="Ricky Ho 何佾龍" userId="c645d475-58f8-4554-9c20-ed35686a3d08" providerId="ADAL" clId="{43CDC3AC-71C8-427E-B8CF-9A85CAA334E9}" dt="2022-09-15T06:23:24.667" v="328" actId="22"/>
          <ac:picMkLst>
            <pc:docMk/>
            <pc:sldMk cId="4008270052" sldId="1553"/>
            <ac:picMk id="99" creationId="{CF04C7C9-BA27-1B47-909D-71DE0B5DEA60}"/>
          </ac:picMkLst>
        </pc:picChg>
        <pc:picChg chg="add del">
          <ac:chgData name="Ricky Ho 何佾龍" userId="c645d475-58f8-4554-9c20-ed35686a3d08" providerId="ADAL" clId="{43CDC3AC-71C8-427E-B8CF-9A85CAA334E9}" dt="2022-09-15T06:23:22.321" v="326" actId="478"/>
          <ac:picMkLst>
            <pc:docMk/>
            <pc:sldMk cId="4008270052" sldId="1553"/>
            <ac:picMk id="1026" creationId="{76F3AE94-C2E4-B817-E3C2-49176BA3F3AF}"/>
          </ac:picMkLst>
        </pc:picChg>
        <pc:picChg chg="add del">
          <ac:chgData name="Ricky Ho 何佾龍" userId="c645d475-58f8-4554-9c20-ed35686a3d08" providerId="ADAL" clId="{43CDC3AC-71C8-427E-B8CF-9A85CAA334E9}" dt="2022-09-15T06:23:24.003" v="327" actId="478"/>
          <ac:picMkLst>
            <pc:docMk/>
            <pc:sldMk cId="4008270052" sldId="1553"/>
            <ac:picMk id="1028" creationId="{B69DC764-7392-F156-0A5F-525DFF12E657}"/>
          </ac:picMkLst>
        </pc:picChg>
        <pc:picChg chg="add del">
          <ac:chgData name="Ricky Ho 何佾龍" userId="c645d475-58f8-4554-9c20-ed35686a3d08" providerId="ADAL" clId="{43CDC3AC-71C8-427E-B8CF-9A85CAA334E9}" dt="2022-09-15T06:23:21.714" v="325" actId="478"/>
          <ac:picMkLst>
            <pc:docMk/>
            <pc:sldMk cId="4008270052" sldId="1553"/>
            <ac:picMk id="1030" creationId="{CD17B343-5BF7-0CF8-3F63-92E21861BEDD}"/>
          </ac:picMkLst>
        </pc:picChg>
        <pc:picChg chg="add del">
          <ac:chgData name="Ricky Ho 何佾龍" userId="c645d475-58f8-4554-9c20-ed35686a3d08" providerId="ADAL" clId="{43CDC3AC-71C8-427E-B8CF-9A85CAA334E9}" dt="2022-09-15T06:23:21.714" v="325" actId="478"/>
          <ac:picMkLst>
            <pc:docMk/>
            <pc:sldMk cId="4008270052" sldId="1553"/>
            <ac:picMk id="1032" creationId="{F549FDE7-C192-57D1-8D80-A79AEF4BB89F}"/>
          </ac:picMkLst>
        </pc:picChg>
      </pc:sldChg>
      <pc:sldChg chg="del">
        <pc:chgData name="Ricky Ho 何佾龍" userId="c645d475-58f8-4554-9c20-ed35686a3d08" providerId="ADAL" clId="{43CDC3AC-71C8-427E-B8CF-9A85CAA334E9}" dt="2022-08-31T06:58:05.749" v="252" actId="47"/>
        <pc:sldMkLst>
          <pc:docMk/>
          <pc:sldMk cId="4188025613" sldId="1553"/>
        </pc:sldMkLst>
      </pc:sldChg>
      <pc:sldChg chg="del">
        <pc:chgData name="Ricky Ho 何佾龍" userId="c645d475-58f8-4554-9c20-ed35686a3d08" providerId="ADAL" clId="{43CDC3AC-71C8-427E-B8CF-9A85CAA334E9}" dt="2022-08-31T06:58:28.605" v="258" actId="47"/>
        <pc:sldMkLst>
          <pc:docMk/>
          <pc:sldMk cId="3092174380" sldId="1554"/>
        </pc:sldMkLst>
      </pc:sldChg>
      <pc:sldChg chg="del">
        <pc:chgData name="Ricky Ho 何佾龍" userId="c645d475-58f8-4554-9c20-ed35686a3d08" providerId="ADAL" clId="{43CDC3AC-71C8-427E-B8CF-9A85CAA334E9}" dt="2022-08-31T06:58:47.623" v="264" actId="47"/>
        <pc:sldMkLst>
          <pc:docMk/>
          <pc:sldMk cId="1877639652" sldId="1555"/>
        </pc:sldMkLst>
      </pc:sldChg>
      <pc:sldChg chg="modSp mod">
        <pc:chgData name="Ricky Ho 何佾龍" userId="c645d475-58f8-4554-9c20-ed35686a3d08" providerId="ADAL" clId="{43CDC3AC-71C8-427E-B8CF-9A85CAA334E9}" dt="2022-10-13T01:45:03.343" v="330" actId="21"/>
        <pc:sldMkLst>
          <pc:docMk/>
          <pc:sldMk cId="3142194160" sldId="1556"/>
        </pc:sldMkLst>
        <pc:spChg chg="mod">
          <ac:chgData name="Ricky Ho 何佾龍" userId="c645d475-58f8-4554-9c20-ed35686a3d08" providerId="ADAL" clId="{43CDC3AC-71C8-427E-B8CF-9A85CAA334E9}" dt="2022-10-13T01:45:03.343" v="330" actId="21"/>
          <ac:spMkLst>
            <pc:docMk/>
            <pc:sldMk cId="3142194160" sldId="1556"/>
            <ac:spMk id="28" creationId="{FB87F2A8-7A51-1C1C-1FD5-A83F5E84E3FA}"/>
          </ac:spMkLst>
        </pc:spChg>
      </pc:sldChg>
      <pc:sldChg chg="del">
        <pc:chgData name="Ricky Ho 何佾龍" userId="c645d475-58f8-4554-9c20-ed35686a3d08" providerId="ADAL" clId="{43CDC3AC-71C8-427E-B8CF-9A85CAA334E9}" dt="2022-08-31T06:59:18.625" v="279" actId="47"/>
        <pc:sldMkLst>
          <pc:docMk/>
          <pc:sldMk cId="3385596883" sldId="1556"/>
        </pc:sldMkLst>
      </pc:sldChg>
      <pc:sldChg chg="modSp mod">
        <pc:chgData name="Ricky Ho 何佾龍" userId="c645d475-58f8-4554-9c20-ed35686a3d08" providerId="ADAL" clId="{43CDC3AC-71C8-427E-B8CF-9A85CAA334E9}" dt="2022-10-13T02:11:10.241" v="380" actId="1038"/>
        <pc:sldMkLst>
          <pc:docMk/>
          <pc:sldMk cId="3190954714" sldId="1581"/>
        </pc:sldMkLst>
        <pc:spChg chg="mod">
          <ac:chgData name="Ricky Ho 何佾龍" userId="c645d475-58f8-4554-9c20-ed35686a3d08" providerId="ADAL" clId="{43CDC3AC-71C8-427E-B8CF-9A85CAA334E9}" dt="2022-10-13T02:09:31.723" v="333" actId="20577"/>
          <ac:spMkLst>
            <pc:docMk/>
            <pc:sldMk cId="3190954714" sldId="1581"/>
            <ac:spMk id="38" creationId="{94F0902D-3A4C-4B93-9317-5BBCDE3E0296}"/>
          </ac:spMkLst>
        </pc:spChg>
        <pc:spChg chg="mod">
          <ac:chgData name="Ricky Ho 何佾龍" userId="c645d475-58f8-4554-9c20-ed35686a3d08" providerId="ADAL" clId="{43CDC3AC-71C8-427E-B8CF-9A85CAA334E9}" dt="2022-10-13T02:11:10.241" v="380" actId="1038"/>
          <ac:spMkLst>
            <pc:docMk/>
            <pc:sldMk cId="3190954714" sldId="1581"/>
            <ac:spMk id="60" creationId="{9DDBE1A6-F940-4D81-BF62-D86F511A4462}"/>
          </ac:spMkLst>
        </pc:spChg>
      </pc:sldChg>
      <pc:sldMasterChg chg="del delSldLayout">
        <pc:chgData name="Ricky Ho 何佾龍" userId="c645d475-58f8-4554-9c20-ed35686a3d08" providerId="ADAL" clId="{43CDC3AC-71C8-427E-B8CF-9A85CAA334E9}" dt="2022-08-31T07:03:26.377" v="317" actId="700"/>
        <pc:sldMasterMkLst>
          <pc:docMk/>
          <pc:sldMasterMk cId="4093486796" sldId="2147483962"/>
        </pc:sldMasterMkLst>
        <pc:sldLayoutChg chg="del">
          <pc:chgData name="Ricky Ho 何佾龍" userId="c645d475-58f8-4554-9c20-ed35686a3d08" providerId="ADAL" clId="{43CDC3AC-71C8-427E-B8CF-9A85CAA334E9}" dt="2022-08-31T07:03:26.377" v="317" actId="700"/>
          <pc:sldLayoutMkLst>
            <pc:docMk/>
            <pc:sldMasterMk cId="4093486796" sldId="2147483962"/>
            <pc:sldLayoutMk cId="176213997" sldId="2147483963"/>
          </pc:sldLayoutMkLst>
        </pc:sldLayoutChg>
        <pc:sldLayoutChg chg="del">
          <pc:chgData name="Ricky Ho 何佾龍" userId="c645d475-58f8-4554-9c20-ed35686a3d08" providerId="ADAL" clId="{43CDC3AC-71C8-427E-B8CF-9A85CAA334E9}" dt="2022-08-31T07:03:26.377" v="317" actId="700"/>
          <pc:sldLayoutMkLst>
            <pc:docMk/>
            <pc:sldMasterMk cId="4093486796" sldId="2147483962"/>
            <pc:sldLayoutMk cId="1480717367" sldId="2147483964"/>
          </pc:sldLayoutMkLst>
        </pc:sldLayoutChg>
        <pc:sldLayoutChg chg="del">
          <pc:chgData name="Ricky Ho 何佾龍" userId="c645d475-58f8-4554-9c20-ed35686a3d08" providerId="ADAL" clId="{43CDC3AC-71C8-427E-B8CF-9A85CAA334E9}" dt="2022-08-31T07:03:26.377" v="317" actId="700"/>
          <pc:sldLayoutMkLst>
            <pc:docMk/>
            <pc:sldMasterMk cId="4093486796" sldId="2147483962"/>
            <pc:sldLayoutMk cId="652986821" sldId="2147483965"/>
          </pc:sldLayoutMkLst>
        </pc:sldLayoutChg>
        <pc:sldLayoutChg chg="del">
          <pc:chgData name="Ricky Ho 何佾龍" userId="c645d475-58f8-4554-9c20-ed35686a3d08" providerId="ADAL" clId="{43CDC3AC-71C8-427E-B8CF-9A85CAA334E9}" dt="2022-08-31T07:03:26.377" v="317" actId="700"/>
          <pc:sldLayoutMkLst>
            <pc:docMk/>
            <pc:sldMasterMk cId="4093486796" sldId="2147483962"/>
            <pc:sldLayoutMk cId="2504394840" sldId="2147483966"/>
          </pc:sldLayoutMkLst>
        </pc:sldLayoutChg>
        <pc:sldLayoutChg chg="del">
          <pc:chgData name="Ricky Ho 何佾龍" userId="c645d475-58f8-4554-9c20-ed35686a3d08" providerId="ADAL" clId="{43CDC3AC-71C8-427E-B8CF-9A85CAA334E9}" dt="2022-08-31T07:03:26.377" v="317" actId="700"/>
          <pc:sldLayoutMkLst>
            <pc:docMk/>
            <pc:sldMasterMk cId="4093486796" sldId="2147483962"/>
            <pc:sldLayoutMk cId="138021462" sldId="2147483967"/>
          </pc:sldLayoutMkLst>
        </pc:sldLayoutChg>
        <pc:sldLayoutChg chg="del">
          <pc:chgData name="Ricky Ho 何佾龍" userId="c645d475-58f8-4554-9c20-ed35686a3d08" providerId="ADAL" clId="{43CDC3AC-71C8-427E-B8CF-9A85CAA334E9}" dt="2022-08-31T07:03:26.377" v="317" actId="700"/>
          <pc:sldLayoutMkLst>
            <pc:docMk/>
            <pc:sldMasterMk cId="4093486796" sldId="2147483962"/>
            <pc:sldLayoutMk cId="1213345497" sldId="2147483968"/>
          </pc:sldLayoutMkLst>
        </pc:sldLayoutChg>
      </pc:sldMasterChg>
      <pc:sldMasterChg chg="del delSldLayout">
        <pc:chgData name="Ricky Ho 何佾龍" userId="c645d475-58f8-4554-9c20-ed35686a3d08" providerId="ADAL" clId="{43CDC3AC-71C8-427E-B8CF-9A85CAA334E9}" dt="2022-08-31T06:59:18.625" v="279" actId="47"/>
        <pc:sldMasterMkLst>
          <pc:docMk/>
          <pc:sldMasterMk cId="4100400761" sldId="2147483962"/>
        </pc:sldMasterMkLst>
        <pc:sldLayoutChg chg="del">
          <pc:chgData name="Ricky Ho 何佾龍" userId="c645d475-58f8-4554-9c20-ed35686a3d08" providerId="ADAL" clId="{43CDC3AC-71C8-427E-B8CF-9A85CAA334E9}" dt="2022-08-31T06:59:18.625" v="279" actId="47"/>
          <pc:sldLayoutMkLst>
            <pc:docMk/>
            <pc:sldMasterMk cId="4100400761" sldId="2147483962"/>
            <pc:sldLayoutMk cId="156309323" sldId="2147483963"/>
          </pc:sldLayoutMkLst>
        </pc:sldLayoutChg>
        <pc:sldLayoutChg chg="del">
          <pc:chgData name="Ricky Ho 何佾龍" userId="c645d475-58f8-4554-9c20-ed35686a3d08" providerId="ADAL" clId="{43CDC3AC-71C8-427E-B8CF-9A85CAA334E9}" dt="2022-08-31T06:59:18.625" v="279" actId="47"/>
          <pc:sldLayoutMkLst>
            <pc:docMk/>
            <pc:sldMasterMk cId="4100400761" sldId="2147483962"/>
            <pc:sldLayoutMk cId="2900234100" sldId="2147483964"/>
          </pc:sldLayoutMkLst>
        </pc:sldLayoutChg>
        <pc:sldLayoutChg chg="del">
          <pc:chgData name="Ricky Ho 何佾龍" userId="c645d475-58f8-4554-9c20-ed35686a3d08" providerId="ADAL" clId="{43CDC3AC-71C8-427E-B8CF-9A85CAA334E9}" dt="2022-08-31T06:59:18.625" v="279" actId="47"/>
          <pc:sldLayoutMkLst>
            <pc:docMk/>
            <pc:sldMasterMk cId="4100400761" sldId="2147483962"/>
            <pc:sldLayoutMk cId="275527264" sldId="2147483965"/>
          </pc:sldLayoutMkLst>
        </pc:sldLayoutChg>
        <pc:sldLayoutChg chg="del">
          <pc:chgData name="Ricky Ho 何佾龍" userId="c645d475-58f8-4554-9c20-ed35686a3d08" providerId="ADAL" clId="{43CDC3AC-71C8-427E-B8CF-9A85CAA334E9}" dt="2022-08-31T06:59:18.625" v="279" actId="47"/>
          <pc:sldLayoutMkLst>
            <pc:docMk/>
            <pc:sldMasterMk cId="4100400761" sldId="2147483962"/>
            <pc:sldLayoutMk cId="4028084664" sldId="2147483966"/>
          </pc:sldLayoutMkLst>
        </pc:sldLayoutChg>
        <pc:sldLayoutChg chg="del">
          <pc:chgData name="Ricky Ho 何佾龍" userId="c645d475-58f8-4554-9c20-ed35686a3d08" providerId="ADAL" clId="{43CDC3AC-71C8-427E-B8CF-9A85CAA334E9}" dt="2022-08-31T06:59:18.625" v="279" actId="47"/>
          <pc:sldLayoutMkLst>
            <pc:docMk/>
            <pc:sldMasterMk cId="4100400761" sldId="2147483962"/>
            <pc:sldLayoutMk cId="4130239121" sldId="2147483967"/>
          </pc:sldLayoutMkLst>
        </pc:sldLayoutChg>
        <pc:sldLayoutChg chg="del">
          <pc:chgData name="Ricky Ho 何佾龍" userId="c645d475-58f8-4554-9c20-ed35686a3d08" providerId="ADAL" clId="{43CDC3AC-71C8-427E-B8CF-9A85CAA334E9}" dt="2022-08-31T06:59:18.625" v="279" actId="47"/>
          <pc:sldLayoutMkLst>
            <pc:docMk/>
            <pc:sldMasterMk cId="4100400761" sldId="2147483962"/>
            <pc:sldLayoutMk cId="1547839845" sldId="2147483968"/>
          </pc:sldLayoutMkLst>
        </pc:sldLayoutChg>
      </pc:sldMasterChg>
    </pc:docChg>
  </pc:docChgLst>
  <pc:docChgLst>
    <pc:chgData name="Ricky Ho 何佾龍" userId="c645d475-58f8-4554-9c20-ed35686a3d08" providerId="ADAL" clId="{8069956A-30B7-433F-A291-4BC9E64A7ABE}"/>
    <pc:docChg chg="modSld">
      <pc:chgData name="Ricky Ho 何佾龍" userId="c645d475-58f8-4554-9c20-ed35686a3d08" providerId="ADAL" clId="{8069956A-30B7-433F-A291-4BC9E64A7ABE}" dt="2022-08-31T06:14:13.548" v="25" actId="20577"/>
      <pc:docMkLst>
        <pc:docMk/>
      </pc:docMkLst>
      <pc:sldChg chg="addCm delCm modCm">
        <pc:chgData name="Ricky Ho 何佾龍" userId="c645d475-58f8-4554-9c20-ed35686a3d08" providerId="ADAL" clId="{8069956A-30B7-433F-A291-4BC9E64A7ABE}" dt="2022-08-31T02:20:20.677" v="22"/>
        <pc:sldMkLst>
          <pc:docMk/>
          <pc:sldMk cId="2396596706" sldId="270"/>
        </pc:sldMkLst>
      </pc:sldChg>
      <pc:sldChg chg="modSp mod">
        <pc:chgData name="Ricky Ho 何佾龍" userId="c645d475-58f8-4554-9c20-ed35686a3d08" providerId="ADAL" clId="{8069956A-30B7-433F-A291-4BC9E64A7ABE}" dt="2022-08-31T06:14:13.548" v="25" actId="20577"/>
        <pc:sldMkLst>
          <pc:docMk/>
          <pc:sldMk cId="3524631134" sldId="1535"/>
        </pc:sldMkLst>
        <pc:spChg chg="mod">
          <ac:chgData name="Ricky Ho 何佾龍" userId="c645d475-58f8-4554-9c20-ed35686a3d08" providerId="ADAL" clId="{8069956A-30B7-433F-A291-4BC9E64A7ABE}" dt="2022-08-31T06:13:45.131" v="24" actId="20577"/>
          <ac:spMkLst>
            <pc:docMk/>
            <pc:sldMk cId="3524631134" sldId="1535"/>
            <ac:spMk id="67" creationId="{460B0D11-D1C1-461F-B7D9-8EF89FEA7037}"/>
          </ac:spMkLst>
        </pc:spChg>
        <pc:spChg chg="mod">
          <ac:chgData name="Ricky Ho 何佾龍" userId="c645d475-58f8-4554-9c20-ed35686a3d08" providerId="ADAL" clId="{8069956A-30B7-433F-A291-4BC9E64A7ABE}" dt="2022-08-31T06:14:13.548" v="25" actId="20577"/>
          <ac:spMkLst>
            <pc:docMk/>
            <pc:sldMk cId="3524631134" sldId="1535"/>
            <ac:spMk id="73" creationId="{A4FA0051-CB32-4FBF-9164-B4EF99B50975}"/>
          </ac:spMkLst>
        </pc:spChg>
      </pc:sldChg>
      <pc:sldChg chg="modSp mod">
        <pc:chgData name="Ricky Ho 何佾龍" userId="c645d475-58f8-4554-9c20-ed35686a3d08" providerId="ADAL" clId="{8069956A-30B7-433F-A291-4BC9E64A7ABE}" dt="2022-08-23T02:08:55.559" v="16" actId="20577"/>
        <pc:sldMkLst>
          <pc:docMk/>
          <pc:sldMk cId="251010057" sldId="1548"/>
        </pc:sldMkLst>
        <pc:graphicFrameChg chg="mod modGraphic">
          <ac:chgData name="Ricky Ho 何佾龍" userId="c645d475-58f8-4554-9c20-ed35686a3d08" providerId="ADAL" clId="{8069956A-30B7-433F-A291-4BC9E64A7ABE}" dt="2022-08-23T02:08:55.559" v="16" actId="20577"/>
          <ac:graphicFrameMkLst>
            <pc:docMk/>
            <pc:sldMk cId="251010057" sldId="1548"/>
            <ac:graphicFrameMk id="8" creationId="{A339637A-C9EF-4239-B376-1276AAB32067}"/>
          </ac:graphicFrameMkLst>
        </pc:graphicFrameChg>
        <pc:picChg chg="mod">
          <ac:chgData name="Ricky Ho 何佾龍" userId="c645d475-58f8-4554-9c20-ed35686a3d08" providerId="ADAL" clId="{8069956A-30B7-433F-A291-4BC9E64A7ABE}" dt="2022-07-28T06:35:17.305" v="13" actId="1037"/>
          <ac:picMkLst>
            <pc:docMk/>
            <pc:sldMk cId="251010057" sldId="1548"/>
            <ac:picMk id="12" creationId="{B743FACB-58EA-A8E3-70AA-A096E54505B6}"/>
          </ac:picMkLst>
        </pc:picChg>
      </pc:sldChg>
    </pc:docChg>
  </pc:docChgLst>
  <pc:docChgLst>
    <pc:chgData name="Rina Honda 本多 梨七" userId="S::rinahonda@qnap.com::16830f83-da19-4b72-a25e-c5f2d1021454" providerId="AD" clId="Web-{F72237F6-1C37-CECB-C1C2-8C1D31FA0B51}"/>
    <pc:docChg chg="modSld">
      <pc:chgData name="Rina Honda 本多 梨七" userId="S::rinahonda@qnap.com::16830f83-da19-4b72-a25e-c5f2d1021454" providerId="AD" clId="Web-{F72237F6-1C37-CECB-C1C2-8C1D31FA0B51}" dt="2022-12-09T08:55:34.418" v="707" actId="20577"/>
      <pc:docMkLst>
        <pc:docMk/>
      </pc:docMkLst>
      <pc:sldChg chg="modSp">
        <pc:chgData name="Rina Honda 本多 梨七" userId="S::rinahonda@qnap.com::16830f83-da19-4b72-a25e-c5f2d1021454" providerId="AD" clId="Web-{F72237F6-1C37-CECB-C1C2-8C1D31FA0B51}" dt="2022-12-09T07:43:25.076" v="514" actId="20577"/>
        <pc:sldMkLst>
          <pc:docMk/>
          <pc:sldMk cId="2058112502" sldId="1555"/>
        </pc:sldMkLst>
        <pc:spChg chg="mod">
          <ac:chgData name="Rina Honda 本多 梨七" userId="S::rinahonda@qnap.com::16830f83-da19-4b72-a25e-c5f2d1021454" providerId="AD" clId="Web-{F72237F6-1C37-CECB-C1C2-8C1D31FA0B51}" dt="2022-12-09T07:42:32.340" v="497" actId="20577"/>
          <ac:spMkLst>
            <pc:docMk/>
            <pc:sldMk cId="2058112502" sldId="1555"/>
            <ac:spMk id="2" creationId="{FA35710D-D20B-CEAD-6E7B-5BA48D061151}"/>
          </ac:spMkLst>
        </pc:spChg>
        <pc:spChg chg="mod">
          <ac:chgData name="Rina Honda 本多 梨七" userId="S::rinahonda@qnap.com::16830f83-da19-4b72-a25e-c5f2d1021454" providerId="AD" clId="Web-{F72237F6-1C37-CECB-C1C2-8C1D31FA0B51}" dt="2022-12-09T07:43:25.076" v="514" actId="20577"/>
          <ac:spMkLst>
            <pc:docMk/>
            <pc:sldMk cId="2058112502" sldId="1555"/>
            <ac:spMk id="27" creationId="{9F31C45F-A5A1-42CB-84A2-81501624DEBE}"/>
          </ac:spMkLst>
        </pc:spChg>
      </pc:sldChg>
      <pc:sldChg chg="addSp delSp modSp">
        <pc:chgData name="Rina Honda 本多 梨七" userId="S::rinahonda@qnap.com::16830f83-da19-4b72-a25e-c5f2d1021454" providerId="AD" clId="Web-{F72237F6-1C37-CECB-C1C2-8C1D31FA0B51}" dt="2022-12-09T05:41:24.373" v="133" actId="20577"/>
        <pc:sldMkLst>
          <pc:docMk/>
          <pc:sldMk cId="3142194160" sldId="1556"/>
        </pc:sldMkLst>
        <pc:spChg chg="mod">
          <ac:chgData name="Rina Honda 本多 梨七" userId="S::rinahonda@qnap.com::16830f83-da19-4b72-a25e-c5f2d1021454" providerId="AD" clId="Web-{F72237F6-1C37-CECB-C1C2-8C1D31FA0B51}" dt="2022-12-09T05:36:23.430" v="83" actId="20577"/>
          <ac:spMkLst>
            <pc:docMk/>
            <pc:sldMk cId="3142194160" sldId="1556"/>
            <ac:spMk id="5" creationId="{B3E97A36-4653-E5E9-017D-6133201B9E85}"/>
          </ac:spMkLst>
        </pc:spChg>
        <pc:spChg chg="mod">
          <ac:chgData name="Rina Honda 本多 梨七" userId="S::rinahonda@qnap.com::16830f83-da19-4b72-a25e-c5f2d1021454" providerId="AD" clId="Web-{F72237F6-1C37-CECB-C1C2-8C1D31FA0B51}" dt="2022-12-09T05:35:40.601" v="59" actId="20577"/>
          <ac:spMkLst>
            <pc:docMk/>
            <pc:sldMk cId="3142194160" sldId="1556"/>
            <ac:spMk id="6" creationId="{ABF261D7-E3A4-9AE8-72C9-8248C574F668}"/>
          </ac:spMkLst>
        </pc:spChg>
        <pc:spChg chg="mod">
          <ac:chgData name="Rina Honda 本多 梨七" userId="S::rinahonda@qnap.com::16830f83-da19-4b72-a25e-c5f2d1021454" providerId="AD" clId="Web-{F72237F6-1C37-CECB-C1C2-8C1D31FA0B51}" dt="2022-12-09T05:35:52.351" v="61" actId="20577"/>
          <ac:spMkLst>
            <pc:docMk/>
            <pc:sldMk cId="3142194160" sldId="1556"/>
            <ac:spMk id="21" creationId="{FCD92683-2300-1EE4-773E-85283090A88F}"/>
          </ac:spMkLst>
        </pc:spChg>
        <pc:spChg chg="add del mod">
          <ac:chgData name="Rina Honda 本多 梨七" userId="S::rinahonda@qnap.com::16830f83-da19-4b72-a25e-c5f2d1021454" providerId="AD" clId="Web-{F72237F6-1C37-CECB-C1C2-8C1D31FA0B51}" dt="2022-12-09T05:41:24.373" v="133" actId="20577"/>
          <ac:spMkLst>
            <pc:docMk/>
            <pc:sldMk cId="3142194160" sldId="1556"/>
            <ac:spMk id="23" creationId="{CB73C969-7516-2BD0-C464-489FEB0AA1C2}"/>
          </ac:spMkLst>
        </pc:spChg>
        <pc:spChg chg="mod">
          <ac:chgData name="Rina Honda 本多 梨七" userId="S::rinahonda@qnap.com::16830f83-da19-4b72-a25e-c5f2d1021454" providerId="AD" clId="Web-{F72237F6-1C37-CECB-C1C2-8C1D31FA0B51}" dt="2022-12-09T05:32:31.394" v="57" actId="20577"/>
          <ac:spMkLst>
            <pc:docMk/>
            <pc:sldMk cId="3142194160" sldId="1556"/>
            <ac:spMk id="25" creationId="{67DB2EC2-0E32-2C94-496A-DF14AFB32DB4}"/>
          </ac:spMkLst>
        </pc:spChg>
        <pc:spChg chg="mod">
          <ac:chgData name="Rina Honda 本多 梨七" userId="S::rinahonda@qnap.com::16830f83-da19-4b72-a25e-c5f2d1021454" providerId="AD" clId="Web-{F72237F6-1C37-CECB-C1C2-8C1D31FA0B51}" dt="2022-12-09T05:30:01.298" v="40" actId="20577"/>
          <ac:spMkLst>
            <pc:docMk/>
            <pc:sldMk cId="3142194160" sldId="1556"/>
            <ac:spMk id="28" creationId="{FB87F2A8-7A51-1C1C-1FD5-A83F5E84E3FA}"/>
          </ac:spMkLst>
        </pc:spChg>
      </pc:sldChg>
      <pc:sldChg chg="modSp">
        <pc:chgData name="Rina Honda 本多 梨七" userId="S::rinahonda@qnap.com::16830f83-da19-4b72-a25e-c5f2d1021454" providerId="AD" clId="Web-{F72237F6-1C37-CECB-C1C2-8C1D31FA0B51}" dt="2022-12-09T08:06:07.886" v="578" actId="1076"/>
        <pc:sldMkLst>
          <pc:docMk/>
          <pc:sldMk cId="81669219" sldId="1557"/>
        </pc:sldMkLst>
        <pc:spChg chg="mod">
          <ac:chgData name="Rina Honda 本多 梨七" userId="S::rinahonda@qnap.com::16830f83-da19-4b72-a25e-c5f2d1021454" providerId="AD" clId="Web-{F72237F6-1C37-CECB-C1C2-8C1D31FA0B51}" dt="2022-12-09T05:37:53.776" v="91" actId="20577"/>
          <ac:spMkLst>
            <pc:docMk/>
            <pc:sldMk cId="81669219" sldId="1557"/>
            <ac:spMk id="3" creationId="{AF029A9A-AC1B-363E-49FB-E130F9C7B0F8}"/>
          </ac:spMkLst>
        </pc:spChg>
        <pc:spChg chg="mod">
          <ac:chgData name="Rina Honda 本多 梨七" userId="S::rinahonda@qnap.com::16830f83-da19-4b72-a25e-c5f2d1021454" providerId="AD" clId="Web-{F72237F6-1C37-CECB-C1C2-8C1D31FA0B51}" dt="2022-12-09T08:05:46.932" v="574" actId="14100"/>
          <ac:spMkLst>
            <pc:docMk/>
            <pc:sldMk cId="81669219" sldId="1557"/>
            <ac:spMk id="5" creationId="{DCFC9F4D-8EE8-2E3A-3A23-A208509B4E65}"/>
          </ac:spMkLst>
        </pc:spChg>
        <pc:spChg chg="mod">
          <ac:chgData name="Rina Honda 本多 梨七" userId="S::rinahonda@qnap.com::16830f83-da19-4b72-a25e-c5f2d1021454" providerId="AD" clId="Web-{F72237F6-1C37-CECB-C1C2-8C1D31FA0B51}" dt="2022-12-09T05:39:09.089" v="113" actId="20577"/>
          <ac:spMkLst>
            <pc:docMk/>
            <pc:sldMk cId="81669219" sldId="1557"/>
            <ac:spMk id="18" creationId="{6BAD3A6D-C922-66D5-45E4-8607DBA19915}"/>
          </ac:spMkLst>
        </pc:spChg>
        <pc:spChg chg="mod">
          <ac:chgData name="Rina Honda 本多 梨七" userId="S::rinahonda@qnap.com::16830f83-da19-4b72-a25e-c5f2d1021454" providerId="AD" clId="Web-{F72237F6-1C37-CECB-C1C2-8C1D31FA0B51}" dt="2022-12-09T05:39:14.246" v="114" actId="20577"/>
          <ac:spMkLst>
            <pc:docMk/>
            <pc:sldMk cId="81669219" sldId="1557"/>
            <ac:spMk id="21" creationId="{7297269F-2F7E-1393-7186-1B2E015759E2}"/>
          </ac:spMkLst>
        </pc:spChg>
        <pc:spChg chg="mod">
          <ac:chgData name="Rina Honda 本多 梨七" userId="S::rinahonda@qnap.com::16830f83-da19-4b72-a25e-c5f2d1021454" providerId="AD" clId="Web-{F72237F6-1C37-CECB-C1C2-8C1D31FA0B51}" dt="2022-12-09T08:06:07.886" v="578" actId="1076"/>
          <ac:spMkLst>
            <pc:docMk/>
            <pc:sldMk cId="81669219" sldId="1557"/>
            <ac:spMk id="23" creationId="{18AD25DF-FB28-57FD-95EF-90A291439DC9}"/>
          </ac:spMkLst>
        </pc:spChg>
      </pc:sldChg>
      <pc:sldChg chg="modSp">
        <pc:chgData name="Rina Honda 本多 梨七" userId="S::rinahonda@qnap.com::16830f83-da19-4b72-a25e-c5f2d1021454" providerId="AD" clId="Web-{F72237F6-1C37-CECB-C1C2-8C1D31FA0B51}" dt="2022-12-09T08:11:30.693" v="634" actId="20577"/>
        <pc:sldMkLst>
          <pc:docMk/>
          <pc:sldMk cId="260220823" sldId="1558"/>
        </pc:sldMkLst>
        <pc:spChg chg="mod">
          <ac:chgData name="Rina Honda 本多 梨七" userId="S::rinahonda@qnap.com::16830f83-da19-4b72-a25e-c5f2d1021454" providerId="AD" clId="Web-{F72237F6-1C37-CECB-C1C2-8C1D31FA0B51}" dt="2022-12-09T07:46:11.004" v="518" actId="14100"/>
          <ac:spMkLst>
            <pc:docMk/>
            <pc:sldMk cId="260220823" sldId="1558"/>
            <ac:spMk id="2" creationId="{387F14BC-8E75-7C9B-DFB8-09C4B25719F8}"/>
          </ac:spMkLst>
        </pc:spChg>
        <pc:spChg chg="mod">
          <ac:chgData name="Rina Honda 本多 梨七" userId="S::rinahonda@qnap.com::16830f83-da19-4b72-a25e-c5f2d1021454" providerId="AD" clId="Web-{F72237F6-1C37-CECB-C1C2-8C1D31FA0B51}" dt="2022-12-09T08:11:30.693" v="634" actId="20577"/>
          <ac:spMkLst>
            <pc:docMk/>
            <pc:sldMk cId="260220823" sldId="1558"/>
            <ac:spMk id="7" creationId="{DE2A85F5-7C3A-E8E5-062D-439C8EF90621}"/>
          </ac:spMkLst>
        </pc:spChg>
        <pc:spChg chg="mod">
          <ac:chgData name="Rina Honda 本多 梨七" userId="S::rinahonda@qnap.com::16830f83-da19-4b72-a25e-c5f2d1021454" providerId="AD" clId="Web-{F72237F6-1C37-CECB-C1C2-8C1D31FA0B51}" dt="2022-12-09T05:42:02.905" v="143" actId="20577"/>
          <ac:spMkLst>
            <pc:docMk/>
            <pc:sldMk cId="260220823" sldId="1558"/>
            <ac:spMk id="23" creationId="{53983291-593F-EB2F-AD1C-35C8C9874E46}"/>
          </ac:spMkLst>
        </pc:spChg>
      </pc:sldChg>
      <pc:sldChg chg="modSp">
        <pc:chgData name="Rina Honda 本多 梨七" userId="S::rinahonda@qnap.com::16830f83-da19-4b72-a25e-c5f2d1021454" providerId="AD" clId="Web-{F72237F6-1C37-CECB-C1C2-8C1D31FA0B51}" dt="2022-12-09T08:14:03.416" v="640" actId="1076"/>
        <pc:sldMkLst>
          <pc:docMk/>
          <pc:sldMk cId="275412286" sldId="1559"/>
        </pc:sldMkLst>
        <pc:spChg chg="mod">
          <ac:chgData name="Rina Honda 本多 梨七" userId="S::rinahonda@qnap.com::16830f83-da19-4b72-a25e-c5f2d1021454" providerId="AD" clId="Web-{F72237F6-1C37-CECB-C1C2-8C1D31FA0B51}" dt="2022-12-09T08:14:03.416" v="640" actId="1076"/>
          <ac:spMkLst>
            <pc:docMk/>
            <pc:sldMk cId="275412286" sldId="1559"/>
            <ac:spMk id="4" creationId="{13B9277B-455B-945F-F2A1-1348CE55D936}"/>
          </ac:spMkLst>
        </pc:spChg>
      </pc:sldChg>
      <pc:sldChg chg="modSp">
        <pc:chgData name="Rina Honda 本多 梨七" userId="S::rinahonda@qnap.com::16830f83-da19-4b72-a25e-c5f2d1021454" providerId="AD" clId="Web-{F72237F6-1C37-CECB-C1C2-8C1D31FA0B51}" dt="2022-12-09T08:15:40.685" v="641" actId="14100"/>
        <pc:sldMkLst>
          <pc:docMk/>
          <pc:sldMk cId="4091070897" sldId="1560"/>
        </pc:sldMkLst>
        <pc:spChg chg="mod">
          <ac:chgData name="Rina Honda 本多 梨七" userId="S::rinahonda@qnap.com::16830f83-da19-4b72-a25e-c5f2d1021454" providerId="AD" clId="Web-{F72237F6-1C37-CECB-C1C2-8C1D31FA0B51}" dt="2022-12-09T07:53:17.689" v="534" actId="14100"/>
          <ac:spMkLst>
            <pc:docMk/>
            <pc:sldMk cId="4091070897" sldId="1560"/>
            <ac:spMk id="2" creationId="{EF7810FC-D3C2-9228-39E7-4F31E40723E8}"/>
          </ac:spMkLst>
        </pc:spChg>
        <pc:spChg chg="mod">
          <ac:chgData name="Rina Honda 本多 梨七" userId="S::rinahonda@qnap.com::16830f83-da19-4b72-a25e-c5f2d1021454" providerId="AD" clId="Web-{F72237F6-1C37-CECB-C1C2-8C1D31FA0B51}" dt="2022-12-09T08:15:40.685" v="641" actId="14100"/>
          <ac:spMkLst>
            <pc:docMk/>
            <pc:sldMk cId="4091070897" sldId="1560"/>
            <ac:spMk id="27" creationId="{D35833A6-B82A-4D28-B82C-3BD37F8800DE}"/>
          </ac:spMkLst>
        </pc:spChg>
      </pc:sldChg>
      <pc:sldChg chg="modSp">
        <pc:chgData name="Rina Honda 本多 梨七" userId="S::rinahonda@qnap.com::16830f83-da19-4b72-a25e-c5f2d1021454" providerId="AD" clId="Web-{F72237F6-1C37-CECB-C1C2-8C1D31FA0B51}" dt="2022-12-09T07:54:28.535" v="537" actId="20577"/>
        <pc:sldMkLst>
          <pc:docMk/>
          <pc:sldMk cId="1195305131" sldId="1561"/>
        </pc:sldMkLst>
        <pc:spChg chg="mod">
          <ac:chgData name="Rina Honda 本多 梨七" userId="S::rinahonda@qnap.com::16830f83-da19-4b72-a25e-c5f2d1021454" providerId="AD" clId="Web-{F72237F6-1C37-CECB-C1C2-8C1D31FA0B51}" dt="2022-12-09T07:54:28.535" v="537" actId="20577"/>
          <ac:spMkLst>
            <pc:docMk/>
            <pc:sldMk cId="1195305131" sldId="1561"/>
            <ac:spMk id="2" creationId="{00DF4FA0-032D-4A6C-A7D1-8773409C56C7}"/>
          </ac:spMkLst>
        </pc:spChg>
        <pc:spChg chg="mod">
          <ac:chgData name="Rina Honda 本多 梨七" userId="S::rinahonda@qnap.com::16830f83-da19-4b72-a25e-c5f2d1021454" providerId="AD" clId="Web-{F72237F6-1C37-CECB-C1C2-8C1D31FA0B51}" dt="2022-12-09T05:44:48.471" v="163" actId="20577"/>
          <ac:spMkLst>
            <pc:docMk/>
            <pc:sldMk cId="1195305131" sldId="1561"/>
            <ac:spMk id="3" creationId="{3FE098F5-ADDF-A851-D551-099A549B11DB}"/>
          </ac:spMkLst>
        </pc:spChg>
      </pc:sldChg>
      <pc:sldChg chg="modSp">
        <pc:chgData name="Rina Honda 本多 梨七" userId="S::rinahonda@qnap.com::16830f83-da19-4b72-a25e-c5f2d1021454" providerId="AD" clId="Web-{F72237F6-1C37-CECB-C1C2-8C1D31FA0B51}" dt="2022-12-09T07:55:02.958" v="545" actId="20577"/>
        <pc:sldMkLst>
          <pc:docMk/>
          <pc:sldMk cId="3802064335" sldId="1562"/>
        </pc:sldMkLst>
        <pc:spChg chg="mod">
          <ac:chgData name="Rina Honda 本多 梨七" userId="S::rinahonda@qnap.com::16830f83-da19-4b72-a25e-c5f2d1021454" providerId="AD" clId="Web-{F72237F6-1C37-CECB-C1C2-8C1D31FA0B51}" dt="2022-12-09T07:55:02.958" v="545" actId="20577"/>
          <ac:spMkLst>
            <pc:docMk/>
            <pc:sldMk cId="3802064335" sldId="1562"/>
            <ac:spMk id="3" creationId="{F681F51A-CBCB-1207-754C-5375FEA771EC}"/>
          </ac:spMkLst>
        </pc:spChg>
      </pc:sldChg>
      <pc:sldChg chg="modSp">
        <pc:chgData name="Rina Honda 本多 梨七" userId="S::rinahonda@qnap.com::16830f83-da19-4b72-a25e-c5f2d1021454" providerId="AD" clId="Web-{F72237F6-1C37-CECB-C1C2-8C1D31FA0B51}" dt="2022-12-09T06:48:56.550" v="169" actId="20577"/>
        <pc:sldMkLst>
          <pc:docMk/>
          <pc:sldMk cId="4099470346" sldId="1563"/>
        </pc:sldMkLst>
        <pc:spChg chg="mod">
          <ac:chgData name="Rina Honda 本多 梨七" userId="S::rinahonda@qnap.com::16830f83-da19-4b72-a25e-c5f2d1021454" providerId="AD" clId="Web-{F72237F6-1C37-CECB-C1C2-8C1D31FA0B51}" dt="2022-12-09T06:48:56.550" v="169" actId="20577"/>
          <ac:spMkLst>
            <pc:docMk/>
            <pc:sldMk cId="4099470346" sldId="1563"/>
            <ac:spMk id="2" creationId="{00000000-0000-0000-0000-000000000000}"/>
          </ac:spMkLst>
        </pc:spChg>
      </pc:sldChg>
      <pc:sldChg chg="modSp">
        <pc:chgData name="Rina Honda 本多 梨七" userId="S::rinahonda@qnap.com::16830f83-da19-4b72-a25e-c5f2d1021454" providerId="AD" clId="Web-{F72237F6-1C37-CECB-C1C2-8C1D31FA0B51}" dt="2022-12-09T08:31:36.247" v="644" actId="14100"/>
        <pc:sldMkLst>
          <pc:docMk/>
          <pc:sldMk cId="369308775" sldId="1564"/>
        </pc:sldMkLst>
        <pc:spChg chg="mod">
          <ac:chgData name="Rina Honda 本多 梨七" userId="S::rinahonda@qnap.com::16830f83-da19-4b72-a25e-c5f2d1021454" providerId="AD" clId="Web-{F72237F6-1C37-CECB-C1C2-8C1D31FA0B51}" dt="2022-12-09T06:49:21.551" v="172" actId="20577"/>
          <ac:spMkLst>
            <pc:docMk/>
            <pc:sldMk cId="369308775" sldId="1564"/>
            <ac:spMk id="2" creationId="{00000000-0000-0000-0000-000000000000}"/>
          </ac:spMkLst>
        </pc:spChg>
        <pc:spChg chg="mod">
          <ac:chgData name="Rina Honda 本多 梨七" userId="S::rinahonda@qnap.com::16830f83-da19-4b72-a25e-c5f2d1021454" providerId="AD" clId="Web-{F72237F6-1C37-CECB-C1C2-8C1D31FA0B51}" dt="2022-12-09T08:31:26.778" v="642" actId="20577"/>
          <ac:spMkLst>
            <pc:docMk/>
            <pc:sldMk cId="369308775" sldId="1564"/>
            <ac:spMk id="8" creationId="{00000000-0000-0000-0000-000000000000}"/>
          </ac:spMkLst>
        </pc:spChg>
        <pc:spChg chg="mod">
          <ac:chgData name="Rina Honda 本多 梨七" userId="S::rinahonda@qnap.com::16830f83-da19-4b72-a25e-c5f2d1021454" providerId="AD" clId="Web-{F72237F6-1C37-CECB-C1C2-8C1D31FA0B51}" dt="2022-12-09T06:54:47.186" v="235" actId="20577"/>
          <ac:spMkLst>
            <pc:docMk/>
            <pc:sldMk cId="369308775" sldId="1564"/>
            <ac:spMk id="12" creationId="{1882CE33-EEFB-4435-91BD-F93AF2053E6A}"/>
          </ac:spMkLst>
        </pc:spChg>
        <pc:spChg chg="mod">
          <ac:chgData name="Rina Honda 本多 梨七" userId="S::rinahonda@qnap.com::16830f83-da19-4b72-a25e-c5f2d1021454" providerId="AD" clId="Web-{F72237F6-1C37-CECB-C1C2-8C1D31FA0B51}" dt="2022-12-09T08:31:36.247" v="644" actId="14100"/>
          <ac:spMkLst>
            <pc:docMk/>
            <pc:sldMk cId="369308775" sldId="1564"/>
            <ac:spMk id="16" creationId="{DB4BDD32-375B-4223-9044-26EC0304524E}"/>
          </ac:spMkLst>
        </pc:spChg>
      </pc:sldChg>
      <pc:sldChg chg="modSp">
        <pc:chgData name="Rina Honda 本多 梨七" userId="S::rinahonda@qnap.com::16830f83-da19-4b72-a25e-c5f2d1021454" providerId="AD" clId="Web-{F72237F6-1C37-CECB-C1C2-8C1D31FA0B51}" dt="2022-12-09T06:55:43.532" v="242" actId="20577"/>
        <pc:sldMkLst>
          <pc:docMk/>
          <pc:sldMk cId="1803365490" sldId="1565"/>
        </pc:sldMkLst>
        <pc:spChg chg="mod">
          <ac:chgData name="Rina Honda 本多 梨七" userId="S::rinahonda@qnap.com::16830f83-da19-4b72-a25e-c5f2d1021454" providerId="AD" clId="Web-{F72237F6-1C37-CECB-C1C2-8C1D31FA0B51}" dt="2022-12-09T06:55:43.532" v="242" actId="20577"/>
          <ac:spMkLst>
            <pc:docMk/>
            <pc:sldMk cId="1803365490" sldId="1565"/>
            <ac:spMk id="2" creationId="{00000000-0000-0000-0000-000000000000}"/>
          </ac:spMkLst>
        </pc:spChg>
      </pc:sldChg>
      <pc:sldChg chg="modSp">
        <pc:chgData name="Rina Honda 本多 梨七" userId="S::rinahonda@qnap.com::16830f83-da19-4b72-a25e-c5f2d1021454" providerId="AD" clId="Web-{F72237F6-1C37-CECB-C1C2-8C1D31FA0B51}" dt="2022-12-09T08:37:20.789" v="655" actId="20577"/>
        <pc:sldMkLst>
          <pc:docMk/>
          <pc:sldMk cId="1358017082" sldId="1566"/>
        </pc:sldMkLst>
        <pc:spChg chg="mod">
          <ac:chgData name="Rina Honda 本多 梨七" userId="S::rinahonda@qnap.com::16830f83-da19-4b72-a25e-c5f2d1021454" providerId="AD" clId="Web-{F72237F6-1C37-CECB-C1C2-8C1D31FA0B51}" dt="2022-12-09T06:56:04.876" v="243" actId="20577"/>
          <ac:spMkLst>
            <pc:docMk/>
            <pc:sldMk cId="1358017082" sldId="1566"/>
            <ac:spMk id="4" creationId="{00000000-0000-0000-0000-000000000000}"/>
          </ac:spMkLst>
        </pc:spChg>
        <pc:spChg chg="mod">
          <ac:chgData name="Rina Honda 本多 梨七" userId="S::rinahonda@qnap.com::16830f83-da19-4b72-a25e-c5f2d1021454" providerId="AD" clId="Web-{F72237F6-1C37-CECB-C1C2-8C1D31FA0B51}" dt="2022-12-09T08:37:20.789" v="655" actId="20577"/>
          <ac:spMkLst>
            <pc:docMk/>
            <pc:sldMk cId="1358017082" sldId="1566"/>
            <ac:spMk id="5" creationId="{00000000-0000-0000-0000-000000000000}"/>
          </ac:spMkLst>
        </pc:spChg>
      </pc:sldChg>
      <pc:sldChg chg="modSp">
        <pc:chgData name="Rina Honda 本多 梨七" userId="S::rinahonda@qnap.com::16830f83-da19-4b72-a25e-c5f2d1021454" providerId="AD" clId="Web-{F72237F6-1C37-CECB-C1C2-8C1D31FA0B51}" dt="2022-12-09T07:58:15.855" v="549" actId="20577"/>
        <pc:sldMkLst>
          <pc:docMk/>
          <pc:sldMk cId="3310871236" sldId="1567"/>
        </pc:sldMkLst>
        <pc:spChg chg="mod">
          <ac:chgData name="Rina Honda 本多 梨七" userId="S::rinahonda@qnap.com::16830f83-da19-4b72-a25e-c5f2d1021454" providerId="AD" clId="Web-{F72237F6-1C37-CECB-C1C2-8C1D31FA0B51}" dt="2022-12-09T07:58:15.855" v="549" actId="20577"/>
          <ac:spMkLst>
            <pc:docMk/>
            <pc:sldMk cId="3310871236" sldId="1567"/>
            <ac:spMk id="4" creationId="{00000000-0000-0000-0000-000000000000}"/>
          </ac:spMkLst>
        </pc:spChg>
        <pc:spChg chg="mod">
          <ac:chgData name="Rina Honda 本多 梨七" userId="S::rinahonda@qnap.com::16830f83-da19-4b72-a25e-c5f2d1021454" providerId="AD" clId="Web-{F72237F6-1C37-CECB-C1C2-8C1D31FA0B51}" dt="2022-12-09T06:58:07.364" v="249" actId="20577"/>
          <ac:spMkLst>
            <pc:docMk/>
            <pc:sldMk cId="3310871236" sldId="1567"/>
            <ac:spMk id="5" creationId="{F570A4B8-C522-ADBF-675D-81414AC9A9F7}"/>
          </ac:spMkLst>
        </pc:spChg>
      </pc:sldChg>
      <pc:sldChg chg="modSp">
        <pc:chgData name="Rina Honda 本多 梨七" userId="S::rinahonda@qnap.com::16830f83-da19-4b72-a25e-c5f2d1021454" providerId="AD" clId="Web-{F72237F6-1C37-CECB-C1C2-8C1D31FA0B51}" dt="2022-12-09T08:40:22.373" v="661" actId="20577"/>
        <pc:sldMkLst>
          <pc:docMk/>
          <pc:sldMk cId="1496745027" sldId="1568"/>
        </pc:sldMkLst>
        <pc:spChg chg="mod">
          <ac:chgData name="Rina Honda 本多 梨七" userId="S::rinahonda@qnap.com::16830f83-da19-4b72-a25e-c5f2d1021454" providerId="AD" clId="Web-{F72237F6-1C37-CECB-C1C2-8C1D31FA0B51}" dt="2022-12-09T07:59:36.764" v="556" actId="20577"/>
          <ac:spMkLst>
            <pc:docMk/>
            <pc:sldMk cId="1496745027" sldId="1568"/>
            <ac:spMk id="2" creationId="{00000000-0000-0000-0000-000000000000}"/>
          </ac:spMkLst>
        </pc:spChg>
        <pc:spChg chg="mod">
          <ac:chgData name="Rina Honda 本多 梨七" userId="S::rinahonda@qnap.com::16830f83-da19-4b72-a25e-c5f2d1021454" providerId="AD" clId="Web-{F72237F6-1C37-CECB-C1C2-8C1D31FA0B51}" dt="2022-12-09T08:40:22.373" v="661" actId="20577"/>
          <ac:spMkLst>
            <pc:docMk/>
            <pc:sldMk cId="1496745027" sldId="1568"/>
            <ac:spMk id="5" creationId="{B6A0E84B-61D8-AD46-4B44-EFF3AF2D69EA}"/>
          </ac:spMkLst>
        </pc:spChg>
      </pc:sldChg>
      <pc:sldChg chg="modSp">
        <pc:chgData name="Rina Honda 本多 梨七" userId="S::rinahonda@qnap.com::16830f83-da19-4b72-a25e-c5f2d1021454" providerId="AD" clId="Web-{F72237F6-1C37-CECB-C1C2-8C1D31FA0B51}" dt="2022-12-09T08:41:52.704" v="671" actId="20577"/>
        <pc:sldMkLst>
          <pc:docMk/>
          <pc:sldMk cId="1645695784" sldId="1569"/>
        </pc:sldMkLst>
        <pc:spChg chg="mod">
          <ac:chgData name="Rina Honda 本多 梨七" userId="S::rinahonda@qnap.com::16830f83-da19-4b72-a25e-c5f2d1021454" providerId="AD" clId="Web-{F72237F6-1C37-CECB-C1C2-8C1D31FA0B51}" dt="2022-12-09T07:01:25.761" v="253" actId="20577"/>
          <ac:spMkLst>
            <pc:docMk/>
            <pc:sldMk cId="1645695784" sldId="1569"/>
            <ac:spMk id="2" creationId="{00000000-0000-0000-0000-000000000000}"/>
          </ac:spMkLst>
        </pc:spChg>
        <pc:spChg chg="mod">
          <ac:chgData name="Rina Honda 本多 梨七" userId="S::rinahonda@qnap.com::16830f83-da19-4b72-a25e-c5f2d1021454" providerId="AD" clId="Web-{F72237F6-1C37-CECB-C1C2-8C1D31FA0B51}" dt="2022-12-09T08:41:52.704" v="671" actId="20577"/>
          <ac:spMkLst>
            <pc:docMk/>
            <pc:sldMk cId="1645695784" sldId="1569"/>
            <ac:spMk id="4" creationId="{BF28DEDC-18F9-395A-EEF3-7D439FDA6E26}"/>
          </ac:spMkLst>
        </pc:spChg>
      </pc:sldChg>
      <pc:sldChg chg="modSp">
        <pc:chgData name="Rina Honda 本多 梨七" userId="S::rinahonda@qnap.com::16830f83-da19-4b72-a25e-c5f2d1021454" providerId="AD" clId="Web-{F72237F6-1C37-CECB-C1C2-8C1D31FA0B51}" dt="2022-12-09T08:43:39.317" v="683" actId="20577"/>
        <pc:sldMkLst>
          <pc:docMk/>
          <pc:sldMk cId="939326860" sldId="1570"/>
        </pc:sldMkLst>
        <pc:spChg chg="mod">
          <ac:chgData name="Rina Honda 本多 梨七" userId="S::rinahonda@qnap.com::16830f83-da19-4b72-a25e-c5f2d1021454" providerId="AD" clId="Web-{F72237F6-1C37-CECB-C1C2-8C1D31FA0B51}" dt="2022-12-09T07:03:09.437" v="256" actId="20577"/>
          <ac:spMkLst>
            <pc:docMk/>
            <pc:sldMk cId="939326860" sldId="1570"/>
            <ac:spMk id="2" creationId="{00000000-0000-0000-0000-000000000000}"/>
          </ac:spMkLst>
        </pc:spChg>
        <pc:spChg chg="mod">
          <ac:chgData name="Rina Honda 本多 梨七" userId="S::rinahonda@qnap.com::16830f83-da19-4b72-a25e-c5f2d1021454" providerId="AD" clId="Web-{F72237F6-1C37-CECB-C1C2-8C1D31FA0B51}" dt="2022-12-09T08:43:39.317" v="683" actId="20577"/>
          <ac:spMkLst>
            <pc:docMk/>
            <pc:sldMk cId="939326860" sldId="1570"/>
            <ac:spMk id="7" creationId="{CCE4ADB0-CADC-6DD9-517D-661F20E12254}"/>
          </ac:spMkLst>
        </pc:spChg>
      </pc:sldChg>
      <pc:sldChg chg="modSp">
        <pc:chgData name="Rina Honda 本多 梨七" userId="S::rinahonda@qnap.com::16830f83-da19-4b72-a25e-c5f2d1021454" providerId="AD" clId="Web-{F72237F6-1C37-CECB-C1C2-8C1D31FA0B51}" dt="2022-12-09T07:07:19.335" v="269" actId="20577"/>
        <pc:sldMkLst>
          <pc:docMk/>
          <pc:sldMk cId="475636406" sldId="1571"/>
        </pc:sldMkLst>
        <pc:spChg chg="mod">
          <ac:chgData name="Rina Honda 本多 梨七" userId="S::rinahonda@qnap.com::16830f83-da19-4b72-a25e-c5f2d1021454" providerId="AD" clId="Web-{F72237F6-1C37-CECB-C1C2-8C1D31FA0B51}" dt="2022-12-09T07:06:48.303" v="265" actId="20577"/>
          <ac:spMkLst>
            <pc:docMk/>
            <pc:sldMk cId="475636406" sldId="1571"/>
            <ac:spMk id="2" creationId="{00000000-0000-0000-0000-000000000000}"/>
          </ac:spMkLst>
        </pc:spChg>
        <pc:spChg chg="mod">
          <ac:chgData name="Rina Honda 本多 梨七" userId="S::rinahonda@qnap.com::16830f83-da19-4b72-a25e-c5f2d1021454" providerId="AD" clId="Web-{F72237F6-1C37-CECB-C1C2-8C1D31FA0B51}" dt="2022-12-09T07:07:19.335" v="269" actId="20577"/>
          <ac:spMkLst>
            <pc:docMk/>
            <pc:sldMk cId="475636406" sldId="1571"/>
            <ac:spMk id="4" creationId="{ED7A9667-911F-2DCB-0839-EFC9E9FB8645}"/>
          </ac:spMkLst>
        </pc:spChg>
      </pc:sldChg>
      <pc:sldChg chg="modSp">
        <pc:chgData name="Rina Honda 本多 梨七" userId="S::rinahonda@qnap.com::16830f83-da19-4b72-a25e-c5f2d1021454" providerId="AD" clId="Web-{F72237F6-1C37-CECB-C1C2-8C1D31FA0B51}" dt="2022-12-09T07:11:48.156" v="301" actId="20577"/>
        <pc:sldMkLst>
          <pc:docMk/>
          <pc:sldMk cId="2017430119" sldId="1572"/>
        </pc:sldMkLst>
        <pc:spChg chg="mod">
          <ac:chgData name="Rina Honda 本多 梨七" userId="S::rinahonda@qnap.com::16830f83-da19-4b72-a25e-c5f2d1021454" providerId="AD" clId="Web-{F72237F6-1C37-CECB-C1C2-8C1D31FA0B51}" dt="2022-12-09T07:07:57.368" v="271" actId="20577"/>
          <ac:spMkLst>
            <pc:docMk/>
            <pc:sldMk cId="2017430119" sldId="1572"/>
            <ac:spMk id="2" creationId="{00000000-0000-0000-0000-000000000000}"/>
          </ac:spMkLst>
        </pc:spChg>
        <pc:spChg chg="mod">
          <ac:chgData name="Rina Honda 本多 梨七" userId="S::rinahonda@qnap.com::16830f83-da19-4b72-a25e-c5f2d1021454" providerId="AD" clId="Web-{F72237F6-1C37-CECB-C1C2-8C1D31FA0B51}" dt="2022-12-09T07:11:48.156" v="301" actId="20577"/>
          <ac:spMkLst>
            <pc:docMk/>
            <pc:sldMk cId="2017430119" sldId="1572"/>
            <ac:spMk id="3" creationId="{BF165230-CECD-D410-17FF-DEAE21C7FC4F}"/>
          </ac:spMkLst>
        </pc:spChg>
        <pc:spChg chg="mod">
          <ac:chgData name="Rina Honda 本多 梨七" userId="S::rinahonda@qnap.com::16830f83-da19-4b72-a25e-c5f2d1021454" providerId="AD" clId="Web-{F72237F6-1C37-CECB-C1C2-8C1D31FA0B51}" dt="2022-12-09T07:10:10.669" v="278" actId="20577"/>
          <ac:spMkLst>
            <pc:docMk/>
            <pc:sldMk cId="2017430119" sldId="1572"/>
            <ac:spMk id="10" creationId="{D5B5E712-B376-F9B4-50E4-009F75CFB638}"/>
          </ac:spMkLst>
        </pc:spChg>
        <pc:spChg chg="mod">
          <ac:chgData name="Rina Honda 本多 梨七" userId="S::rinahonda@qnap.com::16830f83-da19-4b72-a25e-c5f2d1021454" providerId="AD" clId="Web-{F72237F6-1C37-CECB-C1C2-8C1D31FA0B51}" dt="2022-12-09T07:10:50.451" v="279" actId="20577"/>
          <ac:spMkLst>
            <pc:docMk/>
            <pc:sldMk cId="2017430119" sldId="1572"/>
            <ac:spMk id="11" creationId="{03083E91-547A-60F9-BE9E-6FB1C9DB4803}"/>
          </ac:spMkLst>
        </pc:spChg>
      </pc:sldChg>
      <pc:sldChg chg="modSp">
        <pc:chgData name="Rina Honda 本多 梨七" userId="S::rinahonda@qnap.com::16830f83-da19-4b72-a25e-c5f2d1021454" providerId="AD" clId="Web-{F72237F6-1C37-CECB-C1C2-8C1D31FA0B51}" dt="2022-12-09T07:13:23.769" v="303" actId="20577"/>
        <pc:sldMkLst>
          <pc:docMk/>
          <pc:sldMk cId="2622887749" sldId="1573"/>
        </pc:sldMkLst>
        <pc:spChg chg="mod">
          <ac:chgData name="Rina Honda 本多 梨七" userId="S::rinahonda@qnap.com::16830f83-da19-4b72-a25e-c5f2d1021454" providerId="AD" clId="Web-{F72237F6-1C37-CECB-C1C2-8C1D31FA0B51}" dt="2022-12-09T07:13:23.769" v="303" actId="20577"/>
          <ac:spMkLst>
            <pc:docMk/>
            <pc:sldMk cId="2622887749" sldId="1573"/>
            <ac:spMk id="6" creationId="{5BAD2502-AC0D-324E-D752-F3166085AA98}"/>
          </ac:spMkLst>
        </pc:spChg>
      </pc:sldChg>
      <pc:sldChg chg="modSp">
        <pc:chgData name="Rina Honda 本多 梨七" userId="S::rinahonda@qnap.com::16830f83-da19-4b72-a25e-c5f2d1021454" providerId="AD" clId="Web-{F72237F6-1C37-CECB-C1C2-8C1D31FA0B51}" dt="2022-12-09T07:14:52.318" v="313" actId="20577"/>
        <pc:sldMkLst>
          <pc:docMk/>
          <pc:sldMk cId="519615677" sldId="1574"/>
        </pc:sldMkLst>
        <pc:spChg chg="mod">
          <ac:chgData name="Rina Honda 本多 梨七" userId="S::rinahonda@qnap.com::16830f83-da19-4b72-a25e-c5f2d1021454" providerId="AD" clId="Web-{F72237F6-1C37-CECB-C1C2-8C1D31FA0B51}" dt="2022-12-09T07:13:44.035" v="305" actId="20577"/>
          <ac:spMkLst>
            <pc:docMk/>
            <pc:sldMk cId="519615677" sldId="1574"/>
            <ac:spMk id="2" creationId="{598A47D9-77B7-1AD0-700A-039D427E0950}"/>
          </ac:spMkLst>
        </pc:spChg>
        <pc:spChg chg="mod">
          <ac:chgData name="Rina Honda 本多 梨七" userId="S::rinahonda@qnap.com::16830f83-da19-4b72-a25e-c5f2d1021454" providerId="AD" clId="Web-{F72237F6-1C37-CECB-C1C2-8C1D31FA0B51}" dt="2022-12-09T07:14:45.756" v="311" actId="20577"/>
          <ac:spMkLst>
            <pc:docMk/>
            <pc:sldMk cId="519615677" sldId="1574"/>
            <ac:spMk id="7" creationId="{A2338605-0DAC-43C4-BBC3-77991AA86B64}"/>
          </ac:spMkLst>
        </pc:spChg>
        <pc:spChg chg="mod">
          <ac:chgData name="Rina Honda 本多 梨七" userId="S::rinahonda@qnap.com::16830f83-da19-4b72-a25e-c5f2d1021454" providerId="AD" clId="Web-{F72237F6-1C37-CECB-C1C2-8C1D31FA0B51}" dt="2022-12-09T07:14:11.458" v="307" actId="20577"/>
          <ac:spMkLst>
            <pc:docMk/>
            <pc:sldMk cId="519615677" sldId="1574"/>
            <ac:spMk id="27" creationId="{4C4A4B24-2F2E-4DC4-94C8-D2D447E22280}"/>
          </ac:spMkLst>
        </pc:spChg>
        <pc:spChg chg="mod">
          <ac:chgData name="Rina Honda 本多 梨七" userId="S::rinahonda@qnap.com::16830f83-da19-4b72-a25e-c5f2d1021454" providerId="AD" clId="Web-{F72237F6-1C37-CECB-C1C2-8C1D31FA0B51}" dt="2022-12-09T07:14:35.177" v="309" actId="20577"/>
          <ac:spMkLst>
            <pc:docMk/>
            <pc:sldMk cId="519615677" sldId="1574"/>
            <ac:spMk id="29" creationId="{114D94CB-2BEE-9737-0DBE-5BDAD81BD8E6}"/>
          </ac:spMkLst>
        </pc:spChg>
        <pc:spChg chg="mod">
          <ac:chgData name="Rina Honda 本多 梨七" userId="S::rinahonda@qnap.com::16830f83-da19-4b72-a25e-c5f2d1021454" providerId="AD" clId="Web-{F72237F6-1C37-CECB-C1C2-8C1D31FA0B51}" dt="2022-12-09T07:14:52.318" v="313" actId="20577"/>
          <ac:spMkLst>
            <pc:docMk/>
            <pc:sldMk cId="519615677" sldId="1574"/>
            <ac:spMk id="34" creationId="{4F435DB5-2323-27E6-97F6-7E6A512654FC}"/>
          </ac:spMkLst>
        </pc:spChg>
      </pc:sldChg>
      <pc:sldChg chg="modSp">
        <pc:chgData name="Rina Honda 本多 梨七" userId="S::rinahonda@qnap.com::16830f83-da19-4b72-a25e-c5f2d1021454" providerId="AD" clId="Web-{F72237F6-1C37-CECB-C1C2-8C1D31FA0B51}" dt="2022-12-09T07:19:58.563" v="366" actId="20577"/>
        <pc:sldMkLst>
          <pc:docMk/>
          <pc:sldMk cId="2679438829" sldId="1575"/>
        </pc:sldMkLst>
        <pc:spChg chg="mod">
          <ac:chgData name="Rina Honda 本多 梨七" userId="S::rinahonda@qnap.com::16830f83-da19-4b72-a25e-c5f2d1021454" providerId="AD" clId="Web-{F72237F6-1C37-CECB-C1C2-8C1D31FA0B51}" dt="2022-12-09T07:15:15.585" v="316" actId="20577"/>
          <ac:spMkLst>
            <pc:docMk/>
            <pc:sldMk cId="2679438829" sldId="1575"/>
            <ac:spMk id="2" creationId="{A8689F56-842F-51A9-92D1-EBF914D92B9C}"/>
          </ac:spMkLst>
        </pc:spChg>
        <pc:spChg chg="mod">
          <ac:chgData name="Rina Honda 本多 梨七" userId="S::rinahonda@qnap.com::16830f83-da19-4b72-a25e-c5f2d1021454" providerId="AD" clId="Web-{F72237F6-1C37-CECB-C1C2-8C1D31FA0B51}" dt="2022-12-09T07:19:58.563" v="366" actId="20577"/>
          <ac:spMkLst>
            <pc:docMk/>
            <pc:sldMk cId="2679438829" sldId="1575"/>
            <ac:spMk id="17" creationId="{A67CDE90-C857-42CA-BB88-FDEF36AB8CC4}"/>
          </ac:spMkLst>
        </pc:spChg>
        <pc:spChg chg="mod">
          <ac:chgData name="Rina Honda 本多 梨七" userId="S::rinahonda@qnap.com::16830f83-da19-4b72-a25e-c5f2d1021454" providerId="AD" clId="Web-{F72237F6-1C37-CECB-C1C2-8C1D31FA0B51}" dt="2022-12-09T07:19:25.983" v="358" actId="20577"/>
          <ac:spMkLst>
            <pc:docMk/>
            <pc:sldMk cId="2679438829" sldId="1575"/>
            <ac:spMk id="21" creationId="{768353D2-7FF3-4FF9-A47D-723703DBD9ED}"/>
          </ac:spMkLst>
        </pc:spChg>
        <pc:spChg chg="mod">
          <ac:chgData name="Rina Honda 本多 梨七" userId="S::rinahonda@qnap.com::16830f83-da19-4b72-a25e-c5f2d1021454" providerId="AD" clId="Web-{F72237F6-1C37-CECB-C1C2-8C1D31FA0B51}" dt="2022-12-09T07:15:53.977" v="323" actId="20577"/>
          <ac:spMkLst>
            <pc:docMk/>
            <pc:sldMk cId="2679438829" sldId="1575"/>
            <ac:spMk id="34" creationId="{E64623D2-F5E0-E387-4938-68EE66E7A7E6}"/>
          </ac:spMkLst>
        </pc:spChg>
        <pc:spChg chg="mod">
          <ac:chgData name="Rina Honda 本多 梨七" userId="S::rinahonda@qnap.com::16830f83-da19-4b72-a25e-c5f2d1021454" providerId="AD" clId="Web-{F72237F6-1C37-CECB-C1C2-8C1D31FA0B51}" dt="2022-12-09T07:17:19.026" v="325" actId="20577"/>
          <ac:spMkLst>
            <pc:docMk/>
            <pc:sldMk cId="2679438829" sldId="1575"/>
            <ac:spMk id="47" creationId="{4A593FBF-978D-A07A-B3B0-80CB1FCD438F}"/>
          </ac:spMkLst>
        </pc:spChg>
        <pc:spChg chg="mod">
          <ac:chgData name="Rina Honda 本多 梨七" userId="S::rinahonda@qnap.com::16830f83-da19-4b72-a25e-c5f2d1021454" providerId="AD" clId="Web-{F72237F6-1C37-CECB-C1C2-8C1D31FA0B51}" dt="2022-12-09T07:17:32.855" v="339" actId="20577"/>
          <ac:spMkLst>
            <pc:docMk/>
            <pc:sldMk cId="2679438829" sldId="1575"/>
            <ac:spMk id="55" creationId="{9CB36A2A-BCAA-9755-8D36-F579E449DBE9}"/>
          </ac:spMkLst>
        </pc:spChg>
        <pc:spChg chg="mod">
          <ac:chgData name="Rina Honda 本多 梨七" userId="S::rinahonda@qnap.com::16830f83-da19-4b72-a25e-c5f2d1021454" providerId="AD" clId="Web-{F72237F6-1C37-CECB-C1C2-8C1D31FA0B51}" dt="2022-12-09T07:17:44.308" v="341" actId="20577"/>
          <ac:spMkLst>
            <pc:docMk/>
            <pc:sldMk cId="2679438829" sldId="1575"/>
            <ac:spMk id="56" creationId="{B470B982-9973-63AF-CE31-FC1DC0287015}"/>
          </ac:spMkLst>
        </pc:spChg>
        <pc:spChg chg="mod">
          <ac:chgData name="Rina Honda 本多 梨七" userId="S::rinahonda@qnap.com::16830f83-da19-4b72-a25e-c5f2d1021454" providerId="AD" clId="Web-{F72237F6-1C37-CECB-C1C2-8C1D31FA0B51}" dt="2022-12-09T07:18:15.762" v="347" actId="20577"/>
          <ac:spMkLst>
            <pc:docMk/>
            <pc:sldMk cId="2679438829" sldId="1575"/>
            <ac:spMk id="58" creationId="{6B35CF56-1170-23F6-D95A-020B9E4F5C25}"/>
          </ac:spMkLst>
        </pc:spChg>
        <pc:spChg chg="mod">
          <ac:chgData name="Rina Honda 本多 梨七" userId="S::rinahonda@qnap.com::16830f83-da19-4b72-a25e-c5f2d1021454" providerId="AD" clId="Web-{F72237F6-1C37-CECB-C1C2-8C1D31FA0B51}" dt="2022-12-09T07:18:48.357" v="353" actId="20577"/>
          <ac:spMkLst>
            <pc:docMk/>
            <pc:sldMk cId="2679438829" sldId="1575"/>
            <ac:spMk id="69" creationId="{80EE49A4-5C98-291D-9E44-E1648E31623B}"/>
          </ac:spMkLst>
        </pc:spChg>
      </pc:sldChg>
      <pc:sldChg chg="modSp">
        <pc:chgData name="Rina Honda 本多 梨七" userId="S::rinahonda@qnap.com::16830f83-da19-4b72-a25e-c5f2d1021454" providerId="AD" clId="Web-{F72237F6-1C37-CECB-C1C2-8C1D31FA0B51}" dt="2022-12-09T07:22:47.490" v="429" actId="20577"/>
        <pc:sldMkLst>
          <pc:docMk/>
          <pc:sldMk cId="753941949" sldId="1576"/>
        </pc:sldMkLst>
        <pc:spChg chg="mod">
          <ac:chgData name="Rina Honda 本多 梨七" userId="S::rinahonda@qnap.com::16830f83-da19-4b72-a25e-c5f2d1021454" providerId="AD" clId="Web-{F72237F6-1C37-CECB-C1C2-8C1D31FA0B51}" dt="2022-12-09T07:20:24.251" v="370" actId="20577"/>
          <ac:spMkLst>
            <pc:docMk/>
            <pc:sldMk cId="753941949" sldId="1576"/>
            <ac:spMk id="2" creationId="{CE9CF2DD-1B03-4547-BA41-4293AED739D4}"/>
          </ac:spMkLst>
        </pc:spChg>
        <pc:spChg chg="mod">
          <ac:chgData name="Rina Honda 本多 梨七" userId="S::rinahonda@qnap.com::16830f83-da19-4b72-a25e-c5f2d1021454" providerId="AD" clId="Web-{F72237F6-1C37-CECB-C1C2-8C1D31FA0B51}" dt="2022-12-09T07:22:47.490" v="429" actId="20577"/>
          <ac:spMkLst>
            <pc:docMk/>
            <pc:sldMk cId="753941949" sldId="1576"/>
            <ac:spMk id="3" creationId="{F24B4539-8FC3-4D24-BA49-FF01EC4B9733}"/>
          </ac:spMkLst>
        </pc:spChg>
        <pc:spChg chg="mod">
          <ac:chgData name="Rina Honda 本多 梨七" userId="S::rinahonda@qnap.com::16830f83-da19-4b72-a25e-c5f2d1021454" providerId="AD" clId="Web-{F72237F6-1C37-CECB-C1C2-8C1D31FA0B51}" dt="2022-12-09T07:21:41.316" v="396" actId="20577"/>
          <ac:spMkLst>
            <pc:docMk/>
            <pc:sldMk cId="753941949" sldId="1576"/>
            <ac:spMk id="4" creationId="{21576C28-2F47-4BF7-8C2C-744A575B361C}"/>
          </ac:spMkLst>
        </pc:spChg>
        <pc:spChg chg="mod">
          <ac:chgData name="Rina Honda 本多 梨七" userId="S::rinahonda@qnap.com::16830f83-da19-4b72-a25e-c5f2d1021454" providerId="AD" clId="Web-{F72237F6-1C37-CECB-C1C2-8C1D31FA0B51}" dt="2022-12-09T07:22:08.348" v="406" actId="20577"/>
          <ac:spMkLst>
            <pc:docMk/>
            <pc:sldMk cId="753941949" sldId="1576"/>
            <ac:spMk id="8" creationId="{3A6AC026-88C4-4033-859C-A82FB1C3D22C}"/>
          </ac:spMkLst>
        </pc:spChg>
        <pc:spChg chg="mod">
          <ac:chgData name="Rina Honda 本多 梨七" userId="S::rinahonda@qnap.com::16830f83-da19-4b72-a25e-c5f2d1021454" providerId="AD" clId="Web-{F72237F6-1C37-CECB-C1C2-8C1D31FA0B51}" dt="2022-12-09T07:22:24.895" v="419" actId="20577"/>
          <ac:spMkLst>
            <pc:docMk/>
            <pc:sldMk cId="753941949" sldId="1576"/>
            <ac:spMk id="15" creationId="{B1196AB1-797D-437D-9F5A-904397496A36}"/>
          </ac:spMkLst>
        </pc:spChg>
        <pc:spChg chg="mod">
          <ac:chgData name="Rina Honda 本多 梨七" userId="S::rinahonda@qnap.com::16830f83-da19-4b72-a25e-c5f2d1021454" providerId="AD" clId="Web-{F72237F6-1C37-CECB-C1C2-8C1D31FA0B51}" dt="2022-12-09T07:21:17.862" v="383" actId="20577"/>
          <ac:spMkLst>
            <pc:docMk/>
            <pc:sldMk cId="753941949" sldId="1576"/>
            <ac:spMk id="21" creationId="{C484A708-0EB5-493C-892B-8D484FBF397B}"/>
          </ac:spMkLst>
        </pc:spChg>
        <pc:spChg chg="mod">
          <ac:chgData name="Rina Honda 本多 梨七" userId="S::rinahonda@qnap.com::16830f83-da19-4b72-a25e-c5f2d1021454" providerId="AD" clId="Web-{F72237F6-1C37-CECB-C1C2-8C1D31FA0B51}" dt="2022-12-09T07:20:34.501" v="371" actId="20577"/>
          <ac:spMkLst>
            <pc:docMk/>
            <pc:sldMk cId="753941949" sldId="1576"/>
            <ac:spMk id="29" creationId="{7DC6B9F1-4EE1-4CEE-A62F-DE46D5D75FF2}"/>
          </ac:spMkLst>
        </pc:spChg>
      </pc:sldChg>
      <pc:sldChg chg="modSp">
        <pc:chgData name="Rina Honda 本多 梨七" userId="S::rinahonda@qnap.com::16830f83-da19-4b72-a25e-c5f2d1021454" providerId="AD" clId="Web-{F72237F6-1C37-CECB-C1C2-8C1D31FA0B51}" dt="2022-12-09T08:55:34.418" v="707" actId="20577"/>
        <pc:sldMkLst>
          <pc:docMk/>
          <pc:sldMk cId="1247158733" sldId="1577"/>
        </pc:sldMkLst>
        <pc:spChg chg="mod">
          <ac:chgData name="Rina Honda 本多 梨七" userId="S::rinahonda@qnap.com::16830f83-da19-4b72-a25e-c5f2d1021454" providerId="AD" clId="Web-{F72237F6-1C37-CECB-C1C2-8C1D31FA0B51}" dt="2022-12-09T08:55:34.418" v="707" actId="20577"/>
          <ac:spMkLst>
            <pc:docMk/>
            <pc:sldMk cId="1247158733" sldId="1577"/>
            <ac:spMk id="2" creationId="{A8B25F29-681D-4609-BF06-5BD411060164}"/>
          </ac:spMkLst>
        </pc:spChg>
      </pc:sldChg>
      <pc:sldChg chg="modSp">
        <pc:chgData name="Rina Honda 本多 梨七" userId="S::rinahonda@qnap.com::16830f83-da19-4b72-a25e-c5f2d1021454" providerId="AD" clId="Web-{F72237F6-1C37-CECB-C1C2-8C1D31FA0B51}" dt="2022-12-09T08:55:09.480" v="691" actId="20577"/>
        <pc:sldMkLst>
          <pc:docMk/>
          <pc:sldMk cId="2789963722" sldId="1578"/>
        </pc:sldMkLst>
        <pc:spChg chg="mod">
          <ac:chgData name="Rina Honda 本多 梨七" userId="S::rinahonda@qnap.com::16830f83-da19-4b72-a25e-c5f2d1021454" providerId="AD" clId="Web-{F72237F6-1C37-CECB-C1C2-8C1D31FA0B51}" dt="2022-12-09T08:55:09.480" v="691" actId="20577"/>
          <ac:spMkLst>
            <pc:docMk/>
            <pc:sldMk cId="2789963722" sldId="1578"/>
            <ac:spMk id="2" creationId="{A8B25F29-681D-4609-BF06-5BD411060164}"/>
          </ac:spMkLst>
        </pc:spChg>
        <pc:spChg chg="mod">
          <ac:chgData name="Rina Honda 本多 梨七" userId="S::rinahonda@qnap.com::16830f83-da19-4b72-a25e-c5f2d1021454" providerId="AD" clId="Web-{F72237F6-1C37-CECB-C1C2-8C1D31FA0B51}" dt="2022-12-09T07:24:25.384" v="438" actId="20577"/>
          <ac:spMkLst>
            <pc:docMk/>
            <pc:sldMk cId="2789963722" sldId="1578"/>
            <ac:spMk id="12" creationId="{7A9F8704-EBC2-3E33-C6BF-5EBAD23E1669}"/>
          </ac:spMkLst>
        </pc:spChg>
        <pc:spChg chg="mod">
          <ac:chgData name="Rina Honda 本多 梨七" userId="S::rinahonda@qnap.com::16830f83-da19-4b72-a25e-c5f2d1021454" providerId="AD" clId="Web-{F72237F6-1C37-CECB-C1C2-8C1D31FA0B51}" dt="2022-12-09T07:24:32.368" v="442" actId="20577"/>
          <ac:spMkLst>
            <pc:docMk/>
            <pc:sldMk cId="2789963722" sldId="1578"/>
            <ac:spMk id="14" creationId="{CD260F5C-D4F1-7002-4FDD-0365C747D5CE}"/>
          </ac:spMkLst>
        </pc:spChg>
        <pc:spChg chg="mod">
          <ac:chgData name="Rina Honda 本多 梨七" userId="S::rinahonda@qnap.com::16830f83-da19-4b72-a25e-c5f2d1021454" providerId="AD" clId="Web-{F72237F6-1C37-CECB-C1C2-8C1D31FA0B51}" dt="2022-12-09T07:24:37.009" v="445" actId="20577"/>
          <ac:spMkLst>
            <pc:docMk/>
            <pc:sldMk cId="2789963722" sldId="1578"/>
            <ac:spMk id="49" creationId="{EBBBA96D-7930-2349-7B3E-99C2967A1D9F}"/>
          </ac:spMkLst>
        </pc:spChg>
      </pc:sldChg>
      <pc:sldChg chg="modSp">
        <pc:chgData name="Rina Honda 本多 梨七" userId="S::rinahonda@qnap.com::16830f83-da19-4b72-a25e-c5f2d1021454" providerId="AD" clId="Web-{F72237F6-1C37-CECB-C1C2-8C1D31FA0B51}" dt="2022-12-09T08:55:24.090" v="700" actId="20577"/>
        <pc:sldMkLst>
          <pc:docMk/>
          <pc:sldMk cId="2596699352" sldId="1579"/>
        </pc:sldMkLst>
        <pc:spChg chg="mod">
          <ac:chgData name="Rina Honda 本多 梨七" userId="S::rinahonda@qnap.com::16830f83-da19-4b72-a25e-c5f2d1021454" providerId="AD" clId="Web-{F72237F6-1C37-CECB-C1C2-8C1D31FA0B51}" dt="2022-12-09T08:55:24.090" v="700" actId="20577"/>
          <ac:spMkLst>
            <pc:docMk/>
            <pc:sldMk cId="2596699352" sldId="1579"/>
            <ac:spMk id="2" creationId="{A8B25F29-681D-4609-BF06-5BD411060164}"/>
          </ac:spMkLst>
        </pc:spChg>
        <pc:spChg chg="mod">
          <ac:chgData name="Rina Honda 本多 梨七" userId="S::rinahonda@qnap.com::16830f83-da19-4b72-a25e-c5f2d1021454" providerId="AD" clId="Web-{F72237F6-1C37-CECB-C1C2-8C1D31FA0B51}" dt="2022-12-09T07:27:07.404" v="460" actId="20577"/>
          <ac:spMkLst>
            <pc:docMk/>
            <pc:sldMk cId="2596699352" sldId="1579"/>
            <ac:spMk id="29" creationId="{A3A02FA7-3F5A-4CD3-9556-958986C448E1}"/>
          </ac:spMkLst>
        </pc:spChg>
        <pc:spChg chg="mod">
          <ac:chgData name="Rina Honda 本多 梨七" userId="S::rinahonda@qnap.com::16830f83-da19-4b72-a25e-c5f2d1021454" providerId="AD" clId="Web-{F72237F6-1C37-CECB-C1C2-8C1D31FA0B51}" dt="2022-12-09T07:27:23.655" v="464" actId="20577"/>
          <ac:spMkLst>
            <pc:docMk/>
            <pc:sldMk cId="2596699352" sldId="1579"/>
            <ac:spMk id="31" creationId="{C5459D73-B2BD-4E1F-AC9D-E8987BE37800}"/>
          </ac:spMkLst>
        </pc:spChg>
        <pc:picChg chg="mod">
          <ac:chgData name="Rina Honda 本多 梨七" userId="S::rinahonda@qnap.com::16830f83-da19-4b72-a25e-c5f2d1021454" providerId="AD" clId="Web-{F72237F6-1C37-CECB-C1C2-8C1D31FA0B51}" dt="2022-12-09T07:27:27.905" v="465" actId="14100"/>
          <ac:picMkLst>
            <pc:docMk/>
            <pc:sldMk cId="2596699352" sldId="1579"/>
            <ac:picMk id="4" creationId="{0BD98CF3-D07B-AFEA-6E61-87C71CE4C4FD}"/>
          </ac:picMkLst>
        </pc:picChg>
      </pc:sldChg>
      <pc:sldChg chg="modSp">
        <pc:chgData name="Rina Honda 本多 梨七" userId="S::rinahonda@qnap.com::16830f83-da19-4b72-a25e-c5f2d1021454" providerId="AD" clId="Web-{F72237F6-1C37-CECB-C1C2-8C1D31FA0B51}" dt="2022-12-09T08:54:40.635" v="685" actId="20577"/>
        <pc:sldMkLst>
          <pc:docMk/>
          <pc:sldMk cId="3629865944" sldId="1580"/>
        </pc:sldMkLst>
        <pc:spChg chg="mod">
          <ac:chgData name="Rina Honda 本多 梨七" userId="S::rinahonda@qnap.com::16830f83-da19-4b72-a25e-c5f2d1021454" providerId="AD" clId="Web-{F72237F6-1C37-CECB-C1C2-8C1D31FA0B51}" dt="2022-12-09T08:54:40.635" v="685" actId="20577"/>
          <ac:spMkLst>
            <pc:docMk/>
            <pc:sldMk cId="3629865944" sldId="1580"/>
            <ac:spMk id="2" creationId="{4BD1CCAD-7633-48E8-A7A9-A89E305A18DD}"/>
          </ac:spMkLst>
        </pc:spChg>
        <pc:spChg chg="mod">
          <ac:chgData name="Rina Honda 本多 梨七" userId="S::rinahonda@qnap.com::16830f83-da19-4b72-a25e-c5f2d1021454" providerId="AD" clId="Web-{F72237F6-1C37-CECB-C1C2-8C1D31FA0B51}" dt="2022-12-09T07:28:11.922" v="475" actId="20577"/>
          <ac:spMkLst>
            <pc:docMk/>
            <pc:sldMk cId="3629865944" sldId="1580"/>
            <ac:spMk id="83" creationId="{3099EBDE-9A2D-4BAD-ADD1-3A48C84C7C42}"/>
          </ac:spMkLst>
        </pc:spChg>
        <pc:spChg chg="mod">
          <ac:chgData name="Rina Honda 本多 梨七" userId="S::rinahonda@qnap.com::16830f83-da19-4b72-a25e-c5f2d1021454" providerId="AD" clId="Web-{F72237F6-1C37-CECB-C1C2-8C1D31FA0B51}" dt="2022-12-09T07:28:31.110" v="481" actId="20577"/>
          <ac:spMkLst>
            <pc:docMk/>
            <pc:sldMk cId="3629865944" sldId="1580"/>
            <ac:spMk id="152" creationId="{8F6FE262-D1C3-4A5B-80CD-C2858C04A763}"/>
          </ac:spMkLst>
        </pc:spChg>
        <pc:spChg chg="mod">
          <ac:chgData name="Rina Honda 本多 梨七" userId="S::rinahonda@qnap.com::16830f83-da19-4b72-a25e-c5f2d1021454" providerId="AD" clId="Web-{F72237F6-1C37-CECB-C1C2-8C1D31FA0B51}" dt="2022-12-09T07:28:29.845" v="480" actId="20577"/>
          <ac:spMkLst>
            <pc:docMk/>
            <pc:sldMk cId="3629865944" sldId="1580"/>
            <ac:spMk id="169" creationId="{1CD1E3E1-BC65-49EF-B2F3-A92F0993400A}"/>
          </ac:spMkLst>
        </pc:spChg>
      </pc:sldChg>
      <pc:sldChg chg="modSp">
        <pc:chgData name="Rina Honda 本多 梨七" userId="S::rinahonda@qnap.com::16830f83-da19-4b72-a25e-c5f2d1021454" providerId="AD" clId="Web-{F72237F6-1C37-CECB-C1C2-8C1D31FA0B51}" dt="2022-12-09T07:32:11.430" v="491" actId="20577"/>
        <pc:sldMkLst>
          <pc:docMk/>
          <pc:sldMk cId="3190954714" sldId="1581"/>
        </pc:sldMkLst>
        <pc:spChg chg="mod">
          <ac:chgData name="Rina Honda 本多 梨七" userId="S::rinahonda@qnap.com::16830f83-da19-4b72-a25e-c5f2d1021454" providerId="AD" clId="Web-{F72237F6-1C37-CECB-C1C2-8C1D31FA0B51}" dt="2022-12-09T07:28:58.236" v="485" actId="20577"/>
          <ac:spMkLst>
            <pc:docMk/>
            <pc:sldMk cId="3190954714" sldId="1581"/>
            <ac:spMk id="2" creationId="{3833037A-3731-4E4E-AAE3-FF937BF6F414}"/>
          </ac:spMkLst>
        </pc:spChg>
        <pc:spChg chg="mod">
          <ac:chgData name="Rina Honda 本多 梨七" userId="S::rinahonda@qnap.com::16830f83-da19-4b72-a25e-c5f2d1021454" providerId="AD" clId="Web-{F72237F6-1C37-CECB-C1C2-8C1D31FA0B51}" dt="2022-12-09T07:29:49.988" v="488" actId="20577"/>
          <ac:spMkLst>
            <pc:docMk/>
            <pc:sldMk cId="3190954714" sldId="1581"/>
            <ac:spMk id="38" creationId="{94F0902D-3A4C-4B93-9317-5BBCDE3E0296}"/>
          </ac:spMkLst>
        </pc:spChg>
        <pc:spChg chg="mod">
          <ac:chgData name="Rina Honda 本多 梨七" userId="S::rinahonda@qnap.com::16830f83-da19-4b72-a25e-c5f2d1021454" providerId="AD" clId="Web-{F72237F6-1C37-CECB-C1C2-8C1D31FA0B51}" dt="2022-12-09T07:32:11.430" v="491" actId="20577"/>
          <ac:spMkLst>
            <pc:docMk/>
            <pc:sldMk cId="3190954714" sldId="1581"/>
            <ac:spMk id="60" creationId="{9DDBE1A6-F940-4D81-BF62-D86F511A4462}"/>
          </ac:spMkLst>
        </pc:spChg>
        <pc:picChg chg="mod">
          <ac:chgData name="Rina Honda 本多 梨七" userId="S::rinahonda@qnap.com::16830f83-da19-4b72-a25e-c5f2d1021454" providerId="AD" clId="Web-{F72237F6-1C37-CECB-C1C2-8C1D31FA0B51}" dt="2022-12-09T07:29:41.128" v="487" actId="1076"/>
          <ac:picMkLst>
            <pc:docMk/>
            <pc:sldMk cId="3190954714" sldId="1581"/>
            <ac:picMk id="40" creationId="{6147827E-E5F6-43EA-BA92-2F96F1BCAEB9}"/>
          </ac:picMkLst>
        </pc:picChg>
      </pc:sldChg>
      <pc:sldChg chg="modSp">
        <pc:chgData name="Rina Honda 本多 梨七" userId="S::rinahonda@qnap.com::16830f83-da19-4b72-a25e-c5f2d1021454" providerId="AD" clId="Web-{F72237F6-1C37-CECB-C1C2-8C1D31FA0B51}" dt="2022-12-09T07:32:43.759" v="494" actId="20577"/>
        <pc:sldMkLst>
          <pc:docMk/>
          <pc:sldMk cId="4023388368" sldId="1582"/>
        </pc:sldMkLst>
        <pc:spChg chg="mod">
          <ac:chgData name="Rina Honda 本多 梨七" userId="S::rinahonda@qnap.com::16830f83-da19-4b72-a25e-c5f2d1021454" providerId="AD" clId="Web-{F72237F6-1C37-CECB-C1C2-8C1D31FA0B51}" dt="2022-12-09T07:32:43.759" v="494" actId="20577"/>
          <ac:spMkLst>
            <pc:docMk/>
            <pc:sldMk cId="4023388368" sldId="1582"/>
            <ac:spMk id="17" creationId="{4DB6EFCF-4216-9E62-0063-53A5076C793A}"/>
          </ac:spMkLst>
        </pc:spChg>
      </pc:sldChg>
    </pc:docChg>
  </pc:docChgLst>
  <pc:docChgLst>
    <pc:chgData name="Yvonne Tsai 蔡亞彣" userId="8f1c54c7-c199-4e8e-aa94-a666be70c841" providerId="ADAL" clId="{6BF2BE22-A50B-45AB-AA9E-9ACEDE4BF1A5}"/>
    <pc:docChg chg="undo custSel addSld delSld modSld">
      <pc:chgData name="Yvonne Tsai 蔡亞彣" userId="8f1c54c7-c199-4e8e-aa94-a666be70c841" providerId="ADAL" clId="{6BF2BE22-A50B-45AB-AA9E-9ACEDE4BF1A5}" dt="2022-09-15T07:22:54.371" v="17" actId="47"/>
      <pc:docMkLst>
        <pc:docMk/>
      </pc:docMkLst>
      <pc:sldChg chg="del">
        <pc:chgData name="Yvonne Tsai 蔡亞彣" userId="8f1c54c7-c199-4e8e-aa94-a666be70c841" providerId="ADAL" clId="{6BF2BE22-A50B-45AB-AA9E-9ACEDE4BF1A5}" dt="2022-09-15T07:22:54.371" v="17" actId="47"/>
        <pc:sldMkLst>
          <pc:docMk/>
          <pc:sldMk cId="1161654585" sldId="276"/>
        </pc:sldMkLst>
      </pc:sldChg>
      <pc:sldChg chg="del">
        <pc:chgData name="Yvonne Tsai 蔡亞彣" userId="8f1c54c7-c199-4e8e-aa94-a666be70c841" providerId="ADAL" clId="{6BF2BE22-A50B-45AB-AA9E-9ACEDE4BF1A5}" dt="2022-09-15T07:22:54.371" v="17" actId="47"/>
        <pc:sldMkLst>
          <pc:docMk/>
          <pc:sldMk cId="3450049745" sldId="278"/>
        </pc:sldMkLst>
      </pc:sldChg>
      <pc:sldChg chg="del">
        <pc:chgData name="Yvonne Tsai 蔡亞彣" userId="8f1c54c7-c199-4e8e-aa94-a666be70c841" providerId="ADAL" clId="{6BF2BE22-A50B-45AB-AA9E-9ACEDE4BF1A5}" dt="2022-09-15T07:22:54.371" v="17" actId="47"/>
        <pc:sldMkLst>
          <pc:docMk/>
          <pc:sldMk cId="79391164" sldId="279"/>
        </pc:sldMkLst>
      </pc:sldChg>
      <pc:sldChg chg="del">
        <pc:chgData name="Yvonne Tsai 蔡亞彣" userId="8f1c54c7-c199-4e8e-aa94-a666be70c841" providerId="ADAL" clId="{6BF2BE22-A50B-45AB-AA9E-9ACEDE4BF1A5}" dt="2022-09-15T07:22:54.371" v="17" actId="47"/>
        <pc:sldMkLst>
          <pc:docMk/>
          <pc:sldMk cId="2096660754" sldId="280"/>
        </pc:sldMkLst>
      </pc:sldChg>
      <pc:sldChg chg="modSp del mod">
        <pc:chgData name="Yvonne Tsai 蔡亞彣" userId="8f1c54c7-c199-4e8e-aa94-a666be70c841" providerId="ADAL" clId="{6BF2BE22-A50B-45AB-AA9E-9ACEDE4BF1A5}" dt="2022-09-15T07:22:54.371" v="17" actId="47"/>
        <pc:sldMkLst>
          <pc:docMk/>
          <pc:sldMk cId="2752023326" sldId="281"/>
        </pc:sldMkLst>
        <pc:spChg chg="mod">
          <ac:chgData name="Yvonne Tsai 蔡亞彣" userId="8f1c54c7-c199-4e8e-aa94-a666be70c841" providerId="ADAL" clId="{6BF2BE22-A50B-45AB-AA9E-9ACEDE4BF1A5}" dt="2022-09-07T05:43:43.234" v="2" actId="108"/>
          <ac:spMkLst>
            <pc:docMk/>
            <pc:sldMk cId="2752023326" sldId="281"/>
            <ac:spMk id="2" creationId="{00000000-0000-0000-0000-000000000000}"/>
          </ac:spMkLst>
        </pc:spChg>
      </pc:sldChg>
      <pc:sldChg chg="del">
        <pc:chgData name="Yvonne Tsai 蔡亞彣" userId="8f1c54c7-c199-4e8e-aa94-a666be70c841" providerId="ADAL" clId="{6BF2BE22-A50B-45AB-AA9E-9ACEDE4BF1A5}" dt="2022-09-15T07:22:54.371" v="17" actId="47"/>
        <pc:sldMkLst>
          <pc:docMk/>
          <pc:sldMk cId="2709479074" sldId="295"/>
        </pc:sldMkLst>
      </pc:sldChg>
      <pc:sldChg chg="del">
        <pc:chgData name="Yvonne Tsai 蔡亞彣" userId="8f1c54c7-c199-4e8e-aa94-a666be70c841" providerId="ADAL" clId="{6BF2BE22-A50B-45AB-AA9E-9ACEDE4BF1A5}" dt="2022-09-15T07:22:54.371" v="17" actId="47"/>
        <pc:sldMkLst>
          <pc:docMk/>
          <pc:sldMk cId="4030327832" sldId="312"/>
        </pc:sldMkLst>
      </pc:sldChg>
      <pc:sldChg chg="del">
        <pc:chgData name="Yvonne Tsai 蔡亞彣" userId="8f1c54c7-c199-4e8e-aa94-a666be70c841" providerId="ADAL" clId="{6BF2BE22-A50B-45AB-AA9E-9ACEDE4BF1A5}" dt="2022-09-15T07:22:54.371" v="17" actId="47"/>
        <pc:sldMkLst>
          <pc:docMk/>
          <pc:sldMk cId="1651153174" sldId="314"/>
        </pc:sldMkLst>
      </pc:sldChg>
      <pc:sldChg chg="del">
        <pc:chgData name="Yvonne Tsai 蔡亞彣" userId="8f1c54c7-c199-4e8e-aa94-a666be70c841" providerId="ADAL" clId="{6BF2BE22-A50B-45AB-AA9E-9ACEDE4BF1A5}" dt="2022-09-15T07:22:54.371" v="17" actId="47"/>
        <pc:sldMkLst>
          <pc:docMk/>
          <pc:sldMk cId="1001387861" sldId="316"/>
        </pc:sldMkLst>
      </pc:sldChg>
      <pc:sldChg chg="del">
        <pc:chgData name="Yvonne Tsai 蔡亞彣" userId="8f1c54c7-c199-4e8e-aa94-a666be70c841" providerId="ADAL" clId="{6BF2BE22-A50B-45AB-AA9E-9ACEDE4BF1A5}" dt="2022-09-15T07:22:54.371" v="17" actId="47"/>
        <pc:sldMkLst>
          <pc:docMk/>
          <pc:sldMk cId="3033706924" sldId="1488"/>
        </pc:sldMkLst>
      </pc:sldChg>
      <pc:sldChg chg="del">
        <pc:chgData name="Yvonne Tsai 蔡亞彣" userId="8f1c54c7-c199-4e8e-aa94-a666be70c841" providerId="ADAL" clId="{6BF2BE22-A50B-45AB-AA9E-9ACEDE4BF1A5}" dt="2022-09-15T07:22:54.371" v="17" actId="47"/>
        <pc:sldMkLst>
          <pc:docMk/>
          <pc:sldMk cId="3719890905" sldId="1490"/>
        </pc:sldMkLst>
      </pc:sldChg>
      <pc:sldChg chg="modSp del mod">
        <pc:chgData name="Yvonne Tsai 蔡亞彣" userId="8f1c54c7-c199-4e8e-aa94-a666be70c841" providerId="ADAL" clId="{6BF2BE22-A50B-45AB-AA9E-9ACEDE4BF1A5}" dt="2022-09-15T07:22:54.371" v="17" actId="47"/>
        <pc:sldMkLst>
          <pc:docMk/>
          <pc:sldMk cId="2080251145" sldId="1501"/>
        </pc:sldMkLst>
        <pc:spChg chg="mod">
          <ac:chgData name="Yvonne Tsai 蔡亞彣" userId="8f1c54c7-c199-4e8e-aa94-a666be70c841" providerId="ADAL" clId="{6BF2BE22-A50B-45AB-AA9E-9ACEDE4BF1A5}" dt="2022-09-07T03:28:26.496" v="0" actId="2711"/>
          <ac:spMkLst>
            <pc:docMk/>
            <pc:sldMk cId="2080251145" sldId="1501"/>
            <ac:spMk id="6" creationId="{5BAD2502-AC0D-324E-D752-F3166085AA98}"/>
          </ac:spMkLst>
        </pc:spChg>
      </pc:sldChg>
      <pc:sldChg chg="del">
        <pc:chgData name="Yvonne Tsai 蔡亞彣" userId="8f1c54c7-c199-4e8e-aa94-a666be70c841" providerId="ADAL" clId="{6BF2BE22-A50B-45AB-AA9E-9ACEDE4BF1A5}" dt="2022-09-15T07:22:54.371" v="17" actId="47"/>
        <pc:sldMkLst>
          <pc:docMk/>
          <pc:sldMk cId="2123557438" sldId="1527"/>
        </pc:sldMkLst>
      </pc:sldChg>
      <pc:sldChg chg="del">
        <pc:chgData name="Yvonne Tsai 蔡亞彣" userId="8f1c54c7-c199-4e8e-aa94-a666be70c841" providerId="ADAL" clId="{6BF2BE22-A50B-45AB-AA9E-9ACEDE4BF1A5}" dt="2022-09-15T07:22:54.371" v="17" actId="47"/>
        <pc:sldMkLst>
          <pc:docMk/>
          <pc:sldMk cId="3750035297" sldId="1528"/>
        </pc:sldMkLst>
      </pc:sldChg>
      <pc:sldChg chg="del">
        <pc:chgData name="Yvonne Tsai 蔡亞彣" userId="8f1c54c7-c199-4e8e-aa94-a666be70c841" providerId="ADAL" clId="{6BF2BE22-A50B-45AB-AA9E-9ACEDE4BF1A5}" dt="2022-09-15T07:22:54.371" v="17" actId="47"/>
        <pc:sldMkLst>
          <pc:docMk/>
          <pc:sldMk cId="857687127" sldId="1529"/>
        </pc:sldMkLst>
      </pc:sldChg>
      <pc:sldChg chg="del">
        <pc:chgData name="Yvonne Tsai 蔡亞彣" userId="8f1c54c7-c199-4e8e-aa94-a666be70c841" providerId="ADAL" clId="{6BF2BE22-A50B-45AB-AA9E-9ACEDE4BF1A5}" dt="2022-09-15T07:22:54.371" v="17" actId="47"/>
        <pc:sldMkLst>
          <pc:docMk/>
          <pc:sldMk cId="3296733338" sldId="1532"/>
        </pc:sldMkLst>
      </pc:sldChg>
      <pc:sldChg chg="modSp del mod">
        <pc:chgData name="Yvonne Tsai 蔡亞彣" userId="8f1c54c7-c199-4e8e-aa94-a666be70c841" providerId="ADAL" clId="{6BF2BE22-A50B-45AB-AA9E-9ACEDE4BF1A5}" dt="2022-09-15T07:22:54.371" v="17" actId="47"/>
        <pc:sldMkLst>
          <pc:docMk/>
          <pc:sldMk cId="3524631134" sldId="1535"/>
        </pc:sldMkLst>
        <pc:picChg chg="mod">
          <ac:chgData name="Yvonne Tsai 蔡亞彣" userId="8f1c54c7-c199-4e8e-aa94-a666be70c841" providerId="ADAL" clId="{6BF2BE22-A50B-45AB-AA9E-9ACEDE4BF1A5}" dt="2022-09-15T06:55:14.597" v="15" actId="108"/>
          <ac:picMkLst>
            <pc:docMk/>
            <pc:sldMk cId="3524631134" sldId="1535"/>
            <ac:picMk id="7" creationId="{13087324-1F63-9E56-CF43-18A04D0BE7B2}"/>
          </ac:picMkLst>
        </pc:picChg>
      </pc:sldChg>
      <pc:sldChg chg="del">
        <pc:chgData name="Yvonne Tsai 蔡亞彣" userId="8f1c54c7-c199-4e8e-aa94-a666be70c841" providerId="ADAL" clId="{6BF2BE22-A50B-45AB-AA9E-9ACEDE4BF1A5}" dt="2022-09-15T07:22:54.371" v="17" actId="47"/>
        <pc:sldMkLst>
          <pc:docMk/>
          <pc:sldMk cId="297389386" sldId="1537"/>
        </pc:sldMkLst>
      </pc:sldChg>
      <pc:sldChg chg="del">
        <pc:chgData name="Yvonne Tsai 蔡亞彣" userId="8f1c54c7-c199-4e8e-aa94-a666be70c841" providerId="ADAL" clId="{6BF2BE22-A50B-45AB-AA9E-9ACEDE4BF1A5}" dt="2022-09-15T07:22:54.371" v="17" actId="47"/>
        <pc:sldMkLst>
          <pc:docMk/>
          <pc:sldMk cId="3944389580" sldId="1538"/>
        </pc:sldMkLst>
      </pc:sldChg>
      <pc:sldChg chg="del">
        <pc:chgData name="Yvonne Tsai 蔡亞彣" userId="8f1c54c7-c199-4e8e-aa94-a666be70c841" providerId="ADAL" clId="{6BF2BE22-A50B-45AB-AA9E-9ACEDE4BF1A5}" dt="2022-09-15T07:22:54.371" v="17" actId="47"/>
        <pc:sldMkLst>
          <pc:docMk/>
          <pc:sldMk cId="1426549555" sldId="1539"/>
        </pc:sldMkLst>
      </pc:sldChg>
      <pc:sldChg chg="del">
        <pc:chgData name="Yvonne Tsai 蔡亞彣" userId="8f1c54c7-c199-4e8e-aa94-a666be70c841" providerId="ADAL" clId="{6BF2BE22-A50B-45AB-AA9E-9ACEDE4BF1A5}" dt="2022-09-15T07:22:54.371" v="17" actId="47"/>
        <pc:sldMkLst>
          <pc:docMk/>
          <pc:sldMk cId="1652577864" sldId="1540"/>
        </pc:sldMkLst>
      </pc:sldChg>
      <pc:sldChg chg="del">
        <pc:chgData name="Yvonne Tsai 蔡亞彣" userId="8f1c54c7-c199-4e8e-aa94-a666be70c841" providerId="ADAL" clId="{6BF2BE22-A50B-45AB-AA9E-9ACEDE4BF1A5}" dt="2022-09-15T07:22:54.371" v="17" actId="47"/>
        <pc:sldMkLst>
          <pc:docMk/>
          <pc:sldMk cId="123727497" sldId="1543"/>
        </pc:sldMkLst>
      </pc:sldChg>
      <pc:sldChg chg="del">
        <pc:chgData name="Yvonne Tsai 蔡亞彣" userId="8f1c54c7-c199-4e8e-aa94-a666be70c841" providerId="ADAL" clId="{6BF2BE22-A50B-45AB-AA9E-9ACEDE4BF1A5}" dt="2022-09-15T07:22:54.371" v="17" actId="47"/>
        <pc:sldMkLst>
          <pc:docMk/>
          <pc:sldMk cId="395689640" sldId="1547"/>
        </pc:sldMkLst>
      </pc:sldChg>
      <pc:sldChg chg="del">
        <pc:chgData name="Yvonne Tsai 蔡亞彣" userId="8f1c54c7-c199-4e8e-aa94-a666be70c841" providerId="ADAL" clId="{6BF2BE22-A50B-45AB-AA9E-9ACEDE4BF1A5}" dt="2022-09-15T07:22:54.371" v="17" actId="47"/>
        <pc:sldMkLst>
          <pc:docMk/>
          <pc:sldMk cId="251010057" sldId="1548"/>
        </pc:sldMkLst>
      </pc:sldChg>
      <pc:sldChg chg="del">
        <pc:chgData name="Yvonne Tsai 蔡亞彣" userId="8f1c54c7-c199-4e8e-aa94-a666be70c841" providerId="ADAL" clId="{6BF2BE22-A50B-45AB-AA9E-9ACEDE4BF1A5}" dt="2022-09-15T07:22:54.371" v="17" actId="47"/>
        <pc:sldMkLst>
          <pc:docMk/>
          <pc:sldMk cId="2235379006" sldId="1549"/>
        </pc:sldMkLst>
      </pc:sldChg>
      <pc:sldChg chg="del">
        <pc:chgData name="Yvonne Tsai 蔡亞彣" userId="8f1c54c7-c199-4e8e-aa94-a666be70c841" providerId="ADAL" clId="{6BF2BE22-A50B-45AB-AA9E-9ACEDE4BF1A5}" dt="2022-09-15T07:22:54.371" v="17" actId="47"/>
        <pc:sldMkLst>
          <pc:docMk/>
          <pc:sldMk cId="1939386963" sldId="1550"/>
        </pc:sldMkLst>
      </pc:sldChg>
      <pc:sldChg chg="addSp delSp modSp del mod">
        <pc:chgData name="Yvonne Tsai 蔡亞彣" userId="8f1c54c7-c199-4e8e-aa94-a666be70c841" providerId="ADAL" clId="{6BF2BE22-A50B-45AB-AA9E-9ACEDE4BF1A5}" dt="2022-09-15T07:22:54.371" v="17" actId="47"/>
        <pc:sldMkLst>
          <pc:docMk/>
          <pc:sldMk cId="2772256101" sldId="1551"/>
        </pc:sldMkLst>
        <pc:spChg chg="del">
          <ac:chgData name="Yvonne Tsai 蔡亞彣" userId="8f1c54c7-c199-4e8e-aa94-a666be70c841" providerId="ADAL" clId="{6BF2BE22-A50B-45AB-AA9E-9ACEDE4BF1A5}" dt="2022-09-15T06:51:28.796" v="3" actId="478"/>
          <ac:spMkLst>
            <pc:docMk/>
            <pc:sldMk cId="2772256101" sldId="1551"/>
            <ac:spMk id="21" creationId="{85178998-C11A-3A1D-EA2A-29AA7A64857B}"/>
          </ac:spMkLst>
        </pc:spChg>
        <pc:spChg chg="del">
          <ac:chgData name="Yvonne Tsai 蔡亞彣" userId="8f1c54c7-c199-4e8e-aa94-a666be70c841" providerId="ADAL" clId="{6BF2BE22-A50B-45AB-AA9E-9ACEDE4BF1A5}" dt="2022-09-15T06:51:28.796" v="3" actId="478"/>
          <ac:spMkLst>
            <pc:docMk/>
            <pc:sldMk cId="2772256101" sldId="1551"/>
            <ac:spMk id="23" creationId="{CBEB0A88-708A-1D35-76B4-6043A7054BA4}"/>
          </ac:spMkLst>
        </pc:spChg>
        <pc:spChg chg="add mod">
          <ac:chgData name="Yvonne Tsai 蔡亞彣" userId="8f1c54c7-c199-4e8e-aa94-a666be70c841" providerId="ADAL" clId="{6BF2BE22-A50B-45AB-AA9E-9ACEDE4BF1A5}" dt="2022-09-15T06:51:30.650" v="4"/>
          <ac:spMkLst>
            <pc:docMk/>
            <pc:sldMk cId="2772256101" sldId="1551"/>
            <ac:spMk id="24" creationId="{83B7AC93-B0FE-4164-8FC9-CED3CBF7539C}"/>
          </ac:spMkLst>
        </pc:spChg>
        <pc:spChg chg="add mod">
          <ac:chgData name="Yvonne Tsai 蔡亞彣" userId="8f1c54c7-c199-4e8e-aa94-a666be70c841" providerId="ADAL" clId="{6BF2BE22-A50B-45AB-AA9E-9ACEDE4BF1A5}" dt="2022-09-15T06:51:30.650" v="4"/>
          <ac:spMkLst>
            <pc:docMk/>
            <pc:sldMk cId="2772256101" sldId="1551"/>
            <ac:spMk id="26" creationId="{C1F0E067-036E-B8BD-92F1-B8F1A70634B2}"/>
          </ac:spMkLst>
        </pc:spChg>
        <pc:spChg chg="add mod">
          <ac:chgData name="Yvonne Tsai 蔡亞彣" userId="8f1c54c7-c199-4e8e-aa94-a666be70c841" providerId="ADAL" clId="{6BF2BE22-A50B-45AB-AA9E-9ACEDE4BF1A5}" dt="2022-09-15T06:51:30.650" v="4"/>
          <ac:spMkLst>
            <pc:docMk/>
            <pc:sldMk cId="2772256101" sldId="1551"/>
            <ac:spMk id="27" creationId="{001E51C5-3E6C-F24C-98DA-F196E326AE5E}"/>
          </ac:spMkLst>
        </pc:spChg>
        <pc:spChg chg="add mod">
          <ac:chgData name="Yvonne Tsai 蔡亞彣" userId="8f1c54c7-c199-4e8e-aa94-a666be70c841" providerId="ADAL" clId="{6BF2BE22-A50B-45AB-AA9E-9ACEDE4BF1A5}" dt="2022-09-15T06:51:30.650" v="4"/>
          <ac:spMkLst>
            <pc:docMk/>
            <pc:sldMk cId="2772256101" sldId="1551"/>
            <ac:spMk id="29" creationId="{0A28D39E-E47F-2973-8966-C574D21557CF}"/>
          </ac:spMkLst>
        </pc:spChg>
        <pc:spChg chg="add mod">
          <ac:chgData name="Yvonne Tsai 蔡亞彣" userId="8f1c54c7-c199-4e8e-aa94-a666be70c841" providerId="ADAL" clId="{6BF2BE22-A50B-45AB-AA9E-9ACEDE4BF1A5}" dt="2022-09-15T06:51:30.650" v="4"/>
          <ac:spMkLst>
            <pc:docMk/>
            <pc:sldMk cId="2772256101" sldId="1551"/>
            <ac:spMk id="32" creationId="{18484D16-51E9-DEF7-42D1-C175AA8DE31D}"/>
          </ac:spMkLst>
        </pc:spChg>
        <pc:spChg chg="add mod">
          <ac:chgData name="Yvonne Tsai 蔡亞彣" userId="8f1c54c7-c199-4e8e-aa94-a666be70c841" providerId="ADAL" clId="{6BF2BE22-A50B-45AB-AA9E-9ACEDE4BF1A5}" dt="2022-09-15T06:51:30.650" v="4"/>
          <ac:spMkLst>
            <pc:docMk/>
            <pc:sldMk cId="2772256101" sldId="1551"/>
            <ac:spMk id="33" creationId="{B49AF85C-9835-D22C-D964-DF0A047370F1}"/>
          </ac:spMkLst>
        </pc:spChg>
        <pc:spChg chg="add mod">
          <ac:chgData name="Yvonne Tsai 蔡亞彣" userId="8f1c54c7-c199-4e8e-aa94-a666be70c841" providerId="ADAL" clId="{6BF2BE22-A50B-45AB-AA9E-9ACEDE4BF1A5}" dt="2022-09-15T06:51:30.650" v="4"/>
          <ac:spMkLst>
            <pc:docMk/>
            <pc:sldMk cId="2772256101" sldId="1551"/>
            <ac:spMk id="34" creationId="{C845DD5C-251E-B2D2-C892-211BFBFE2A44}"/>
          </ac:spMkLst>
        </pc:spChg>
        <pc:spChg chg="del">
          <ac:chgData name="Yvonne Tsai 蔡亞彣" userId="8f1c54c7-c199-4e8e-aa94-a666be70c841" providerId="ADAL" clId="{6BF2BE22-A50B-45AB-AA9E-9ACEDE4BF1A5}" dt="2022-09-15T06:51:28.796" v="3" actId="478"/>
          <ac:spMkLst>
            <pc:docMk/>
            <pc:sldMk cId="2772256101" sldId="1551"/>
            <ac:spMk id="40" creationId="{7E5FD73C-52AE-4CD8-94AC-60C3CCFE1FE1}"/>
          </ac:spMkLst>
        </pc:spChg>
        <pc:spChg chg="del">
          <ac:chgData name="Yvonne Tsai 蔡亞彣" userId="8f1c54c7-c199-4e8e-aa94-a666be70c841" providerId="ADAL" clId="{6BF2BE22-A50B-45AB-AA9E-9ACEDE4BF1A5}" dt="2022-09-15T06:51:28.796" v="3" actId="478"/>
          <ac:spMkLst>
            <pc:docMk/>
            <pc:sldMk cId="2772256101" sldId="1551"/>
            <ac:spMk id="42" creationId="{2DE7CC7A-0F10-8CA3-D18A-A99D7AA8FE59}"/>
          </ac:spMkLst>
        </pc:spChg>
        <pc:spChg chg="del">
          <ac:chgData name="Yvonne Tsai 蔡亞彣" userId="8f1c54c7-c199-4e8e-aa94-a666be70c841" providerId="ADAL" clId="{6BF2BE22-A50B-45AB-AA9E-9ACEDE4BF1A5}" dt="2022-09-15T06:51:28.796" v="3" actId="478"/>
          <ac:spMkLst>
            <pc:docMk/>
            <pc:sldMk cId="2772256101" sldId="1551"/>
            <ac:spMk id="44" creationId="{C6BBF542-B317-C8D4-07B8-B108AF208DE6}"/>
          </ac:spMkLst>
        </pc:spChg>
        <pc:spChg chg="del">
          <ac:chgData name="Yvonne Tsai 蔡亞彣" userId="8f1c54c7-c199-4e8e-aa94-a666be70c841" providerId="ADAL" clId="{6BF2BE22-A50B-45AB-AA9E-9ACEDE4BF1A5}" dt="2022-09-15T06:51:28.796" v="3" actId="478"/>
          <ac:spMkLst>
            <pc:docMk/>
            <pc:sldMk cId="2772256101" sldId="1551"/>
            <ac:spMk id="45" creationId="{4C26EE4F-1550-6611-E32B-221CBE67A8FB}"/>
          </ac:spMkLst>
        </pc:spChg>
        <pc:spChg chg="del">
          <ac:chgData name="Yvonne Tsai 蔡亞彣" userId="8f1c54c7-c199-4e8e-aa94-a666be70c841" providerId="ADAL" clId="{6BF2BE22-A50B-45AB-AA9E-9ACEDE4BF1A5}" dt="2022-09-15T06:51:28.796" v="3" actId="478"/>
          <ac:spMkLst>
            <pc:docMk/>
            <pc:sldMk cId="2772256101" sldId="1551"/>
            <ac:spMk id="46" creationId="{F8B9A345-5D78-9826-1839-34002C923A9F}"/>
          </ac:spMkLst>
        </pc:spChg>
        <pc:spChg chg="add mod">
          <ac:chgData name="Yvonne Tsai 蔡亞彣" userId="8f1c54c7-c199-4e8e-aa94-a666be70c841" providerId="ADAL" clId="{6BF2BE22-A50B-45AB-AA9E-9ACEDE4BF1A5}" dt="2022-09-15T06:51:30.650" v="4"/>
          <ac:spMkLst>
            <pc:docMk/>
            <pc:sldMk cId="2772256101" sldId="1551"/>
            <ac:spMk id="48" creationId="{A701077C-CF7C-6B77-9668-0BD055EA2C41}"/>
          </ac:spMkLst>
        </pc:spChg>
        <pc:spChg chg="add mod">
          <ac:chgData name="Yvonne Tsai 蔡亞彣" userId="8f1c54c7-c199-4e8e-aa94-a666be70c841" providerId="ADAL" clId="{6BF2BE22-A50B-45AB-AA9E-9ACEDE4BF1A5}" dt="2022-09-15T06:51:30.650" v="4"/>
          <ac:spMkLst>
            <pc:docMk/>
            <pc:sldMk cId="2772256101" sldId="1551"/>
            <ac:spMk id="49" creationId="{FC940E54-7850-3743-37AA-F273A781D27F}"/>
          </ac:spMkLst>
        </pc:spChg>
        <pc:spChg chg="add mod">
          <ac:chgData name="Yvonne Tsai 蔡亞彣" userId="8f1c54c7-c199-4e8e-aa94-a666be70c841" providerId="ADAL" clId="{6BF2BE22-A50B-45AB-AA9E-9ACEDE4BF1A5}" dt="2022-09-15T06:51:30.650" v="4"/>
          <ac:spMkLst>
            <pc:docMk/>
            <pc:sldMk cId="2772256101" sldId="1551"/>
            <ac:spMk id="50" creationId="{F365677F-F895-EB6F-4483-1EB9ECBF470D}"/>
          </ac:spMkLst>
        </pc:spChg>
        <pc:spChg chg="add mod">
          <ac:chgData name="Yvonne Tsai 蔡亞彣" userId="8f1c54c7-c199-4e8e-aa94-a666be70c841" providerId="ADAL" clId="{6BF2BE22-A50B-45AB-AA9E-9ACEDE4BF1A5}" dt="2022-09-15T06:51:30.650" v="4"/>
          <ac:spMkLst>
            <pc:docMk/>
            <pc:sldMk cId="2772256101" sldId="1551"/>
            <ac:spMk id="51" creationId="{3C0860EC-B645-ED6F-EC41-B8775B3E2150}"/>
          </ac:spMkLst>
        </pc:spChg>
        <pc:spChg chg="del">
          <ac:chgData name="Yvonne Tsai 蔡亞彣" userId="8f1c54c7-c199-4e8e-aa94-a666be70c841" providerId="ADAL" clId="{6BF2BE22-A50B-45AB-AA9E-9ACEDE4BF1A5}" dt="2022-09-15T06:51:28.796" v="3" actId="478"/>
          <ac:spMkLst>
            <pc:docMk/>
            <pc:sldMk cId="2772256101" sldId="1551"/>
            <ac:spMk id="67" creationId="{44E407EA-EEA1-9419-91F3-2BFAE58BEE3B}"/>
          </ac:spMkLst>
        </pc:spChg>
        <pc:spChg chg="del">
          <ac:chgData name="Yvonne Tsai 蔡亞彣" userId="8f1c54c7-c199-4e8e-aa94-a666be70c841" providerId="ADAL" clId="{6BF2BE22-A50B-45AB-AA9E-9ACEDE4BF1A5}" dt="2022-09-15T06:51:28.796" v="3" actId="478"/>
          <ac:spMkLst>
            <pc:docMk/>
            <pc:sldMk cId="2772256101" sldId="1551"/>
            <ac:spMk id="68" creationId="{0334D384-4F06-7333-296D-DF771DDD7479}"/>
          </ac:spMkLst>
        </pc:spChg>
        <pc:spChg chg="del">
          <ac:chgData name="Yvonne Tsai 蔡亞彣" userId="8f1c54c7-c199-4e8e-aa94-a666be70c841" providerId="ADAL" clId="{6BF2BE22-A50B-45AB-AA9E-9ACEDE4BF1A5}" dt="2022-09-15T06:51:28.796" v="3" actId="478"/>
          <ac:spMkLst>
            <pc:docMk/>
            <pc:sldMk cId="2772256101" sldId="1551"/>
            <ac:spMk id="69" creationId="{C482B7A5-4091-8B93-4BC1-4737A4938F16}"/>
          </ac:spMkLst>
        </pc:spChg>
        <pc:spChg chg="del">
          <ac:chgData name="Yvonne Tsai 蔡亞彣" userId="8f1c54c7-c199-4e8e-aa94-a666be70c841" providerId="ADAL" clId="{6BF2BE22-A50B-45AB-AA9E-9ACEDE4BF1A5}" dt="2022-09-15T06:51:28.796" v="3" actId="478"/>
          <ac:spMkLst>
            <pc:docMk/>
            <pc:sldMk cId="2772256101" sldId="1551"/>
            <ac:spMk id="71" creationId="{17342C63-FE7C-06B8-70C4-9D17E3E0A4EA}"/>
          </ac:spMkLst>
        </pc:spChg>
        <pc:spChg chg="add mod">
          <ac:chgData name="Yvonne Tsai 蔡亞彣" userId="8f1c54c7-c199-4e8e-aa94-a666be70c841" providerId="ADAL" clId="{6BF2BE22-A50B-45AB-AA9E-9ACEDE4BF1A5}" dt="2022-09-15T06:51:30.650" v="4"/>
          <ac:spMkLst>
            <pc:docMk/>
            <pc:sldMk cId="2772256101" sldId="1551"/>
            <ac:spMk id="72" creationId="{38150375-E678-7272-EC63-417E4D46BA26}"/>
          </ac:spMkLst>
        </pc:spChg>
        <pc:spChg chg="del">
          <ac:chgData name="Yvonne Tsai 蔡亞彣" userId="8f1c54c7-c199-4e8e-aa94-a666be70c841" providerId="ADAL" clId="{6BF2BE22-A50B-45AB-AA9E-9ACEDE4BF1A5}" dt="2022-09-15T06:51:28.796" v="3" actId="478"/>
          <ac:spMkLst>
            <pc:docMk/>
            <pc:sldMk cId="2772256101" sldId="1551"/>
            <ac:spMk id="74" creationId="{F067E590-7613-4427-5E6E-8F28E9C134CF}"/>
          </ac:spMkLst>
        </pc:spChg>
        <pc:spChg chg="add mod">
          <ac:chgData name="Yvonne Tsai 蔡亞彣" userId="8f1c54c7-c199-4e8e-aa94-a666be70c841" providerId="ADAL" clId="{6BF2BE22-A50B-45AB-AA9E-9ACEDE4BF1A5}" dt="2022-09-15T06:51:30.650" v="4"/>
          <ac:spMkLst>
            <pc:docMk/>
            <pc:sldMk cId="2772256101" sldId="1551"/>
            <ac:spMk id="75" creationId="{617233D3-1587-F11E-249D-509957556792}"/>
          </ac:spMkLst>
        </pc:spChg>
        <pc:spChg chg="del">
          <ac:chgData name="Yvonne Tsai 蔡亞彣" userId="8f1c54c7-c199-4e8e-aa94-a666be70c841" providerId="ADAL" clId="{6BF2BE22-A50B-45AB-AA9E-9ACEDE4BF1A5}" dt="2022-09-15T06:51:28.796" v="3" actId="478"/>
          <ac:spMkLst>
            <pc:docMk/>
            <pc:sldMk cId="2772256101" sldId="1551"/>
            <ac:spMk id="76" creationId="{90F498C6-F6D0-4028-B9F4-B532C7F59172}"/>
          </ac:spMkLst>
        </pc:spChg>
        <pc:spChg chg="add mod">
          <ac:chgData name="Yvonne Tsai 蔡亞彣" userId="8f1c54c7-c199-4e8e-aa94-a666be70c841" providerId="ADAL" clId="{6BF2BE22-A50B-45AB-AA9E-9ACEDE4BF1A5}" dt="2022-09-15T06:51:30.650" v="4"/>
          <ac:spMkLst>
            <pc:docMk/>
            <pc:sldMk cId="2772256101" sldId="1551"/>
            <ac:spMk id="77" creationId="{D1B6B2DD-D30D-024F-D396-2EF77CD214EB}"/>
          </ac:spMkLst>
        </pc:spChg>
        <pc:spChg chg="del">
          <ac:chgData name="Yvonne Tsai 蔡亞彣" userId="8f1c54c7-c199-4e8e-aa94-a666be70c841" providerId="ADAL" clId="{6BF2BE22-A50B-45AB-AA9E-9ACEDE4BF1A5}" dt="2022-09-15T06:51:28.796" v="3" actId="478"/>
          <ac:spMkLst>
            <pc:docMk/>
            <pc:sldMk cId="2772256101" sldId="1551"/>
            <ac:spMk id="78" creationId="{E4C7C95F-3554-4D95-8C58-D0BE455F7502}"/>
          </ac:spMkLst>
        </pc:spChg>
        <pc:spChg chg="del">
          <ac:chgData name="Yvonne Tsai 蔡亞彣" userId="8f1c54c7-c199-4e8e-aa94-a666be70c841" providerId="ADAL" clId="{6BF2BE22-A50B-45AB-AA9E-9ACEDE4BF1A5}" dt="2022-09-15T06:51:28.796" v="3" actId="478"/>
          <ac:spMkLst>
            <pc:docMk/>
            <pc:sldMk cId="2772256101" sldId="1551"/>
            <ac:spMk id="83" creationId="{19375DFA-B68E-B846-4096-2FE2D459A5E6}"/>
          </ac:spMkLst>
        </pc:spChg>
        <pc:spChg chg="del">
          <ac:chgData name="Yvonne Tsai 蔡亞彣" userId="8f1c54c7-c199-4e8e-aa94-a666be70c841" providerId="ADAL" clId="{6BF2BE22-A50B-45AB-AA9E-9ACEDE4BF1A5}" dt="2022-09-15T06:51:28.796" v="3" actId="478"/>
          <ac:spMkLst>
            <pc:docMk/>
            <pc:sldMk cId="2772256101" sldId="1551"/>
            <ac:spMk id="84" creationId="{3F80E73F-4738-B5D1-35BE-6688282BA19E}"/>
          </ac:spMkLst>
        </pc:spChg>
        <pc:spChg chg="del">
          <ac:chgData name="Yvonne Tsai 蔡亞彣" userId="8f1c54c7-c199-4e8e-aa94-a666be70c841" providerId="ADAL" clId="{6BF2BE22-A50B-45AB-AA9E-9ACEDE4BF1A5}" dt="2022-09-15T06:51:28.796" v="3" actId="478"/>
          <ac:spMkLst>
            <pc:docMk/>
            <pc:sldMk cId="2772256101" sldId="1551"/>
            <ac:spMk id="86" creationId="{25F2C49C-82D1-8726-4C12-886F79931FF4}"/>
          </ac:spMkLst>
        </pc:spChg>
        <pc:spChg chg="del">
          <ac:chgData name="Yvonne Tsai 蔡亞彣" userId="8f1c54c7-c199-4e8e-aa94-a666be70c841" providerId="ADAL" clId="{6BF2BE22-A50B-45AB-AA9E-9ACEDE4BF1A5}" dt="2022-09-15T06:51:28.796" v="3" actId="478"/>
          <ac:spMkLst>
            <pc:docMk/>
            <pc:sldMk cId="2772256101" sldId="1551"/>
            <ac:spMk id="87" creationId="{0E26C35F-8DA4-15A0-3204-EDBD351DEA9C}"/>
          </ac:spMkLst>
        </pc:spChg>
        <pc:spChg chg="add mod">
          <ac:chgData name="Yvonne Tsai 蔡亞彣" userId="8f1c54c7-c199-4e8e-aa94-a666be70c841" providerId="ADAL" clId="{6BF2BE22-A50B-45AB-AA9E-9ACEDE4BF1A5}" dt="2022-09-15T06:51:30.650" v="4"/>
          <ac:spMkLst>
            <pc:docMk/>
            <pc:sldMk cId="2772256101" sldId="1551"/>
            <ac:spMk id="88" creationId="{6E60646D-7426-CDC1-2734-5B0509F4C830}"/>
          </ac:spMkLst>
        </pc:spChg>
        <pc:spChg chg="add mod">
          <ac:chgData name="Yvonne Tsai 蔡亞彣" userId="8f1c54c7-c199-4e8e-aa94-a666be70c841" providerId="ADAL" clId="{6BF2BE22-A50B-45AB-AA9E-9ACEDE4BF1A5}" dt="2022-09-15T06:51:30.650" v="4"/>
          <ac:spMkLst>
            <pc:docMk/>
            <pc:sldMk cId="2772256101" sldId="1551"/>
            <ac:spMk id="92" creationId="{B0FE53B5-8A70-C407-6C0B-A088E8678A3E}"/>
          </ac:spMkLst>
        </pc:spChg>
        <pc:spChg chg="add mod">
          <ac:chgData name="Yvonne Tsai 蔡亞彣" userId="8f1c54c7-c199-4e8e-aa94-a666be70c841" providerId="ADAL" clId="{6BF2BE22-A50B-45AB-AA9E-9ACEDE4BF1A5}" dt="2022-09-15T06:51:30.650" v="4"/>
          <ac:spMkLst>
            <pc:docMk/>
            <pc:sldMk cId="2772256101" sldId="1551"/>
            <ac:spMk id="96" creationId="{2AC2696F-A4C2-7EB6-54F8-D44A6006BFCA}"/>
          </ac:spMkLst>
        </pc:spChg>
        <pc:spChg chg="add mod">
          <ac:chgData name="Yvonne Tsai 蔡亞彣" userId="8f1c54c7-c199-4e8e-aa94-a666be70c841" providerId="ADAL" clId="{6BF2BE22-A50B-45AB-AA9E-9ACEDE4BF1A5}" dt="2022-09-15T06:51:30.650" v="4"/>
          <ac:spMkLst>
            <pc:docMk/>
            <pc:sldMk cId="2772256101" sldId="1551"/>
            <ac:spMk id="97" creationId="{0C82A2D2-7669-DBC7-AC52-A8857798AFF6}"/>
          </ac:spMkLst>
        </pc:spChg>
        <pc:grpChg chg="del">
          <ac:chgData name="Yvonne Tsai 蔡亞彣" userId="8f1c54c7-c199-4e8e-aa94-a666be70c841" providerId="ADAL" clId="{6BF2BE22-A50B-45AB-AA9E-9ACEDE4BF1A5}" dt="2022-09-15T06:51:28.796" v="3" actId="478"/>
          <ac:grpSpMkLst>
            <pc:docMk/>
            <pc:sldMk cId="2772256101" sldId="1551"/>
            <ac:grpSpMk id="3" creationId="{6A81F593-9473-E543-2D1D-59CEF6544D11}"/>
          </ac:grpSpMkLst>
        </pc:grpChg>
        <pc:grpChg chg="del">
          <ac:chgData name="Yvonne Tsai 蔡亞彣" userId="8f1c54c7-c199-4e8e-aa94-a666be70c841" providerId="ADAL" clId="{6BF2BE22-A50B-45AB-AA9E-9ACEDE4BF1A5}" dt="2022-09-15T06:51:28.796" v="3" actId="478"/>
          <ac:grpSpMkLst>
            <pc:docMk/>
            <pc:sldMk cId="2772256101" sldId="1551"/>
            <ac:grpSpMk id="4" creationId="{2112CD1A-5699-57BB-AEB2-B4E488516B49}"/>
          </ac:grpSpMkLst>
        </pc:grpChg>
        <pc:grpChg chg="del">
          <ac:chgData name="Yvonne Tsai 蔡亞彣" userId="8f1c54c7-c199-4e8e-aa94-a666be70c841" providerId="ADAL" clId="{6BF2BE22-A50B-45AB-AA9E-9ACEDE4BF1A5}" dt="2022-09-15T06:51:28.796" v="3" actId="478"/>
          <ac:grpSpMkLst>
            <pc:docMk/>
            <pc:sldMk cId="2772256101" sldId="1551"/>
            <ac:grpSpMk id="6" creationId="{B67AD5EF-83C5-8625-DEAF-2C035D00D25F}"/>
          </ac:grpSpMkLst>
        </pc:grpChg>
        <pc:grpChg chg="add mod">
          <ac:chgData name="Yvonne Tsai 蔡亞彣" userId="8f1c54c7-c199-4e8e-aa94-a666be70c841" providerId="ADAL" clId="{6BF2BE22-A50B-45AB-AA9E-9ACEDE4BF1A5}" dt="2022-09-15T06:51:30.650" v="4"/>
          <ac:grpSpMkLst>
            <pc:docMk/>
            <pc:sldMk cId="2772256101" sldId="1551"/>
            <ac:grpSpMk id="63" creationId="{F9342E41-94C2-38EB-8A0A-53C74000C136}"/>
          </ac:grpSpMkLst>
        </pc:grpChg>
        <pc:grpChg chg="add mod">
          <ac:chgData name="Yvonne Tsai 蔡亞彣" userId="8f1c54c7-c199-4e8e-aa94-a666be70c841" providerId="ADAL" clId="{6BF2BE22-A50B-45AB-AA9E-9ACEDE4BF1A5}" dt="2022-09-15T06:51:30.650" v="4"/>
          <ac:grpSpMkLst>
            <pc:docMk/>
            <pc:sldMk cId="2772256101" sldId="1551"/>
            <ac:grpSpMk id="79" creationId="{A2DF4A8E-7BA4-8439-38A5-C6F61BB8B960}"/>
          </ac:grpSpMkLst>
        </pc:grpChg>
        <pc:grpChg chg="add mod">
          <ac:chgData name="Yvonne Tsai 蔡亞彣" userId="8f1c54c7-c199-4e8e-aa94-a666be70c841" providerId="ADAL" clId="{6BF2BE22-A50B-45AB-AA9E-9ACEDE4BF1A5}" dt="2022-09-15T06:51:30.650" v="4"/>
          <ac:grpSpMkLst>
            <pc:docMk/>
            <pc:sldMk cId="2772256101" sldId="1551"/>
            <ac:grpSpMk id="89" creationId="{E6D97F41-407D-6CEC-3437-7D9F826870BD}"/>
          </ac:grpSpMkLst>
        </pc:grpChg>
        <pc:picChg chg="del">
          <ac:chgData name="Yvonne Tsai 蔡亞彣" userId="8f1c54c7-c199-4e8e-aa94-a666be70c841" providerId="ADAL" clId="{6BF2BE22-A50B-45AB-AA9E-9ACEDE4BF1A5}" dt="2022-09-15T06:51:28.796" v="3" actId="478"/>
          <ac:picMkLst>
            <pc:docMk/>
            <pc:sldMk cId="2772256101" sldId="1551"/>
            <ac:picMk id="5" creationId="{FC622573-E802-CE46-0B1B-3966DB6AAE71}"/>
          </ac:picMkLst>
        </pc:picChg>
        <pc:picChg chg="del">
          <ac:chgData name="Yvonne Tsai 蔡亞彣" userId="8f1c54c7-c199-4e8e-aa94-a666be70c841" providerId="ADAL" clId="{6BF2BE22-A50B-45AB-AA9E-9ACEDE4BF1A5}" dt="2022-09-15T06:51:28.796" v="3" actId="478"/>
          <ac:picMkLst>
            <pc:docMk/>
            <pc:sldMk cId="2772256101" sldId="1551"/>
            <ac:picMk id="7" creationId="{61FB0F50-64B6-1FEE-D140-AD3A9113D470}"/>
          </ac:picMkLst>
        </pc:picChg>
        <pc:picChg chg="del">
          <ac:chgData name="Yvonne Tsai 蔡亞彣" userId="8f1c54c7-c199-4e8e-aa94-a666be70c841" providerId="ADAL" clId="{6BF2BE22-A50B-45AB-AA9E-9ACEDE4BF1A5}" dt="2022-09-15T06:51:28.796" v="3" actId="478"/>
          <ac:picMkLst>
            <pc:docMk/>
            <pc:sldMk cId="2772256101" sldId="1551"/>
            <ac:picMk id="9" creationId="{21BA6E87-E788-36C4-8CBF-FB5F905E03C8}"/>
          </ac:picMkLst>
        </pc:picChg>
        <pc:picChg chg="del">
          <ac:chgData name="Yvonne Tsai 蔡亞彣" userId="8f1c54c7-c199-4e8e-aa94-a666be70c841" providerId="ADAL" clId="{6BF2BE22-A50B-45AB-AA9E-9ACEDE4BF1A5}" dt="2022-09-15T06:51:28.796" v="3" actId="478"/>
          <ac:picMkLst>
            <pc:docMk/>
            <pc:sldMk cId="2772256101" sldId="1551"/>
            <ac:picMk id="10" creationId="{5977083E-1DBC-43FE-8AF2-CF87ADC64D0E}"/>
          </ac:picMkLst>
        </pc:picChg>
        <pc:picChg chg="del">
          <ac:chgData name="Yvonne Tsai 蔡亞彣" userId="8f1c54c7-c199-4e8e-aa94-a666be70c841" providerId="ADAL" clId="{6BF2BE22-A50B-45AB-AA9E-9ACEDE4BF1A5}" dt="2022-09-15T06:51:28.796" v="3" actId="478"/>
          <ac:picMkLst>
            <pc:docMk/>
            <pc:sldMk cId="2772256101" sldId="1551"/>
            <ac:picMk id="11" creationId="{07F4E5B0-6E8C-CA98-608C-05581FB5C6CA}"/>
          </ac:picMkLst>
        </pc:picChg>
        <pc:picChg chg="del">
          <ac:chgData name="Yvonne Tsai 蔡亞彣" userId="8f1c54c7-c199-4e8e-aa94-a666be70c841" providerId="ADAL" clId="{6BF2BE22-A50B-45AB-AA9E-9ACEDE4BF1A5}" dt="2022-09-15T06:51:28.796" v="3" actId="478"/>
          <ac:picMkLst>
            <pc:docMk/>
            <pc:sldMk cId="2772256101" sldId="1551"/>
            <ac:picMk id="12" creationId="{F6FBC20E-BEF6-48D2-93CB-E480A2792581}"/>
          </ac:picMkLst>
        </pc:picChg>
        <pc:picChg chg="del">
          <ac:chgData name="Yvonne Tsai 蔡亞彣" userId="8f1c54c7-c199-4e8e-aa94-a666be70c841" providerId="ADAL" clId="{6BF2BE22-A50B-45AB-AA9E-9ACEDE4BF1A5}" dt="2022-09-15T06:51:28.796" v="3" actId="478"/>
          <ac:picMkLst>
            <pc:docMk/>
            <pc:sldMk cId="2772256101" sldId="1551"/>
            <ac:picMk id="13" creationId="{ED52A3E6-1CBE-ECBE-C64A-5530C6A77D36}"/>
          </ac:picMkLst>
        </pc:picChg>
        <pc:picChg chg="del">
          <ac:chgData name="Yvonne Tsai 蔡亞彣" userId="8f1c54c7-c199-4e8e-aa94-a666be70c841" providerId="ADAL" clId="{6BF2BE22-A50B-45AB-AA9E-9ACEDE4BF1A5}" dt="2022-09-15T06:51:28.796" v="3" actId="478"/>
          <ac:picMkLst>
            <pc:docMk/>
            <pc:sldMk cId="2772256101" sldId="1551"/>
            <ac:picMk id="14" creationId="{BBD11794-1E37-443F-A2FF-483C7D9448FA}"/>
          </ac:picMkLst>
        </pc:picChg>
        <pc:picChg chg="del">
          <ac:chgData name="Yvonne Tsai 蔡亞彣" userId="8f1c54c7-c199-4e8e-aa94-a666be70c841" providerId="ADAL" clId="{6BF2BE22-A50B-45AB-AA9E-9ACEDE4BF1A5}" dt="2022-09-15T06:51:28.796" v="3" actId="478"/>
          <ac:picMkLst>
            <pc:docMk/>
            <pc:sldMk cId="2772256101" sldId="1551"/>
            <ac:picMk id="15" creationId="{6115C5A1-746D-38CE-7209-5F48235EADFB}"/>
          </ac:picMkLst>
        </pc:picChg>
        <pc:picChg chg="del">
          <ac:chgData name="Yvonne Tsai 蔡亞彣" userId="8f1c54c7-c199-4e8e-aa94-a666be70c841" providerId="ADAL" clId="{6BF2BE22-A50B-45AB-AA9E-9ACEDE4BF1A5}" dt="2022-09-15T06:51:28.796" v="3" actId="478"/>
          <ac:picMkLst>
            <pc:docMk/>
            <pc:sldMk cId="2772256101" sldId="1551"/>
            <ac:picMk id="16" creationId="{17822555-8B5C-C232-6BA7-9E6339BB29B2}"/>
          </ac:picMkLst>
        </pc:picChg>
        <pc:picChg chg="add mod">
          <ac:chgData name="Yvonne Tsai 蔡亞彣" userId="8f1c54c7-c199-4e8e-aa94-a666be70c841" providerId="ADAL" clId="{6BF2BE22-A50B-45AB-AA9E-9ACEDE4BF1A5}" dt="2022-09-15T06:51:30.650" v="4"/>
          <ac:picMkLst>
            <pc:docMk/>
            <pc:sldMk cId="2772256101" sldId="1551"/>
            <ac:picMk id="17" creationId="{64E0704F-B231-35ED-DB45-7B30831BD3F9}"/>
          </ac:picMkLst>
        </pc:picChg>
        <pc:picChg chg="del">
          <ac:chgData name="Yvonne Tsai 蔡亞彣" userId="8f1c54c7-c199-4e8e-aa94-a666be70c841" providerId="ADAL" clId="{6BF2BE22-A50B-45AB-AA9E-9ACEDE4BF1A5}" dt="2022-09-15T06:51:28.796" v="3" actId="478"/>
          <ac:picMkLst>
            <pc:docMk/>
            <pc:sldMk cId="2772256101" sldId="1551"/>
            <ac:picMk id="18" creationId="{BCCE6489-9341-751C-100B-33C90DEC88E2}"/>
          </ac:picMkLst>
        </pc:picChg>
        <pc:picChg chg="del">
          <ac:chgData name="Yvonne Tsai 蔡亞彣" userId="8f1c54c7-c199-4e8e-aa94-a666be70c841" providerId="ADAL" clId="{6BF2BE22-A50B-45AB-AA9E-9ACEDE4BF1A5}" dt="2022-09-15T06:51:28.796" v="3" actId="478"/>
          <ac:picMkLst>
            <pc:docMk/>
            <pc:sldMk cId="2772256101" sldId="1551"/>
            <ac:picMk id="19" creationId="{8C96A1C3-31B5-B7D7-8C96-45DBA0C77873}"/>
          </ac:picMkLst>
        </pc:picChg>
        <pc:picChg chg="del">
          <ac:chgData name="Yvonne Tsai 蔡亞彣" userId="8f1c54c7-c199-4e8e-aa94-a666be70c841" providerId="ADAL" clId="{6BF2BE22-A50B-45AB-AA9E-9ACEDE4BF1A5}" dt="2022-09-15T06:51:28.796" v="3" actId="478"/>
          <ac:picMkLst>
            <pc:docMk/>
            <pc:sldMk cId="2772256101" sldId="1551"/>
            <ac:picMk id="20" creationId="{3793290C-3EAA-783B-3F25-8BD0D2AF6B11}"/>
          </ac:picMkLst>
        </pc:picChg>
        <pc:picChg chg="add mod">
          <ac:chgData name="Yvonne Tsai 蔡亞彣" userId="8f1c54c7-c199-4e8e-aa94-a666be70c841" providerId="ADAL" clId="{6BF2BE22-A50B-45AB-AA9E-9ACEDE4BF1A5}" dt="2022-09-15T06:51:30.650" v="4"/>
          <ac:picMkLst>
            <pc:docMk/>
            <pc:sldMk cId="2772256101" sldId="1551"/>
            <ac:picMk id="25" creationId="{52C80068-348A-6026-0F60-590502FEF120}"/>
          </ac:picMkLst>
        </pc:picChg>
        <pc:picChg chg="add mod">
          <ac:chgData name="Yvonne Tsai 蔡亞彣" userId="8f1c54c7-c199-4e8e-aa94-a666be70c841" providerId="ADAL" clId="{6BF2BE22-A50B-45AB-AA9E-9ACEDE4BF1A5}" dt="2022-09-15T06:51:30.650" v="4"/>
          <ac:picMkLst>
            <pc:docMk/>
            <pc:sldMk cId="2772256101" sldId="1551"/>
            <ac:picMk id="28" creationId="{BB472FAD-2F7B-287D-D2EE-D39BAD736115}"/>
          </ac:picMkLst>
        </pc:picChg>
        <pc:picChg chg="add mod">
          <ac:chgData name="Yvonne Tsai 蔡亞彣" userId="8f1c54c7-c199-4e8e-aa94-a666be70c841" providerId="ADAL" clId="{6BF2BE22-A50B-45AB-AA9E-9ACEDE4BF1A5}" dt="2022-09-15T06:51:30.650" v="4"/>
          <ac:picMkLst>
            <pc:docMk/>
            <pc:sldMk cId="2772256101" sldId="1551"/>
            <ac:picMk id="30" creationId="{C48BC5BF-72BE-1994-58D5-3CB8AC49CD91}"/>
          </ac:picMkLst>
        </pc:picChg>
        <pc:picChg chg="add mod">
          <ac:chgData name="Yvonne Tsai 蔡亞彣" userId="8f1c54c7-c199-4e8e-aa94-a666be70c841" providerId="ADAL" clId="{6BF2BE22-A50B-45AB-AA9E-9ACEDE4BF1A5}" dt="2022-09-15T06:51:30.650" v="4"/>
          <ac:picMkLst>
            <pc:docMk/>
            <pc:sldMk cId="2772256101" sldId="1551"/>
            <ac:picMk id="31" creationId="{DE8F775F-F852-320C-F59B-22F2BD2A1B46}"/>
          </ac:picMkLst>
        </pc:picChg>
        <pc:picChg chg="add mod">
          <ac:chgData name="Yvonne Tsai 蔡亞彣" userId="8f1c54c7-c199-4e8e-aa94-a666be70c841" providerId="ADAL" clId="{6BF2BE22-A50B-45AB-AA9E-9ACEDE4BF1A5}" dt="2022-09-15T06:51:30.650" v="4"/>
          <ac:picMkLst>
            <pc:docMk/>
            <pc:sldMk cId="2772256101" sldId="1551"/>
            <ac:picMk id="35" creationId="{ABE48161-0766-6690-4E01-D29D221E959E}"/>
          </ac:picMkLst>
        </pc:picChg>
        <pc:picChg chg="add mod">
          <ac:chgData name="Yvonne Tsai 蔡亞彣" userId="8f1c54c7-c199-4e8e-aa94-a666be70c841" providerId="ADAL" clId="{6BF2BE22-A50B-45AB-AA9E-9ACEDE4BF1A5}" dt="2022-09-15T06:51:30.650" v="4"/>
          <ac:picMkLst>
            <pc:docMk/>
            <pc:sldMk cId="2772256101" sldId="1551"/>
            <ac:picMk id="36" creationId="{E27918B4-D171-DA6C-D3EC-01B8CF517C37}"/>
          </ac:picMkLst>
        </pc:picChg>
        <pc:picChg chg="add mod">
          <ac:chgData name="Yvonne Tsai 蔡亞彣" userId="8f1c54c7-c199-4e8e-aa94-a666be70c841" providerId="ADAL" clId="{6BF2BE22-A50B-45AB-AA9E-9ACEDE4BF1A5}" dt="2022-09-15T06:51:30.650" v="4"/>
          <ac:picMkLst>
            <pc:docMk/>
            <pc:sldMk cId="2772256101" sldId="1551"/>
            <ac:picMk id="37" creationId="{4A976328-BB79-3FF8-2F50-3EEB9B2432BC}"/>
          </ac:picMkLst>
        </pc:picChg>
        <pc:picChg chg="add mod">
          <ac:chgData name="Yvonne Tsai 蔡亞彣" userId="8f1c54c7-c199-4e8e-aa94-a666be70c841" providerId="ADAL" clId="{6BF2BE22-A50B-45AB-AA9E-9ACEDE4BF1A5}" dt="2022-09-15T06:51:30.650" v="4"/>
          <ac:picMkLst>
            <pc:docMk/>
            <pc:sldMk cId="2772256101" sldId="1551"/>
            <ac:picMk id="38" creationId="{FE348A89-7609-FFC7-6038-68AB8C423A5A}"/>
          </ac:picMkLst>
        </pc:picChg>
        <pc:picChg chg="del">
          <ac:chgData name="Yvonne Tsai 蔡亞彣" userId="8f1c54c7-c199-4e8e-aa94-a666be70c841" providerId="ADAL" clId="{6BF2BE22-A50B-45AB-AA9E-9ACEDE4BF1A5}" dt="2022-09-15T06:51:28.796" v="3" actId="478"/>
          <ac:picMkLst>
            <pc:docMk/>
            <pc:sldMk cId="2772256101" sldId="1551"/>
            <ac:picMk id="39" creationId="{18658972-CEA9-86F3-1139-23451478E48E}"/>
          </ac:picMkLst>
        </pc:picChg>
        <pc:picChg chg="del">
          <ac:chgData name="Yvonne Tsai 蔡亞彣" userId="8f1c54c7-c199-4e8e-aa94-a666be70c841" providerId="ADAL" clId="{6BF2BE22-A50B-45AB-AA9E-9ACEDE4BF1A5}" dt="2022-09-15T06:51:28.796" v="3" actId="478"/>
          <ac:picMkLst>
            <pc:docMk/>
            <pc:sldMk cId="2772256101" sldId="1551"/>
            <ac:picMk id="41" creationId="{20BC998C-17F3-BAFB-DA23-7FB7912871B5}"/>
          </ac:picMkLst>
        </pc:picChg>
        <pc:picChg chg="add mod">
          <ac:chgData name="Yvonne Tsai 蔡亞彣" userId="8f1c54c7-c199-4e8e-aa94-a666be70c841" providerId="ADAL" clId="{6BF2BE22-A50B-45AB-AA9E-9ACEDE4BF1A5}" dt="2022-09-15T06:51:30.650" v="4"/>
          <ac:picMkLst>
            <pc:docMk/>
            <pc:sldMk cId="2772256101" sldId="1551"/>
            <ac:picMk id="43" creationId="{33D2DF4F-F2B8-E45C-AE2C-3CE6732D7CB8}"/>
          </ac:picMkLst>
        </pc:picChg>
        <pc:picChg chg="del">
          <ac:chgData name="Yvonne Tsai 蔡亞彣" userId="8f1c54c7-c199-4e8e-aa94-a666be70c841" providerId="ADAL" clId="{6BF2BE22-A50B-45AB-AA9E-9ACEDE4BF1A5}" dt="2022-09-15T06:51:28.796" v="3" actId="478"/>
          <ac:picMkLst>
            <pc:docMk/>
            <pc:sldMk cId="2772256101" sldId="1551"/>
            <ac:picMk id="47" creationId="{938EA2A1-2EFD-E4BE-C5D3-531D63097AB5}"/>
          </ac:picMkLst>
        </pc:picChg>
        <pc:picChg chg="add mod">
          <ac:chgData name="Yvonne Tsai 蔡亞彣" userId="8f1c54c7-c199-4e8e-aa94-a666be70c841" providerId="ADAL" clId="{6BF2BE22-A50B-45AB-AA9E-9ACEDE4BF1A5}" dt="2022-09-15T06:51:30.650" v="4"/>
          <ac:picMkLst>
            <pc:docMk/>
            <pc:sldMk cId="2772256101" sldId="1551"/>
            <ac:picMk id="52" creationId="{5BE64183-9FAE-F659-A406-DC172F1A2CA6}"/>
          </ac:picMkLst>
        </pc:picChg>
        <pc:picChg chg="add mod">
          <ac:chgData name="Yvonne Tsai 蔡亞彣" userId="8f1c54c7-c199-4e8e-aa94-a666be70c841" providerId="ADAL" clId="{6BF2BE22-A50B-45AB-AA9E-9ACEDE4BF1A5}" dt="2022-09-15T06:51:30.650" v="4"/>
          <ac:picMkLst>
            <pc:docMk/>
            <pc:sldMk cId="2772256101" sldId="1551"/>
            <ac:picMk id="53" creationId="{A27296E5-A3A7-E2E2-A1A7-613888C67488}"/>
          </ac:picMkLst>
        </pc:picChg>
        <pc:picChg chg="del">
          <ac:chgData name="Yvonne Tsai 蔡亞彣" userId="8f1c54c7-c199-4e8e-aa94-a666be70c841" providerId="ADAL" clId="{6BF2BE22-A50B-45AB-AA9E-9ACEDE4BF1A5}" dt="2022-09-15T06:51:28.796" v="3" actId="478"/>
          <ac:picMkLst>
            <pc:docMk/>
            <pc:sldMk cId="2772256101" sldId="1551"/>
            <ac:picMk id="54" creationId="{2273BADA-5B18-4D7F-93EC-C2B5297DD7A6}"/>
          </ac:picMkLst>
        </pc:picChg>
        <pc:picChg chg="del">
          <ac:chgData name="Yvonne Tsai 蔡亞彣" userId="8f1c54c7-c199-4e8e-aa94-a666be70c841" providerId="ADAL" clId="{6BF2BE22-A50B-45AB-AA9E-9ACEDE4BF1A5}" dt="2022-09-15T06:51:28.796" v="3" actId="478"/>
          <ac:picMkLst>
            <pc:docMk/>
            <pc:sldMk cId="2772256101" sldId="1551"/>
            <ac:picMk id="55" creationId="{0EE616F2-0159-4E44-812A-2F9FAFB2B70D}"/>
          </ac:picMkLst>
        </pc:picChg>
        <pc:picChg chg="add mod">
          <ac:chgData name="Yvonne Tsai 蔡亞彣" userId="8f1c54c7-c199-4e8e-aa94-a666be70c841" providerId="ADAL" clId="{6BF2BE22-A50B-45AB-AA9E-9ACEDE4BF1A5}" dt="2022-09-15T06:51:30.650" v="4"/>
          <ac:picMkLst>
            <pc:docMk/>
            <pc:sldMk cId="2772256101" sldId="1551"/>
            <ac:picMk id="56" creationId="{04CA41D3-A808-40D9-DAAF-C0142B71CA50}"/>
          </ac:picMkLst>
        </pc:picChg>
        <pc:picChg chg="del">
          <ac:chgData name="Yvonne Tsai 蔡亞彣" userId="8f1c54c7-c199-4e8e-aa94-a666be70c841" providerId="ADAL" clId="{6BF2BE22-A50B-45AB-AA9E-9ACEDE4BF1A5}" dt="2022-09-15T06:51:28.796" v="3" actId="478"/>
          <ac:picMkLst>
            <pc:docMk/>
            <pc:sldMk cId="2772256101" sldId="1551"/>
            <ac:picMk id="57" creationId="{79C07A09-FBBD-474F-8DE3-A190F1EC76B4}"/>
          </ac:picMkLst>
        </pc:picChg>
        <pc:picChg chg="add mod">
          <ac:chgData name="Yvonne Tsai 蔡亞彣" userId="8f1c54c7-c199-4e8e-aa94-a666be70c841" providerId="ADAL" clId="{6BF2BE22-A50B-45AB-AA9E-9ACEDE4BF1A5}" dt="2022-09-15T06:51:30.650" v="4"/>
          <ac:picMkLst>
            <pc:docMk/>
            <pc:sldMk cId="2772256101" sldId="1551"/>
            <ac:picMk id="58" creationId="{5CFB87BB-B346-9053-F36C-6B01C31C5A51}"/>
          </ac:picMkLst>
        </pc:picChg>
        <pc:picChg chg="del">
          <ac:chgData name="Yvonne Tsai 蔡亞彣" userId="8f1c54c7-c199-4e8e-aa94-a666be70c841" providerId="ADAL" clId="{6BF2BE22-A50B-45AB-AA9E-9ACEDE4BF1A5}" dt="2022-09-15T06:51:28.796" v="3" actId="478"/>
          <ac:picMkLst>
            <pc:docMk/>
            <pc:sldMk cId="2772256101" sldId="1551"/>
            <ac:picMk id="59" creationId="{E23A43C4-5DBF-47B6-A8C7-44B7AA238016}"/>
          </ac:picMkLst>
        </pc:picChg>
        <pc:picChg chg="mod">
          <ac:chgData name="Yvonne Tsai 蔡亞彣" userId="8f1c54c7-c199-4e8e-aa94-a666be70c841" providerId="ADAL" clId="{6BF2BE22-A50B-45AB-AA9E-9ACEDE4BF1A5}" dt="2022-09-15T06:51:30.650" v="4"/>
          <ac:picMkLst>
            <pc:docMk/>
            <pc:sldMk cId="2772256101" sldId="1551"/>
            <ac:picMk id="64" creationId="{8DA0CEA6-3E82-8657-4454-41BE59D80414}"/>
          </ac:picMkLst>
        </pc:picChg>
        <pc:picChg chg="del">
          <ac:chgData name="Yvonne Tsai 蔡亞彣" userId="8f1c54c7-c199-4e8e-aa94-a666be70c841" providerId="ADAL" clId="{6BF2BE22-A50B-45AB-AA9E-9ACEDE4BF1A5}" dt="2022-09-15T06:51:28.796" v="3" actId="478"/>
          <ac:picMkLst>
            <pc:docMk/>
            <pc:sldMk cId="2772256101" sldId="1551"/>
            <ac:picMk id="65" creationId="{54F3C608-4139-4DAA-A2A2-AA16FE0F8BF2}"/>
          </ac:picMkLst>
        </pc:picChg>
        <pc:picChg chg="del">
          <ac:chgData name="Yvonne Tsai 蔡亞彣" userId="8f1c54c7-c199-4e8e-aa94-a666be70c841" providerId="ADAL" clId="{6BF2BE22-A50B-45AB-AA9E-9ACEDE4BF1A5}" dt="2022-09-15T06:51:28.796" v="3" actId="478"/>
          <ac:picMkLst>
            <pc:docMk/>
            <pc:sldMk cId="2772256101" sldId="1551"/>
            <ac:picMk id="66" creationId="{1EF70848-F787-C223-FED5-4BDA3C37254C}"/>
          </ac:picMkLst>
        </pc:picChg>
        <pc:picChg chg="mod">
          <ac:chgData name="Yvonne Tsai 蔡亞彣" userId="8f1c54c7-c199-4e8e-aa94-a666be70c841" providerId="ADAL" clId="{6BF2BE22-A50B-45AB-AA9E-9ACEDE4BF1A5}" dt="2022-09-15T06:51:30.650" v="4"/>
          <ac:picMkLst>
            <pc:docMk/>
            <pc:sldMk cId="2772256101" sldId="1551"/>
            <ac:picMk id="70" creationId="{206B2892-8A46-A121-8192-D7CC3A3A4E72}"/>
          </ac:picMkLst>
        </pc:picChg>
        <pc:picChg chg="mod">
          <ac:chgData name="Yvonne Tsai 蔡亞彣" userId="8f1c54c7-c199-4e8e-aa94-a666be70c841" providerId="ADAL" clId="{6BF2BE22-A50B-45AB-AA9E-9ACEDE4BF1A5}" dt="2022-09-15T06:51:30.650" v="4"/>
          <ac:picMkLst>
            <pc:docMk/>
            <pc:sldMk cId="2772256101" sldId="1551"/>
            <ac:picMk id="80" creationId="{59E24B63-7695-8049-C07A-C1BA9C5917ED}"/>
          </ac:picMkLst>
        </pc:picChg>
        <pc:picChg chg="mod">
          <ac:chgData name="Yvonne Tsai 蔡亞彣" userId="8f1c54c7-c199-4e8e-aa94-a666be70c841" providerId="ADAL" clId="{6BF2BE22-A50B-45AB-AA9E-9ACEDE4BF1A5}" dt="2022-09-15T06:51:30.650" v="4"/>
          <ac:picMkLst>
            <pc:docMk/>
            <pc:sldMk cId="2772256101" sldId="1551"/>
            <ac:picMk id="81" creationId="{9C56D792-ABCF-B32D-47A6-B9A221B848C0}"/>
          </ac:picMkLst>
        </pc:picChg>
        <pc:picChg chg="del">
          <ac:chgData name="Yvonne Tsai 蔡亞彣" userId="8f1c54c7-c199-4e8e-aa94-a666be70c841" providerId="ADAL" clId="{6BF2BE22-A50B-45AB-AA9E-9ACEDE4BF1A5}" dt="2022-09-15T06:51:28.796" v="3" actId="478"/>
          <ac:picMkLst>
            <pc:docMk/>
            <pc:sldMk cId="2772256101" sldId="1551"/>
            <ac:picMk id="82" creationId="{FD6D3CD2-3A2F-34CA-61B5-1ECF7EDA1622}"/>
          </ac:picMkLst>
        </pc:picChg>
        <pc:picChg chg="del">
          <ac:chgData name="Yvonne Tsai 蔡亞彣" userId="8f1c54c7-c199-4e8e-aa94-a666be70c841" providerId="ADAL" clId="{6BF2BE22-A50B-45AB-AA9E-9ACEDE4BF1A5}" dt="2022-09-15T06:51:28.796" v="3" actId="478"/>
          <ac:picMkLst>
            <pc:docMk/>
            <pc:sldMk cId="2772256101" sldId="1551"/>
            <ac:picMk id="85" creationId="{D3868272-580A-0EDA-026E-89352A60416C}"/>
          </ac:picMkLst>
        </pc:picChg>
        <pc:picChg chg="mod">
          <ac:chgData name="Yvonne Tsai 蔡亞彣" userId="8f1c54c7-c199-4e8e-aa94-a666be70c841" providerId="ADAL" clId="{6BF2BE22-A50B-45AB-AA9E-9ACEDE4BF1A5}" dt="2022-09-15T06:51:30.650" v="4"/>
          <ac:picMkLst>
            <pc:docMk/>
            <pc:sldMk cId="2772256101" sldId="1551"/>
            <ac:picMk id="90" creationId="{92CA0379-2ABB-F487-3E5B-4D2F842B20C5}"/>
          </ac:picMkLst>
        </pc:picChg>
        <pc:picChg chg="mod">
          <ac:chgData name="Yvonne Tsai 蔡亞彣" userId="8f1c54c7-c199-4e8e-aa94-a666be70c841" providerId="ADAL" clId="{6BF2BE22-A50B-45AB-AA9E-9ACEDE4BF1A5}" dt="2022-09-15T06:51:30.650" v="4"/>
          <ac:picMkLst>
            <pc:docMk/>
            <pc:sldMk cId="2772256101" sldId="1551"/>
            <ac:picMk id="91" creationId="{DE130484-18CF-3E57-B3E0-DAE8CC45A8D8}"/>
          </ac:picMkLst>
        </pc:picChg>
        <pc:picChg chg="add mod">
          <ac:chgData name="Yvonne Tsai 蔡亞彣" userId="8f1c54c7-c199-4e8e-aa94-a666be70c841" providerId="ADAL" clId="{6BF2BE22-A50B-45AB-AA9E-9ACEDE4BF1A5}" dt="2022-09-15T06:51:30.650" v="4"/>
          <ac:picMkLst>
            <pc:docMk/>
            <pc:sldMk cId="2772256101" sldId="1551"/>
            <ac:picMk id="93" creationId="{9C77CC4D-DC51-EABC-C1AB-072481473B0A}"/>
          </ac:picMkLst>
        </pc:picChg>
        <pc:picChg chg="add mod">
          <ac:chgData name="Yvonne Tsai 蔡亞彣" userId="8f1c54c7-c199-4e8e-aa94-a666be70c841" providerId="ADAL" clId="{6BF2BE22-A50B-45AB-AA9E-9ACEDE4BF1A5}" dt="2022-09-15T06:51:30.650" v="4"/>
          <ac:picMkLst>
            <pc:docMk/>
            <pc:sldMk cId="2772256101" sldId="1551"/>
            <ac:picMk id="94" creationId="{1FA728FB-1CBA-3EDC-65FD-6ABA161B9075}"/>
          </ac:picMkLst>
        </pc:picChg>
        <pc:picChg chg="add mod">
          <ac:chgData name="Yvonne Tsai 蔡亞彣" userId="8f1c54c7-c199-4e8e-aa94-a666be70c841" providerId="ADAL" clId="{6BF2BE22-A50B-45AB-AA9E-9ACEDE4BF1A5}" dt="2022-09-15T06:51:30.650" v="4"/>
          <ac:picMkLst>
            <pc:docMk/>
            <pc:sldMk cId="2772256101" sldId="1551"/>
            <ac:picMk id="95" creationId="{4D7F60ED-1971-BB72-FB38-9DC4FB289B24}"/>
          </ac:picMkLst>
        </pc:picChg>
        <pc:picChg chg="add mod">
          <ac:chgData name="Yvonne Tsai 蔡亞彣" userId="8f1c54c7-c199-4e8e-aa94-a666be70c841" providerId="ADAL" clId="{6BF2BE22-A50B-45AB-AA9E-9ACEDE4BF1A5}" dt="2022-09-15T06:51:30.650" v="4"/>
          <ac:picMkLst>
            <pc:docMk/>
            <pc:sldMk cId="2772256101" sldId="1551"/>
            <ac:picMk id="98" creationId="{4C0A6DE1-C620-9984-84A4-4A8E976AAB67}"/>
          </ac:picMkLst>
        </pc:picChg>
        <pc:picChg chg="add mod">
          <ac:chgData name="Yvonne Tsai 蔡亞彣" userId="8f1c54c7-c199-4e8e-aa94-a666be70c841" providerId="ADAL" clId="{6BF2BE22-A50B-45AB-AA9E-9ACEDE4BF1A5}" dt="2022-09-15T06:51:30.650" v="4"/>
          <ac:picMkLst>
            <pc:docMk/>
            <pc:sldMk cId="2772256101" sldId="1551"/>
            <ac:picMk id="99" creationId="{CA3E28FD-A93B-2F90-1767-DC28099CF50D}"/>
          </ac:picMkLst>
        </pc:picChg>
        <pc:picChg chg="add mod">
          <ac:chgData name="Yvonne Tsai 蔡亞彣" userId="8f1c54c7-c199-4e8e-aa94-a666be70c841" providerId="ADAL" clId="{6BF2BE22-A50B-45AB-AA9E-9ACEDE4BF1A5}" dt="2022-09-15T06:51:30.650" v="4"/>
          <ac:picMkLst>
            <pc:docMk/>
            <pc:sldMk cId="2772256101" sldId="1551"/>
            <ac:picMk id="100" creationId="{5C44AB7A-D8E6-DB57-D2CC-3D289329B505}"/>
          </ac:picMkLst>
        </pc:picChg>
        <pc:picChg chg="add mod">
          <ac:chgData name="Yvonne Tsai 蔡亞彣" userId="8f1c54c7-c199-4e8e-aa94-a666be70c841" providerId="ADAL" clId="{6BF2BE22-A50B-45AB-AA9E-9ACEDE4BF1A5}" dt="2022-09-15T06:51:30.650" v="4"/>
          <ac:picMkLst>
            <pc:docMk/>
            <pc:sldMk cId="2772256101" sldId="1551"/>
            <ac:picMk id="101" creationId="{5A666525-80EA-32C5-DD6F-4EF8061AA5B3}"/>
          </ac:picMkLst>
        </pc:picChg>
        <pc:picChg chg="add mod">
          <ac:chgData name="Yvonne Tsai 蔡亞彣" userId="8f1c54c7-c199-4e8e-aa94-a666be70c841" providerId="ADAL" clId="{6BF2BE22-A50B-45AB-AA9E-9ACEDE4BF1A5}" dt="2022-09-15T06:51:30.650" v="4"/>
          <ac:picMkLst>
            <pc:docMk/>
            <pc:sldMk cId="2772256101" sldId="1551"/>
            <ac:picMk id="102" creationId="{9C77D8AC-A111-7C68-D135-B3B534791E8C}"/>
          </ac:picMkLst>
        </pc:picChg>
        <pc:picChg chg="add mod">
          <ac:chgData name="Yvonne Tsai 蔡亞彣" userId="8f1c54c7-c199-4e8e-aa94-a666be70c841" providerId="ADAL" clId="{6BF2BE22-A50B-45AB-AA9E-9ACEDE4BF1A5}" dt="2022-09-15T06:51:30.650" v="4"/>
          <ac:picMkLst>
            <pc:docMk/>
            <pc:sldMk cId="2772256101" sldId="1551"/>
            <ac:picMk id="103" creationId="{2E76A530-E9EA-DB2F-5547-E80FD250DF74}"/>
          </ac:picMkLst>
        </pc:picChg>
        <pc:picChg chg="add mod">
          <ac:chgData name="Yvonne Tsai 蔡亞彣" userId="8f1c54c7-c199-4e8e-aa94-a666be70c841" providerId="ADAL" clId="{6BF2BE22-A50B-45AB-AA9E-9ACEDE4BF1A5}" dt="2022-09-15T06:51:30.650" v="4"/>
          <ac:picMkLst>
            <pc:docMk/>
            <pc:sldMk cId="2772256101" sldId="1551"/>
            <ac:picMk id="104" creationId="{8DDCA4B9-0AE6-AA07-B0E7-32C47BB1C5E5}"/>
          </ac:picMkLst>
        </pc:picChg>
        <pc:picChg chg="add mod">
          <ac:chgData name="Yvonne Tsai 蔡亞彣" userId="8f1c54c7-c199-4e8e-aa94-a666be70c841" providerId="ADAL" clId="{6BF2BE22-A50B-45AB-AA9E-9ACEDE4BF1A5}" dt="2022-09-15T06:51:30.650" v="4"/>
          <ac:picMkLst>
            <pc:docMk/>
            <pc:sldMk cId="2772256101" sldId="1551"/>
            <ac:picMk id="105" creationId="{6322D121-86D9-1DF4-82F5-E56D3B53FF73}"/>
          </ac:picMkLst>
        </pc:picChg>
      </pc:sldChg>
      <pc:sldChg chg="addSp delSp del mod">
        <pc:chgData name="Yvonne Tsai 蔡亞彣" userId="8f1c54c7-c199-4e8e-aa94-a666be70c841" providerId="ADAL" clId="{6BF2BE22-A50B-45AB-AA9E-9ACEDE4BF1A5}" dt="2022-09-15T07:22:54.371" v="17" actId="47"/>
        <pc:sldMkLst>
          <pc:docMk/>
          <pc:sldMk cId="212741038" sldId="1552"/>
        </pc:sldMkLst>
        <pc:spChg chg="del">
          <ac:chgData name="Yvonne Tsai 蔡亞彣" userId="8f1c54c7-c199-4e8e-aa94-a666be70c841" providerId="ADAL" clId="{6BF2BE22-A50B-45AB-AA9E-9ACEDE4BF1A5}" dt="2022-09-15T06:52:00.956" v="5" actId="478"/>
          <ac:spMkLst>
            <pc:docMk/>
            <pc:sldMk cId="212741038" sldId="1552"/>
            <ac:spMk id="3" creationId="{103439D8-36DB-4175-BA7E-D46824E43D01}"/>
          </ac:spMkLst>
        </pc:spChg>
        <pc:spChg chg="add">
          <ac:chgData name="Yvonne Tsai 蔡亞彣" userId="8f1c54c7-c199-4e8e-aa94-a666be70c841" providerId="ADAL" clId="{6BF2BE22-A50B-45AB-AA9E-9ACEDE4BF1A5}" dt="2022-09-15T06:52:01.688" v="6" actId="22"/>
          <ac:spMkLst>
            <pc:docMk/>
            <pc:sldMk cId="212741038" sldId="1552"/>
            <ac:spMk id="10" creationId="{7E7DADB4-F6C6-89C6-65C7-8D3C52088395}"/>
          </ac:spMkLst>
        </pc:spChg>
        <pc:spChg chg="add">
          <ac:chgData name="Yvonne Tsai 蔡亞彣" userId="8f1c54c7-c199-4e8e-aa94-a666be70c841" providerId="ADAL" clId="{6BF2BE22-A50B-45AB-AA9E-9ACEDE4BF1A5}" dt="2022-09-15T06:52:01.688" v="6" actId="22"/>
          <ac:spMkLst>
            <pc:docMk/>
            <pc:sldMk cId="212741038" sldId="1552"/>
            <ac:spMk id="12" creationId="{7A9F8704-EBC2-3E33-C6BF-5EBAD23E1669}"/>
          </ac:spMkLst>
        </pc:spChg>
        <pc:spChg chg="add">
          <ac:chgData name="Yvonne Tsai 蔡亞彣" userId="8f1c54c7-c199-4e8e-aa94-a666be70c841" providerId="ADAL" clId="{6BF2BE22-A50B-45AB-AA9E-9ACEDE4BF1A5}" dt="2022-09-15T06:52:01.688" v="6" actId="22"/>
          <ac:spMkLst>
            <pc:docMk/>
            <pc:sldMk cId="212741038" sldId="1552"/>
            <ac:spMk id="14" creationId="{CD260F5C-D4F1-7002-4FDD-0365C747D5CE}"/>
          </ac:spMkLst>
        </pc:spChg>
        <pc:spChg chg="add">
          <ac:chgData name="Yvonne Tsai 蔡亞彣" userId="8f1c54c7-c199-4e8e-aa94-a666be70c841" providerId="ADAL" clId="{6BF2BE22-A50B-45AB-AA9E-9ACEDE4BF1A5}" dt="2022-09-15T06:52:01.688" v="6" actId="22"/>
          <ac:spMkLst>
            <pc:docMk/>
            <pc:sldMk cId="212741038" sldId="1552"/>
            <ac:spMk id="16" creationId="{B296CB3E-DBDD-A4F6-2771-D63CDDEB63AE}"/>
          </ac:spMkLst>
        </pc:spChg>
        <pc:spChg chg="del">
          <ac:chgData name="Yvonne Tsai 蔡亞彣" userId="8f1c54c7-c199-4e8e-aa94-a666be70c841" providerId="ADAL" clId="{6BF2BE22-A50B-45AB-AA9E-9ACEDE4BF1A5}" dt="2022-09-15T06:52:00.956" v="5" actId="478"/>
          <ac:spMkLst>
            <pc:docMk/>
            <pc:sldMk cId="212741038" sldId="1552"/>
            <ac:spMk id="26" creationId="{77416967-9205-49AE-AC65-4FBF83C2165E}"/>
          </ac:spMkLst>
        </pc:spChg>
        <pc:spChg chg="add">
          <ac:chgData name="Yvonne Tsai 蔡亞彣" userId="8f1c54c7-c199-4e8e-aa94-a666be70c841" providerId="ADAL" clId="{6BF2BE22-A50B-45AB-AA9E-9ACEDE4BF1A5}" dt="2022-09-15T06:52:01.688" v="6" actId="22"/>
          <ac:spMkLst>
            <pc:docMk/>
            <pc:sldMk cId="212741038" sldId="1552"/>
            <ac:spMk id="29" creationId="{A6406B4E-B4CC-4DD4-67E8-69065E811DD2}"/>
          </ac:spMkLst>
        </pc:spChg>
        <pc:spChg chg="del">
          <ac:chgData name="Yvonne Tsai 蔡亞彣" userId="8f1c54c7-c199-4e8e-aa94-a666be70c841" providerId="ADAL" clId="{6BF2BE22-A50B-45AB-AA9E-9ACEDE4BF1A5}" dt="2022-09-15T06:52:00.956" v="5" actId="478"/>
          <ac:spMkLst>
            <pc:docMk/>
            <pc:sldMk cId="212741038" sldId="1552"/>
            <ac:spMk id="30" creationId="{F708FDB4-7543-4172-B20B-0EBDC0BFB4B1}"/>
          </ac:spMkLst>
        </pc:spChg>
        <pc:spChg chg="del">
          <ac:chgData name="Yvonne Tsai 蔡亞彣" userId="8f1c54c7-c199-4e8e-aa94-a666be70c841" providerId="ADAL" clId="{6BF2BE22-A50B-45AB-AA9E-9ACEDE4BF1A5}" dt="2022-09-15T06:52:00.956" v="5" actId="478"/>
          <ac:spMkLst>
            <pc:docMk/>
            <pc:sldMk cId="212741038" sldId="1552"/>
            <ac:spMk id="31" creationId="{BB94391E-49AD-4607-BCA6-B644C07EA13A}"/>
          </ac:spMkLst>
        </pc:spChg>
        <pc:spChg chg="del">
          <ac:chgData name="Yvonne Tsai 蔡亞彣" userId="8f1c54c7-c199-4e8e-aa94-a666be70c841" providerId="ADAL" clId="{6BF2BE22-A50B-45AB-AA9E-9ACEDE4BF1A5}" dt="2022-09-15T06:52:00.956" v="5" actId="478"/>
          <ac:spMkLst>
            <pc:docMk/>
            <pc:sldMk cId="212741038" sldId="1552"/>
            <ac:spMk id="32" creationId="{48E593FF-90CD-4217-BDF2-1300B322FFB4}"/>
          </ac:spMkLst>
        </pc:spChg>
        <pc:spChg chg="del">
          <ac:chgData name="Yvonne Tsai 蔡亞彣" userId="8f1c54c7-c199-4e8e-aa94-a666be70c841" providerId="ADAL" clId="{6BF2BE22-A50B-45AB-AA9E-9ACEDE4BF1A5}" dt="2022-09-15T06:52:00.956" v="5" actId="478"/>
          <ac:spMkLst>
            <pc:docMk/>
            <pc:sldMk cId="212741038" sldId="1552"/>
            <ac:spMk id="33" creationId="{A418832C-EA8C-4ECB-9A8F-21E425537D11}"/>
          </ac:spMkLst>
        </pc:spChg>
        <pc:spChg chg="del">
          <ac:chgData name="Yvonne Tsai 蔡亞彣" userId="8f1c54c7-c199-4e8e-aa94-a666be70c841" providerId="ADAL" clId="{6BF2BE22-A50B-45AB-AA9E-9ACEDE4BF1A5}" dt="2022-09-15T06:52:00.956" v="5" actId="478"/>
          <ac:spMkLst>
            <pc:docMk/>
            <pc:sldMk cId="212741038" sldId="1552"/>
            <ac:spMk id="39" creationId="{9217272C-FFEF-4EC7-8681-788E845CD00C}"/>
          </ac:spMkLst>
        </pc:spChg>
        <pc:spChg chg="add">
          <ac:chgData name="Yvonne Tsai 蔡亞彣" userId="8f1c54c7-c199-4e8e-aa94-a666be70c841" providerId="ADAL" clId="{6BF2BE22-A50B-45AB-AA9E-9ACEDE4BF1A5}" dt="2022-09-15T06:52:01.688" v="6" actId="22"/>
          <ac:spMkLst>
            <pc:docMk/>
            <pc:sldMk cId="212741038" sldId="1552"/>
            <ac:spMk id="40" creationId="{1CC89428-0E0D-EF59-EB74-D50F99F50ABC}"/>
          </ac:spMkLst>
        </pc:spChg>
        <pc:spChg chg="del">
          <ac:chgData name="Yvonne Tsai 蔡亞彣" userId="8f1c54c7-c199-4e8e-aa94-a666be70c841" providerId="ADAL" clId="{6BF2BE22-A50B-45AB-AA9E-9ACEDE4BF1A5}" dt="2022-09-15T06:52:00.956" v="5" actId="478"/>
          <ac:spMkLst>
            <pc:docMk/>
            <pc:sldMk cId="212741038" sldId="1552"/>
            <ac:spMk id="41" creationId="{0C5B3054-C399-4504-971A-C2C7D663E03D}"/>
          </ac:spMkLst>
        </pc:spChg>
        <pc:spChg chg="del">
          <ac:chgData name="Yvonne Tsai 蔡亞彣" userId="8f1c54c7-c199-4e8e-aa94-a666be70c841" providerId="ADAL" clId="{6BF2BE22-A50B-45AB-AA9E-9ACEDE4BF1A5}" dt="2022-09-15T06:52:00.956" v="5" actId="478"/>
          <ac:spMkLst>
            <pc:docMk/>
            <pc:sldMk cId="212741038" sldId="1552"/>
            <ac:spMk id="42" creationId="{28D8580B-A384-4B74-A39C-C369494E5606}"/>
          </ac:spMkLst>
        </pc:spChg>
        <pc:spChg chg="add">
          <ac:chgData name="Yvonne Tsai 蔡亞彣" userId="8f1c54c7-c199-4e8e-aa94-a666be70c841" providerId="ADAL" clId="{6BF2BE22-A50B-45AB-AA9E-9ACEDE4BF1A5}" dt="2022-09-15T06:52:01.688" v="6" actId="22"/>
          <ac:spMkLst>
            <pc:docMk/>
            <pc:sldMk cId="212741038" sldId="1552"/>
            <ac:spMk id="44" creationId="{E65B83E3-F4A1-927A-F003-9B4C39B786D6}"/>
          </ac:spMkLst>
        </pc:spChg>
        <pc:spChg chg="del">
          <ac:chgData name="Yvonne Tsai 蔡亞彣" userId="8f1c54c7-c199-4e8e-aa94-a666be70c841" providerId="ADAL" clId="{6BF2BE22-A50B-45AB-AA9E-9ACEDE4BF1A5}" dt="2022-09-15T06:52:00.956" v="5" actId="478"/>
          <ac:spMkLst>
            <pc:docMk/>
            <pc:sldMk cId="212741038" sldId="1552"/>
            <ac:spMk id="45" creationId="{723A8FE8-B582-44D6-8DE8-176E0A79E579}"/>
          </ac:spMkLst>
        </pc:spChg>
        <pc:spChg chg="add">
          <ac:chgData name="Yvonne Tsai 蔡亞彣" userId="8f1c54c7-c199-4e8e-aa94-a666be70c841" providerId="ADAL" clId="{6BF2BE22-A50B-45AB-AA9E-9ACEDE4BF1A5}" dt="2022-09-15T06:52:01.688" v="6" actId="22"/>
          <ac:spMkLst>
            <pc:docMk/>
            <pc:sldMk cId="212741038" sldId="1552"/>
            <ac:spMk id="47" creationId="{79B963C1-609F-324F-FAD5-70625738AF9A}"/>
          </ac:spMkLst>
        </pc:spChg>
        <pc:spChg chg="add">
          <ac:chgData name="Yvonne Tsai 蔡亞彣" userId="8f1c54c7-c199-4e8e-aa94-a666be70c841" providerId="ADAL" clId="{6BF2BE22-A50B-45AB-AA9E-9ACEDE4BF1A5}" dt="2022-09-15T06:52:01.688" v="6" actId="22"/>
          <ac:spMkLst>
            <pc:docMk/>
            <pc:sldMk cId="212741038" sldId="1552"/>
            <ac:spMk id="49" creationId="{EBBBA96D-7930-2349-7B3E-99C2967A1D9F}"/>
          </ac:spMkLst>
        </pc:spChg>
        <pc:spChg chg="add">
          <ac:chgData name="Yvonne Tsai 蔡亞彣" userId="8f1c54c7-c199-4e8e-aa94-a666be70c841" providerId="ADAL" clId="{6BF2BE22-A50B-45AB-AA9E-9ACEDE4BF1A5}" dt="2022-09-15T06:52:01.688" v="6" actId="22"/>
          <ac:spMkLst>
            <pc:docMk/>
            <pc:sldMk cId="212741038" sldId="1552"/>
            <ac:spMk id="51" creationId="{22714D95-B837-854F-12E4-77D0AC313473}"/>
          </ac:spMkLst>
        </pc:spChg>
        <pc:spChg chg="add">
          <ac:chgData name="Yvonne Tsai 蔡亞彣" userId="8f1c54c7-c199-4e8e-aa94-a666be70c841" providerId="ADAL" clId="{6BF2BE22-A50B-45AB-AA9E-9ACEDE4BF1A5}" dt="2022-09-15T06:52:01.688" v="6" actId="22"/>
          <ac:spMkLst>
            <pc:docMk/>
            <pc:sldMk cId="212741038" sldId="1552"/>
            <ac:spMk id="53" creationId="{63ADEA9D-068F-D6A7-D3FE-41D05947A90E}"/>
          </ac:spMkLst>
        </pc:spChg>
        <pc:spChg chg="del">
          <ac:chgData name="Yvonne Tsai 蔡亞彣" userId="8f1c54c7-c199-4e8e-aa94-a666be70c841" providerId="ADAL" clId="{6BF2BE22-A50B-45AB-AA9E-9ACEDE4BF1A5}" dt="2022-09-15T06:52:00.956" v="5" actId="478"/>
          <ac:spMkLst>
            <pc:docMk/>
            <pc:sldMk cId="212741038" sldId="1552"/>
            <ac:spMk id="55" creationId="{264EE29F-327B-4F43-8321-729611FF5C6B}"/>
          </ac:spMkLst>
        </pc:spChg>
        <pc:spChg chg="add">
          <ac:chgData name="Yvonne Tsai 蔡亞彣" userId="8f1c54c7-c199-4e8e-aa94-a666be70c841" providerId="ADAL" clId="{6BF2BE22-A50B-45AB-AA9E-9ACEDE4BF1A5}" dt="2022-09-15T06:52:01.688" v="6" actId="22"/>
          <ac:spMkLst>
            <pc:docMk/>
            <pc:sldMk cId="212741038" sldId="1552"/>
            <ac:spMk id="56" creationId="{25A38706-7671-6581-3C26-39E2CC6637FF}"/>
          </ac:spMkLst>
        </pc:spChg>
        <pc:spChg chg="del">
          <ac:chgData name="Yvonne Tsai 蔡亞彣" userId="8f1c54c7-c199-4e8e-aa94-a666be70c841" providerId="ADAL" clId="{6BF2BE22-A50B-45AB-AA9E-9ACEDE4BF1A5}" dt="2022-09-15T06:52:00.956" v="5" actId="478"/>
          <ac:spMkLst>
            <pc:docMk/>
            <pc:sldMk cId="212741038" sldId="1552"/>
            <ac:spMk id="57" creationId="{4DEB3CED-C5AE-4187-A834-408E79CD3738}"/>
          </ac:spMkLst>
        </pc:spChg>
        <pc:picChg chg="del">
          <ac:chgData name="Yvonne Tsai 蔡亞彣" userId="8f1c54c7-c199-4e8e-aa94-a666be70c841" providerId="ADAL" clId="{6BF2BE22-A50B-45AB-AA9E-9ACEDE4BF1A5}" dt="2022-09-15T06:52:00.956" v="5" actId="478"/>
          <ac:picMkLst>
            <pc:docMk/>
            <pc:sldMk cId="212741038" sldId="1552"/>
            <ac:picMk id="4" creationId="{6ADBF4C4-A7DA-3380-FC7F-96AAD2534E0E}"/>
          </ac:picMkLst>
        </pc:picChg>
        <pc:picChg chg="add">
          <ac:chgData name="Yvonne Tsai 蔡亞彣" userId="8f1c54c7-c199-4e8e-aa94-a666be70c841" providerId="ADAL" clId="{6BF2BE22-A50B-45AB-AA9E-9ACEDE4BF1A5}" dt="2022-09-15T06:52:01.688" v="6" actId="22"/>
          <ac:picMkLst>
            <pc:docMk/>
            <pc:sldMk cId="212741038" sldId="1552"/>
            <ac:picMk id="6" creationId="{8F8FC79D-F419-48AB-3088-55B05A27BF50}"/>
          </ac:picMkLst>
        </pc:picChg>
        <pc:picChg chg="add">
          <ac:chgData name="Yvonne Tsai 蔡亞彣" userId="8f1c54c7-c199-4e8e-aa94-a666be70c841" providerId="ADAL" clId="{6BF2BE22-A50B-45AB-AA9E-9ACEDE4BF1A5}" dt="2022-09-15T06:52:01.688" v="6" actId="22"/>
          <ac:picMkLst>
            <pc:docMk/>
            <pc:sldMk cId="212741038" sldId="1552"/>
            <ac:picMk id="8" creationId="{615C88DE-1320-3CB6-1A05-6D6B15C2B267}"/>
          </ac:picMkLst>
        </pc:picChg>
        <pc:picChg chg="add">
          <ac:chgData name="Yvonne Tsai 蔡亞彣" userId="8f1c54c7-c199-4e8e-aa94-a666be70c841" providerId="ADAL" clId="{6BF2BE22-A50B-45AB-AA9E-9ACEDE4BF1A5}" dt="2022-09-15T06:52:01.688" v="6" actId="22"/>
          <ac:picMkLst>
            <pc:docMk/>
            <pc:sldMk cId="212741038" sldId="1552"/>
            <ac:picMk id="18" creationId="{7CE66019-CA54-0151-CA87-AC8A6761895B}"/>
          </ac:picMkLst>
        </pc:picChg>
        <pc:picChg chg="add">
          <ac:chgData name="Yvonne Tsai 蔡亞彣" userId="8f1c54c7-c199-4e8e-aa94-a666be70c841" providerId="ADAL" clId="{6BF2BE22-A50B-45AB-AA9E-9ACEDE4BF1A5}" dt="2022-09-15T06:52:01.688" v="6" actId="22"/>
          <ac:picMkLst>
            <pc:docMk/>
            <pc:sldMk cId="212741038" sldId="1552"/>
            <ac:picMk id="20" creationId="{4E9707CB-66A3-5B7E-9BE3-CA0F2EE01056}"/>
          </ac:picMkLst>
        </pc:picChg>
        <pc:picChg chg="del">
          <ac:chgData name="Yvonne Tsai 蔡亞彣" userId="8f1c54c7-c199-4e8e-aa94-a666be70c841" providerId="ADAL" clId="{6BF2BE22-A50B-45AB-AA9E-9ACEDE4BF1A5}" dt="2022-09-15T06:52:00.956" v="5" actId="478"/>
          <ac:picMkLst>
            <pc:docMk/>
            <pc:sldMk cId="212741038" sldId="1552"/>
            <ac:picMk id="22" creationId="{4C88F131-A5D1-4ADC-AFE9-355AB4BBCB52}"/>
          </ac:picMkLst>
        </pc:picChg>
        <pc:picChg chg="del">
          <ac:chgData name="Yvonne Tsai 蔡亞彣" userId="8f1c54c7-c199-4e8e-aa94-a666be70c841" providerId="ADAL" clId="{6BF2BE22-A50B-45AB-AA9E-9ACEDE4BF1A5}" dt="2022-09-15T06:52:00.956" v="5" actId="478"/>
          <ac:picMkLst>
            <pc:docMk/>
            <pc:sldMk cId="212741038" sldId="1552"/>
            <ac:picMk id="23" creationId="{F6A4D69A-2378-4C02-8C5E-2C2869D937E6}"/>
          </ac:picMkLst>
        </pc:picChg>
        <pc:picChg chg="add">
          <ac:chgData name="Yvonne Tsai 蔡亞彣" userId="8f1c54c7-c199-4e8e-aa94-a666be70c841" providerId="ADAL" clId="{6BF2BE22-A50B-45AB-AA9E-9ACEDE4BF1A5}" dt="2022-09-15T06:52:01.688" v="6" actId="22"/>
          <ac:picMkLst>
            <pc:docMk/>
            <pc:sldMk cId="212741038" sldId="1552"/>
            <ac:picMk id="24" creationId="{239F3398-506D-858F-3132-31F25612F9EF}"/>
          </ac:picMkLst>
        </pc:picChg>
        <pc:picChg chg="add">
          <ac:chgData name="Yvonne Tsai 蔡亞彣" userId="8f1c54c7-c199-4e8e-aa94-a666be70c841" providerId="ADAL" clId="{6BF2BE22-A50B-45AB-AA9E-9ACEDE4BF1A5}" dt="2022-09-15T06:52:01.688" v="6" actId="22"/>
          <ac:picMkLst>
            <pc:docMk/>
            <pc:sldMk cId="212741038" sldId="1552"/>
            <ac:picMk id="27" creationId="{6B3CCAD2-E4FE-10F2-9560-609FF72DF436}"/>
          </ac:picMkLst>
        </pc:picChg>
        <pc:picChg chg="del">
          <ac:chgData name="Yvonne Tsai 蔡亞彣" userId="8f1c54c7-c199-4e8e-aa94-a666be70c841" providerId="ADAL" clId="{6BF2BE22-A50B-45AB-AA9E-9ACEDE4BF1A5}" dt="2022-09-15T06:52:00.956" v="5" actId="478"/>
          <ac:picMkLst>
            <pc:docMk/>
            <pc:sldMk cId="212741038" sldId="1552"/>
            <ac:picMk id="34" creationId="{293A3705-550D-45C7-B57D-AF9F82956BC3}"/>
          </ac:picMkLst>
        </pc:picChg>
        <pc:picChg chg="del">
          <ac:chgData name="Yvonne Tsai 蔡亞彣" userId="8f1c54c7-c199-4e8e-aa94-a666be70c841" providerId="ADAL" clId="{6BF2BE22-A50B-45AB-AA9E-9ACEDE4BF1A5}" dt="2022-09-15T06:52:00.956" v="5" actId="478"/>
          <ac:picMkLst>
            <pc:docMk/>
            <pc:sldMk cId="212741038" sldId="1552"/>
            <ac:picMk id="35" creationId="{2D460604-6369-4972-B867-B8CD131D1F3A}"/>
          </ac:picMkLst>
        </pc:picChg>
        <pc:picChg chg="del">
          <ac:chgData name="Yvonne Tsai 蔡亞彣" userId="8f1c54c7-c199-4e8e-aa94-a666be70c841" providerId="ADAL" clId="{6BF2BE22-A50B-45AB-AA9E-9ACEDE4BF1A5}" dt="2022-09-15T06:52:00.956" v="5" actId="478"/>
          <ac:picMkLst>
            <pc:docMk/>
            <pc:sldMk cId="212741038" sldId="1552"/>
            <ac:picMk id="36" creationId="{4E9F2891-2D97-4237-8016-0E65AEDC4D4C}"/>
          </ac:picMkLst>
        </pc:picChg>
        <pc:picChg chg="del">
          <ac:chgData name="Yvonne Tsai 蔡亞彣" userId="8f1c54c7-c199-4e8e-aa94-a666be70c841" providerId="ADAL" clId="{6BF2BE22-A50B-45AB-AA9E-9ACEDE4BF1A5}" dt="2022-09-15T06:52:00.956" v="5" actId="478"/>
          <ac:picMkLst>
            <pc:docMk/>
            <pc:sldMk cId="212741038" sldId="1552"/>
            <ac:picMk id="37" creationId="{19C9CCAB-113F-489A-9D67-D1E06B5D1B22}"/>
          </ac:picMkLst>
        </pc:picChg>
        <pc:picChg chg="add">
          <ac:chgData name="Yvonne Tsai 蔡亞彣" userId="8f1c54c7-c199-4e8e-aa94-a666be70c841" providerId="ADAL" clId="{6BF2BE22-A50B-45AB-AA9E-9ACEDE4BF1A5}" dt="2022-09-15T06:52:01.688" v="6" actId="22"/>
          <ac:picMkLst>
            <pc:docMk/>
            <pc:sldMk cId="212741038" sldId="1552"/>
            <ac:picMk id="59" creationId="{4C43DFDF-9FDE-D10D-741F-D99DE6193281}"/>
          </ac:picMkLst>
        </pc:picChg>
      </pc:sldChg>
      <pc:sldChg chg="addSp modSp del mod">
        <pc:chgData name="Yvonne Tsai 蔡亞彣" userId="8f1c54c7-c199-4e8e-aa94-a666be70c841" providerId="ADAL" clId="{6BF2BE22-A50B-45AB-AA9E-9ACEDE4BF1A5}" dt="2022-09-15T07:22:54.371" v="17" actId="47"/>
        <pc:sldMkLst>
          <pc:docMk/>
          <pc:sldMk cId="4008270052" sldId="1553"/>
        </pc:sldMkLst>
        <pc:grpChg chg="add mod">
          <ac:chgData name="Yvonne Tsai 蔡亞彣" userId="8f1c54c7-c199-4e8e-aa94-a666be70c841" providerId="ADAL" clId="{6BF2BE22-A50B-45AB-AA9E-9ACEDE4BF1A5}" dt="2022-09-15T06:52:39.959" v="10" actId="164"/>
          <ac:grpSpMkLst>
            <pc:docMk/>
            <pc:sldMk cId="4008270052" sldId="1553"/>
            <ac:grpSpMk id="3" creationId="{ECE4444F-A4C5-8D1D-0EF2-B99E638C935E}"/>
          </ac:grpSpMkLst>
        </pc:grpChg>
        <pc:picChg chg="mod">
          <ac:chgData name="Yvonne Tsai 蔡亞彣" userId="8f1c54c7-c199-4e8e-aa94-a666be70c841" providerId="ADAL" clId="{6BF2BE22-A50B-45AB-AA9E-9ACEDE4BF1A5}" dt="2022-09-15T06:52:49.909" v="11" actId="108"/>
          <ac:picMkLst>
            <pc:docMk/>
            <pc:sldMk cId="4008270052" sldId="1553"/>
            <ac:picMk id="4" creationId="{0BD98CF3-D07B-AFEA-6E61-87C71CE4C4FD}"/>
          </ac:picMkLst>
        </pc:picChg>
        <pc:picChg chg="mod">
          <ac:chgData name="Yvonne Tsai 蔡亞彣" userId="8f1c54c7-c199-4e8e-aa94-a666be70c841" providerId="ADAL" clId="{6BF2BE22-A50B-45AB-AA9E-9ACEDE4BF1A5}" dt="2022-09-15T06:53:12.544" v="13" actId="14861"/>
          <ac:picMkLst>
            <pc:docMk/>
            <pc:sldMk cId="4008270052" sldId="1553"/>
            <ac:picMk id="71" creationId="{393A223A-F090-24DD-3987-E360E5E1E8A9}"/>
          </ac:picMkLst>
        </pc:picChg>
        <pc:picChg chg="mod">
          <ac:chgData name="Yvonne Tsai 蔡亞彣" userId="8f1c54c7-c199-4e8e-aa94-a666be70c841" providerId="ADAL" clId="{6BF2BE22-A50B-45AB-AA9E-9ACEDE4BF1A5}" dt="2022-09-15T06:53:12.544" v="13" actId="14861"/>
          <ac:picMkLst>
            <pc:docMk/>
            <pc:sldMk cId="4008270052" sldId="1553"/>
            <ac:picMk id="73" creationId="{39E29787-05FA-B74A-57E5-58E8CD8BF238}"/>
          </ac:picMkLst>
        </pc:picChg>
        <pc:picChg chg="mod">
          <ac:chgData name="Yvonne Tsai 蔡亞彣" userId="8f1c54c7-c199-4e8e-aa94-a666be70c841" providerId="ADAL" clId="{6BF2BE22-A50B-45AB-AA9E-9ACEDE4BF1A5}" dt="2022-09-15T06:53:12.544" v="13" actId="14861"/>
          <ac:picMkLst>
            <pc:docMk/>
            <pc:sldMk cId="4008270052" sldId="1553"/>
            <ac:picMk id="75" creationId="{931D8ECB-0F98-3921-7219-EEC7325B575F}"/>
          </ac:picMkLst>
        </pc:picChg>
        <pc:picChg chg="mod">
          <ac:chgData name="Yvonne Tsai 蔡亞彣" userId="8f1c54c7-c199-4e8e-aa94-a666be70c841" providerId="ADAL" clId="{6BF2BE22-A50B-45AB-AA9E-9ACEDE4BF1A5}" dt="2022-09-15T06:53:12.544" v="13" actId="14861"/>
          <ac:picMkLst>
            <pc:docMk/>
            <pc:sldMk cId="4008270052" sldId="1553"/>
            <ac:picMk id="77" creationId="{B117A097-A82E-CB79-B6AC-30694703F372}"/>
          </ac:picMkLst>
        </pc:picChg>
        <pc:picChg chg="mod">
          <ac:chgData name="Yvonne Tsai 蔡亞彣" userId="8f1c54c7-c199-4e8e-aa94-a666be70c841" providerId="ADAL" clId="{6BF2BE22-A50B-45AB-AA9E-9ACEDE4BF1A5}" dt="2022-09-15T06:53:12.544" v="13" actId="14861"/>
          <ac:picMkLst>
            <pc:docMk/>
            <pc:sldMk cId="4008270052" sldId="1553"/>
            <ac:picMk id="79" creationId="{392577E0-FD47-E0AA-7C97-65CCBFF64C19}"/>
          </ac:picMkLst>
        </pc:picChg>
        <pc:picChg chg="mod">
          <ac:chgData name="Yvonne Tsai 蔡亞彣" userId="8f1c54c7-c199-4e8e-aa94-a666be70c841" providerId="ADAL" clId="{6BF2BE22-A50B-45AB-AA9E-9ACEDE4BF1A5}" dt="2022-09-15T06:53:12.544" v="13" actId="14861"/>
          <ac:picMkLst>
            <pc:docMk/>
            <pc:sldMk cId="4008270052" sldId="1553"/>
            <ac:picMk id="81" creationId="{3BAD80F0-9721-62FA-1087-C916EB1A9749}"/>
          </ac:picMkLst>
        </pc:picChg>
        <pc:picChg chg="mod">
          <ac:chgData name="Yvonne Tsai 蔡亞彣" userId="8f1c54c7-c199-4e8e-aa94-a666be70c841" providerId="ADAL" clId="{6BF2BE22-A50B-45AB-AA9E-9ACEDE4BF1A5}" dt="2022-09-15T06:53:12.544" v="13" actId="14861"/>
          <ac:picMkLst>
            <pc:docMk/>
            <pc:sldMk cId="4008270052" sldId="1553"/>
            <ac:picMk id="83" creationId="{1639EFC5-5C23-165E-E17A-AB18C5CEDD1A}"/>
          </ac:picMkLst>
        </pc:picChg>
        <pc:picChg chg="mod">
          <ac:chgData name="Yvonne Tsai 蔡亞彣" userId="8f1c54c7-c199-4e8e-aa94-a666be70c841" providerId="ADAL" clId="{6BF2BE22-A50B-45AB-AA9E-9ACEDE4BF1A5}" dt="2022-09-15T06:53:12.544" v="13" actId="14861"/>
          <ac:picMkLst>
            <pc:docMk/>
            <pc:sldMk cId="4008270052" sldId="1553"/>
            <ac:picMk id="85" creationId="{F32E4B41-DC51-BCAF-577B-6D43B6624384}"/>
          </ac:picMkLst>
        </pc:picChg>
        <pc:picChg chg="mod">
          <ac:chgData name="Yvonne Tsai 蔡亞彣" userId="8f1c54c7-c199-4e8e-aa94-a666be70c841" providerId="ADAL" clId="{6BF2BE22-A50B-45AB-AA9E-9ACEDE4BF1A5}" dt="2022-09-15T06:53:12.544" v="13" actId="14861"/>
          <ac:picMkLst>
            <pc:docMk/>
            <pc:sldMk cId="4008270052" sldId="1553"/>
            <ac:picMk id="87" creationId="{9C45722F-CC71-12CF-AC5F-ACA022667880}"/>
          </ac:picMkLst>
        </pc:picChg>
        <pc:picChg chg="mod">
          <ac:chgData name="Yvonne Tsai 蔡亞彣" userId="8f1c54c7-c199-4e8e-aa94-a666be70c841" providerId="ADAL" clId="{6BF2BE22-A50B-45AB-AA9E-9ACEDE4BF1A5}" dt="2022-09-15T06:53:12.544" v="13" actId="14861"/>
          <ac:picMkLst>
            <pc:docMk/>
            <pc:sldMk cId="4008270052" sldId="1553"/>
            <ac:picMk id="93" creationId="{C49D0AB7-5BE1-6D12-1630-B7F698466745}"/>
          </ac:picMkLst>
        </pc:picChg>
        <pc:picChg chg="mod">
          <ac:chgData name="Yvonne Tsai 蔡亞彣" userId="8f1c54c7-c199-4e8e-aa94-a666be70c841" providerId="ADAL" clId="{6BF2BE22-A50B-45AB-AA9E-9ACEDE4BF1A5}" dt="2022-09-15T06:53:12.544" v="13" actId="14861"/>
          <ac:picMkLst>
            <pc:docMk/>
            <pc:sldMk cId="4008270052" sldId="1553"/>
            <ac:picMk id="95" creationId="{06B4BD0F-3E0F-86D3-817E-47DDF5CCCEEB}"/>
          </ac:picMkLst>
        </pc:picChg>
        <pc:picChg chg="mod">
          <ac:chgData name="Yvonne Tsai 蔡亞彣" userId="8f1c54c7-c199-4e8e-aa94-a666be70c841" providerId="ADAL" clId="{6BF2BE22-A50B-45AB-AA9E-9ACEDE4BF1A5}" dt="2022-09-15T06:53:12.544" v="13" actId="14861"/>
          <ac:picMkLst>
            <pc:docMk/>
            <pc:sldMk cId="4008270052" sldId="1553"/>
            <ac:picMk id="97" creationId="{99C6961B-B2A7-C813-DBB0-31DB2B97FA6F}"/>
          </ac:picMkLst>
        </pc:picChg>
        <pc:picChg chg="mod">
          <ac:chgData name="Yvonne Tsai 蔡亞彣" userId="8f1c54c7-c199-4e8e-aa94-a666be70c841" providerId="ADAL" clId="{6BF2BE22-A50B-45AB-AA9E-9ACEDE4BF1A5}" dt="2022-09-15T06:53:12.544" v="13" actId="14861"/>
          <ac:picMkLst>
            <pc:docMk/>
            <pc:sldMk cId="4008270052" sldId="1553"/>
            <ac:picMk id="99" creationId="{CF04C7C9-BA27-1B47-909D-71DE0B5DEA60}"/>
          </ac:picMkLst>
        </pc:picChg>
      </pc:sldChg>
      <pc:sldChg chg="add">
        <pc:chgData name="Yvonne Tsai 蔡亞彣" userId="8f1c54c7-c199-4e8e-aa94-a666be70c841" providerId="ADAL" clId="{6BF2BE22-A50B-45AB-AA9E-9ACEDE4BF1A5}" dt="2022-09-15T07:22:41.373" v="16"/>
        <pc:sldMkLst>
          <pc:docMk/>
          <pc:sldMk cId="507352617" sldId="1554"/>
        </pc:sldMkLst>
      </pc:sldChg>
      <pc:sldChg chg="add">
        <pc:chgData name="Yvonne Tsai 蔡亞彣" userId="8f1c54c7-c199-4e8e-aa94-a666be70c841" providerId="ADAL" clId="{6BF2BE22-A50B-45AB-AA9E-9ACEDE4BF1A5}" dt="2022-09-15T07:22:41.373" v="16"/>
        <pc:sldMkLst>
          <pc:docMk/>
          <pc:sldMk cId="2058112502" sldId="1555"/>
        </pc:sldMkLst>
      </pc:sldChg>
      <pc:sldChg chg="add">
        <pc:chgData name="Yvonne Tsai 蔡亞彣" userId="8f1c54c7-c199-4e8e-aa94-a666be70c841" providerId="ADAL" clId="{6BF2BE22-A50B-45AB-AA9E-9ACEDE4BF1A5}" dt="2022-09-15T07:22:41.373" v="16"/>
        <pc:sldMkLst>
          <pc:docMk/>
          <pc:sldMk cId="3142194160" sldId="1556"/>
        </pc:sldMkLst>
      </pc:sldChg>
      <pc:sldChg chg="add">
        <pc:chgData name="Yvonne Tsai 蔡亞彣" userId="8f1c54c7-c199-4e8e-aa94-a666be70c841" providerId="ADAL" clId="{6BF2BE22-A50B-45AB-AA9E-9ACEDE4BF1A5}" dt="2022-09-15T07:22:41.373" v="16"/>
        <pc:sldMkLst>
          <pc:docMk/>
          <pc:sldMk cId="81669219" sldId="1557"/>
        </pc:sldMkLst>
      </pc:sldChg>
      <pc:sldChg chg="add">
        <pc:chgData name="Yvonne Tsai 蔡亞彣" userId="8f1c54c7-c199-4e8e-aa94-a666be70c841" providerId="ADAL" clId="{6BF2BE22-A50B-45AB-AA9E-9ACEDE4BF1A5}" dt="2022-09-15T07:22:41.373" v="16"/>
        <pc:sldMkLst>
          <pc:docMk/>
          <pc:sldMk cId="260220823" sldId="1558"/>
        </pc:sldMkLst>
      </pc:sldChg>
      <pc:sldChg chg="add">
        <pc:chgData name="Yvonne Tsai 蔡亞彣" userId="8f1c54c7-c199-4e8e-aa94-a666be70c841" providerId="ADAL" clId="{6BF2BE22-A50B-45AB-AA9E-9ACEDE4BF1A5}" dt="2022-09-15T07:22:41.373" v="16"/>
        <pc:sldMkLst>
          <pc:docMk/>
          <pc:sldMk cId="275412286" sldId="1559"/>
        </pc:sldMkLst>
      </pc:sldChg>
      <pc:sldChg chg="add">
        <pc:chgData name="Yvonne Tsai 蔡亞彣" userId="8f1c54c7-c199-4e8e-aa94-a666be70c841" providerId="ADAL" clId="{6BF2BE22-A50B-45AB-AA9E-9ACEDE4BF1A5}" dt="2022-09-15T07:22:41.373" v="16"/>
        <pc:sldMkLst>
          <pc:docMk/>
          <pc:sldMk cId="4091070897" sldId="1560"/>
        </pc:sldMkLst>
      </pc:sldChg>
      <pc:sldChg chg="add">
        <pc:chgData name="Yvonne Tsai 蔡亞彣" userId="8f1c54c7-c199-4e8e-aa94-a666be70c841" providerId="ADAL" clId="{6BF2BE22-A50B-45AB-AA9E-9ACEDE4BF1A5}" dt="2022-09-15T07:22:41.373" v="16"/>
        <pc:sldMkLst>
          <pc:docMk/>
          <pc:sldMk cId="1195305131" sldId="1561"/>
        </pc:sldMkLst>
      </pc:sldChg>
      <pc:sldChg chg="add">
        <pc:chgData name="Yvonne Tsai 蔡亞彣" userId="8f1c54c7-c199-4e8e-aa94-a666be70c841" providerId="ADAL" clId="{6BF2BE22-A50B-45AB-AA9E-9ACEDE4BF1A5}" dt="2022-09-15T07:22:41.373" v="16"/>
        <pc:sldMkLst>
          <pc:docMk/>
          <pc:sldMk cId="3802064335" sldId="1562"/>
        </pc:sldMkLst>
      </pc:sldChg>
      <pc:sldChg chg="add">
        <pc:chgData name="Yvonne Tsai 蔡亞彣" userId="8f1c54c7-c199-4e8e-aa94-a666be70c841" providerId="ADAL" clId="{6BF2BE22-A50B-45AB-AA9E-9ACEDE4BF1A5}" dt="2022-09-15T07:22:41.373" v="16"/>
        <pc:sldMkLst>
          <pc:docMk/>
          <pc:sldMk cId="4099470346" sldId="1563"/>
        </pc:sldMkLst>
      </pc:sldChg>
      <pc:sldChg chg="add">
        <pc:chgData name="Yvonne Tsai 蔡亞彣" userId="8f1c54c7-c199-4e8e-aa94-a666be70c841" providerId="ADAL" clId="{6BF2BE22-A50B-45AB-AA9E-9ACEDE4BF1A5}" dt="2022-09-15T07:22:41.373" v="16"/>
        <pc:sldMkLst>
          <pc:docMk/>
          <pc:sldMk cId="369308775" sldId="1564"/>
        </pc:sldMkLst>
      </pc:sldChg>
      <pc:sldChg chg="add">
        <pc:chgData name="Yvonne Tsai 蔡亞彣" userId="8f1c54c7-c199-4e8e-aa94-a666be70c841" providerId="ADAL" clId="{6BF2BE22-A50B-45AB-AA9E-9ACEDE4BF1A5}" dt="2022-09-15T07:22:41.373" v="16"/>
        <pc:sldMkLst>
          <pc:docMk/>
          <pc:sldMk cId="1803365490" sldId="1565"/>
        </pc:sldMkLst>
      </pc:sldChg>
      <pc:sldChg chg="add">
        <pc:chgData name="Yvonne Tsai 蔡亞彣" userId="8f1c54c7-c199-4e8e-aa94-a666be70c841" providerId="ADAL" clId="{6BF2BE22-A50B-45AB-AA9E-9ACEDE4BF1A5}" dt="2022-09-15T07:22:41.373" v="16"/>
        <pc:sldMkLst>
          <pc:docMk/>
          <pc:sldMk cId="1358017082" sldId="1566"/>
        </pc:sldMkLst>
      </pc:sldChg>
      <pc:sldChg chg="add">
        <pc:chgData name="Yvonne Tsai 蔡亞彣" userId="8f1c54c7-c199-4e8e-aa94-a666be70c841" providerId="ADAL" clId="{6BF2BE22-A50B-45AB-AA9E-9ACEDE4BF1A5}" dt="2022-09-15T07:22:41.373" v="16"/>
        <pc:sldMkLst>
          <pc:docMk/>
          <pc:sldMk cId="3310871236" sldId="1567"/>
        </pc:sldMkLst>
      </pc:sldChg>
      <pc:sldChg chg="add">
        <pc:chgData name="Yvonne Tsai 蔡亞彣" userId="8f1c54c7-c199-4e8e-aa94-a666be70c841" providerId="ADAL" clId="{6BF2BE22-A50B-45AB-AA9E-9ACEDE4BF1A5}" dt="2022-09-15T07:22:41.373" v="16"/>
        <pc:sldMkLst>
          <pc:docMk/>
          <pc:sldMk cId="1496745027" sldId="1568"/>
        </pc:sldMkLst>
      </pc:sldChg>
      <pc:sldChg chg="add">
        <pc:chgData name="Yvonne Tsai 蔡亞彣" userId="8f1c54c7-c199-4e8e-aa94-a666be70c841" providerId="ADAL" clId="{6BF2BE22-A50B-45AB-AA9E-9ACEDE4BF1A5}" dt="2022-09-15T07:22:41.373" v="16"/>
        <pc:sldMkLst>
          <pc:docMk/>
          <pc:sldMk cId="1645695784" sldId="1569"/>
        </pc:sldMkLst>
      </pc:sldChg>
      <pc:sldChg chg="add">
        <pc:chgData name="Yvonne Tsai 蔡亞彣" userId="8f1c54c7-c199-4e8e-aa94-a666be70c841" providerId="ADAL" clId="{6BF2BE22-A50B-45AB-AA9E-9ACEDE4BF1A5}" dt="2022-09-15T07:22:41.373" v="16"/>
        <pc:sldMkLst>
          <pc:docMk/>
          <pc:sldMk cId="939326860" sldId="1570"/>
        </pc:sldMkLst>
      </pc:sldChg>
      <pc:sldChg chg="add">
        <pc:chgData name="Yvonne Tsai 蔡亞彣" userId="8f1c54c7-c199-4e8e-aa94-a666be70c841" providerId="ADAL" clId="{6BF2BE22-A50B-45AB-AA9E-9ACEDE4BF1A5}" dt="2022-09-15T07:22:41.373" v="16"/>
        <pc:sldMkLst>
          <pc:docMk/>
          <pc:sldMk cId="475636406" sldId="1571"/>
        </pc:sldMkLst>
      </pc:sldChg>
      <pc:sldChg chg="add">
        <pc:chgData name="Yvonne Tsai 蔡亞彣" userId="8f1c54c7-c199-4e8e-aa94-a666be70c841" providerId="ADAL" clId="{6BF2BE22-A50B-45AB-AA9E-9ACEDE4BF1A5}" dt="2022-09-15T07:22:41.373" v="16"/>
        <pc:sldMkLst>
          <pc:docMk/>
          <pc:sldMk cId="2017430119" sldId="1572"/>
        </pc:sldMkLst>
      </pc:sldChg>
      <pc:sldChg chg="add">
        <pc:chgData name="Yvonne Tsai 蔡亞彣" userId="8f1c54c7-c199-4e8e-aa94-a666be70c841" providerId="ADAL" clId="{6BF2BE22-A50B-45AB-AA9E-9ACEDE4BF1A5}" dt="2022-09-15T07:22:41.373" v="16"/>
        <pc:sldMkLst>
          <pc:docMk/>
          <pc:sldMk cId="2622887749" sldId="1573"/>
        </pc:sldMkLst>
      </pc:sldChg>
      <pc:sldChg chg="add">
        <pc:chgData name="Yvonne Tsai 蔡亞彣" userId="8f1c54c7-c199-4e8e-aa94-a666be70c841" providerId="ADAL" clId="{6BF2BE22-A50B-45AB-AA9E-9ACEDE4BF1A5}" dt="2022-09-15T07:22:41.373" v="16"/>
        <pc:sldMkLst>
          <pc:docMk/>
          <pc:sldMk cId="519615677" sldId="1574"/>
        </pc:sldMkLst>
      </pc:sldChg>
      <pc:sldChg chg="add">
        <pc:chgData name="Yvonne Tsai 蔡亞彣" userId="8f1c54c7-c199-4e8e-aa94-a666be70c841" providerId="ADAL" clId="{6BF2BE22-A50B-45AB-AA9E-9ACEDE4BF1A5}" dt="2022-09-15T07:22:41.373" v="16"/>
        <pc:sldMkLst>
          <pc:docMk/>
          <pc:sldMk cId="2679438829" sldId="1575"/>
        </pc:sldMkLst>
      </pc:sldChg>
      <pc:sldChg chg="add">
        <pc:chgData name="Yvonne Tsai 蔡亞彣" userId="8f1c54c7-c199-4e8e-aa94-a666be70c841" providerId="ADAL" clId="{6BF2BE22-A50B-45AB-AA9E-9ACEDE4BF1A5}" dt="2022-09-15T07:22:41.373" v="16"/>
        <pc:sldMkLst>
          <pc:docMk/>
          <pc:sldMk cId="753941949" sldId="1576"/>
        </pc:sldMkLst>
      </pc:sldChg>
      <pc:sldChg chg="add setBg">
        <pc:chgData name="Yvonne Tsai 蔡亞彣" userId="8f1c54c7-c199-4e8e-aa94-a666be70c841" providerId="ADAL" clId="{6BF2BE22-A50B-45AB-AA9E-9ACEDE4BF1A5}" dt="2022-09-15T07:22:41.373" v="16"/>
        <pc:sldMkLst>
          <pc:docMk/>
          <pc:sldMk cId="1247158733" sldId="1577"/>
        </pc:sldMkLst>
      </pc:sldChg>
      <pc:sldChg chg="add">
        <pc:chgData name="Yvonne Tsai 蔡亞彣" userId="8f1c54c7-c199-4e8e-aa94-a666be70c841" providerId="ADAL" clId="{6BF2BE22-A50B-45AB-AA9E-9ACEDE4BF1A5}" dt="2022-09-15T07:22:41.373" v="16"/>
        <pc:sldMkLst>
          <pc:docMk/>
          <pc:sldMk cId="2789963722" sldId="1578"/>
        </pc:sldMkLst>
      </pc:sldChg>
      <pc:sldChg chg="add">
        <pc:chgData name="Yvonne Tsai 蔡亞彣" userId="8f1c54c7-c199-4e8e-aa94-a666be70c841" providerId="ADAL" clId="{6BF2BE22-A50B-45AB-AA9E-9ACEDE4BF1A5}" dt="2022-09-15T07:22:41.373" v="16"/>
        <pc:sldMkLst>
          <pc:docMk/>
          <pc:sldMk cId="2596699352" sldId="1579"/>
        </pc:sldMkLst>
      </pc:sldChg>
      <pc:sldChg chg="add">
        <pc:chgData name="Yvonne Tsai 蔡亞彣" userId="8f1c54c7-c199-4e8e-aa94-a666be70c841" providerId="ADAL" clId="{6BF2BE22-A50B-45AB-AA9E-9ACEDE4BF1A5}" dt="2022-09-15T07:22:41.373" v="16"/>
        <pc:sldMkLst>
          <pc:docMk/>
          <pc:sldMk cId="3629865944" sldId="1580"/>
        </pc:sldMkLst>
      </pc:sldChg>
      <pc:sldChg chg="add">
        <pc:chgData name="Yvonne Tsai 蔡亞彣" userId="8f1c54c7-c199-4e8e-aa94-a666be70c841" providerId="ADAL" clId="{6BF2BE22-A50B-45AB-AA9E-9ACEDE4BF1A5}" dt="2022-09-15T07:22:41.373" v="16"/>
        <pc:sldMkLst>
          <pc:docMk/>
          <pc:sldMk cId="3190954714" sldId="1581"/>
        </pc:sldMkLst>
      </pc:sldChg>
      <pc:sldChg chg="add">
        <pc:chgData name="Yvonne Tsai 蔡亞彣" userId="8f1c54c7-c199-4e8e-aa94-a666be70c841" providerId="ADAL" clId="{6BF2BE22-A50B-45AB-AA9E-9ACEDE4BF1A5}" dt="2022-09-15T07:22:41.373" v="16"/>
        <pc:sldMkLst>
          <pc:docMk/>
          <pc:sldMk cId="4023388368" sldId="1582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8800E8-0BA0-4980-B6FA-71635D37DBB3}" type="datetimeFigureOut">
              <a:rPr lang="zh-TW" altLang="en-US" smtClean="0"/>
              <a:t>2022/12/10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D56AA6-637D-4E52-98E0-658E6BD5155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550226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D56AA6-637D-4E52-98E0-658E6BD51552}" type="slidenum">
              <a:rPr lang="zh-TW" altLang="en-US" smtClean="0"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720812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D56AA6-637D-4E52-98E0-658E6BD51552}" type="slidenum">
              <a:rPr lang="zh-TW" altLang="en-US" smtClean="0"/>
              <a:t>22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990668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68D1C2-080A-4C20-AC00-2EDB36CCFF48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48855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D56AA6-637D-4E52-98E0-658E6BD51552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39857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D56AA6-637D-4E52-98E0-658E6BD51552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57045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altLang="zh-TW">
              <a:effectLst/>
              <a:latin typeface="Segoe UI" panose="020B0502040204020203" pitchFamily="34" charset="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D56AA6-637D-4E52-98E0-658E6BD51552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0844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094398-990D-4E43-91E7-031E77300CB8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88645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6966-27BE-214B-877F-19AA98E5CA7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75218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D56AA6-637D-4E52-98E0-658E6BD51552}" type="slidenum">
              <a:rPr lang="zh-TW" altLang="en-US" smtClean="0"/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545565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D56AA6-637D-4E52-98E0-658E6BD51552}" type="slidenum">
              <a:rPr lang="zh-TW" altLang="en-US" smtClean="0"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03595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D56AA6-637D-4E52-98E0-658E6BD51552}" type="slidenum">
              <a:rPr lang="zh-TW" altLang="en-US" smtClean="0"/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59851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D56AA6-637D-4E52-98E0-658E6BD51552}" type="slidenum">
              <a:rPr lang="zh-TW" altLang="en-US" smtClean="0"/>
              <a:t>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3141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D56AA6-637D-4E52-98E0-658E6BD51552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44887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D56AA6-637D-4E52-98E0-658E6BD51552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57754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FFC390-7742-4D37-8526-C3DEF716E70F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31827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094398-990D-4E43-91E7-031E77300CB8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23212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5107F205-C73B-47D4-AC4F-B89AE416DB3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4" y="446"/>
            <a:ext cx="12190410" cy="6857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706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5107F205-C73B-47D4-AC4F-B89AE416DB3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10" y="793"/>
            <a:ext cx="12189178" cy="6856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6071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DB968DEA-EDD2-4048-B0B0-F97082FD3B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5" y="666"/>
            <a:ext cx="12189630" cy="6856666"/>
          </a:xfrm>
          <a:prstGeom prst="rect">
            <a:avLst/>
          </a:prstGeom>
        </p:spPr>
      </p:pic>
      <p:sp>
        <p:nvSpPr>
          <p:cNvPr id="5" name="標題 1">
            <a:extLst>
              <a:ext uri="{FF2B5EF4-FFF2-40B4-BE49-F238E27FC236}">
                <a16:creationId xmlns:a16="http://schemas.microsoft.com/office/drawing/2014/main" id="{C2A6D1B3-8658-B52F-F1F2-F3AB54A93D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975" y="4243"/>
            <a:ext cx="11685563" cy="1312830"/>
          </a:xfrm>
          <a:prstGeom prst="rect">
            <a:avLst/>
          </a:prstGeom>
        </p:spPr>
        <p:txBody>
          <a:bodyPr anchor="ctr"/>
          <a:lstStyle>
            <a:lvl1pPr algn="ctr"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5241480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>
            <a:extLst>
              <a:ext uri="{FF2B5EF4-FFF2-40B4-BE49-F238E27FC236}">
                <a16:creationId xmlns:a16="http://schemas.microsoft.com/office/drawing/2014/main" id="{DFD67ED2-43BA-41A9-9EEB-4F617D4498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0765" cy="68573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6093" y="1030300"/>
            <a:ext cx="5282229" cy="189055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4000" b="1" cap="none"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2398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1865898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8" r:id="rId1"/>
    <p:sldLayoutId id="2147483961" r:id="rId2"/>
    <p:sldLayoutId id="2147483958" r:id="rId3"/>
    <p:sldLayoutId id="2147483959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j-cs"/>
        </a:defRPr>
      </a:lvl1pPr>
    </p:titleStyle>
    <p:bodyStyle>
      <a:lvl1pPr marL="252000" indent="-2520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1pPr>
      <a:lvl2pPr marL="252000" indent="-2520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2pPr>
      <a:lvl3pPr marL="252000" indent="-2520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3pPr>
      <a:lvl4pPr marL="252000" indent="-2520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4pPr>
      <a:lvl5pPr marL="252000" indent="-2520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shop.qnap.com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51.png"/><Relationship Id="rId7" Type="http://schemas.openxmlformats.org/officeDocument/2006/relationships/image" Target="../media/image54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Relationship Id="rId6" Type="http://schemas.microsoft.com/office/2007/relationships/hdphoto" Target="../media/hdphoto1.wdp"/><Relationship Id="rId5" Type="http://schemas.openxmlformats.org/officeDocument/2006/relationships/image" Target="../media/image53.png"/><Relationship Id="rId4" Type="http://schemas.openxmlformats.org/officeDocument/2006/relationships/image" Target="../media/image52.png"/><Relationship Id="rId9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2.png"/><Relationship Id="rId3" Type="http://schemas.openxmlformats.org/officeDocument/2006/relationships/image" Target="../media/image50.png"/><Relationship Id="rId7" Type="http://schemas.openxmlformats.org/officeDocument/2006/relationships/image" Target="../media/image58.png"/><Relationship Id="rId12" Type="http://schemas.openxmlformats.org/officeDocument/2006/relationships/image" Target="../media/image61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6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7.png"/><Relationship Id="rId11" Type="http://schemas.openxmlformats.org/officeDocument/2006/relationships/image" Target="../media/image60.png"/><Relationship Id="rId5" Type="http://schemas.openxmlformats.org/officeDocument/2006/relationships/image" Target="../media/image56.png"/><Relationship Id="rId15" Type="http://schemas.openxmlformats.org/officeDocument/2006/relationships/image" Target="../media/image64.png"/><Relationship Id="rId10" Type="http://schemas.openxmlformats.org/officeDocument/2006/relationships/image" Target="../media/image33.png"/><Relationship Id="rId4" Type="http://schemas.openxmlformats.org/officeDocument/2006/relationships/image" Target="../media/image51.png"/><Relationship Id="rId9" Type="http://schemas.microsoft.com/office/2007/relationships/hdphoto" Target="../media/hdphoto3.wdp"/><Relationship Id="rId14" Type="http://schemas.openxmlformats.org/officeDocument/2006/relationships/image" Target="../media/image6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50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10" Type="http://schemas.openxmlformats.org/officeDocument/2006/relationships/image" Target="../media/image70.png"/><Relationship Id="rId4" Type="http://schemas.openxmlformats.org/officeDocument/2006/relationships/image" Target="../media/image51.png"/><Relationship Id="rId9" Type="http://schemas.microsoft.com/office/2007/relationships/hdphoto" Target="../media/hdphoto4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79.png"/><Relationship Id="rId18" Type="http://schemas.openxmlformats.org/officeDocument/2006/relationships/image" Target="../media/image84.png"/><Relationship Id="rId3" Type="http://schemas.openxmlformats.org/officeDocument/2006/relationships/image" Target="../media/image50.png"/><Relationship Id="rId7" Type="http://schemas.openxmlformats.org/officeDocument/2006/relationships/image" Target="../media/image73.png"/><Relationship Id="rId12" Type="http://schemas.openxmlformats.org/officeDocument/2006/relationships/image" Target="../media/image78.png"/><Relationship Id="rId17" Type="http://schemas.openxmlformats.org/officeDocument/2006/relationships/image" Target="../media/image83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8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2.png"/><Relationship Id="rId11" Type="http://schemas.openxmlformats.org/officeDocument/2006/relationships/image" Target="../media/image77.png"/><Relationship Id="rId5" Type="http://schemas.openxmlformats.org/officeDocument/2006/relationships/image" Target="../media/image71.png"/><Relationship Id="rId15" Type="http://schemas.openxmlformats.org/officeDocument/2006/relationships/image" Target="../media/image81.png"/><Relationship Id="rId10" Type="http://schemas.openxmlformats.org/officeDocument/2006/relationships/image" Target="../media/image76.png"/><Relationship Id="rId4" Type="http://schemas.openxmlformats.org/officeDocument/2006/relationships/image" Target="../media/image51.png"/><Relationship Id="rId9" Type="http://schemas.openxmlformats.org/officeDocument/2006/relationships/image" Target="../media/image75.png"/><Relationship Id="rId14" Type="http://schemas.openxmlformats.org/officeDocument/2006/relationships/image" Target="../media/image8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50.png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13" Type="http://schemas.openxmlformats.org/officeDocument/2006/relationships/image" Target="../media/image99.png"/><Relationship Id="rId18" Type="http://schemas.openxmlformats.org/officeDocument/2006/relationships/image" Target="../media/image104.png"/><Relationship Id="rId3" Type="http://schemas.openxmlformats.org/officeDocument/2006/relationships/image" Target="../media/image50.png"/><Relationship Id="rId7" Type="http://schemas.openxmlformats.org/officeDocument/2006/relationships/image" Target="../media/image93.png"/><Relationship Id="rId12" Type="http://schemas.openxmlformats.org/officeDocument/2006/relationships/image" Target="../media/image98.png"/><Relationship Id="rId17" Type="http://schemas.openxmlformats.org/officeDocument/2006/relationships/image" Target="../media/image103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102.png"/><Relationship Id="rId20" Type="http://schemas.openxmlformats.org/officeDocument/2006/relationships/image" Target="../media/image10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2.png"/><Relationship Id="rId11" Type="http://schemas.openxmlformats.org/officeDocument/2006/relationships/image" Target="../media/image97.png"/><Relationship Id="rId5" Type="http://schemas.openxmlformats.org/officeDocument/2006/relationships/image" Target="../media/image91.png"/><Relationship Id="rId15" Type="http://schemas.openxmlformats.org/officeDocument/2006/relationships/image" Target="../media/image101.png"/><Relationship Id="rId10" Type="http://schemas.openxmlformats.org/officeDocument/2006/relationships/image" Target="../media/image96.png"/><Relationship Id="rId19" Type="http://schemas.openxmlformats.org/officeDocument/2006/relationships/image" Target="../media/image105.png"/><Relationship Id="rId4" Type="http://schemas.openxmlformats.org/officeDocument/2006/relationships/image" Target="../media/image90.png"/><Relationship Id="rId9" Type="http://schemas.openxmlformats.org/officeDocument/2006/relationships/image" Target="../media/image95.png"/><Relationship Id="rId14" Type="http://schemas.openxmlformats.org/officeDocument/2006/relationships/image" Target="../media/image10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13" Type="http://schemas.openxmlformats.org/officeDocument/2006/relationships/image" Target="../media/image116.png"/><Relationship Id="rId3" Type="http://schemas.openxmlformats.org/officeDocument/2006/relationships/image" Target="../media/image50.png"/><Relationship Id="rId7" Type="http://schemas.openxmlformats.org/officeDocument/2006/relationships/image" Target="../media/image110.jpeg"/><Relationship Id="rId12" Type="http://schemas.openxmlformats.org/officeDocument/2006/relationships/image" Target="../media/image115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11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9.png"/><Relationship Id="rId11" Type="http://schemas.openxmlformats.org/officeDocument/2006/relationships/image" Target="../media/image114.png"/><Relationship Id="rId5" Type="http://schemas.openxmlformats.org/officeDocument/2006/relationships/image" Target="../media/image108.png"/><Relationship Id="rId15" Type="http://schemas.microsoft.com/office/2007/relationships/hdphoto" Target="../media/hdphoto5.wdp"/><Relationship Id="rId10" Type="http://schemas.openxmlformats.org/officeDocument/2006/relationships/image" Target="../media/image113.png"/><Relationship Id="rId4" Type="http://schemas.openxmlformats.org/officeDocument/2006/relationships/image" Target="../media/image107.png"/><Relationship Id="rId9" Type="http://schemas.openxmlformats.org/officeDocument/2006/relationships/image" Target="../media/image112.png"/><Relationship Id="rId14" Type="http://schemas.openxmlformats.org/officeDocument/2006/relationships/image" Target="../media/image11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svg"/><Relationship Id="rId3" Type="http://schemas.openxmlformats.org/officeDocument/2006/relationships/image" Target="../media/image50.png"/><Relationship Id="rId7" Type="http://schemas.openxmlformats.org/officeDocument/2006/relationships/image" Target="../media/image1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qnap.com/en/product/qna-tb-10gbe" TargetMode="External"/><Relationship Id="rId5" Type="http://schemas.openxmlformats.org/officeDocument/2006/relationships/image" Target="../media/image119.png"/><Relationship Id="rId4" Type="http://schemas.openxmlformats.org/officeDocument/2006/relationships/hyperlink" Target="https://www.qnap.com/en/product/qna-uc5g1t" TargetMode="External"/><Relationship Id="rId9" Type="http://schemas.openxmlformats.org/officeDocument/2006/relationships/image" Target="../media/image12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sv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image" Target="../media/image15.sv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svg"/><Relationship Id="rId5" Type="http://schemas.openxmlformats.org/officeDocument/2006/relationships/image" Target="../media/image23.png"/><Relationship Id="rId10" Type="http://schemas.openxmlformats.org/officeDocument/2006/relationships/image" Target="../media/image34.svg"/><Relationship Id="rId4" Type="http://schemas.openxmlformats.org/officeDocument/2006/relationships/image" Target="../media/image28.svg"/><Relationship Id="rId9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3" Type="http://schemas.openxmlformats.org/officeDocument/2006/relationships/image" Target="../media/image29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svg"/><Relationship Id="rId11" Type="http://schemas.openxmlformats.org/officeDocument/2006/relationships/image" Target="../media/image33.png"/><Relationship Id="rId5" Type="http://schemas.openxmlformats.org/officeDocument/2006/relationships/image" Target="../media/image30.png"/><Relationship Id="rId10" Type="http://schemas.openxmlformats.org/officeDocument/2006/relationships/image" Target="../media/image45.svg"/><Relationship Id="rId4" Type="http://schemas.openxmlformats.org/officeDocument/2006/relationships/image" Target="../media/image39.svg"/><Relationship Id="rId9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73526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圖片 24" descr="一張含有 文字, 電子用品 的圖片&#10;&#10;自動產生的描述">
            <a:extLst>
              <a:ext uri="{FF2B5EF4-FFF2-40B4-BE49-F238E27FC236}">
                <a16:creationId xmlns:a16="http://schemas.microsoft.com/office/drawing/2014/main" id="{8206A392-E43B-ADB7-D057-8459712E339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6799" b="26578"/>
          <a:stretch/>
        </p:blipFill>
        <p:spPr>
          <a:xfrm>
            <a:off x="1208314" y="3319492"/>
            <a:ext cx="9775371" cy="2848991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TW" dirty="0">
                <a:latin typeface="Meiryo UI" panose="020B0604030504040204" pitchFamily="50" charset="-128"/>
                <a:ea typeface="Meiryo UI" panose="020B0604030504040204" pitchFamily="50" charset="-128"/>
              </a:rPr>
              <a:t>QSW-M2106R-2S2T </a:t>
            </a:r>
            <a:r>
              <a:rPr lang="en-US" altLang="zh-TW" dirty="0" err="1">
                <a:latin typeface="Meiryo UI" panose="020B0604030504040204" pitchFamily="50" charset="-128"/>
                <a:ea typeface="Meiryo UI" panose="020B0604030504040204" pitchFamily="50" charset="-128"/>
              </a:rPr>
              <a:t>インターフェース</a:t>
            </a:r>
            <a:endParaRPr lang="zh-TW" altLang="en-US" dirty="0" err="1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4B0101D9-DC5F-46E5-BB1A-AC8D756ACE9B}"/>
              </a:ext>
            </a:extLst>
          </p:cNvPr>
          <p:cNvSpPr txBox="1"/>
          <p:nvPr/>
        </p:nvSpPr>
        <p:spPr>
          <a:xfrm>
            <a:off x="5568157" y="2568584"/>
            <a:ext cx="2694533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>
              <a:defRPr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rPr>
              <a:t>2 x 10GbE </a:t>
            </a:r>
            <a:r>
              <a:rPr kumimoji="0" lang="zh-TW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rPr>
              <a:t> RJ45 </a:t>
            </a:r>
            <a:r>
              <a:rPr kumimoji="0" lang="en-US" altLang="zh-TW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rPr>
              <a:t>ports</a:t>
            </a:r>
            <a:endParaRPr kumimoji="0" lang="zh-TW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8ADA7024-5CAD-48DC-A959-52724208CC75}"/>
              </a:ext>
            </a:extLst>
          </p:cNvPr>
          <p:cNvSpPr txBox="1"/>
          <p:nvPr/>
        </p:nvSpPr>
        <p:spPr>
          <a:xfrm>
            <a:off x="2905518" y="1964381"/>
            <a:ext cx="2694533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rPr>
              <a:t>6 x </a:t>
            </a:r>
            <a:r>
              <a:rPr kumimoji="0" lang="zh-TW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rPr>
              <a:t>2.5GbE RJ45 </a:t>
            </a:r>
            <a:r>
              <a:rPr kumimoji="0" lang="en-US" altLang="zh-TW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rPr>
              <a:t>ports</a:t>
            </a:r>
            <a:endParaRPr kumimoji="0" lang="zh-TW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ECD087D0-9B68-4E70-A42B-BA8AD88C9D90}"/>
              </a:ext>
            </a:extLst>
          </p:cNvPr>
          <p:cNvSpPr txBox="1"/>
          <p:nvPr/>
        </p:nvSpPr>
        <p:spPr>
          <a:xfrm>
            <a:off x="1752600" y="2568584"/>
            <a:ext cx="1687284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rPr>
              <a:t>Console port</a:t>
            </a:r>
            <a:endParaRPr kumimoji="0" lang="zh-TW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009C47ED-8870-4D01-9AB7-3FEF8AD195B4}"/>
              </a:ext>
            </a:extLst>
          </p:cNvPr>
          <p:cNvSpPr/>
          <p:nvPr/>
        </p:nvSpPr>
        <p:spPr>
          <a:xfrm>
            <a:off x="3140111" y="4390160"/>
            <a:ext cx="2225347" cy="1661591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1D2ABAE2-D814-46DC-AE3F-A79DEA886FE4}"/>
              </a:ext>
            </a:extLst>
          </p:cNvPr>
          <p:cNvSpPr/>
          <p:nvPr/>
        </p:nvSpPr>
        <p:spPr>
          <a:xfrm>
            <a:off x="5785905" y="4921719"/>
            <a:ext cx="2259037" cy="1116236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cxnSp>
        <p:nvCxnSpPr>
          <p:cNvPr id="21" name="直線單箭頭接點 20">
            <a:extLst>
              <a:ext uri="{FF2B5EF4-FFF2-40B4-BE49-F238E27FC236}">
                <a16:creationId xmlns:a16="http://schemas.microsoft.com/office/drawing/2014/main" id="{BED633E6-8DCB-4566-A0ED-81B40483ACCA}"/>
              </a:ext>
            </a:extLst>
          </p:cNvPr>
          <p:cNvCxnSpPr>
            <a:cxnSpLocks/>
          </p:cNvCxnSpPr>
          <p:nvPr/>
        </p:nvCxnSpPr>
        <p:spPr>
          <a:xfrm>
            <a:off x="2595197" y="3048000"/>
            <a:ext cx="0" cy="2188191"/>
          </a:xfrm>
          <a:prstGeom prst="straightConnector1">
            <a:avLst/>
          </a:prstGeom>
          <a:ln w="38100">
            <a:solidFill>
              <a:srgbClr val="FFC000"/>
            </a:solidFill>
            <a:headEnd type="oval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單箭頭接點 21">
            <a:extLst>
              <a:ext uri="{FF2B5EF4-FFF2-40B4-BE49-F238E27FC236}">
                <a16:creationId xmlns:a16="http://schemas.microsoft.com/office/drawing/2014/main" id="{3453D614-A1A0-46DC-B9FD-9F08725C8EB1}"/>
              </a:ext>
            </a:extLst>
          </p:cNvPr>
          <p:cNvCxnSpPr>
            <a:cxnSpLocks/>
          </p:cNvCxnSpPr>
          <p:nvPr/>
        </p:nvCxnSpPr>
        <p:spPr>
          <a:xfrm>
            <a:off x="6915423" y="3048000"/>
            <a:ext cx="0" cy="1873719"/>
          </a:xfrm>
          <a:prstGeom prst="straightConnector1">
            <a:avLst/>
          </a:prstGeom>
          <a:ln w="38100">
            <a:solidFill>
              <a:srgbClr val="FFC000"/>
            </a:solidFill>
            <a:headEnd type="oval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單箭頭接點 19">
            <a:extLst>
              <a:ext uri="{FF2B5EF4-FFF2-40B4-BE49-F238E27FC236}">
                <a16:creationId xmlns:a16="http://schemas.microsoft.com/office/drawing/2014/main" id="{D730AF91-A441-426D-9ACF-6E064020C679}"/>
              </a:ext>
            </a:extLst>
          </p:cNvPr>
          <p:cNvCxnSpPr>
            <a:cxnSpLocks/>
            <a:endCxn id="18" idx="0"/>
          </p:cNvCxnSpPr>
          <p:nvPr/>
        </p:nvCxnSpPr>
        <p:spPr>
          <a:xfrm>
            <a:off x="4252784" y="2467840"/>
            <a:ext cx="1" cy="1922320"/>
          </a:xfrm>
          <a:prstGeom prst="straightConnector1">
            <a:avLst/>
          </a:prstGeom>
          <a:ln w="38100">
            <a:solidFill>
              <a:srgbClr val="FFC000"/>
            </a:solidFill>
            <a:headEnd type="oval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單箭頭接點 16">
            <a:extLst>
              <a:ext uri="{FF2B5EF4-FFF2-40B4-BE49-F238E27FC236}">
                <a16:creationId xmlns:a16="http://schemas.microsoft.com/office/drawing/2014/main" id="{11CB4DE4-C327-9C0E-856B-3BA0A70FFBDF}"/>
              </a:ext>
            </a:extLst>
          </p:cNvPr>
          <p:cNvCxnSpPr>
            <a:cxnSpLocks/>
            <a:endCxn id="19" idx="0"/>
          </p:cNvCxnSpPr>
          <p:nvPr/>
        </p:nvCxnSpPr>
        <p:spPr>
          <a:xfrm>
            <a:off x="9263733" y="2467840"/>
            <a:ext cx="0" cy="2467676"/>
          </a:xfrm>
          <a:prstGeom prst="straightConnector1">
            <a:avLst/>
          </a:prstGeom>
          <a:ln w="38100">
            <a:solidFill>
              <a:srgbClr val="FFC000"/>
            </a:solidFill>
            <a:headEnd type="oval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矩形 18">
            <a:extLst>
              <a:ext uri="{FF2B5EF4-FFF2-40B4-BE49-F238E27FC236}">
                <a16:creationId xmlns:a16="http://schemas.microsoft.com/office/drawing/2014/main" id="{6BB3B4B0-A174-1338-12EF-A533EC7ADE64}"/>
              </a:ext>
            </a:extLst>
          </p:cNvPr>
          <p:cNvSpPr/>
          <p:nvPr/>
        </p:nvSpPr>
        <p:spPr>
          <a:xfrm>
            <a:off x="8372079" y="4935516"/>
            <a:ext cx="1783308" cy="1116236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17DA8E8E-2334-E612-1AF1-248B45A3169D}"/>
              </a:ext>
            </a:extLst>
          </p:cNvPr>
          <p:cNvSpPr txBox="1"/>
          <p:nvPr/>
        </p:nvSpPr>
        <p:spPr>
          <a:xfrm>
            <a:off x="7965388" y="1964381"/>
            <a:ext cx="2596691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>
              <a:defRPr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rPr>
              <a:t>2 x </a:t>
            </a:r>
            <a:r>
              <a:rPr kumimoji="0" lang="zh-TW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rPr>
              <a:t>10GbE SFP+ </a:t>
            </a:r>
            <a:r>
              <a:rPr kumimoji="0" lang="en-US" altLang="zh-TW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rPr>
              <a:t>ports</a:t>
            </a:r>
          </a:p>
        </p:txBody>
      </p:sp>
    </p:spTree>
    <p:extLst>
      <p:ext uri="{BB962C8B-B14F-4D97-AF65-F5344CB8AC3E}">
        <p14:creationId xmlns:p14="http://schemas.microsoft.com/office/powerpoint/2010/main" val="40994703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群組 12">
            <a:extLst>
              <a:ext uri="{FF2B5EF4-FFF2-40B4-BE49-F238E27FC236}">
                <a16:creationId xmlns:a16="http://schemas.microsoft.com/office/drawing/2014/main" id="{43CB0C3F-ABE1-48F9-987B-F262B5F1E21B}"/>
              </a:ext>
            </a:extLst>
          </p:cNvPr>
          <p:cNvGrpSpPr/>
          <p:nvPr/>
        </p:nvGrpSpPr>
        <p:grpSpPr>
          <a:xfrm flipH="1">
            <a:off x="777916" y="3596844"/>
            <a:ext cx="8347795" cy="815288"/>
            <a:chOff x="3754316" y="1268213"/>
            <a:chExt cx="4165547" cy="921215"/>
          </a:xfrm>
        </p:grpSpPr>
        <p:sp>
          <p:nvSpPr>
            <p:cNvPr id="14" name="矩形: 圓角 13">
              <a:extLst>
                <a:ext uri="{FF2B5EF4-FFF2-40B4-BE49-F238E27FC236}">
                  <a16:creationId xmlns:a16="http://schemas.microsoft.com/office/drawing/2014/main" id="{7D16A288-A8A8-476E-9E1B-B8254DA1944E}"/>
                </a:ext>
              </a:extLst>
            </p:cNvPr>
            <p:cNvSpPr/>
            <p:nvPr/>
          </p:nvSpPr>
          <p:spPr>
            <a:xfrm>
              <a:off x="3754316" y="1268213"/>
              <a:ext cx="4165547" cy="666713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5" name="等腰三角形 14">
              <a:extLst>
                <a:ext uri="{FF2B5EF4-FFF2-40B4-BE49-F238E27FC236}">
                  <a16:creationId xmlns:a16="http://schemas.microsoft.com/office/drawing/2014/main" id="{71B90DD2-1D1D-435E-B27E-5C671A6C6845}"/>
                </a:ext>
              </a:extLst>
            </p:cNvPr>
            <p:cNvSpPr/>
            <p:nvPr/>
          </p:nvSpPr>
          <p:spPr>
            <a:xfrm rot="10800000">
              <a:off x="5022406" y="1633681"/>
              <a:ext cx="269361" cy="555747"/>
            </a:xfrm>
            <a:prstGeom prst="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grpSp>
        <p:nvGrpSpPr>
          <p:cNvPr id="9" name="群組 8">
            <a:extLst>
              <a:ext uri="{FF2B5EF4-FFF2-40B4-BE49-F238E27FC236}">
                <a16:creationId xmlns:a16="http://schemas.microsoft.com/office/drawing/2014/main" id="{D0D5FFDC-CE41-4677-8F0C-49830CB084D6}"/>
              </a:ext>
            </a:extLst>
          </p:cNvPr>
          <p:cNvGrpSpPr/>
          <p:nvPr/>
        </p:nvGrpSpPr>
        <p:grpSpPr>
          <a:xfrm>
            <a:off x="6977645" y="1989949"/>
            <a:ext cx="4433923" cy="785806"/>
            <a:chOff x="4251520" y="1172566"/>
            <a:chExt cx="3735498" cy="887903"/>
          </a:xfrm>
        </p:grpSpPr>
        <p:sp>
          <p:nvSpPr>
            <p:cNvPr id="10" name="矩形: 圓角 9">
              <a:extLst>
                <a:ext uri="{FF2B5EF4-FFF2-40B4-BE49-F238E27FC236}">
                  <a16:creationId xmlns:a16="http://schemas.microsoft.com/office/drawing/2014/main" id="{82B64E8E-3921-420B-86AA-79E89006BAF6}"/>
                </a:ext>
              </a:extLst>
            </p:cNvPr>
            <p:cNvSpPr/>
            <p:nvPr/>
          </p:nvSpPr>
          <p:spPr>
            <a:xfrm>
              <a:off x="4516260" y="1172566"/>
              <a:ext cx="3470758" cy="887903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1" name="等腰三角形 10">
              <a:extLst>
                <a:ext uri="{FF2B5EF4-FFF2-40B4-BE49-F238E27FC236}">
                  <a16:creationId xmlns:a16="http://schemas.microsoft.com/office/drawing/2014/main" id="{29B6A69B-B581-422B-A264-E73FB89C6018}"/>
                </a:ext>
              </a:extLst>
            </p:cNvPr>
            <p:cNvSpPr/>
            <p:nvPr/>
          </p:nvSpPr>
          <p:spPr>
            <a:xfrm rot="16200000">
              <a:off x="4224175" y="1338379"/>
              <a:ext cx="615727" cy="561038"/>
            </a:xfrm>
            <a:prstGeom prst="triangle">
              <a:avLst>
                <a:gd name="adj" fmla="val 50835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>
                <a:latin typeface="Meiryo UI" panose="020B0604030504040204" pitchFamily="50" charset="-128"/>
                <a:ea typeface="Meiryo UI" panose="020B0604030504040204" pitchFamily="50" charset="-128"/>
              </a:rPr>
              <a:t>ハーフラックマウント設計</a:t>
            </a:r>
            <a:endParaRPr lang="en-US" altLang="zh-TW" dirty="0" err="1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727787" y="5748875"/>
            <a:ext cx="3841629" cy="646331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>
            <a:defPPr>
              <a:defRPr lang="en-US"/>
            </a:defPPr>
            <a:lvl1pPr marR="0" lvl="0" indent="0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1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注1</a:t>
            </a:r>
            <a:r>
              <a:rPr kumimoji="0" lang="en-US" altLang="zh-TW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rPr>
              <a:t>: QSW-M2106R-2S2T </a:t>
            </a:r>
            <a:r>
              <a:rPr lang="en-US" altLang="zh-TW" sz="1200" dirty="0" err="1">
                <a:latin typeface="Meiryo UI" panose="020B0604030504040204" pitchFamily="50" charset="-128"/>
                <a:ea typeface="Meiryo UI" panose="020B0604030504040204" pitchFamily="50" charset="-128"/>
              </a:rPr>
              <a:t>のみ</a:t>
            </a:r>
            <a:r>
              <a:rPr lang="en-US" altLang="zh-TW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。</a:t>
            </a:r>
            <a:endParaRPr lang="en-US" altLang="zh-TW" sz="1200" b="1" i="0" u="none" strike="noStrike" kern="1200" cap="none" spc="0" normalizeH="0" baseline="0" noProof="0" dirty="0" err="1">
              <a:ln>
                <a:noFill/>
              </a:ln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Arial"/>
            </a:endParaRPr>
          </a:p>
          <a:p>
            <a:pPr>
              <a:defRPr/>
            </a:pPr>
            <a:r>
              <a:rPr lang="ja-JP" altLang="en-US" sz="1200">
                <a:latin typeface="Meiryo UI" panose="020B0604030504040204" pitchFamily="50" charset="-128"/>
                <a:ea typeface="Meiryo UI" panose="020B0604030504040204" pitchFamily="50" charset="-128"/>
              </a:rPr>
              <a:t>注2: </a:t>
            </a:r>
            <a:r>
              <a:rPr kumimoji="0" lang="ja-JP" altLang="en-US" sz="1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rPr>
              <a:t>2-in-1U</a:t>
            </a:r>
            <a:r>
              <a:rPr lang="ja-JP" altLang="en-US" sz="1200">
                <a:latin typeface="Meiryo UI" panose="020B0604030504040204" pitchFamily="50" charset="-128"/>
                <a:ea typeface="Meiryo UI" panose="020B0604030504040204" pitchFamily="50" charset="-128"/>
              </a:rPr>
              <a:t> </a:t>
            </a:r>
            <a:r>
              <a:rPr lang="en-US" sz="1200" dirty="0" err="1">
                <a:latin typeface="Meiryo UI" panose="020B0604030504040204" pitchFamily="50" charset="-128"/>
                <a:ea typeface="Meiryo UI" panose="020B0604030504040204" pitchFamily="50" charset="-128"/>
              </a:rPr>
              <a:t>ラックマウント</a:t>
            </a:r>
            <a:r>
              <a:rPr lang="en-US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 </a:t>
            </a:r>
            <a:r>
              <a:rPr lang="en-US" sz="1200" dirty="0" err="1">
                <a:latin typeface="Meiryo UI" panose="020B0604030504040204" pitchFamily="50" charset="-128"/>
                <a:ea typeface="Meiryo UI" panose="020B0604030504040204" pitchFamily="50" charset="-128"/>
              </a:rPr>
              <a:t>キットが別途必要です</a:t>
            </a:r>
            <a:r>
              <a:rPr lang="en-US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。</a:t>
            </a:r>
            <a:endParaRPr lang="en-US" sz="1200" b="0">
              <a:latin typeface="Meiryo UI" panose="020B0604030504040204" pitchFamily="50" charset="-128"/>
              <a:ea typeface="Meiryo UI" panose="020B0604030504040204" pitchFamily="50" charset="-128"/>
              <a:cs typeface="+mn-lt"/>
            </a:endParaRPr>
          </a:p>
          <a:p>
            <a:pPr>
              <a:defRPr/>
            </a:pPr>
            <a:r>
              <a:rPr lang="en-US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　　 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https://shop</a:t>
            </a:r>
            <a:r>
              <a:rPr lang="en-US" sz="1200" dirty="0">
                <a:latin typeface="Meiryo UI" panose="020B0604030504040204" pitchFamily="50" charset="-128"/>
                <a:ea typeface="Meiryo UI" panose="020B0604030504040204" pitchFamily="50" charset="-128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.qnap.com</a:t>
            </a:r>
            <a:r>
              <a:rPr lang="en-US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 </a:t>
            </a:r>
            <a:r>
              <a:rPr lang="en-US" sz="1200" err="1">
                <a:latin typeface="Meiryo UI" panose="020B0604030504040204" pitchFamily="50" charset="-128"/>
                <a:ea typeface="Meiryo UI" panose="020B0604030504040204" pitchFamily="50" charset="-128"/>
              </a:rPr>
              <a:t>にアクセスしてください</a:t>
            </a:r>
            <a:r>
              <a:rPr lang="en-US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。</a:t>
            </a:r>
            <a:endParaRPr lang="en-US" sz="1200" b="0" dirty="0">
              <a:latin typeface="Meiryo UI" panose="020B0604030504040204" pitchFamily="50" charset="-128"/>
              <a:ea typeface="Meiryo UI" panose="020B0604030504040204" pitchFamily="50" charset="-128"/>
              <a:cs typeface="+mn-lt"/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1882CE33-EEFB-4435-91BD-F93AF2053E6A}"/>
              </a:ext>
            </a:extLst>
          </p:cNvPr>
          <p:cNvSpPr txBox="1"/>
          <p:nvPr/>
        </p:nvSpPr>
        <p:spPr>
          <a:xfrm>
            <a:off x="7343918" y="2059686"/>
            <a:ext cx="4151395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defTabSz="914400">
              <a:defRPr/>
            </a:pPr>
            <a:r>
              <a:rPr lang="en-US" altLang="zh-TW" b="1" dirty="0" err="1"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シングル</a:t>
            </a:r>
            <a:r>
              <a:rPr lang="en-US" altLang="zh-TW" b="1" dirty="0"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 QSW-M2106R-2S2T を1U</a:t>
            </a:r>
            <a:r>
              <a:rPr lang="en-US" altLang="zh-TW" b="1" dirty="0" smtClean="0"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ラックマウントに設置</a:t>
            </a:r>
            <a:r>
              <a:rPr lang="ja-JP" altLang="en-US" b="1" dirty="0" smtClean="0"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する場合</a:t>
            </a:r>
            <a:endParaRPr lang="en-US" altLang="zh-TW" sz="1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Arial"/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DB4BDD32-375B-4223-9044-26EC0304524E}"/>
              </a:ext>
            </a:extLst>
          </p:cNvPr>
          <p:cNvSpPr txBox="1"/>
          <p:nvPr/>
        </p:nvSpPr>
        <p:spPr>
          <a:xfrm>
            <a:off x="768500" y="3712120"/>
            <a:ext cx="9069639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defTabSz="914400">
              <a:defRPr b="1">
                <a:solidFill>
                  <a:prstClr val="black"/>
                </a:solidFill>
                <a:latin typeface="+mj-lt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 altLang="zh-TW" dirty="0"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QSW-M2106R-2S2T</a:t>
            </a:r>
            <a:r>
              <a:rPr lang="zh-TW" altLang="en-US" dirty="0"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 と</a:t>
            </a:r>
            <a:r>
              <a:rPr lang="en-US" altLang="zh-TW" dirty="0"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 </a:t>
            </a:r>
            <a:r>
              <a:rPr kumimoji="0" lang="en-US" altLang="zh-TW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QSW-M2108R-2C </a:t>
            </a:r>
            <a:r>
              <a:rPr lang="en-US" dirty="0"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を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1U</a:t>
            </a:r>
            <a:r>
              <a:rPr lang="en-US" dirty="0" err="1" smtClean="0"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ラックマウントに設置</a:t>
            </a:r>
            <a:r>
              <a:rPr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する場合</a:t>
            </a:r>
            <a:endParaRPr lang="en-US" b="0" dirty="0">
              <a:latin typeface="Meiryo UI" panose="020B0604030504040204" pitchFamily="50" charset="-128"/>
              <a:ea typeface="Meiryo UI" panose="020B0604030504040204" pitchFamily="50" charset="-128"/>
              <a:cs typeface="+mj-lt"/>
            </a:endParaRPr>
          </a:p>
          <a:p>
            <a:pPr>
              <a:defRPr/>
            </a:pPr>
            <a:endParaRPr lang="en-US" altLang="zh-TW" sz="1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Arial"/>
            </a:endParaRPr>
          </a:p>
        </p:txBody>
      </p:sp>
      <p:pic>
        <p:nvPicPr>
          <p:cNvPr id="5" name="圖片 5">
            <a:extLst>
              <a:ext uri="{FF2B5EF4-FFF2-40B4-BE49-F238E27FC236}">
                <a16:creationId xmlns:a16="http://schemas.microsoft.com/office/drawing/2014/main" id="{61581AE5-363D-EF0B-FDFB-B4535B73C66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57935" y="4400251"/>
            <a:ext cx="7353633" cy="1516673"/>
          </a:xfrm>
          <a:prstGeom prst="rect">
            <a:avLst/>
          </a:prstGeom>
        </p:spPr>
      </p:pic>
      <p:pic>
        <p:nvPicPr>
          <p:cNvPr id="6" name="圖片 6">
            <a:extLst>
              <a:ext uri="{FF2B5EF4-FFF2-40B4-BE49-F238E27FC236}">
                <a16:creationId xmlns:a16="http://schemas.microsoft.com/office/drawing/2014/main" id="{04F9C2EC-C88D-EE98-0E9C-E4556FCA915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5953" y="1754650"/>
            <a:ext cx="6447987" cy="1378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087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TW" sz="3600" dirty="0">
                <a:latin typeface="Meiryo UI" panose="020B0604030504040204" pitchFamily="50" charset="-128"/>
                <a:ea typeface="Meiryo UI" panose="020B0604030504040204" pitchFamily="50" charset="-128"/>
              </a:rPr>
              <a:t>QSW-M2106R-2S2T</a:t>
            </a:r>
            <a:br>
              <a:rPr lang="en-US" altLang="zh-TW" sz="3600" dirty="0"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lang="en-US" sz="3600" dirty="0" err="1" smtClean="0">
                <a:latin typeface="Meiryo UI" panose="020B0604030504040204" pitchFamily="50" charset="-128"/>
                <a:ea typeface="Meiryo UI" panose="020B0604030504040204" pitchFamily="50" charset="-128"/>
              </a:rPr>
              <a:t>ソフトウェアの</a:t>
            </a:r>
            <a:r>
              <a:rPr lang="ja-JP" altLang="en-US" sz="36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特徴</a:t>
            </a:r>
            <a:endParaRPr lang="zh-TW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033654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視認性の良い</a:t>
            </a:r>
            <a:r>
              <a:rPr lang="en-US" altLang="zh-TW" dirty="0">
                <a:latin typeface="Meiryo UI" panose="020B0604030504040204" pitchFamily="50" charset="-128"/>
                <a:ea typeface="Meiryo UI" panose="020B0604030504040204" pitchFamily="50" charset="-128"/>
              </a:rPr>
              <a:t>GU</a:t>
            </a:r>
            <a:r>
              <a:rPr lang="zh-TW" altLang="ja-JP" dirty="0">
                <a:latin typeface="Meiryo UI" panose="020B0604030504040204" pitchFamily="50" charset="-128"/>
                <a:ea typeface="Meiryo UI" panose="020B0604030504040204" pitchFamily="50" charset="-128"/>
              </a:rPr>
              <a:t>I</a:t>
            </a:r>
            <a:endParaRPr lang="en-US" altLang="zh-TW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" name="內容版面配置區 4"/>
          <p:cNvSpPr>
            <a:spLocks noGrp="1"/>
          </p:cNvSpPr>
          <p:nvPr>
            <p:ph idx="4294967295"/>
          </p:nvPr>
        </p:nvSpPr>
        <p:spPr>
          <a:xfrm>
            <a:off x="542292" y="1443038"/>
            <a:ext cx="9973307" cy="149383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177800" indent="-177800">
              <a:buSzPct val="100000"/>
            </a:pPr>
            <a:r>
              <a:rPr lang="zh-TW" altLang="ja-JP" sz="2000" b="1" dirty="0"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豊富な機能</a:t>
            </a:r>
            <a:r>
              <a:rPr lang="zh-TW" altLang="en-US" sz="2000" b="1" dirty="0"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と使</a:t>
            </a:r>
            <a:r>
              <a:rPr lang="zh-TW" altLang="ja-JP" sz="2000" b="1" dirty="0"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いやすさ</a:t>
            </a:r>
            <a:endParaRPr lang="en-US" altLang="zh-TW" sz="2000" b="1" dirty="0">
              <a:latin typeface="Meiryo UI" panose="020B0604030504040204" pitchFamily="50" charset="-128"/>
              <a:ea typeface="Meiryo UI" panose="020B0604030504040204" pitchFamily="50" charset="-128"/>
              <a:cs typeface="+mn-lt"/>
            </a:endParaRPr>
          </a:p>
          <a:p>
            <a:pPr marL="177800" indent="-177800">
              <a:buSzPct val="100000"/>
            </a:pPr>
            <a:r>
              <a:rPr lang="ja-JP" altLang="en-US" sz="2000" b="1" dirty="0"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視認性の良い</a:t>
            </a:r>
            <a:r>
              <a:rPr lang="zh-TW" altLang="ja-JP" sz="2000" b="1" dirty="0"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Web デザイン</a:t>
            </a:r>
            <a:r>
              <a:rPr lang="ja-JP" altLang="en-US" sz="2000" b="1" dirty="0"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で</a:t>
            </a:r>
            <a:r>
              <a:rPr lang="zh-TW" altLang="ja-JP" sz="2000" b="1" dirty="0"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、ユーザーは</a:t>
            </a:r>
            <a:r>
              <a:rPr lang="ja-JP" altLang="en-US" sz="2000" b="1" dirty="0"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簡単</a:t>
            </a:r>
            <a:r>
              <a:rPr lang="zh-TW" altLang="en-US" sz="2000" b="1" dirty="0"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に設</a:t>
            </a:r>
            <a:r>
              <a:rPr lang="zh-TW" altLang="ja-JP" sz="2000" b="1" dirty="0"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定できます</a:t>
            </a:r>
            <a:endParaRPr lang="zh-TW" altLang="ja-JP" sz="2000" b="1" dirty="0">
              <a:latin typeface="Meiryo UI" panose="020B0604030504040204" pitchFamily="50" charset="-128"/>
              <a:ea typeface="Meiryo UI" panose="020B0604030504040204" pitchFamily="50" charset="-128"/>
              <a:cs typeface="+mn-lt"/>
            </a:endParaRPr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470E2A98-AD10-4828-9779-B22FE5A34BAB}"/>
              </a:ext>
            </a:extLst>
          </p:cNvPr>
          <p:cNvGrpSpPr/>
          <p:nvPr/>
        </p:nvGrpSpPr>
        <p:grpSpPr>
          <a:xfrm>
            <a:off x="542293" y="2413984"/>
            <a:ext cx="11211977" cy="4001406"/>
            <a:chOff x="807948" y="2807487"/>
            <a:chExt cx="10357628" cy="3696501"/>
          </a:xfrm>
        </p:grpSpPr>
        <p:pic>
          <p:nvPicPr>
            <p:cNvPr id="6" name="圖片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7948" y="2807487"/>
              <a:ext cx="4714819" cy="2141313"/>
            </a:xfrm>
            <a:prstGeom prst="roundRect">
              <a:avLst>
                <a:gd name="adj" fmla="val 4857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" name="圖片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32444" y="3479047"/>
              <a:ext cx="4743831" cy="2141313"/>
            </a:xfrm>
            <a:prstGeom prst="roundRect">
              <a:avLst>
                <a:gd name="adj" fmla="val 4857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" name="圖片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50761" y="4362676"/>
              <a:ext cx="4714815" cy="2141312"/>
            </a:xfrm>
            <a:prstGeom prst="roundRect">
              <a:avLst>
                <a:gd name="adj" fmla="val 4857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3580170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オフィスネットワークをエリア別に分割可能</a:t>
            </a:r>
            <a:endParaRPr lang="en-US" altLang="zh-TW" dirty="0" err="1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id="{1D524011-E4E4-4214-9FC1-8B48548D185B}"/>
              </a:ext>
            </a:extLst>
          </p:cNvPr>
          <p:cNvGrpSpPr/>
          <p:nvPr/>
        </p:nvGrpSpPr>
        <p:grpSpPr>
          <a:xfrm>
            <a:off x="1618270" y="1770326"/>
            <a:ext cx="9149347" cy="4403748"/>
            <a:chOff x="888588" y="1388067"/>
            <a:chExt cx="10471074" cy="5039920"/>
          </a:xfrm>
        </p:grpSpPr>
        <p:sp>
          <p:nvSpPr>
            <p:cNvPr id="129" name="流程圖: 接點 128">
              <a:extLst>
                <a:ext uri="{FF2B5EF4-FFF2-40B4-BE49-F238E27FC236}">
                  <a16:creationId xmlns:a16="http://schemas.microsoft.com/office/drawing/2014/main" id="{38147941-D0A1-4F6E-B241-4A7BE6918161}"/>
                </a:ext>
              </a:extLst>
            </p:cNvPr>
            <p:cNvSpPr/>
            <p:nvPr/>
          </p:nvSpPr>
          <p:spPr>
            <a:xfrm>
              <a:off x="888588" y="4333178"/>
              <a:ext cx="3068293" cy="1802922"/>
            </a:xfrm>
            <a:prstGeom prst="flowChartConnector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軟正黑體"/>
                <a:cs typeface="+mn-cs"/>
              </a:endParaRPr>
            </a:p>
          </p:txBody>
        </p:sp>
        <p:pic>
          <p:nvPicPr>
            <p:cNvPr id="27" name="圖片 26" descr="一張含有 玩具 的圖片&#10;&#10;自動產生的描述">
              <a:extLst>
                <a:ext uri="{FF2B5EF4-FFF2-40B4-BE49-F238E27FC236}">
                  <a16:creationId xmlns:a16="http://schemas.microsoft.com/office/drawing/2014/main" id="{3049FA66-BC23-4EDE-AA7D-D65D5A2F263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13954" y="4218516"/>
              <a:ext cx="1945708" cy="2209471"/>
            </a:xfrm>
            <a:prstGeom prst="rect">
              <a:avLst/>
            </a:prstGeom>
          </p:spPr>
        </p:pic>
        <p:pic>
          <p:nvPicPr>
            <p:cNvPr id="28" name="圖片 27">
              <a:extLst>
                <a:ext uri="{FF2B5EF4-FFF2-40B4-BE49-F238E27FC236}">
                  <a16:creationId xmlns:a16="http://schemas.microsoft.com/office/drawing/2014/main" id="{78FBB188-2253-4B02-87D8-57434F1B2DD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108672" y="4215842"/>
              <a:ext cx="2277489" cy="2211248"/>
            </a:xfrm>
            <a:prstGeom prst="rect">
              <a:avLst/>
            </a:prstGeom>
          </p:spPr>
        </p:pic>
        <p:pic>
          <p:nvPicPr>
            <p:cNvPr id="29" name="圖片 28">
              <a:extLst>
                <a:ext uri="{FF2B5EF4-FFF2-40B4-BE49-F238E27FC236}">
                  <a16:creationId xmlns:a16="http://schemas.microsoft.com/office/drawing/2014/main" id="{2BFA8D2D-FDC4-426F-9FD6-FB7BFC03119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123459" y="1388067"/>
              <a:ext cx="2029249" cy="2211268"/>
            </a:xfrm>
            <a:prstGeom prst="rect">
              <a:avLst/>
            </a:prstGeom>
          </p:spPr>
        </p:pic>
        <p:cxnSp>
          <p:nvCxnSpPr>
            <p:cNvPr id="35" name="直線單箭頭接點 34">
              <a:extLst>
                <a:ext uri="{FF2B5EF4-FFF2-40B4-BE49-F238E27FC236}">
                  <a16:creationId xmlns:a16="http://schemas.microsoft.com/office/drawing/2014/main" id="{DB31945D-5F03-4474-A7D5-47595135467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91517" y="3402279"/>
              <a:ext cx="4931733" cy="713534"/>
            </a:xfrm>
            <a:prstGeom prst="straightConnector1">
              <a:avLst/>
            </a:prstGeom>
            <a:ln w="63500">
              <a:solidFill>
                <a:schemeClr val="tx1">
                  <a:lumMod val="50000"/>
                  <a:lumOff val="50000"/>
                </a:schemeClr>
              </a:solidFill>
              <a:prstDash val="sysDot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線單箭頭接點 41">
              <a:extLst>
                <a:ext uri="{FF2B5EF4-FFF2-40B4-BE49-F238E27FC236}">
                  <a16:creationId xmlns:a16="http://schemas.microsoft.com/office/drawing/2014/main" id="{6BAAA19E-B728-4AE3-96D0-93ECA772C9D6}"/>
                </a:ext>
              </a:extLst>
            </p:cNvPr>
            <p:cNvCxnSpPr>
              <a:cxnSpLocks/>
            </p:cNvCxnSpPr>
            <p:nvPr/>
          </p:nvCxnSpPr>
          <p:spPr>
            <a:xfrm>
              <a:off x="8218697" y="5234639"/>
              <a:ext cx="1330883" cy="0"/>
            </a:xfrm>
            <a:prstGeom prst="straightConnector1">
              <a:avLst/>
            </a:prstGeom>
            <a:ln w="63500">
              <a:solidFill>
                <a:srgbClr val="00206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線單箭頭接點 51">
              <a:extLst>
                <a:ext uri="{FF2B5EF4-FFF2-40B4-BE49-F238E27FC236}">
                  <a16:creationId xmlns:a16="http://schemas.microsoft.com/office/drawing/2014/main" id="{DD3DC10A-6B4E-42FC-96ED-774651DF7496}"/>
                </a:ext>
              </a:extLst>
            </p:cNvPr>
            <p:cNvCxnSpPr>
              <a:cxnSpLocks/>
            </p:cNvCxnSpPr>
            <p:nvPr/>
          </p:nvCxnSpPr>
          <p:spPr>
            <a:xfrm>
              <a:off x="9910875" y="3703147"/>
              <a:ext cx="6530" cy="1113216"/>
            </a:xfrm>
            <a:prstGeom prst="straightConnector1">
              <a:avLst/>
            </a:prstGeom>
            <a:ln w="63500">
              <a:solidFill>
                <a:schemeClr val="tx1">
                  <a:lumMod val="50000"/>
                  <a:lumOff val="50000"/>
                </a:schemeClr>
              </a:solidFill>
              <a:prstDash val="sysDot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8" name="圖片 77">
              <a:extLst>
                <a:ext uri="{FF2B5EF4-FFF2-40B4-BE49-F238E27FC236}">
                  <a16:creationId xmlns:a16="http://schemas.microsoft.com/office/drawing/2014/main" id="{1E0700A0-2D5F-4997-8BE1-18C79FF7B1F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60839" y="3023227"/>
              <a:ext cx="3130678" cy="2776804"/>
            </a:xfrm>
            <a:prstGeom prst="rect">
              <a:avLst/>
            </a:prstGeom>
          </p:spPr>
        </p:pic>
        <p:sp>
          <p:nvSpPr>
            <p:cNvPr id="82" name="乘號 81">
              <a:extLst>
                <a:ext uri="{FF2B5EF4-FFF2-40B4-BE49-F238E27FC236}">
                  <a16:creationId xmlns:a16="http://schemas.microsoft.com/office/drawing/2014/main" id="{287E33E0-E5F6-4382-B6CD-947F80017F22}"/>
                </a:ext>
              </a:extLst>
            </p:cNvPr>
            <p:cNvSpPr/>
            <p:nvPr/>
          </p:nvSpPr>
          <p:spPr>
            <a:xfrm>
              <a:off x="9584205" y="3929208"/>
              <a:ext cx="653339" cy="653339"/>
            </a:xfrm>
            <a:prstGeom prst="mathMultiply">
              <a:avLst/>
            </a:prstGeom>
            <a:solidFill>
              <a:srgbClr val="C0000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軟正黑體"/>
                <a:cs typeface="+mn-cs"/>
              </a:endParaRPr>
            </a:p>
          </p:txBody>
        </p:sp>
        <p:sp>
          <p:nvSpPr>
            <p:cNvPr id="83" name="乘號 82">
              <a:extLst>
                <a:ext uri="{FF2B5EF4-FFF2-40B4-BE49-F238E27FC236}">
                  <a16:creationId xmlns:a16="http://schemas.microsoft.com/office/drawing/2014/main" id="{401791EE-6354-42FD-AFE7-E31C4256166B}"/>
                </a:ext>
              </a:extLst>
            </p:cNvPr>
            <p:cNvSpPr/>
            <p:nvPr/>
          </p:nvSpPr>
          <p:spPr>
            <a:xfrm>
              <a:off x="6152361" y="3436624"/>
              <a:ext cx="653339" cy="653339"/>
            </a:xfrm>
            <a:prstGeom prst="mathMultiply">
              <a:avLst/>
            </a:prstGeom>
            <a:solidFill>
              <a:srgbClr val="C0000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軟正黑體"/>
                <a:cs typeface="+mn-cs"/>
              </a:endParaRPr>
            </a:p>
          </p:txBody>
        </p:sp>
        <p:cxnSp>
          <p:nvCxnSpPr>
            <p:cNvPr id="120" name="直線單箭頭接點 119">
              <a:extLst>
                <a:ext uri="{FF2B5EF4-FFF2-40B4-BE49-F238E27FC236}">
                  <a16:creationId xmlns:a16="http://schemas.microsoft.com/office/drawing/2014/main" id="{4D140CAE-6C8A-401B-8F70-EBE86B4C97A1}"/>
                </a:ext>
              </a:extLst>
            </p:cNvPr>
            <p:cNvCxnSpPr>
              <a:cxnSpLocks/>
              <a:stCxn id="78" idx="3"/>
            </p:cNvCxnSpPr>
            <p:nvPr/>
          </p:nvCxnSpPr>
          <p:spPr>
            <a:xfrm>
              <a:off x="4091517" y="4411629"/>
              <a:ext cx="2281715" cy="673652"/>
            </a:xfrm>
            <a:prstGeom prst="straightConnector1">
              <a:avLst/>
            </a:prstGeom>
            <a:ln w="63500">
              <a:solidFill>
                <a:schemeClr val="tx1">
                  <a:lumMod val="50000"/>
                  <a:lumOff val="50000"/>
                </a:schemeClr>
              </a:solidFill>
              <a:prstDash val="sysDot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5" name="乘號 124">
              <a:extLst>
                <a:ext uri="{FF2B5EF4-FFF2-40B4-BE49-F238E27FC236}">
                  <a16:creationId xmlns:a16="http://schemas.microsoft.com/office/drawing/2014/main" id="{3450B1C6-7A29-4F8B-A547-47850ADC9D55}"/>
                </a:ext>
              </a:extLst>
            </p:cNvPr>
            <p:cNvSpPr/>
            <p:nvPr/>
          </p:nvSpPr>
          <p:spPr>
            <a:xfrm>
              <a:off x="4882620" y="4393661"/>
              <a:ext cx="653339" cy="653339"/>
            </a:xfrm>
            <a:prstGeom prst="mathMultiply">
              <a:avLst/>
            </a:prstGeom>
            <a:solidFill>
              <a:srgbClr val="C0000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軟正黑體"/>
                <a:cs typeface="+mn-cs"/>
              </a:endParaRPr>
            </a:p>
          </p:txBody>
        </p:sp>
        <p:cxnSp>
          <p:nvCxnSpPr>
            <p:cNvPr id="132" name="直線單箭頭接點 131">
              <a:extLst>
                <a:ext uri="{FF2B5EF4-FFF2-40B4-BE49-F238E27FC236}">
                  <a16:creationId xmlns:a16="http://schemas.microsoft.com/office/drawing/2014/main" id="{C9FE2732-2406-4600-BB2B-B63F6C5CCB6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224711" y="3695325"/>
              <a:ext cx="1181116" cy="1022836"/>
            </a:xfrm>
            <a:prstGeom prst="straightConnector1">
              <a:avLst/>
            </a:prstGeom>
            <a:ln w="63500">
              <a:solidFill>
                <a:srgbClr val="00206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內容版面配置區 2">
            <a:extLst>
              <a:ext uri="{FF2B5EF4-FFF2-40B4-BE49-F238E27FC236}">
                <a16:creationId xmlns:a16="http://schemas.microsoft.com/office/drawing/2014/main" id="{F570A4B8-C522-ADBF-675D-81414AC9A9F7}"/>
              </a:ext>
            </a:extLst>
          </p:cNvPr>
          <p:cNvSpPr txBox="1">
            <a:spLocks/>
          </p:cNvSpPr>
          <p:nvPr/>
        </p:nvSpPr>
        <p:spPr>
          <a:xfrm>
            <a:off x="564107" y="1658559"/>
            <a:ext cx="8838714" cy="14112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52000" indent="-252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252000" indent="-252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2pPr>
            <a:lvl3pPr marL="252000" indent="-252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3pPr>
            <a:lvl4pPr marL="252000" indent="-252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4pPr>
            <a:lvl5pPr marL="252000" indent="-252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7800" indent="-177800">
              <a:buSzPct val="100000"/>
            </a:pPr>
            <a:r>
              <a:rPr lang="zh-TW" sz="2000" b="1">
                <a:latin typeface="Meiryo UI"/>
                <a:ea typeface="Meiryo UI"/>
                <a:cs typeface="+mn-lt"/>
              </a:rPr>
              <a:t>仮想ネ</a:t>
            </a:r>
            <a:r>
              <a:rPr lang="zh-TW" altLang="en-US" sz="2000" b="1">
                <a:latin typeface="Meiryo UI"/>
                <a:ea typeface="Meiryo UI"/>
                <a:cs typeface="+mn-lt"/>
              </a:rPr>
              <a:t>ッ</a:t>
            </a:r>
            <a:r>
              <a:rPr lang="zh-TW" sz="2000" b="1">
                <a:latin typeface="Meiryo UI"/>
                <a:ea typeface="Meiryo UI"/>
                <a:cs typeface="+mn-lt"/>
              </a:rPr>
              <a:t>トワーク</a:t>
            </a:r>
            <a:r>
              <a:rPr lang="en-US" altLang="zh-TW" sz="2000" b="1" dirty="0">
                <a:latin typeface="Meiryo UI"/>
                <a:ea typeface="Meiryo UI"/>
                <a:cs typeface="+mn-lt"/>
              </a:rPr>
              <a:t> </a:t>
            </a:r>
            <a:r>
              <a:rPr lang="en-US" sz="2000" b="1" dirty="0">
                <a:latin typeface="Meiryo UI"/>
                <a:ea typeface="Meiryo UI"/>
                <a:cs typeface="+mn-lt"/>
              </a:rPr>
              <a:t>(VLAN) </a:t>
            </a:r>
            <a:r>
              <a:rPr lang="en-US" sz="2000" b="1" dirty="0" err="1">
                <a:latin typeface="Meiryo UI"/>
                <a:ea typeface="Meiryo UI"/>
                <a:cs typeface="+mn-lt"/>
              </a:rPr>
              <a:t>でオフィス</a:t>
            </a:r>
            <a:r>
              <a:rPr lang="en-US" sz="2000" b="1" dirty="0">
                <a:latin typeface="Meiryo UI"/>
                <a:ea typeface="Meiryo UI"/>
                <a:cs typeface="+mn-lt"/>
              </a:rPr>
              <a:t> </a:t>
            </a:r>
            <a:r>
              <a:rPr lang="en-US" sz="2000" b="1" dirty="0" err="1">
                <a:latin typeface="Meiryo UI"/>
                <a:ea typeface="Meiryo UI"/>
                <a:cs typeface="+mn-lt"/>
              </a:rPr>
              <a:t>ネットワークを分割可能</a:t>
            </a:r>
            <a:endParaRPr lang="en-US" sz="2000" dirty="0" err="1">
              <a:latin typeface="Meiryo UI"/>
              <a:ea typeface="微軟正黑體"/>
              <a:cs typeface="+mn-lt"/>
            </a:endParaRPr>
          </a:p>
          <a:p>
            <a:pPr marL="177800" indent="-177800"/>
            <a:r>
              <a:rPr lang="zh-TW" sz="2000" b="1">
                <a:latin typeface="Meiryo UI"/>
                <a:ea typeface="Meiryo UI"/>
                <a:cs typeface="+mn-lt"/>
              </a:rPr>
              <a:t>管理が容易で</a:t>
            </a:r>
            <a:r>
              <a:rPr lang="zh-TW" altLang="en-US" sz="2000" b="1">
                <a:latin typeface="Meiryo UI"/>
                <a:ea typeface="Meiryo UI"/>
                <a:cs typeface="+mn-lt"/>
              </a:rPr>
              <a:t>、異なるネットワークを接続するためのルーティングを設定できます</a:t>
            </a:r>
            <a:endParaRPr lang="en-US" sz="2000">
              <a:latin typeface="Meiryo UI"/>
              <a:ea typeface="微軟正黑體"/>
              <a:cs typeface="+mn-lt"/>
            </a:endParaRPr>
          </a:p>
          <a:p>
            <a:pPr marL="177800" indent="-177800"/>
            <a:r>
              <a:rPr lang="zh-TW" sz="2000" b="1">
                <a:latin typeface="Meiryo UI"/>
                <a:ea typeface="Meiryo UI"/>
                <a:cs typeface="+mn-lt"/>
              </a:rPr>
              <a:t>従業員とゲストのネットワークを分離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8712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圖片 22" descr="一張含有 汽車, 蛋糕, 坐, 玩具 的圖片&#10;&#10;自動產生的描述">
            <a:extLst>
              <a:ext uri="{FF2B5EF4-FFF2-40B4-BE49-F238E27FC236}">
                <a16:creationId xmlns:a16="http://schemas.microsoft.com/office/drawing/2014/main" id="{A53B9F7C-9655-472D-9382-F4EA95F2A87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080622"/>
            <a:ext cx="7881287" cy="6315281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z="3600">
                <a:latin typeface="Meiryo UI" panose="020B0604030504040204" pitchFamily="50" charset="-128"/>
                <a:ea typeface="Meiryo UI" panose="020B0604030504040204" pitchFamily="50" charset="-128"/>
              </a:rPr>
              <a:t>複数のネットワークケーブルでネットワークを高速化</a:t>
            </a:r>
            <a:endParaRPr lang="en-US" altLang="zh-TW" dirty="0" err="1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4" name="圖片 3" descr="一張含有 文字, 電子用品 的圖片&#10;&#10;自動產生的描述">
            <a:extLst>
              <a:ext uri="{FF2B5EF4-FFF2-40B4-BE49-F238E27FC236}">
                <a16:creationId xmlns:a16="http://schemas.microsoft.com/office/drawing/2014/main" id="{C6E7E181-C589-DF8B-7833-3DDA1B3BC32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6799" b="26578"/>
          <a:stretch/>
        </p:blipFill>
        <p:spPr>
          <a:xfrm>
            <a:off x="5495615" y="4096155"/>
            <a:ext cx="5891105" cy="171693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內容版面配置區 2">
            <a:extLst>
              <a:ext uri="{FF2B5EF4-FFF2-40B4-BE49-F238E27FC236}">
                <a16:creationId xmlns:a16="http://schemas.microsoft.com/office/drawing/2014/main" id="{B6A0E84B-61D8-AD46-4B44-EFF3AF2D69EA}"/>
              </a:ext>
            </a:extLst>
          </p:cNvPr>
          <p:cNvSpPr txBox="1">
            <a:spLocks/>
          </p:cNvSpPr>
          <p:nvPr/>
        </p:nvSpPr>
        <p:spPr>
          <a:xfrm>
            <a:off x="3216321" y="1826270"/>
            <a:ext cx="8093123" cy="191544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52000" indent="-252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252000" indent="-252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2pPr>
            <a:lvl3pPr marL="252000" indent="-252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3pPr>
            <a:lvl4pPr marL="252000" indent="-252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4pPr>
            <a:lvl5pPr marL="252000" indent="-252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7800" indent="-177800">
              <a:buSzPct val="100000"/>
            </a:pPr>
            <a:r>
              <a:rPr lang="en-US" altLang="zh-TW" sz="2000" b="1" dirty="0"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Link Aggregation</a:t>
            </a:r>
            <a:r>
              <a:rPr lang="zh-TW" altLang="ja-JP" sz="2000" b="1" dirty="0"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 </a:t>
            </a:r>
            <a:r>
              <a:rPr lang="en-US" altLang="zh-TW" sz="2000" b="1" dirty="0"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(LACP) </a:t>
            </a:r>
            <a:r>
              <a:rPr lang="zh-TW" altLang="ja-JP" sz="2000" b="1" dirty="0"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は、複数のネットワーク</a:t>
            </a:r>
            <a:r>
              <a:rPr lang="ja-JP" altLang="en-US" sz="2000" b="1" dirty="0"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帯域を集約し、</a:t>
            </a:r>
            <a:r>
              <a:rPr lang="zh-TW" altLang="ja-JP" sz="2000" b="1" dirty="0"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単一の論理ネットワークに集約できます。</a:t>
            </a:r>
            <a:endParaRPr lang="en-US" altLang="zh-TW" sz="2000" b="1" dirty="0">
              <a:latin typeface="Meiryo UI" panose="020B0604030504040204" pitchFamily="50" charset="-128"/>
              <a:ea typeface="Meiryo UI" panose="020B0604030504040204" pitchFamily="50" charset="-128"/>
              <a:cs typeface="+mn-lt"/>
            </a:endParaRPr>
          </a:p>
          <a:p>
            <a:pPr marL="177800" indent="-177800">
              <a:buSzPct val="100000"/>
            </a:pPr>
            <a:r>
              <a:rPr lang="en-US" altLang="ja-JP" sz="2000" b="1" dirty="0"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10GbE </a:t>
            </a:r>
            <a:r>
              <a:rPr lang="ja-JP" altLang="en-US" sz="2000" b="1" dirty="0"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を超えるネットワークを迅速かつダイレクトに実現</a:t>
            </a:r>
            <a:endParaRPr lang="zh-TW" altLang="en-US" sz="2000" b="1" dirty="0" err="1">
              <a:latin typeface="Meiryo UI" panose="020B0604030504040204" pitchFamily="50" charset="-128"/>
              <a:ea typeface="Meiryo UI" panose="020B0604030504040204" pitchFamily="50" charset="-128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967450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 descr="一張含有 文字, 地圖, 標誌 的圖片&#10;&#10;自動產生的描述">
            <a:extLst>
              <a:ext uri="{FF2B5EF4-FFF2-40B4-BE49-F238E27FC236}">
                <a16:creationId xmlns:a16="http://schemas.microsoft.com/office/drawing/2014/main" id="{EF433C95-137E-4971-86A4-C17F2958A8A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8048" y="1899946"/>
            <a:ext cx="7166769" cy="4110969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err="1">
                <a:latin typeface="Meiryo UI" panose="020B0604030504040204" pitchFamily="50" charset="-128"/>
                <a:ea typeface="Meiryo UI" panose="020B0604030504040204" pitchFamily="50" charset="-128"/>
              </a:rPr>
              <a:t>専用デバイスに特化したストリーミング配信</a:t>
            </a:r>
            <a:endParaRPr lang="en-US" altLang="zh-TW" dirty="0" err="1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內容版面配置區 2">
            <a:extLst>
              <a:ext uri="{FF2B5EF4-FFF2-40B4-BE49-F238E27FC236}">
                <a16:creationId xmlns:a16="http://schemas.microsoft.com/office/drawing/2014/main" id="{BF28DEDC-18F9-395A-EEF3-7D439FDA6E26}"/>
              </a:ext>
            </a:extLst>
          </p:cNvPr>
          <p:cNvSpPr txBox="1">
            <a:spLocks/>
          </p:cNvSpPr>
          <p:nvPr/>
        </p:nvSpPr>
        <p:spPr>
          <a:xfrm>
            <a:off x="426486" y="2915617"/>
            <a:ext cx="4268669" cy="207962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52000" indent="-252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252000" indent="-252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2pPr>
            <a:lvl3pPr marL="252000" indent="-252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3pPr>
            <a:lvl4pPr marL="252000" indent="-252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4pPr>
            <a:lvl5pPr marL="252000" indent="-252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7800" indent="-177800">
              <a:buSzPct val="100000"/>
            </a:pPr>
            <a:r>
              <a:rPr lang="en-US" sz="2000" b="1" dirty="0"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IGMP </a:t>
            </a:r>
            <a:r>
              <a:rPr lang="en-US" sz="2000" b="1" dirty="0" err="1"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スヌーピングは、各エンドポイント</a:t>
            </a:r>
            <a:r>
              <a:rPr lang="en-US" sz="2000" b="1" dirty="0"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 </a:t>
            </a:r>
            <a:r>
              <a:rPr lang="en-US" sz="2000" b="1" dirty="0" err="1"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デバイスのストリーミング</a:t>
            </a:r>
            <a:r>
              <a:rPr lang="en-US" sz="2000" b="1" dirty="0"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 </a:t>
            </a:r>
            <a:r>
              <a:rPr lang="zh-TW" altLang="en-US" sz="2000" b="1"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リクエストを記録できます。</a:t>
            </a:r>
            <a:endParaRPr lang="zh-TW" sz="2000">
              <a:latin typeface="Meiryo UI" panose="020B0604030504040204" pitchFamily="50" charset="-128"/>
              <a:ea typeface="Meiryo UI" panose="020B0604030504040204" pitchFamily="50" charset="-128"/>
              <a:cs typeface="+mn-lt"/>
            </a:endParaRPr>
          </a:p>
          <a:p>
            <a:pPr marL="177800" indent="-177800"/>
            <a:r>
              <a:rPr lang="zh-TW" altLang="en-US" sz="2000" b="1"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パケットロスや間違ったストリーム ブロードキ</a:t>
            </a:r>
            <a:r>
              <a:rPr lang="zh-TW" sz="2000" b="1"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ャ</a:t>
            </a:r>
            <a:r>
              <a:rPr lang="zh-TW" altLang="en-US" sz="2000" b="1"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ス</a:t>
            </a:r>
            <a:r>
              <a:rPr lang="zh-TW" sz="2000" b="1"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ト</a:t>
            </a:r>
            <a:r>
              <a:rPr lang="zh-TW" altLang="en-US" sz="2000" b="1"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を</a:t>
            </a:r>
            <a:r>
              <a:rPr lang="zh-TW" sz="2000" b="1"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回避します</a:t>
            </a:r>
            <a:r>
              <a:rPr lang="zh-TW" altLang="en-US" sz="2000" b="1"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。</a:t>
            </a:r>
            <a:endParaRPr lang="zh-TW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456957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Meiryo UI" panose="020B0604030504040204" pitchFamily="50" charset="-128"/>
                <a:ea typeface="Meiryo UI" panose="020B0604030504040204" pitchFamily="50" charset="-128"/>
              </a:rPr>
              <a:t>常に最適なルーティングを探しています</a:t>
            </a:r>
            <a:endParaRPr lang="en-US" altLang="zh-TW" dirty="0" err="1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pSp>
        <p:nvGrpSpPr>
          <p:cNvPr id="6" name="群組 5">
            <a:extLst>
              <a:ext uri="{FF2B5EF4-FFF2-40B4-BE49-F238E27FC236}">
                <a16:creationId xmlns:a16="http://schemas.microsoft.com/office/drawing/2014/main" id="{4ECAF2FA-B1A2-4ABD-B601-26EE81650E3E}"/>
              </a:ext>
            </a:extLst>
          </p:cNvPr>
          <p:cNvGrpSpPr/>
          <p:nvPr/>
        </p:nvGrpSpPr>
        <p:grpSpPr>
          <a:xfrm>
            <a:off x="5638664" y="1648356"/>
            <a:ext cx="5655291" cy="4551383"/>
            <a:chOff x="5519624" y="1655603"/>
            <a:chExt cx="6085453" cy="4897577"/>
          </a:xfrm>
        </p:grpSpPr>
        <p:pic>
          <p:nvPicPr>
            <p:cNvPr id="5" name="圖片 4">
              <a:extLst>
                <a:ext uri="{FF2B5EF4-FFF2-40B4-BE49-F238E27FC236}">
                  <a16:creationId xmlns:a16="http://schemas.microsoft.com/office/drawing/2014/main" id="{C174E693-6832-4721-9FD7-3888EF26A12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519624" y="1655603"/>
              <a:ext cx="6085453" cy="4897577"/>
            </a:xfrm>
            <a:prstGeom prst="rect">
              <a:avLst/>
            </a:prstGeom>
          </p:spPr>
        </p:pic>
        <p:grpSp>
          <p:nvGrpSpPr>
            <p:cNvPr id="12" name="群組 11">
              <a:extLst>
                <a:ext uri="{FF2B5EF4-FFF2-40B4-BE49-F238E27FC236}">
                  <a16:creationId xmlns:a16="http://schemas.microsoft.com/office/drawing/2014/main" id="{EF9A541C-66CB-4FCC-BBAA-5679D49A3790}"/>
                </a:ext>
              </a:extLst>
            </p:cNvPr>
            <p:cNvGrpSpPr/>
            <p:nvPr/>
          </p:nvGrpSpPr>
          <p:grpSpPr>
            <a:xfrm>
              <a:off x="6076950" y="1877277"/>
              <a:ext cx="722189" cy="722189"/>
              <a:chOff x="6095999" y="1813681"/>
              <a:chExt cx="722189" cy="722189"/>
            </a:xfrm>
          </p:grpSpPr>
          <p:sp>
            <p:nvSpPr>
              <p:cNvPr id="11" name="橢圓 10">
                <a:extLst>
                  <a:ext uri="{FF2B5EF4-FFF2-40B4-BE49-F238E27FC236}">
                    <a16:creationId xmlns:a16="http://schemas.microsoft.com/office/drawing/2014/main" id="{B25DCB80-E15D-4374-93DD-A834B3BF5A5B}"/>
                  </a:ext>
                </a:extLst>
              </p:cNvPr>
              <p:cNvSpPr/>
              <p:nvPr/>
            </p:nvSpPr>
            <p:spPr>
              <a:xfrm>
                <a:off x="6095999" y="1813681"/>
                <a:ext cx="722189" cy="722189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sp>
            <p:nvSpPr>
              <p:cNvPr id="20" name="乘號 19">
                <a:extLst>
                  <a:ext uri="{FF2B5EF4-FFF2-40B4-BE49-F238E27FC236}">
                    <a16:creationId xmlns:a16="http://schemas.microsoft.com/office/drawing/2014/main" id="{F92BF57E-5CFF-4E8F-8267-4FED2965590C}"/>
                  </a:ext>
                </a:extLst>
              </p:cNvPr>
              <p:cNvSpPr/>
              <p:nvPr/>
            </p:nvSpPr>
            <p:spPr>
              <a:xfrm>
                <a:off x="6095999" y="1813681"/>
                <a:ext cx="722189" cy="722189"/>
              </a:xfrm>
              <a:prstGeom prst="mathMultiply">
                <a:avLst/>
              </a:pr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</p:grpSp>
        <p:grpSp>
          <p:nvGrpSpPr>
            <p:cNvPr id="14" name="群組 13">
              <a:extLst>
                <a:ext uri="{FF2B5EF4-FFF2-40B4-BE49-F238E27FC236}">
                  <a16:creationId xmlns:a16="http://schemas.microsoft.com/office/drawing/2014/main" id="{332B74E0-6D8F-4A0C-9C39-46127DEDBB0B}"/>
                </a:ext>
              </a:extLst>
            </p:cNvPr>
            <p:cNvGrpSpPr/>
            <p:nvPr/>
          </p:nvGrpSpPr>
          <p:grpSpPr>
            <a:xfrm>
              <a:off x="10299632" y="5247976"/>
              <a:ext cx="722189" cy="722189"/>
              <a:chOff x="10318682" y="5252206"/>
              <a:chExt cx="722189" cy="722189"/>
            </a:xfrm>
          </p:grpSpPr>
          <p:sp>
            <p:nvSpPr>
              <p:cNvPr id="13" name="橢圓 12">
                <a:extLst>
                  <a:ext uri="{FF2B5EF4-FFF2-40B4-BE49-F238E27FC236}">
                    <a16:creationId xmlns:a16="http://schemas.microsoft.com/office/drawing/2014/main" id="{978A3C9E-A27F-4610-9AE2-2C2DD3DC5D65}"/>
                  </a:ext>
                </a:extLst>
              </p:cNvPr>
              <p:cNvSpPr/>
              <p:nvPr/>
            </p:nvSpPr>
            <p:spPr>
              <a:xfrm>
                <a:off x="10318682" y="5252206"/>
                <a:ext cx="722189" cy="722189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sp>
            <p:nvSpPr>
              <p:cNvPr id="4" name="橢圓 3">
                <a:extLst>
                  <a:ext uri="{FF2B5EF4-FFF2-40B4-BE49-F238E27FC236}">
                    <a16:creationId xmlns:a16="http://schemas.microsoft.com/office/drawing/2014/main" id="{24C8E2E1-4270-40E4-AF82-1222044D0AF9}"/>
                  </a:ext>
                </a:extLst>
              </p:cNvPr>
              <p:cNvSpPr/>
              <p:nvPr/>
            </p:nvSpPr>
            <p:spPr>
              <a:xfrm>
                <a:off x="10434117" y="5367641"/>
                <a:ext cx="491319" cy="491319"/>
              </a:xfrm>
              <a:prstGeom prst="ellipse">
                <a:avLst/>
              </a:prstGeom>
              <a:noFill/>
              <a:ln w="825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</p:grpSp>
      </p:grpSp>
      <p:sp>
        <p:nvSpPr>
          <p:cNvPr id="7" name="內容版面配置區 2">
            <a:extLst>
              <a:ext uri="{FF2B5EF4-FFF2-40B4-BE49-F238E27FC236}">
                <a16:creationId xmlns:a16="http://schemas.microsoft.com/office/drawing/2014/main" id="{CCE4ADB0-CADC-6DD9-517D-661F20E12254}"/>
              </a:ext>
            </a:extLst>
          </p:cNvPr>
          <p:cNvSpPr txBox="1">
            <a:spLocks/>
          </p:cNvSpPr>
          <p:nvPr/>
        </p:nvSpPr>
        <p:spPr>
          <a:xfrm>
            <a:off x="574321" y="3003005"/>
            <a:ext cx="4862037" cy="244157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52000" indent="-252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252000" indent="-252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2pPr>
            <a:lvl3pPr marL="252000" indent="-252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3pPr>
            <a:lvl4pPr marL="252000" indent="-252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4pPr>
            <a:lvl5pPr marL="252000" indent="-252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7800" indent="-177800">
              <a:buSzPct val="100000"/>
            </a:pPr>
            <a:r>
              <a:rPr lang="zh-TW" sz="2000" b="1"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ラピッドスパニングツリープロトコル </a:t>
            </a:r>
            <a:r>
              <a:rPr lang="en-US" sz="2000" b="1" dirty="0"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(RSTP)</a:t>
            </a:r>
            <a:r>
              <a:rPr lang="zh-TW" sz="2000" b="1"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 の最適なネットワークルートを常に探索</a:t>
            </a:r>
            <a:r>
              <a:rPr lang="zh-TW" altLang="en-US" sz="2000" b="1"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しています。</a:t>
            </a:r>
            <a:endParaRPr lang="en-US" altLang="zh-TW" sz="2000">
              <a:latin typeface="Meiryo UI" panose="020B0604030504040204" pitchFamily="50" charset="-128"/>
              <a:ea typeface="Meiryo UI" panose="020B0604030504040204" pitchFamily="50" charset="-128"/>
              <a:cs typeface="+mn-lt"/>
            </a:endParaRPr>
          </a:p>
          <a:p>
            <a:pPr marL="177800" indent="-177800"/>
            <a:r>
              <a:rPr lang="zh-TW" altLang="en-US" sz="2000" b="1"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常</a:t>
            </a:r>
            <a:r>
              <a:rPr lang="ja-JP" altLang="en-US" sz="2000" b="1"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にデータ</a:t>
            </a:r>
            <a:r>
              <a:rPr lang="zh-TW" altLang="en-US" sz="2000" b="1"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転送</a:t>
            </a:r>
            <a:r>
              <a:rPr lang="ja-JP" altLang="en-US" sz="2000" b="1"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に</a:t>
            </a:r>
            <a:r>
              <a:rPr lang="zh-TW" altLang="en-US" sz="2000" b="1"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最</a:t>
            </a:r>
            <a:r>
              <a:rPr lang="ja-JP" altLang="en-US" sz="2000" b="1"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も効率的なルートを</a:t>
            </a:r>
            <a:r>
              <a:rPr lang="zh-TW" altLang="en-US" sz="2000" b="1"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使用します。</a:t>
            </a:r>
          </a:p>
          <a:p>
            <a:pPr marL="177800" indent="-177800">
              <a:buSzPct val="100000"/>
            </a:pPr>
            <a:endParaRPr lang="zh-TW" altLang="en-US" sz="2000" b="1">
              <a:latin typeface="Meiryo UI" panose="020B0604030504040204" pitchFamily="50" charset="-128"/>
              <a:ea typeface="Meiryo UI" panose="020B0604030504040204" pitchFamily="50" charset="-128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39326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>
                <a:latin typeface="Meiryo UI" panose="020B0604030504040204" pitchFamily="50" charset="-128"/>
                <a:ea typeface="Meiryo UI" panose="020B0604030504040204" pitchFamily="50" charset="-128"/>
              </a:rPr>
              <a:t>ファームウェアバージョンライブチェック</a:t>
            </a:r>
            <a:endParaRPr lang="en-US" altLang="zh-TW" dirty="0" err="1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9" name="圖片 8" descr="一張含有 畫畫, 標誌 的圖片&#10;&#10;自動產生的描述">
            <a:extLst>
              <a:ext uri="{FF2B5EF4-FFF2-40B4-BE49-F238E27FC236}">
                <a16:creationId xmlns:a16="http://schemas.microsoft.com/office/drawing/2014/main" id="{E3D513E4-18D6-4B37-87B1-A4B38A479E6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734" y="1592394"/>
            <a:ext cx="5217423" cy="4891573"/>
          </a:xfrm>
          <a:prstGeom prst="rect">
            <a:avLst/>
          </a:prstGeom>
        </p:spPr>
      </p:pic>
      <p:pic>
        <p:nvPicPr>
          <p:cNvPr id="7" name="圖片 6" descr="一張含有 文字, 電子用品 的圖片&#10;&#10;自動產生的描述">
            <a:extLst>
              <a:ext uri="{FF2B5EF4-FFF2-40B4-BE49-F238E27FC236}">
                <a16:creationId xmlns:a16="http://schemas.microsoft.com/office/drawing/2014/main" id="{CCD14FE5-726A-8F23-0B78-C7483FCD63C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6799" b="26578"/>
          <a:stretch/>
        </p:blipFill>
        <p:spPr>
          <a:xfrm>
            <a:off x="3278224" y="2231539"/>
            <a:ext cx="2613059" cy="761565"/>
          </a:xfrm>
          <a:prstGeom prst="rect">
            <a:avLst/>
          </a:prstGeom>
        </p:spPr>
      </p:pic>
      <p:sp>
        <p:nvSpPr>
          <p:cNvPr id="4" name="內容版面配置區 2">
            <a:extLst>
              <a:ext uri="{FF2B5EF4-FFF2-40B4-BE49-F238E27FC236}">
                <a16:creationId xmlns:a16="http://schemas.microsoft.com/office/drawing/2014/main" id="{ED7A9667-911F-2DCB-0839-EFC9E9FB8645}"/>
              </a:ext>
            </a:extLst>
          </p:cNvPr>
          <p:cNvSpPr txBox="1">
            <a:spLocks/>
          </p:cNvSpPr>
          <p:nvPr/>
        </p:nvSpPr>
        <p:spPr>
          <a:xfrm>
            <a:off x="6990924" y="3136900"/>
            <a:ext cx="4600575" cy="172561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52000" indent="-252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252000" indent="-252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2pPr>
            <a:lvl3pPr marL="252000" indent="-252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3pPr>
            <a:lvl4pPr marL="252000" indent="-252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4pPr>
            <a:lvl5pPr marL="252000" indent="-252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7800" indent="-177800">
              <a:buSzPct val="100000"/>
            </a:pPr>
            <a:r>
              <a:rPr lang="zh-TW" sz="2000" b="1"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ワンクリック更新</a:t>
            </a:r>
            <a:endParaRPr lang="en-US" altLang="zh-TW" sz="2000" b="1">
              <a:latin typeface="Meiryo UI" panose="020B0604030504040204" pitchFamily="50" charset="-128"/>
              <a:ea typeface="Meiryo UI" panose="020B0604030504040204" pitchFamily="50" charset="-128"/>
              <a:cs typeface="+mn-lt"/>
            </a:endParaRPr>
          </a:p>
          <a:p>
            <a:pPr marL="177800" indent="-177800">
              <a:buSzPct val="100000"/>
            </a:pPr>
            <a:r>
              <a:rPr lang="zh-TW" sz="2000" b="1"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ファームウェア バージョンの自動検出</a:t>
            </a:r>
            <a:endParaRPr lang="en-US" altLang="zh-TW" sz="2000" b="1">
              <a:latin typeface="Meiryo UI" panose="020B0604030504040204" pitchFamily="50" charset="-128"/>
              <a:ea typeface="Meiryo UI" panose="020B0604030504040204" pitchFamily="50" charset="-128"/>
              <a:cs typeface="+mn-lt"/>
            </a:endParaRPr>
          </a:p>
          <a:p>
            <a:pPr marL="177800" indent="-177800">
              <a:buSzPct val="100000"/>
            </a:pPr>
            <a:r>
              <a:rPr lang="en-US" sz="2000" b="1" dirty="0" err="1"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手動更新</a:t>
            </a:r>
          </a:p>
          <a:p>
            <a:pPr marL="177800" indent="-177800">
              <a:buSzPct val="100000"/>
            </a:pPr>
            <a:endParaRPr lang="zh-TW" altLang="en-US" sz="2000" b="1">
              <a:latin typeface="Meiryo UI" panose="020B0604030504040204" pitchFamily="50" charset="-128"/>
              <a:ea typeface="Meiryo UI" panose="020B0604030504040204" pitchFamily="50" charset="-128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56364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05EBD94-7BDA-4980-AC5F-E0D8D3F84E8B}"/>
              </a:ext>
            </a:extLst>
          </p:cNvPr>
          <p:cNvSpPr/>
          <p:nvPr/>
        </p:nvSpPr>
        <p:spPr>
          <a:xfrm>
            <a:off x="4264909" y="1317073"/>
            <a:ext cx="3678340" cy="5178562"/>
          </a:xfrm>
          <a:prstGeom prst="rect">
            <a:avLst/>
          </a:prstGeom>
          <a:gradFill>
            <a:gsLst>
              <a:gs pos="50000">
                <a:schemeClr val="bg1">
                  <a:alpha val="0"/>
                </a:schemeClr>
              </a:gs>
              <a:gs pos="100000">
                <a:srgbClr val="DACC1B"/>
              </a:gs>
            </a:gsLst>
            <a:lin ang="36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0C325E15-DB63-4611-8893-2CA2F67D0DF1}"/>
              </a:ext>
            </a:extLst>
          </p:cNvPr>
          <p:cNvSpPr/>
          <p:nvPr/>
        </p:nvSpPr>
        <p:spPr>
          <a:xfrm>
            <a:off x="8145268" y="1317073"/>
            <a:ext cx="3678340" cy="5178562"/>
          </a:xfrm>
          <a:prstGeom prst="rect">
            <a:avLst/>
          </a:prstGeom>
          <a:gradFill>
            <a:gsLst>
              <a:gs pos="50000">
                <a:schemeClr val="bg1">
                  <a:alpha val="0"/>
                </a:schemeClr>
              </a:gs>
              <a:gs pos="100000">
                <a:srgbClr val="DACC1B"/>
              </a:gs>
            </a:gsLst>
            <a:lin ang="36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3DBBF7E6-038E-4A92-A87C-87EC802E1D14}"/>
              </a:ext>
            </a:extLst>
          </p:cNvPr>
          <p:cNvSpPr/>
          <p:nvPr/>
        </p:nvSpPr>
        <p:spPr>
          <a:xfrm>
            <a:off x="404948" y="1317073"/>
            <a:ext cx="3678340" cy="5178562"/>
          </a:xfrm>
          <a:prstGeom prst="rect">
            <a:avLst/>
          </a:prstGeom>
          <a:gradFill>
            <a:gsLst>
              <a:gs pos="50000">
                <a:schemeClr val="bg1">
                  <a:alpha val="0"/>
                </a:schemeClr>
              </a:gs>
              <a:gs pos="100000">
                <a:srgbClr val="DACC1B"/>
              </a:gs>
            </a:gsLst>
            <a:lin ang="36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ctr"/>
          <a:lstStyle/>
          <a:p>
            <a:r>
              <a:rPr lang="en-US" altLang="zh-TW" dirty="0"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QSW-M2106 </a:t>
            </a:r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その他の特徴</a:t>
            </a:r>
            <a:endParaRPr lang="zh-TW" altLang="en-US" dirty="0" err="1">
              <a:latin typeface="Meiryo UI" panose="020B0604030504040204" pitchFamily="50" charset="-128"/>
              <a:ea typeface="Meiryo UI" panose="020B0604030504040204" pitchFamily="50" charset="-128"/>
              <a:cs typeface="Arial"/>
            </a:endParaRPr>
          </a:p>
        </p:txBody>
      </p:sp>
      <p:pic>
        <p:nvPicPr>
          <p:cNvPr id="13" name="圖片 12" descr="一張含有 螢幕擷取畫面 的圖片&#10;&#10;自動產生的描述">
            <a:extLst>
              <a:ext uri="{FF2B5EF4-FFF2-40B4-BE49-F238E27FC236}">
                <a16:creationId xmlns:a16="http://schemas.microsoft.com/office/drawing/2014/main" id="{92B0C403-4E37-401C-AF75-52896A96CC3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414" y="3499656"/>
            <a:ext cx="3468319" cy="1771839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7DDE2716-8B9F-49CC-9634-89C36265F16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62336" y="3638247"/>
            <a:ext cx="3483486" cy="1494656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E742DCD9-EFCC-493D-8DFD-C615DE89A06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42543" y="3712335"/>
            <a:ext cx="3457973" cy="1346481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BF165230-CECD-D410-17FF-DEAE21C7FC4F}"/>
              </a:ext>
            </a:extLst>
          </p:cNvPr>
          <p:cNvSpPr txBox="1"/>
          <p:nvPr/>
        </p:nvSpPr>
        <p:spPr>
          <a:xfrm>
            <a:off x="402130" y="1941116"/>
            <a:ext cx="3422055" cy="11934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177800" indent="-177800" defTabSz="914400">
              <a:lnSpc>
                <a:spcPct val="100000"/>
              </a:lnSpc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  <a:defRPr sz="2000" b="1">
                <a:latin typeface="+mj-lt"/>
                <a:ea typeface="+mn-lt"/>
                <a:cs typeface="+mn-lt"/>
              </a:defRPr>
            </a:lvl1pPr>
            <a:lvl2pPr marL="252000" indent="-252000" defTabSz="9144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252000" indent="-252000" defTabSz="9144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252000" indent="-252000" defTabSz="9144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52000" indent="-252000" defTabSz="9144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>
                <a:latin typeface="微軟正黑體" panose="020B0604030504040204" pitchFamily="34" charset="-120"/>
                <a:ea typeface="微軟正黑體" panose="020B0604030504040204" pitchFamily="34" charset="-120"/>
              </a:defRPr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>
              <a:defRPr/>
            </a:pPr>
            <a:r>
              <a:rPr lang="zh-TW" altLang="en-US" sz="1800"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イーサネット フロー制御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(IEEE</a:t>
            </a:r>
            <a:r>
              <a:rPr lang="zh-TW" altLang="en-US" sz="1800" dirty="0"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 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802.3x)</a:t>
            </a:r>
            <a:r>
              <a:rPr lang="zh-TW" altLang="en-US" sz="1800"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 によるパケット転送</a:t>
            </a:r>
            <a:r>
              <a:rPr lang="zh-TW" sz="1800"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の管</a:t>
            </a:r>
            <a:r>
              <a:rPr lang="zh-TW" altLang="en-US" sz="1800"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理</a:t>
            </a:r>
            <a:r>
              <a:rPr lang="zh-TW" sz="1800"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、パケット損失の回避</a:t>
            </a:r>
            <a:endParaRPr kumimoji="0" lang="en-US" altLang="zh-TW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Arial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D5B5E712-B376-F9B4-50E4-009F75CFB638}"/>
              </a:ext>
            </a:extLst>
          </p:cNvPr>
          <p:cNvSpPr txBox="1"/>
          <p:nvPr/>
        </p:nvSpPr>
        <p:spPr>
          <a:xfrm>
            <a:off x="4216262" y="1941116"/>
            <a:ext cx="3678340" cy="132343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defPPr>
              <a:defRPr lang="en-US"/>
            </a:defPPr>
            <a:lvl1pPr marL="177800" indent="-177800" defTabSz="914400">
              <a:lnSpc>
                <a:spcPct val="100000"/>
              </a:lnSpc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  <a:defRPr sz="2000" b="1">
                <a:latin typeface="+mj-lt"/>
                <a:ea typeface="+mn-lt"/>
                <a:cs typeface="+mn-lt"/>
              </a:defRPr>
            </a:lvl1pPr>
            <a:lvl2pPr marL="252000" indent="-252000" defTabSz="9144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252000" indent="-252000" defTabSz="9144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252000" indent="-252000" defTabSz="9144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52000" indent="-252000" defTabSz="9144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>
                <a:latin typeface="微軟正黑體" panose="020B0604030504040204" pitchFamily="34" charset="-120"/>
                <a:ea typeface="微軟正黑體" panose="020B0604030504040204" pitchFamily="34" charset="-120"/>
              </a:defRPr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>
              <a:defRPr/>
            </a:pPr>
            <a:r>
              <a:rPr lang="zh-TW" altLang="en-US" sz="1800"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どのデバイスが接続されているかを簡単に知ることができる</a:t>
            </a:r>
            <a:r>
              <a:rPr lang="en-US" altLang="zh-TW" sz="1800" dirty="0"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Link</a:t>
            </a:r>
            <a:r>
              <a:rPr lang="zh-TW" altLang="en-US" sz="1800" dirty="0"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 </a:t>
            </a:r>
            <a:r>
              <a:rPr lang="en-US" altLang="zh-TW" sz="1800" dirty="0"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Layer</a:t>
            </a:r>
            <a:r>
              <a:rPr lang="zh-TW" altLang="en-US" sz="1800" dirty="0"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 </a:t>
            </a:r>
            <a:r>
              <a:rPr lang="en-US" altLang="zh-TW" sz="1800" dirty="0"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Discovery</a:t>
            </a:r>
            <a:r>
              <a:rPr lang="zh-TW" altLang="en-US" sz="1800" dirty="0"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 </a:t>
            </a:r>
            <a:r>
              <a:rPr lang="en-US" altLang="zh-TW" sz="1800" dirty="0"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Protocol</a:t>
            </a:r>
            <a:r>
              <a:rPr lang="zh-TW" altLang="en-US" sz="1800" dirty="0"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 </a:t>
            </a:r>
            <a:r>
              <a:rPr lang="en-US" altLang="zh-TW" sz="1800" dirty="0"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(LLDP)</a:t>
            </a:r>
            <a:endParaRPr lang="en-US" altLang="zh-TW" sz="1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Arial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03083E91-547A-60F9-BE9E-6FB1C9DB4803}"/>
              </a:ext>
            </a:extLst>
          </p:cNvPr>
          <p:cNvSpPr txBox="1"/>
          <p:nvPr/>
        </p:nvSpPr>
        <p:spPr>
          <a:xfrm>
            <a:off x="8124870" y="1941116"/>
            <a:ext cx="3652300" cy="132343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defPPr>
              <a:defRPr lang="en-US"/>
            </a:defPPr>
            <a:lvl1pPr marL="177800" indent="-177800" defTabSz="914400">
              <a:lnSpc>
                <a:spcPct val="100000"/>
              </a:lnSpc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  <a:defRPr sz="2000" b="1">
                <a:latin typeface="+mj-lt"/>
                <a:ea typeface="+mn-lt"/>
                <a:cs typeface="+mn-lt"/>
              </a:defRPr>
            </a:lvl1pPr>
            <a:lvl2pPr marL="252000" indent="-252000" defTabSz="9144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252000" indent="-252000" defTabSz="9144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252000" indent="-252000" defTabSz="9144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52000" indent="-252000" defTabSz="9144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>
                <a:latin typeface="微軟正黑體" panose="020B0604030504040204" pitchFamily="34" charset="-120"/>
                <a:ea typeface="微軟正黑體" panose="020B0604030504040204" pitchFamily="34" charset="-120"/>
              </a:defRPr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Energy-Efficient</a:t>
            </a:r>
            <a:r>
              <a:rPr lang="en-US" sz="1800" dirty="0"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 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Ethernet</a:t>
            </a:r>
            <a:r>
              <a:rPr lang="en-US" sz="1800" dirty="0" err="1"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（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IEEE</a:t>
            </a:r>
            <a:r>
              <a:rPr lang="en-US" sz="1800" dirty="0"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 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802.3az</a:t>
            </a:r>
            <a:r>
              <a:rPr lang="en-US" sz="1800" dirty="0"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）とファン速度制御</a:t>
            </a:r>
            <a:r>
              <a:rPr lang="zh-TW" sz="1800"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、</a:t>
            </a:r>
            <a:r>
              <a:rPr lang="en-US" sz="1800" dirty="0" err="1"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消費電力の管理</a:t>
            </a:r>
            <a:endParaRPr kumimoji="0" lang="en-US" altLang="zh-TW" sz="1800" b="1" i="0" u="none" strike="noStrike" kern="1200" cap="none" spc="0" normalizeH="0" baseline="0" noProof="0" dirty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174301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圖片 15">
            <a:extLst>
              <a:ext uri="{FF2B5EF4-FFF2-40B4-BE49-F238E27FC236}">
                <a16:creationId xmlns:a16="http://schemas.microsoft.com/office/drawing/2014/main" id="{AF9D4958-2B8D-6ACF-EB5C-6D278138BCA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41334" y="5133109"/>
            <a:ext cx="4233250" cy="1364666"/>
          </a:xfrm>
          <a:prstGeom prst="rect">
            <a:avLst/>
          </a:prstGeom>
        </p:spPr>
      </p:pic>
      <p:sp>
        <p:nvSpPr>
          <p:cNvPr id="27" name="內容版面配置區 2">
            <a:extLst>
              <a:ext uri="{FF2B5EF4-FFF2-40B4-BE49-F238E27FC236}">
                <a16:creationId xmlns:a16="http://schemas.microsoft.com/office/drawing/2014/main" id="{9F31C45F-A5A1-42CB-84A2-81501624DEBE}"/>
              </a:ext>
            </a:extLst>
          </p:cNvPr>
          <p:cNvSpPr txBox="1">
            <a:spLocks/>
          </p:cNvSpPr>
          <p:nvPr/>
        </p:nvSpPr>
        <p:spPr>
          <a:xfrm>
            <a:off x="535223" y="1456200"/>
            <a:ext cx="11159654" cy="271477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1460" indent="-251460">
              <a:lnSpc>
                <a:spcPts val="2200"/>
              </a:lnSpc>
            </a:pPr>
            <a:r>
              <a:rPr lang="en-US" sz="2000" dirty="0" err="1"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ビデオファイル</a:t>
            </a:r>
            <a:r>
              <a:rPr lang="en-US" sz="2000" dirty="0"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/</a:t>
            </a:r>
            <a:r>
              <a:rPr lang="en-US" sz="2000" dirty="0" err="1"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ストリーミング</a:t>
            </a:r>
            <a:r>
              <a:rPr lang="en-US" altLang="zh-TW" sz="2000" dirty="0">
                <a:latin typeface="Meiryo UI" panose="020B0604030504040204" pitchFamily="50" charset="-128"/>
                <a:ea typeface="Meiryo UI" panose="020B0604030504040204" pitchFamily="50" charset="-128"/>
              </a:rPr>
              <a:t> </a:t>
            </a:r>
            <a:endParaRPr lang="en-US" altLang="zh-TW" sz="2000" dirty="0">
              <a:latin typeface="Meiryo UI" panose="020B0604030504040204" pitchFamily="50" charset="-128"/>
              <a:ea typeface="Meiryo UI" panose="020B0604030504040204" pitchFamily="50" charset="-128"/>
              <a:sym typeface="+mn-lt"/>
            </a:endParaRPr>
          </a:p>
          <a:p>
            <a:r>
              <a:rPr lang="en-US" sz="1800" dirty="0" err="1"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ビデオフォーマットの進化</a:t>
            </a:r>
            <a:r>
              <a:rPr lang="en-US" sz="1800" dirty="0"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 </a:t>
            </a:r>
            <a:r>
              <a:rPr lang="en-US" altLang="zh-TW" sz="1800" dirty="0">
                <a:latin typeface="Meiryo UI" panose="020B0604030504040204" pitchFamily="50" charset="-128"/>
                <a:ea typeface="Meiryo UI" panose="020B0604030504040204" pitchFamily="50" charset="-128"/>
              </a:rPr>
              <a:t> (720p</a:t>
            </a:r>
            <a:r>
              <a:rPr lang="en-US" altLang="zh-TW" sz="1800" dirty="0">
                <a:latin typeface="Meiryo UI" panose="020B0604030504040204" pitchFamily="50" charset="-128"/>
                <a:ea typeface="Meiryo UI" panose="020B0604030504040204" pitchFamily="50" charset="-128"/>
                <a:sym typeface="Wingdings" pitchFamily="2" charset="2"/>
              </a:rPr>
              <a:t>1080p4K </a:t>
            </a:r>
            <a:r>
              <a:rPr lang="en-US" altLang="zh-TW" sz="1800" dirty="0">
                <a:latin typeface="Meiryo UI" panose="020B0604030504040204" pitchFamily="50" charset="-128"/>
                <a:ea typeface="Meiryo UI" panose="020B0604030504040204" pitchFamily="50" charset="-128"/>
              </a:rPr>
              <a:t>Ultra HD </a:t>
            </a:r>
            <a:r>
              <a:rPr lang="en-US" altLang="zh-TW" sz="1800" dirty="0">
                <a:latin typeface="Meiryo UI" panose="020B0604030504040204" pitchFamily="50" charset="-128"/>
                <a:ea typeface="Meiryo UI" panose="020B0604030504040204" pitchFamily="50" charset="-128"/>
                <a:sym typeface="Wingdings" pitchFamily="2" charset="2"/>
              </a:rPr>
              <a:t>&gt;8K UHD10K)</a:t>
            </a:r>
            <a:endParaRPr lang="en-US">
              <a:latin typeface="Meiryo UI" panose="020B0604030504040204" pitchFamily="50" charset="-128"/>
              <a:ea typeface="Meiryo UI" panose="020B0604030504040204" pitchFamily="50" charset="-128"/>
              <a:cs typeface="Arial"/>
            </a:endParaRPr>
          </a:p>
          <a:p>
            <a:pPr lvl="1"/>
            <a:endParaRPr lang="en-US" altLang="zh-TW" sz="1800" dirty="0">
              <a:latin typeface="Meiryo UI" panose="020B0604030504040204" pitchFamily="50" charset="-128"/>
              <a:ea typeface="Meiryo UI" panose="020B0604030504040204" pitchFamily="50" charset="-128"/>
              <a:sym typeface="Wingdings" pitchFamily="2" charset="2"/>
            </a:endParaRPr>
          </a:p>
          <a:p>
            <a:pPr lvl="1"/>
            <a:endParaRPr lang="en-US" altLang="zh-TW" sz="1800" dirty="0">
              <a:latin typeface="Meiryo UI" panose="020B0604030504040204" pitchFamily="50" charset="-128"/>
              <a:ea typeface="Meiryo UI" panose="020B0604030504040204" pitchFamily="50" charset="-128"/>
              <a:sym typeface="Wingdings" pitchFamily="2" charset="2"/>
            </a:endParaRPr>
          </a:p>
          <a:p>
            <a:pPr lvl="1"/>
            <a:endParaRPr lang="en-US" altLang="zh-TW" sz="1800" dirty="0">
              <a:latin typeface="Meiryo UI" panose="020B0604030504040204" pitchFamily="50" charset="-128"/>
              <a:ea typeface="Meiryo UI" panose="020B0604030504040204" pitchFamily="50" charset="-128"/>
              <a:sym typeface="Wingdings" pitchFamily="2" charset="2"/>
            </a:endParaRPr>
          </a:p>
          <a:p>
            <a:pPr lvl="1"/>
            <a:endParaRPr lang="en-US" altLang="zh-TW" sz="1800" dirty="0">
              <a:latin typeface="Meiryo UI" panose="020B0604030504040204" pitchFamily="50" charset="-128"/>
              <a:ea typeface="Meiryo UI" panose="020B0604030504040204" pitchFamily="50" charset="-128"/>
              <a:sym typeface="Wingdings" pitchFamily="2" charset="2"/>
            </a:endParaRPr>
          </a:p>
          <a:p>
            <a:pPr marL="251460" indent="-251460">
              <a:lnSpc>
                <a:spcPts val="2200"/>
              </a:lnSpc>
            </a:pPr>
            <a:endParaRPr lang="en-US" altLang="zh-TW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251460" indent="-251460">
              <a:lnSpc>
                <a:spcPts val="2200"/>
              </a:lnSpc>
            </a:pPr>
            <a:r>
              <a:rPr lang="en-US" altLang="zh-TW" sz="2000" dirty="0" err="1">
                <a:latin typeface="Meiryo UI" panose="020B0604030504040204" pitchFamily="50" charset="-128"/>
                <a:ea typeface="Meiryo UI" panose="020B0604030504040204" pitchFamily="50" charset="-128"/>
              </a:rPr>
              <a:t>WiFi</a:t>
            </a:r>
            <a:r>
              <a:rPr lang="en-US" altLang="zh-TW" sz="2000" dirty="0">
                <a:latin typeface="Meiryo UI" panose="020B0604030504040204" pitchFamily="50" charset="-128"/>
                <a:ea typeface="Meiryo UI" panose="020B0604030504040204" pitchFamily="50" charset="-128"/>
              </a:rPr>
              <a:t>: WiFi5</a:t>
            </a:r>
            <a:r>
              <a:rPr lang="en-US" altLang="zh-TW" sz="2000" dirty="0">
                <a:latin typeface="Meiryo UI" panose="020B0604030504040204" pitchFamily="50" charset="-128"/>
                <a:ea typeface="Meiryo UI" panose="020B0604030504040204" pitchFamily="50" charset="-128"/>
                <a:sym typeface="Wingdings" panose="05000000000000000000" pitchFamily="2" charset="2"/>
              </a:rPr>
              <a:t>WiFi6WiFi6EWiFi7</a:t>
            </a:r>
            <a:endParaRPr lang="en-US">
              <a:latin typeface="Meiryo UI" panose="020B0604030504040204" pitchFamily="50" charset="-128"/>
              <a:ea typeface="Meiryo UI" panose="020B0604030504040204" pitchFamily="50" charset="-128"/>
              <a:cs typeface="Arial"/>
            </a:endParaRPr>
          </a:p>
          <a:p>
            <a:r>
              <a:rPr lang="en-US" sz="1800" dirty="0" err="1"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Wingdings" panose="05000000000000000000" pitchFamily="2" charset="2"/>
              </a:rPr>
              <a:t>WiFi</a:t>
            </a:r>
            <a:r>
              <a:rPr lang="ja-JP" altLang="en-US" sz="1800"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Wingdings" panose="05000000000000000000" pitchFamily="2" charset="2"/>
              </a:rPr>
              <a:t>技術の進化に伴い</a:t>
            </a:r>
            <a:r>
              <a:rPr lang="en-US" sz="1800" dirty="0"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Wingdings" panose="05000000000000000000" pitchFamily="2" charset="2"/>
              </a:rPr>
              <a:t>、</a:t>
            </a:r>
            <a:r>
              <a:rPr lang="ja-JP" altLang="en-US" sz="1800"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Wingdings" panose="05000000000000000000" pitchFamily="2" charset="2"/>
              </a:rPr>
              <a:t>有線通信の速度もアップグレードする必要があります</a:t>
            </a:r>
            <a:r>
              <a:rPr lang="en-US" sz="1800" dirty="0"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Wingdings" panose="05000000000000000000" pitchFamily="2" charset="2"/>
              </a:rPr>
              <a:t>。WiFi6/6E</a:t>
            </a:r>
            <a:r>
              <a:rPr lang="ja-JP" altLang="en-US" sz="1800"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Wingdings" panose="05000000000000000000" pitchFamily="2" charset="2"/>
              </a:rPr>
              <a:t>デバイスの中には</a:t>
            </a:r>
            <a:r>
              <a:rPr lang="en-US" sz="1800" dirty="0"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Wingdings" panose="05000000000000000000" pitchFamily="2" charset="2"/>
              </a:rPr>
              <a:t>、2.5GbE</a:t>
            </a:r>
            <a:r>
              <a:rPr lang="ja-JP" altLang="en-US" sz="1800"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Wingdings" panose="05000000000000000000" pitchFamily="2" charset="2"/>
              </a:rPr>
              <a:t>ポートや</a:t>
            </a:r>
            <a:r>
              <a:rPr lang="en-US" sz="1800" dirty="0"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Wingdings" panose="05000000000000000000" pitchFamily="2" charset="2"/>
              </a:rPr>
              <a:t>10GbE</a:t>
            </a:r>
            <a:r>
              <a:rPr lang="ja-JP" altLang="en-US" sz="1800"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Wingdings" panose="05000000000000000000" pitchFamily="2" charset="2"/>
              </a:rPr>
              <a:t>ポートを</a:t>
            </a:r>
            <a:endParaRPr lang="zh-TW" altLang="en-US" sz="1800" dirty="0">
              <a:latin typeface="Meiryo UI" panose="020B0604030504040204" pitchFamily="50" charset="-128"/>
              <a:ea typeface="Meiryo UI" panose="020B0604030504040204" pitchFamily="50" charset="-128"/>
              <a:cs typeface="+mn-lt"/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ja-JP" altLang="en-US" sz="1800"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Wingdings" panose="05000000000000000000" pitchFamily="2" charset="2"/>
              </a:rPr>
              <a:t>　　搭載しているものもあります</a:t>
            </a:r>
            <a:r>
              <a:rPr lang="en-US" sz="1800" dirty="0"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Wingdings" panose="05000000000000000000" pitchFamily="2" charset="2"/>
              </a:rPr>
              <a:t>。</a:t>
            </a:r>
            <a:endParaRPr lang="zh-TW" altLang="en-US" sz="1800" dirty="0">
              <a:latin typeface="Meiryo UI" panose="020B0604030504040204" pitchFamily="50" charset="-128"/>
              <a:ea typeface="Meiryo UI" panose="020B0604030504040204" pitchFamily="50" charset="-128"/>
              <a:cs typeface="+mn-lt"/>
            </a:endParaRPr>
          </a:p>
        </p:txBody>
      </p:sp>
      <p:graphicFrame>
        <p:nvGraphicFramePr>
          <p:cNvPr id="17" name="表格 16">
            <a:extLst>
              <a:ext uri="{FF2B5EF4-FFF2-40B4-BE49-F238E27FC236}">
                <a16:creationId xmlns:a16="http://schemas.microsoft.com/office/drawing/2014/main" id="{42623A69-AC35-ACC0-460E-CEBFC63A5B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0709890"/>
              </p:ext>
            </p:extLst>
          </p:nvPr>
        </p:nvGraphicFramePr>
        <p:xfrm>
          <a:off x="1049583" y="2235396"/>
          <a:ext cx="9782315" cy="101092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956463">
                  <a:extLst>
                    <a:ext uri="{9D8B030D-6E8A-4147-A177-3AD203B41FA5}">
                      <a16:colId xmlns:a16="http://schemas.microsoft.com/office/drawing/2014/main" val="35672762"/>
                    </a:ext>
                  </a:extLst>
                </a:gridCol>
                <a:gridCol w="1876418">
                  <a:extLst>
                    <a:ext uri="{9D8B030D-6E8A-4147-A177-3AD203B41FA5}">
                      <a16:colId xmlns:a16="http://schemas.microsoft.com/office/drawing/2014/main" val="4013227530"/>
                    </a:ext>
                  </a:extLst>
                </a:gridCol>
                <a:gridCol w="2036508">
                  <a:extLst>
                    <a:ext uri="{9D8B030D-6E8A-4147-A177-3AD203B41FA5}">
                      <a16:colId xmlns:a16="http://schemas.microsoft.com/office/drawing/2014/main" val="1433746935"/>
                    </a:ext>
                  </a:extLst>
                </a:gridCol>
                <a:gridCol w="1956463">
                  <a:extLst>
                    <a:ext uri="{9D8B030D-6E8A-4147-A177-3AD203B41FA5}">
                      <a16:colId xmlns:a16="http://schemas.microsoft.com/office/drawing/2014/main" val="1967919487"/>
                    </a:ext>
                  </a:extLst>
                </a:gridCol>
                <a:gridCol w="1956463">
                  <a:extLst>
                    <a:ext uri="{9D8B030D-6E8A-4147-A177-3AD203B41FA5}">
                      <a16:colId xmlns:a16="http://schemas.microsoft.com/office/drawing/2014/main" val="1996275683"/>
                    </a:ext>
                  </a:extLst>
                </a:gridCol>
              </a:tblGrid>
              <a:tr h="553217">
                <a:tc>
                  <a:txBody>
                    <a:bodyPr/>
                    <a:lstStyle/>
                    <a:p>
                      <a:pPr algn="ctr"/>
                      <a:endParaRPr lang="zh-TW" altLang="en-US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>
                          <a:solidFill>
                            <a:schemeClr val="tx1"/>
                          </a:solidFill>
                        </a:rPr>
                        <a:t>1080p 60 </a:t>
                      </a:r>
                      <a:r>
                        <a:rPr lang="en-US" altLang="zh-TW" err="1">
                          <a:solidFill>
                            <a:schemeClr val="tx1"/>
                          </a:solidFill>
                        </a:rPr>
                        <a:t>ProRes</a:t>
                      </a:r>
                      <a:r>
                        <a:rPr lang="en-US" altLang="zh-TW">
                          <a:solidFill>
                            <a:schemeClr val="tx1"/>
                          </a:solidFill>
                        </a:rPr>
                        <a:t> HQ</a:t>
                      </a:r>
                      <a:endParaRPr lang="zh-TW" altLang="en-US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noProof="0">
                          <a:solidFill>
                            <a:schemeClr val="tx1"/>
                          </a:solidFill>
                        </a:rPr>
                        <a:t>4K </a:t>
                      </a:r>
                      <a:r>
                        <a:rPr lang="en-US" altLang="zh-TW" noProof="0" err="1">
                          <a:solidFill>
                            <a:schemeClr val="tx1"/>
                          </a:solidFill>
                        </a:rPr>
                        <a:t>ProRes</a:t>
                      </a:r>
                      <a:r>
                        <a:rPr lang="en-US" altLang="zh-TW" noProof="0">
                          <a:solidFill>
                            <a:schemeClr val="tx1"/>
                          </a:solidFill>
                        </a:rPr>
                        <a:t> HQ</a:t>
                      </a:r>
                      <a:r>
                        <a:rPr lang="zh-TW" altLang="en-US" noProof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zh-TW" noProof="0">
                          <a:solidFill>
                            <a:schemeClr val="tx1"/>
                          </a:solidFill>
                        </a:rPr>
                        <a:t>24</a:t>
                      </a:r>
                      <a:endParaRPr lang="zh-TW" altLang="en-US" noProof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noProof="0">
                          <a:solidFill>
                            <a:schemeClr val="tx1"/>
                          </a:solidFill>
                        </a:rPr>
                        <a:t>4K RAW BMPC 24</a:t>
                      </a:r>
                      <a:endParaRPr lang="zh-TW" altLang="en-US" noProof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>
                          <a:solidFill>
                            <a:schemeClr val="tx1"/>
                          </a:solidFill>
                        </a:rPr>
                        <a:t>8K </a:t>
                      </a:r>
                      <a:r>
                        <a:rPr lang="en-US" altLang="zh-TW" err="1">
                          <a:solidFill>
                            <a:schemeClr val="tx1"/>
                          </a:solidFill>
                        </a:rPr>
                        <a:t>RedCode</a:t>
                      </a:r>
                      <a:r>
                        <a:rPr lang="en-US" altLang="zh-TW">
                          <a:solidFill>
                            <a:schemeClr val="tx1"/>
                          </a:solidFill>
                        </a:rPr>
                        <a:t> Raw 75</a:t>
                      </a:r>
                      <a:endParaRPr lang="zh-TW" altLang="en-US" noProof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15496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>
                          <a:solidFill>
                            <a:schemeClr val="tx1"/>
                          </a:solidFill>
                        </a:rPr>
                        <a:t>File size per hour</a:t>
                      </a:r>
                      <a:endParaRPr lang="zh-TW" altLang="en-US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>
                          <a:solidFill>
                            <a:schemeClr val="tx1"/>
                          </a:solidFill>
                        </a:rPr>
                        <a:t>223.77GB</a:t>
                      </a:r>
                      <a:endParaRPr lang="zh-TW" altLang="en-US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>
                          <a:solidFill>
                            <a:schemeClr val="tx1"/>
                          </a:solidFill>
                        </a:rPr>
                        <a:t>318GB</a:t>
                      </a:r>
                      <a:endParaRPr lang="zh-TW" altLang="en-US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>
                          <a:solidFill>
                            <a:schemeClr val="tx1"/>
                          </a:solidFill>
                        </a:rPr>
                        <a:t>741.6GB</a:t>
                      </a:r>
                      <a:endParaRPr lang="zh-TW" altLang="en-US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dirty="0">
                          <a:solidFill>
                            <a:schemeClr val="tx1"/>
                          </a:solidFill>
                        </a:rPr>
                        <a:t>7.29TB</a:t>
                      </a:r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2607146"/>
                  </a:ext>
                </a:extLst>
              </a:tr>
            </a:tbl>
          </a:graphicData>
        </a:graphic>
      </p:graphicFrame>
      <p:sp>
        <p:nvSpPr>
          <p:cNvPr id="7" name="文字方塊 17">
            <a:extLst>
              <a:ext uri="{FF2B5EF4-FFF2-40B4-BE49-F238E27FC236}">
                <a16:creationId xmlns:a16="http://schemas.microsoft.com/office/drawing/2014/main" id="{28805E5E-AE8F-5366-65D0-4BD4F04932FF}"/>
              </a:ext>
            </a:extLst>
          </p:cNvPr>
          <p:cNvSpPr txBox="1"/>
          <p:nvPr/>
        </p:nvSpPr>
        <p:spPr>
          <a:xfrm>
            <a:off x="7667918" y="6036110"/>
            <a:ext cx="19457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kumimoji="0" lang="en-US" altLang="zh-TW" sz="12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Netgear</a:t>
            </a:r>
            <a:r>
              <a:rPr kumimoji="0" lang="en-US" altLang="zh-TW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 </a:t>
            </a:r>
            <a:r>
              <a:rPr lang="en-US" altLang="zh-TW" sz="1200" b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</a:rPr>
              <a:t>RBKE963B</a:t>
            </a:r>
          </a:p>
          <a:p>
            <a:pPr algn="ctr">
              <a:defRPr/>
            </a:pPr>
            <a:r>
              <a:rPr lang="en-US" altLang="zh-TW" sz="1200" b="1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</a:rPr>
              <a:t>WiFi</a:t>
            </a:r>
            <a:r>
              <a:rPr lang="en-US" altLang="zh-TW" sz="1200" b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</a:rPr>
              <a:t> 6E MESH system</a:t>
            </a: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FA35710D-D20B-CEAD-6E7B-5BA48D0611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データサイズの増加と成長する</a:t>
            </a:r>
            <a:r>
              <a:rPr lang="en-US" dirty="0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WiFi速度</a:t>
            </a:r>
            <a:endParaRPr lang="en-US" altLang="zh-TW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4" name="圖片 3" descr="一張含有 室內, 廚房電器 的圖片&#10;&#10;自動產生的描述">
            <a:extLst>
              <a:ext uri="{FF2B5EF4-FFF2-40B4-BE49-F238E27FC236}">
                <a16:creationId xmlns:a16="http://schemas.microsoft.com/office/drawing/2014/main" id="{C358A49D-2454-3D83-847B-9ABB0FB80F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0994" y="4075295"/>
            <a:ext cx="2314699" cy="2256831"/>
          </a:xfrm>
          <a:prstGeom prst="rect">
            <a:avLst/>
          </a:prstGeom>
        </p:spPr>
      </p:pic>
      <p:pic>
        <p:nvPicPr>
          <p:cNvPr id="14" name="圖片 13" descr="一張含有 室內, 黑色 的圖片&#10;&#10;自動產生的描述">
            <a:extLst>
              <a:ext uri="{FF2B5EF4-FFF2-40B4-BE49-F238E27FC236}">
                <a16:creationId xmlns:a16="http://schemas.microsoft.com/office/drawing/2014/main" id="{B5B2582D-1ED6-FFA8-B8A3-F40145A27E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4935" y="4336623"/>
            <a:ext cx="1323731" cy="1830832"/>
          </a:xfrm>
          <a:prstGeom prst="rect">
            <a:avLst/>
          </a:prstGeom>
        </p:spPr>
      </p:pic>
      <p:cxnSp>
        <p:nvCxnSpPr>
          <p:cNvPr id="12" name="直線單箭頭接點 11">
            <a:extLst>
              <a:ext uri="{FF2B5EF4-FFF2-40B4-BE49-F238E27FC236}">
                <a16:creationId xmlns:a16="http://schemas.microsoft.com/office/drawing/2014/main" id="{7D59A791-68BE-CEDE-E565-A8BB9E150421}"/>
              </a:ext>
            </a:extLst>
          </p:cNvPr>
          <p:cNvCxnSpPr>
            <a:cxnSpLocks/>
          </p:cNvCxnSpPr>
          <p:nvPr/>
        </p:nvCxnSpPr>
        <p:spPr>
          <a:xfrm flipH="1">
            <a:off x="5517573" y="5982004"/>
            <a:ext cx="1355001" cy="0"/>
          </a:xfrm>
          <a:prstGeom prst="straightConnector1">
            <a:avLst/>
          </a:prstGeom>
          <a:ln w="38100">
            <a:solidFill>
              <a:srgbClr val="FFC000"/>
            </a:solidFill>
            <a:headEnd type="oval" w="med" len="me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095F6D91-C7A9-27AB-3903-C5292DFDF9B4}"/>
              </a:ext>
            </a:extLst>
          </p:cNvPr>
          <p:cNvSpPr txBox="1"/>
          <p:nvPr/>
        </p:nvSpPr>
        <p:spPr>
          <a:xfrm>
            <a:off x="1615610" y="4688043"/>
            <a:ext cx="10720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200" b="1">
                <a:solidFill>
                  <a:srgbClr val="7030A0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Wingdings" panose="05000000000000000000" pitchFamily="2" charset="2"/>
              </a:rPr>
              <a:t>10GbE port </a:t>
            </a:r>
            <a:endParaRPr lang="zh-TW" altLang="en-US" sz="1200" b="1">
              <a:solidFill>
                <a:srgbClr val="7030A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37272298-7EA0-5B81-9750-EEB4E4A79DF4}"/>
              </a:ext>
            </a:extLst>
          </p:cNvPr>
          <p:cNvSpPr txBox="1"/>
          <p:nvPr/>
        </p:nvSpPr>
        <p:spPr>
          <a:xfrm>
            <a:off x="3805818" y="4687850"/>
            <a:ext cx="10720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200" b="1">
                <a:solidFill>
                  <a:srgbClr val="7030A0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Wingdings" panose="05000000000000000000" pitchFamily="2" charset="2"/>
              </a:rPr>
              <a:t>2.5GbE port </a:t>
            </a:r>
            <a:endParaRPr lang="zh-TW" altLang="en-US" sz="1200" b="1">
              <a:solidFill>
                <a:srgbClr val="7030A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cxnSp>
        <p:nvCxnSpPr>
          <p:cNvPr id="25" name="接點: 肘形 24">
            <a:extLst>
              <a:ext uri="{FF2B5EF4-FFF2-40B4-BE49-F238E27FC236}">
                <a16:creationId xmlns:a16="http://schemas.microsoft.com/office/drawing/2014/main" id="{9AB5B30D-FD54-ABEC-BF68-839ED302B9A1}"/>
              </a:ext>
            </a:extLst>
          </p:cNvPr>
          <p:cNvCxnSpPr>
            <a:cxnSpLocks/>
            <a:endCxn id="23" idx="3"/>
          </p:cNvCxnSpPr>
          <p:nvPr/>
        </p:nvCxnSpPr>
        <p:spPr>
          <a:xfrm rot="16200000" flipV="1">
            <a:off x="2492190" y="5114387"/>
            <a:ext cx="896567" cy="505545"/>
          </a:xfrm>
          <a:prstGeom prst="bentConnector2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9" name="接點: 肘形 28">
            <a:extLst>
              <a:ext uri="{FF2B5EF4-FFF2-40B4-BE49-F238E27FC236}">
                <a16:creationId xmlns:a16="http://schemas.microsoft.com/office/drawing/2014/main" id="{18A7DE0C-C4BD-664B-DBE6-75E3737C5EA3}"/>
              </a:ext>
            </a:extLst>
          </p:cNvPr>
          <p:cNvCxnSpPr>
            <a:cxnSpLocks/>
            <a:endCxn id="24" idx="1"/>
          </p:cNvCxnSpPr>
          <p:nvPr/>
        </p:nvCxnSpPr>
        <p:spPr>
          <a:xfrm rot="5400000" flipH="1" flipV="1">
            <a:off x="3241862" y="5251294"/>
            <a:ext cx="896567" cy="231346"/>
          </a:xfrm>
          <a:prstGeom prst="bentConnector2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81125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3">
            <a:extLst>
              <a:ext uri="{FF2B5EF4-FFF2-40B4-BE49-F238E27FC236}">
                <a16:creationId xmlns:a16="http://schemas.microsoft.com/office/drawing/2014/main" id="{5BAD2502-AC0D-324E-D752-F3166085AA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926" y="1171802"/>
            <a:ext cx="6482443" cy="1890712"/>
          </a:xfrm>
        </p:spPr>
        <p:txBody>
          <a:bodyPr>
            <a:noAutofit/>
          </a:bodyPr>
          <a:lstStyle/>
          <a:p>
            <a:pPr algn="l"/>
            <a:r>
              <a:rPr lang="en-US" sz="3600" b="1" dirty="0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QNAP </a:t>
            </a:r>
            <a:r>
              <a:rPr lang="en-US" sz="3600" dirty="0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は</a:t>
            </a:r>
            <a:endParaRPr lang="en-US" sz="3600" b="0" dirty="0">
              <a:latin typeface="Meiryo UI" panose="020B0604030504040204" pitchFamily="50" charset="-128"/>
              <a:ea typeface="Meiryo UI" panose="020B0604030504040204" pitchFamily="50" charset="-128"/>
              <a:cs typeface="+mn-ea"/>
              <a:sym typeface="+mn-lt"/>
            </a:endParaRPr>
          </a:p>
          <a:p>
            <a:pPr algn="l"/>
            <a:r>
              <a:rPr lang="en-US" sz="3600" b="1" dirty="0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10GbE/2.5GbE</a:t>
            </a:r>
            <a:endParaRPr lang="en-US" sz="3600" b="0" dirty="0">
              <a:latin typeface="Meiryo UI" panose="020B0604030504040204" pitchFamily="50" charset="-128"/>
              <a:ea typeface="Meiryo UI" panose="020B0604030504040204" pitchFamily="50" charset="-128"/>
              <a:cs typeface="+mn-ea"/>
              <a:sym typeface="+mn-lt"/>
            </a:endParaRPr>
          </a:p>
          <a:p>
            <a:pPr algn="l"/>
            <a:r>
              <a:rPr lang="ja-JP" altLang="en-US" sz="3600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トータルソリューションを提供し</a:t>
            </a:r>
            <a:r>
              <a:rPr lang="en-US" sz="3600" dirty="0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、</a:t>
            </a:r>
            <a:endParaRPr lang="en-US" sz="3600" b="0" dirty="0">
              <a:latin typeface="Meiryo UI" panose="020B0604030504040204" pitchFamily="50" charset="-128"/>
              <a:ea typeface="Meiryo UI" panose="020B0604030504040204" pitchFamily="50" charset="-128"/>
              <a:cs typeface="+mn-ea"/>
              <a:sym typeface="+mn-lt"/>
            </a:endParaRPr>
          </a:p>
          <a:p>
            <a:pPr algn="l"/>
            <a:r>
              <a:rPr lang="en-US" sz="3600" dirty="0" err="1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ネットワークを解放します</a:t>
            </a:r>
            <a:endParaRPr lang="zh-TW" dirty="0" err="1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228877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圖片 19">
            <a:extLst>
              <a:ext uri="{FF2B5EF4-FFF2-40B4-BE49-F238E27FC236}">
                <a16:creationId xmlns:a16="http://schemas.microsoft.com/office/drawing/2014/main" id="{EF2758BD-E76B-A56B-0DE0-A33B52711A57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0126" y="1647412"/>
            <a:ext cx="5356840" cy="4298461"/>
          </a:xfrm>
          <a:prstGeom prst="rect">
            <a:avLst/>
          </a:prstGeom>
        </p:spPr>
      </p:pic>
      <p:pic>
        <p:nvPicPr>
          <p:cNvPr id="31" name="圖片 30">
            <a:extLst>
              <a:ext uri="{FF2B5EF4-FFF2-40B4-BE49-F238E27FC236}">
                <a16:creationId xmlns:a16="http://schemas.microsoft.com/office/drawing/2014/main" id="{5B98933F-16F3-47DA-AB3E-5728440EC1C5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247" y="1647413"/>
            <a:ext cx="5686364" cy="1491842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A2338605-0DAC-43C4-BBC3-77991AA86B64}"/>
              </a:ext>
            </a:extLst>
          </p:cNvPr>
          <p:cNvSpPr txBox="1"/>
          <p:nvPr/>
        </p:nvSpPr>
        <p:spPr>
          <a:xfrm>
            <a:off x="9570502" y="2039809"/>
            <a:ext cx="2103208" cy="138499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4x 2.5GbE RJ45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2x 10GbE RJ45 (2T)</a:t>
            </a:r>
            <a:endParaRPr lang="en-US" altLang="zh-TW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ea"/>
            </a:endParaRPr>
          </a:p>
          <a:p>
            <a:pPr marL="285750" lvl="1" indent="-285750" defTabSz="914400">
              <a:buFont typeface="Arial,Sans-Serif" panose="020B0604020202020204" pitchFamily="34" charset="0"/>
              <a:buChar char="•"/>
              <a:defRPr/>
            </a:pPr>
            <a:r>
              <a:rPr lang="en-US" sz="1400" dirty="0" err="1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自動ループ検出</a:t>
            </a:r>
            <a:endParaRPr lang="en-US" sz="1400" dirty="0" err="1">
              <a:latin typeface="Meiryo UI" panose="020B0604030504040204" pitchFamily="50" charset="-128"/>
              <a:ea typeface="Meiryo UI" panose="020B0604030504040204" pitchFamily="50" charset="-128"/>
              <a:cs typeface="+mn-lt"/>
              <a:sym typeface="+mn-lt"/>
            </a:endParaRPr>
          </a:p>
          <a:p>
            <a:pPr marL="285750" marR="0" lvl="1" indent="-2857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,Sans-Serif" panose="020B0604020202020204" pitchFamily="34" charset="0"/>
              <a:buChar char="•"/>
              <a:tabLst/>
              <a:defRPr/>
            </a:pPr>
            <a:r>
              <a:rPr lang="en-US" sz="1400" dirty="0" err="1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デスクトップデザイン</a:t>
            </a:r>
            <a:endParaRPr lang="en-US" sz="1400" b="0" i="0" u="none" strike="noStrike" kern="1200" cap="none" spc="0" normalizeH="0" baseline="0" noProof="0" dirty="0" err="1">
              <a:ln>
                <a:noFill/>
              </a:ln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lt"/>
            </a:endParaRPr>
          </a:p>
          <a:p>
            <a:pPr marL="285750" marR="0" lvl="1" indent="-2857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,Sans-Serif" panose="020B0604020202020204" pitchFamily="34" charset="0"/>
              <a:buChar char="•"/>
              <a:tabLst/>
              <a:defRPr/>
            </a:pPr>
            <a:r>
              <a:rPr lang="en-US" sz="1400" dirty="0" err="1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ファンレス設計</a:t>
            </a:r>
            <a:endParaRPr lang="zh-TW" dirty="0" err="1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4C4A4B24-2F2E-4DC4-94C8-D2D447E22280}"/>
              </a:ext>
            </a:extLst>
          </p:cNvPr>
          <p:cNvSpPr txBox="1"/>
          <p:nvPr/>
        </p:nvSpPr>
        <p:spPr>
          <a:xfrm>
            <a:off x="3935364" y="2205524"/>
            <a:ext cx="2027433" cy="116955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8x 2.5GbE RJ45</a:t>
            </a:r>
          </a:p>
          <a:p>
            <a:pPr marL="2857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,Sans-Serif" panose="020B0604020202020204" pitchFamily="34" charset="0"/>
              <a:buChar char="•"/>
              <a:tabLst/>
              <a:defRPr/>
            </a:pPr>
            <a:r>
              <a:rPr lang="en-US" sz="1400" dirty="0" err="1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自動ループ検出</a:t>
            </a:r>
            <a:endParaRPr lang="en-US" sz="1400" b="0" i="0" u="none" strike="noStrike" kern="1200" cap="none" spc="0" normalizeH="0" baseline="0" noProof="0" dirty="0" err="1">
              <a:ln>
                <a:noFill/>
              </a:ln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lt"/>
            </a:endParaRPr>
          </a:p>
          <a:p>
            <a:pPr marL="285750" marR="0" lvl="1" indent="-2857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,Sans-Serif" panose="020B0604020202020204" pitchFamily="34" charset="0"/>
              <a:buChar char="•"/>
              <a:tabLst/>
              <a:defRPr/>
            </a:pPr>
            <a:r>
              <a:rPr lang="en-US" sz="1400" dirty="0" err="1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デスクトップデザイン</a:t>
            </a:r>
            <a:endParaRPr lang="en-US" sz="1400" b="0" i="0" u="none" strike="noStrike" kern="1200" cap="none" spc="0" normalizeH="0" baseline="0" noProof="0" dirty="0" err="1">
              <a:ln>
                <a:noFill/>
              </a:ln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lt"/>
            </a:endParaRPr>
          </a:p>
          <a:p>
            <a:pPr marL="285750" marR="0" lvl="1" indent="-2857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,Sans-Serif" panose="020B0604020202020204" pitchFamily="34" charset="0"/>
              <a:buChar char="•"/>
              <a:tabLst/>
              <a:defRPr/>
            </a:pPr>
            <a:r>
              <a:rPr lang="en-US" sz="1400" dirty="0" err="1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ファンレス設計</a:t>
            </a:r>
            <a:endParaRPr lang="en-US" dirty="0" err="1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ea"/>
              <a:sym typeface="+mn-lt"/>
            </a:endParaRPr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6C5875E8-F069-B479-A20A-B983679EB3DA}"/>
              </a:ext>
            </a:extLst>
          </p:cNvPr>
          <p:cNvGrpSpPr/>
          <p:nvPr/>
        </p:nvGrpSpPr>
        <p:grpSpPr>
          <a:xfrm>
            <a:off x="487980" y="2393245"/>
            <a:ext cx="3390079" cy="862883"/>
            <a:chOff x="1029308" y="2107780"/>
            <a:chExt cx="2113877" cy="538049"/>
          </a:xfrm>
        </p:grpSpPr>
        <p:pic>
          <p:nvPicPr>
            <p:cNvPr id="38" name="圖片 37">
              <a:extLst>
                <a:ext uri="{FF2B5EF4-FFF2-40B4-BE49-F238E27FC236}">
                  <a16:creationId xmlns:a16="http://schemas.microsoft.com/office/drawing/2014/main" id="{A885BF4D-FD3E-43DC-A428-545FAB9028D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29308" y="2340366"/>
              <a:ext cx="2103208" cy="305463"/>
            </a:xfrm>
            <a:prstGeom prst="rect">
              <a:avLst/>
            </a:prstGeom>
          </p:spPr>
        </p:pic>
        <p:pic>
          <p:nvPicPr>
            <p:cNvPr id="25" name="圖片 24">
              <a:extLst>
                <a:ext uri="{FF2B5EF4-FFF2-40B4-BE49-F238E27FC236}">
                  <a16:creationId xmlns:a16="http://schemas.microsoft.com/office/drawing/2014/main" id="{B930BDF9-20CB-4376-A669-14603599A3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702" b="34095"/>
            <a:stretch/>
          </p:blipFill>
          <p:spPr>
            <a:xfrm>
              <a:off x="1029308" y="2107780"/>
              <a:ext cx="2113877" cy="465173"/>
            </a:xfrm>
            <a:prstGeom prst="rect">
              <a:avLst/>
            </a:prstGeom>
          </p:spPr>
        </p:pic>
      </p:grp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27077D3D-77A2-BEFA-C9F1-451723E3880A}"/>
              </a:ext>
            </a:extLst>
          </p:cNvPr>
          <p:cNvGrpSpPr/>
          <p:nvPr/>
        </p:nvGrpSpPr>
        <p:grpSpPr>
          <a:xfrm>
            <a:off x="6345636" y="2366819"/>
            <a:ext cx="3441559" cy="1067501"/>
            <a:chOff x="6430055" y="1972666"/>
            <a:chExt cx="2103208" cy="652372"/>
          </a:xfrm>
        </p:grpSpPr>
        <p:pic>
          <p:nvPicPr>
            <p:cNvPr id="40" name="圖片 39">
              <a:extLst>
                <a:ext uri="{FF2B5EF4-FFF2-40B4-BE49-F238E27FC236}">
                  <a16:creationId xmlns:a16="http://schemas.microsoft.com/office/drawing/2014/main" id="{3C6275F5-66EC-44BC-A874-C1F6F82119A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30055" y="2319575"/>
              <a:ext cx="2103208" cy="305463"/>
            </a:xfrm>
            <a:prstGeom prst="rect">
              <a:avLst/>
            </a:prstGeom>
          </p:spPr>
        </p:pic>
        <p:pic>
          <p:nvPicPr>
            <p:cNvPr id="6" name="圖片 5">
              <a:extLst>
                <a:ext uri="{FF2B5EF4-FFF2-40B4-BE49-F238E27FC236}">
                  <a16:creationId xmlns:a16="http://schemas.microsoft.com/office/drawing/2014/main" id="{293C4CEE-6CBC-4A6F-AA89-A3672736070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524" b="89524" l="2717" r="9686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62481" y="1972666"/>
              <a:ext cx="1838356" cy="605102"/>
            </a:xfrm>
            <a:prstGeom prst="rect">
              <a:avLst/>
            </a:prstGeom>
          </p:spPr>
        </p:pic>
      </p:grpSp>
      <p:grpSp>
        <p:nvGrpSpPr>
          <p:cNvPr id="13" name="群組 12">
            <a:extLst>
              <a:ext uri="{FF2B5EF4-FFF2-40B4-BE49-F238E27FC236}">
                <a16:creationId xmlns:a16="http://schemas.microsoft.com/office/drawing/2014/main" id="{C7607FE9-70D5-1347-F5F2-D0BCAC2F8D5E}"/>
              </a:ext>
            </a:extLst>
          </p:cNvPr>
          <p:cNvGrpSpPr/>
          <p:nvPr/>
        </p:nvGrpSpPr>
        <p:grpSpPr>
          <a:xfrm>
            <a:off x="6307659" y="4335394"/>
            <a:ext cx="3441560" cy="1079028"/>
            <a:chOff x="6521167" y="3080930"/>
            <a:chExt cx="2103208" cy="659416"/>
          </a:xfrm>
        </p:grpSpPr>
        <p:pic>
          <p:nvPicPr>
            <p:cNvPr id="41" name="圖片 40">
              <a:extLst>
                <a:ext uri="{FF2B5EF4-FFF2-40B4-BE49-F238E27FC236}">
                  <a16:creationId xmlns:a16="http://schemas.microsoft.com/office/drawing/2014/main" id="{0E47A04E-315A-4458-96A9-B342B9FB2F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21167" y="3434883"/>
              <a:ext cx="2103208" cy="305463"/>
            </a:xfrm>
            <a:prstGeom prst="rect">
              <a:avLst/>
            </a:prstGeom>
          </p:spPr>
        </p:pic>
        <p:pic>
          <p:nvPicPr>
            <p:cNvPr id="5" name="圖片 4">
              <a:extLst>
                <a:ext uri="{FF2B5EF4-FFF2-40B4-BE49-F238E27FC236}">
                  <a16:creationId xmlns:a16="http://schemas.microsoft.com/office/drawing/2014/main" id="{260416C1-693D-48BC-BA0A-08F485CB0C0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969" b="89720" l="4458" r="9513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42499" y="3080930"/>
              <a:ext cx="1860545" cy="605102"/>
            </a:xfrm>
            <a:prstGeom prst="rect">
              <a:avLst/>
            </a:prstGeom>
          </p:spPr>
        </p:pic>
      </p:grpSp>
      <p:sp>
        <p:nvSpPr>
          <p:cNvPr id="2" name="標題 1">
            <a:extLst>
              <a:ext uri="{FF2B5EF4-FFF2-40B4-BE49-F238E27FC236}">
                <a16:creationId xmlns:a16="http://schemas.microsoft.com/office/drawing/2014/main" id="{598A47D9-77B7-1AD0-700A-039D427E09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altLang="zh-TW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ea"/>
              </a:rPr>
              <a:t>QNAP</a:t>
            </a: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ea"/>
              </a:rPr>
              <a:t> </a:t>
            </a:r>
            <a:r>
              <a:rPr kumimoji="0" lang="en-US" altLang="zh-TW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ea"/>
              </a:rPr>
              <a:t>2.5GbE</a:t>
            </a: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ea"/>
              </a:rPr>
              <a:t> </a:t>
            </a:r>
            <a:r>
              <a:rPr lang="ja-JP" altLang="en-US">
                <a:latin typeface="Meiryo UI" panose="020B0604030504040204" pitchFamily="50" charset="-128"/>
                <a:ea typeface="Meiryo UI" panose="020B0604030504040204" pitchFamily="50" charset="-128"/>
                <a:cs typeface="+mn-ea"/>
              </a:rPr>
              <a:t>アンマネージドスイッチ</a:t>
            </a:r>
            <a:endParaRPr lang="zh-TW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2" name="矩形: 圓角 21">
            <a:extLst>
              <a:ext uri="{FF2B5EF4-FFF2-40B4-BE49-F238E27FC236}">
                <a16:creationId xmlns:a16="http://schemas.microsoft.com/office/drawing/2014/main" id="{493F05D8-1CA6-1BA6-0FAD-1BAB13ACEC74}"/>
              </a:ext>
            </a:extLst>
          </p:cNvPr>
          <p:cNvSpPr/>
          <p:nvPr/>
        </p:nvSpPr>
        <p:spPr>
          <a:xfrm>
            <a:off x="271975" y="1787499"/>
            <a:ext cx="2123753" cy="418025"/>
          </a:xfrm>
          <a:prstGeom prst="roundRect">
            <a:avLst>
              <a:gd name="adj" fmla="val 17717"/>
            </a:avLst>
          </a:prstGeom>
          <a:solidFill>
            <a:schemeClr val="tx1"/>
          </a:solidFill>
          <a:ln w="25400">
            <a:gradFill>
              <a:gsLst>
                <a:gs pos="0">
                  <a:schemeClr val="accent5">
                    <a:lumMod val="20000"/>
                    <a:lumOff val="80000"/>
                  </a:schemeClr>
                </a:gs>
                <a:gs pos="100000">
                  <a:schemeClr val="accent5">
                    <a:lumMod val="75000"/>
                  </a:schemeClr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4472C4"/>
              </a:buClr>
              <a:buSzPct val="100000"/>
            </a:pPr>
            <a:r>
              <a:rPr lang="en-US" altLang="zh-TW" b="1">
                <a:solidFill>
                  <a:srgbClr val="99E0FD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QSW-1108-8T</a:t>
            </a:r>
          </a:p>
        </p:txBody>
      </p:sp>
      <p:pic>
        <p:nvPicPr>
          <p:cNvPr id="28" name="圖片 27">
            <a:extLst>
              <a:ext uri="{FF2B5EF4-FFF2-40B4-BE49-F238E27FC236}">
                <a16:creationId xmlns:a16="http://schemas.microsoft.com/office/drawing/2014/main" id="{F3F561EC-657C-6490-8157-AEBDF49FE587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247" y="4138033"/>
            <a:ext cx="5686364" cy="1739601"/>
          </a:xfrm>
          <a:prstGeom prst="rect">
            <a:avLst/>
          </a:prstGeom>
        </p:spPr>
      </p:pic>
      <p:sp>
        <p:nvSpPr>
          <p:cNvPr id="29" name="文字方塊 28">
            <a:extLst>
              <a:ext uri="{FF2B5EF4-FFF2-40B4-BE49-F238E27FC236}">
                <a16:creationId xmlns:a16="http://schemas.microsoft.com/office/drawing/2014/main" id="{114D94CB-2BEE-9737-0DBE-5BDAD81BD8E6}"/>
              </a:ext>
            </a:extLst>
          </p:cNvPr>
          <p:cNvSpPr txBox="1"/>
          <p:nvPr/>
        </p:nvSpPr>
        <p:spPr>
          <a:xfrm>
            <a:off x="3935364" y="4675769"/>
            <a:ext cx="2027433" cy="9541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5x 2.5GbE RJ45</a:t>
            </a:r>
          </a:p>
          <a:p>
            <a:pPr marL="285750" marR="0" lvl="1" indent="-2857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,Sans-Serif" panose="020B0604020202020204" pitchFamily="34" charset="0"/>
              <a:buChar char="•"/>
              <a:tabLst/>
              <a:defRPr/>
            </a:pPr>
            <a:r>
              <a:rPr lang="en-US" sz="1400" dirty="0" err="1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自動ループ検出</a:t>
            </a:r>
            <a:endParaRPr lang="en-US" sz="1400" b="0" i="0" u="none" strike="noStrike" kern="1200" cap="none" spc="0" normalizeH="0" baseline="0" noProof="0" dirty="0" err="1">
              <a:ln>
                <a:noFill/>
              </a:ln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lt"/>
            </a:endParaRPr>
          </a:p>
          <a:p>
            <a:pPr marL="285750" marR="0" lvl="1" indent="-2857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,Sans-Serif" panose="020B0604020202020204" pitchFamily="34" charset="0"/>
              <a:buChar char="•"/>
              <a:tabLst/>
              <a:defRPr/>
            </a:pPr>
            <a:r>
              <a:rPr lang="en-US" sz="1400" dirty="0" err="1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デスクトップデザイン</a:t>
            </a:r>
            <a:endParaRPr lang="en-US" sz="1400" b="0" i="0" u="none" strike="noStrike" kern="1200" cap="none" spc="0" normalizeH="0" baseline="0" noProof="0" dirty="0" err="1">
              <a:ln>
                <a:noFill/>
              </a:ln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lt"/>
            </a:endParaRPr>
          </a:p>
          <a:p>
            <a:pPr marL="285750" marR="0" lvl="1" indent="-2857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,Sans-Serif" panose="020B0604020202020204" pitchFamily="34" charset="0"/>
              <a:buChar char="•"/>
              <a:tabLst/>
              <a:defRPr/>
            </a:pPr>
            <a:r>
              <a:rPr lang="en-US" sz="1400" dirty="0" err="1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ファンレス設計</a:t>
            </a:r>
            <a:endParaRPr lang="en-US" dirty="0" err="1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0" name="矩形: 圓角 29">
            <a:extLst>
              <a:ext uri="{FF2B5EF4-FFF2-40B4-BE49-F238E27FC236}">
                <a16:creationId xmlns:a16="http://schemas.microsoft.com/office/drawing/2014/main" id="{B4945EB6-B211-EC1F-FAC4-8587DA376D1B}"/>
              </a:ext>
            </a:extLst>
          </p:cNvPr>
          <p:cNvSpPr/>
          <p:nvPr/>
        </p:nvSpPr>
        <p:spPr>
          <a:xfrm>
            <a:off x="271975" y="4252701"/>
            <a:ext cx="2123753" cy="581430"/>
          </a:xfrm>
          <a:prstGeom prst="roundRect">
            <a:avLst>
              <a:gd name="adj" fmla="val 17717"/>
            </a:avLst>
          </a:prstGeom>
          <a:solidFill>
            <a:schemeClr val="tx1"/>
          </a:solidFill>
          <a:ln w="25400">
            <a:gradFill>
              <a:gsLst>
                <a:gs pos="0">
                  <a:schemeClr val="accent5">
                    <a:lumMod val="20000"/>
                    <a:lumOff val="80000"/>
                  </a:schemeClr>
                </a:gs>
                <a:gs pos="100000">
                  <a:schemeClr val="accent5">
                    <a:lumMod val="75000"/>
                  </a:schemeClr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4472C4"/>
              </a:buClr>
              <a:buSzPct val="100000"/>
            </a:pPr>
            <a:r>
              <a:rPr lang="en-US" altLang="zh-TW" b="1">
                <a:solidFill>
                  <a:srgbClr val="99E0FD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QSW-1105-5T</a:t>
            </a:r>
          </a:p>
        </p:txBody>
      </p:sp>
      <p:sp>
        <p:nvSpPr>
          <p:cNvPr id="32" name="矩形: 圓角 31">
            <a:extLst>
              <a:ext uri="{FF2B5EF4-FFF2-40B4-BE49-F238E27FC236}">
                <a16:creationId xmlns:a16="http://schemas.microsoft.com/office/drawing/2014/main" id="{708804E3-7A8F-02CD-7845-C094DFEF1235}"/>
              </a:ext>
            </a:extLst>
          </p:cNvPr>
          <p:cNvSpPr/>
          <p:nvPr/>
        </p:nvSpPr>
        <p:spPr>
          <a:xfrm>
            <a:off x="6312151" y="1787499"/>
            <a:ext cx="2218237" cy="511486"/>
          </a:xfrm>
          <a:prstGeom prst="roundRect">
            <a:avLst>
              <a:gd name="adj" fmla="val 17717"/>
            </a:avLst>
          </a:prstGeom>
          <a:solidFill>
            <a:schemeClr val="tx1"/>
          </a:solidFill>
          <a:ln w="25400">
            <a:gradFill>
              <a:gsLst>
                <a:gs pos="0">
                  <a:schemeClr val="accent5">
                    <a:lumMod val="20000"/>
                    <a:lumOff val="80000"/>
                  </a:schemeClr>
                </a:gs>
                <a:gs pos="100000">
                  <a:schemeClr val="accent5">
                    <a:lumMod val="75000"/>
                  </a:schemeClr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4472C4"/>
              </a:buClr>
              <a:buSzPct val="100000"/>
            </a:pPr>
            <a:r>
              <a:rPr lang="en-US" altLang="zh-TW" b="1">
                <a:solidFill>
                  <a:srgbClr val="99E0FD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QSW-2104-2T</a:t>
            </a:r>
          </a:p>
        </p:txBody>
      </p:sp>
      <p:sp>
        <p:nvSpPr>
          <p:cNvPr id="33" name="矩形: 圓角 32">
            <a:extLst>
              <a:ext uri="{FF2B5EF4-FFF2-40B4-BE49-F238E27FC236}">
                <a16:creationId xmlns:a16="http://schemas.microsoft.com/office/drawing/2014/main" id="{2413C1BB-186A-1DCD-5159-7597062F6C2B}"/>
              </a:ext>
            </a:extLst>
          </p:cNvPr>
          <p:cNvSpPr/>
          <p:nvPr/>
        </p:nvSpPr>
        <p:spPr>
          <a:xfrm>
            <a:off x="6312150" y="3801287"/>
            <a:ext cx="2082042" cy="456757"/>
          </a:xfrm>
          <a:prstGeom prst="roundRect">
            <a:avLst>
              <a:gd name="adj" fmla="val 17717"/>
            </a:avLst>
          </a:prstGeom>
          <a:solidFill>
            <a:schemeClr val="tx1"/>
          </a:solidFill>
          <a:ln w="25400">
            <a:gradFill>
              <a:gsLst>
                <a:gs pos="0">
                  <a:schemeClr val="accent5">
                    <a:lumMod val="20000"/>
                    <a:lumOff val="80000"/>
                  </a:schemeClr>
                </a:gs>
                <a:gs pos="100000">
                  <a:schemeClr val="accent5">
                    <a:lumMod val="75000"/>
                  </a:schemeClr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4472C4"/>
              </a:buClr>
              <a:buSzPct val="100000"/>
            </a:pPr>
            <a:r>
              <a:rPr lang="en-US" altLang="zh-TW" b="1">
                <a:solidFill>
                  <a:srgbClr val="99E0FD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QSW-2104-2S</a:t>
            </a:r>
          </a:p>
        </p:txBody>
      </p:sp>
      <p:sp>
        <p:nvSpPr>
          <p:cNvPr id="34" name="文字方塊 33">
            <a:extLst>
              <a:ext uri="{FF2B5EF4-FFF2-40B4-BE49-F238E27FC236}">
                <a16:creationId xmlns:a16="http://schemas.microsoft.com/office/drawing/2014/main" id="{4F435DB5-2323-27E6-97F6-7E6A512654FC}"/>
              </a:ext>
            </a:extLst>
          </p:cNvPr>
          <p:cNvSpPr txBox="1"/>
          <p:nvPr/>
        </p:nvSpPr>
        <p:spPr>
          <a:xfrm>
            <a:off x="9570502" y="4155995"/>
            <a:ext cx="2103208" cy="138499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4x 2.5GbE RJ45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2x 10GbE SFP+ (2S)</a:t>
            </a:r>
            <a:endParaRPr lang="en-US" altLang="zh-TW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ea"/>
            </a:endParaRPr>
          </a:p>
          <a:p>
            <a:pPr marL="285750" lvl="1" indent="-285750" defTabSz="914400">
              <a:buFont typeface="Arial,Sans-Serif" panose="020B0604020202020204" pitchFamily="34" charset="0"/>
              <a:buChar char="•"/>
              <a:defRPr/>
            </a:pPr>
            <a:r>
              <a:rPr lang="en-US" sz="1400" dirty="0" err="1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自動ループ検出</a:t>
            </a:r>
            <a:endParaRPr lang="en-US" sz="1400" dirty="0" err="1">
              <a:latin typeface="Meiryo UI" panose="020B0604030504040204" pitchFamily="50" charset="-128"/>
              <a:ea typeface="Meiryo UI" panose="020B0604030504040204" pitchFamily="50" charset="-128"/>
              <a:cs typeface="+mn-lt"/>
              <a:sym typeface="+mn-lt"/>
            </a:endParaRPr>
          </a:p>
          <a:p>
            <a:pPr marL="285750" marR="0" lvl="1" indent="-2857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,Sans-Serif" panose="020B0604020202020204" pitchFamily="34" charset="0"/>
              <a:buChar char="•"/>
              <a:tabLst/>
              <a:defRPr/>
            </a:pPr>
            <a:r>
              <a:rPr lang="en-US" sz="1400" dirty="0" err="1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デスクトップデザイン</a:t>
            </a:r>
            <a:endParaRPr lang="en-US" sz="1400" b="0" i="0" u="none" strike="noStrike" kern="1200" cap="none" spc="0" normalizeH="0" baseline="0" noProof="0" dirty="0" err="1">
              <a:ln>
                <a:noFill/>
              </a:ln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lt"/>
            </a:endParaRPr>
          </a:p>
          <a:p>
            <a:pPr marL="285750" marR="0" lvl="1" indent="-2857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,Sans-Serif" panose="020B0604020202020204" pitchFamily="34" charset="0"/>
              <a:buChar char="•"/>
              <a:tabLst/>
              <a:defRPr/>
            </a:pPr>
            <a:r>
              <a:rPr lang="en-US" sz="1400" dirty="0" err="1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ファンレス設計</a:t>
            </a:r>
            <a:endParaRPr lang="zh-TW" dirty="0" err="1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07D1574C-A775-BA5A-11E1-9D808C24D7C5}"/>
              </a:ext>
            </a:extLst>
          </p:cNvPr>
          <p:cNvGrpSpPr/>
          <p:nvPr/>
        </p:nvGrpSpPr>
        <p:grpSpPr>
          <a:xfrm>
            <a:off x="640380" y="4839060"/>
            <a:ext cx="3372969" cy="1043503"/>
            <a:chOff x="640380" y="4839060"/>
            <a:chExt cx="3372969" cy="1043503"/>
          </a:xfrm>
        </p:grpSpPr>
        <p:pic>
          <p:nvPicPr>
            <p:cNvPr id="8" name="圖片 7">
              <a:extLst>
                <a:ext uri="{FF2B5EF4-FFF2-40B4-BE49-F238E27FC236}">
                  <a16:creationId xmlns:a16="http://schemas.microsoft.com/office/drawing/2014/main" id="{2ED5CE17-34E2-BEF9-7ACC-4CAD299939B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0380" y="5392684"/>
              <a:ext cx="3372969" cy="489879"/>
            </a:xfrm>
            <a:prstGeom prst="rect">
              <a:avLst/>
            </a:prstGeom>
          </p:spPr>
        </p:pic>
        <p:grpSp>
          <p:nvGrpSpPr>
            <p:cNvPr id="10" name="群組 9">
              <a:extLst>
                <a:ext uri="{FF2B5EF4-FFF2-40B4-BE49-F238E27FC236}">
                  <a16:creationId xmlns:a16="http://schemas.microsoft.com/office/drawing/2014/main" id="{59477C10-1B5D-EEBA-BC09-4AB764D99483}"/>
                </a:ext>
              </a:extLst>
            </p:cNvPr>
            <p:cNvGrpSpPr/>
            <p:nvPr/>
          </p:nvGrpSpPr>
          <p:grpSpPr>
            <a:xfrm>
              <a:off x="715477" y="4839060"/>
              <a:ext cx="3145472" cy="918601"/>
              <a:chOff x="314810" y="4391191"/>
              <a:chExt cx="3145472" cy="918601"/>
            </a:xfrm>
          </p:grpSpPr>
          <p:pic>
            <p:nvPicPr>
              <p:cNvPr id="14" name="圖片 13">
                <a:extLst>
                  <a:ext uri="{FF2B5EF4-FFF2-40B4-BE49-F238E27FC236}">
                    <a16:creationId xmlns:a16="http://schemas.microsoft.com/office/drawing/2014/main" id="{65081E7D-50D6-F668-66BE-F49D30B9BA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14810" y="4774803"/>
                <a:ext cx="3145472" cy="456838"/>
              </a:xfrm>
              <a:prstGeom prst="rect">
                <a:avLst/>
              </a:prstGeom>
            </p:spPr>
          </p:pic>
          <p:pic>
            <p:nvPicPr>
              <p:cNvPr id="15" name="圖片 14">
                <a:extLst>
                  <a:ext uri="{FF2B5EF4-FFF2-40B4-BE49-F238E27FC236}">
                    <a16:creationId xmlns:a16="http://schemas.microsoft.com/office/drawing/2014/main" id="{1C8A4966-F947-CBF6-D6AF-4DD8D3C1DC8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77634" y="4391191"/>
                <a:ext cx="2957560" cy="918601"/>
              </a:xfrm>
              <a:prstGeom prst="rect">
                <a:avLst/>
              </a:prstGeom>
              <a:noFill/>
            </p:spPr>
          </p:pic>
        </p:grpSp>
      </p:grpSp>
    </p:spTree>
    <p:extLst>
      <p:ext uri="{BB962C8B-B14F-4D97-AF65-F5344CB8AC3E}">
        <p14:creationId xmlns:p14="http://schemas.microsoft.com/office/powerpoint/2010/main" val="5196156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圖片 65">
            <a:extLst>
              <a:ext uri="{FF2B5EF4-FFF2-40B4-BE49-F238E27FC236}">
                <a16:creationId xmlns:a16="http://schemas.microsoft.com/office/drawing/2014/main" id="{E281A559-212A-6B5E-E93C-129CEBB8EDA6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4694" y="5365507"/>
            <a:ext cx="5988014" cy="1339735"/>
          </a:xfrm>
          <a:prstGeom prst="rect">
            <a:avLst/>
          </a:prstGeom>
        </p:spPr>
      </p:pic>
      <p:sp>
        <p:nvSpPr>
          <p:cNvPr id="67" name="矩形: 圓角 66">
            <a:extLst>
              <a:ext uri="{FF2B5EF4-FFF2-40B4-BE49-F238E27FC236}">
                <a16:creationId xmlns:a16="http://schemas.microsoft.com/office/drawing/2014/main" id="{53505DD7-7819-AD60-4CEB-5ABDF5D1BE4E}"/>
              </a:ext>
            </a:extLst>
          </p:cNvPr>
          <p:cNvSpPr/>
          <p:nvPr/>
        </p:nvSpPr>
        <p:spPr>
          <a:xfrm>
            <a:off x="5679930" y="5468123"/>
            <a:ext cx="2240547" cy="337111"/>
          </a:xfrm>
          <a:prstGeom prst="roundRect">
            <a:avLst>
              <a:gd name="adj" fmla="val 17717"/>
            </a:avLst>
          </a:prstGeom>
          <a:solidFill>
            <a:schemeClr val="tx1"/>
          </a:solidFill>
          <a:ln w="25400">
            <a:gradFill>
              <a:gsLst>
                <a:gs pos="0">
                  <a:schemeClr val="accent5">
                    <a:lumMod val="20000"/>
                    <a:lumOff val="80000"/>
                  </a:schemeClr>
                </a:gs>
                <a:gs pos="100000">
                  <a:schemeClr val="accent5">
                    <a:lumMod val="75000"/>
                  </a:schemeClr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ct val="100000"/>
              <a:buFontTx/>
              <a:buNone/>
              <a:tabLst/>
              <a:defRPr/>
            </a:pPr>
            <a:r>
              <a:rPr kumimoji="0" lang="en-US" altLang="zh-TW" sz="1600" b="1" i="0" u="none" strike="noStrike" kern="1200" cap="none" spc="0" normalizeH="0" baseline="0" noProof="0">
                <a:ln>
                  <a:noFill/>
                </a:ln>
                <a:solidFill>
                  <a:srgbClr val="99E0FD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QSW-M2108R-2C</a:t>
            </a:r>
          </a:p>
        </p:txBody>
      </p:sp>
      <p:pic>
        <p:nvPicPr>
          <p:cNvPr id="60" name="圖片 59">
            <a:extLst>
              <a:ext uri="{FF2B5EF4-FFF2-40B4-BE49-F238E27FC236}">
                <a16:creationId xmlns:a16="http://schemas.microsoft.com/office/drawing/2014/main" id="{186071CE-3BD5-B692-76E9-BB34C52F6637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4694" y="4117648"/>
            <a:ext cx="5988014" cy="1515552"/>
          </a:xfrm>
          <a:prstGeom prst="rect">
            <a:avLst/>
          </a:prstGeom>
        </p:spPr>
      </p:pic>
      <p:pic>
        <p:nvPicPr>
          <p:cNvPr id="57" name="圖片 56">
            <a:extLst>
              <a:ext uri="{FF2B5EF4-FFF2-40B4-BE49-F238E27FC236}">
                <a16:creationId xmlns:a16="http://schemas.microsoft.com/office/drawing/2014/main" id="{2906C4AF-AA0E-62A7-03A1-464CC20082E5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4694" y="1397273"/>
            <a:ext cx="5988014" cy="1708763"/>
          </a:xfrm>
          <a:prstGeom prst="rect">
            <a:avLst/>
          </a:prstGeom>
        </p:spPr>
      </p:pic>
      <p:pic>
        <p:nvPicPr>
          <p:cNvPr id="50" name="圖片 49">
            <a:extLst>
              <a:ext uri="{FF2B5EF4-FFF2-40B4-BE49-F238E27FC236}">
                <a16:creationId xmlns:a16="http://schemas.microsoft.com/office/drawing/2014/main" id="{808215E2-EFE2-9536-D1A4-D67C34091432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088" y="4039466"/>
            <a:ext cx="5007108" cy="2628760"/>
          </a:xfrm>
          <a:prstGeom prst="rect">
            <a:avLst/>
          </a:prstGeom>
        </p:spPr>
      </p:pic>
      <p:sp>
        <p:nvSpPr>
          <p:cNvPr id="17" name="文字方塊 16">
            <a:extLst>
              <a:ext uri="{FF2B5EF4-FFF2-40B4-BE49-F238E27FC236}">
                <a16:creationId xmlns:a16="http://schemas.microsoft.com/office/drawing/2014/main" id="{A67CDE90-C857-42CA-BB88-FDEF36AB8CC4}"/>
              </a:ext>
            </a:extLst>
          </p:cNvPr>
          <p:cNvSpPr txBox="1"/>
          <p:nvPr/>
        </p:nvSpPr>
        <p:spPr>
          <a:xfrm>
            <a:off x="8687485" y="5517751"/>
            <a:ext cx="2519731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 defTabSz="914400">
              <a:buFont typeface="Arial" panose="020B0604020202020204" pitchFamily="34" charset="0"/>
              <a:buChar char="•"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8x 2.5GbE RJ45</a:t>
            </a:r>
            <a:r>
              <a:rPr lang="en-US" altLang="zh-TW" sz="1200" dirty="0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 </a:t>
            </a:r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ea"/>
              <a:sym typeface="+mn-lt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2x 10GbE SFP+/RJ45 </a:t>
            </a:r>
            <a:r>
              <a:rPr lang="en-US" altLang="zh-TW" sz="1200" dirty="0" err="1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コンボ</a:t>
            </a:r>
            <a:endParaRPr lang="en-US" altLang="zh-TW" sz="1200" b="0" i="0" u="none" strike="noStrike" kern="1200" cap="none" spc="0" normalizeH="0" baseline="0" noProof="0" dirty="0" err="1">
              <a:ln>
                <a:noFill/>
              </a:ln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ea"/>
            </a:endParaRPr>
          </a:p>
          <a:p>
            <a:pPr marL="285750" lvl="1" indent="-285750" defTabSz="914400">
              <a:buFont typeface="Arial,Sans-Serif" panose="020B0604020202020204" pitchFamily="34" charset="0"/>
              <a:buChar char="•"/>
              <a:defRPr/>
            </a:pPr>
            <a:r>
              <a:rPr lang="en-US" sz="1200" dirty="0" err="1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+mn-lt"/>
              </a:rPr>
              <a:t>レイヤ</a:t>
            </a:r>
            <a:r>
              <a:rPr 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+mn-lt"/>
              </a:rPr>
              <a:t> 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+mn-lt"/>
              </a:rPr>
              <a:t>2</a:t>
            </a:r>
            <a:r>
              <a:rPr 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+mn-lt"/>
              </a:rPr>
              <a:t> </a:t>
            </a:r>
            <a:r>
              <a:rPr lang="en-US" sz="1200" dirty="0" err="1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+mn-lt"/>
              </a:rPr>
              <a:t>管理</a:t>
            </a:r>
            <a:endParaRPr lang="en-US" sz="1200" b="0" i="0" u="none" strike="noStrike" kern="1200" cap="none" spc="0" normalizeH="0" baseline="0" noProof="0" dirty="0" err="1">
              <a:ln>
                <a:noFill/>
              </a:ln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lt"/>
            </a:endParaRPr>
          </a:p>
          <a:p>
            <a:pPr marL="285750" lvl="1" indent="-285750" defTabSz="914400">
              <a:buFont typeface="Arial,Sans-Serif" panose="020B0604020202020204" pitchFamily="34" charset="0"/>
              <a:buChar char="•"/>
              <a:defRPr/>
            </a:pPr>
            <a:r>
              <a:rPr lang="en-US" sz="1200" dirty="0" err="1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+mn-lt"/>
              </a:rPr>
              <a:t>ラックマウントと</a:t>
            </a:r>
            <a:r>
              <a:rPr 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+mn-lt"/>
              </a:rPr>
              <a:t> 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+mn-lt"/>
              </a:rPr>
              <a:t>2 for 1</a:t>
            </a:r>
            <a:r>
              <a:rPr 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+mn-lt"/>
              </a:rPr>
              <a:t> </a:t>
            </a:r>
            <a:r>
              <a:rPr lang="en-US" sz="1200" dirty="0" err="1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+mn-lt"/>
              </a:rPr>
              <a:t>設計</a:t>
            </a:r>
            <a:endParaRPr lang="en-US" sz="1200" dirty="0" err="1">
              <a:latin typeface="Meiryo UI" panose="020B0604030504040204" pitchFamily="50" charset="-128"/>
              <a:ea typeface="Meiryo UI" panose="020B0604030504040204" pitchFamily="50" charset="-128"/>
              <a:cs typeface="+mn-lt"/>
              <a:sym typeface="+mn-lt"/>
            </a:endParaRP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768353D2-7FF3-4FF9-A47D-723703DBD9ED}"/>
              </a:ext>
            </a:extLst>
          </p:cNvPr>
          <p:cNvSpPr txBox="1"/>
          <p:nvPr/>
        </p:nvSpPr>
        <p:spPr>
          <a:xfrm>
            <a:off x="8705678" y="4162292"/>
            <a:ext cx="3007481" cy="15696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zh-TW"/>
            </a:defPPr>
            <a:lvl1pPr marL="285750" marR="0" lvl="0" indent="-28575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  <a:lvl2pPr marL="285750" marR="0" lvl="1" indent="-28575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2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16x 2.5GbE RJ45 with 802.3at(30W)</a:t>
            </a:r>
          </a:p>
          <a:p>
            <a:pPr defTabSz="914400"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2x 10GbE RJ45 with 802.3 </a:t>
            </a:r>
            <a:r>
              <a:rPr kumimoji="0" lang="en-US" altLang="zh-TW" sz="1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bt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(90W)</a:t>
            </a:r>
            <a:r>
              <a:rPr lang="en-US" altLang="zh-TW" sz="1200" dirty="0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 </a:t>
            </a:r>
            <a:endParaRPr lang="en-US" altLang="zh-TW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ea"/>
            </a:endParaRPr>
          </a:p>
          <a:p>
            <a:pPr lvl="1" defTabSz="914400"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2x 10GbE SFP+</a:t>
            </a:r>
            <a:r>
              <a:rPr lang="en-US" altLang="zh-TW" sz="1200" dirty="0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 </a:t>
            </a:r>
            <a:endParaRPr lang="en-US" sz="1200" dirty="0">
              <a:latin typeface="Meiryo UI" panose="020B0604030504040204" pitchFamily="50" charset="-128"/>
              <a:ea typeface="Meiryo UI" panose="020B0604030504040204" pitchFamily="50" charset="-128"/>
              <a:cs typeface="Arial"/>
              <a:sym typeface="+mn-lt"/>
            </a:endParaRPr>
          </a:p>
          <a:p>
            <a:pPr lvl="1" defTabSz="914400">
              <a:defRPr/>
            </a:pPr>
            <a:r>
              <a:rPr lang="en-US" sz="1200" dirty="0" err="1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+mn-lt"/>
              </a:rPr>
              <a:t>レイヤ</a:t>
            </a:r>
            <a:r>
              <a:rPr 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+mn-lt"/>
              </a:rPr>
              <a:t> 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+mn-lt"/>
              </a:rPr>
              <a:t>2</a:t>
            </a:r>
            <a:r>
              <a:rPr 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+mn-lt"/>
              </a:rPr>
              <a:t> </a:t>
            </a:r>
            <a:r>
              <a:rPr lang="en-US" sz="1200" dirty="0" err="1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+mn-lt"/>
              </a:rPr>
              <a:t>管理</a:t>
            </a:r>
            <a:r>
              <a:rPr 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+mn-lt"/>
              </a:rPr>
              <a:t> </a:t>
            </a:r>
            <a:endParaRPr lang="en-US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Arial"/>
            </a:endParaRPr>
          </a:p>
          <a:p>
            <a:pPr marL="285750" marR="0" lvl="1" indent="-2857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 err="1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+mn-lt"/>
              </a:rPr>
              <a:t>電力バジェット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+mn-lt"/>
              </a:rPr>
              <a:t>: 280W</a:t>
            </a:r>
            <a:endParaRPr lang="en-US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Arial"/>
            </a:endParaRPr>
          </a:p>
          <a:p>
            <a:pPr marL="285750" marR="0" lvl="0" indent="-2857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,Sans-Serif" panose="020B0604020202020204" pitchFamily="34" charset="0"/>
              <a:buChar char="•"/>
              <a:tabLst/>
              <a:defRPr/>
            </a:pPr>
            <a:r>
              <a:rPr lang="en-US" sz="1200" dirty="0" err="1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+mn-lt"/>
              </a:rPr>
              <a:t>ラックマウント設計</a:t>
            </a:r>
            <a:endParaRPr lang="en-US" dirty="0" err="1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pSp>
        <p:nvGrpSpPr>
          <p:cNvPr id="6" name="群組 5">
            <a:extLst>
              <a:ext uri="{FF2B5EF4-FFF2-40B4-BE49-F238E27FC236}">
                <a16:creationId xmlns:a16="http://schemas.microsoft.com/office/drawing/2014/main" id="{58A71400-E420-C781-E00C-D565271B6AE7}"/>
              </a:ext>
            </a:extLst>
          </p:cNvPr>
          <p:cNvGrpSpPr/>
          <p:nvPr/>
        </p:nvGrpSpPr>
        <p:grpSpPr>
          <a:xfrm>
            <a:off x="490432" y="4567441"/>
            <a:ext cx="2639461" cy="827248"/>
            <a:chOff x="5269895" y="3094680"/>
            <a:chExt cx="1932353" cy="605629"/>
          </a:xfrm>
        </p:grpSpPr>
        <p:pic>
          <p:nvPicPr>
            <p:cNvPr id="32" name="圖片 31">
              <a:extLst>
                <a:ext uri="{FF2B5EF4-FFF2-40B4-BE49-F238E27FC236}">
                  <a16:creationId xmlns:a16="http://schemas.microsoft.com/office/drawing/2014/main" id="{CF9CAB98-F23C-4A36-89B8-ED393740B6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69895" y="3394846"/>
              <a:ext cx="1932353" cy="305463"/>
            </a:xfrm>
            <a:prstGeom prst="rect">
              <a:avLst/>
            </a:prstGeom>
          </p:spPr>
        </p:pic>
        <p:pic>
          <p:nvPicPr>
            <p:cNvPr id="12" name="圖片 11">
              <a:extLst>
                <a:ext uri="{FF2B5EF4-FFF2-40B4-BE49-F238E27FC236}">
                  <a16:creationId xmlns:a16="http://schemas.microsoft.com/office/drawing/2014/main" id="{3684E172-C595-4ED3-9677-EAD77EEAB5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315243" y="3094680"/>
              <a:ext cx="1841656" cy="546252"/>
            </a:xfrm>
            <a:prstGeom prst="rect">
              <a:avLst/>
            </a:prstGeom>
          </p:spPr>
        </p:pic>
      </p:grpSp>
      <p:grpSp>
        <p:nvGrpSpPr>
          <p:cNvPr id="5" name="群組 4">
            <a:extLst>
              <a:ext uri="{FF2B5EF4-FFF2-40B4-BE49-F238E27FC236}">
                <a16:creationId xmlns:a16="http://schemas.microsoft.com/office/drawing/2014/main" id="{4AE91E60-C2A5-8706-9AA5-9129AB57C464}"/>
              </a:ext>
            </a:extLst>
          </p:cNvPr>
          <p:cNvGrpSpPr/>
          <p:nvPr/>
        </p:nvGrpSpPr>
        <p:grpSpPr>
          <a:xfrm>
            <a:off x="384697" y="5820257"/>
            <a:ext cx="2872835" cy="821973"/>
            <a:chOff x="5269896" y="3931202"/>
            <a:chExt cx="2103208" cy="601768"/>
          </a:xfrm>
        </p:grpSpPr>
        <p:pic>
          <p:nvPicPr>
            <p:cNvPr id="35" name="圖片 34">
              <a:extLst>
                <a:ext uri="{FF2B5EF4-FFF2-40B4-BE49-F238E27FC236}">
                  <a16:creationId xmlns:a16="http://schemas.microsoft.com/office/drawing/2014/main" id="{E6F5E5DE-B5FA-4DFC-B510-20E1604B95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69896" y="4227507"/>
              <a:ext cx="2103208" cy="305463"/>
            </a:xfrm>
            <a:prstGeom prst="rect">
              <a:avLst/>
            </a:prstGeom>
          </p:spPr>
        </p:pic>
        <p:pic>
          <p:nvPicPr>
            <p:cNvPr id="13" name="圖片 12">
              <a:extLst>
                <a:ext uri="{FF2B5EF4-FFF2-40B4-BE49-F238E27FC236}">
                  <a16:creationId xmlns:a16="http://schemas.microsoft.com/office/drawing/2014/main" id="{B663DE80-1991-4075-B731-0DA6F247BB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397792" y="3931202"/>
              <a:ext cx="1847416" cy="546196"/>
            </a:xfrm>
            <a:prstGeom prst="rect">
              <a:avLst/>
            </a:prstGeom>
          </p:spPr>
        </p:pic>
      </p:grpSp>
      <p:grpSp>
        <p:nvGrpSpPr>
          <p:cNvPr id="10" name="群組 9">
            <a:extLst>
              <a:ext uri="{FF2B5EF4-FFF2-40B4-BE49-F238E27FC236}">
                <a16:creationId xmlns:a16="http://schemas.microsoft.com/office/drawing/2014/main" id="{2847FFCB-688D-6E78-A81F-92042045258F}"/>
              </a:ext>
            </a:extLst>
          </p:cNvPr>
          <p:cNvGrpSpPr/>
          <p:nvPr/>
        </p:nvGrpSpPr>
        <p:grpSpPr>
          <a:xfrm>
            <a:off x="5716582" y="5795446"/>
            <a:ext cx="2911872" cy="909796"/>
            <a:chOff x="7337892" y="5392044"/>
            <a:chExt cx="1953424" cy="610335"/>
          </a:xfrm>
        </p:grpSpPr>
        <p:pic>
          <p:nvPicPr>
            <p:cNvPr id="37" name="圖片 36">
              <a:extLst>
                <a:ext uri="{FF2B5EF4-FFF2-40B4-BE49-F238E27FC236}">
                  <a16:creationId xmlns:a16="http://schemas.microsoft.com/office/drawing/2014/main" id="{4C2A1E05-F448-4873-8643-B62C1B42E4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37892" y="5718670"/>
              <a:ext cx="1953424" cy="283709"/>
            </a:xfrm>
            <a:prstGeom prst="rect">
              <a:avLst/>
            </a:prstGeom>
          </p:spPr>
        </p:pic>
        <p:pic>
          <p:nvPicPr>
            <p:cNvPr id="15" name="圖片 14">
              <a:extLst>
                <a:ext uri="{FF2B5EF4-FFF2-40B4-BE49-F238E27FC236}">
                  <a16:creationId xmlns:a16="http://schemas.microsoft.com/office/drawing/2014/main" id="{BDF817A2-5C79-4720-A3B8-569900DCD9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475307" y="5392044"/>
              <a:ext cx="1678594" cy="549586"/>
            </a:xfrm>
            <a:prstGeom prst="rect">
              <a:avLst/>
            </a:prstGeom>
            <a:noFill/>
          </p:spPr>
        </p:pic>
      </p:grpSp>
      <p:grpSp>
        <p:nvGrpSpPr>
          <p:cNvPr id="9" name="群組 8">
            <a:extLst>
              <a:ext uri="{FF2B5EF4-FFF2-40B4-BE49-F238E27FC236}">
                <a16:creationId xmlns:a16="http://schemas.microsoft.com/office/drawing/2014/main" id="{B2D509E4-8A64-029A-2945-8A951A4F0509}"/>
              </a:ext>
            </a:extLst>
          </p:cNvPr>
          <p:cNvGrpSpPr/>
          <p:nvPr/>
        </p:nvGrpSpPr>
        <p:grpSpPr>
          <a:xfrm>
            <a:off x="5657793" y="4489872"/>
            <a:ext cx="3355768" cy="963725"/>
            <a:chOff x="7248260" y="4383884"/>
            <a:chExt cx="2103208" cy="604009"/>
          </a:xfrm>
        </p:grpSpPr>
        <p:pic>
          <p:nvPicPr>
            <p:cNvPr id="36" name="圖片 35">
              <a:extLst>
                <a:ext uri="{FF2B5EF4-FFF2-40B4-BE49-F238E27FC236}">
                  <a16:creationId xmlns:a16="http://schemas.microsoft.com/office/drawing/2014/main" id="{2EE1827A-9F2C-4C89-A795-DA33BE956DB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248260" y="4661677"/>
              <a:ext cx="2103208" cy="305463"/>
            </a:xfrm>
            <a:prstGeom prst="rect">
              <a:avLst/>
            </a:prstGeom>
          </p:spPr>
        </p:pic>
        <p:pic>
          <p:nvPicPr>
            <p:cNvPr id="22" name="圖片 21">
              <a:extLst>
                <a:ext uri="{FF2B5EF4-FFF2-40B4-BE49-F238E27FC236}">
                  <a16:creationId xmlns:a16="http://schemas.microsoft.com/office/drawing/2014/main" id="{2B0241A0-9CB1-438C-8DC8-AE9EC2C01C5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5484" b="90000" l="1294" r="9582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20785" y="4383884"/>
              <a:ext cx="1958159" cy="604009"/>
            </a:xfrm>
            <a:prstGeom prst="rect">
              <a:avLst/>
            </a:prstGeom>
          </p:spPr>
        </p:pic>
      </p:grpSp>
      <p:sp>
        <p:nvSpPr>
          <p:cNvPr id="2" name="標題 1">
            <a:extLst>
              <a:ext uri="{FF2B5EF4-FFF2-40B4-BE49-F238E27FC236}">
                <a16:creationId xmlns:a16="http://schemas.microsoft.com/office/drawing/2014/main" id="{A8689F56-842F-51A9-92D1-EBF914D92B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altLang="zh-TW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ea"/>
              </a:rPr>
              <a:t>QNAP</a:t>
            </a: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ea"/>
              </a:rPr>
              <a:t> </a:t>
            </a:r>
            <a:r>
              <a:rPr kumimoji="0" lang="en-US" altLang="zh-TW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ea"/>
              </a:rPr>
              <a:t>2.5GbE </a:t>
            </a:r>
            <a:r>
              <a:rPr lang="en-US" dirty="0" err="1">
                <a:latin typeface="Meiryo UI" panose="020B0604030504040204" pitchFamily="50" charset="-128"/>
                <a:ea typeface="Meiryo UI" panose="020B0604030504040204" pitchFamily="50" charset="-128"/>
                <a:cs typeface="+mn-ea"/>
              </a:rPr>
              <a:t>マネージド</a:t>
            </a:r>
            <a:r>
              <a:rPr lang="en-US" dirty="0">
                <a:latin typeface="Meiryo UI" panose="020B0604030504040204" pitchFamily="50" charset="-128"/>
                <a:ea typeface="Meiryo UI" panose="020B0604030504040204" pitchFamily="50" charset="-128"/>
                <a:cs typeface="+mn-ea"/>
              </a:rPr>
              <a:t> </a:t>
            </a:r>
            <a:r>
              <a:rPr lang="en-US" dirty="0" err="1">
                <a:latin typeface="Meiryo UI" panose="020B0604030504040204" pitchFamily="50" charset="-128"/>
                <a:ea typeface="Meiryo UI" panose="020B0604030504040204" pitchFamily="50" charset="-128"/>
                <a:cs typeface="+mn-ea"/>
              </a:rPr>
              <a:t>スイッチ</a:t>
            </a:r>
            <a:endParaRPr lang="zh-TW" altLang="en-US" dirty="0" err="1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pSp>
        <p:nvGrpSpPr>
          <p:cNvPr id="8" name="群組 7">
            <a:extLst>
              <a:ext uri="{FF2B5EF4-FFF2-40B4-BE49-F238E27FC236}">
                <a16:creationId xmlns:a16="http://schemas.microsoft.com/office/drawing/2014/main" id="{CAB3596E-E901-E3E6-A313-06F09F5F1082}"/>
              </a:ext>
            </a:extLst>
          </p:cNvPr>
          <p:cNvGrpSpPr/>
          <p:nvPr/>
        </p:nvGrpSpPr>
        <p:grpSpPr>
          <a:xfrm>
            <a:off x="5828342" y="1866451"/>
            <a:ext cx="2663012" cy="808089"/>
            <a:chOff x="5718408" y="3726240"/>
            <a:chExt cx="1953424" cy="592765"/>
          </a:xfrm>
        </p:grpSpPr>
        <p:pic>
          <p:nvPicPr>
            <p:cNvPr id="54" name="圖片 53">
              <a:extLst>
                <a:ext uri="{FF2B5EF4-FFF2-40B4-BE49-F238E27FC236}">
                  <a16:creationId xmlns:a16="http://schemas.microsoft.com/office/drawing/2014/main" id="{963A1C72-F1A1-6634-07D1-B8EB11A46D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18408" y="4035296"/>
              <a:ext cx="1953424" cy="283709"/>
            </a:xfrm>
            <a:prstGeom prst="rect">
              <a:avLst/>
            </a:prstGeom>
          </p:spPr>
        </p:pic>
        <p:pic>
          <p:nvPicPr>
            <p:cNvPr id="31" name="圖片 30" descr="一張含有 文字, 電子用品 的圖片&#10;&#10;自動產生的描述">
              <a:extLst>
                <a:ext uri="{FF2B5EF4-FFF2-40B4-BE49-F238E27FC236}">
                  <a16:creationId xmlns:a16="http://schemas.microsoft.com/office/drawing/2014/main" id="{EEA16C2C-DCAD-6BCF-1DC0-E70290BD0A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26799" b="26578"/>
            <a:stretch/>
          </p:blipFill>
          <p:spPr>
            <a:xfrm>
              <a:off x="5790270" y="3726240"/>
              <a:ext cx="1809700" cy="527430"/>
            </a:xfrm>
            <a:prstGeom prst="rect">
              <a:avLst/>
            </a:prstGeom>
          </p:spPr>
        </p:pic>
      </p:grpSp>
      <p:pic>
        <p:nvPicPr>
          <p:cNvPr id="33" name="圖片 32">
            <a:extLst>
              <a:ext uri="{FF2B5EF4-FFF2-40B4-BE49-F238E27FC236}">
                <a16:creationId xmlns:a16="http://schemas.microsoft.com/office/drawing/2014/main" id="{F5BF45D3-88C2-7EA0-FD10-771B41F842BB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228" y="1421421"/>
            <a:ext cx="5007108" cy="2628760"/>
          </a:xfrm>
          <a:prstGeom prst="rect">
            <a:avLst/>
          </a:prstGeom>
        </p:spPr>
      </p:pic>
      <p:grpSp>
        <p:nvGrpSpPr>
          <p:cNvPr id="3" name="群組 2">
            <a:extLst>
              <a:ext uri="{FF2B5EF4-FFF2-40B4-BE49-F238E27FC236}">
                <a16:creationId xmlns:a16="http://schemas.microsoft.com/office/drawing/2014/main" id="{FB9F4A40-8571-B604-8811-3D74CE7521FC}"/>
              </a:ext>
            </a:extLst>
          </p:cNvPr>
          <p:cNvGrpSpPr/>
          <p:nvPr/>
        </p:nvGrpSpPr>
        <p:grpSpPr>
          <a:xfrm>
            <a:off x="432250" y="2033782"/>
            <a:ext cx="2739808" cy="671629"/>
            <a:chOff x="470721" y="2450035"/>
            <a:chExt cx="2103208" cy="515575"/>
          </a:xfrm>
        </p:grpSpPr>
        <p:pic>
          <p:nvPicPr>
            <p:cNvPr id="49" name="圖片 48">
              <a:extLst>
                <a:ext uri="{FF2B5EF4-FFF2-40B4-BE49-F238E27FC236}">
                  <a16:creationId xmlns:a16="http://schemas.microsoft.com/office/drawing/2014/main" id="{FF7AA96C-493F-1F24-FAC0-B16A45E3BD5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0721" y="2660147"/>
              <a:ext cx="2103208" cy="305463"/>
            </a:xfrm>
            <a:prstGeom prst="rect">
              <a:avLst/>
            </a:prstGeom>
          </p:spPr>
        </p:pic>
        <p:pic>
          <p:nvPicPr>
            <p:cNvPr id="29" name="圖片 28">
              <a:extLst>
                <a:ext uri="{FF2B5EF4-FFF2-40B4-BE49-F238E27FC236}">
                  <a16:creationId xmlns:a16="http://schemas.microsoft.com/office/drawing/2014/main" id="{C5DC6EBF-C86B-AB03-6EED-196381508B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25131" y="2450035"/>
              <a:ext cx="1994388" cy="423305"/>
            </a:xfrm>
            <a:prstGeom prst="rect">
              <a:avLst/>
            </a:prstGeom>
            <a:effectLst/>
          </p:spPr>
        </p:pic>
      </p:grpSp>
      <p:grpSp>
        <p:nvGrpSpPr>
          <p:cNvPr id="4" name="群組 3">
            <a:extLst>
              <a:ext uri="{FF2B5EF4-FFF2-40B4-BE49-F238E27FC236}">
                <a16:creationId xmlns:a16="http://schemas.microsoft.com/office/drawing/2014/main" id="{0F6035FB-96F0-4345-E9FE-F84966CFB269}"/>
              </a:ext>
            </a:extLst>
          </p:cNvPr>
          <p:cNvGrpSpPr/>
          <p:nvPr/>
        </p:nvGrpSpPr>
        <p:grpSpPr>
          <a:xfrm>
            <a:off x="494228" y="3246293"/>
            <a:ext cx="2683415" cy="632256"/>
            <a:chOff x="385774" y="3373100"/>
            <a:chExt cx="2975335" cy="701037"/>
          </a:xfrm>
        </p:grpSpPr>
        <p:pic>
          <p:nvPicPr>
            <p:cNvPr id="51" name="圖片 50">
              <a:extLst>
                <a:ext uri="{FF2B5EF4-FFF2-40B4-BE49-F238E27FC236}">
                  <a16:creationId xmlns:a16="http://schemas.microsoft.com/office/drawing/2014/main" id="{3243C5D7-BB34-5E16-F0C6-7ABA75CBD9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5774" y="3642009"/>
              <a:ext cx="2975335" cy="432128"/>
            </a:xfrm>
            <a:prstGeom prst="rect">
              <a:avLst/>
            </a:prstGeom>
          </p:spPr>
        </p:pic>
        <p:pic>
          <p:nvPicPr>
            <p:cNvPr id="30" name="圖片 29">
              <a:extLst>
                <a:ext uri="{FF2B5EF4-FFF2-40B4-BE49-F238E27FC236}">
                  <a16:creationId xmlns:a16="http://schemas.microsoft.com/office/drawing/2014/main" id="{8AB82702-92ED-BD88-7030-1576701808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0003" y="3373100"/>
              <a:ext cx="2850202" cy="59883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34" name="文字方塊 33">
            <a:extLst>
              <a:ext uri="{FF2B5EF4-FFF2-40B4-BE49-F238E27FC236}">
                <a16:creationId xmlns:a16="http://schemas.microsoft.com/office/drawing/2014/main" id="{E64623D2-F5E0-E387-4938-68EE66E7A7E6}"/>
              </a:ext>
            </a:extLst>
          </p:cNvPr>
          <p:cNvSpPr txBox="1"/>
          <p:nvPr/>
        </p:nvSpPr>
        <p:spPr>
          <a:xfrm>
            <a:off x="3327910" y="1759642"/>
            <a:ext cx="2159059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 defTabSz="914400">
              <a:buFont typeface="Arial" panose="020B0604020202020204" pitchFamily="34" charset="0"/>
              <a:buChar char="•"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6x 2.5GbE RJ45</a:t>
            </a:r>
            <a:r>
              <a:rPr lang="en-US" altLang="zh-TW" sz="1200" dirty="0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 </a:t>
            </a:r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ea"/>
              <a:sym typeface="+mn-lt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4x 10GbE SFP+/RJ45 </a:t>
            </a:r>
            <a:r>
              <a:rPr lang="en-US" altLang="zh-TW" sz="1200" dirty="0" err="1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コンボ</a:t>
            </a:r>
            <a:endParaRPr lang="en-US" altLang="zh-TW" sz="1200" b="0" i="0" u="none" strike="noStrike" kern="1200" cap="none" spc="0" normalizeH="0" baseline="0" noProof="0" dirty="0" err="1">
              <a:ln>
                <a:noFill/>
              </a:ln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ea"/>
            </a:endParaRPr>
          </a:p>
          <a:p>
            <a:pPr marL="285750" indent="-285750" defTabSz="914400">
              <a:buFont typeface="Arial,Sans-Serif" panose="020B0604020202020204" pitchFamily="34" charset="0"/>
              <a:buChar char="•"/>
              <a:defRPr/>
            </a:pPr>
            <a:r>
              <a:rPr lang="en-US" sz="1200" dirty="0" err="1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+mn-lt"/>
              </a:rPr>
              <a:t>レイヤ</a:t>
            </a:r>
            <a:r>
              <a:rPr 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+mn-lt"/>
              </a:rPr>
              <a:t> 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+mn-lt"/>
              </a:rPr>
              <a:t>2</a:t>
            </a:r>
            <a:r>
              <a:rPr 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+mn-lt"/>
              </a:rPr>
              <a:t> </a:t>
            </a:r>
            <a:r>
              <a:rPr lang="en-US" sz="1200" dirty="0" err="1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+mn-lt"/>
              </a:rPr>
              <a:t>管理</a:t>
            </a:r>
            <a:endParaRPr lang="en-US" sz="1200" b="0" i="0" u="none" strike="noStrike" kern="1200" cap="none" spc="0" normalizeH="0" baseline="0" noProof="0" dirty="0" err="1">
              <a:ln>
                <a:noFill/>
              </a:ln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lt"/>
            </a:endParaRPr>
          </a:p>
          <a:p>
            <a:pPr marL="285750" marR="0" lvl="0" indent="-2857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,Sans-Serif" panose="020B0604020202020204" pitchFamily="34" charset="0"/>
              <a:buChar char="•"/>
              <a:tabLst/>
              <a:defRPr/>
            </a:pPr>
            <a:r>
              <a:rPr lang="en-US" sz="1200" dirty="0" err="1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+mn-lt"/>
              </a:rPr>
              <a:t>デスクトップデザイン</a:t>
            </a:r>
            <a:endParaRPr lang="en-US" dirty="0" err="1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1" name="矩形: 圓角 40">
            <a:extLst>
              <a:ext uri="{FF2B5EF4-FFF2-40B4-BE49-F238E27FC236}">
                <a16:creationId xmlns:a16="http://schemas.microsoft.com/office/drawing/2014/main" id="{DE2EAC53-153A-7B88-63A8-A25790B41FD7}"/>
              </a:ext>
            </a:extLst>
          </p:cNvPr>
          <p:cNvSpPr/>
          <p:nvPr/>
        </p:nvSpPr>
        <p:spPr>
          <a:xfrm>
            <a:off x="345817" y="1555319"/>
            <a:ext cx="2542800" cy="337111"/>
          </a:xfrm>
          <a:prstGeom prst="roundRect">
            <a:avLst>
              <a:gd name="adj" fmla="val 17717"/>
            </a:avLst>
          </a:prstGeom>
          <a:solidFill>
            <a:schemeClr val="tx1"/>
          </a:solidFill>
          <a:ln w="25400">
            <a:gradFill>
              <a:gsLst>
                <a:gs pos="0">
                  <a:schemeClr val="accent5">
                    <a:lumMod val="20000"/>
                    <a:lumOff val="80000"/>
                  </a:schemeClr>
                </a:gs>
                <a:gs pos="100000">
                  <a:schemeClr val="accent5">
                    <a:lumMod val="75000"/>
                  </a:schemeClr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ct val="100000"/>
              <a:buFontTx/>
              <a:buNone/>
              <a:tabLst/>
              <a:defRPr/>
            </a:pPr>
            <a:r>
              <a:rPr kumimoji="0" lang="en-US" altLang="zh-TW" sz="1600" b="1" i="0" u="none" strike="noStrike" kern="1200" cap="none" spc="0" normalizeH="0" baseline="0" noProof="0">
                <a:ln>
                  <a:noFill/>
                </a:ln>
                <a:solidFill>
                  <a:srgbClr val="99E0FD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QSW-M2106-4C</a:t>
            </a:r>
          </a:p>
        </p:txBody>
      </p:sp>
      <p:sp>
        <p:nvSpPr>
          <p:cNvPr id="46" name="矩形: 圓角 45">
            <a:extLst>
              <a:ext uri="{FF2B5EF4-FFF2-40B4-BE49-F238E27FC236}">
                <a16:creationId xmlns:a16="http://schemas.microsoft.com/office/drawing/2014/main" id="{6430914A-9AA4-E7A8-B8E5-2D1B28EC0363}"/>
              </a:ext>
            </a:extLst>
          </p:cNvPr>
          <p:cNvSpPr/>
          <p:nvPr/>
        </p:nvSpPr>
        <p:spPr>
          <a:xfrm>
            <a:off x="345817" y="2779811"/>
            <a:ext cx="2542800" cy="337111"/>
          </a:xfrm>
          <a:prstGeom prst="roundRect">
            <a:avLst>
              <a:gd name="adj" fmla="val 17717"/>
            </a:avLst>
          </a:prstGeom>
          <a:solidFill>
            <a:schemeClr val="tx1"/>
          </a:solidFill>
          <a:ln w="25400">
            <a:gradFill>
              <a:gsLst>
                <a:gs pos="0">
                  <a:schemeClr val="accent5">
                    <a:lumMod val="20000"/>
                    <a:lumOff val="80000"/>
                  </a:schemeClr>
                </a:gs>
                <a:gs pos="100000">
                  <a:schemeClr val="accent5">
                    <a:lumMod val="75000"/>
                  </a:schemeClr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ct val="100000"/>
              <a:buFontTx/>
              <a:buNone/>
              <a:tabLst/>
              <a:defRPr/>
            </a:pPr>
            <a:r>
              <a:rPr kumimoji="0" lang="en-US" altLang="zh-TW" sz="1600" b="1" i="0" u="none" strike="noStrike" kern="1200" cap="none" spc="0" normalizeH="0" baseline="0" noProof="0">
                <a:ln>
                  <a:noFill/>
                </a:ln>
                <a:solidFill>
                  <a:srgbClr val="99E0FD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QSW-M2106-4S</a:t>
            </a:r>
          </a:p>
        </p:txBody>
      </p:sp>
      <p:sp>
        <p:nvSpPr>
          <p:cNvPr id="47" name="文字方塊 46">
            <a:extLst>
              <a:ext uri="{FF2B5EF4-FFF2-40B4-BE49-F238E27FC236}">
                <a16:creationId xmlns:a16="http://schemas.microsoft.com/office/drawing/2014/main" id="{4A593FBF-978D-A07A-B3B0-80CB1FCD438F}"/>
              </a:ext>
            </a:extLst>
          </p:cNvPr>
          <p:cNvSpPr txBox="1"/>
          <p:nvPr/>
        </p:nvSpPr>
        <p:spPr>
          <a:xfrm>
            <a:off x="3327910" y="3059669"/>
            <a:ext cx="2159059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 defTabSz="914400">
              <a:buFont typeface="Arial" panose="020B0604020202020204" pitchFamily="34" charset="0"/>
              <a:buChar char="•"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6x 2.5GbE RJ45</a:t>
            </a:r>
            <a:r>
              <a:rPr lang="en-US" altLang="zh-TW" sz="1200" dirty="0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 </a:t>
            </a:r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ea"/>
              <a:sym typeface="+mn-lt"/>
            </a:endParaRPr>
          </a:p>
          <a:p>
            <a:pPr marL="285750" indent="-285750" defTabSz="914400">
              <a:buFont typeface="Arial" panose="020B0604020202020204" pitchFamily="34" charset="0"/>
              <a:buChar char="•"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4x 10GbE SFP+</a:t>
            </a:r>
            <a:r>
              <a:rPr lang="en-US" altLang="zh-TW" sz="1200" dirty="0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 </a:t>
            </a:r>
            <a:endParaRPr lang="en-US" altLang="zh-TW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ea"/>
            </a:endParaRPr>
          </a:p>
          <a:p>
            <a:pPr marL="285750" indent="-285750" defTabSz="914400">
              <a:buFont typeface="Arial,Sans-Serif" panose="020B0604020202020204" pitchFamily="34" charset="0"/>
              <a:buChar char="•"/>
              <a:defRPr/>
            </a:pPr>
            <a:r>
              <a:rPr lang="en-US" sz="1200" dirty="0" err="1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+mn-lt"/>
              </a:rPr>
              <a:t>レイヤ</a:t>
            </a:r>
            <a:r>
              <a:rPr 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+mn-lt"/>
              </a:rPr>
              <a:t> 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+mn-lt"/>
              </a:rPr>
              <a:t>2</a:t>
            </a:r>
            <a:r>
              <a:rPr 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+mn-lt"/>
              </a:rPr>
              <a:t> </a:t>
            </a:r>
            <a:r>
              <a:rPr lang="en-US" sz="1200" dirty="0" err="1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+mn-lt"/>
              </a:rPr>
              <a:t>管理</a:t>
            </a:r>
            <a:endParaRPr lang="en-US" sz="1200" b="0" i="0" u="none" strike="noStrike" kern="1200" cap="none" spc="0" normalizeH="0" baseline="0" noProof="0" dirty="0" err="1">
              <a:ln>
                <a:noFill/>
              </a:ln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lt"/>
            </a:endParaRPr>
          </a:p>
          <a:p>
            <a:pPr marL="285750" marR="0" lvl="0" indent="-2857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,Sans-Serif" panose="020B0604020202020204" pitchFamily="34" charset="0"/>
              <a:buChar char="•"/>
              <a:tabLst/>
              <a:defRPr/>
            </a:pPr>
            <a:r>
              <a:rPr lang="en-US" sz="1200" dirty="0" err="1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+mn-lt"/>
              </a:rPr>
              <a:t>デスクトップデザイン</a:t>
            </a:r>
            <a:endParaRPr lang="en-US" dirty="0" err="1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2" name="矩形: 圓角 51">
            <a:extLst>
              <a:ext uri="{FF2B5EF4-FFF2-40B4-BE49-F238E27FC236}">
                <a16:creationId xmlns:a16="http://schemas.microsoft.com/office/drawing/2014/main" id="{D9D431A6-9EFA-9328-BEFA-4E80FDBEC6F5}"/>
              </a:ext>
            </a:extLst>
          </p:cNvPr>
          <p:cNvSpPr/>
          <p:nvPr/>
        </p:nvSpPr>
        <p:spPr>
          <a:xfrm>
            <a:off x="345816" y="4179552"/>
            <a:ext cx="2013336" cy="340971"/>
          </a:xfrm>
          <a:prstGeom prst="roundRect">
            <a:avLst>
              <a:gd name="adj" fmla="val 17717"/>
            </a:avLst>
          </a:prstGeom>
          <a:solidFill>
            <a:schemeClr val="tx1"/>
          </a:solidFill>
          <a:ln w="25400">
            <a:gradFill>
              <a:gsLst>
                <a:gs pos="0">
                  <a:schemeClr val="accent5">
                    <a:lumMod val="20000"/>
                    <a:lumOff val="80000"/>
                  </a:schemeClr>
                </a:gs>
                <a:gs pos="100000">
                  <a:schemeClr val="accent5">
                    <a:lumMod val="75000"/>
                  </a:schemeClr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ct val="100000"/>
              <a:buFontTx/>
              <a:buNone/>
              <a:tabLst/>
              <a:defRPr/>
            </a:pPr>
            <a:r>
              <a:rPr kumimoji="0" lang="en-US" altLang="zh-TW" sz="1600" b="1" i="0" u="none" strike="noStrike" kern="1200" cap="none" spc="0" normalizeH="0" baseline="0" noProof="0">
                <a:ln>
                  <a:noFill/>
                </a:ln>
                <a:solidFill>
                  <a:srgbClr val="99E0FD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QSW-M2108-2C</a:t>
            </a:r>
          </a:p>
        </p:txBody>
      </p:sp>
      <p:sp>
        <p:nvSpPr>
          <p:cNvPr id="53" name="矩形: 圓角 52">
            <a:extLst>
              <a:ext uri="{FF2B5EF4-FFF2-40B4-BE49-F238E27FC236}">
                <a16:creationId xmlns:a16="http://schemas.microsoft.com/office/drawing/2014/main" id="{D78C1F8B-134D-1110-7C8B-35322DA22CC0}"/>
              </a:ext>
            </a:extLst>
          </p:cNvPr>
          <p:cNvSpPr/>
          <p:nvPr/>
        </p:nvSpPr>
        <p:spPr>
          <a:xfrm>
            <a:off x="345816" y="5439853"/>
            <a:ext cx="2013336" cy="390991"/>
          </a:xfrm>
          <a:prstGeom prst="roundRect">
            <a:avLst>
              <a:gd name="adj" fmla="val 17717"/>
            </a:avLst>
          </a:prstGeom>
          <a:solidFill>
            <a:schemeClr val="tx1"/>
          </a:solidFill>
          <a:ln w="25400">
            <a:gradFill>
              <a:gsLst>
                <a:gs pos="0">
                  <a:schemeClr val="accent5">
                    <a:lumMod val="20000"/>
                    <a:lumOff val="80000"/>
                  </a:schemeClr>
                </a:gs>
                <a:gs pos="100000">
                  <a:schemeClr val="accent5">
                    <a:lumMod val="75000"/>
                  </a:schemeClr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ct val="100000"/>
              <a:buFontTx/>
              <a:buNone/>
              <a:tabLst/>
              <a:defRPr/>
            </a:pPr>
            <a:r>
              <a:rPr kumimoji="0" lang="en-US" altLang="zh-TW" sz="1600" b="1" i="0" u="none" strike="noStrike" kern="1200" cap="none" spc="0" normalizeH="0" baseline="0" noProof="0">
                <a:ln>
                  <a:noFill/>
                </a:ln>
                <a:solidFill>
                  <a:srgbClr val="99E0FD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QSW-M2108-2S</a:t>
            </a:r>
          </a:p>
        </p:txBody>
      </p:sp>
      <p:sp>
        <p:nvSpPr>
          <p:cNvPr id="55" name="文字方塊 54">
            <a:extLst>
              <a:ext uri="{FF2B5EF4-FFF2-40B4-BE49-F238E27FC236}">
                <a16:creationId xmlns:a16="http://schemas.microsoft.com/office/drawing/2014/main" id="{9CB36A2A-BCAA-9755-8D36-F579E449DBE9}"/>
              </a:ext>
            </a:extLst>
          </p:cNvPr>
          <p:cNvSpPr txBox="1"/>
          <p:nvPr/>
        </p:nvSpPr>
        <p:spPr>
          <a:xfrm>
            <a:off x="3327910" y="4393585"/>
            <a:ext cx="2159059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 defTabSz="914400">
              <a:buFont typeface="Arial" panose="020B0604020202020204" pitchFamily="34" charset="0"/>
              <a:buChar char="•"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8x 2.5GbE RJ45</a:t>
            </a:r>
            <a:r>
              <a:rPr lang="en-US" altLang="zh-TW" sz="1200" dirty="0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 </a:t>
            </a:r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ea"/>
              <a:sym typeface="+mn-lt"/>
            </a:endParaRPr>
          </a:p>
          <a:p>
            <a:pPr marL="285750" indent="-285750" defTabSz="914400">
              <a:buFont typeface="Arial" panose="020B0604020202020204" pitchFamily="34" charset="0"/>
              <a:buChar char="•"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2x 10GbE SFP+/RJ45 </a:t>
            </a:r>
            <a:r>
              <a:rPr lang="en-US" altLang="zh-TW" sz="1200" dirty="0" err="1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コンボ</a:t>
            </a:r>
            <a:r>
              <a:rPr lang="en-US" altLang="zh-TW" sz="1200" dirty="0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 </a:t>
            </a:r>
            <a:endParaRPr lang="en-US" altLang="zh-TW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ea"/>
            </a:endParaRPr>
          </a:p>
          <a:p>
            <a:pPr marL="285750" indent="-285750" defTabSz="914400">
              <a:buFont typeface="Arial,Sans-Serif" panose="020B0604020202020204" pitchFamily="34" charset="0"/>
              <a:buChar char="•"/>
              <a:defRPr/>
            </a:pPr>
            <a:r>
              <a:rPr lang="en-US" sz="1200" dirty="0" err="1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+mn-lt"/>
              </a:rPr>
              <a:t>レイヤ</a:t>
            </a:r>
            <a:r>
              <a:rPr 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+mn-lt"/>
              </a:rPr>
              <a:t> 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+mn-lt"/>
              </a:rPr>
              <a:t>2</a:t>
            </a:r>
            <a:r>
              <a:rPr 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+mn-lt"/>
              </a:rPr>
              <a:t> </a:t>
            </a:r>
            <a:r>
              <a:rPr lang="en-US" sz="1200" dirty="0" err="1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+mn-lt"/>
              </a:rPr>
              <a:t>管理</a:t>
            </a:r>
            <a:endParaRPr lang="en-US" sz="1200" b="0" i="0" u="none" strike="noStrike" kern="1200" cap="none" spc="0" normalizeH="0" baseline="0" noProof="0" dirty="0" err="1">
              <a:ln>
                <a:noFill/>
              </a:ln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lt"/>
            </a:endParaRPr>
          </a:p>
          <a:p>
            <a:pPr marL="285750" marR="0" lvl="0" indent="-2857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,Sans-Serif" panose="020B0604020202020204" pitchFamily="34" charset="0"/>
              <a:buChar char="•"/>
              <a:tabLst/>
              <a:defRPr/>
            </a:pPr>
            <a:r>
              <a:rPr lang="en-US" sz="1200" dirty="0" err="1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+mn-lt"/>
              </a:rPr>
              <a:t>デスクトップデザイン</a:t>
            </a:r>
            <a:endParaRPr lang="en-US" dirty="0" err="1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6" name="文字方塊 55">
            <a:extLst>
              <a:ext uri="{FF2B5EF4-FFF2-40B4-BE49-F238E27FC236}">
                <a16:creationId xmlns:a16="http://schemas.microsoft.com/office/drawing/2014/main" id="{B470B982-9973-63AF-CE31-FC1DC0287015}"/>
              </a:ext>
            </a:extLst>
          </p:cNvPr>
          <p:cNvSpPr txBox="1"/>
          <p:nvPr/>
        </p:nvSpPr>
        <p:spPr>
          <a:xfrm>
            <a:off x="3327910" y="5693612"/>
            <a:ext cx="2159059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 defTabSz="914400">
              <a:buFont typeface="Arial" panose="020B0604020202020204" pitchFamily="34" charset="0"/>
              <a:buChar char="•"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8x 2.5GbE RJ45</a:t>
            </a:r>
            <a:r>
              <a:rPr lang="en-US" altLang="zh-TW" sz="1200" dirty="0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 </a:t>
            </a:r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ea"/>
              <a:sym typeface="+mn-lt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2x 10GbE SFP+</a:t>
            </a:r>
            <a:endParaRPr lang="en-US" altLang="zh-TW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ea"/>
            </a:endParaRPr>
          </a:p>
          <a:p>
            <a:pPr marL="285750" indent="-285750" defTabSz="914400">
              <a:buFont typeface="Arial,Sans-Serif" panose="020B0604020202020204" pitchFamily="34" charset="0"/>
              <a:buChar char="•"/>
              <a:defRPr/>
            </a:pPr>
            <a:r>
              <a:rPr lang="en-US" sz="1200" dirty="0" err="1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+mn-lt"/>
              </a:rPr>
              <a:t>レイヤ</a:t>
            </a:r>
            <a:r>
              <a:rPr 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+mn-lt"/>
              </a:rPr>
              <a:t> 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+mn-lt"/>
              </a:rPr>
              <a:t>2</a:t>
            </a:r>
            <a:r>
              <a:rPr 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+mn-lt"/>
              </a:rPr>
              <a:t> </a:t>
            </a:r>
            <a:r>
              <a:rPr lang="en-US" sz="1200" dirty="0" err="1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+mn-lt"/>
              </a:rPr>
              <a:t>管理</a:t>
            </a:r>
            <a:endParaRPr lang="en-US" sz="1200" b="0" i="0" u="none" strike="noStrike" kern="1200" cap="none" spc="0" normalizeH="0" baseline="0" noProof="0" dirty="0" err="1">
              <a:ln>
                <a:noFill/>
              </a:ln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lt"/>
            </a:endParaRPr>
          </a:p>
          <a:p>
            <a:pPr marL="285750" marR="0" lvl="0" indent="-2857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,Sans-Serif" panose="020B0604020202020204" pitchFamily="34" charset="0"/>
              <a:buChar char="•"/>
              <a:tabLst/>
              <a:defRPr/>
            </a:pPr>
            <a:r>
              <a:rPr lang="en-US" sz="1200" dirty="0" err="1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+mn-lt"/>
              </a:rPr>
              <a:t>デスクトップデザイン</a:t>
            </a:r>
            <a:endParaRPr lang="en-US" dirty="0" err="1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8" name="文字方塊 57">
            <a:extLst>
              <a:ext uri="{FF2B5EF4-FFF2-40B4-BE49-F238E27FC236}">
                <a16:creationId xmlns:a16="http://schemas.microsoft.com/office/drawing/2014/main" id="{6B35CF56-1170-23F6-D95A-020B9E4F5C25}"/>
              </a:ext>
            </a:extLst>
          </p:cNvPr>
          <p:cNvSpPr txBox="1"/>
          <p:nvPr/>
        </p:nvSpPr>
        <p:spPr>
          <a:xfrm>
            <a:off x="8703895" y="1492493"/>
            <a:ext cx="2599859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 defTabSz="914400">
              <a:buFont typeface="Arial" panose="020B0604020202020204" pitchFamily="34" charset="0"/>
              <a:buChar char="•"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6x 2.5GbE RJ45</a:t>
            </a:r>
            <a:r>
              <a:rPr lang="en-US" altLang="zh-TW" sz="1200" dirty="0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 </a:t>
            </a:r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ea"/>
              <a:sym typeface="+mn-lt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2x 10GbE RJ45</a:t>
            </a:r>
            <a:endParaRPr lang="en-US" altLang="zh-TW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ea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2x 10GbE SFP+</a:t>
            </a:r>
            <a:endParaRPr lang="en-US" altLang="zh-TW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ea"/>
            </a:endParaRPr>
          </a:p>
          <a:p>
            <a:pPr marL="285750" indent="-285750" defTabSz="914400">
              <a:buFont typeface="Arial,Sans-Serif" panose="020B0604020202020204" pitchFamily="34" charset="0"/>
              <a:buChar char="•"/>
              <a:defRPr/>
            </a:pPr>
            <a:r>
              <a:rPr lang="en-US" sz="1200" dirty="0" err="1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+mn-lt"/>
              </a:rPr>
              <a:t>レイヤ</a:t>
            </a:r>
            <a:r>
              <a:rPr 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+mn-lt"/>
              </a:rPr>
              <a:t> 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+mn-lt"/>
              </a:rPr>
              <a:t>2</a:t>
            </a:r>
            <a:r>
              <a:rPr 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+mn-lt"/>
              </a:rPr>
              <a:t> </a:t>
            </a:r>
            <a:r>
              <a:rPr lang="en-US" sz="1200" dirty="0" err="1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+mn-lt"/>
              </a:rPr>
              <a:t>管理</a:t>
            </a:r>
            <a:endParaRPr lang="en-US" sz="1200" b="0" i="0" u="none" strike="noStrike" kern="1200" cap="none" spc="0" normalizeH="0" baseline="0" noProof="0" dirty="0" err="1">
              <a:ln>
                <a:noFill/>
              </a:ln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lt"/>
            </a:endParaRPr>
          </a:p>
          <a:p>
            <a:pPr marL="285750" indent="-285750" defTabSz="914400">
              <a:buFont typeface="Arial,Sans-Serif" panose="020B0604020202020204" pitchFamily="34" charset="0"/>
              <a:buChar char="•"/>
              <a:defRPr/>
            </a:pPr>
            <a:r>
              <a:rPr lang="en-US" sz="1200" dirty="0" err="1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+mn-lt"/>
              </a:rPr>
              <a:t>ラックマウントと</a:t>
            </a:r>
            <a:r>
              <a:rPr 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+mn-lt"/>
              </a:rPr>
              <a:t> 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+mn-lt"/>
              </a:rPr>
              <a:t>2 for 1</a:t>
            </a:r>
            <a:r>
              <a:rPr 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+mn-lt"/>
              </a:rPr>
              <a:t> </a:t>
            </a:r>
            <a:r>
              <a:rPr lang="en-US" sz="1200" dirty="0" err="1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+mn-lt"/>
              </a:rPr>
              <a:t>設計</a:t>
            </a:r>
            <a:endParaRPr lang="en-US" sz="1200" dirty="0" err="1">
              <a:latin typeface="Meiryo UI" panose="020B0604030504040204" pitchFamily="50" charset="-128"/>
              <a:ea typeface="Meiryo UI" panose="020B0604030504040204" pitchFamily="50" charset="-128"/>
              <a:cs typeface="+mn-lt"/>
              <a:sym typeface="+mn-lt"/>
            </a:endParaRPr>
          </a:p>
        </p:txBody>
      </p:sp>
      <p:sp>
        <p:nvSpPr>
          <p:cNvPr id="59" name="矩形: 圓角 58">
            <a:extLst>
              <a:ext uri="{FF2B5EF4-FFF2-40B4-BE49-F238E27FC236}">
                <a16:creationId xmlns:a16="http://schemas.microsoft.com/office/drawing/2014/main" id="{7B6CEBA4-6E2A-4D48-C640-1F0B020D1776}"/>
              </a:ext>
            </a:extLst>
          </p:cNvPr>
          <p:cNvSpPr/>
          <p:nvPr/>
        </p:nvSpPr>
        <p:spPr>
          <a:xfrm>
            <a:off x="5679931" y="1397273"/>
            <a:ext cx="2811424" cy="337111"/>
          </a:xfrm>
          <a:prstGeom prst="roundRect">
            <a:avLst>
              <a:gd name="adj" fmla="val 17717"/>
            </a:avLst>
          </a:prstGeom>
          <a:solidFill>
            <a:schemeClr val="tx1"/>
          </a:solidFill>
          <a:ln w="25400">
            <a:gradFill>
              <a:gsLst>
                <a:gs pos="0">
                  <a:schemeClr val="accent5">
                    <a:lumMod val="20000"/>
                    <a:lumOff val="80000"/>
                  </a:schemeClr>
                </a:gs>
                <a:gs pos="100000">
                  <a:schemeClr val="accent5">
                    <a:lumMod val="75000"/>
                  </a:schemeClr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ct val="100000"/>
              <a:buFontTx/>
              <a:buNone/>
              <a:tabLst/>
              <a:defRPr/>
            </a:pPr>
            <a:r>
              <a:rPr kumimoji="0" lang="en-US" altLang="zh-TW" sz="1600" b="1" i="0" u="none" strike="noStrike" kern="1200" cap="none" spc="0" normalizeH="0" baseline="0" noProof="0">
                <a:ln>
                  <a:noFill/>
                </a:ln>
                <a:solidFill>
                  <a:srgbClr val="99E0FD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QSW-M2106R-2S2T</a:t>
            </a:r>
          </a:p>
        </p:txBody>
      </p:sp>
      <p:sp>
        <p:nvSpPr>
          <p:cNvPr id="65" name="矩形: 圓角 64">
            <a:extLst>
              <a:ext uri="{FF2B5EF4-FFF2-40B4-BE49-F238E27FC236}">
                <a16:creationId xmlns:a16="http://schemas.microsoft.com/office/drawing/2014/main" id="{FF695D52-F138-465F-84A5-C99E45C3DFBF}"/>
              </a:ext>
            </a:extLst>
          </p:cNvPr>
          <p:cNvSpPr/>
          <p:nvPr/>
        </p:nvSpPr>
        <p:spPr>
          <a:xfrm>
            <a:off x="5679930" y="4211244"/>
            <a:ext cx="2421654" cy="438715"/>
          </a:xfrm>
          <a:prstGeom prst="roundRect">
            <a:avLst>
              <a:gd name="adj" fmla="val 17717"/>
            </a:avLst>
          </a:prstGeom>
          <a:solidFill>
            <a:schemeClr val="tx1"/>
          </a:solidFill>
          <a:ln w="25400">
            <a:gradFill>
              <a:gsLst>
                <a:gs pos="0">
                  <a:schemeClr val="accent5">
                    <a:lumMod val="20000"/>
                    <a:lumOff val="80000"/>
                  </a:schemeClr>
                </a:gs>
                <a:gs pos="100000">
                  <a:schemeClr val="accent5">
                    <a:lumMod val="75000"/>
                  </a:schemeClr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ct val="100000"/>
              <a:buFontTx/>
              <a:buNone/>
              <a:tabLst/>
              <a:defRPr/>
            </a:pPr>
            <a:r>
              <a:rPr kumimoji="0" lang="en-US" altLang="zh-TW" sz="1600" b="1" i="0" u="none" strike="noStrike" kern="1200" cap="none" spc="0" normalizeH="0" baseline="0" noProof="0">
                <a:ln>
                  <a:noFill/>
                </a:ln>
                <a:solidFill>
                  <a:srgbClr val="99E0FD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QSW-M2116P-2T2S</a:t>
            </a:r>
          </a:p>
        </p:txBody>
      </p:sp>
      <p:pic>
        <p:nvPicPr>
          <p:cNvPr id="48" name="圖片 47">
            <a:extLst>
              <a:ext uri="{FF2B5EF4-FFF2-40B4-BE49-F238E27FC236}">
                <a16:creationId xmlns:a16="http://schemas.microsoft.com/office/drawing/2014/main" id="{E8D1D7F4-D426-4FBE-AE1B-3A4A6C6B393A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551" y="1312319"/>
            <a:ext cx="620559" cy="576000"/>
          </a:xfrm>
          <a:prstGeom prst="rect">
            <a:avLst/>
          </a:prstGeom>
        </p:spPr>
      </p:pic>
      <p:sp>
        <p:nvSpPr>
          <p:cNvPr id="69" name="文字方塊 68">
            <a:extLst>
              <a:ext uri="{FF2B5EF4-FFF2-40B4-BE49-F238E27FC236}">
                <a16:creationId xmlns:a16="http://schemas.microsoft.com/office/drawing/2014/main" id="{80EE49A4-5C98-291D-9E44-E1648E31623B}"/>
              </a:ext>
            </a:extLst>
          </p:cNvPr>
          <p:cNvSpPr txBox="1"/>
          <p:nvPr/>
        </p:nvSpPr>
        <p:spPr>
          <a:xfrm>
            <a:off x="8705500" y="2826760"/>
            <a:ext cx="3197450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6x 2.5GbE RJ45 with 802.3bt (90W)</a:t>
            </a:r>
          </a:p>
          <a:p>
            <a:pPr marL="285750" indent="-285750" defTabSz="914400">
              <a:buFont typeface="Arial" panose="020B0604020202020204" pitchFamily="34" charset="0"/>
              <a:buChar char="•"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2x 10GbE RJ45 with 802.3bt (90W)</a:t>
            </a:r>
            <a:endParaRPr lang="en-US" altLang="zh-TW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ea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2x 10GbE SFP+</a:t>
            </a:r>
            <a:endParaRPr lang="en-US" altLang="zh-TW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ea"/>
            </a:endParaRPr>
          </a:p>
          <a:p>
            <a:pPr marL="285750" marR="0" lvl="0" indent="-2857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,Sans-Serif" panose="020B0604020202020204" pitchFamily="34" charset="0"/>
              <a:buChar char="•"/>
              <a:tabLst/>
              <a:defRPr/>
            </a:pPr>
            <a:r>
              <a:rPr lang="en-US" sz="1200" dirty="0" err="1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+mn-lt"/>
              </a:rPr>
              <a:t>電力バジェット</a:t>
            </a:r>
            <a:r>
              <a:rPr 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+mn-lt"/>
              </a:rPr>
              <a:t>: 310W</a:t>
            </a:r>
            <a:endParaRPr lang="en-US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Arial"/>
            </a:endParaRPr>
          </a:p>
          <a:p>
            <a:pPr marL="285750" indent="-285750" defTabSz="914400">
              <a:buFont typeface="Arial,Sans-Serif" panose="020B0604020202020204" pitchFamily="34" charset="0"/>
              <a:buChar char="•"/>
              <a:defRPr/>
            </a:pPr>
            <a:r>
              <a:rPr lang="en-US" sz="1200" dirty="0" err="1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+mn-lt"/>
              </a:rPr>
              <a:t>レイヤ</a:t>
            </a:r>
            <a:r>
              <a:rPr 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+mn-lt"/>
              </a:rPr>
              <a:t> 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+mn-lt"/>
              </a:rPr>
              <a:t>2</a:t>
            </a:r>
            <a:r>
              <a:rPr 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+mn-lt"/>
              </a:rPr>
              <a:t> </a:t>
            </a:r>
            <a:r>
              <a:rPr lang="en-US" sz="1200" dirty="0" err="1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+mn-lt"/>
              </a:rPr>
              <a:t>管理</a:t>
            </a:r>
            <a:endParaRPr lang="en-US" sz="1200" b="0" i="0" u="none" strike="noStrike" kern="1200" cap="none" spc="0" normalizeH="0" baseline="0" noProof="0" dirty="0" err="1">
              <a:ln>
                <a:noFill/>
              </a:ln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lt"/>
            </a:endParaRPr>
          </a:p>
          <a:p>
            <a:pPr marL="285750" indent="-285750" defTabSz="914400">
              <a:buFont typeface="Arial,Sans-Serif" panose="020B0604020202020204" pitchFamily="34" charset="0"/>
              <a:buChar char="•"/>
              <a:defRPr/>
            </a:pPr>
            <a:r>
              <a:rPr lang="en-US" sz="1200" dirty="0" err="1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+mn-lt"/>
              </a:rPr>
              <a:t>ラックマウントと</a:t>
            </a:r>
            <a:r>
              <a:rPr 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+mn-lt"/>
              </a:rPr>
              <a:t> 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+mn-lt"/>
              </a:rPr>
              <a:t>2 for 1</a:t>
            </a:r>
            <a:r>
              <a:rPr 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+mn-lt"/>
              </a:rPr>
              <a:t> </a:t>
            </a:r>
            <a:r>
              <a:rPr lang="en-US" sz="1200" dirty="0" err="1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+mn-lt"/>
              </a:rPr>
              <a:t>設計</a:t>
            </a:r>
            <a:endParaRPr lang="en-US" sz="1200" dirty="0" err="1">
              <a:latin typeface="Meiryo UI" panose="020B0604030504040204" pitchFamily="50" charset="-128"/>
              <a:ea typeface="Meiryo UI" panose="020B0604030504040204" pitchFamily="50" charset="-128"/>
              <a:cs typeface="+mn-lt"/>
              <a:sym typeface="+mn-lt"/>
            </a:endParaRPr>
          </a:p>
        </p:txBody>
      </p:sp>
      <p:sp>
        <p:nvSpPr>
          <p:cNvPr id="70" name="矩形: 圓角 69">
            <a:extLst>
              <a:ext uri="{FF2B5EF4-FFF2-40B4-BE49-F238E27FC236}">
                <a16:creationId xmlns:a16="http://schemas.microsoft.com/office/drawing/2014/main" id="{594F9E4F-D8B1-5E72-EE0A-EE3B3C2CEC05}"/>
              </a:ext>
            </a:extLst>
          </p:cNvPr>
          <p:cNvSpPr/>
          <p:nvPr/>
        </p:nvSpPr>
        <p:spPr>
          <a:xfrm>
            <a:off x="5679931" y="2737592"/>
            <a:ext cx="2811424" cy="337111"/>
          </a:xfrm>
          <a:prstGeom prst="roundRect">
            <a:avLst>
              <a:gd name="adj" fmla="val 17717"/>
            </a:avLst>
          </a:prstGeom>
          <a:solidFill>
            <a:schemeClr val="tx1"/>
          </a:solidFill>
          <a:ln w="25400">
            <a:gradFill>
              <a:gsLst>
                <a:gs pos="0">
                  <a:schemeClr val="accent5">
                    <a:lumMod val="20000"/>
                    <a:lumOff val="80000"/>
                  </a:schemeClr>
                </a:gs>
                <a:gs pos="100000">
                  <a:schemeClr val="accent5">
                    <a:lumMod val="75000"/>
                  </a:schemeClr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ct val="100000"/>
              <a:buFontTx/>
              <a:buNone/>
              <a:tabLst/>
              <a:defRPr/>
            </a:pPr>
            <a:r>
              <a:rPr kumimoji="0" lang="en-US" altLang="zh-TW" sz="1600" b="1" i="0" u="none" strike="noStrike" kern="1200" cap="none" spc="0" normalizeH="0" baseline="0" noProof="0">
                <a:ln>
                  <a:noFill/>
                </a:ln>
                <a:solidFill>
                  <a:srgbClr val="99E0FD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QSW-M2106PR-2S2T</a:t>
            </a:r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538BF140-5A4D-D73B-2AE4-5BFD5A17AD17}"/>
              </a:ext>
            </a:extLst>
          </p:cNvPr>
          <p:cNvGrpSpPr/>
          <p:nvPr/>
        </p:nvGrpSpPr>
        <p:grpSpPr>
          <a:xfrm>
            <a:off x="5828342" y="3165658"/>
            <a:ext cx="2663012" cy="808089"/>
            <a:chOff x="5718408" y="3726240"/>
            <a:chExt cx="1953424" cy="592765"/>
          </a:xfrm>
        </p:grpSpPr>
        <p:pic>
          <p:nvPicPr>
            <p:cNvPr id="11" name="圖片 10">
              <a:extLst>
                <a:ext uri="{FF2B5EF4-FFF2-40B4-BE49-F238E27FC236}">
                  <a16:creationId xmlns:a16="http://schemas.microsoft.com/office/drawing/2014/main" id="{6C782060-4329-F5F7-AAD5-BD7CCEB72F6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18408" y="4035296"/>
              <a:ext cx="1953424" cy="283709"/>
            </a:xfrm>
            <a:prstGeom prst="rect">
              <a:avLst/>
            </a:prstGeom>
          </p:spPr>
        </p:pic>
        <p:pic>
          <p:nvPicPr>
            <p:cNvPr id="16" name="圖片 15">
              <a:extLst>
                <a:ext uri="{FF2B5EF4-FFF2-40B4-BE49-F238E27FC236}">
                  <a16:creationId xmlns:a16="http://schemas.microsoft.com/office/drawing/2014/main" id="{E11E7BAD-6316-0899-7147-CD99382251B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688" b="26688"/>
            <a:stretch/>
          </p:blipFill>
          <p:spPr>
            <a:xfrm>
              <a:off x="5790270" y="3726240"/>
              <a:ext cx="1809700" cy="527430"/>
            </a:xfrm>
            <a:prstGeom prst="rect">
              <a:avLst/>
            </a:prstGeom>
          </p:spPr>
        </p:pic>
      </p:grpSp>
      <p:pic>
        <p:nvPicPr>
          <p:cNvPr id="18" name="圖片 17">
            <a:extLst>
              <a:ext uri="{FF2B5EF4-FFF2-40B4-BE49-F238E27FC236}">
                <a16:creationId xmlns:a16="http://schemas.microsoft.com/office/drawing/2014/main" id="{62BA6150-8358-4E77-EE90-5BF8DC8FB4B5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01846" y="2650532"/>
            <a:ext cx="619264" cy="576000"/>
          </a:xfrm>
          <a:prstGeom prst="rect">
            <a:avLst/>
          </a:prstGeom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id="{F5CA2D23-C3BF-D537-0FD0-81BF42984794}"/>
              </a:ext>
            </a:extLst>
          </p:cNvPr>
          <p:cNvPicPr>
            <a:picLocks noChangeAspect="1"/>
          </p:cNvPicPr>
          <p:nvPr/>
        </p:nvPicPr>
        <p:blipFill>
          <a:blip r:embed="rId16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4154" y="1472642"/>
            <a:ext cx="606484" cy="562936"/>
          </a:xfrm>
          <a:prstGeom prst="rect">
            <a:avLst/>
          </a:prstGeom>
        </p:spPr>
      </p:pic>
      <p:pic>
        <p:nvPicPr>
          <p:cNvPr id="20" name="圖片 19">
            <a:extLst>
              <a:ext uri="{FF2B5EF4-FFF2-40B4-BE49-F238E27FC236}">
                <a16:creationId xmlns:a16="http://schemas.microsoft.com/office/drawing/2014/main" id="{E34E0AB4-2740-5C68-60C3-C7CE649CC6AF}"/>
              </a:ext>
            </a:extLst>
          </p:cNvPr>
          <p:cNvPicPr>
            <a:picLocks noChangeAspect="1"/>
          </p:cNvPicPr>
          <p:nvPr/>
        </p:nvPicPr>
        <p:blipFill>
          <a:blip r:embed="rId16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4154" y="2693426"/>
            <a:ext cx="606484" cy="562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4388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圖片 32">
            <a:extLst>
              <a:ext uri="{FF2B5EF4-FFF2-40B4-BE49-F238E27FC236}">
                <a16:creationId xmlns:a16="http://schemas.microsoft.com/office/drawing/2014/main" id="{29C603C9-C98A-6694-0311-BA408420B1ED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7323" y="1849810"/>
            <a:ext cx="5297006" cy="2876791"/>
          </a:xfrm>
          <a:prstGeom prst="rect">
            <a:avLst/>
          </a:prstGeom>
        </p:spPr>
      </p:pic>
      <p:sp>
        <p:nvSpPr>
          <p:cNvPr id="34" name="矩形: 圓角 33">
            <a:extLst>
              <a:ext uri="{FF2B5EF4-FFF2-40B4-BE49-F238E27FC236}">
                <a16:creationId xmlns:a16="http://schemas.microsoft.com/office/drawing/2014/main" id="{7A965920-4937-33EC-590A-9A52FC0F1D1F}"/>
              </a:ext>
            </a:extLst>
          </p:cNvPr>
          <p:cNvSpPr/>
          <p:nvPr/>
        </p:nvSpPr>
        <p:spPr>
          <a:xfrm>
            <a:off x="6192673" y="2032470"/>
            <a:ext cx="2055064" cy="331070"/>
          </a:xfrm>
          <a:prstGeom prst="roundRect">
            <a:avLst>
              <a:gd name="adj" fmla="val 17717"/>
            </a:avLst>
          </a:prstGeom>
          <a:solidFill>
            <a:schemeClr val="tx1"/>
          </a:solidFill>
          <a:ln w="25400">
            <a:gradFill>
              <a:gsLst>
                <a:gs pos="0">
                  <a:schemeClr val="accent5">
                    <a:lumMod val="20000"/>
                    <a:lumOff val="80000"/>
                  </a:schemeClr>
                </a:gs>
                <a:gs pos="100000">
                  <a:schemeClr val="accent5">
                    <a:lumMod val="75000"/>
                  </a:schemeClr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4472C4"/>
              </a:buClr>
              <a:buSzPct val="100000"/>
            </a:pPr>
            <a:r>
              <a:rPr lang="en-US" altLang="zh-TW" sz="1600" b="1" dirty="0">
                <a:solidFill>
                  <a:srgbClr val="99E0FD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QSW-M1204-4C</a:t>
            </a:r>
          </a:p>
        </p:txBody>
      </p:sp>
      <p:sp>
        <p:nvSpPr>
          <p:cNvPr id="35" name="矩形: 圓角 34">
            <a:extLst>
              <a:ext uri="{FF2B5EF4-FFF2-40B4-BE49-F238E27FC236}">
                <a16:creationId xmlns:a16="http://schemas.microsoft.com/office/drawing/2014/main" id="{22CCDB9F-623C-411D-ADEE-89C9C7F3F537}"/>
              </a:ext>
            </a:extLst>
          </p:cNvPr>
          <p:cNvSpPr/>
          <p:nvPr/>
        </p:nvSpPr>
        <p:spPr>
          <a:xfrm>
            <a:off x="6192673" y="3198786"/>
            <a:ext cx="2033074" cy="331641"/>
          </a:xfrm>
          <a:prstGeom prst="roundRect">
            <a:avLst>
              <a:gd name="adj" fmla="val 17717"/>
            </a:avLst>
          </a:prstGeom>
          <a:solidFill>
            <a:schemeClr val="tx1"/>
          </a:solidFill>
          <a:ln w="25400">
            <a:gradFill>
              <a:gsLst>
                <a:gs pos="0">
                  <a:schemeClr val="accent5">
                    <a:lumMod val="20000"/>
                    <a:lumOff val="80000"/>
                  </a:schemeClr>
                </a:gs>
                <a:gs pos="100000">
                  <a:schemeClr val="accent5">
                    <a:lumMod val="75000"/>
                  </a:schemeClr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4472C4"/>
              </a:buClr>
              <a:buSzPct val="100000"/>
            </a:pPr>
            <a:r>
              <a:rPr lang="en-US" altLang="zh-TW" sz="1600" b="1">
                <a:solidFill>
                  <a:srgbClr val="99E0FD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QSW-M1208-8C</a:t>
            </a: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CE9CF2DD-1B03-4547-BA41-4293AED739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975" y="337492"/>
            <a:ext cx="11685563" cy="646331"/>
          </a:xfrm>
          <a:noFill/>
        </p:spPr>
        <p:txBody>
          <a:bodyPr wrap="square" rtlCol="0">
            <a:spAutoFit/>
          </a:bodyPr>
          <a:lstStyle/>
          <a:p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より多くの電力</a:t>
            </a:r>
            <a:r>
              <a:rPr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と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rPr>
              <a:t>10GbE</a:t>
            </a:r>
            <a:r>
              <a:rPr lang="en-US" dirty="0" err="1" smtClean="0">
                <a:latin typeface="Meiryo UI" panose="020B0604030504040204" pitchFamily="50" charset="-128"/>
                <a:ea typeface="Meiryo UI" panose="020B0604030504040204" pitchFamily="50" charset="-128"/>
              </a:rPr>
              <a:t>が必要な場合</a:t>
            </a:r>
            <a:endParaRPr lang="en-US" b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23" name="圖片 22">
            <a:extLst>
              <a:ext uri="{FF2B5EF4-FFF2-40B4-BE49-F238E27FC236}">
                <a16:creationId xmlns:a16="http://schemas.microsoft.com/office/drawing/2014/main" id="{9E135723-1404-44B8-A340-177A3C8591D1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0853" y="1849810"/>
            <a:ext cx="5249032" cy="2876791"/>
          </a:xfrm>
          <a:prstGeom prst="rect">
            <a:avLst/>
          </a:prstGeom>
        </p:spPr>
      </p:pic>
      <p:pic>
        <p:nvPicPr>
          <p:cNvPr id="28" name="圖片 27">
            <a:extLst>
              <a:ext uri="{FF2B5EF4-FFF2-40B4-BE49-F238E27FC236}">
                <a16:creationId xmlns:a16="http://schemas.microsoft.com/office/drawing/2014/main" id="{CEA8343F-51BC-4E9A-9E8C-3DE3282F4D5D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677" y="5048802"/>
            <a:ext cx="10930651" cy="1420300"/>
          </a:xfrm>
          <a:prstGeom prst="rect">
            <a:avLst/>
          </a:prstGeom>
        </p:spPr>
      </p:pic>
      <p:sp>
        <p:nvSpPr>
          <p:cNvPr id="29" name="文字方塊 18">
            <a:extLst>
              <a:ext uri="{FF2B5EF4-FFF2-40B4-BE49-F238E27FC236}">
                <a16:creationId xmlns:a16="http://schemas.microsoft.com/office/drawing/2014/main" id="{7DC6B9F1-4EE1-4CEE-A62F-DE46D5D75FF2}"/>
              </a:ext>
            </a:extLst>
          </p:cNvPr>
          <p:cNvSpPr txBox="1"/>
          <p:nvPr/>
        </p:nvSpPr>
        <p:spPr>
          <a:xfrm>
            <a:off x="797325" y="1376276"/>
            <a:ext cx="3996159" cy="43088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zh-TW"/>
            </a:defPPr>
            <a:lvl1pPr>
              <a:defRPr sz="2400" b="1">
                <a:latin typeface="微軟正黑體" panose="020B0604030504040204" pitchFamily="34" charset="-120"/>
                <a:ea typeface="+mn-lt"/>
                <a:cs typeface="+mn-lt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defRPr/>
            </a:pPr>
            <a:r>
              <a:rPr lang="en-US" sz="2200" dirty="0" err="1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マネージド</a:t>
            </a:r>
            <a:r>
              <a:rPr lang="en-US" sz="2200" dirty="0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 </a:t>
            </a:r>
            <a:r>
              <a:rPr lang="en-US" sz="2200" dirty="0" err="1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スイッチ</a:t>
            </a:r>
            <a:endParaRPr lang="en-US" altLang="zh-TW" dirty="0" err="1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0" name="文字方塊 29">
            <a:extLst>
              <a:ext uri="{FF2B5EF4-FFF2-40B4-BE49-F238E27FC236}">
                <a16:creationId xmlns:a16="http://schemas.microsoft.com/office/drawing/2014/main" id="{9084670D-1A75-4BDA-9557-78C1ABC0A091}"/>
              </a:ext>
            </a:extLst>
          </p:cNvPr>
          <p:cNvSpPr txBox="1"/>
          <p:nvPr/>
        </p:nvSpPr>
        <p:spPr>
          <a:xfrm>
            <a:off x="797326" y="4609479"/>
            <a:ext cx="399615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>
              <a:defRPr sz="2400" b="1">
                <a:latin typeface="微軟正黑體" panose="020B0604030504040204" pitchFamily="34" charset="-120"/>
                <a:ea typeface="+mn-lt"/>
                <a:cs typeface="+mn-lt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2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アンマネージドスイッチ</a:t>
            </a:r>
            <a:endParaRPr kumimoji="0" lang="zh-TW" altLang="zh-TW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ea"/>
              <a:sym typeface="+mn-lt"/>
            </a:endParaRPr>
          </a:p>
        </p:txBody>
      </p:sp>
      <p:pic>
        <p:nvPicPr>
          <p:cNvPr id="43" name="圖片 42">
            <a:extLst>
              <a:ext uri="{FF2B5EF4-FFF2-40B4-BE49-F238E27FC236}">
                <a16:creationId xmlns:a16="http://schemas.microsoft.com/office/drawing/2014/main" id="{17F2718E-5010-414D-B1FF-8A671F749B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0997" y="2810244"/>
            <a:ext cx="2172975" cy="226651"/>
          </a:xfrm>
          <a:prstGeom prst="rect">
            <a:avLst/>
          </a:prstGeom>
        </p:spPr>
      </p:pic>
      <p:pic>
        <p:nvPicPr>
          <p:cNvPr id="44" name="圖片 43">
            <a:extLst>
              <a:ext uri="{FF2B5EF4-FFF2-40B4-BE49-F238E27FC236}">
                <a16:creationId xmlns:a16="http://schemas.microsoft.com/office/drawing/2014/main" id="{3E215971-51F1-4E6A-A45A-2F12B29A91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2858" y="3689837"/>
            <a:ext cx="1704615" cy="177799"/>
          </a:xfrm>
          <a:prstGeom prst="rect">
            <a:avLst/>
          </a:prstGeom>
        </p:spPr>
      </p:pic>
      <p:pic>
        <p:nvPicPr>
          <p:cNvPr id="45" name="圖片 44">
            <a:extLst>
              <a:ext uri="{FF2B5EF4-FFF2-40B4-BE49-F238E27FC236}">
                <a16:creationId xmlns:a16="http://schemas.microsoft.com/office/drawing/2014/main" id="{AA975600-EC76-4820-B941-214FCD113D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9553" y="2487766"/>
            <a:ext cx="1778408" cy="185496"/>
          </a:xfrm>
          <a:prstGeom prst="rect">
            <a:avLst/>
          </a:prstGeom>
        </p:spPr>
      </p:pic>
      <p:pic>
        <p:nvPicPr>
          <p:cNvPr id="46" name="圖片 45">
            <a:extLst>
              <a:ext uri="{FF2B5EF4-FFF2-40B4-BE49-F238E27FC236}">
                <a16:creationId xmlns:a16="http://schemas.microsoft.com/office/drawing/2014/main" id="{88CE7BFC-3382-4A74-A561-FBD4B556AE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9619" y="3963698"/>
            <a:ext cx="1778408" cy="185496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21576C28-2F47-4BF7-8C2C-744A575B361C}"/>
              </a:ext>
            </a:extLst>
          </p:cNvPr>
          <p:cNvSpPr txBox="1"/>
          <p:nvPr/>
        </p:nvSpPr>
        <p:spPr>
          <a:xfrm>
            <a:off x="3227454" y="3487583"/>
            <a:ext cx="2831327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4x 10GbE SFP+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4x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 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10GbE SFP+/RJ45 </a:t>
            </a:r>
            <a:r>
              <a:rPr lang="en-US" altLang="zh-TW" sz="1200" dirty="0" err="1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コンボ</a:t>
            </a:r>
            <a:endParaRPr lang="en-US" altLang="zh-TW" sz="1200" b="0" i="0" u="none" strike="noStrike" kern="1200" cap="none" spc="0" normalizeH="0" baseline="0" noProof="0" dirty="0" err="1">
              <a:ln>
                <a:noFill/>
              </a:ln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ea"/>
            </a:endParaRPr>
          </a:p>
          <a:p>
            <a:pPr marL="285750" lvl="1" indent="-285750" defTabSz="914400">
              <a:buFont typeface="Arial,Sans-Serif" panose="020B0604020202020204" pitchFamily="34" charset="0"/>
              <a:buChar char="•"/>
              <a:defRPr/>
            </a:pPr>
            <a:r>
              <a:rPr lang="en-US" sz="1200" dirty="0" err="1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+mn-lt"/>
              </a:rPr>
              <a:t>レイヤ</a:t>
            </a:r>
            <a:r>
              <a:rPr 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+mn-lt"/>
              </a:rPr>
              <a:t> 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+mn-lt"/>
              </a:rPr>
              <a:t>2</a:t>
            </a:r>
            <a:r>
              <a:rPr 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+mn-lt"/>
              </a:rPr>
              <a:t> </a:t>
            </a:r>
            <a:r>
              <a:rPr lang="en-US" sz="1200" dirty="0" err="1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+mn-lt"/>
              </a:rPr>
              <a:t>管理</a:t>
            </a:r>
            <a:endParaRPr lang="en-US" sz="1200" dirty="0" err="1">
              <a:latin typeface="Meiryo UI" panose="020B0604030504040204" pitchFamily="50" charset="-128"/>
              <a:ea typeface="Meiryo UI" panose="020B0604030504040204" pitchFamily="50" charset="-128"/>
              <a:cs typeface="+mn-lt"/>
              <a:sym typeface="+mn-lt"/>
            </a:endParaRPr>
          </a:p>
          <a:p>
            <a:pPr marL="285750" marR="0" lvl="1" indent="-2857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,Sans-Serif" panose="020B0604020202020204" pitchFamily="34" charset="0"/>
              <a:buChar char="•"/>
              <a:tabLst/>
              <a:defRPr/>
            </a:pPr>
            <a:r>
              <a:rPr lang="en-US" sz="1200" dirty="0" err="1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+mn-lt"/>
              </a:rPr>
              <a:t>ラックマウント設計</a:t>
            </a:r>
            <a:endParaRPr lang="en-US" sz="1200" b="0" i="0" u="none" strike="noStrike" kern="1200" cap="none" spc="0" normalizeH="0" baseline="0" noProof="0" dirty="0" err="1">
              <a:ln>
                <a:noFill/>
              </a:ln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lt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418A2F6D-D906-4F45-A852-9FE5236A741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0926" y="3606455"/>
            <a:ext cx="2223334" cy="599276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3A6AC026-88C4-4033-859C-A82FB1C3D22C}"/>
              </a:ext>
            </a:extLst>
          </p:cNvPr>
          <p:cNvSpPr txBox="1"/>
          <p:nvPr/>
        </p:nvSpPr>
        <p:spPr>
          <a:xfrm>
            <a:off x="9044629" y="2248876"/>
            <a:ext cx="2900980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8x 10GbE SFP+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4x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 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10GbE SFP+/RJ45 </a:t>
            </a:r>
            <a:r>
              <a:rPr lang="en-US" altLang="zh-TW" sz="1200" dirty="0" err="1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コンボ</a:t>
            </a:r>
            <a:endParaRPr lang="en-US" altLang="zh-TW" sz="1200" b="0" i="0" u="none" strike="noStrike" kern="1200" cap="none" spc="0" normalizeH="0" baseline="0" noProof="0" dirty="0" err="1">
              <a:ln>
                <a:noFill/>
              </a:ln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ea"/>
            </a:endParaRPr>
          </a:p>
          <a:p>
            <a:pPr marL="285750" lvl="1" indent="-285750" defTabSz="914400">
              <a:buFont typeface="Arial,Sans-Serif" panose="020B0604020202020204" pitchFamily="34" charset="0"/>
              <a:buChar char="•"/>
              <a:defRPr/>
            </a:pPr>
            <a:r>
              <a:rPr lang="en-US" sz="1200" dirty="0" err="1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+mn-lt"/>
              </a:rPr>
              <a:t>レイヤ</a:t>
            </a:r>
            <a:r>
              <a:rPr 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+mn-lt"/>
              </a:rPr>
              <a:t> 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+mn-lt"/>
              </a:rPr>
              <a:t>2</a:t>
            </a:r>
            <a:r>
              <a:rPr 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+mn-lt"/>
              </a:rPr>
              <a:t> </a:t>
            </a:r>
            <a:r>
              <a:rPr lang="en-US" sz="1200" dirty="0" err="1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+mn-lt"/>
              </a:rPr>
              <a:t>管理</a:t>
            </a:r>
            <a:endParaRPr lang="en-US" sz="1200" dirty="0" err="1">
              <a:latin typeface="Meiryo UI" panose="020B0604030504040204" pitchFamily="50" charset="-128"/>
              <a:ea typeface="Meiryo UI" panose="020B0604030504040204" pitchFamily="50" charset="-128"/>
              <a:cs typeface="+mn-lt"/>
              <a:sym typeface="+mn-lt"/>
            </a:endParaRPr>
          </a:p>
          <a:p>
            <a:pPr marL="285750" marR="0" lvl="1" indent="-2857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,Sans-Serif" panose="020B0604020202020204" pitchFamily="34" charset="0"/>
              <a:buChar char="•"/>
              <a:tabLst/>
              <a:defRPr/>
            </a:pPr>
            <a:r>
              <a:rPr lang="en-US" sz="1200" dirty="0" err="1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+mn-lt"/>
              </a:rPr>
              <a:t>ラックマウント設計</a:t>
            </a:r>
            <a:endParaRPr lang="en-US" sz="1200" b="0" i="0" u="none" strike="noStrike" kern="1200" cap="none" spc="0" normalizeH="0" baseline="0" noProof="0" dirty="0" err="1">
              <a:ln>
                <a:noFill/>
              </a:ln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lt"/>
            </a:endParaRP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EB817886-F47E-4801-A852-AD67EFAF5D7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96777" y="2467451"/>
            <a:ext cx="2271280" cy="551396"/>
          </a:xfrm>
          <a:prstGeom prst="rect">
            <a:avLst/>
          </a:prstGeom>
        </p:spPr>
      </p:pic>
      <p:sp>
        <p:nvSpPr>
          <p:cNvPr id="15" name="文字方塊 14">
            <a:extLst>
              <a:ext uri="{FF2B5EF4-FFF2-40B4-BE49-F238E27FC236}">
                <a16:creationId xmlns:a16="http://schemas.microsoft.com/office/drawing/2014/main" id="{B1196AB1-797D-437D-9F5A-904397496A36}"/>
              </a:ext>
            </a:extLst>
          </p:cNvPr>
          <p:cNvSpPr txBox="1"/>
          <p:nvPr/>
        </p:nvSpPr>
        <p:spPr>
          <a:xfrm>
            <a:off x="9044629" y="3537642"/>
            <a:ext cx="2963069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4x 10GbE SFP+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8x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 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10GbE SFP+/RJ45 </a:t>
            </a:r>
            <a:r>
              <a:rPr lang="en-US" altLang="zh-TW" sz="1200" dirty="0" err="1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コンボ</a:t>
            </a:r>
            <a:endParaRPr lang="en-US" altLang="zh-TW" sz="1200" b="0" i="0" u="none" strike="noStrike" kern="1200" cap="none" spc="0" normalizeH="0" baseline="0" noProof="0" dirty="0" err="1">
              <a:ln>
                <a:noFill/>
              </a:ln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ea"/>
            </a:endParaRPr>
          </a:p>
          <a:p>
            <a:pPr marL="285750" lvl="1" indent="-285750" defTabSz="914400">
              <a:buFont typeface="Arial,Sans-Serif" panose="020B0604020202020204" pitchFamily="34" charset="0"/>
              <a:buChar char="•"/>
              <a:defRPr/>
            </a:pPr>
            <a:r>
              <a:rPr lang="en-US" sz="1200" dirty="0" err="1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+mn-lt"/>
              </a:rPr>
              <a:t>レイヤ</a:t>
            </a:r>
            <a:r>
              <a:rPr 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+mn-lt"/>
              </a:rPr>
              <a:t> 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+mn-lt"/>
              </a:rPr>
              <a:t>2</a:t>
            </a:r>
            <a:r>
              <a:rPr 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+mn-lt"/>
              </a:rPr>
              <a:t> </a:t>
            </a:r>
            <a:r>
              <a:rPr lang="en-US" sz="1200" dirty="0" err="1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+mn-lt"/>
              </a:rPr>
              <a:t>管理</a:t>
            </a:r>
            <a:endParaRPr lang="en-US" sz="1200" dirty="0" err="1">
              <a:latin typeface="Meiryo UI" panose="020B0604030504040204" pitchFamily="50" charset="-128"/>
              <a:ea typeface="Meiryo UI" panose="020B0604030504040204" pitchFamily="50" charset="-128"/>
              <a:cs typeface="+mn-lt"/>
              <a:sym typeface="+mn-lt"/>
            </a:endParaRPr>
          </a:p>
          <a:p>
            <a:pPr marL="285750" marR="0" lvl="1" indent="-2857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,Sans-Serif" panose="020B0604020202020204" pitchFamily="34" charset="0"/>
              <a:buChar char="•"/>
              <a:tabLst/>
              <a:defRPr/>
            </a:pPr>
            <a:r>
              <a:rPr lang="en-US" sz="1200" dirty="0" err="1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+mn-lt"/>
              </a:rPr>
              <a:t>ラックマウント設計</a:t>
            </a:r>
            <a:endParaRPr lang="en-US" sz="1200" b="0" i="0" u="none" strike="noStrike" kern="1200" cap="none" spc="0" normalizeH="0" baseline="0" noProof="0" dirty="0" err="1">
              <a:ln>
                <a:noFill/>
              </a:ln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lt"/>
            </a:endParaRPr>
          </a:p>
        </p:txBody>
      </p:sp>
      <p:pic>
        <p:nvPicPr>
          <p:cNvPr id="18" name="圖片 17">
            <a:extLst>
              <a:ext uri="{FF2B5EF4-FFF2-40B4-BE49-F238E27FC236}">
                <a16:creationId xmlns:a16="http://schemas.microsoft.com/office/drawing/2014/main" id="{22E56635-E726-4C5A-89B3-E7639A94284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96777" y="3606455"/>
            <a:ext cx="2223334" cy="547973"/>
          </a:xfrm>
          <a:prstGeom prst="rect">
            <a:avLst/>
          </a:prstGeom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id="{6C4235D4-2676-4881-9376-470163D6E7D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434" b="89623" l="3409" r="94886">
                        <a14:foregroundMark x1="5114" y1="41509" x2="10227" y2="73585"/>
                        <a14:foregroundMark x1="10227" y1="73585" x2="3693" y2="48113"/>
                        <a14:foregroundMark x1="3693" y1="48113" x2="3693" y2="43396"/>
                        <a14:foregroundMark x1="33523" y1="56604" x2="45170" y2="66038"/>
                        <a14:foregroundMark x1="45170" y1="66038" x2="33807" y2="59434"/>
                        <a14:foregroundMark x1="33807" y1="59434" x2="32670" y2="51887"/>
                        <a14:foregroundMark x1="74148" y1="52830" x2="90057" y2="81132"/>
                        <a14:foregroundMark x1="90057" y1="81132" x2="94886" y2="55660"/>
                        <a14:foregroundMark x1="94886" y1="55660" x2="89205" y2="27358"/>
                        <a14:foregroundMark x1="89205" y1="27358" x2="75284" y2="47170"/>
                        <a14:foregroundMark x1="75284" y1="47170" x2="73011" y2="462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2355" y="2354671"/>
            <a:ext cx="2228389" cy="671049"/>
          </a:xfrm>
          <a:prstGeom prst="rect">
            <a:avLst/>
          </a:prstGeom>
        </p:spPr>
      </p:pic>
      <p:sp>
        <p:nvSpPr>
          <p:cNvPr id="21" name="文字方塊 20">
            <a:extLst>
              <a:ext uri="{FF2B5EF4-FFF2-40B4-BE49-F238E27FC236}">
                <a16:creationId xmlns:a16="http://schemas.microsoft.com/office/drawing/2014/main" id="{C484A708-0EB5-493C-892B-8D484FBF397B}"/>
              </a:ext>
            </a:extLst>
          </p:cNvPr>
          <p:cNvSpPr txBox="1"/>
          <p:nvPr/>
        </p:nvSpPr>
        <p:spPr>
          <a:xfrm>
            <a:off x="3228217" y="2033433"/>
            <a:ext cx="2771668" cy="138499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zh-TW"/>
            </a:defPPr>
            <a:lvl1pPr marL="285750" marR="0" lvl="0" indent="-28575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  <a:lvl2pPr marL="285750" marR="0" lvl="1" indent="-28575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2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3 x powers with redundant design</a:t>
            </a:r>
          </a:p>
          <a:p>
            <a:pPr defTabSz="914400"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4 x10GbE SFP+</a:t>
            </a:r>
            <a:r>
              <a:rPr lang="en-US" altLang="zh-TW" sz="1200" dirty="0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 </a:t>
            </a:r>
            <a:endParaRPr lang="en-US" altLang="zh-TW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ea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8 x10GbE SFP+/RJ45 </a:t>
            </a:r>
            <a:r>
              <a:rPr lang="en-US" altLang="zh-TW" sz="1200" dirty="0" err="1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コンボ</a:t>
            </a:r>
            <a:endParaRPr lang="en-US" altLang="zh-TW" sz="1200" b="0" i="0" u="none" strike="noStrike" kern="1200" cap="none" spc="0" normalizeH="0" baseline="0" noProof="0" dirty="0" err="1">
              <a:ln>
                <a:noFill/>
              </a:ln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ea"/>
            </a:endParaRPr>
          </a:p>
          <a:p>
            <a:pPr defTabSz="914400">
              <a:defRPr/>
            </a:pPr>
            <a:r>
              <a:rPr lang="en-US" sz="1200" dirty="0" err="1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+mn-lt"/>
              </a:rPr>
              <a:t>レイヤ</a:t>
            </a:r>
            <a:r>
              <a:rPr 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+mn-lt"/>
              </a:rPr>
              <a:t> 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+mn-lt"/>
              </a:rPr>
              <a:t>2</a:t>
            </a:r>
            <a:r>
              <a:rPr 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+mn-lt"/>
              </a:rPr>
              <a:t> </a:t>
            </a:r>
            <a:r>
              <a:rPr lang="en-US" sz="1200" dirty="0" err="1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+mn-lt"/>
              </a:rPr>
              <a:t>管理</a:t>
            </a:r>
            <a:endParaRPr lang="en-US" sz="1200" dirty="0" err="1">
              <a:latin typeface="Meiryo UI" panose="020B0604030504040204" pitchFamily="50" charset="-128"/>
              <a:ea typeface="Meiryo UI" panose="020B0604030504040204" pitchFamily="50" charset="-128"/>
              <a:cs typeface="Arial"/>
            </a:endParaRPr>
          </a:p>
          <a:p>
            <a:pPr marL="285750" marR="0" lvl="0" indent="-2857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,Sans-Serif" panose="020B0604020202020204" pitchFamily="34" charset="0"/>
              <a:buChar char="•"/>
              <a:tabLst/>
              <a:defRPr/>
            </a:pPr>
            <a:r>
              <a:rPr lang="ja-JP" altLang="en-US" sz="1200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+mn-lt"/>
              </a:rPr>
              <a:t>ラックマウント設計</a:t>
            </a:r>
            <a:endParaRPr lang="en-US" sz="12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Arial"/>
            </a:endParaRPr>
          </a:p>
          <a:p>
            <a:pPr marL="285750" marR="0" lvl="0" indent="-2857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,Sans-Serif" panose="020B0604020202020204" pitchFamily="34" charset="0"/>
              <a:buChar char="•"/>
              <a:tabLst/>
              <a:defRPr/>
            </a:pPr>
            <a:r>
              <a:rPr lang="en-US" sz="1200" dirty="0" err="1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+mn-lt"/>
              </a:rPr>
              <a:t>ファンレス</a:t>
            </a:r>
            <a:endParaRPr lang="en-US" sz="1200" b="0" i="0" u="none" strike="noStrike" kern="1200" cap="none" spc="0" normalizeH="0" baseline="0" noProof="0" dirty="0" err="1">
              <a:ln>
                <a:noFill/>
              </a:ln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Arial"/>
            </a:endParaRPr>
          </a:p>
        </p:txBody>
      </p:sp>
      <p:pic>
        <p:nvPicPr>
          <p:cNvPr id="47" name="圖片 46">
            <a:extLst>
              <a:ext uri="{FF2B5EF4-FFF2-40B4-BE49-F238E27FC236}">
                <a16:creationId xmlns:a16="http://schemas.microsoft.com/office/drawing/2014/main" id="{28C5217F-BE32-4BA6-B418-86F8D50773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3166" y="2868224"/>
            <a:ext cx="2172975" cy="226651"/>
          </a:xfrm>
          <a:prstGeom prst="rect">
            <a:avLst/>
          </a:prstGeom>
        </p:spPr>
      </p:pic>
      <p:pic>
        <p:nvPicPr>
          <p:cNvPr id="48" name="圖片 47">
            <a:extLst>
              <a:ext uri="{FF2B5EF4-FFF2-40B4-BE49-F238E27FC236}">
                <a16:creationId xmlns:a16="http://schemas.microsoft.com/office/drawing/2014/main" id="{536B3D9D-FB52-443F-B01A-C0638F5B8A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6106" y="4019105"/>
            <a:ext cx="2172975" cy="226651"/>
          </a:xfrm>
          <a:prstGeom prst="rect">
            <a:avLst/>
          </a:prstGeom>
        </p:spPr>
      </p:pic>
      <p:pic>
        <p:nvPicPr>
          <p:cNvPr id="49" name="圖片 48">
            <a:extLst>
              <a:ext uri="{FF2B5EF4-FFF2-40B4-BE49-F238E27FC236}">
                <a16:creationId xmlns:a16="http://schemas.microsoft.com/office/drawing/2014/main" id="{824E778F-9D5E-499C-89EE-1E565843FD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3166" y="4003274"/>
            <a:ext cx="2172975" cy="226651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F24B4539-8FC3-4D24-BA49-FF01EC4B9733}"/>
              </a:ext>
            </a:extLst>
          </p:cNvPr>
          <p:cNvSpPr txBox="1"/>
          <p:nvPr/>
        </p:nvSpPr>
        <p:spPr>
          <a:xfrm>
            <a:off x="3227454" y="5607193"/>
            <a:ext cx="3271997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 defTabSz="914400">
              <a:buFont typeface="Arial" panose="020B0604020202020204" pitchFamily="34" charset="0"/>
              <a:buChar char="•"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4x 10GbE SFP+</a:t>
            </a:r>
            <a:r>
              <a:rPr lang="en-US" altLang="zh-TW" sz="1200" dirty="0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 </a:t>
            </a:r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ea"/>
              <a:sym typeface="+mn-lt"/>
            </a:endParaRPr>
          </a:p>
          <a:p>
            <a:pPr marL="2857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8x 10GbE SFP+/RJ45 </a:t>
            </a:r>
            <a:r>
              <a:rPr lang="en-US" altLang="zh-TW" sz="1200" dirty="0" err="1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コンボ</a:t>
            </a:r>
            <a:endParaRPr lang="en-US" altLang="zh-TW" sz="1200" b="0" i="0" u="none" strike="noStrike" kern="1200" cap="none" spc="0" normalizeH="0" baseline="0" noProof="0" dirty="0" err="1">
              <a:ln>
                <a:noFill/>
              </a:ln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ea"/>
            </a:endParaRPr>
          </a:p>
          <a:p>
            <a:pPr marL="2857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 err="1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+mn-lt"/>
              </a:rPr>
              <a:t>ラックマウント設計</a:t>
            </a:r>
            <a:endParaRPr kumimoji="0" lang="zh-TW" altLang="en-US" sz="1200" b="0" i="0" u="none" strike="noStrike" kern="1200" cap="none" spc="0" normalizeH="0" baseline="0" noProof="0" dirty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ea"/>
              <a:sym typeface="+mn-lt"/>
            </a:endParaRPr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9AFE1983-905C-6B23-5B2A-58D95E8ECE6D}"/>
              </a:ext>
            </a:extLst>
          </p:cNvPr>
          <p:cNvGrpSpPr/>
          <p:nvPr/>
        </p:nvGrpSpPr>
        <p:grpSpPr>
          <a:xfrm>
            <a:off x="797325" y="5620645"/>
            <a:ext cx="2480792" cy="669205"/>
            <a:chOff x="648791" y="5570393"/>
            <a:chExt cx="2172975" cy="586170"/>
          </a:xfrm>
        </p:grpSpPr>
        <p:pic>
          <p:nvPicPr>
            <p:cNvPr id="14" name="圖片 13">
              <a:extLst>
                <a:ext uri="{FF2B5EF4-FFF2-40B4-BE49-F238E27FC236}">
                  <a16:creationId xmlns:a16="http://schemas.microsoft.com/office/drawing/2014/main" id="{92BD3AC2-10C0-4636-90C4-06D246150E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71515" y="5570393"/>
              <a:ext cx="2127527" cy="531805"/>
            </a:xfrm>
            <a:prstGeom prst="rect">
              <a:avLst/>
            </a:prstGeom>
          </p:spPr>
        </p:pic>
        <p:pic>
          <p:nvPicPr>
            <p:cNvPr id="50" name="圖片 49">
              <a:extLst>
                <a:ext uri="{FF2B5EF4-FFF2-40B4-BE49-F238E27FC236}">
                  <a16:creationId xmlns:a16="http://schemas.microsoft.com/office/drawing/2014/main" id="{C37DA7F0-A1BF-45CB-B33E-2D007AB6688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8791" y="5929912"/>
              <a:ext cx="2172975" cy="226651"/>
            </a:xfrm>
            <a:prstGeom prst="rect">
              <a:avLst/>
            </a:prstGeom>
          </p:spPr>
        </p:pic>
      </p:grpSp>
      <p:sp>
        <p:nvSpPr>
          <p:cNvPr id="31" name="矩形: 圓角 30">
            <a:extLst>
              <a:ext uri="{FF2B5EF4-FFF2-40B4-BE49-F238E27FC236}">
                <a16:creationId xmlns:a16="http://schemas.microsoft.com/office/drawing/2014/main" id="{5D412FA2-CCCA-5DEA-7BDB-D7E5BBE8F693}"/>
              </a:ext>
            </a:extLst>
          </p:cNvPr>
          <p:cNvSpPr/>
          <p:nvPr/>
        </p:nvSpPr>
        <p:spPr>
          <a:xfrm>
            <a:off x="512556" y="2032470"/>
            <a:ext cx="2079756" cy="311026"/>
          </a:xfrm>
          <a:prstGeom prst="roundRect">
            <a:avLst>
              <a:gd name="adj" fmla="val 17717"/>
            </a:avLst>
          </a:prstGeom>
          <a:solidFill>
            <a:schemeClr val="tx1"/>
          </a:solidFill>
          <a:ln w="25400">
            <a:gradFill>
              <a:gsLst>
                <a:gs pos="0">
                  <a:schemeClr val="accent5">
                    <a:lumMod val="20000"/>
                    <a:lumOff val="80000"/>
                  </a:schemeClr>
                </a:gs>
                <a:gs pos="100000">
                  <a:schemeClr val="accent5">
                    <a:lumMod val="75000"/>
                  </a:schemeClr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4472C4"/>
              </a:buClr>
              <a:buSzPct val="100000"/>
            </a:pPr>
            <a:r>
              <a:rPr lang="en-US" altLang="zh-TW" sz="1600" b="1">
                <a:solidFill>
                  <a:srgbClr val="99E0FD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QSW-IM1200-8C</a:t>
            </a:r>
          </a:p>
        </p:txBody>
      </p:sp>
      <p:sp>
        <p:nvSpPr>
          <p:cNvPr id="32" name="矩形: 圓角 31">
            <a:extLst>
              <a:ext uri="{FF2B5EF4-FFF2-40B4-BE49-F238E27FC236}">
                <a16:creationId xmlns:a16="http://schemas.microsoft.com/office/drawing/2014/main" id="{0A95DDEF-C72A-545A-CC6A-AA3BD87C2C5F}"/>
              </a:ext>
            </a:extLst>
          </p:cNvPr>
          <p:cNvSpPr/>
          <p:nvPr/>
        </p:nvSpPr>
        <p:spPr>
          <a:xfrm>
            <a:off x="512556" y="3198786"/>
            <a:ext cx="1921295" cy="334638"/>
          </a:xfrm>
          <a:prstGeom prst="roundRect">
            <a:avLst>
              <a:gd name="adj" fmla="val 17717"/>
            </a:avLst>
          </a:prstGeom>
          <a:solidFill>
            <a:schemeClr val="tx1"/>
          </a:solidFill>
          <a:ln w="25400">
            <a:gradFill>
              <a:gsLst>
                <a:gs pos="0">
                  <a:schemeClr val="accent5">
                    <a:lumMod val="20000"/>
                    <a:lumOff val="80000"/>
                  </a:schemeClr>
                </a:gs>
                <a:gs pos="100000">
                  <a:schemeClr val="accent5">
                    <a:lumMod val="75000"/>
                  </a:schemeClr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4472C4"/>
              </a:buClr>
              <a:buSzPct val="100000"/>
            </a:pPr>
            <a:r>
              <a:rPr lang="en-US" altLang="zh-TW" sz="1600" b="1">
                <a:solidFill>
                  <a:srgbClr val="99E0FD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QSW-M804-4C</a:t>
            </a:r>
          </a:p>
        </p:txBody>
      </p:sp>
      <p:sp>
        <p:nvSpPr>
          <p:cNvPr id="36" name="矩形: 圓角 35">
            <a:extLst>
              <a:ext uri="{FF2B5EF4-FFF2-40B4-BE49-F238E27FC236}">
                <a16:creationId xmlns:a16="http://schemas.microsoft.com/office/drawing/2014/main" id="{E548AF2C-7DFC-881D-CC1D-6A52FE44B808}"/>
              </a:ext>
            </a:extLst>
          </p:cNvPr>
          <p:cNvSpPr/>
          <p:nvPr/>
        </p:nvSpPr>
        <p:spPr>
          <a:xfrm>
            <a:off x="512556" y="5139251"/>
            <a:ext cx="1921295" cy="334638"/>
          </a:xfrm>
          <a:prstGeom prst="roundRect">
            <a:avLst>
              <a:gd name="adj" fmla="val 17717"/>
            </a:avLst>
          </a:prstGeom>
          <a:solidFill>
            <a:schemeClr val="tx1"/>
          </a:solidFill>
          <a:ln w="25400">
            <a:gradFill>
              <a:gsLst>
                <a:gs pos="0">
                  <a:schemeClr val="accent5">
                    <a:lumMod val="20000"/>
                    <a:lumOff val="80000"/>
                  </a:schemeClr>
                </a:gs>
                <a:gs pos="100000">
                  <a:schemeClr val="accent5">
                    <a:lumMod val="75000"/>
                  </a:schemeClr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4472C4"/>
              </a:buClr>
              <a:buSzPct val="100000"/>
            </a:pPr>
            <a:r>
              <a:rPr lang="en-US" altLang="zh-TW" sz="1600" b="1">
                <a:solidFill>
                  <a:srgbClr val="99E0FD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QSW-1208-8C</a:t>
            </a:r>
          </a:p>
        </p:txBody>
      </p:sp>
    </p:spTree>
    <p:extLst>
      <p:ext uri="{BB962C8B-B14F-4D97-AF65-F5344CB8AC3E}">
        <p14:creationId xmlns:p14="http://schemas.microsoft.com/office/powerpoint/2010/main" val="7539419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8B25F29-681D-4609-BF06-5BD411060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975" y="306715"/>
            <a:ext cx="11685563" cy="707886"/>
          </a:xfr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2.5GbE</a:t>
            </a:r>
            <a:r>
              <a:rPr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を</a:t>
            </a:r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搭載したタワー型</a:t>
            </a:r>
            <a:r>
              <a:rPr lang="en-US" dirty="0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 NAS</a:t>
            </a:r>
            <a:endParaRPr 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17" name="圖片 16">
            <a:extLst>
              <a:ext uri="{FF2B5EF4-FFF2-40B4-BE49-F238E27FC236}">
                <a16:creationId xmlns:a16="http://schemas.microsoft.com/office/drawing/2014/main" id="{64E0704F-B231-35ED-DB45-7B30831BD3F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7485" y="4086369"/>
            <a:ext cx="6085696" cy="2151019"/>
          </a:xfrm>
          <a:prstGeom prst="rect">
            <a:avLst/>
          </a:prstGeom>
        </p:spPr>
      </p:pic>
      <p:sp>
        <p:nvSpPr>
          <p:cNvPr id="24" name="矩形: 圓角 23">
            <a:extLst>
              <a:ext uri="{FF2B5EF4-FFF2-40B4-BE49-F238E27FC236}">
                <a16:creationId xmlns:a16="http://schemas.microsoft.com/office/drawing/2014/main" id="{83B7AC93-B0FE-4164-8FC9-CED3CBF7539C}"/>
              </a:ext>
            </a:extLst>
          </p:cNvPr>
          <p:cNvSpPr/>
          <p:nvPr/>
        </p:nvSpPr>
        <p:spPr>
          <a:xfrm>
            <a:off x="7142153" y="3940491"/>
            <a:ext cx="4256099" cy="326171"/>
          </a:xfrm>
          <a:prstGeom prst="roundRect">
            <a:avLst>
              <a:gd name="adj" fmla="val 17717"/>
            </a:avLst>
          </a:prstGeom>
          <a:solidFill>
            <a:schemeClr val="tx1"/>
          </a:solidFill>
          <a:ln w="25400">
            <a:gradFill>
              <a:gsLst>
                <a:gs pos="0">
                  <a:schemeClr val="accent5">
                    <a:lumMod val="20000"/>
                    <a:lumOff val="80000"/>
                  </a:schemeClr>
                </a:gs>
                <a:gs pos="100000">
                  <a:schemeClr val="accent5">
                    <a:lumMod val="75000"/>
                  </a:schemeClr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ct val="100000"/>
              <a:buFontTx/>
              <a:buNone/>
              <a:tabLst/>
              <a:defRPr/>
            </a:pPr>
            <a:r>
              <a:rPr kumimoji="0" lang="en-US" altLang="zh-TW" sz="1600" b="1" i="0" u="none" strike="noStrike" kern="1200" cap="none" spc="0" normalizeH="0" baseline="0" noProof="0">
                <a:ln>
                  <a:noFill/>
                </a:ln>
                <a:solidFill>
                  <a:srgbClr val="99E0FD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ea"/>
              </a:rPr>
              <a:t>Home/SOHO</a:t>
            </a:r>
          </a:p>
        </p:txBody>
      </p:sp>
      <p:pic>
        <p:nvPicPr>
          <p:cNvPr id="25" name="圖片 24">
            <a:extLst>
              <a:ext uri="{FF2B5EF4-FFF2-40B4-BE49-F238E27FC236}">
                <a16:creationId xmlns:a16="http://schemas.microsoft.com/office/drawing/2014/main" id="{52C80068-348A-6026-0F60-590502FE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1692009"/>
            <a:ext cx="3132948" cy="2157823"/>
          </a:xfrm>
          <a:prstGeom prst="rect">
            <a:avLst/>
          </a:prstGeom>
        </p:spPr>
      </p:pic>
      <p:sp>
        <p:nvSpPr>
          <p:cNvPr id="26" name="矩形: 圓角 25">
            <a:extLst>
              <a:ext uri="{FF2B5EF4-FFF2-40B4-BE49-F238E27FC236}">
                <a16:creationId xmlns:a16="http://schemas.microsoft.com/office/drawing/2014/main" id="{C1F0E067-036E-B8BD-92F1-B8F1A70634B2}"/>
              </a:ext>
            </a:extLst>
          </p:cNvPr>
          <p:cNvSpPr/>
          <p:nvPr/>
        </p:nvSpPr>
        <p:spPr>
          <a:xfrm>
            <a:off x="6813108" y="1553320"/>
            <a:ext cx="1724566" cy="334638"/>
          </a:xfrm>
          <a:prstGeom prst="roundRect">
            <a:avLst>
              <a:gd name="adj" fmla="val 17717"/>
            </a:avLst>
          </a:prstGeom>
          <a:solidFill>
            <a:schemeClr val="tx1"/>
          </a:solidFill>
          <a:ln w="25400">
            <a:gradFill>
              <a:gsLst>
                <a:gs pos="0">
                  <a:schemeClr val="accent5">
                    <a:lumMod val="20000"/>
                    <a:lumOff val="80000"/>
                  </a:schemeClr>
                </a:gs>
                <a:gs pos="100000">
                  <a:schemeClr val="accent5">
                    <a:lumMod val="75000"/>
                  </a:schemeClr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600" b="1" i="0" u="none" strike="noStrike" kern="1200" cap="none" spc="0" normalizeH="0" baseline="0" noProof="0">
                <a:ln>
                  <a:noFill/>
                </a:ln>
                <a:solidFill>
                  <a:srgbClr val="99E0FD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Enterprise</a:t>
            </a:r>
            <a:endParaRPr kumimoji="0" lang="en-US" altLang="zh-TW" sz="1600" b="1" i="0" u="none" strike="noStrike" kern="1200" cap="none" spc="0" normalizeH="0" baseline="0" noProof="0">
              <a:ln>
                <a:noFill/>
              </a:ln>
              <a:solidFill>
                <a:srgbClr val="99E0FD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001E51C5-3E6C-F24C-98DA-F196E326AE5E}"/>
              </a:ext>
            </a:extLst>
          </p:cNvPr>
          <p:cNvSpPr/>
          <p:nvPr/>
        </p:nvSpPr>
        <p:spPr>
          <a:xfrm>
            <a:off x="9823508" y="5994703"/>
            <a:ext cx="1942981" cy="27699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ct val="70000"/>
              <a:buFontTx/>
              <a:buNone/>
              <a:tabLst/>
              <a:defRPr/>
            </a:pPr>
            <a:r>
              <a:rPr kumimoji="0" lang="en-US" altLang="zh-TW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TS-433</a:t>
            </a:r>
            <a:endParaRPr kumimoji="0" lang="zh-TW" altLang="zh-TW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ea"/>
              <a:sym typeface="+mn-lt"/>
            </a:endParaRPr>
          </a:p>
        </p:txBody>
      </p:sp>
      <p:pic>
        <p:nvPicPr>
          <p:cNvPr id="28" name="圖片 27">
            <a:extLst>
              <a:ext uri="{FF2B5EF4-FFF2-40B4-BE49-F238E27FC236}">
                <a16:creationId xmlns:a16="http://schemas.microsoft.com/office/drawing/2014/main" id="{BB472FAD-2F7B-287D-D2EE-D39BAD736115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139" y="4071107"/>
            <a:ext cx="4845854" cy="2157823"/>
          </a:xfrm>
          <a:prstGeom prst="rect">
            <a:avLst/>
          </a:prstGeom>
        </p:spPr>
      </p:pic>
      <p:sp>
        <p:nvSpPr>
          <p:cNvPr id="29" name="矩形: 圓角 28">
            <a:extLst>
              <a:ext uri="{FF2B5EF4-FFF2-40B4-BE49-F238E27FC236}">
                <a16:creationId xmlns:a16="http://schemas.microsoft.com/office/drawing/2014/main" id="{0A28D39E-E47F-2973-8966-C574D21557CF}"/>
              </a:ext>
            </a:extLst>
          </p:cNvPr>
          <p:cNvSpPr/>
          <p:nvPr/>
        </p:nvSpPr>
        <p:spPr>
          <a:xfrm>
            <a:off x="1424646" y="3936795"/>
            <a:ext cx="2500173" cy="327835"/>
          </a:xfrm>
          <a:prstGeom prst="roundRect">
            <a:avLst>
              <a:gd name="adj" fmla="val 17717"/>
            </a:avLst>
          </a:prstGeom>
          <a:solidFill>
            <a:schemeClr val="tx1"/>
          </a:solidFill>
          <a:ln w="25400">
            <a:gradFill>
              <a:gsLst>
                <a:gs pos="0">
                  <a:schemeClr val="accent5">
                    <a:lumMod val="20000"/>
                    <a:lumOff val="80000"/>
                  </a:schemeClr>
                </a:gs>
                <a:gs pos="100000">
                  <a:schemeClr val="accent5">
                    <a:lumMod val="75000"/>
                  </a:schemeClr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600" b="1" i="0" u="none" strike="noStrike" kern="1200" cap="none" spc="0" normalizeH="0" baseline="0" noProof="0">
                <a:ln>
                  <a:noFill/>
                </a:ln>
                <a:solidFill>
                  <a:srgbClr val="99E0FD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SMB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30" name="圖片 29">
            <a:extLst>
              <a:ext uri="{FF2B5EF4-FFF2-40B4-BE49-F238E27FC236}">
                <a16:creationId xmlns:a16="http://schemas.microsoft.com/office/drawing/2014/main" id="{C48BC5BF-72BE-1994-58D5-3CB8AC49CD91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139" y="1692009"/>
            <a:ext cx="5453228" cy="2157823"/>
          </a:xfrm>
          <a:prstGeom prst="rect">
            <a:avLst/>
          </a:prstGeom>
        </p:spPr>
      </p:pic>
      <p:pic>
        <p:nvPicPr>
          <p:cNvPr id="31" name="圖片 30">
            <a:extLst>
              <a:ext uri="{FF2B5EF4-FFF2-40B4-BE49-F238E27FC236}">
                <a16:creationId xmlns:a16="http://schemas.microsoft.com/office/drawing/2014/main" id="{DE8F775F-F852-320C-F59B-22F2BD2A1B46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48668" y="1692009"/>
            <a:ext cx="2277760" cy="2154598"/>
          </a:xfrm>
          <a:prstGeom prst="rect">
            <a:avLst/>
          </a:prstGeom>
        </p:spPr>
      </p:pic>
      <p:sp>
        <p:nvSpPr>
          <p:cNvPr id="32" name="矩形 31">
            <a:extLst>
              <a:ext uri="{FF2B5EF4-FFF2-40B4-BE49-F238E27FC236}">
                <a16:creationId xmlns:a16="http://schemas.microsoft.com/office/drawing/2014/main" id="{18484D16-51E9-DEF7-42D1-C175AA8DE31D}"/>
              </a:ext>
            </a:extLst>
          </p:cNvPr>
          <p:cNvSpPr/>
          <p:nvPr/>
        </p:nvSpPr>
        <p:spPr>
          <a:xfrm>
            <a:off x="6228111" y="3444976"/>
            <a:ext cx="1554374" cy="27699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ct val="70000"/>
              <a:buFontTx/>
              <a:buNone/>
              <a:tabLst/>
              <a:defRPr/>
            </a:pPr>
            <a:r>
              <a:rPr kumimoji="0" lang="zh-CN" alt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TS-h886</a:t>
            </a:r>
            <a:endParaRPr kumimoji="0" lang="zh-TW" altLang="zh-TW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ea"/>
              <a:sym typeface="+mn-lt"/>
            </a:endParaRP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B49AF85C-9835-D22C-D964-DF0A047370F1}"/>
              </a:ext>
            </a:extLst>
          </p:cNvPr>
          <p:cNvSpPr/>
          <p:nvPr/>
        </p:nvSpPr>
        <p:spPr>
          <a:xfrm>
            <a:off x="7250926" y="6089953"/>
            <a:ext cx="1790581" cy="27699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TS-462</a:t>
            </a:r>
            <a:endParaRPr kumimoji="0" lang="en-US" altLang="zh-TW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C845DD5C-251E-B2D2-C892-211BFBFE2A44}"/>
              </a:ext>
            </a:extLst>
          </p:cNvPr>
          <p:cNvSpPr/>
          <p:nvPr/>
        </p:nvSpPr>
        <p:spPr>
          <a:xfrm>
            <a:off x="9604323" y="3444976"/>
            <a:ext cx="1942981" cy="27699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ct val="70000"/>
              <a:buFontTx/>
              <a:buNone/>
              <a:tabLst/>
              <a:defRPr/>
            </a:pPr>
            <a:r>
              <a:rPr kumimoji="0" lang="en-US" altLang="zh-TW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TVS-675</a:t>
            </a:r>
            <a:endParaRPr kumimoji="0" lang="zh-TW" altLang="zh-TW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ea"/>
              <a:sym typeface="+mn-lt"/>
            </a:endParaRPr>
          </a:p>
        </p:txBody>
      </p:sp>
      <p:pic>
        <p:nvPicPr>
          <p:cNvPr id="35" name="圖片 34">
            <a:extLst>
              <a:ext uri="{FF2B5EF4-FFF2-40B4-BE49-F238E27FC236}">
                <a16:creationId xmlns:a16="http://schemas.microsoft.com/office/drawing/2014/main" id="{ABE48161-0766-6690-4E01-D29D221E95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856" y="3131132"/>
            <a:ext cx="2472524" cy="359101"/>
          </a:xfrm>
          <a:prstGeom prst="rect">
            <a:avLst/>
          </a:prstGeom>
        </p:spPr>
      </p:pic>
      <p:pic>
        <p:nvPicPr>
          <p:cNvPr id="36" name="圖片 35">
            <a:extLst>
              <a:ext uri="{FF2B5EF4-FFF2-40B4-BE49-F238E27FC236}">
                <a16:creationId xmlns:a16="http://schemas.microsoft.com/office/drawing/2014/main" id="{E27918B4-D171-DA6C-D3EC-01B8CF517C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5874" y="3131132"/>
            <a:ext cx="1932777" cy="359101"/>
          </a:xfrm>
          <a:prstGeom prst="rect">
            <a:avLst/>
          </a:prstGeom>
        </p:spPr>
      </p:pic>
      <p:pic>
        <p:nvPicPr>
          <p:cNvPr id="37" name="圖片 36">
            <a:extLst>
              <a:ext uri="{FF2B5EF4-FFF2-40B4-BE49-F238E27FC236}">
                <a16:creationId xmlns:a16="http://schemas.microsoft.com/office/drawing/2014/main" id="{4A976328-BB79-3FF8-2F50-3EEB9B2432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214" y="5715447"/>
            <a:ext cx="2080136" cy="359101"/>
          </a:xfrm>
          <a:prstGeom prst="rect">
            <a:avLst/>
          </a:prstGeom>
        </p:spPr>
      </p:pic>
      <p:pic>
        <p:nvPicPr>
          <p:cNvPr id="38" name="圖片 37">
            <a:extLst>
              <a:ext uri="{FF2B5EF4-FFF2-40B4-BE49-F238E27FC236}">
                <a16:creationId xmlns:a16="http://schemas.microsoft.com/office/drawing/2014/main" id="{FE348A89-7609-FFC7-6038-68AB8C423A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5754" y="5788744"/>
            <a:ext cx="1054653" cy="186906"/>
          </a:xfrm>
          <a:prstGeom prst="rect">
            <a:avLst/>
          </a:prstGeom>
        </p:spPr>
      </p:pic>
      <p:pic>
        <p:nvPicPr>
          <p:cNvPr id="43" name="圖片 42">
            <a:extLst>
              <a:ext uri="{FF2B5EF4-FFF2-40B4-BE49-F238E27FC236}">
                <a16:creationId xmlns:a16="http://schemas.microsoft.com/office/drawing/2014/main" id="{33D2DF4F-F2B8-E45C-AE2C-3CE6732D7C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48633" y="5749926"/>
            <a:ext cx="1492730" cy="264542"/>
          </a:xfrm>
          <a:prstGeom prst="rect">
            <a:avLst/>
          </a:prstGeom>
        </p:spPr>
      </p:pic>
      <p:sp>
        <p:nvSpPr>
          <p:cNvPr id="48" name="矩形: 圓角 47">
            <a:extLst>
              <a:ext uri="{FF2B5EF4-FFF2-40B4-BE49-F238E27FC236}">
                <a16:creationId xmlns:a16="http://schemas.microsoft.com/office/drawing/2014/main" id="{A701077C-CF7C-6B77-9668-0BD055EA2C41}"/>
              </a:ext>
            </a:extLst>
          </p:cNvPr>
          <p:cNvSpPr/>
          <p:nvPr/>
        </p:nvSpPr>
        <p:spPr>
          <a:xfrm>
            <a:off x="2281896" y="1553320"/>
            <a:ext cx="1724566" cy="334638"/>
          </a:xfrm>
          <a:prstGeom prst="roundRect">
            <a:avLst>
              <a:gd name="adj" fmla="val 17717"/>
            </a:avLst>
          </a:prstGeom>
          <a:solidFill>
            <a:schemeClr val="tx1"/>
          </a:solidFill>
          <a:ln w="25400">
            <a:gradFill>
              <a:gsLst>
                <a:gs pos="0">
                  <a:schemeClr val="accent5">
                    <a:lumMod val="20000"/>
                    <a:lumOff val="80000"/>
                  </a:schemeClr>
                </a:gs>
                <a:gs pos="100000">
                  <a:schemeClr val="accent5">
                    <a:lumMod val="75000"/>
                  </a:schemeClr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600" b="1" i="0" u="none" strike="noStrike" kern="1200" cap="none" spc="0" normalizeH="0" baseline="0" noProof="0">
                <a:ln>
                  <a:noFill/>
                </a:ln>
                <a:solidFill>
                  <a:srgbClr val="99E0FD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SMB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9" name="矩形 48">
            <a:extLst>
              <a:ext uri="{FF2B5EF4-FFF2-40B4-BE49-F238E27FC236}">
                <a16:creationId xmlns:a16="http://schemas.microsoft.com/office/drawing/2014/main" id="{FC940E54-7850-3743-37AA-F273A781D27F}"/>
              </a:ext>
            </a:extLst>
          </p:cNvPr>
          <p:cNvSpPr/>
          <p:nvPr/>
        </p:nvSpPr>
        <p:spPr>
          <a:xfrm>
            <a:off x="1044308" y="3444976"/>
            <a:ext cx="1018613" cy="27699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ct val="70000"/>
              <a:buFontTx/>
              <a:buNone/>
              <a:tabLst/>
              <a:defRPr/>
            </a:pPr>
            <a:r>
              <a:rPr kumimoji="0" lang="en-US" altLang="zh-TW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TS-873A</a:t>
            </a:r>
            <a:endParaRPr kumimoji="0" lang="zh-TW" altLang="zh-TW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ea"/>
              <a:sym typeface="+mn-lt"/>
            </a:endParaRPr>
          </a:p>
        </p:txBody>
      </p:sp>
      <p:sp>
        <p:nvSpPr>
          <p:cNvPr id="50" name="矩形 49">
            <a:extLst>
              <a:ext uri="{FF2B5EF4-FFF2-40B4-BE49-F238E27FC236}">
                <a16:creationId xmlns:a16="http://schemas.microsoft.com/office/drawing/2014/main" id="{F365677F-F895-EB6F-4483-1EB9ECBF470D}"/>
              </a:ext>
            </a:extLst>
          </p:cNvPr>
          <p:cNvSpPr/>
          <p:nvPr/>
        </p:nvSpPr>
        <p:spPr>
          <a:xfrm>
            <a:off x="3024452" y="3444976"/>
            <a:ext cx="1018613" cy="27699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ct val="70000"/>
              <a:buFontTx/>
              <a:buNone/>
              <a:tabLst/>
              <a:defRPr/>
            </a:pPr>
            <a:r>
              <a:rPr kumimoji="0" lang="en-US" altLang="zh-TW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TS-673A</a:t>
            </a:r>
            <a:endParaRPr kumimoji="0" lang="zh-TW" altLang="zh-TW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ea"/>
              <a:sym typeface="+mn-lt"/>
            </a:endParaRPr>
          </a:p>
        </p:txBody>
      </p:sp>
      <p:sp>
        <p:nvSpPr>
          <p:cNvPr id="51" name="矩形 50">
            <a:extLst>
              <a:ext uri="{FF2B5EF4-FFF2-40B4-BE49-F238E27FC236}">
                <a16:creationId xmlns:a16="http://schemas.microsoft.com/office/drawing/2014/main" id="{3C0860EC-B645-ED6F-EC41-B8775B3E2150}"/>
              </a:ext>
            </a:extLst>
          </p:cNvPr>
          <p:cNvSpPr/>
          <p:nvPr/>
        </p:nvSpPr>
        <p:spPr>
          <a:xfrm>
            <a:off x="4572099" y="3444976"/>
            <a:ext cx="1018613" cy="27699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ct val="70000"/>
              <a:buFontTx/>
              <a:buNone/>
              <a:tabLst/>
              <a:defRPr/>
            </a:pPr>
            <a:r>
              <a:rPr kumimoji="0" lang="en-US" altLang="zh-TW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TS-473A</a:t>
            </a:r>
            <a:endParaRPr kumimoji="0" lang="zh-TW" altLang="zh-TW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ea"/>
              <a:sym typeface="+mn-lt"/>
            </a:endParaRPr>
          </a:p>
        </p:txBody>
      </p:sp>
      <p:pic>
        <p:nvPicPr>
          <p:cNvPr id="52" name="圖片 51">
            <a:extLst>
              <a:ext uri="{FF2B5EF4-FFF2-40B4-BE49-F238E27FC236}">
                <a16:creationId xmlns:a16="http://schemas.microsoft.com/office/drawing/2014/main" id="{5BE64183-9FAE-F659-A406-DC172F1A2C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6854" y="3131132"/>
            <a:ext cx="1414123" cy="359101"/>
          </a:xfrm>
          <a:prstGeom prst="rect">
            <a:avLst/>
          </a:prstGeom>
        </p:spPr>
      </p:pic>
      <p:pic>
        <p:nvPicPr>
          <p:cNvPr id="53" name="圖片 52">
            <a:extLst>
              <a:ext uri="{FF2B5EF4-FFF2-40B4-BE49-F238E27FC236}">
                <a16:creationId xmlns:a16="http://schemas.microsoft.com/office/drawing/2014/main" id="{A27296E5-A3A7-E2E2-A1A7-613888C674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0824" y="2133060"/>
            <a:ext cx="2111021" cy="1319623"/>
          </a:xfrm>
          <a:prstGeom prst="rect">
            <a:avLst/>
          </a:prstGeom>
        </p:spPr>
      </p:pic>
      <p:pic>
        <p:nvPicPr>
          <p:cNvPr id="56" name="圖片 55">
            <a:extLst>
              <a:ext uri="{FF2B5EF4-FFF2-40B4-BE49-F238E27FC236}">
                <a16:creationId xmlns:a16="http://schemas.microsoft.com/office/drawing/2014/main" id="{04CA41D3-A808-40D9-DAAF-C0142B71CA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53210" y="2134363"/>
            <a:ext cx="2131598" cy="1332485"/>
          </a:xfrm>
          <a:prstGeom prst="rect">
            <a:avLst/>
          </a:prstGeom>
        </p:spPr>
      </p:pic>
      <p:pic>
        <p:nvPicPr>
          <p:cNvPr id="58" name="圖片 57">
            <a:extLst>
              <a:ext uri="{FF2B5EF4-FFF2-40B4-BE49-F238E27FC236}">
                <a16:creationId xmlns:a16="http://schemas.microsoft.com/office/drawing/2014/main" id="{5CFB87BB-B346-9053-F36C-6B01C31C5A51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27217" y="2145537"/>
            <a:ext cx="2091061" cy="1307146"/>
          </a:xfrm>
          <a:prstGeom prst="rect">
            <a:avLst/>
          </a:prstGeom>
        </p:spPr>
      </p:pic>
      <p:grpSp>
        <p:nvGrpSpPr>
          <p:cNvPr id="63" name="群組 62">
            <a:extLst>
              <a:ext uri="{FF2B5EF4-FFF2-40B4-BE49-F238E27FC236}">
                <a16:creationId xmlns:a16="http://schemas.microsoft.com/office/drawing/2014/main" id="{F9342E41-94C2-38EB-8A0A-53C74000C136}"/>
              </a:ext>
            </a:extLst>
          </p:cNvPr>
          <p:cNvGrpSpPr/>
          <p:nvPr/>
        </p:nvGrpSpPr>
        <p:grpSpPr>
          <a:xfrm>
            <a:off x="9512157" y="2131924"/>
            <a:ext cx="2127313" cy="1367176"/>
            <a:chOff x="6143302" y="2095897"/>
            <a:chExt cx="2127313" cy="1367176"/>
          </a:xfrm>
        </p:grpSpPr>
        <p:pic>
          <p:nvPicPr>
            <p:cNvPr id="64" name="圖片 63">
              <a:extLst>
                <a:ext uri="{FF2B5EF4-FFF2-40B4-BE49-F238E27FC236}">
                  <a16:creationId xmlns:a16="http://schemas.microsoft.com/office/drawing/2014/main" id="{8DA0CEA6-3E82-8657-4454-41BE59D8041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55030" y="3103972"/>
              <a:ext cx="1903856" cy="359101"/>
            </a:xfrm>
            <a:prstGeom prst="rect">
              <a:avLst/>
            </a:prstGeom>
          </p:spPr>
        </p:pic>
        <p:pic>
          <p:nvPicPr>
            <p:cNvPr id="70" name="圖片 69">
              <a:extLst>
                <a:ext uri="{FF2B5EF4-FFF2-40B4-BE49-F238E27FC236}">
                  <a16:creationId xmlns:a16="http://schemas.microsoft.com/office/drawing/2014/main" id="{206B2892-8A46-A121-8192-D7CC3A3A4E7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143302" y="2095897"/>
              <a:ext cx="2127313" cy="1329807"/>
            </a:xfrm>
            <a:prstGeom prst="rect">
              <a:avLst/>
            </a:prstGeom>
          </p:spPr>
        </p:pic>
      </p:grpSp>
      <p:sp>
        <p:nvSpPr>
          <p:cNvPr id="72" name="矩形 71">
            <a:extLst>
              <a:ext uri="{FF2B5EF4-FFF2-40B4-BE49-F238E27FC236}">
                <a16:creationId xmlns:a16="http://schemas.microsoft.com/office/drawing/2014/main" id="{38150375-E678-7272-EC63-417E4D46BA26}"/>
              </a:ext>
            </a:extLst>
          </p:cNvPr>
          <p:cNvSpPr/>
          <p:nvPr/>
        </p:nvSpPr>
        <p:spPr>
          <a:xfrm>
            <a:off x="950753" y="6068924"/>
            <a:ext cx="1018613" cy="27699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TBS-464</a:t>
            </a:r>
            <a:endParaRPr kumimoji="0" lang="en-US" altLang="zh-TW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5" name="矩形 74">
            <a:extLst>
              <a:ext uri="{FF2B5EF4-FFF2-40B4-BE49-F238E27FC236}">
                <a16:creationId xmlns:a16="http://schemas.microsoft.com/office/drawing/2014/main" id="{617233D3-1587-F11E-249D-509957556792}"/>
              </a:ext>
            </a:extLst>
          </p:cNvPr>
          <p:cNvSpPr/>
          <p:nvPr/>
        </p:nvSpPr>
        <p:spPr>
          <a:xfrm>
            <a:off x="6095899" y="6133248"/>
            <a:ext cx="1018613" cy="27699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ct val="70000"/>
              <a:buFontTx/>
              <a:buNone/>
              <a:tabLst/>
              <a:defRPr/>
            </a:pPr>
            <a:r>
              <a:rPr kumimoji="0" lang="zh-CN" alt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TS-364</a:t>
            </a:r>
            <a:endParaRPr kumimoji="0" lang="zh-TW" altLang="zh-TW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ea"/>
              <a:sym typeface="+mn-lt"/>
            </a:endParaRPr>
          </a:p>
        </p:txBody>
      </p:sp>
      <p:sp>
        <p:nvSpPr>
          <p:cNvPr id="77" name="矩形: 圓角 76">
            <a:extLst>
              <a:ext uri="{FF2B5EF4-FFF2-40B4-BE49-F238E27FC236}">
                <a16:creationId xmlns:a16="http://schemas.microsoft.com/office/drawing/2014/main" id="{D1B6B2DD-D30D-024F-D396-2EF77CD214EB}"/>
              </a:ext>
            </a:extLst>
          </p:cNvPr>
          <p:cNvSpPr/>
          <p:nvPr/>
        </p:nvSpPr>
        <p:spPr>
          <a:xfrm>
            <a:off x="9756793" y="1555841"/>
            <a:ext cx="1638040" cy="334638"/>
          </a:xfrm>
          <a:prstGeom prst="roundRect">
            <a:avLst>
              <a:gd name="adj" fmla="val 17717"/>
            </a:avLst>
          </a:prstGeom>
          <a:solidFill>
            <a:schemeClr val="tx1"/>
          </a:solidFill>
          <a:ln w="25400">
            <a:gradFill>
              <a:gsLst>
                <a:gs pos="0">
                  <a:schemeClr val="accent5">
                    <a:lumMod val="20000"/>
                    <a:lumOff val="80000"/>
                  </a:schemeClr>
                </a:gs>
                <a:gs pos="100000">
                  <a:schemeClr val="accent5">
                    <a:lumMod val="75000"/>
                  </a:schemeClr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600" b="1" i="0" u="none" strike="noStrike" kern="1200" cap="none" spc="0" normalizeH="0" baseline="0" noProof="0">
                <a:ln>
                  <a:noFill/>
                </a:ln>
                <a:solidFill>
                  <a:srgbClr val="99E0FD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SMB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pSp>
        <p:nvGrpSpPr>
          <p:cNvPr id="79" name="群組 78">
            <a:extLst>
              <a:ext uri="{FF2B5EF4-FFF2-40B4-BE49-F238E27FC236}">
                <a16:creationId xmlns:a16="http://schemas.microsoft.com/office/drawing/2014/main" id="{A2DF4A8E-7BA4-8439-38A5-C6F61BB8B960}"/>
              </a:ext>
            </a:extLst>
          </p:cNvPr>
          <p:cNvGrpSpPr/>
          <p:nvPr/>
        </p:nvGrpSpPr>
        <p:grpSpPr>
          <a:xfrm>
            <a:off x="5959768" y="2125089"/>
            <a:ext cx="2091061" cy="1375640"/>
            <a:chOff x="5826525" y="2125089"/>
            <a:chExt cx="2091061" cy="1375640"/>
          </a:xfrm>
        </p:grpSpPr>
        <p:pic>
          <p:nvPicPr>
            <p:cNvPr id="80" name="圖片 79">
              <a:extLst>
                <a:ext uri="{FF2B5EF4-FFF2-40B4-BE49-F238E27FC236}">
                  <a16:creationId xmlns:a16="http://schemas.microsoft.com/office/drawing/2014/main" id="{59E24B63-7695-8049-C07A-C1BA9C5917E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00565" y="3141628"/>
              <a:ext cx="1942981" cy="359101"/>
            </a:xfrm>
            <a:prstGeom prst="rect">
              <a:avLst/>
            </a:prstGeom>
          </p:spPr>
        </p:pic>
        <p:pic>
          <p:nvPicPr>
            <p:cNvPr id="81" name="圖片 80">
              <a:extLst>
                <a:ext uri="{FF2B5EF4-FFF2-40B4-BE49-F238E27FC236}">
                  <a16:creationId xmlns:a16="http://schemas.microsoft.com/office/drawing/2014/main" id="{9C56D792-ABCF-B32D-47A6-B9A221B848C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826525" y="2125089"/>
              <a:ext cx="2091061" cy="1307145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88" name="矩形 87">
            <a:extLst>
              <a:ext uri="{FF2B5EF4-FFF2-40B4-BE49-F238E27FC236}">
                <a16:creationId xmlns:a16="http://schemas.microsoft.com/office/drawing/2014/main" id="{6E60646D-7426-CDC1-2734-5B0509F4C830}"/>
              </a:ext>
            </a:extLst>
          </p:cNvPr>
          <p:cNvSpPr/>
          <p:nvPr/>
        </p:nvSpPr>
        <p:spPr>
          <a:xfrm>
            <a:off x="7675391" y="3444976"/>
            <a:ext cx="1554374" cy="27699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ct val="70000"/>
              <a:buFontTx/>
              <a:buNone/>
              <a:tabLst/>
              <a:defRPr/>
            </a:pPr>
            <a:r>
              <a:rPr kumimoji="0" lang="zh-CN" alt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TS-h686</a:t>
            </a:r>
            <a:endParaRPr kumimoji="0" lang="zh-TW" altLang="zh-TW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ea"/>
              <a:sym typeface="+mn-lt"/>
            </a:endParaRPr>
          </a:p>
        </p:txBody>
      </p:sp>
      <p:grpSp>
        <p:nvGrpSpPr>
          <p:cNvPr id="89" name="群組 88">
            <a:extLst>
              <a:ext uri="{FF2B5EF4-FFF2-40B4-BE49-F238E27FC236}">
                <a16:creationId xmlns:a16="http://schemas.microsoft.com/office/drawing/2014/main" id="{E6D97F41-407D-6CEC-3437-7D9F826870BD}"/>
              </a:ext>
            </a:extLst>
          </p:cNvPr>
          <p:cNvGrpSpPr/>
          <p:nvPr/>
        </p:nvGrpSpPr>
        <p:grpSpPr>
          <a:xfrm>
            <a:off x="7426575" y="2146269"/>
            <a:ext cx="2052006" cy="1307180"/>
            <a:chOff x="7426575" y="2146269"/>
            <a:chExt cx="2052006" cy="1307180"/>
          </a:xfrm>
        </p:grpSpPr>
        <p:pic>
          <p:nvPicPr>
            <p:cNvPr id="90" name="圖片 89">
              <a:extLst>
                <a:ext uri="{FF2B5EF4-FFF2-40B4-BE49-F238E27FC236}">
                  <a16:creationId xmlns:a16="http://schemas.microsoft.com/office/drawing/2014/main" id="{92CA0379-2ABB-F487-3E5B-4D2F842B20C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706213" y="3188907"/>
              <a:ext cx="1492730" cy="264542"/>
            </a:xfrm>
            <a:prstGeom prst="rect">
              <a:avLst/>
            </a:prstGeom>
          </p:spPr>
        </p:pic>
        <p:pic>
          <p:nvPicPr>
            <p:cNvPr id="91" name="圖片 90">
              <a:extLst>
                <a:ext uri="{FF2B5EF4-FFF2-40B4-BE49-F238E27FC236}">
                  <a16:creationId xmlns:a16="http://schemas.microsoft.com/office/drawing/2014/main" id="{DE130484-18CF-3E57-B3E0-DAE8CC45A8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426575" y="2146269"/>
              <a:ext cx="2052006" cy="1282731"/>
            </a:xfrm>
            <a:prstGeom prst="rect">
              <a:avLst/>
            </a:prstGeom>
          </p:spPr>
        </p:pic>
      </p:grpSp>
      <p:sp>
        <p:nvSpPr>
          <p:cNvPr id="92" name="矩形 91">
            <a:extLst>
              <a:ext uri="{FF2B5EF4-FFF2-40B4-BE49-F238E27FC236}">
                <a16:creationId xmlns:a16="http://schemas.microsoft.com/office/drawing/2014/main" id="{B0FE53B5-8A70-C407-6C0B-A088E8678A3E}"/>
              </a:ext>
            </a:extLst>
          </p:cNvPr>
          <p:cNvSpPr/>
          <p:nvPr/>
        </p:nvSpPr>
        <p:spPr>
          <a:xfrm>
            <a:off x="8691377" y="6069542"/>
            <a:ext cx="1333072" cy="27699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TS-262</a:t>
            </a:r>
            <a:endParaRPr kumimoji="0" lang="en-US" altLang="zh-TW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93" name="圖片 92">
            <a:extLst>
              <a:ext uri="{FF2B5EF4-FFF2-40B4-BE49-F238E27FC236}">
                <a16:creationId xmlns:a16="http://schemas.microsoft.com/office/drawing/2014/main" id="{9C77CC4D-DC51-EABC-C1AB-072481473B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8226" y="5788744"/>
            <a:ext cx="1054653" cy="186906"/>
          </a:xfrm>
          <a:prstGeom prst="rect">
            <a:avLst/>
          </a:prstGeom>
        </p:spPr>
      </p:pic>
      <p:pic>
        <p:nvPicPr>
          <p:cNvPr id="94" name="圖片 93">
            <a:extLst>
              <a:ext uri="{FF2B5EF4-FFF2-40B4-BE49-F238E27FC236}">
                <a16:creationId xmlns:a16="http://schemas.microsoft.com/office/drawing/2014/main" id="{1FA728FB-1CBA-3EDC-65FD-6ABA161B90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2892" y="5788744"/>
            <a:ext cx="1054653" cy="186906"/>
          </a:xfrm>
          <a:prstGeom prst="rect">
            <a:avLst/>
          </a:prstGeom>
        </p:spPr>
      </p:pic>
      <p:pic>
        <p:nvPicPr>
          <p:cNvPr id="95" name="圖片 94">
            <a:extLst>
              <a:ext uri="{FF2B5EF4-FFF2-40B4-BE49-F238E27FC236}">
                <a16:creationId xmlns:a16="http://schemas.microsoft.com/office/drawing/2014/main" id="{4D7F60ED-1971-BB72-FB38-9DC4FB289B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0101" y="5806521"/>
            <a:ext cx="1314449" cy="264542"/>
          </a:xfrm>
          <a:prstGeom prst="rect">
            <a:avLst/>
          </a:prstGeom>
        </p:spPr>
      </p:pic>
      <p:sp>
        <p:nvSpPr>
          <p:cNvPr id="96" name="矩形 95">
            <a:extLst>
              <a:ext uri="{FF2B5EF4-FFF2-40B4-BE49-F238E27FC236}">
                <a16:creationId xmlns:a16="http://schemas.microsoft.com/office/drawing/2014/main" id="{2AC2696F-A4C2-7EB6-54F8-D44A6006BFCA}"/>
              </a:ext>
            </a:extLst>
          </p:cNvPr>
          <p:cNvSpPr/>
          <p:nvPr/>
        </p:nvSpPr>
        <p:spPr>
          <a:xfrm>
            <a:off x="2112011" y="6070159"/>
            <a:ext cx="1790581" cy="27699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TS-453E</a:t>
            </a:r>
            <a:endParaRPr kumimoji="0" lang="en-US" altLang="zh-TW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97" name="矩形 96">
            <a:extLst>
              <a:ext uri="{FF2B5EF4-FFF2-40B4-BE49-F238E27FC236}">
                <a16:creationId xmlns:a16="http://schemas.microsoft.com/office/drawing/2014/main" id="{0C82A2D2-7669-DBC7-AC52-A8857798AFF6}"/>
              </a:ext>
            </a:extLst>
          </p:cNvPr>
          <p:cNvSpPr/>
          <p:nvPr/>
        </p:nvSpPr>
        <p:spPr>
          <a:xfrm>
            <a:off x="3429430" y="6090569"/>
            <a:ext cx="1790581" cy="27699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TS-253E</a:t>
            </a:r>
            <a:endParaRPr kumimoji="0" lang="en-US" altLang="zh-TW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98" name="圖片 19" descr="一張含有 文字, 室內, 電子用品 的圖片&#10;&#10;自動產生的描述">
            <a:extLst>
              <a:ext uri="{FF2B5EF4-FFF2-40B4-BE49-F238E27FC236}">
                <a16:creationId xmlns:a16="http://schemas.microsoft.com/office/drawing/2014/main" id="{4C0A6DE1-C620-9984-84A4-4A8E976AAB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69900" y="4631947"/>
            <a:ext cx="2232314" cy="1403077"/>
          </a:xfrm>
          <a:prstGeom prst="rect">
            <a:avLst/>
          </a:prstGeom>
        </p:spPr>
      </p:pic>
      <p:pic>
        <p:nvPicPr>
          <p:cNvPr id="99" name="圖片 12" descr="一張含有 文字, 電子用品, 室內, 投影機 的圖片&#10;&#10;自動產生的描述">
            <a:extLst>
              <a:ext uri="{FF2B5EF4-FFF2-40B4-BE49-F238E27FC236}">
                <a16:creationId xmlns:a16="http://schemas.microsoft.com/office/drawing/2014/main" id="{CA3E28FD-A93B-2F90-1767-DC28099CF50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30696" y="5244317"/>
            <a:ext cx="1634837" cy="1022078"/>
          </a:xfrm>
          <a:prstGeom prst="rect">
            <a:avLst/>
          </a:prstGeom>
        </p:spPr>
      </p:pic>
      <p:pic>
        <p:nvPicPr>
          <p:cNvPr id="100" name="圖片 99">
            <a:extLst>
              <a:ext uri="{FF2B5EF4-FFF2-40B4-BE49-F238E27FC236}">
                <a16:creationId xmlns:a16="http://schemas.microsoft.com/office/drawing/2014/main" id="{5C44AB7A-D8E6-DB57-D2CC-3D289329B5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0114" y="5806521"/>
            <a:ext cx="1070639" cy="264542"/>
          </a:xfrm>
          <a:prstGeom prst="rect">
            <a:avLst/>
          </a:prstGeom>
        </p:spPr>
      </p:pic>
      <p:pic>
        <p:nvPicPr>
          <p:cNvPr id="101" name="圖片 18" descr="一張含有 文字, 黑色, 電子用品 的圖片&#10;&#10;自動產生的描述">
            <a:extLst>
              <a:ext uri="{FF2B5EF4-FFF2-40B4-BE49-F238E27FC236}">
                <a16:creationId xmlns:a16="http://schemas.microsoft.com/office/drawing/2014/main" id="{5A666525-80EA-32C5-DD6F-4EF8061AA5B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227178" y="4631946"/>
            <a:ext cx="2249632" cy="1403078"/>
          </a:xfrm>
          <a:prstGeom prst="rect">
            <a:avLst/>
          </a:prstGeom>
        </p:spPr>
      </p:pic>
      <p:pic>
        <p:nvPicPr>
          <p:cNvPr id="102" name="圖片 8" descr="一張含有 文字 的圖片&#10;&#10;自動產生的描述">
            <a:extLst>
              <a:ext uri="{FF2B5EF4-FFF2-40B4-BE49-F238E27FC236}">
                <a16:creationId xmlns:a16="http://schemas.microsoft.com/office/drawing/2014/main" id="{9C77D8AC-A111-7C68-D135-B3B534791E8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218372" y="4580216"/>
            <a:ext cx="2248061" cy="1416633"/>
          </a:xfrm>
          <a:prstGeom prst="rect">
            <a:avLst/>
          </a:prstGeom>
        </p:spPr>
      </p:pic>
      <p:pic>
        <p:nvPicPr>
          <p:cNvPr id="103" name="圖片 8" descr="一張含有 文字 的圖片&#10;&#10;自動產生的描述">
            <a:extLst>
              <a:ext uri="{FF2B5EF4-FFF2-40B4-BE49-F238E27FC236}">
                <a16:creationId xmlns:a16="http://schemas.microsoft.com/office/drawing/2014/main" id="{2E76A530-E9EA-DB2F-5547-E80FD250DF7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909847" y="4599982"/>
            <a:ext cx="2223655" cy="1377100"/>
          </a:xfrm>
          <a:prstGeom prst="rect">
            <a:avLst/>
          </a:prstGeom>
        </p:spPr>
      </p:pic>
      <p:pic>
        <p:nvPicPr>
          <p:cNvPr id="104" name="圖片 15" descr="一張含有 文字 的圖片&#10;&#10;自動產生的描述">
            <a:extLst>
              <a:ext uri="{FF2B5EF4-FFF2-40B4-BE49-F238E27FC236}">
                <a16:creationId xmlns:a16="http://schemas.microsoft.com/office/drawing/2014/main" id="{8DDCA4B9-0AE6-AA07-B0E7-32C47BB1C5E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408468" y="4586993"/>
            <a:ext cx="2283418" cy="1403078"/>
          </a:xfrm>
          <a:prstGeom prst="rect">
            <a:avLst/>
          </a:prstGeom>
        </p:spPr>
      </p:pic>
      <p:pic>
        <p:nvPicPr>
          <p:cNvPr id="105" name="圖片 16">
            <a:extLst>
              <a:ext uri="{FF2B5EF4-FFF2-40B4-BE49-F238E27FC236}">
                <a16:creationId xmlns:a16="http://schemas.microsoft.com/office/drawing/2014/main" id="{6322D121-86D9-1DF4-82F5-E56D3B53FF73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22073" r="22073" b="697"/>
          <a:stretch/>
        </p:blipFill>
        <p:spPr>
          <a:xfrm>
            <a:off x="10168568" y="4579411"/>
            <a:ext cx="1265920" cy="1418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1587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8B25F29-681D-4609-BF06-5BD411060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975" y="306715"/>
            <a:ext cx="11685563" cy="707886"/>
          </a:xfr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10GbE</a:t>
            </a:r>
            <a:r>
              <a:rPr lang="en-US" dirty="0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 </a:t>
            </a:r>
            <a:r>
              <a:rPr lang="ja-JP" altLang="en-US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を搭載したタワー型</a:t>
            </a:r>
            <a:r>
              <a:rPr lang="en-US" dirty="0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 NAS</a:t>
            </a:r>
            <a:endParaRPr 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8F8FC79D-F419-48AB-3088-55B05A27BF50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3597" y="4562754"/>
            <a:ext cx="3598333" cy="1390851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615C88DE-1320-3CB6-1A05-6D6B15C2B267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3597" y="1889080"/>
            <a:ext cx="10439399" cy="1705682"/>
          </a:xfrm>
          <a:prstGeom prst="rect">
            <a:avLst/>
          </a:prstGeom>
        </p:spPr>
      </p:pic>
      <p:sp>
        <p:nvSpPr>
          <p:cNvPr id="10" name="矩形: 圓角 9">
            <a:extLst>
              <a:ext uri="{FF2B5EF4-FFF2-40B4-BE49-F238E27FC236}">
                <a16:creationId xmlns:a16="http://schemas.microsoft.com/office/drawing/2014/main" id="{7E7DADB4-F6C6-89C6-65C7-8D3C52088395}"/>
              </a:ext>
            </a:extLst>
          </p:cNvPr>
          <p:cNvSpPr/>
          <p:nvPr/>
        </p:nvSpPr>
        <p:spPr>
          <a:xfrm>
            <a:off x="835917" y="1635832"/>
            <a:ext cx="10583280" cy="461327"/>
          </a:xfrm>
          <a:prstGeom prst="roundRect">
            <a:avLst>
              <a:gd name="adj" fmla="val 13074"/>
            </a:avLst>
          </a:prstGeom>
          <a:solidFill>
            <a:schemeClr val="tx1"/>
          </a:solidFill>
          <a:ln w="25400">
            <a:gradFill>
              <a:gsLst>
                <a:gs pos="0">
                  <a:schemeClr val="accent5">
                    <a:lumMod val="20000"/>
                    <a:lumOff val="80000"/>
                  </a:schemeClr>
                </a:gs>
                <a:gs pos="100000">
                  <a:schemeClr val="accent5">
                    <a:lumMod val="75000"/>
                  </a:schemeClr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ct val="100000"/>
              <a:buFontTx/>
              <a:buNone/>
              <a:tabLst/>
              <a:defRPr/>
            </a:pPr>
            <a:endParaRPr kumimoji="0" lang="en-US" altLang="zh-CN" sz="1700" b="1" i="0" u="none" strike="noStrike" kern="1200" cap="none" spc="0" normalizeH="0" baseline="0" noProof="0">
              <a:ln>
                <a:noFill/>
              </a:ln>
              <a:solidFill>
                <a:srgbClr val="99E0FD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ea"/>
              <a:sym typeface="+mn-lt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7A9F8704-EBC2-3E33-C6BF-5EBAD23E1669}"/>
              </a:ext>
            </a:extLst>
          </p:cNvPr>
          <p:cNvSpPr/>
          <p:nvPr/>
        </p:nvSpPr>
        <p:spPr>
          <a:xfrm>
            <a:off x="1967148" y="1647801"/>
            <a:ext cx="2837360" cy="4321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r>
              <a:rPr lang="en-US" altLang="zh-CN" sz="2000" b="1" dirty="0">
                <a:solidFill>
                  <a:srgbClr val="99E0FD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10GbE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99E0FD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 BASE-T</a:t>
            </a:r>
            <a:r>
              <a:rPr lang="en-US" sz="2000" b="1" dirty="0">
                <a:solidFill>
                  <a:srgbClr val="31FBD5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+mn-lt"/>
              </a:rPr>
              <a:t> </a:t>
            </a:r>
            <a:r>
              <a:rPr lang="en-US" sz="2000" b="1" dirty="0" err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+mn-lt"/>
              </a:rPr>
              <a:t>搭載</a:t>
            </a:r>
            <a:endParaRPr lang="en-US" sz="2000" dirty="0" err="1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+mn-lt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CD260F5C-D4F1-7002-4FDD-0365C747D5CE}"/>
              </a:ext>
            </a:extLst>
          </p:cNvPr>
          <p:cNvSpPr/>
          <p:nvPr/>
        </p:nvSpPr>
        <p:spPr>
          <a:xfrm>
            <a:off x="7413229" y="1647801"/>
            <a:ext cx="2837360" cy="4321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r>
              <a:rPr lang="en-US" altLang="zh-CN" sz="2000" b="1" dirty="0">
                <a:solidFill>
                  <a:srgbClr val="99E0FD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10GbE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99E0FD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 SFP+</a:t>
            </a:r>
            <a:r>
              <a:rPr lang="en-US" sz="2000" b="1" dirty="0">
                <a:solidFill>
                  <a:srgbClr val="31FBD5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+mn-lt"/>
              </a:rPr>
              <a:t> </a:t>
            </a:r>
            <a:r>
              <a:rPr lang="en-US" sz="2000" b="1" dirty="0" err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+mn-lt"/>
              </a:rPr>
              <a:t>搭載</a:t>
            </a:r>
            <a:endParaRPr kumimoji="0" lang="en-US" altLang="zh-CN" sz="2000" b="1" i="0" u="none" strike="noStrike" kern="1200" cap="none" spc="0" normalizeH="0" baseline="0" noProof="0" dirty="0" err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ea"/>
              <a:sym typeface="+mn-lt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B296CB3E-DBDD-A4F6-2771-D63CDDEB63AE}"/>
              </a:ext>
            </a:extLst>
          </p:cNvPr>
          <p:cNvSpPr/>
          <p:nvPr/>
        </p:nvSpPr>
        <p:spPr>
          <a:xfrm>
            <a:off x="5778610" y="1642704"/>
            <a:ext cx="689372" cy="4321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｜</a:t>
            </a:r>
            <a:endParaRPr kumimoji="0" lang="en-US" altLang="zh-CN" sz="20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ea"/>
              <a:sym typeface="+mn-lt"/>
            </a:endParaRPr>
          </a:p>
        </p:txBody>
      </p:sp>
      <p:pic>
        <p:nvPicPr>
          <p:cNvPr id="18" name="圖片 17">
            <a:extLst>
              <a:ext uri="{FF2B5EF4-FFF2-40B4-BE49-F238E27FC236}">
                <a16:creationId xmlns:a16="http://schemas.microsoft.com/office/drawing/2014/main" id="{7CE66019-CA54-0151-CA87-AC8A6761895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3171" y="2212362"/>
            <a:ext cx="1559136" cy="140308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0" name="圖片 19" descr="一張含有 電子用品, 室內, 監視器, 坐 的圖片&#10;&#10;自動產生的描述">
            <a:extLst>
              <a:ext uri="{FF2B5EF4-FFF2-40B4-BE49-F238E27FC236}">
                <a16:creationId xmlns:a16="http://schemas.microsoft.com/office/drawing/2014/main" id="{4E9707CB-66A3-5B7E-9BE3-CA0F2EE0105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90734" y="2326965"/>
            <a:ext cx="2100213" cy="123768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4" name="圖片 23" descr="一張含有 監視器, 電腦, 坐, 顯示 的圖片&#10;&#10;自動產生的描述">
            <a:extLst>
              <a:ext uri="{FF2B5EF4-FFF2-40B4-BE49-F238E27FC236}">
                <a16:creationId xmlns:a16="http://schemas.microsoft.com/office/drawing/2014/main" id="{239F3398-506D-858F-3132-31F25612F9E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1848" y="2281651"/>
            <a:ext cx="2124921" cy="132831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7" name="圖片 26">
            <a:extLst>
              <a:ext uri="{FF2B5EF4-FFF2-40B4-BE49-F238E27FC236}">
                <a16:creationId xmlns:a16="http://schemas.microsoft.com/office/drawing/2014/main" id="{6B3CCAD2-E4FE-10F2-9560-609FF72DF43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25522" y="2266451"/>
            <a:ext cx="2124921" cy="132831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9" name="矩形 28">
            <a:extLst>
              <a:ext uri="{FF2B5EF4-FFF2-40B4-BE49-F238E27FC236}">
                <a16:creationId xmlns:a16="http://schemas.microsoft.com/office/drawing/2014/main" id="{A6406B4E-B4CC-4DD4-67E8-69065E811DD2}"/>
              </a:ext>
            </a:extLst>
          </p:cNvPr>
          <p:cNvSpPr/>
          <p:nvPr/>
        </p:nvSpPr>
        <p:spPr>
          <a:xfrm>
            <a:off x="6673203" y="3639892"/>
            <a:ext cx="2083565" cy="284693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ct val="70000"/>
              <a:buFontTx/>
              <a:buNone/>
              <a:tabLst/>
              <a:defRPr/>
            </a:pPr>
            <a:r>
              <a:rPr kumimoji="0" lang="zh-CN" altLang="en-US" sz="125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TS-832PX</a:t>
            </a:r>
            <a:endParaRPr kumimoji="0" lang="zh-TW" altLang="en-US" sz="125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ea"/>
              <a:sym typeface="+mn-lt"/>
            </a:endParaRPr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1CC89428-0E0D-EF59-EB74-D50F99F50ABC}"/>
              </a:ext>
            </a:extLst>
          </p:cNvPr>
          <p:cNvSpPr/>
          <p:nvPr/>
        </p:nvSpPr>
        <p:spPr>
          <a:xfrm>
            <a:off x="1096182" y="3639892"/>
            <a:ext cx="2058858" cy="47705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ct val="70000"/>
              <a:buFontTx/>
              <a:buNone/>
              <a:tabLst/>
              <a:defRPr/>
            </a:pPr>
            <a:r>
              <a:rPr kumimoji="0" lang="zh-CN" altLang="en-US" sz="125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TVS-h1688X /</a:t>
            </a:r>
            <a:endParaRPr kumimoji="0" lang="en-US" altLang="zh-CN" sz="125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ea"/>
              <a:sym typeface="+mn-lt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ct val="70000"/>
              <a:buFontTx/>
              <a:buNone/>
              <a:tabLst/>
              <a:defRPr/>
            </a:pPr>
            <a:r>
              <a:rPr kumimoji="0" lang="zh-CN" altLang="en-US" sz="125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TVS-h1288X</a:t>
            </a:r>
          </a:p>
        </p:txBody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id="{E65B83E3-F4A1-927A-F003-9B4C39B786D6}"/>
              </a:ext>
            </a:extLst>
          </p:cNvPr>
          <p:cNvSpPr/>
          <p:nvPr/>
        </p:nvSpPr>
        <p:spPr>
          <a:xfrm>
            <a:off x="3590735" y="3639892"/>
            <a:ext cx="2058858" cy="47705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ct val="70000"/>
              <a:buFontTx/>
              <a:buNone/>
              <a:tabLst/>
              <a:defRPr/>
            </a:pPr>
            <a:r>
              <a:rPr kumimoji="0" lang="zh-CN" altLang="en-US" sz="125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TVS-872XT / TVS-672XT / TVS-472XT</a:t>
            </a:r>
          </a:p>
        </p:txBody>
      </p:sp>
      <p:sp>
        <p:nvSpPr>
          <p:cNvPr id="47" name="矩形 46">
            <a:extLst>
              <a:ext uri="{FF2B5EF4-FFF2-40B4-BE49-F238E27FC236}">
                <a16:creationId xmlns:a16="http://schemas.microsoft.com/office/drawing/2014/main" id="{79B963C1-609F-324F-FAD5-70625738AF9A}"/>
              </a:ext>
            </a:extLst>
          </p:cNvPr>
          <p:cNvSpPr/>
          <p:nvPr/>
        </p:nvSpPr>
        <p:spPr>
          <a:xfrm>
            <a:off x="9544689" y="3622958"/>
            <a:ext cx="1147992" cy="284693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ct val="70000"/>
              <a:buFontTx/>
              <a:buNone/>
              <a:tabLst/>
              <a:defRPr/>
            </a:pPr>
            <a:r>
              <a:rPr kumimoji="0" lang="zh-CN" altLang="en-US" sz="125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TS-431X3</a:t>
            </a:r>
          </a:p>
        </p:txBody>
      </p:sp>
      <p:sp>
        <p:nvSpPr>
          <p:cNvPr id="49" name="矩形: 圓角 48">
            <a:extLst>
              <a:ext uri="{FF2B5EF4-FFF2-40B4-BE49-F238E27FC236}">
                <a16:creationId xmlns:a16="http://schemas.microsoft.com/office/drawing/2014/main" id="{EBBBA96D-7930-2349-7B3E-99C2967A1D9F}"/>
              </a:ext>
            </a:extLst>
          </p:cNvPr>
          <p:cNvSpPr/>
          <p:nvPr/>
        </p:nvSpPr>
        <p:spPr>
          <a:xfrm>
            <a:off x="835917" y="4262798"/>
            <a:ext cx="3737803" cy="461328"/>
          </a:xfrm>
          <a:prstGeom prst="roundRect">
            <a:avLst>
              <a:gd name="adj" fmla="val 17717"/>
            </a:avLst>
          </a:prstGeom>
          <a:solidFill>
            <a:schemeClr val="tx1"/>
          </a:solidFill>
          <a:ln w="25400">
            <a:gradFill>
              <a:gsLst>
                <a:gs pos="0">
                  <a:schemeClr val="accent5">
                    <a:lumMod val="20000"/>
                    <a:lumOff val="80000"/>
                  </a:schemeClr>
                </a:gs>
                <a:gs pos="100000">
                  <a:schemeClr val="accent5">
                    <a:lumMod val="75000"/>
                  </a:schemeClr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buClr>
                <a:srgbClr val="4472C4"/>
              </a:buClr>
              <a:buSzPct val="100000"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99E0FD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10GbE BASE-T</a:t>
            </a:r>
            <a:r>
              <a:rPr lang="en-US" sz="2000" b="1" dirty="0">
                <a:solidFill>
                  <a:srgbClr val="31FBD5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+mn-lt"/>
              </a:rPr>
              <a:t> </a:t>
            </a:r>
            <a:r>
              <a:rPr lang="en-US" sz="2000" b="1" dirty="0" err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+mn-lt"/>
              </a:rPr>
              <a:t>搭載</a:t>
            </a:r>
            <a:endParaRPr kumimoji="0" lang="en-US" altLang="zh-CN" sz="2000" b="1" i="0" u="none" strike="noStrike" kern="1200" cap="none" spc="0" normalizeH="0" baseline="0" noProof="0" dirty="0" err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ea"/>
              <a:sym typeface="+mn-lt"/>
            </a:endParaRPr>
          </a:p>
        </p:txBody>
      </p:sp>
      <p:sp>
        <p:nvSpPr>
          <p:cNvPr id="51" name="矩形 50">
            <a:extLst>
              <a:ext uri="{FF2B5EF4-FFF2-40B4-BE49-F238E27FC236}">
                <a16:creationId xmlns:a16="http://schemas.microsoft.com/office/drawing/2014/main" id="{22714D95-B837-854F-12E4-77D0AC313473}"/>
              </a:ext>
            </a:extLst>
          </p:cNvPr>
          <p:cNvSpPr/>
          <p:nvPr/>
        </p:nvSpPr>
        <p:spPr>
          <a:xfrm>
            <a:off x="835917" y="5832364"/>
            <a:ext cx="3737803" cy="284693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5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TS-i410X</a:t>
            </a:r>
            <a:endParaRPr kumimoji="0" lang="zh-CN" altLang="en-US" sz="125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3" name="矩形: 圓角 52">
            <a:extLst>
              <a:ext uri="{FF2B5EF4-FFF2-40B4-BE49-F238E27FC236}">
                <a16:creationId xmlns:a16="http://schemas.microsoft.com/office/drawing/2014/main" id="{63ADEA9D-068F-D6A7-D3FE-41D05947A90E}"/>
              </a:ext>
            </a:extLst>
          </p:cNvPr>
          <p:cNvSpPr/>
          <p:nvPr/>
        </p:nvSpPr>
        <p:spPr>
          <a:xfrm>
            <a:off x="9364803" y="3935847"/>
            <a:ext cx="1657623" cy="326951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81000">
                <a:schemeClr val="accent5">
                  <a:lumMod val="50000"/>
                </a:schemeClr>
              </a:gs>
              <a:gs pos="0">
                <a:srgbClr val="4066F0"/>
              </a:gs>
            </a:gsLst>
            <a:lin ang="2700000" scaled="1"/>
            <a:tileRect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ea"/>
              <a:sym typeface="+mn-lt"/>
            </a:endParaRPr>
          </a:p>
        </p:txBody>
      </p:sp>
      <p:sp>
        <p:nvSpPr>
          <p:cNvPr id="56" name="文字方塊 55">
            <a:extLst>
              <a:ext uri="{FF2B5EF4-FFF2-40B4-BE49-F238E27FC236}">
                <a16:creationId xmlns:a16="http://schemas.microsoft.com/office/drawing/2014/main" id="{25A38706-7671-6581-3C26-39E2CC6637FF}"/>
              </a:ext>
            </a:extLst>
          </p:cNvPr>
          <p:cNvSpPr txBox="1"/>
          <p:nvPr/>
        </p:nvSpPr>
        <p:spPr>
          <a:xfrm>
            <a:off x="9345168" y="3986510"/>
            <a:ext cx="156158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ct val="70000"/>
              <a:buFontTx/>
              <a:buNone/>
              <a:tabLst/>
              <a:defRPr/>
            </a:pPr>
            <a:r>
              <a:rPr kumimoji="0" lang="zh-CN" altLang="en-US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10GbE + 2.5GbE</a:t>
            </a:r>
          </a:p>
        </p:txBody>
      </p:sp>
      <p:pic>
        <p:nvPicPr>
          <p:cNvPr id="59" name="圖片 4" descr="一張含有 電子用品, 投影機 的圖片&#10;&#10;自動產生的描述">
            <a:extLst>
              <a:ext uri="{FF2B5EF4-FFF2-40B4-BE49-F238E27FC236}">
                <a16:creationId xmlns:a16="http://schemas.microsoft.com/office/drawing/2014/main" id="{4C43DFDF-9FDE-D10D-741F-D99DE619328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46031" y="4869978"/>
            <a:ext cx="1724141" cy="109969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899637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圖片 34">
            <a:extLst>
              <a:ext uri="{FF2B5EF4-FFF2-40B4-BE49-F238E27FC236}">
                <a16:creationId xmlns:a16="http://schemas.microsoft.com/office/drawing/2014/main" id="{74B0FF93-3064-4D30-8F82-27FF5232853F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5954" y="1913583"/>
            <a:ext cx="3655808" cy="3365137"/>
          </a:xfrm>
          <a:prstGeom prst="rect">
            <a:avLst/>
          </a:prstGeom>
        </p:spPr>
      </p:pic>
      <p:pic>
        <p:nvPicPr>
          <p:cNvPr id="34" name="圖片 33">
            <a:extLst>
              <a:ext uri="{FF2B5EF4-FFF2-40B4-BE49-F238E27FC236}">
                <a16:creationId xmlns:a16="http://schemas.microsoft.com/office/drawing/2014/main" id="{05FD0BE9-1D36-4331-A3A9-417899770E88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114" y="1935174"/>
            <a:ext cx="6489699" cy="3365137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A8B25F29-681D-4609-BF06-5BD411060164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 vert="horz" wrap="square" lIns="91440" tIns="45720" rIns="91440" bIns="45720" rtlCol="0" anchor="ctr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2.5/5/10GbE</a:t>
            </a:r>
            <a:r>
              <a:rPr lang="en-US" dirty="0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 </a:t>
            </a:r>
            <a:r>
              <a:rPr lang="ja-JP" altLang="en-US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を搭載した</a:t>
            </a:r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/>
            </a:r>
            <a:b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</a:br>
            <a:r>
              <a:rPr lang="ja-JP" altLang="en-US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ラックマウント</a:t>
            </a:r>
            <a:r>
              <a:rPr lang="en-US" dirty="0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 </a:t>
            </a:r>
            <a:r>
              <a:rPr lang="en-US" dirty="0" err="1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ネットワーク</a:t>
            </a:r>
            <a:r>
              <a:rPr lang="en-US" dirty="0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 NAS</a:t>
            </a:r>
            <a:r>
              <a:rPr kumimoji="0" lang="en-US" altLang="zh-TW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 </a:t>
            </a:r>
            <a:endParaRPr lang="en-US" altLang="zh-TW" sz="4000" b="1" dirty="0">
              <a:latin typeface="Meiryo UI" panose="020B0604030504040204" pitchFamily="50" charset="-128"/>
              <a:ea typeface="Meiryo UI" panose="020B0604030504040204" pitchFamily="50" charset="-128"/>
              <a:cs typeface="+mn-ea"/>
            </a:endParaRPr>
          </a:p>
        </p:txBody>
      </p:sp>
      <p:pic>
        <p:nvPicPr>
          <p:cNvPr id="58" name="圖片 4" descr="一張含有 坐, 桌, 大, 房間 的圖片&#10;&#10;自動產生的描述">
            <a:extLst>
              <a:ext uri="{FF2B5EF4-FFF2-40B4-BE49-F238E27FC236}">
                <a16:creationId xmlns:a16="http://schemas.microsoft.com/office/drawing/2014/main" id="{3B443D81-0F20-4428-BE87-3A433B3F8C9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7017" y="2297947"/>
            <a:ext cx="2952187" cy="184544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9" name="圖片 5" descr="一張含有 坐, 桌, 房間, 大 的圖片&#10;&#10;自動產生的描述">
            <a:extLst>
              <a:ext uri="{FF2B5EF4-FFF2-40B4-BE49-F238E27FC236}">
                <a16:creationId xmlns:a16="http://schemas.microsoft.com/office/drawing/2014/main" id="{D07F7B9C-728C-4E30-B0B6-6D6D518B2BF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5100" y="3306614"/>
            <a:ext cx="2952187" cy="184544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0" name="圖片 7" descr="一張含有 吉他 的圖片&#10;&#10;自動產生的描述">
            <a:extLst>
              <a:ext uri="{FF2B5EF4-FFF2-40B4-BE49-F238E27FC236}">
                <a16:creationId xmlns:a16="http://schemas.microsoft.com/office/drawing/2014/main" id="{7DAFD541-7380-474D-B388-D374EFCBCAA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5100" y="4416179"/>
            <a:ext cx="2952187" cy="184544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1" name="矩形 60">
            <a:extLst>
              <a:ext uri="{FF2B5EF4-FFF2-40B4-BE49-F238E27FC236}">
                <a16:creationId xmlns:a16="http://schemas.microsoft.com/office/drawing/2014/main" id="{BDAD1CD5-0426-475D-B8B6-754F20801AAB}"/>
              </a:ext>
            </a:extLst>
          </p:cNvPr>
          <p:cNvSpPr/>
          <p:nvPr/>
        </p:nvSpPr>
        <p:spPr>
          <a:xfrm>
            <a:off x="7935685" y="2714330"/>
            <a:ext cx="2911602" cy="27699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TS-435XeU</a:t>
            </a:r>
            <a:endParaRPr kumimoji="0" lang="en-US" altLang="zh-TW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2" name="矩形 61">
            <a:extLst>
              <a:ext uri="{FF2B5EF4-FFF2-40B4-BE49-F238E27FC236}">
                <a16:creationId xmlns:a16="http://schemas.microsoft.com/office/drawing/2014/main" id="{D3812EBF-4C29-4B34-846D-C0774E6873EB}"/>
              </a:ext>
            </a:extLst>
          </p:cNvPr>
          <p:cNvSpPr/>
          <p:nvPr/>
        </p:nvSpPr>
        <p:spPr>
          <a:xfrm>
            <a:off x="7513864" y="3644115"/>
            <a:ext cx="3653191" cy="77457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+mn-lt"/>
              </a:rPr>
              <a:t>TS-873AeU/873AeU-RP/1273AU-RP/1673AU-RP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Arial"/>
              <a:sym typeface="+mn-lt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ea"/>
            </a:endParaRPr>
          </a:p>
        </p:txBody>
      </p:sp>
      <p:sp>
        <p:nvSpPr>
          <p:cNvPr id="63" name="矩形 62">
            <a:extLst>
              <a:ext uri="{FF2B5EF4-FFF2-40B4-BE49-F238E27FC236}">
                <a16:creationId xmlns:a16="http://schemas.microsoft.com/office/drawing/2014/main" id="{24FE1582-98F7-4F8E-BE41-A55F89AC786C}"/>
              </a:ext>
            </a:extLst>
          </p:cNvPr>
          <p:cNvSpPr/>
          <p:nvPr/>
        </p:nvSpPr>
        <p:spPr>
          <a:xfrm>
            <a:off x="7935685" y="4686431"/>
            <a:ext cx="2911602" cy="276999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ct val="70000"/>
              <a:buFontTx/>
              <a:buNone/>
              <a:tabLst/>
              <a:defRPr/>
            </a:pPr>
            <a:r>
              <a:rPr kumimoji="0" lang="en-US" altLang="zh-TW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TS-X64U/X64eU series</a:t>
            </a:r>
            <a:endParaRPr kumimoji="0" lang="zh-TW" altLang="zh-TW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ea"/>
              <a:sym typeface="+mn-lt"/>
            </a:endParaRPr>
          </a:p>
        </p:txBody>
      </p:sp>
      <p:sp>
        <p:nvSpPr>
          <p:cNvPr id="64" name="矩形 63">
            <a:extLst>
              <a:ext uri="{FF2B5EF4-FFF2-40B4-BE49-F238E27FC236}">
                <a16:creationId xmlns:a16="http://schemas.microsoft.com/office/drawing/2014/main" id="{A8EFC690-D434-45AC-9949-65F27E719308}"/>
              </a:ext>
            </a:extLst>
          </p:cNvPr>
          <p:cNvSpPr/>
          <p:nvPr/>
        </p:nvSpPr>
        <p:spPr>
          <a:xfrm>
            <a:off x="7935685" y="5728080"/>
            <a:ext cx="2911602" cy="276999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ct val="70000"/>
              <a:buFontTx/>
              <a:buNone/>
              <a:tabLst/>
              <a:defRPr/>
            </a:pPr>
            <a:r>
              <a:rPr kumimoji="0" lang="zh-CN" altLang="zh-TW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TS-x32PXU</a:t>
            </a:r>
            <a:endParaRPr kumimoji="0" lang="zh-TW" altLang="zh-TW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ea"/>
              <a:sym typeface="+mn-lt"/>
            </a:endParaRPr>
          </a:p>
        </p:txBody>
      </p:sp>
      <p:sp>
        <p:nvSpPr>
          <p:cNvPr id="28" name="矩形: 圓角 27">
            <a:extLst>
              <a:ext uri="{FF2B5EF4-FFF2-40B4-BE49-F238E27FC236}">
                <a16:creationId xmlns:a16="http://schemas.microsoft.com/office/drawing/2014/main" id="{82F4C9EE-DC5C-403E-A7D8-05A7DB75590C}"/>
              </a:ext>
            </a:extLst>
          </p:cNvPr>
          <p:cNvSpPr/>
          <p:nvPr/>
        </p:nvSpPr>
        <p:spPr>
          <a:xfrm>
            <a:off x="617314" y="1511791"/>
            <a:ext cx="6540499" cy="461327"/>
          </a:xfrm>
          <a:prstGeom prst="roundRect">
            <a:avLst>
              <a:gd name="adj" fmla="val 13074"/>
            </a:avLst>
          </a:prstGeom>
          <a:solidFill>
            <a:schemeClr val="tx1"/>
          </a:solidFill>
          <a:ln w="25400">
            <a:gradFill>
              <a:gsLst>
                <a:gs pos="0">
                  <a:schemeClr val="accent5">
                    <a:lumMod val="20000"/>
                    <a:lumOff val="80000"/>
                  </a:schemeClr>
                </a:gs>
                <a:gs pos="100000">
                  <a:schemeClr val="accent5">
                    <a:lumMod val="75000"/>
                  </a:schemeClr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ct val="100000"/>
              <a:buFontTx/>
              <a:buNone/>
              <a:tabLst/>
              <a:defRPr/>
            </a:pPr>
            <a:endParaRPr kumimoji="0" lang="en-US" altLang="zh-CN" sz="1700" b="1" i="0" u="none" strike="noStrike" kern="1200" cap="none" spc="0" normalizeH="0" baseline="0" noProof="0">
              <a:ln>
                <a:noFill/>
              </a:ln>
              <a:solidFill>
                <a:srgbClr val="99E0FD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ea"/>
              <a:sym typeface="+mn-lt"/>
            </a:endParaRP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A3A02FA7-3F5A-4CD3-9556-958986C448E1}"/>
              </a:ext>
            </a:extLst>
          </p:cNvPr>
          <p:cNvSpPr/>
          <p:nvPr/>
        </p:nvSpPr>
        <p:spPr>
          <a:xfrm>
            <a:off x="813608" y="1523760"/>
            <a:ext cx="6344205" cy="4321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spcBef>
                <a:spcPts val="1000"/>
              </a:spcBef>
              <a:buClr>
                <a:srgbClr val="0070C0"/>
              </a:buClr>
              <a:buSzPct val="70000"/>
              <a:defRPr/>
            </a:pPr>
            <a:r>
              <a:rPr lang="en-US" altLang="zh-CN" sz="2000" b="1" dirty="0">
                <a:solidFill>
                  <a:srgbClr val="99E0FD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10GbE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99E0FD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 BASE-T </a:t>
            </a:r>
            <a:r>
              <a:rPr lang="en-US" altLang="zh-CN" sz="2000" b="1" dirty="0" err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または</a:t>
            </a:r>
            <a:r>
              <a:rPr lang="en-US" altLang="zh-CN" sz="2000" b="1" dirty="0">
                <a:solidFill>
                  <a:srgbClr val="99E0FD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 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99E0FD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SFP+</a:t>
            </a:r>
            <a:r>
              <a:rPr lang="en-US" sz="2000" b="1" dirty="0">
                <a:solidFill>
                  <a:srgbClr val="31FBD5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+mn-lt"/>
              </a:rPr>
              <a:t> </a:t>
            </a:r>
            <a:r>
              <a:rPr lang="en-US" sz="2000" b="1" dirty="0" err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+mn-lt"/>
              </a:rPr>
              <a:t>搭載</a:t>
            </a:r>
            <a:endParaRPr kumimoji="0" lang="en-US" altLang="zh-CN" sz="2000" b="1" i="0" u="none" strike="noStrike" kern="1200" cap="none" spc="0" normalizeH="0" baseline="0" noProof="0" dirty="0" err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ea"/>
              <a:sym typeface="+mn-lt"/>
            </a:endParaRPr>
          </a:p>
        </p:txBody>
      </p:sp>
      <p:sp>
        <p:nvSpPr>
          <p:cNvPr id="30" name="矩形: 圓角 29">
            <a:extLst>
              <a:ext uri="{FF2B5EF4-FFF2-40B4-BE49-F238E27FC236}">
                <a16:creationId xmlns:a16="http://schemas.microsoft.com/office/drawing/2014/main" id="{D30A5E5F-2FB0-4225-8A78-EBCD97E707D9}"/>
              </a:ext>
            </a:extLst>
          </p:cNvPr>
          <p:cNvSpPr/>
          <p:nvPr/>
        </p:nvSpPr>
        <p:spPr>
          <a:xfrm>
            <a:off x="7509411" y="1518442"/>
            <a:ext cx="3737803" cy="461327"/>
          </a:xfrm>
          <a:prstGeom prst="roundRect">
            <a:avLst>
              <a:gd name="adj" fmla="val 10987"/>
            </a:avLst>
          </a:prstGeom>
          <a:solidFill>
            <a:schemeClr val="tx1"/>
          </a:solidFill>
          <a:ln w="25400">
            <a:gradFill>
              <a:gsLst>
                <a:gs pos="0">
                  <a:schemeClr val="accent5">
                    <a:lumMod val="20000"/>
                    <a:lumOff val="80000"/>
                  </a:schemeClr>
                </a:gs>
                <a:gs pos="100000">
                  <a:schemeClr val="accent5">
                    <a:lumMod val="75000"/>
                  </a:schemeClr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ct val="100000"/>
              <a:buFontTx/>
              <a:buNone/>
              <a:tabLst/>
              <a:defRPr/>
            </a:pPr>
            <a:endParaRPr kumimoji="0" lang="en-US" altLang="zh-CN" sz="1700" b="1" i="0" u="none" strike="noStrike" kern="1200" cap="none" spc="0" normalizeH="0" baseline="0" noProof="0">
              <a:ln>
                <a:noFill/>
              </a:ln>
              <a:solidFill>
                <a:srgbClr val="99E0FD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ea"/>
              <a:sym typeface="+mn-lt"/>
            </a:endParaRP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C5459D73-B2BD-4E1F-AC9D-E8987BE37800}"/>
              </a:ext>
            </a:extLst>
          </p:cNvPr>
          <p:cNvSpPr/>
          <p:nvPr/>
        </p:nvSpPr>
        <p:spPr>
          <a:xfrm>
            <a:off x="7565953" y="1530411"/>
            <a:ext cx="3599267" cy="4321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99E0FD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2.5GbE BASE-T</a:t>
            </a:r>
            <a:r>
              <a:rPr lang="en-US" sz="2000" b="1" dirty="0">
                <a:solidFill>
                  <a:srgbClr val="31FBD5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+mn-lt"/>
              </a:rPr>
              <a:t> </a:t>
            </a:r>
            <a:r>
              <a:rPr lang="en-US" sz="2000" b="1" dirty="0" err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+mn-lt"/>
              </a:rPr>
              <a:t>搭載</a:t>
            </a:r>
            <a:endParaRPr lang="en-US" dirty="0" err="1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8" name="矩形: 圓角 2">
            <a:extLst>
              <a:ext uri="{FF2B5EF4-FFF2-40B4-BE49-F238E27FC236}">
                <a16:creationId xmlns:a16="http://schemas.microsoft.com/office/drawing/2014/main" id="{60816A52-803F-A327-FEA9-8B5EB7D970A8}"/>
              </a:ext>
            </a:extLst>
          </p:cNvPr>
          <p:cNvSpPr/>
          <p:nvPr/>
        </p:nvSpPr>
        <p:spPr>
          <a:xfrm>
            <a:off x="8583425" y="6005079"/>
            <a:ext cx="1634066" cy="368838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81000">
                <a:schemeClr val="accent5">
                  <a:lumMod val="50000"/>
                </a:schemeClr>
              </a:gs>
              <a:gs pos="0">
                <a:srgbClr val="4066F0"/>
              </a:gs>
            </a:gsLst>
            <a:lin ang="2700000" scaled="1"/>
            <a:tileRect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ea"/>
              <a:sym typeface="+mn-lt"/>
            </a:endParaRPr>
          </a:p>
        </p:txBody>
      </p:sp>
      <p:sp>
        <p:nvSpPr>
          <p:cNvPr id="39" name="文字方塊 38">
            <a:extLst>
              <a:ext uri="{FF2B5EF4-FFF2-40B4-BE49-F238E27FC236}">
                <a16:creationId xmlns:a16="http://schemas.microsoft.com/office/drawing/2014/main" id="{6CB630C2-F0CE-CC6C-4830-C59C85851E4D}"/>
              </a:ext>
            </a:extLst>
          </p:cNvPr>
          <p:cNvSpPr txBox="1"/>
          <p:nvPr/>
        </p:nvSpPr>
        <p:spPr>
          <a:xfrm>
            <a:off x="8503920" y="6055742"/>
            <a:ext cx="180501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ct val="70000"/>
              <a:buFontTx/>
              <a:buNone/>
              <a:tabLst/>
              <a:defRPr/>
            </a:pPr>
            <a:r>
              <a:rPr kumimoji="0" lang="en-US" altLang="zh-TW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+ 2 x 10GbE SFP+</a:t>
            </a:r>
            <a:endParaRPr kumimoji="0" lang="zh-CN" altLang="en-US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ea"/>
              <a:sym typeface="+mn-lt"/>
            </a:endParaRPr>
          </a:p>
        </p:txBody>
      </p:sp>
      <p:pic>
        <p:nvPicPr>
          <p:cNvPr id="4" name="Picture 5" descr="Graphical user interface&#10;&#10;Description automatically generated">
            <a:extLst>
              <a:ext uri="{FF2B5EF4-FFF2-40B4-BE49-F238E27FC236}">
                <a16:creationId xmlns:a16="http://schemas.microsoft.com/office/drawing/2014/main" id="{0BD98CF3-D07B-AFEA-6E61-87C71CE4C4F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37500" y="1513114"/>
            <a:ext cx="2768600" cy="17145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7" name="矩形 66">
            <a:extLst>
              <a:ext uri="{FF2B5EF4-FFF2-40B4-BE49-F238E27FC236}">
                <a16:creationId xmlns:a16="http://schemas.microsoft.com/office/drawing/2014/main" id="{1C508598-D385-33FD-DFEC-16CF2B4B491D}"/>
              </a:ext>
            </a:extLst>
          </p:cNvPr>
          <p:cNvSpPr/>
          <p:nvPr/>
        </p:nvSpPr>
        <p:spPr>
          <a:xfrm>
            <a:off x="3188598" y="5142019"/>
            <a:ext cx="1317839" cy="46166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zh-CN" altLang="en-US" sz="1200" b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+mn-lt"/>
              </a:rPr>
              <a:t>TS-h</a:t>
            </a:r>
            <a:r>
              <a:rPr lang="en-US" altLang="zh-CN" sz="1200" b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+mn-lt"/>
              </a:rPr>
              <a:t>x</a:t>
            </a:r>
            <a:r>
              <a:rPr lang="zh-CN" altLang="en-US" sz="1200" b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+mn-lt"/>
              </a:rPr>
              <a:t>83XU-RP</a:t>
            </a:r>
            <a:endParaRPr lang="zh-TW" altLang="en-US" sz="1200" b="1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/>
              <a:sym typeface="+mn-lt"/>
            </a:endParaRPr>
          </a:p>
        </p:txBody>
      </p:sp>
      <p:sp>
        <p:nvSpPr>
          <p:cNvPr id="69" name="矩形 68">
            <a:extLst>
              <a:ext uri="{FF2B5EF4-FFF2-40B4-BE49-F238E27FC236}">
                <a16:creationId xmlns:a16="http://schemas.microsoft.com/office/drawing/2014/main" id="{439372AB-D693-0925-D8C0-27D6C9DDD8AB}"/>
              </a:ext>
            </a:extLst>
          </p:cNvPr>
          <p:cNvSpPr/>
          <p:nvPr/>
        </p:nvSpPr>
        <p:spPr>
          <a:xfrm>
            <a:off x="1001378" y="5142019"/>
            <a:ext cx="1615761" cy="27699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zh-CN" altLang="en-US" sz="1200" b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+mn-lt"/>
              </a:rPr>
              <a:t>TS-h</a:t>
            </a:r>
            <a:r>
              <a:rPr lang="en-US" altLang="zh-CN" sz="1200" b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+mn-lt"/>
              </a:rPr>
              <a:t>x</a:t>
            </a:r>
            <a:r>
              <a:rPr lang="zh-CN" altLang="en-US" sz="1200" b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+mn-lt"/>
              </a:rPr>
              <a:t>77XU-RP</a:t>
            </a:r>
          </a:p>
        </p:txBody>
      </p:sp>
      <p:pic>
        <p:nvPicPr>
          <p:cNvPr id="71" name="圖片 70">
            <a:extLst>
              <a:ext uri="{FF2B5EF4-FFF2-40B4-BE49-F238E27FC236}">
                <a16:creationId xmlns:a16="http://schemas.microsoft.com/office/drawing/2014/main" id="{393A223A-F090-24DD-3987-E360E5E1E8A9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7F8FB"/>
              </a:clrFrom>
              <a:clrTo>
                <a:srgbClr val="F7F8FB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19828" y="2220902"/>
            <a:ext cx="1804862" cy="79503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3" name="圖片 72">
            <a:extLst>
              <a:ext uri="{FF2B5EF4-FFF2-40B4-BE49-F238E27FC236}">
                <a16:creationId xmlns:a16="http://schemas.microsoft.com/office/drawing/2014/main" id="{39E29787-05FA-B74A-57E5-58E8CD8BF23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-9106"/>
          <a:stretch/>
        </p:blipFill>
        <p:spPr>
          <a:xfrm>
            <a:off x="2936821" y="3095362"/>
            <a:ext cx="1804865" cy="63275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5" name="圖片 74">
            <a:extLst>
              <a:ext uri="{FF2B5EF4-FFF2-40B4-BE49-F238E27FC236}">
                <a16:creationId xmlns:a16="http://schemas.microsoft.com/office/drawing/2014/main" id="{931D8ECB-0F98-3921-7219-EEC7325B575F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43035" y="3745327"/>
            <a:ext cx="1804864" cy="42531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7" name="圖片 76">
            <a:extLst>
              <a:ext uri="{FF2B5EF4-FFF2-40B4-BE49-F238E27FC236}">
                <a16:creationId xmlns:a16="http://schemas.microsoft.com/office/drawing/2014/main" id="{B117A097-A82E-CB79-B6AC-30694703F372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39648" y="4827651"/>
            <a:ext cx="1815740" cy="24987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9" name="圖片 78">
            <a:extLst>
              <a:ext uri="{FF2B5EF4-FFF2-40B4-BE49-F238E27FC236}">
                <a16:creationId xmlns:a16="http://schemas.microsoft.com/office/drawing/2014/main" id="{392577E0-FD47-E0AA-7C97-65CCBFF64C19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53351" y="4243611"/>
            <a:ext cx="1788335" cy="43072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1" name="圖片 80">
            <a:extLst>
              <a:ext uri="{FF2B5EF4-FFF2-40B4-BE49-F238E27FC236}">
                <a16:creationId xmlns:a16="http://schemas.microsoft.com/office/drawing/2014/main" id="{3BAD80F0-9721-62FA-1087-C916EB1A9749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7F8FB"/>
              </a:clrFrom>
              <a:clrTo>
                <a:srgbClr val="F7F8FB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12612" y="4856820"/>
            <a:ext cx="1793292" cy="22035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3" name="圖片 82">
            <a:extLst>
              <a:ext uri="{FF2B5EF4-FFF2-40B4-BE49-F238E27FC236}">
                <a16:creationId xmlns:a16="http://schemas.microsoft.com/office/drawing/2014/main" id="{1639EFC5-5C23-165E-E17A-AB18C5CEDD1A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7F8FB"/>
              </a:clrFrom>
              <a:clrTo>
                <a:srgbClr val="F7F8FB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12610" y="4212845"/>
            <a:ext cx="1793298" cy="43371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5" name="圖片 84">
            <a:extLst>
              <a:ext uri="{FF2B5EF4-FFF2-40B4-BE49-F238E27FC236}">
                <a16:creationId xmlns:a16="http://schemas.microsoft.com/office/drawing/2014/main" id="{F32E4B41-DC51-BCAF-577B-6D43B6624384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12611" y="3446975"/>
            <a:ext cx="1793296" cy="58193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7" name="圖片 86" descr="一張含有 外殼 的圖片&#10;&#10;自動產生的描述">
            <a:extLst>
              <a:ext uri="{FF2B5EF4-FFF2-40B4-BE49-F238E27FC236}">
                <a16:creationId xmlns:a16="http://schemas.microsoft.com/office/drawing/2014/main" id="{9C45722F-CC71-12CF-AC5F-ACA022667880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61" b="22320"/>
          <a:stretch/>
        </p:blipFill>
        <p:spPr>
          <a:xfrm>
            <a:off x="886685" y="2371655"/>
            <a:ext cx="1845148" cy="63920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89" name="文字方塊 88">
            <a:extLst>
              <a:ext uri="{FF2B5EF4-FFF2-40B4-BE49-F238E27FC236}">
                <a16:creationId xmlns:a16="http://schemas.microsoft.com/office/drawing/2014/main" id="{E0490118-F68D-5434-9D65-F0AD4745C6D9}"/>
              </a:ext>
            </a:extLst>
          </p:cNvPr>
          <p:cNvSpPr txBox="1"/>
          <p:nvPr/>
        </p:nvSpPr>
        <p:spPr>
          <a:xfrm>
            <a:off x="938701" y="2989205"/>
            <a:ext cx="1741114" cy="184666"/>
          </a:xfrm>
          <a:prstGeom prst="rect">
            <a:avLst/>
          </a:prstGeom>
        </p:spPr>
        <p:txBody>
          <a:bodyPr wrap="square" anchor="t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5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ct val="70000"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5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ct val="70000"/>
              <a:buFontTx/>
              <a:buNone/>
              <a:tabLst/>
              <a:defRPr/>
            </a:pPr>
            <a:r>
              <a:rPr kumimoji="0" lang="en" altLang="zh-TW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rPr>
              <a:t>TS-1886XU-RP R2</a:t>
            </a:r>
            <a:endParaRPr kumimoji="0" lang="zh-TW" alt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91" name="矩形 53">
            <a:extLst>
              <a:ext uri="{FF2B5EF4-FFF2-40B4-BE49-F238E27FC236}">
                <a16:creationId xmlns:a16="http://schemas.microsoft.com/office/drawing/2014/main" id="{6FCD9939-D6DE-ED6B-7D47-1AFDC472EF05}"/>
              </a:ext>
            </a:extLst>
          </p:cNvPr>
          <p:cNvSpPr/>
          <p:nvPr/>
        </p:nvSpPr>
        <p:spPr>
          <a:xfrm>
            <a:off x="5134760" y="5142019"/>
            <a:ext cx="1644948" cy="27699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zh-CN" altLang="en-US" sz="1200" b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+mn-lt"/>
              </a:rPr>
              <a:t>TS-h</a:t>
            </a:r>
            <a:r>
              <a:rPr lang="en-US" altLang="zh-CN" sz="1200" b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+mn-lt"/>
              </a:rPr>
              <a:t>x8</a:t>
            </a:r>
            <a:r>
              <a:rPr lang="zh-CN" altLang="en-US" sz="1200" b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+mn-lt"/>
              </a:rPr>
              <a:t>7XU-RP</a:t>
            </a:r>
          </a:p>
        </p:txBody>
      </p:sp>
      <p:pic>
        <p:nvPicPr>
          <p:cNvPr id="93" name="圖片 92">
            <a:extLst>
              <a:ext uri="{FF2B5EF4-FFF2-40B4-BE49-F238E27FC236}">
                <a16:creationId xmlns:a16="http://schemas.microsoft.com/office/drawing/2014/main" id="{C49D0AB7-5BE1-6D12-1630-B7F698466745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7" t="35253" r="257" b="33979"/>
          <a:stretch/>
        </p:blipFill>
        <p:spPr>
          <a:xfrm>
            <a:off x="4968259" y="4728686"/>
            <a:ext cx="1977951" cy="38042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95" name="圖片 94">
            <a:extLst>
              <a:ext uri="{FF2B5EF4-FFF2-40B4-BE49-F238E27FC236}">
                <a16:creationId xmlns:a16="http://schemas.microsoft.com/office/drawing/2014/main" id="{06B4BD0F-3E0F-86D3-817E-47DDF5CCCEEB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69" b="28928"/>
          <a:stretch/>
        </p:blipFill>
        <p:spPr>
          <a:xfrm>
            <a:off x="4968259" y="4081970"/>
            <a:ext cx="1977951" cy="50573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97" name="圖片 96" descr="一張含有 文字, 電腦 的圖片&#10;&#10;自動產生的描述">
            <a:extLst>
              <a:ext uri="{FF2B5EF4-FFF2-40B4-BE49-F238E27FC236}">
                <a16:creationId xmlns:a16="http://schemas.microsoft.com/office/drawing/2014/main" id="{99C6961B-B2A7-C813-DBB0-31DB2B97FA6F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16" b="24875"/>
          <a:stretch/>
        </p:blipFill>
        <p:spPr>
          <a:xfrm>
            <a:off x="4968259" y="3321046"/>
            <a:ext cx="1977951" cy="61832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99" name="圖片 98" descr="一張含有 文字, 室內, 電腦, 電子用品 的圖片&#10;&#10;自動產生的描述">
            <a:extLst>
              <a:ext uri="{FF2B5EF4-FFF2-40B4-BE49-F238E27FC236}">
                <a16:creationId xmlns:a16="http://schemas.microsoft.com/office/drawing/2014/main" id="{CF04C7C9-BA27-1B47-909D-71DE0B5DEA60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95" b="15423"/>
          <a:stretch/>
        </p:blipFill>
        <p:spPr>
          <a:xfrm>
            <a:off x="4945176" y="2337709"/>
            <a:ext cx="2024116" cy="88295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966993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圖片 81">
            <a:extLst>
              <a:ext uri="{FF2B5EF4-FFF2-40B4-BE49-F238E27FC236}">
                <a16:creationId xmlns:a16="http://schemas.microsoft.com/office/drawing/2014/main" id="{D99978BC-09F8-41A3-A464-B7F44B07D1CC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5596" y="2180577"/>
            <a:ext cx="2446496" cy="1390851"/>
          </a:xfrm>
          <a:prstGeom prst="rect">
            <a:avLst/>
          </a:prstGeom>
        </p:spPr>
      </p:pic>
      <p:sp>
        <p:nvSpPr>
          <p:cNvPr id="84" name="矩形: 圓角 83">
            <a:extLst>
              <a:ext uri="{FF2B5EF4-FFF2-40B4-BE49-F238E27FC236}">
                <a16:creationId xmlns:a16="http://schemas.microsoft.com/office/drawing/2014/main" id="{E125A97B-A0C7-4055-A7BF-C00FD9543BE9}"/>
              </a:ext>
            </a:extLst>
          </p:cNvPr>
          <p:cNvSpPr/>
          <p:nvPr/>
        </p:nvSpPr>
        <p:spPr>
          <a:xfrm>
            <a:off x="8977915" y="1880621"/>
            <a:ext cx="2541321" cy="461328"/>
          </a:xfrm>
          <a:prstGeom prst="roundRect">
            <a:avLst>
              <a:gd name="adj" fmla="val 17717"/>
            </a:avLst>
          </a:prstGeom>
          <a:solidFill>
            <a:schemeClr val="tx1"/>
          </a:solidFill>
          <a:ln w="25400">
            <a:gradFill>
              <a:gsLst>
                <a:gs pos="0">
                  <a:schemeClr val="accent5">
                    <a:lumMod val="20000"/>
                    <a:lumOff val="80000"/>
                  </a:schemeClr>
                </a:gs>
                <a:gs pos="100000">
                  <a:schemeClr val="accent5">
                    <a:lumMod val="75000"/>
                  </a:schemeClr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4472C4"/>
              </a:buClr>
              <a:buSzPct val="100000"/>
            </a:pPr>
            <a:r>
              <a:rPr lang="zh-TW" altLang="en-US" b="1">
                <a:solidFill>
                  <a:srgbClr val="99E0FD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QXG-2.5G Family</a:t>
            </a:r>
          </a:p>
        </p:txBody>
      </p:sp>
      <p:pic>
        <p:nvPicPr>
          <p:cNvPr id="89" name="圖片 88">
            <a:extLst>
              <a:ext uri="{FF2B5EF4-FFF2-40B4-BE49-F238E27FC236}">
                <a16:creationId xmlns:a16="http://schemas.microsoft.com/office/drawing/2014/main" id="{04968F34-72BA-469A-B38E-F3C7F1C57FF0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6774" y="2192671"/>
            <a:ext cx="2446496" cy="1390851"/>
          </a:xfrm>
          <a:prstGeom prst="rect">
            <a:avLst/>
          </a:prstGeom>
        </p:spPr>
      </p:pic>
      <p:sp>
        <p:nvSpPr>
          <p:cNvPr id="90" name="矩形: 圓角 89">
            <a:extLst>
              <a:ext uri="{FF2B5EF4-FFF2-40B4-BE49-F238E27FC236}">
                <a16:creationId xmlns:a16="http://schemas.microsoft.com/office/drawing/2014/main" id="{05CBD628-D231-49FF-9367-7C41EB68EC01}"/>
              </a:ext>
            </a:extLst>
          </p:cNvPr>
          <p:cNvSpPr/>
          <p:nvPr/>
        </p:nvSpPr>
        <p:spPr>
          <a:xfrm>
            <a:off x="6239093" y="1892715"/>
            <a:ext cx="2541321" cy="461328"/>
          </a:xfrm>
          <a:prstGeom prst="roundRect">
            <a:avLst>
              <a:gd name="adj" fmla="val 17717"/>
            </a:avLst>
          </a:prstGeom>
          <a:solidFill>
            <a:schemeClr val="tx1"/>
          </a:solidFill>
          <a:ln w="25400">
            <a:gradFill>
              <a:gsLst>
                <a:gs pos="0">
                  <a:schemeClr val="accent5">
                    <a:lumMod val="20000"/>
                    <a:lumOff val="80000"/>
                  </a:schemeClr>
                </a:gs>
                <a:gs pos="100000">
                  <a:schemeClr val="accent5">
                    <a:lumMod val="75000"/>
                  </a:schemeClr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4472C4"/>
              </a:buClr>
              <a:buSzPct val="100000"/>
            </a:pPr>
            <a:r>
              <a:rPr lang="zh-TW" altLang="en-US" b="1">
                <a:solidFill>
                  <a:srgbClr val="99E0FD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QXG-5G Family</a:t>
            </a:r>
          </a:p>
        </p:txBody>
      </p:sp>
      <p:pic>
        <p:nvPicPr>
          <p:cNvPr id="72" name="圖片 71">
            <a:extLst>
              <a:ext uri="{FF2B5EF4-FFF2-40B4-BE49-F238E27FC236}">
                <a16:creationId xmlns:a16="http://schemas.microsoft.com/office/drawing/2014/main" id="{AC0D0286-7162-417D-BFEF-CB116935A645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8760" y="4424945"/>
            <a:ext cx="2446496" cy="1390851"/>
          </a:xfrm>
          <a:prstGeom prst="rect">
            <a:avLst/>
          </a:prstGeom>
        </p:spPr>
      </p:pic>
      <p:sp>
        <p:nvSpPr>
          <p:cNvPr id="73" name="矩形: 圓角 72">
            <a:extLst>
              <a:ext uri="{FF2B5EF4-FFF2-40B4-BE49-F238E27FC236}">
                <a16:creationId xmlns:a16="http://schemas.microsoft.com/office/drawing/2014/main" id="{A4FA0051-CB32-4FBF-9164-B4EF99B50975}"/>
              </a:ext>
            </a:extLst>
          </p:cNvPr>
          <p:cNvSpPr/>
          <p:nvPr/>
        </p:nvSpPr>
        <p:spPr>
          <a:xfrm>
            <a:off x="3481079" y="4124989"/>
            <a:ext cx="2541321" cy="461328"/>
          </a:xfrm>
          <a:prstGeom prst="roundRect">
            <a:avLst>
              <a:gd name="adj" fmla="val 17717"/>
            </a:avLst>
          </a:prstGeom>
          <a:solidFill>
            <a:schemeClr val="tx1"/>
          </a:solidFill>
          <a:ln w="25400">
            <a:gradFill>
              <a:gsLst>
                <a:gs pos="0">
                  <a:schemeClr val="accent5">
                    <a:lumMod val="20000"/>
                    <a:lumOff val="80000"/>
                  </a:schemeClr>
                </a:gs>
                <a:gs pos="100000">
                  <a:schemeClr val="accent5">
                    <a:lumMod val="75000"/>
                  </a:schemeClr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4472C4"/>
              </a:buClr>
              <a:buSzPct val="100000"/>
            </a:pPr>
            <a:r>
              <a:rPr lang="en-US" altLang="zh-TW" b="1">
                <a:solidFill>
                  <a:srgbClr val="99E0FD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QXG-10G1TB</a:t>
            </a:r>
          </a:p>
        </p:txBody>
      </p:sp>
      <p:pic>
        <p:nvPicPr>
          <p:cNvPr id="77" name="圖片 76">
            <a:extLst>
              <a:ext uri="{FF2B5EF4-FFF2-40B4-BE49-F238E27FC236}">
                <a16:creationId xmlns:a16="http://schemas.microsoft.com/office/drawing/2014/main" id="{2510E8CC-7579-4A24-8220-176BADB72CF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938" y="4437039"/>
            <a:ext cx="2446496" cy="1390851"/>
          </a:xfrm>
          <a:prstGeom prst="rect">
            <a:avLst/>
          </a:prstGeom>
        </p:spPr>
      </p:pic>
      <p:sp>
        <p:nvSpPr>
          <p:cNvPr id="79" name="矩形: 圓角 78">
            <a:extLst>
              <a:ext uri="{FF2B5EF4-FFF2-40B4-BE49-F238E27FC236}">
                <a16:creationId xmlns:a16="http://schemas.microsoft.com/office/drawing/2014/main" id="{6BA4FA6B-5AF0-4FA8-AC6D-86D42CB5A5B5}"/>
              </a:ext>
            </a:extLst>
          </p:cNvPr>
          <p:cNvSpPr/>
          <p:nvPr/>
        </p:nvSpPr>
        <p:spPr>
          <a:xfrm>
            <a:off x="742257" y="4137083"/>
            <a:ext cx="2541321" cy="461328"/>
          </a:xfrm>
          <a:prstGeom prst="roundRect">
            <a:avLst>
              <a:gd name="adj" fmla="val 17717"/>
            </a:avLst>
          </a:prstGeom>
          <a:solidFill>
            <a:schemeClr val="tx1"/>
          </a:solidFill>
          <a:ln w="25400">
            <a:gradFill>
              <a:gsLst>
                <a:gs pos="0">
                  <a:schemeClr val="accent5">
                    <a:lumMod val="20000"/>
                    <a:lumOff val="80000"/>
                  </a:schemeClr>
                </a:gs>
                <a:gs pos="100000">
                  <a:schemeClr val="accent5">
                    <a:lumMod val="75000"/>
                  </a:schemeClr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4472C4"/>
              </a:buClr>
              <a:buSzPct val="100000"/>
            </a:pPr>
            <a:r>
              <a:rPr lang="en-US" altLang="zh-TW" b="1">
                <a:solidFill>
                  <a:srgbClr val="99E0FD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QXG-10G2T-X107</a:t>
            </a:r>
          </a:p>
        </p:txBody>
      </p:sp>
      <p:pic>
        <p:nvPicPr>
          <p:cNvPr id="68" name="圖片 67">
            <a:extLst>
              <a:ext uri="{FF2B5EF4-FFF2-40B4-BE49-F238E27FC236}">
                <a16:creationId xmlns:a16="http://schemas.microsoft.com/office/drawing/2014/main" id="{23BA26A5-7E71-4E39-886C-031DC87C96D8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0197" y="2191386"/>
            <a:ext cx="2446496" cy="1390851"/>
          </a:xfrm>
          <a:prstGeom prst="rect">
            <a:avLst/>
          </a:prstGeom>
        </p:spPr>
      </p:pic>
      <p:sp>
        <p:nvSpPr>
          <p:cNvPr id="71" name="矩形: 圓角 70">
            <a:extLst>
              <a:ext uri="{FF2B5EF4-FFF2-40B4-BE49-F238E27FC236}">
                <a16:creationId xmlns:a16="http://schemas.microsoft.com/office/drawing/2014/main" id="{44EBBB45-5706-4196-B250-14C711574A9F}"/>
              </a:ext>
            </a:extLst>
          </p:cNvPr>
          <p:cNvSpPr/>
          <p:nvPr/>
        </p:nvSpPr>
        <p:spPr>
          <a:xfrm>
            <a:off x="3482516" y="1891430"/>
            <a:ext cx="2541321" cy="461328"/>
          </a:xfrm>
          <a:prstGeom prst="roundRect">
            <a:avLst>
              <a:gd name="adj" fmla="val 17717"/>
            </a:avLst>
          </a:prstGeom>
          <a:solidFill>
            <a:schemeClr val="tx1"/>
          </a:solidFill>
          <a:ln w="25400">
            <a:gradFill>
              <a:gsLst>
                <a:gs pos="0">
                  <a:schemeClr val="accent5">
                    <a:lumMod val="20000"/>
                    <a:lumOff val="80000"/>
                  </a:schemeClr>
                </a:gs>
                <a:gs pos="100000">
                  <a:schemeClr val="accent5">
                    <a:lumMod val="75000"/>
                  </a:schemeClr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4472C4"/>
              </a:buClr>
              <a:buSzPct val="100000"/>
            </a:pPr>
            <a:r>
              <a:rPr lang="en-US" altLang="zh-TW" b="1">
                <a:solidFill>
                  <a:srgbClr val="99E0FD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QXG-10G2T-X710</a:t>
            </a:r>
            <a:endParaRPr lang="zh-TW" altLang="en-US" b="1">
              <a:solidFill>
                <a:srgbClr val="99E0FD"/>
              </a:solidFill>
              <a:latin typeface="Meiryo UI" panose="020B0604030504040204" pitchFamily="50" charset="-128"/>
              <a:ea typeface="Meiryo UI" panose="020B0604030504040204" pitchFamily="50" charset="-128"/>
              <a:cs typeface="+mn-ea"/>
              <a:sym typeface="+mn-lt"/>
            </a:endParaRPr>
          </a:p>
        </p:txBody>
      </p:sp>
      <p:pic>
        <p:nvPicPr>
          <p:cNvPr id="66" name="圖片 65">
            <a:extLst>
              <a:ext uri="{FF2B5EF4-FFF2-40B4-BE49-F238E27FC236}">
                <a16:creationId xmlns:a16="http://schemas.microsoft.com/office/drawing/2014/main" id="{A917E8E1-B204-4FA8-B83E-D2A04876F91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375" y="2203480"/>
            <a:ext cx="2446496" cy="1390851"/>
          </a:xfrm>
          <a:prstGeom prst="rect">
            <a:avLst/>
          </a:prstGeom>
        </p:spPr>
      </p:pic>
      <p:sp>
        <p:nvSpPr>
          <p:cNvPr id="67" name="矩形: 圓角 66">
            <a:extLst>
              <a:ext uri="{FF2B5EF4-FFF2-40B4-BE49-F238E27FC236}">
                <a16:creationId xmlns:a16="http://schemas.microsoft.com/office/drawing/2014/main" id="{460B0D11-D1C1-461F-B7D9-8EF89FEA7037}"/>
              </a:ext>
            </a:extLst>
          </p:cNvPr>
          <p:cNvSpPr/>
          <p:nvPr/>
        </p:nvSpPr>
        <p:spPr>
          <a:xfrm>
            <a:off x="743694" y="1903524"/>
            <a:ext cx="2541321" cy="461328"/>
          </a:xfrm>
          <a:prstGeom prst="roundRect">
            <a:avLst>
              <a:gd name="adj" fmla="val 17717"/>
            </a:avLst>
          </a:prstGeom>
          <a:solidFill>
            <a:schemeClr val="tx1"/>
          </a:solidFill>
          <a:ln w="25400">
            <a:gradFill>
              <a:gsLst>
                <a:gs pos="0">
                  <a:schemeClr val="accent5">
                    <a:lumMod val="20000"/>
                    <a:lumOff val="80000"/>
                  </a:schemeClr>
                </a:gs>
                <a:gs pos="100000">
                  <a:schemeClr val="accent5">
                    <a:lumMod val="75000"/>
                  </a:schemeClr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4472C4"/>
              </a:buClr>
              <a:buSzPct val="100000"/>
            </a:pPr>
            <a:r>
              <a:rPr lang="en-US" altLang="zh-TW" b="1">
                <a:solidFill>
                  <a:srgbClr val="99E0FD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QXG-10G2TB</a:t>
            </a: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4BD1CCAD-7633-48E8-A7A9-A89E305A18DD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 vert="horz" wrap="square" lIns="91440" tIns="45720" rIns="91440" bIns="45720" rtlCol="0" anchor="ctr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zh-CN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ネ</a:t>
            </a:r>
            <a:r>
              <a:rPr lang="zh-CN" altLang="en-US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ットワーク拡張</a:t>
            </a:r>
            <a:r>
              <a:rPr lang="en-US" dirty="0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: </a:t>
            </a:r>
            <a:br>
              <a:rPr lang="en-US" dirty="0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</a:br>
            <a:r>
              <a:rPr lang="en-US" dirty="0" err="1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豊富な</a:t>
            </a:r>
            <a:r>
              <a:rPr lang="en-US" dirty="0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PCIe</a:t>
            </a:r>
            <a:r>
              <a:rPr lang="en-US" dirty="0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 </a:t>
            </a:r>
            <a:r>
              <a:rPr lang="ja-JP" altLang="en-US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ネットワーク拡張カード</a:t>
            </a:r>
            <a:endParaRPr lang="en-US" altLang="zh-TW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81" name="文字方塊 80">
            <a:extLst>
              <a:ext uri="{FF2B5EF4-FFF2-40B4-BE49-F238E27FC236}">
                <a16:creationId xmlns:a16="http://schemas.microsoft.com/office/drawing/2014/main" id="{FA1227C2-F8B1-4664-8690-71E4C2BE241E}"/>
              </a:ext>
            </a:extLst>
          </p:cNvPr>
          <p:cNvSpPr txBox="1"/>
          <p:nvPr/>
        </p:nvSpPr>
        <p:spPr>
          <a:xfrm>
            <a:off x="1159230" y="3480485"/>
            <a:ext cx="18203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2 x RJ45</a:t>
            </a:r>
            <a:endParaRPr kumimoji="0" lang="zh-TW" altLang="en-US" sz="1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ea"/>
              <a:sym typeface="+mn-lt"/>
            </a:endParaRPr>
          </a:p>
        </p:txBody>
      </p:sp>
      <p:sp>
        <p:nvSpPr>
          <p:cNvPr id="83" name="文字方塊 82">
            <a:extLst>
              <a:ext uri="{FF2B5EF4-FFF2-40B4-BE49-F238E27FC236}">
                <a16:creationId xmlns:a16="http://schemas.microsoft.com/office/drawing/2014/main" id="{3099EBDE-9A2D-4BAD-ADD1-3A48C84C7C42}"/>
              </a:ext>
            </a:extLst>
          </p:cNvPr>
          <p:cNvSpPr txBox="1"/>
          <p:nvPr/>
        </p:nvSpPr>
        <p:spPr>
          <a:xfrm>
            <a:off x="715200" y="1429180"/>
            <a:ext cx="5245402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-380365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10GbE </a:t>
            </a:r>
            <a:r>
              <a:rPr lang="en-US" altLang="zh-TW" sz="2000" b="1" dirty="0" err="1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シリーズ</a:t>
            </a:r>
            <a:endParaRPr lang="en-US" dirty="0" err="1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88" name="文字方塊 87">
            <a:extLst>
              <a:ext uri="{FF2B5EF4-FFF2-40B4-BE49-F238E27FC236}">
                <a16:creationId xmlns:a16="http://schemas.microsoft.com/office/drawing/2014/main" id="{6881C727-BD84-4E93-A0C9-31F22870831E}"/>
              </a:ext>
            </a:extLst>
          </p:cNvPr>
          <p:cNvSpPr txBox="1"/>
          <p:nvPr/>
        </p:nvSpPr>
        <p:spPr>
          <a:xfrm>
            <a:off x="3974938" y="3480485"/>
            <a:ext cx="18203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2 x RJ45</a:t>
            </a:r>
            <a:endParaRPr kumimoji="0" lang="zh-TW" altLang="en-US" sz="1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ea"/>
              <a:sym typeface="+mn-lt"/>
            </a:endParaRPr>
          </a:p>
        </p:txBody>
      </p:sp>
      <p:grpSp>
        <p:nvGrpSpPr>
          <p:cNvPr id="96" name="群組 95">
            <a:extLst>
              <a:ext uri="{FF2B5EF4-FFF2-40B4-BE49-F238E27FC236}">
                <a16:creationId xmlns:a16="http://schemas.microsoft.com/office/drawing/2014/main" id="{C1A74E60-2FAD-4CD8-9040-DBE08F6339DB}"/>
              </a:ext>
            </a:extLst>
          </p:cNvPr>
          <p:cNvGrpSpPr/>
          <p:nvPr/>
        </p:nvGrpSpPr>
        <p:grpSpPr>
          <a:xfrm>
            <a:off x="3284762" y="3138268"/>
            <a:ext cx="859808" cy="859808"/>
            <a:chOff x="3251424" y="3089371"/>
            <a:chExt cx="859808" cy="859808"/>
          </a:xfrm>
        </p:grpSpPr>
        <p:sp>
          <p:nvSpPr>
            <p:cNvPr id="97" name="橢圓 96">
              <a:extLst>
                <a:ext uri="{FF2B5EF4-FFF2-40B4-BE49-F238E27FC236}">
                  <a16:creationId xmlns:a16="http://schemas.microsoft.com/office/drawing/2014/main" id="{A5C13B18-1B66-43B0-95E1-0AA8B52C5BF2}"/>
                </a:ext>
              </a:extLst>
            </p:cNvPr>
            <p:cNvSpPr/>
            <p:nvPr/>
          </p:nvSpPr>
          <p:spPr>
            <a:xfrm>
              <a:off x="3251424" y="3089371"/>
              <a:ext cx="859808" cy="859808"/>
            </a:xfrm>
            <a:prstGeom prst="ellipse">
              <a:avLst/>
            </a:prstGeom>
            <a:solidFill>
              <a:schemeClr val="bg1"/>
            </a:solidFill>
            <a:ln w="25400">
              <a:gradFill>
                <a:gsLst>
                  <a:gs pos="0">
                    <a:srgbClr val="7030A0"/>
                  </a:gs>
                  <a:gs pos="100000">
                    <a:srgbClr val="FFC000"/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endParaRPr>
            </a:p>
          </p:txBody>
        </p:sp>
        <p:pic>
          <p:nvPicPr>
            <p:cNvPr id="98" name="圖片 16" descr="一張含有 盤 的圖片&#10;&#10;自動產生的描述">
              <a:extLst>
                <a:ext uri="{FF2B5EF4-FFF2-40B4-BE49-F238E27FC236}">
                  <a16:creationId xmlns:a16="http://schemas.microsoft.com/office/drawing/2014/main" id="{8B143234-EE06-4FE3-89B1-30A11FB7EC8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24764" y="3272204"/>
              <a:ext cx="720615" cy="479275"/>
            </a:xfrm>
            <a:prstGeom prst="rect">
              <a:avLst/>
            </a:prstGeom>
          </p:spPr>
        </p:pic>
      </p:grpSp>
      <p:sp>
        <p:nvSpPr>
          <p:cNvPr id="102" name="文字方塊 101">
            <a:extLst>
              <a:ext uri="{FF2B5EF4-FFF2-40B4-BE49-F238E27FC236}">
                <a16:creationId xmlns:a16="http://schemas.microsoft.com/office/drawing/2014/main" id="{F3726512-A12A-439A-BCF2-E2ABE365756B}"/>
              </a:ext>
            </a:extLst>
          </p:cNvPr>
          <p:cNvSpPr txBox="1"/>
          <p:nvPr/>
        </p:nvSpPr>
        <p:spPr>
          <a:xfrm>
            <a:off x="782794" y="5709597"/>
            <a:ext cx="24171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2 x RJ45</a:t>
            </a:r>
            <a:endParaRPr kumimoji="0" lang="zh-TW" altLang="en-US" sz="1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ea"/>
              <a:sym typeface="+mn-lt"/>
            </a:endParaRPr>
          </a:p>
        </p:txBody>
      </p:sp>
      <p:sp>
        <p:nvSpPr>
          <p:cNvPr id="106" name="文字方塊 105">
            <a:extLst>
              <a:ext uri="{FF2B5EF4-FFF2-40B4-BE49-F238E27FC236}">
                <a16:creationId xmlns:a16="http://schemas.microsoft.com/office/drawing/2014/main" id="{9B78EB9B-BFEB-4265-8B9F-92B05E94886A}"/>
              </a:ext>
            </a:extLst>
          </p:cNvPr>
          <p:cNvSpPr txBox="1"/>
          <p:nvPr/>
        </p:nvSpPr>
        <p:spPr>
          <a:xfrm>
            <a:off x="3532223" y="5709597"/>
            <a:ext cx="24171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1 x RJ45</a:t>
            </a:r>
            <a:endParaRPr kumimoji="0" lang="zh-TW" altLang="en-US" sz="1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ea"/>
              <a:sym typeface="+mn-lt"/>
            </a:endParaRPr>
          </a:p>
        </p:txBody>
      </p:sp>
      <p:pic>
        <p:nvPicPr>
          <p:cNvPr id="112" name="圖片 111" descr="一張含有 電子用品, 坐, 電腦, 桌 的圖片&#10;&#10;自動產生的描述">
            <a:extLst>
              <a:ext uri="{FF2B5EF4-FFF2-40B4-BE49-F238E27FC236}">
                <a16:creationId xmlns:a16="http://schemas.microsoft.com/office/drawing/2014/main" id="{669FFE6E-10A9-4541-9DAA-A1262B3931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8052" y="4738742"/>
            <a:ext cx="1616064" cy="99999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14" name="圖片 113" descr="一張含有 電子用品, 電路 的圖片&#10;&#10;自動產生的描述">
            <a:extLst>
              <a:ext uri="{FF2B5EF4-FFF2-40B4-BE49-F238E27FC236}">
                <a16:creationId xmlns:a16="http://schemas.microsoft.com/office/drawing/2014/main" id="{2C54D7FE-9F7A-46ED-986A-BF50550997F2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1508" y="4738742"/>
            <a:ext cx="1619703" cy="99411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116" name="群組 115">
            <a:extLst>
              <a:ext uri="{FF2B5EF4-FFF2-40B4-BE49-F238E27FC236}">
                <a16:creationId xmlns:a16="http://schemas.microsoft.com/office/drawing/2014/main" id="{7B05FB6D-53FE-4465-A732-91410E6E5948}"/>
              </a:ext>
            </a:extLst>
          </p:cNvPr>
          <p:cNvGrpSpPr/>
          <p:nvPr/>
        </p:nvGrpSpPr>
        <p:grpSpPr>
          <a:xfrm>
            <a:off x="2917908" y="4823900"/>
            <a:ext cx="859808" cy="859808"/>
            <a:chOff x="2884570" y="4775003"/>
            <a:chExt cx="859808" cy="859808"/>
          </a:xfrm>
        </p:grpSpPr>
        <p:sp>
          <p:nvSpPr>
            <p:cNvPr id="118" name="橢圓 117">
              <a:extLst>
                <a:ext uri="{FF2B5EF4-FFF2-40B4-BE49-F238E27FC236}">
                  <a16:creationId xmlns:a16="http://schemas.microsoft.com/office/drawing/2014/main" id="{4BA726A5-598A-4BF5-8386-465FAEC7FFBC}"/>
                </a:ext>
              </a:extLst>
            </p:cNvPr>
            <p:cNvSpPr/>
            <p:nvPr/>
          </p:nvSpPr>
          <p:spPr>
            <a:xfrm>
              <a:off x="2884570" y="4775003"/>
              <a:ext cx="859808" cy="859808"/>
            </a:xfrm>
            <a:prstGeom prst="ellipse">
              <a:avLst/>
            </a:prstGeom>
            <a:solidFill>
              <a:schemeClr val="bg1"/>
            </a:solidFill>
            <a:ln w="25400">
              <a:gradFill>
                <a:gsLst>
                  <a:gs pos="0">
                    <a:srgbClr val="7030A0"/>
                  </a:gs>
                  <a:gs pos="100000">
                    <a:srgbClr val="FFC000"/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endParaRPr>
            </a:p>
          </p:txBody>
        </p:sp>
        <p:pic>
          <p:nvPicPr>
            <p:cNvPr id="119" name="圖片 15" descr="一張含有 畫畫 的圖片&#10;&#10;自動產生的描述">
              <a:extLst>
                <a:ext uri="{FF2B5EF4-FFF2-40B4-BE49-F238E27FC236}">
                  <a16:creationId xmlns:a16="http://schemas.microsoft.com/office/drawing/2014/main" id="{7320BF38-2B87-4322-AE51-718E8EF6FA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0381" t="9578" r="12471" b="11927"/>
            <a:stretch/>
          </p:blipFill>
          <p:spPr>
            <a:xfrm>
              <a:off x="2959270" y="5006581"/>
              <a:ext cx="712744" cy="416215"/>
            </a:xfrm>
            <a:prstGeom prst="rect">
              <a:avLst/>
            </a:prstGeom>
          </p:spPr>
        </p:pic>
      </p:grpSp>
      <p:grpSp>
        <p:nvGrpSpPr>
          <p:cNvPr id="146" name="群組 145">
            <a:extLst>
              <a:ext uri="{FF2B5EF4-FFF2-40B4-BE49-F238E27FC236}">
                <a16:creationId xmlns:a16="http://schemas.microsoft.com/office/drawing/2014/main" id="{ED70F406-4E92-420F-B7ED-20E2C93953B6}"/>
              </a:ext>
            </a:extLst>
          </p:cNvPr>
          <p:cNvGrpSpPr/>
          <p:nvPr/>
        </p:nvGrpSpPr>
        <p:grpSpPr>
          <a:xfrm>
            <a:off x="7253069" y="5555994"/>
            <a:ext cx="859808" cy="859808"/>
            <a:chOff x="7057677" y="5592194"/>
            <a:chExt cx="859808" cy="859808"/>
          </a:xfrm>
        </p:grpSpPr>
        <p:sp>
          <p:nvSpPr>
            <p:cNvPr id="147" name="橢圓 146">
              <a:extLst>
                <a:ext uri="{FF2B5EF4-FFF2-40B4-BE49-F238E27FC236}">
                  <a16:creationId xmlns:a16="http://schemas.microsoft.com/office/drawing/2014/main" id="{3DDCCD08-0E90-45EF-8C5C-ABBC0A86DE6B}"/>
                </a:ext>
              </a:extLst>
            </p:cNvPr>
            <p:cNvSpPr/>
            <p:nvPr/>
          </p:nvSpPr>
          <p:spPr>
            <a:xfrm>
              <a:off x="7057677" y="5592194"/>
              <a:ext cx="859808" cy="859808"/>
            </a:xfrm>
            <a:prstGeom prst="ellipse">
              <a:avLst/>
            </a:prstGeom>
            <a:solidFill>
              <a:schemeClr val="bg1"/>
            </a:solidFill>
            <a:ln w="25400">
              <a:gradFill>
                <a:gsLst>
                  <a:gs pos="0">
                    <a:srgbClr val="7030A0"/>
                  </a:gs>
                  <a:gs pos="100000">
                    <a:srgbClr val="FFC000"/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endParaRPr>
            </a:p>
          </p:txBody>
        </p:sp>
        <p:pic>
          <p:nvPicPr>
            <p:cNvPr id="148" name="圖片 15" descr="一張含有 畫畫 的圖片&#10;&#10;自動產生的描述">
              <a:extLst>
                <a:ext uri="{FF2B5EF4-FFF2-40B4-BE49-F238E27FC236}">
                  <a16:creationId xmlns:a16="http://schemas.microsoft.com/office/drawing/2014/main" id="{FED0732E-3B79-4B33-A0FF-9A61EAE84E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0381" t="9578" r="12471" b="11927"/>
            <a:stretch/>
          </p:blipFill>
          <p:spPr>
            <a:xfrm>
              <a:off x="7132377" y="5823772"/>
              <a:ext cx="712744" cy="416215"/>
            </a:xfrm>
            <a:prstGeom prst="rect">
              <a:avLst/>
            </a:prstGeom>
          </p:spPr>
        </p:pic>
      </p:grpSp>
      <p:sp>
        <p:nvSpPr>
          <p:cNvPr id="152" name="文字方塊 151">
            <a:extLst>
              <a:ext uri="{FF2B5EF4-FFF2-40B4-BE49-F238E27FC236}">
                <a16:creationId xmlns:a16="http://schemas.microsoft.com/office/drawing/2014/main" id="{8F6FE262-D1C3-4A5B-80CD-C2858C04A763}"/>
              </a:ext>
            </a:extLst>
          </p:cNvPr>
          <p:cNvSpPr txBox="1"/>
          <p:nvPr/>
        </p:nvSpPr>
        <p:spPr>
          <a:xfrm>
            <a:off x="6282997" y="1429180"/>
            <a:ext cx="2446496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-380365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5GbE </a:t>
            </a:r>
            <a:r>
              <a:rPr lang="en-US" sz="2000" b="1" dirty="0" err="1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シリーズ</a:t>
            </a:r>
            <a:endParaRPr lang="zh-TW" altLang="en-US" sz="2000" b="1" i="0" u="none" strike="noStrike" kern="1200" cap="none" spc="0" normalizeH="0" baseline="0" noProof="0" dirty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ea"/>
            </a:endParaRPr>
          </a:p>
        </p:txBody>
      </p:sp>
      <p:pic>
        <p:nvPicPr>
          <p:cNvPr id="153" name="圖片 3">
            <a:extLst>
              <a:ext uri="{FF2B5EF4-FFF2-40B4-BE49-F238E27FC236}">
                <a16:creationId xmlns:a16="http://schemas.microsoft.com/office/drawing/2014/main" id="{8E76FCCB-E046-46F2-9D1F-82F5CAA2571A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6839" y="2561600"/>
            <a:ext cx="1605888" cy="99829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54" name="圖片 4" descr="一張含有 電腦, 坐, 膝上型電腦, 書桌 的圖片&#10;&#10;自動產生的描述">
            <a:extLst>
              <a:ext uri="{FF2B5EF4-FFF2-40B4-BE49-F238E27FC236}">
                <a16:creationId xmlns:a16="http://schemas.microsoft.com/office/drawing/2014/main" id="{EC947C07-7D26-4BCE-835C-BF2259F1215D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3745" y="3626936"/>
            <a:ext cx="1605887" cy="99829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61" name="圖片 5" descr="一張含有 室內, 電腦, 膝上型電腦, 坐 的圖片&#10;&#10;自動產生的描述">
            <a:extLst>
              <a:ext uri="{FF2B5EF4-FFF2-40B4-BE49-F238E27FC236}">
                <a16:creationId xmlns:a16="http://schemas.microsoft.com/office/drawing/2014/main" id="{9D71E9CC-68BC-4033-8C89-7079FC6AEB2D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1824" y="4705748"/>
            <a:ext cx="1605887" cy="99829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62" name="文字方塊 161">
            <a:extLst>
              <a:ext uri="{FF2B5EF4-FFF2-40B4-BE49-F238E27FC236}">
                <a16:creationId xmlns:a16="http://schemas.microsoft.com/office/drawing/2014/main" id="{C5520CD9-476C-47AC-8E9C-4386CB691AE4}"/>
              </a:ext>
            </a:extLst>
          </p:cNvPr>
          <p:cNvSpPr txBox="1"/>
          <p:nvPr/>
        </p:nvSpPr>
        <p:spPr>
          <a:xfrm>
            <a:off x="7524364" y="2786986"/>
            <a:ext cx="1216360" cy="315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1 x RJ45</a:t>
            </a:r>
            <a:endParaRPr kumimoji="0" lang="zh-TW" altLang="en-US" sz="1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ea"/>
              <a:sym typeface="+mn-lt"/>
            </a:endParaRPr>
          </a:p>
        </p:txBody>
      </p:sp>
      <p:sp>
        <p:nvSpPr>
          <p:cNvPr id="163" name="文字方塊 162">
            <a:extLst>
              <a:ext uri="{FF2B5EF4-FFF2-40B4-BE49-F238E27FC236}">
                <a16:creationId xmlns:a16="http://schemas.microsoft.com/office/drawing/2014/main" id="{57DE1611-9374-4869-9A93-5D56FB0F55C4}"/>
              </a:ext>
            </a:extLst>
          </p:cNvPr>
          <p:cNvSpPr txBox="1"/>
          <p:nvPr/>
        </p:nvSpPr>
        <p:spPr>
          <a:xfrm>
            <a:off x="7729928" y="3851229"/>
            <a:ext cx="1010796" cy="315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2 x RJ45</a:t>
            </a:r>
            <a:endParaRPr kumimoji="0" lang="zh-TW" altLang="en-US" sz="1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ea"/>
              <a:sym typeface="+mn-lt"/>
            </a:endParaRPr>
          </a:p>
        </p:txBody>
      </p:sp>
      <p:sp>
        <p:nvSpPr>
          <p:cNvPr id="164" name="文字方塊 163">
            <a:extLst>
              <a:ext uri="{FF2B5EF4-FFF2-40B4-BE49-F238E27FC236}">
                <a16:creationId xmlns:a16="http://schemas.microsoft.com/office/drawing/2014/main" id="{9013A51F-9296-4DCF-BB8E-06B910A239C2}"/>
              </a:ext>
            </a:extLst>
          </p:cNvPr>
          <p:cNvSpPr txBox="1"/>
          <p:nvPr/>
        </p:nvSpPr>
        <p:spPr>
          <a:xfrm>
            <a:off x="7782426" y="4942313"/>
            <a:ext cx="9582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4 x RJ45</a:t>
            </a:r>
            <a:endParaRPr kumimoji="0" lang="zh-TW" altLang="en-US" sz="1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ea"/>
              <a:sym typeface="+mn-lt"/>
            </a:endParaRPr>
          </a:p>
        </p:txBody>
      </p:sp>
      <p:sp>
        <p:nvSpPr>
          <p:cNvPr id="169" name="文字方塊 168">
            <a:extLst>
              <a:ext uri="{FF2B5EF4-FFF2-40B4-BE49-F238E27FC236}">
                <a16:creationId xmlns:a16="http://schemas.microsoft.com/office/drawing/2014/main" id="{1CD1E3E1-BC65-49EF-B2F3-A92F0993400A}"/>
              </a:ext>
            </a:extLst>
          </p:cNvPr>
          <p:cNvSpPr txBox="1"/>
          <p:nvPr/>
        </p:nvSpPr>
        <p:spPr>
          <a:xfrm>
            <a:off x="9054622" y="1429180"/>
            <a:ext cx="2446496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-380365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2.5GbE </a:t>
            </a:r>
            <a:r>
              <a:rPr lang="en-US" sz="2000" b="1" dirty="0" err="1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シリーズ</a:t>
            </a:r>
            <a:endParaRPr lang="zh-TW" altLang="en-US" sz="2000" b="1" i="0" u="none" strike="noStrike" kern="1200" cap="none" spc="0" normalizeH="0" baseline="0" noProof="0" dirty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ea"/>
            </a:endParaRPr>
          </a:p>
        </p:txBody>
      </p:sp>
      <p:sp>
        <p:nvSpPr>
          <p:cNvPr id="170" name="文字方塊 169">
            <a:extLst>
              <a:ext uri="{FF2B5EF4-FFF2-40B4-BE49-F238E27FC236}">
                <a16:creationId xmlns:a16="http://schemas.microsoft.com/office/drawing/2014/main" id="{CBE3FA77-23E8-4827-81B6-17F1171A7FD0}"/>
              </a:ext>
            </a:extLst>
          </p:cNvPr>
          <p:cNvSpPr txBox="1"/>
          <p:nvPr/>
        </p:nvSpPr>
        <p:spPr>
          <a:xfrm>
            <a:off x="10295989" y="2786986"/>
            <a:ext cx="1216360" cy="315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1 x RJ45</a:t>
            </a:r>
            <a:endParaRPr kumimoji="0" lang="zh-TW" altLang="en-US" sz="1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ea"/>
              <a:sym typeface="+mn-lt"/>
            </a:endParaRPr>
          </a:p>
        </p:txBody>
      </p:sp>
      <p:sp>
        <p:nvSpPr>
          <p:cNvPr id="171" name="文字方塊 170">
            <a:extLst>
              <a:ext uri="{FF2B5EF4-FFF2-40B4-BE49-F238E27FC236}">
                <a16:creationId xmlns:a16="http://schemas.microsoft.com/office/drawing/2014/main" id="{BF758046-9EBA-404D-BD9C-4A5683939E1B}"/>
              </a:ext>
            </a:extLst>
          </p:cNvPr>
          <p:cNvSpPr txBox="1"/>
          <p:nvPr/>
        </p:nvSpPr>
        <p:spPr>
          <a:xfrm>
            <a:off x="10295989" y="3855241"/>
            <a:ext cx="12163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2 x RJ45</a:t>
            </a:r>
            <a:endParaRPr kumimoji="0" lang="zh-TW" altLang="en-US" sz="1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ea"/>
              <a:sym typeface="+mn-lt"/>
            </a:endParaRPr>
          </a:p>
        </p:txBody>
      </p:sp>
      <p:sp>
        <p:nvSpPr>
          <p:cNvPr id="172" name="文字方塊 171">
            <a:extLst>
              <a:ext uri="{FF2B5EF4-FFF2-40B4-BE49-F238E27FC236}">
                <a16:creationId xmlns:a16="http://schemas.microsoft.com/office/drawing/2014/main" id="{EEE1E09C-5C82-4A69-B1C6-7F165F11BE8A}"/>
              </a:ext>
            </a:extLst>
          </p:cNvPr>
          <p:cNvSpPr txBox="1"/>
          <p:nvPr/>
        </p:nvSpPr>
        <p:spPr>
          <a:xfrm>
            <a:off x="10424919" y="4942313"/>
            <a:ext cx="10874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4 x RJ45</a:t>
            </a:r>
            <a:endParaRPr kumimoji="0" lang="zh-TW" altLang="en-US" sz="1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ea"/>
              <a:sym typeface="+mn-lt"/>
            </a:endParaRPr>
          </a:p>
        </p:txBody>
      </p:sp>
      <p:pic>
        <p:nvPicPr>
          <p:cNvPr id="173" name="圖片 7" descr="一張含有 電子用品, 電路 的圖片&#10;&#10;自動產生的描述">
            <a:extLst>
              <a:ext uri="{FF2B5EF4-FFF2-40B4-BE49-F238E27FC236}">
                <a16:creationId xmlns:a16="http://schemas.microsoft.com/office/drawing/2014/main" id="{99353ECE-E9B6-496A-9C8E-47A3BC3C2336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28689" y="2548798"/>
            <a:ext cx="1605887" cy="99829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74" name="圖片 9" descr="一張含有 電子用品, 電路 的圖片&#10;&#10;自動產生的描述">
            <a:extLst>
              <a:ext uri="{FF2B5EF4-FFF2-40B4-BE49-F238E27FC236}">
                <a16:creationId xmlns:a16="http://schemas.microsoft.com/office/drawing/2014/main" id="{D5F8F469-6756-4F92-AA25-70447324E2FB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85948" y="3626936"/>
            <a:ext cx="1605887" cy="99829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75" name="圖片 10" descr="一張含有 電子用品, 電路 的圖片&#10;&#10;自動產生的描述">
            <a:extLst>
              <a:ext uri="{FF2B5EF4-FFF2-40B4-BE49-F238E27FC236}">
                <a16:creationId xmlns:a16="http://schemas.microsoft.com/office/drawing/2014/main" id="{F506ABB4-626A-4D36-A137-1681CE3F0CD7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26054" y="4730883"/>
            <a:ext cx="1605887" cy="99829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176" name="群組 175">
            <a:extLst>
              <a:ext uri="{FF2B5EF4-FFF2-40B4-BE49-F238E27FC236}">
                <a16:creationId xmlns:a16="http://schemas.microsoft.com/office/drawing/2014/main" id="{3F2FB1BC-C249-4007-B1C2-59EBD89039D1}"/>
              </a:ext>
            </a:extLst>
          </p:cNvPr>
          <p:cNvGrpSpPr/>
          <p:nvPr/>
        </p:nvGrpSpPr>
        <p:grpSpPr>
          <a:xfrm>
            <a:off x="10024694" y="5555994"/>
            <a:ext cx="859808" cy="859808"/>
            <a:chOff x="9829302" y="5592194"/>
            <a:chExt cx="859808" cy="859808"/>
          </a:xfrm>
        </p:grpSpPr>
        <p:sp>
          <p:nvSpPr>
            <p:cNvPr id="177" name="橢圓 176">
              <a:extLst>
                <a:ext uri="{FF2B5EF4-FFF2-40B4-BE49-F238E27FC236}">
                  <a16:creationId xmlns:a16="http://schemas.microsoft.com/office/drawing/2014/main" id="{1E0CB652-8A6F-4F2D-A75D-29FE030791D8}"/>
                </a:ext>
              </a:extLst>
            </p:cNvPr>
            <p:cNvSpPr/>
            <p:nvPr/>
          </p:nvSpPr>
          <p:spPr>
            <a:xfrm>
              <a:off x="9829302" y="5592194"/>
              <a:ext cx="859808" cy="859808"/>
            </a:xfrm>
            <a:prstGeom prst="ellipse">
              <a:avLst/>
            </a:prstGeom>
            <a:solidFill>
              <a:schemeClr val="bg1"/>
            </a:solidFill>
            <a:ln w="25400">
              <a:gradFill>
                <a:gsLst>
                  <a:gs pos="0">
                    <a:srgbClr val="7030A0"/>
                  </a:gs>
                  <a:gs pos="100000">
                    <a:srgbClr val="FFC000"/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endParaRPr>
            </a:p>
          </p:txBody>
        </p:sp>
        <p:pic>
          <p:nvPicPr>
            <p:cNvPr id="178" name="圖片 16" descr="一張含有 盤 的圖片&#10;&#10;自動產生的描述">
              <a:extLst>
                <a:ext uri="{FF2B5EF4-FFF2-40B4-BE49-F238E27FC236}">
                  <a16:creationId xmlns:a16="http://schemas.microsoft.com/office/drawing/2014/main" id="{73F8DC6C-4555-4E60-AA25-2EB26F2C79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895454" y="5786920"/>
              <a:ext cx="720615" cy="479275"/>
            </a:xfrm>
            <a:prstGeom prst="rect">
              <a:avLst/>
            </a:prstGeom>
          </p:spPr>
        </p:pic>
      </p:grpSp>
      <p:pic>
        <p:nvPicPr>
          <p:cNvPr id="4" name="圖片 3">
            <a:extLst>
              <a:ext uri="{FF2B5EF4-FFF2-40B4-BE49-F238E27FC236}">
                <a16:creationId xmlns:a16="http://schemas.microsoft.com/office/drawing/2014/main" id="{8D59576C-629D-430F-8240-EFB15FD1C07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762" b="97884" l="0" r="99222">
                        <a14:foregroundMark x1="1946" y1="7937" x2="14397" y2="11111"/>
                        <a14:foregroundMark x1="14397" y1="11111" x2="778" y2="7937"/>
                        <a14:foregroundMark x1="778" y1="7937" x2="778" y2="7937"/>
                        <a14:foregroundMark x1="59533" y1="14815" x2="59144" y2="33333"/>
                        <a14:foregroundMark x1="59144" y1="33333" x2="64202" y2="58730"/>
                        <a14:foregroundMark x1="64202" y1="58730" x2="78599" y2="63492"/>
                        <a14:foregroundMark x1="78599" y1="63492" x2="92607" y2="47619"/>
                        <a14:foregroundMark x1="92607" y1="47619" x2="85992" y2="29101"/>
                        <a14:foregroundMark x1="85992" y1="29101" x2="59533" y2="16402"/>
                        <a14:foregroundMark x1="59533" y1="16402" x2="57198" y2="12698"/>
                        <a14:foregroundMark x1="97958" y1="23320" x2="95720" y2="64021"/>
                        <a14:foregroundMark x1="98070" y1="21279" x2="98028" y2="22034"/>
                        <a14:foregroundMark x1="95720" y1="64021" x2="87938" y2="39153"/>
                        <a14:foregroundMark x1="87938" y1="39153" x2="88622" y2="19908"/>
                        <a14:foregroundMark x1="90021" y1="20111" x2="90661" y2="27513"/>
                        <a14:foregroundMark x1="90661" y1="27513" x2="94691" y2="20789"/>
                        <a14:foregroundMark x1="50973" y1="78836" x2="58755" y2="84127"/>
                        <a14:foregroundMark x1="58755" y1="84127" x2="70039" y2="83598"/>
                        <a14:foregroundMark x1="70039" y1="83598" x2="61479" y2="74603"/>
                        <a14:foregroundMark x1="61479" y1="74603" x2="51751" y2="77778"/>
                        <a14:foregroundMark x1="11955" y1="86057" x2="12062" y2="85185"/>
                        <a14:foregroundMark x1="9339" y1="84127" x2="9252" y2="85156"/>
                        <a14:foregroundMark x1="11608" y1="85941" x2="11673" y2="85714"/>
                        <a14:foregroundMark x1="10371" y1="84829" x2="10117" y2="84656"/>
                        <a14:foregroundMark x1="11673" y1="85714" x2="10380" y2="84835"/>
                        <a14:foregroundMark x1="10506" y1="92063" x2="9339" y2="91005"/>
                        <a14:foregroundMark x1="10895" y1="92063" x2="10506" y2="93651"/>
                        <a14:foregroundMark x1="11673" y1="80423" x2="12062" y2="80952"/>
                        <a14:backgroundMark x1="87938" y1="6349" x2="96498" y2="7407"/>
                        <a14:backgroundMark x1="96498" y1="7407" x2="89105" y2="1587"/>
                        <a14:backgroundMark x1="89105" y1="1587" x2="90661" y2="7407"/>
                        <a14:backgroundMark x1="98444" y1="6349" x2="97276" y2="21164"/>
                        <a14:backgroundMark x1="97276" y1="21164" x2="99222" y2="7407"/>
                        <a14:backgroundMark x1="99222" y1="7407" x2="98444" y2="6878"/>
                        <a14:backgroundMark x1="98444" y1="21693" x2="98444" y2="21164"/>
                        <a14:backgroundMark x1="98444" y1="25397" x2="98444" y2="23810"/>
                        <a14:backgroundMark x1="7782" y1="88360" x2="6226" y2="88360"/>
                        <a14:backgroundMark x1="9728" y1="87831" x2="9188" y2="88197"/>
                        <a14:backgroundMark x1="7985" y1="92548" x2="7004" y2="97884"/>
                        <a14:backgroundMark x1="8644" y1="88966" x2="8284" y2="90921"/>
                        <a14:backgroundMark x1="9339" y1="85185" x2="8927" y2="87428"/>
                        <a14:backgroundMark x1="9193" y1="88211" x2="10117" y2="84127"/>
                        <a14:backgroundMark x1="8553" y1="91039" x2="8871" y2="89633"/>
                        <a14:backgroundMark x1="7004" y1="97884" x2="8191" y2="92638"/>
                        <a14:backgroundMark x1="10117" y1="84127" x2="10117" y2="8412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51459" y="2474987"/>
            <a:ext cx="1277926" cy="939798"/>
          </a:xfrm>
          <a:prstGeom prst="rect">
            <a:avLst/>
          </a:prstGeom>
          <a:effectLst>
            <a:outerShdw blurRad="50800" dist="38100" dir="5400000" algn="ctr" rotWithShape="0">
              <a:srgbClr val="000000">
                <a:alpha val="40000"/>
              </a:srgbClr>
            </a:outerShdw>
          </a:effectLst>
        </p:spPr>
      </p:pic>
      <p:grpSp>
        <p:nvGrpSpPr>
          <p:cNvPr id="53" name="群組 52">
            <a:extLst>
              <a:ext uri="{FF2B5EF4-FFF2-40B4-BE49-F238E27FC236}">
                <a16:creationId xmlns:a16="http://schemas.microsoft.com/office/drawing/2014/main" id="{6DF368D8-68A4-467A-BEDB-9BAE8112BCA4}"/>
              </a:ext>
            </a:extLst>
          </p:cNvPr>
          <p:cNvGrpSpPr/>
          <p:nvPr/>
        </p:nvGrpSpPr>
        <p:grpSpPr>
          <a:xfrm>
            <a:off x="469347" y="3117020"/>
            <a:ext cx="859808" cy="859808"/>
            <a:chOff x="2884570" y="4775003"/>
            <a:chExt cx="859808" cy="859808"/>
          </a:xfrm>
        </p:grpSpPr>
        <p:sp>
          <p:nvSpPr>
            <p:cNvPr id="54" name="橢圓 53">
              <a:extLst>
                <a:ext uri="{FF2B5EF4-FFF2-40B4-BE49-F238E27FC236}">
                  <a16:creationId xmlns:a16="http://schemas.microsoft.com/office/drawing/2014/main" id="{626BFFDD-9B6E-473A-BC0C-298698D6CF71}"/>
                </a:ext>
              </a:extLst>
            </p:cNvPr>
            <p:cNvSpPr/>
            <p:nvPr/>
          </p:nvSpPr>
          <p:spPr>
            <a:xfrm>
              <a:off x="2884570" y="4775003"/>
              <a:ext cx="859808" cy="859808"/>
            </a:xfrm>
            <a:prstGeom prst="ellipse">
              <a:avLst/>
            </a:prstGeom>
            <a:solidFill>
              <a:schemeClr val="bg1"/>
            </a:solidFill>
            <a:ln w="25400">
              <a:gradFill>
                <a:gsLst>
                  <a:gs pos="0">
                    <a:srgbClr val="7030A0"/>
                  </a:gs>
                  <a:gs pos="100000">
                    <a:srgbClr val="FFC000"/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endParaRPr>
            </a:p>
          </p:txBody>
        </p:sp>
        <p:pic>
          <p:nvPicPr>
            <p:cNvPr id="55" name="圖片 15" descr="一張含有 畫畫 的圖片&#10;&#10;自動產生的描述">
              <a:extLst>
                <a:ext uri="{FF2B5EF4-FFF2-40B4-BE49-F238E27FC236}">
                  <a16:creationId xmlns:a16="http://schemas.microsoft.com/office/drawing/2014/main" id="{873394A8-3182-4AA8-AF78-D5DE240DF5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0381" t="9578" r="12471" b="11927"/>
            <a:stretch/>
          </p:blipFill>
          <p:spPr>
            <a:xfrm>
              <a:off x="2959270" y="5006581"/>
              <a:ext cx="712744" cy="416215"/>
            </a:xfrm>
            <a:prstGeom prst="rect">
              <a:avLst/>
            </a:prstGeom>
          </p:spPr>
        </p:pic>
      </p:grpSp>
      <p:pic>
        <p:nvPicPr>
          <p:cNvPr id="5" name="圖片 4">
            <a:extLst>
              <a:ext uri="{FF2B5EF4-FFF2-40B4-BE49-F238E27FC236}">
                <a16:creationId xmlns:a16="http://schemas.microsoft.com/office/drawing/2014/main" id="{AA1CCC04-DF92-3B64-B9F6-374DF3B526C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95385" y="2563235"/>
            <a:ext cx="1365826" cy="853793"/>
          </a:xfrm>
          <a:prstGeom prst="rect">
            <a:avLst/>
          </a:prstGeom>
          <a:effectLst>
            <a:outerShdw blurRad="50800" dist="38100" dir="5400000" algn="ctr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298659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圖片 24">
            <a:extLst>
              <a:ext uri="{FF2B5EF4-FFF2-40B4-BE49-F238E27FC236}">
                <a16:creationId xmlns:a16="http://schemas.microsoft.com/office/drawing/2014/main" id="{12C9BCE6-981F-4F47-BEF1-E14D478CE45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7496" y="2201833"/>
            <a:ext cx="4790750" cy="3365137"/>
          </a:xfrm>
          <a:prstGeom prst="rect">
            <a:avLst/>
          </a:prstGeom>
        </p:spPr>
      </p:pic>
      <p:sp>
        <p:nvSpPr>
          <p:cNvPr id="26" name="矩形: 圓角 25">
            <a:extLst>
              <a:ext uri="{FF2B5EF4-FFF2-40B4-BE49-F238E27FC236}">
                <a16:creationId xmlns:a16="http://schemas.microsoft.com/office/drawing/2014/main" id="{79440EBF-D2C2-435D-9AB9-C0FC085A1418}"/>
              </a:ext>
            </a:extLst>
          </p:cNvPr>
          <p:cNvSpPr/>
          <p:nvPr/>
        </p:nvSpPr>
        <p:spPr>
          <a:xfrm>
            <a:off x="6296695" y="1778450"/>
            <a:ext cx="4828251" cy="461327"/>
          </a:xfrm>
          <a:prstGeom prst="roundRect">
            <a:avLst>
              <a:gd name="adj" fmla="val 10987"/>
            </a:avLst>
          </a:prstGeom>
          <a:solidFill>
            <a:schemeClr val="tx1"/>
          </a:solidFill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7030A0"/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ct val="100000"/>
              <a:buFontTx/>
              <a:buNone/>
              <a:tabLst/>
              <a:defRPr/>
            </a:pPr>
            <a:endParaRPr kumimoji="0" lang="en-US" altLang="zh-CN" sz="1700" b="1" i="0" u="none" strike="noStrike" kern="1200" cap="none" spc="0" normalizeH="0" baseline="0" noProof="0">
              <a:ln>
                <a:noFill/>
              </a:ln>
              <a:solidFill>
                <a:srgbClr val="99E0FD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ea"/>
              <a:sym typeface="+mn-lt"/>
            </a:endParaRP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C0EAB9CD-41F0-4488-A4F4-DE45CD2B9B3C}"/>
              </a:ext>
            </a:extLst>
          </p:cNvPr>
          <p:cNvSpPr/>
          <p:nvPr/>
        </p:nvSpPr>
        <p:spPr>
          <a:xfrm>
            <a:off x="6492989" y="1790419"/>
            <a:ext cx="4683345" cy="4321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ct val="70000"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>
                <a:ln>
                  <a:noFill/>
                </a:ln>
                <a:solidFill>
                  <a:srgbClr val="99E0FD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QNA-T310G1T</a:t>
            </a:r>
          </a:p>
        </p:txBody>
      </p:sp>
      <p:pic>
        <p:nvPicPr>
          <p:cNvPr id="22" name="圖片 21">
            <a:extLst>
              <a:ext uri="{FF2B5EF4-FFF2-40B4-BE49-F238E27FC236}">
                <a16:creationId xmlns:a16="http://schemas.microsoft.com/office/drawing/2014/main" id="{EA8A3FA7-C8F4-453F-A6B7-D8897D3919E0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495" y="2213802"/>
            <a:ext cx="4790750" cy="3365137"/>
          </a:xfrm>
          <a:prstGeom prst="rect">
            <a:avLst/>
          </a:prstGeom>
        </p:spPr>
      </p:pic>
      <p:sp>
        <p:nvSpPr>
          <p:cNvPr id="23" name="矩形: 圓角 22">
            <a:extLst>
              <a:ext uri="{FF2B5EF4-FFF2-40B4-BE49-F238E27FC236}">
                <a16:creationId xmlns:a16="http://schemas.microsoft.com/office/drawing/2014/main" id="{0250C250-3353-4D62-A906-99B10073E5E7}"/>
              </a:ext>
            </a:extLst>
          </p:cNvPr>
          <p:cNvSpPr/>
          <p:nvPr/>
        </p:nvSpPr>
        <p:spPr>
          <a:xfrm>
            <a:off x="870694" y="1790419"/>
            <a:ext cx="4828251" cy="461327"/>
          </a:xfrm>
          <a:prstGeom prst="roundRect">
            <a:avLst>
              <a:gd name="adj" fmla="val 15160"/>
            </a:avLst>
          </a:prstGeom>
          <a:solidFill>
            <a:schemeClr val="tx1"/>
          </a:solidFill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7030A0"/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ct val="100000"/>
              <a:buFontTx/>
              <a:buNone/>
              <a:tabLst/>
              <a:defRPr/>
            </a:pPr>
            <a:endParaRPr kumimoji="0" lang="en-US" altLang="zh-CN" sz="1700" b="1" i="0" u="none" strike="noStrike" kern="1200" cap="none" spc="0" normalizeH="0" baseline="0" noProof="0">
              <a:ln>
                <a:noFill/>
              </a:ln>
              <a:solidFill>
                <a:srgbClr val="99E0FD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ea"/>
              <a:sym typeface="+mn-lt"/>
            </a:endParaRP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707D9C6E-2FEC-4583-8F74-FEB5C800A1A5}"/>
              </a:ext>
            </a:extLst>
          </p:cNvPr>
          <p:cNvSpPr/>
          <p:nvPr/>
        </p:nvSpPr>
        <p:spPr>
          <a:xfrm>
            <a:off x="1066988" y="1802388"/>
            <a:ext cx="4683345" cy="4321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ct val="70000"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>
                <a:ln>
                  <a:noFill/>
                </a:ln>
                <a:solidFill>
                  <a:srgbClr val="99E0FD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QNA-UC5G1T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33037A-3731-4E4E-AAE3-FF937BF6F4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975" y="337492"/>
            <a:ext cx="11685563" cy="646331"/>
          </a:xfrm>
          <a:noFill/>
        </p:spPr>
        <p:txBody>
          <a:bodyPr vert="horz" wrap="square" lIns="91440" tIns="45720" rIns="91440" bIns="45720" rtlCol="0" anchor="ctr">
            <a:spAutoFit/>
          </a:bodyPr>
          <a:lstStyle/>
          <a:p>
            <a:r>
              <a:rPr lang="zh-TW" altLang="en-US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ネットワ</a:t>
            </a:r>
            <a:r>
              <a:rPr lang="zh-TW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ーク拡張</a:t>
            </a:r>
            <a:r>
              <a:rPr lang="zh-TW" altLang="en-US" sz="4000" b="1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：</a:t>
            </a:r>
            <a:r>
              <a:rPr lang="zh-TW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ハンドキャリーアダプター</a:t>
            </a:r>
            <a:endParaRPr lang="zh-TW" b="0">
              <a:latin typeface="Meiryo UI" panose="020B0604030504040204" pitchFamily="50" charset="-128"/>
              <a:ea typeface="Meiryo UI" panose="020B0604030504040204" pitchFamily="50" charset="-128"/>
              <a:cs typeface="+mn-ea"/>
              <a:sym typeface="+mn-lt"/>
            </a:endParaRPr>
          </a:p>
        </p:txBody>
      </p:sp>
      <p:sp>
        <p:nvSpPr>
          <p:cNvPr id="31" name="TextBox 7">
            <a:extLst>
              <a:ext uri="{FF2B5EF4-FFF2-40B4-BE49-F238E27FC236}">
                <a16:creationId xmlns:a16="http://schemas.microsoft.com/office/drawing/2014/main" id="{E97D3990-7C73-4507-BAE6-4BB191848D03}"/>
              </a:ext>
            </a:extLst>
          </p:cNvPr>
          <p:cNvSpPr txBox="1"/>
          <p:nvPr/>
        </p:nvSpPr>
        <p:spPr>
          <a:xfrm>
            <a:off x="1122549" y="4065311"/>
            <a:ext cx="2898952" cy="97719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96838" marR="0" lvl="0" indent="-96838" algn="l" defTabSz="457200" rtl="0" eaLnBrk="1" fontAlgn="auto" latinLnBrk="0" hangingPunct="1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RJ45 NBASE-T</a:t>
            </a:r>
          </a:p>
          <a:p>
            <a:pPr marL="96838" marR="0" lvl="0" indent="-96838" algn="l" defTabSz="457200" rtl="0" eaLnBrk="1" fontAlgn="auto" latinLnBrk="0" hangingPunct="1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4 speed:</a:t>
            </a:r>
            <a:r>
              <a:rPr kumimoji="0" lang="zh-TW" alt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kumimoji="0" lang="en-US" altLang="zh-TW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5G/2.5G/1G/100M</a:t>
            </a:r>
          </a:p>
        </p:txBody>
      </p:sp>
      <p:sp>
        <p:nvSpPr>
          <p:cNvPr id="32" name="TextBox 1">
            <a:extLst>
              <a:ext uri="{FF2B5EF4-FFF2-40B4-BE49-F238E27FC236}">
                <a16:creationId xmlns:a16="http://schemas.microsoft.com/office/drawing/2014/main" id="{677B24C7-5E5A-4C43-863C-529E6110FE4B}"/>
              </a:ext>
            </a:extLst>
          </p:cNvPr>
          <p:cNvSpPr txBox="1"/>
          <p:nvPr/>
        </p:nvSpPr>
        <p:spPr>
          <a:xfrm>
            <a:off x="1122549" y="3550517"/>
            <a:ext cx="2543006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USB 3.2 Gen 1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ea"/>
              <a:sym typeface="+mn-lt"/>
            </a:endParaRPr>
          </a:p>
        </p:txBody>
      </p:sp>
      <p:cxnSp>
        <p:nvCxnSpPr>
          <p:cNvPr id="33" name="直線接點 32">
            <a:extLst>
              <a:ext uri="{FF2B5EF4-FFF2-40B4-BE49-F238E27FC236}">
                <a16:creationId xmlns:a16="http://schemas.microsoft.com/office/drawing/2014/main" id="{3D66E900-B8D9-46CA-9093-3DC310D0EEDE}"/>
              </a:ext>
            </a:extLst>
          </p:cNvPr>
          <p:cNvCxnSpPr>
            <a:cxnSpLocks/>
          </p:cNvCxnSpPr>
          <p:nvPr/>
        </p:nvCxnSpPr>
        <p:spPr>
          <a:xfrm>
            <a:off x="1122549" y="4003812"/>
            <a:ext cx="303950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文字方塊 35">
            <a:extLst>
              <a:ext uri="{FF2B5EF4-FFF2-40B4-BE49-F238E27FC236}">
                <a16:creationId xmlns:a16="http://schemas.microsoft.com/office/drawing/2014/main" id="{C5CE701C-DB24-429F-BA63-A192F4D5E795}"/>
              </a:ext>
            </a:extLst>
          </p:cNvPr>
          <p:cNvSpPr txBox="1"/>
          <p:nvPr/>
        </p:nvSpPr>
        <p:spPr>
          <a:xfrm>
            <a:off x="866138" y="5513808"/>
            <a:ext cx="5097438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https://www.qnap.com/en/product/qna-uc5g1t</a:t>
            </a:r>
            <a:endParaRPr kumimoji="0" lang="zh-TW" altLang="en-US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ea"/>
              <a:sym typeface="+mn-lt"/>
            </a:endParaRPr>
          </a:p>
        </p:txBody>
      </p:sp>
      <p:sp>
        <p:nvSpPr>
          <p:cNvPr id="37" name="橢圓 36">
            <a:extLst>
              <a:ext uri="{FF2B5EF4-FFF2-40B4-BE49-F238E27FC236}">
                <a16:creationId xmlns:a16="http://schemas.microsoft.com/office/drawing/2014/main" id="{9744B052-C7E6-4050-8A25-B803F277C090}"/>
              </a:ext>
            </a:extLst>
          </p:cNvPr>
          <p:cNvSpPr/>
          <p:nvPr/>
        </p:nvSpPr>
        <p:spPr>
          <a:xfrm>
            <a:off x="4048510" y="3815660"/>
            <a:ext cx="1763279" cy="1763279"/>
          </a:xfrm>
          <a:prstGeom prst="ellipse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lin ang="5400000" scaled="0"/>
          </a:gradFill>
          <a:ln w="25400">
            <a:gradFill>
              <a:gsLst>
                <a:gs pos="0">
                  <a:srgbClr val="7030A0"/>
                </a:gs>
                <a:gs pos="100000">
                  <a:srgbClr val="FFC000"/>
                </a:gs>
              </a:gsLst>
              <a:lin ang="5400000" scaled="0"/>
            </a:gradFill>
          </a:ln>
          <a:effectLst>
            <a:outerShdw blurRad="342900" dist="114300" dir="414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ea"/>
              <a:sym typeface="+mn-lt"/>
            </a:endParaRPr>
          </a:p>
        </p:txBody>
      </p:sp>
      <p:sp>
        <p:nvSpPr>
          <p:cNvPr id="38" name="TextBox 2">
            <a:extLst>
              <a:ext uri="{FF2B5EF4-FFF2-40B4-BE49-F238E27FC236}">
                <a16:creationId xmlns:a16="http://schemas.microsoft.com/office/drawing/2014/main" id="{94F0902D-3A4C-4B93-9317-5BBCDE3E0296}"/>
              </a:ext>
            </a:extLst>
          </p:cNvPr>
          <p:cNvSpPr txBox="1"/>
          <p:nvPr/>
        </p:nvSpPr>
        <p:spPr>
          <a:xfrm>
            <a:off x="4174756" y="4213982"/>
            <a:ext cx="1491841" cy="111825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lnSpc>
                <a:spcPts val="1550"/>
              </a:lnSpc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USB</a:t>
            </a:r>
            <a:r>
              <a:rPr lang="en-US" sz="1400" dirty="0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 </a:t>
            </a:r>
            <a:r>
              <a:rPr lang="ja-JP" altLang="en-US" sz="1400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プラグアンド</a:t>
            </a:r>
            <a:r>
              <a:rPr lang="en-US" sz="1400" dirty="0" err="1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プレイで</a:t>
            </a:r>
            <a:r>
              <a:rPr lang="en-US" sz="1400" dirty="0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 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PC/</a:t>
            </a:r>
            <a:r>
              <a:rPr lang="en-US" sz="1400" dirty="0" err="1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ラップトップを</a:t>
            </a:r>
            <a:r>
              <a:rPr lang="en-US" sz="1400" dirty="0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 5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GbE</a:t>
            </a:r>
            <a:r>
              <a:rPr lang="en-US" sz="1400" dirty="0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 </a:t>
            </a:r>
            <a:r>
              <a:rPr lang="en-US" sz="1400" dirty="0" err="1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高速ネットワークにアップグレード</a:t>
            </a:r>
            <a:endParaRPr lang="en-US" altLang="zh-TW" dirty="0" err="1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40" name="圖片 34">
            <a:extLst>
              <a:ext uri="{FF2B5EF4-FFF2-40B4-BE49-F238E27FC236}">
                <a16:creationId xmlns:a16="http://schemas.microsoft.com/office/drawing/2014/main" id="{6147827E-E5F6-43EA-BA92-2F96F1BCAEB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79097" y="2176852"/>
            <a:ext cx="3406456" cy="21294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5" name="TextBox 7">
            <a:extLst>
              <a:ext uri="{FF2B5EF4-FFF2-40B4-BE49-F238E27FC236}">
                <a16:creationId xmlns:a16="http://schemas.microsoft.com/office/drawing/2014/main" id="{3288F1C9-035C-40C2-B0DF-E1C474986139}"/>
              </a:ext>
            </a:extLst>
          </p:cNvPr>
          <p:cNvSpPr txBox="1"/>
          <p:nvPr/>
        </p:nvSpPr>
        <p:spPr>
          <a:xfrm>
            <a:off x="6473253" y="4065311"/>
            <a:ext cx="3299725" cy="97719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96838" marR="0" lvl="0" indent="-96838" algn="l" defTabSz="457200" rtl="0" eaLnBrk="1" fontAlgn="auto" latinLnBrk="0" hangingPunct="1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10GbE NBASE-T port</a:t>
            </a:r>
          </a:p>
          <a:p>
            <a:pPr marL="96838" marR="0" lvl="0" indent="-96838" algn="l" defTabSz="457200" rtl="0" eaLnBrk="1" fontAlgn="auto" latinLnBrk="0" hangingPunct="1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5 speed:</a:t>
            </a:r>
            <a:r>
              <a:rPr kumimoji="0" lang="zh-TW" alt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 </a:t>
            </a:r>
            <a:r>
              <a:rPr kumimoji="0" lang="en-US" altLang="zh-TW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10G/5G/2.5G/1G/100M</a:t>
            </a:r>
          </a:p>
        </p:txBody>
      </p:sp>
      <p:sp>
        <p:nvSpPr>
          <p:cNvPr id="56" name="TextBox 1">
            <a:extLst>
              <a:ext uri="{FF2B5EF4-FFF2-40B4-BE49-F238E27FC236}">
                <a16:creationId xmlns:a16="http://schemas.microsoft.com/office/drawing/2014/main" id="{938D3512-64FD-43C2-AF26-5F4674A47449}"/>
              </a:ext>
            </a:extLst>
          </p:cNvPr>
          <p:cNvSpPr txBox="1"/>
          <p:nvPr/>
        </p:nvSpPr>
        <p:spPr>
          <a:xfrm>
            <a:off x="6473254" y="3550517"/>
            <a:ext cx="2543006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 Thunderbolt 3</a:t>
            </a:r>
            <a:endParaRPr kumimoji="0" lang="en-US" altLang="zh-TW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ea"/>
              <a:sym typeface="+mn-lt"/>
            </a:endParaRPr>
          </a:p>
        </p:txBody>
      </p:sp>
      <p:cxnSp>
        <p:nvCxnSpPr>
          <p:cNvPr id="57" name="直線接點 56">
            <a:extLst>
              <a:ext uri="{FF2B5EF4-FFF2-40B4-BE49-F238E27FC236}">
                <a16:creationId xmlns:a16="http://schemas.microsoft.com/office/drawing/2014/main" id="{9654C40C-2196-49FE-AE4A-12FC2862DE9D}"/>
              </a:ext>
            </a:extLst>
          </p:cNvPr>
          <p:cNvCxnSpPr>
            <a:cxnSpLocks/>
          </p:cNvCxnSpPr>
          <p:nvPr/>
        </p:nvCxnSpPr>
        <p:spPr>
          <a:xfrm>
            <a:off x="6435706" y="4003812"/>
            <a:ext cx="303950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文字方塊 57">
            <a:extLst>
              <a:ext uri="{FF2B5EF4-FFF2-40B4-BE49-F238E27FC236}">
                <a16:creationId xmlns:a16="http://schemas.microsoft.com/office/drawing/2014/main" id="{C0AB55FD-08A4-4B53-9922-7EE252F30410}"/>
              </a:ext>
            </a:extLst>
          </p:cNvPr>
          <p:cNvSpPr txBox="1"/>
          <p:nvPr/>
        </p:nvSpPr>
        <p:spPr>
          <a:xfrm>
            <a:off x="6474920" y="5841703"/>
            <a:ext cx="5097438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zh-TW" sz="1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https://www.qnap.com/en/product/qna-t</a:t>
            </a:r>
            <a:r>
              <a:rPr kumimoji="0" lang="en-US" altLang="zh-TW" sz="1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b-10gbe</a:t>
            </a:r>
            <a:endParaRPr kumimoji="0" lang="zh-TW" altLang="zh-TW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ea"/>
              <a:sym typeface="+mn-lt"/>
            </a:endParaRPr>
          </a:p>
        </p:txBody>
      </p:sp>
      <p:pic>
        <p:nvPicPr>
          <p:cNvPr id="61" name="圖形 60">
            <a:extLst>
              <a:ext uri="{FF2B5EF4-FFF2-40B4-BE49-F238E27FC236}">
                <a16:creationId xmlns:a16="http://schemas.microsoft.com/office/drawing/2014/main" id="{B2EC7AAB-DD93-4E16-8009-74090D5B6C63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6556697" y="2681038"/>
            <a:ext cx="633870" cy="770253"/>
          </a:xfrm>
          <a:prstGeom prst="rect">
            <a:avLst/>
          </a:prstGeom>
          <a:effectLst/>
        </p:spPr>
      </p:pic>
      <p:sp>
        <p:nvSpPr>
          <p:cNvPr id="30" name="橢圓 29">
            <a:extLst>
              <a:ext uri="{FF2B5EF4-FFF2-40B4-BE49-F238E27FC236}">
                <a16:creationId xmlns:a16="http://schemas.microsoft.com/office/drawing/2014/main" id="{78A51184-D2CA-417B-86D4-2E781E1DF0A7}"/>
              </a:ext>
            </a:extLst>
          </p:cNvPr>
          <p:cNvSpPr/>
          <p:nvPr/>
        </p:nvSpPr>
        <p:spPr>
          <a:xfrm>
            <a:off x="9358494" y="3803691"/>
            <a:ext cx="1763279" cy="1763279"/>
          </a:xfrm>
          <a:prstGeom prst="ellipse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lin ang="5400000" scaled="0"/>
          </a:gradFill>
          <a:ln w="25400">
            <a:gradFill>
              <a:gsLst>
                <a:gs pos="0">
                  <a:srgbClr val="7030A0"/>
                </a:gs>
                <a:gs pos="100000">
                  <a:srgbClr val="FFC000"/>
                </a:gs>
              </a:gsLst>
              <a:lin ang="5400000" scaled="0"/>
            </a:gradFill>
          </a:ln>
          <a:effectLst>
            <a:outerShdw blurRad="342900" dist="114300" dir="414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ea"/>
              <a:sym typeface="+mn-lt"/>
            </a:endParaRPr>
          </a:p>
        </p:txBody>
      </p:sp>
      <p:sp>
        <p:nvSpPr>
          <p:cNvPr id="60" name="TextBox 2">
            <a:extLst>
              <a:ext uri="{FF2B5EF4-FFF2-40B4-BE49-F238E27FC236}">
                <a16:creationId xmlns:a16="http://schemas.microsoft.com/office/drawing/2014/main" id="{9DDBE1A6-F940-4D81-BF62-D86F511A4462}"/>
              </a:ext>
            </a:extLst>
          </p:cNvPr>
          <p:cNvSpPr txBox="1"/>
          <p:nvPr/>
        </p:nvSpPr>
        <p:spPr>
          <a:xfrm>
            <a:off x="9402038" y="4183863"/>
            <a:ext cx="1702270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defRPr/>
            </a:pPr>
            <a:r>
              <a:rPr 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Thunderbolt 3 </a:t>
            </a:r>
            <a:r>
              <a:rPr lang="ja-JP" sz="1200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経由で</a:t>
            </a:r>
            <a:r>
              <a:rPr 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、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PC/</a:t>
            </a:r>
            <a:r>
              <a:rPr lang="en-US" sz="1200" dirty="0" err="1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ラップトップを</a:t>
            </a:r>
            <a:r>
              <a:rPr 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 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10GbE</a:t>
            </a:r>
            <a:r>
              <a:rPr 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 </a:t>
            </a:r>
            <a:r>
              <a:rPr lang="en-US" sz="1200" dirty="0" err="1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高速ネットワークにプラグ</a:t>
            </a:r>
            <a:r>
              <a:rPr 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 </a:t>
            </a:r>
            <a:r>
              <a:rPr lang="en-US" sz="1200" dirty="0" err="1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アンド</a:t>
            </a:r>
            <a:r>
              <a:rPr 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 </a:t>
            </a:r>
            <a:r>
              <a:rPr lang="en-US" sz="1200" dirty="0" err="1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プレイでアップグレード</a:t>
            </a:r>
            <a:endParaRPr lang="en-US" sz="1200" dirty="0" err="1">
              <a:latin typeface="Meiryo UI" panose="020B0604030504040204" pitchFamily="50" charset="-128"/>
              <a:ea typeface="Meiryo UI" panose="020B0604030504040204" pitchFamily="50" charset="-128"/>
              <a:cs typeface="+mn-lt"/>
            </a:endParaRPr>
          </a:p>
          <a:p>
            <a:pPr marL="0" marR="0" lvl="0" indent="0" algn="ctr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ea"/>
            </a:endParaRPr>
          </a:p>
        </p:txBody>
      </p:sp>
      <p:pic>
        <p:nvPicPr>
          <p:cNvPr id="62" name="圖片 14">
            <a:extLst>
              <a:ext uri="{FF2B5EF4-FFF2-40B4-BE49-F238E27FC236}">
                <a16:creationId xmlns:a16="http://schemas.microsoft.com/office/drawing/2014/main" id="{CDEDBD29-420A-47BD-88F6-BBF4963710E1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87417" y="2342074"/>
            <a:ext cx="2877838" cy="179896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6" name="文字方塊 3">
            <a:extLst>
              <a:ext uri="{FF2B5EF4-FFF2-40B4-BE49-F238E27FC236}">
                <a16:creationId xmlns:a16="http://schemas.microsoft.com/office/drawing/2014/main" id="{9AFCE6E8-BA87-913F-B1ED-67BDCCEE90AB}"/>
              </a:ext>
            </a:extLst>
          </p:cNvPr>
          <p:cNvSpPr txBox="1"/>
          <p:nvPr/>
        </p:nvSpPr>
        <p:spPr>
          <a:xfrm>
            <a:off x="927845" y="5821961"/>
            <a:ext cx="5097438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https://www.qnap.com/en/product/qna-uc5g1t</a:t>
            </a:r>
            <a:endParaRPr kumimoji="0" lang="zh-TW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909547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直線接點 10">
            <a:extLst>
              <a:ext uri="{FF2B5EF4-FFF2-40B4-BE49-F238E27FC236}">
                <a16:creationId xmlns:a16="http://schemas.microsoft.com/office/drawing/2014/main" id="{05A6666C-F86B-9168-354F-78A7EC83E757}"/>
              </a:ext>
            </a:extLst>
          </p:cNvPr>
          <p:cNvCxnSpPr>
            <a:cxnSpLocks/>
          </p:cNvCxnSpPr>
          <p:nvPr/>
        </p:nvCxnSpPr>
        <p:spPr>
          <a:xfrm>
            <a:off x="586852" y="3821371"/>
            <a:ext cx="521799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4DB6EFCF-4216-9E62-0063-53A5076C793A}"/>
              </a:ext>
            </a:extLst>
          </p:cNvPr>
          <p:cNvSpPr txBox="1"/>
          <p:nvPr/>
        </p:nvSpPr>
        <p:spPr>
          <a:xfrm>
            <a:off x="486769" y="3208818"/>
            <a:ext cx="5318079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just" defTabSz="914400">
              <a:defRPr/>
            </a:pPr>
            <a:r>
              <a:rPr lang="en-US" sz="3200" b="1" dirty="0" smtClean="0">
                <a:solidFill>
                  <a:schemeClr val="bg1"/>
                </a:solidFill>
                <a:latin typeface="Meiryo UI"/>
                <a:ea typeface="Meiryo UI"/>
                <a:cs typeface="+mn-ea"/>
                <a:sym typeface="+mn-lt"/>
              </a:rPr>
              <a:t>Your Best Choice!</a:t>
            </a:r>
            <a:endParaRPr lang="en-US" altLang="zh-TW" sz="3200" dirty="0">
              <a:latin typeface="+mj-lt"/>
              <a:cs typeface="+mn-ea"/>
            </a:endParaRPr>
          </a:p>
        </p:txBody>
      </p:sp>
      <p:pic>
        <p:nvPicPr>
          <p:cNvPr id="18" name="圖片 17">
            <a:extLst>
              <a:ext uri="{FF2B5EF4-FFF2-40B4-BE49-F238E27FC236}">
                <a16:creationId xmlns:a16="http://schemas.microsoft.com/office/drawing/2014/main" id="{4F3E100A-0EC1-517D-CA71-811B566EE2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769" y="2370162"/>
            <a:ext cx="5421069" cy="838656"/>
          </a:xfrm>
          <a:prstGeom prst="rect">
            <a:avLst/>
          </a:prstGeom>
        </p:spPr>
      </p:pic>
      <p:pic>
        <p:nvPicPr>
          <p:cNvPr id="19" name="圖片 18" descr="一張含有 文字, 美工圖案 的圖片&#10;&#10;自動產生的描述">
            <a:extLst>
              <a:ext uri="{FF2B5EF4-FFF2-40B4-BE49-F238E27FC236}">
                <a16:creationId xmlns:a16="http://schemas.microsoft.com/office/drawing/2014/main" id="{11223C2E-C5F2-62D2-4CDB-5245F7A3D9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52" y="732956"/>
            <a:ext cx="1399681" cy="255824"/>
          </a:xfrm>
          <a:prstGeom prst="rect">
            <a:avLst/>
          </a:prstGeom>
        </p:spPr>
      </p:pic>
      <p:pic>
        <p:nvPicPr>
          <p:cNvPr id="21" name="圖片 20">
            <a:extLst>
              <a:ext uri="{FF2B5EF4-FFF2-40B4-BE49-F238E27FC236}">
                <a16:creationId xmlns:a16="http://schemas.microsoft.com/office/drawing/2014/main" id="{8CA17200-D14F-8AC9-DA22-F9A99617B48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0501" y="1684299"/>
            <a:ext cx="2515737" cy="522604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00D584BF-2020-A345-27A8-6FEDC61A08E4}"/>
              </a:ext>
            </a:extLst>
          </p:cNvPr>
          <p:cNvSpPr txBox="1"/>
          <p:nvPr/>
        </p:nvSpPr>
        <p:spPr>
          <a:xfrm>
            <a:off x="486769" y="3921634"/>
            <a:ext cx="531807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base">
              <a:lnSpc>
                <a:spcPct val="100000"/>
              </a:lnSpc>
            </a:pPr>
            <a:r>
              <a:rPr lang="en-US" altLang="zh-TW" sz="700">
                <a:solidFill>
                  <a:schemeClr val="bg1"/>
                </a:solidFill>
              </a:rPr>
              <a:t>Copyright© 2022 QNAP Systems, Inc. All rights reserved. QNAP® and other names of QNAP Products are proprietary marks or registered trademarks of QNAP Systems, Inc. Other products and company names mentioned herein are trademarks of their respective holders.​</a:t>
            </a:r>
          </a:p>
        </p:txBody>
      </p:sp>
    </p:spTree>
    <p:extLst>
      <p:ext uri="{BB962C8B-B14F-4D97-AF65-F5344CB8AC3E}">
        <p14:creationId xmlns:p14="http://schemas.microsoft.com/office/powerpoint/2010/main" val="40233883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圓角 106">
            <a:extLst>
              <a:ext uri="{FF2B5EF4-FFF2-40B4-BE49-F238E27FC236}">
                <a16:creationId xmlns:a16="http://schemas.microsoft.com/office/drawing/2014/main" id="{61897DB2-7116-3C3F-ED82-408C3C0D1874}"/>
              </a:ext>
            </a:extLst>
          </p:cNvPr>
          <p:cNvSpPr/>
          <p:nvPr/>
        </p:nvSpPr>
        <p:spPr>
          <a:xfrm>
            <a:off x="1908264" y="4145084"/>
            <a:ext cx="4187736" cy="488236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A53010">
                  <a:lumMod val="40000"/>
                  <a:lumOff val="60000"/>
                </a:srgbClr>
              </a:gs>
              <a:gs pos="79000">
                <a:srgbClr val="F7CF31">
                  <a:alpha val="90000"/>
                </a:srgbClr>
              </a:gs>
              <a:gs pos="99000">
                <a:srgbClr val="FFFF00">
                  <a:alpha val="0"/>
                </a:srgbClr>
              </a:gs>
            </a:gsLst>
            <a:lin ang="10800000" scaled="0"/>
          </a:gradFill>
          <a:ln w="15875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矩形: 圓角 106">
            <a:extLst>
              <a:ext uri="{FF2B5EF4-FFF2-40B4-BE49-F238E27FC236}">
                <a16:creationId xmlns:a16="http://schemas.microsoft.com/office/drawing/2014/main" id="{836039AF-DBB9-97CC-8B4A-E748A9A046E4}"/>
              </a:ext>
            </a:extLst>
          </p:cNvPr>
          <p:cNvSpPr/>
          <p:nvPr/>
        </p:nvSpPr>
        <p:spPr>
          <a:xfrm>
            <a:off x="1721392" y="5728418"/>
            <a:ext cx="7329053" cy="488236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0070C0"/>
              </a:gs>
              <a:gs pos="79000">
                <a:srgbClr val="F7CF31">
                  <a:alpha val="90000"/>
                </a:srgbClr>
              </a:gs>
              <a:gs pos="99000">
                <a:srgbClr val="FFFF00">
                  <a:alpha val="0"/>
                </a:srgbClr>
              </a:gs>
            </a:gsLst>
            <a:lin ang="10800000" scaled="0"/>
          </a:gradFill>
          <a:ln w="15875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cxnSp>
        <p:nvCxnSpPr>
          <p:cNvPr id="4" name="直線單箭頭接點 3">
            <a:extLst>
              <a:ext uri="{FF2B5EF4-FFF2-40B4-BE49-F238E27FC236}">
                <a16:creationId xmlns:a16="http://schemas.microsoft.com/office/drawing/2014/main" id="{6E84A24F-ADF2-1AEF-8703-089C230B96AD}"/>
              </a:ext>
            </a:extLst>
          </p:cNvPr>
          <p:cNvCxnSpPr>
            <a:cxnSpLocks/>
          </p:cNvCxnSpPr>
          <p:nvPr/>
        </p:nvCxnSpPr>
        <p:spPr>
          <a:xfrm>
            <a:off x="1919356" y="3009618"/>
            <a:ext cx="0" cy="3182557"/>
          </a:xfrm>
          <a:prstGeom prst="straightConnector1">
            <a:avLst/>
          </a:prstGeom>
          <a:noFill/>
          <a:ln w="28575" cap="rnd" cmpd="sng" algn="ctr">
            <a:solidFill>
              <a:srgbClr val="7030A0"/>
            </a:solidFill>
            <a:prstDash val="solid"/>
          </a:ln>
          <a:effectLst/>
        </p:spPr>
      </p:cxnSp>
      <p:sp>
        <p:nvSpPr>
          <p:cNvPr id="5" name="矩形 4">
            <a:extLst>
              <a:ext uri="{FF2B5EF4-FFF2-40B4-BE49-F238E27FC236}">
                <a16:creationId xmlns:a16="http://schemas.microsoft.com/office/drawing/2014/main" id="{B3E97A36-4653-E5E9-017D-6133201B9E85}"/>
              </a:ext>
            </a:extLst>
          </p:cNvPr>
          <p:cNvSpPr/>
          <p:nvPr/>
        </p:nvSpPr>
        <p:spPr>
          <a:xfrm>
            <a:off x="2068422" y="5781090"/>
            <a:ext cx="6792774" cy="387928"/>
          </a:xfrm>
          <a:prstGeom prst="rect">
            <a:avLst/>
          </a:prstGeom>
          <a:noFill/>
          <a:ln w="15875" cap="rnd" cmpd="sng" algn="ctr">
            <a:noFill/>
            <a:prstDash val="solid"/>
          </a:ln>
          <a:effectLst/>
        </p:spPr>
        <p:txBody>
          <a:bodyPr lIns="91440" tIns="45720" rIns="91440" bIns="45720"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/>
            </a:pPr>
            <a:r>
              <a:rPr lang="en-US" b="1" kern="0" dirty="0"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1</a:t>
            </a:r>
            <a:r>
              <a:rPr lang="ja-JP" altLang="en-US" b="1" kern="0"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日</a:t>
            </a:r>
            <a:r>
              <a:rPr lang="en-US" b="1" kern="0" dirty="0"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4</a:t>
            </a:r>
            <a:r>
              <a:rPr lang="ja-JP" altLang="en-US" b="1" kern="0"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時間</a:t>
            </a:r>
            <a:r>
              <a:rPr lang="en-US" b="1" kern="0" dirty="0"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34</a:t>
            </a:r>
            <a:r>
              <a:rPr lang="ja-JP" altLang="en-US" b="1" kern="0"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分</a:t>
            </a:r>
            <a:r>
              <a:rPr lang="en-US" b="1" kern="0" dirty="0"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38</a:t>
            </a:r>
            <a:r>
              <a:rPr lang="ja-JP" altLang="en-US" b="1" kern="0"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秒</a:t>
            </a:r>
            <a:endParaRPr lang="en-US" b="1" kern="0">
              <a:latin typeface="Meiryo UI" panose="020B0604030504040204" pitchFamily="50" charset="-128"/>
              <a:ea typeface="Meiryo UI" panose="020B0604030504040204" pitchFamily="50" charset="-128"/>
              <a:cs typeface="+mn-lt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ABF261D7-E3A4-9AE8-72C9-8248C574F668}"/>
              </a:ext>
            </a:extLst>
          </p:cNvPr>
          <p:cNvSpPr/>
          <p:nvPr/>
        </p:nvSpPr>
        <p:spPr>
          <a:xfrm>
            <a:off x="1749101" y="4193622"/>
            <a:ext cx="5597235" cy="401783"/>
          </a:xfrm>
          <a:prstGeom prst="rect">
            <a:avLst/>
          </a:prstGeom>
          <a:noFill/>
          <a:ln w="15875" cap="rnd" cmpd="sng" algn="ctr">
            <a:noFill/>
            <a:prstDash val="solid"/>
          </a:ln>
          <a:effectLst/>
        </p:spPr>
        <p:txBody>
          <a:bodyPr lIns="91440" tIns="45720" rIns="91440" bIns="45720"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/>
            </a:pPr>
            <a:r>
              <a:rPr lang="en-US" b="1" kern="0" dirty="0"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1時間8分35秒</a:t>
            </a:r>
            <a:endParaRPr lang="en-US" altLang="zh-TW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" name="內容版面配置區 2">
            <a:extLst>
              <a:ext uri="{FF2B5EF4-FFF2-40B4-BE49-F238E27FC236}">
                <a16:creationId xmlns:a16="http://schemas.microsoft.com/office/drawing/2014/main" id="{1BC0D240-CAEF-6507-A8D1-C5E025694D48}"/>
              </a:ext>
            </a:extLst>
          </p:cNvPr>
          <p:cNvSpPr txBox="1">
            <a:spLocks/>
          </p:cNvSpPr>
          <p:nvPr/>
        </p:nvSpPr>
        <p:spPr>
          <a:xfrm>
            <a:off x="646917" y="4155657"/>
            <a:ext cx="1189031" cy="44435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1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n"/>
              <a:defRPr lang="zh-TW" alt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n"/>
              <a:defRPr lang="zh-TW" alt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n"/>
              <a:defRPr lang="zh-TW" alt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n"/>
              <a:defRPr lang="zh-TW" alt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n"/>
              <a:defRPr lang="zh-TW" alt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zh-TW" sz="20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2.5Gbps</a:t>
            </a:r>
            <a:endParaRPr kumimoji="0" lang="zh-TW" altLang="en-US" sz="20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Arial"/>
            </a:endParaRPr>
          </a:p>
        </p:txBody>
      </p:sp>
      <p:sp>
        <p:nvSpPr>
          <p:cNvPr id="8" name="內容版面配置區 2">
            <a:extLst>
              <a:ext uri="{FF2B5EF4-FFF2-40B4-BE49-F238E27FC236}">
                <a16:creationId xmlns:a16="http://schemas.microsoft.com/office/drawing/2014/main" id="{BD74AD83-37F9-2104-1C38-D6C97A33BA63}"/>
              </a:ext>
            </a:extLst>
          </p:cNvPr>
          <p:cNvSpPr txBox="1">
            <a:spLocks/>
          </p:cNvSpPr>
          <p:nvPr/>
        </p:nvSpPr>
        <p:spPr>
          <a:xfrm>
            <a:off x="646917" y="5775840"/>
            <a:ext cx="1287808" cy="44435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1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n"/>
              <a:defRPr lang="zh-TW" alt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n"/>
              <a:defRPr lang="zh-TW" alt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n"/>
              <a:defRPr lang="zh-TW" alt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n"/>
              <a:defRPr lang="zh-TW" alt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n"/>
              <a:defRPr lang="zh-TW" alt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zh-TW" sz="20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100Mbps</a:t>
            </a:r>
            <a:endParaRPr kumimoji="0" lang="zh-TW" altLang="en-US" sz="20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Arial"/>
            </a:endParaRPr>
          </a:p>
        </p:txBody>
      </p:sp>
      <p:pic>
        <p:nvPicPr>
          <p:cNvPr id="9" name="圖形 8">
            <a:extLst>
              <a:ext uri="{FF2B5EF4-FFF2-40B4-BE49-F238E27FC236}">
                <a16:creationId xmlns:a16="http://schemas.microsoft.com/office/drawing/2014/main" id="{ADF124D9-AD2C-622D-BD8D-4990ABA6903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5412275" y="2517436"/>
            <a:ext cx="1203477" cy="1323825"/>
          </a:xfrm>
          <a:prstGeom prst="rect">
            <a:avLst/>
          </a:prstGeom>
        </p:spPr>
      </p:pic>
      <p:pic>
        <p:nvPicPr>
          <p:cNvPr id="10" name="圖形 9">
            <a:extLst>
              <a:ext uri="{FF2B5EF4-FFF2-40B4-BE49-F238E27FC236}">
                <a16:creationId xmlns:a16="http://schemas.microsoft.com/office/drawing/2014/main" id="{718B799C-9E2A-19EC-B8F1-275D3F87709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8947529" y="5159083"/>
            <a:ext cx="1231870" cy="1355057"/>
          </a:xfrm>
          <a:prstGeom prst="rect">
            <a:avLst/>
          </a:prstGeom>
        </p:spPr>
      </p:pic>
      <p:grpSp>
        <p:nvGrpSpPr>
          <p:cNvPr id="11" name="群組 10">
            <a:extLst>
              <a:ext uri="{FF2B5EF4-FFF2-40B4-BE49-F238E27FC236}">
                <a16:creationId xmlns:a16="http://schemas.microsoft.com/office/drawing/2014/main" id="{507F7893-3627-BE02-D54E-0BB0E73107D0}"/>
              </a:ext>
            </a:extLst>
          </p:cNvPr>
          <p:cNvGrpSpPr/>
          <p:nvPr/>
        </p:nvGrpSpPr>
        <p:grpSpPr>
          <a:xfrm flipH="1">
            <a:off x="9922225" y="4671538"/>
            <a:ext cx="1470944" cy="1323826"/>
            <a:chOff x="4924424" y="2376487"/>
            <a:chExt cx="2338959" cy="2105026"/>
          </a:xfrm>
        </p:grpSpPr>
        <p:sp>
          <p:nvSpPr>
            <p:cNvPr id="12" name="圖形 46">
              <a:extLst>
                <a:ext uri="{FF2B5EF4-FFF2-40B4-BE49-F238E27FC236}">
                  <a16:creationId xmlns:a16="http://schemas.microsoft.com/office/drawing/2014/main" id="{DB8E30FA-D449-EF2C-6A33-21B572215E19}"/>
                </a:ext>
              </a:extLst>
            </p:cNvPr>
            <p:cNvSpPr/>
            <p:nvPr/>
          </p:nvSpPr>
          <p:spPr>
            <a:xfrm>
              <a:off x="4924424" y="2376487"/>
              <a:ext cx="2338959" cy="2105026"/>
            </a:xfrm>
            <a:custGeom>
              <a:avLst/>
              <a:gdLst>
                <a:gd name="connsiteX0" fmla="*/ 1710488 w 2338959"/>
                <a:gd name="connsiteY0" fmla="*/ 1873756 h 2105026"/>
                <a:gd name="connsiteX1" fmla="*/ 1055549 w 2338959"/>
                <a:gd name="connsiteY1" fmla="*/ 2102356 h 2105026"/>
                <a:gd name="connsiteX2" fmla="*/ 3036 w 2338959"/>
                <a:gd name="connsiteY2" fmla="*/ 1049844 h 2105026"/>
                <a:gd name="connsiteX3" fmla="*/ 1055549 w 2338959"/>
                <a:gd name="connsiteY3" fmla="*/ -2669 h 2105026"/>
                <a:gd name="connsiteX4" fmla="*/ 2108061 w 2338959"/>
                <a:gd name="connsiteY4" fmla="*/ 1049844 h 2105026"/>
                <a:gd name="connsiteX5" fmla="*/ 2039577 w 2338959"/>
                <a:gd name="connsiteY5" fmla="*/ 1423986 h 2105026"/>
                <a:gd name="connsiteX6" fmla="*/ 2341996 w 2338959"/>
                <a:gd name="connsiteY6" fmla="*/ 1877947 h 2105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38959" h="2105026">
                  <a:moveTo>
                    <a:pt x="1710488" y="1873756"/>
                  </a:moveTo>
                  <a:cubicBezTo>
                    <a:pt x="1524464" y="2022156"/>
                    <a:pt x="1293483" y="2102737"/>
                    <a:pt x="1055549" y="2102356"/>
                  </a:cubicBezTo>
                  <a:cubicBezTo>
                    <a:pt x="474237" y="2102356"/>
                    <a:pt x="3036" y="1631155"/>
                    <a:pt x="3036" y="1049844"/>
                  </a:cubicBezTo>
                  <a:cubicBezTo>
                    <a:pt x="3036" y="468532"/>
                    <a:pt x="474237" y="-2669"/>
                    <a:pt x="1055549" y="-2669"/>
                  </a:cubicBezTo>
                  <a:cubicBezTo>
                    <a:pt x="1636860" y="-2669"/>
                    <a:pt x="2108061" y="468532"/>
                    <a:pt x="2108061" y="1049844"/>
                  </a:cubicBezTo>
                  <a:cubicBezTo>
                    <a:pt x="2108252" y="1177668"/>
                    <a:pt x="2085011" y="1304447"/>
                    <a:pt x="2039577" y="1423986"/>
                  </a:cubicBezTo>
                  <a:lnTo>
                    <a:pt x="2341996" y="1877947"/>
                  </a:lnTo>
                  <a:close/>
                </a:path>
              </a:pathLst>
            </a:custGeom>
            <a:solidFill>
              <a:sysClr val="windowText" lastClr="000000">
                <a:lumMod val="65000"/>
                <a:lumOff val="35000"/>
              </a:sysClr>
            </a:solidFill>
            <a:ln w="28575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3" name="圖形 46">
              <a:extLst>
                <a:ext uri="{FF2B5EF4-FFF2-40B4-BE49-F238E27FC236}">
                  <a16:creationId xmlns:a16="http://schemas.microsoft.com/office/drawing/2014/main" id="{902DCFBF-7223-0266-853C-17646A3C8E57}"/>
                </a:ext>
              </a:extLst>
            </p:cNvPr>
            <p:cNvSpPr/>
            <p:nvPr/>
          </p:nvSpPr>
          <p:spPr>
            <a:xfrm>
              <a:off x="5181599" y="3319462"/>
              <a:ext cx="280987" cy="280987"/>
            </a:xfrm>
            <a:custGeom>
              <a:avLst/>
              <a:gdLst>
                <a:gd name="connsiteX0" fmla="*/ 280988 w 280987"/>
                <a:gd name="connsiteY0" fmla="*/ 140494 h 280987"/>
                <a:gd name="connsiteX1" fmla="*/ 140494 w 280987"/>
                <a:gd name="connsiteY1" fmla="*/ 280988 h 280987"/>
                <a:gd name="connsiteX2" fmla="*/ 0 w 280987"/>
                <a:gd name="connsiteY2" fmla="*/ 140494 h 280987"/>
                <a:gd name="connsiteX3" fmla="*/ 140494 w 280987"/>
                <a:gd name="connsiteY3" fmla="*/ 0 h 280987"/>
                <a:gd name="connsiteX4" fmla="*/ 280988 w 280987"/>
                <a:gd name="connsiteY4" fmla="*/ 140494 h 280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0987" h="280987">
                  <a:moveTo>
                    <a:pt x="280988" y="140494"/>
                  </a:moveTo>
                  <a:cubicBezTo>
                    <a:pt x="280988" y="218086"/>
                    <a:pt x="218086" y="280988"/>
                    <a:pt x="140494" y="280988"/>
                  </a:cubicBezTo>
                  <a:cubicBezTo>
                    <a:pt x="62901" y="280988"/>
                    <a:pt x="0" y="218086"/>
                    <a:pt x="0" y="140494"/>
                  </a:cubicBezTo>
                  <a:cubicBezTo>
                    <a:pt x="0" y="62901"/>
                    <a:pt x="62901" y="0"/>
                    <a:pt x="140494" y="0"/>
                  </a:cubicBezTo>
                  <a:cubicBezTo>
                    <a:pt x="218086" y="0"/>
                    <a:pt x="280988" y="62901"/>
                    <a:pt x="280988" y="140494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4" name="圖形 46">
              <a:extLst>
                <a:ext uri="{FF2B5EF4-FFF2-40B4-BE49-F238E27FC236}">
                  <a16:creationId xmlns:a16="http://schemas.microsoft.com/office/drawing/2014/main" id="{964E0EBC-0CCC-A480-EA65-CCD484F1A710}"/>
                </a:ext>
              </a:extLst>
            </p:cNvPr>
            <p:cNvSpPr/>
            <p:nvPr/>
          </p:nvSpPr>
          <p:spPr>
            <a:xfrm>
              <a:off x="5619749" y="3319462"/>
              <a:ext cx="280987" cy="280987"/>
            </a:xfrm>
            <a:custGeom>
              <a:avLst/>
              <a:gdLst>
                <a:gd name="connsiteX0" fmla="*/ 280988 w 280987"/>
                <a:gd name="connsiteY0" fmla="*/ 140494 h 280987"/>
                <a:gd name="connsiteX1" fmla="*/ 140494 w 280987"/>
                <a:gd name="connsiteY1" fmla="*/ 280988 h 280987"/>
                <a:gd name="connsiteX2" fmla="*/ 0 w 280987"/>
                <a:gd name="connsiteY2" fmla="*/ 140494 h 280987"/>
                <a:gd name="connsiteX3" fmla="*/ 140494 w 280987"/>
                <a:gd name="connsiteY3" fmla="*/ 0 h 280987"/>
                <a:gd name="connsiteX4" fmla="*/ 280988 w 280987"/>
                <a:gd name="connsiteY4" fmla="*/ 140494 h 280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0987" h="280987">
                  <a:moveTo>
                    <a:pt x="280988" y="140494"/>
                  </a:moveTo>
                  <a:cubicBezTo>
                    <a:pt x="280988" y="218086"/>
                    <a:pt x="218086" y="280988"/>
                    <a:pt x="140494" y="280988"/>
                  </a:cubicBezTo>
                  <a:cubicBezTo>
                    <a:pt x="62901" y="280988"/>
                    <a:pt x="0" y="218086"/>
                    <a:pt x="0" y="140494"/>
                  </a:cubicBezTo>
                  <a:cubicBezTo>
                    <a:pt x="0" y="62901"/>
                    <a:pt x="62901" y="0"/>
                    <a:pt x="140494" y="0"/>
                  </a:cubicBezTo>
                  <a:cubicBezTo>
                    <a:pt x="218086" y="0"/>
                    <a:pt x="280988" y="62901"/>
                    <a:pt x="280988" y="140494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5" name="圖形 46">
              <a:extLst>
                <a:ext uri="{FF2B5EF4-FFF2-40B4-BE49-F238E27FC236}">
                  <a16:creationId xmlns:a16="http://schemas.microsoft.com/office/drawing/2014/main" id="{C4D8DAEC-A94D-AA4A-8CD7-47263521A78C}"/>
                </a:ext>
              </a:extLst>
            </p:cNvPr>
            <p:cNvSpPr/>
            <p:nvPr/>
          </p:nvSpPr>
          <p:spPr>
            <a:xfrm>
              <a:off x="6057899" y="3319462"/>
              <a:ext cx="280987" cy="280987"/>
            </a:xfrm>
            <a:custGeom>
              <a:avLst/>
              <a:gdLst>
                <a:gd name="connsiteX0" fmla="*/ 280988 w 280987"/>
                <a:gd name="connsiteY0" fmla="*/ 140494 h 280987"/>
                <a:gd name="connsiteX1" fmla="*/ 140494 w 280987"/>
                <a:gd name="connsiteY1" fmla="*/ 280988 h 280987"/>
                <a:gd name="connsiteX2" fmla="*/ 0 w 280987"/>
                <a:gd name="connsiteY2" fmla="*/ 140494 h 280987"/>
                <a:gd name="connsiteX3" fmla="*/ 140494 w 280987"/>
                <a:gd name="connsiteY3" fmla="*/ 0 h 280987"/>
                <a:gd name="connsiteX4" fmla="*/ 280988 w 280987"/>
                <a:gd name="connsiteY4" fmla="*/ 140494 h 280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0987" h="280987">
                  <a:moveTo>
                    <a:pt x="280988" y="140494"/>
                  </a:moveTo>
                  <a:cubicBezTo>
                    <a:pt x="280988" y="218086"/>
                    <a:pt x="218086" y="280988"/>
                    <a:pt x="140494" y="280988"/>
                  </a:cubicBezTo>
                  <a:cubicBezTo>
                    <a:pt x="62901" y="280988"/>
                    <a:pt x="0" y="218086"/>
                    <a:pt x="0" y="140494"/>
                  </a:cubicBezTo>
                  <a:cubicBezTo>
                    <a:pt x="0" y="62901"/>
                    <a:pt x="62901" y="0"/>
                    <a:pt x="140494" y="0"/>
                  </a:cubicBezTo>
                  <a:cubicBezTo>
                    <a:pt x="218086" y="0"/>
                    <a:pt x="280988" y="62901"/>
                    <a:pt x="280988" y="140494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6" name="圖形 46">
              <a:extLst>
                <a:ext uri="{FF2B5EF4-FFF2-40B4-BE49-F238E27FC236}">
                  <a16:creationId xmlns:a16="http://schemas.microsoft.com/office/drawing/2014/main" id="{1D02E08B-DE76-7FA0-3E98-9D5FC555FE95}"/>
                </a:ext>
              </a:extLst>
            </p:cNvPr>
            <p:cNvSpPr/>
            <p:nvPr/>
          </p:nvSpPr>
          <p:spPr>
            <a:xfrm>
              <a:off x="6496049" y="3319462"/>
              <a:ext cx="280987" cy="280987"/>
            </a:xfrm>
            <a:custGeom>
              <a:avLst/>
              <a:gdLst>
                <a:gd name="connsiteX0" fmla="*/ 280988 w 280987"/>
                <a:gd name="connsiteY0" fmla="*/ 140494 h 280987"/>
                <a:gd name="connsiteX1" fmla="*/ 140494 w 280987"/>
                <a:gd name="connsiteY1" fmla="*/ 280988 h 280987"/>
                <a:gd name="connsiteX2" fmla="*/ 0 w 280987"/>
                <a:gd name="connsiteY2" fmla="*/ 140494 h 280987"/>
                <a:gd name="connsiteX3" fmla="*/ 140494 w 280987"/>
                <a:gd name="connsiteY3" fmla="*/ 0 h 280987"/>
                <a:gd name="connsiteX4" fmla="*/ 280988 w 280987"/>
                <a:gd name="connsiteY4" fmla="*/ 140494 h 280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0987" h="280987">
                  <a:moveTo>
                    <a:pt x="280988" y="140494"/>
                  </a:moveTo>
                  <a:cubicBezTo>
                    <a:pt x="280988" y="218086"/>
                    <a:pt x="218086" y="280988"/>
                    <a:pt x="140494" y="280988"/>
                  </a:cubicBezTo>
                  <a:cubicBezTo>
                    <a:pt x="62901" y="280988"/>
                    <a:pt x="0" y="218086"/>
                    <a:pt x="0" y="140494"/>
                  </a:cubicBezTo>
                  <a:cubicBezTo>
                    <a:pt x="0" y="62901"/>
                    <a:pt x="62901" y="0"/>
                    <a:pt x="140494" y="0"/>
                  </a:cubicBezTo>
                  <a:cubicBezTo>
                    <a:pt x="218086" y="0"/>
                    <a:pt x="280988" y="62901"/>
                    <a:pt x="280988" y="140494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grpSp>
        <p:nvGrpSpPr>
          <p:cNvPr id="17" name="群組 16">
            <a:extLst>
              <a:ext uri="{FF2B5EF4-FFF2-40B4-BE49-F238E27FC236}">
                <a16:creationId xmlns:a16="http://schemas.microsoft.com/office/drawing/2014/main" id="{A9717493-D300-90CE-2A63-BED7C6502A03}"/>
              </a:ext>
            </a:extLst>
          </p:cNvPr>
          <p:cNvGrpSpPr/>
          <p:nvPr/>
        </p:nvGrpSpPr>
        <p:grpSpPr>
          <a:xfrm>
            <a:off x="6462960" y="2347705"/>
            <a:ext cx="1470944" cy="1323826"/>
            <a:chOff x="4297607" y="2044317"/>
            <a:chExt cx="1470944" cy="1323826"/>
          </a:xfrm>
        </p:grpSpPr>
        <p:sp>
          <p:nvSpPr>
            <p:cNvPr id="18" name="圖形 46">
              <a:extLst>
                <a:ext uri="{FF2B5EF4-FFF2-40B4-BE49-F238E27FC236}">
                  <a16:creationId xmlns:a16="http://schemas.microsoft.com/office/drawing/2014/main" id="{556BBE3E-73BF-AC83-3916-BD84C35ADD93}"/>
                </a:ext>
              </a:extLst>
            </p:cNvPr>
            <p:cNvSpPr/>
            <p:nvPr/>
          </p:nvSpPr>
          <p:spPr>
            <a:xfrm flipH="1">
              <a:off x="4297607" y="2044317"/>
              <a:ext cx="1470944" cy="1323826"/>
            </a:xfrm>
            <a:custGeom>
              <a:avLst/>
              <a:gdLst>
                <a:gd name="connsiteX0" fmla="*/ 1710488 w 2338959"/>
                <a:gd name="connsiteY0" fmla="*/ 1873756 h 2105026"/>
                <a:gd name="connsiteX1" fmla="*/ 1055549 w 2338959"/>
                <a:gd name="connsiteY1" fmla="*/ 2102356 h 2105026"/>
                <a:gd name="connsiteX2" fmla="*/ 3036 w 2338959"/>
                <a:gd name="connsiteY2" fmla="*/ 1049844 h 2105026"/>
                <a:gd name="connsiteX3" fmla="*/ 1055549 w 2338959"/>
                <a:gd name="connsiteY3" fmla="*/ -2669 h 2105026"/>
                <a:gd name="connsiteX4" fmla="*/ 2108061 w 2338959"/>
                <a:gd name="connsiteY4" fmla="*/ 1049844 h 2105026"/>
                <a:gd name="connsiteX5" fmla="*/ 2039577 w 2338959"/>
                <a:gd name="connsiteY5" fmla="*/ 1423986 h 2105026"/>
                <a:gd name="connsiteX6" fmla="*/ 2341996 w 2338959"/>
                <a:gd name="connsiteY6" fmla="*/ 1877947 h 2105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38959" h="2105026">
                  <a:moveTo>
                    <a:pt x="1710488" y="1873756"/>
                  </a:moveTo>
                  <a:cubicBezTo>
                    <a:pt x="1524464" y="2022156"/>
                    <a:pt x="1293483" y="2102737"/>
                    <a:pt x="1055549" y="2102356"/>
                  </a:cubicBezTo>
                  <a:cubicBezTo>
                    <a:pt x="474237" y="2102356"/>
                    <a:pt x="3036" y="1631155"/>
                    <a:pt x="3036" y="1049844"/>
                  </a:cubicBezTo>
                  <a:cubicBezTo>
                    <a:pt x="3036" y="468532"/>
                    <a:pt x="474237" y="-2669"/>
                    <a:pt x="1055549" y="-2669"/>
                  </a:cubicBezTo>
                  <a:cubicBezTo>
                    <a:pt x="1636860" y="-2669"/>
                    <a:pt x="2108061" y="468532"/>
                    <a:pt x="2108061" y="1049844"/>
                  </a:cubicBezTo>
                  <a:cubicBezTo>
                    <a:pt x="2108252" y="1177668"/>
                    <a:pt x="2085011" y="1304447"/>
                    <a:pt x="2039577" y="1423986"/>
                  </a:cubicBezTo>
                  <a:lnTo>
                    <a:pt x="2341996" y="1877947"/>
                  </a:lnTo>
                  <a:close/>
                </a:path>
              </a:pathLst>
            </a:custGeom>
            <a:solidFill>
              <a:srgbClr val="FFC000"/>
            </a:solidFill>
            <a:ln w="28575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9" name="圖形 60">
              <a:extLst>
                <a:ext uri="{FF2B5EF4-FFF2-40B4-BE49-F238E27FC236}">
                  <a16:creationId xmlns:a16="http://schemas.microsoft.com/office/drawing/2014/main" id="{B4CA74B1-7DFD-3FD1-D38A-A3AF1B8A3013}"/>
                </a:ext>
              </a:extLst>
            </p:cNvPr>
            <p:cNvSpPr/>
            <p:nvPr/>
          </p:nvSpPr>
          <p:spPr>
            <a:xfrm>
              <a:off x="4779818" y="2361549"/>
              <a:ext cx="626935" cy="670080"/>
            </a:xfrm>
            <a:custGeom>
              <a:avLst/>
              <a:gdLst>
                <a:gd name="connsiteX0" fmla="*/ 0 w 731457"/>
                <a:gd name="connsiteY0" fmla="*/ 342823 h 781795"/>
                <a:gd name="connsiteX1" fmla="*/ 253079 w 731457"/>
                <a:gd name="connsiteY1" fmla="*/ 781795 h 781795"/>
                <a:gd name="connsiteX2" fmla="*/ 731458 w 731457"/>
                <a:gd name="connsiteY2" fmla="*/ 0 h 781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31457" h="781795">
                  <a:moveTo>
                    <a:pt x="0" y="342823"/>
                  </a:moveTo>
                  <a:lnTo>
                    <a:pt x="253079" y="781795"/>
                  </a:lnTo>
                  <a:lnTo>
                    <a:pt x="731458" y="0"/>
                  </a:lnTo>
                </a:path>
              </a:pathLst>
            </a:custGeom>
            <a:noFill/>
            <a:ln w="57150" cap="flat">
              <a:solidFill>
                <a:srgbClr val="A5301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sp>
        <p:nvSpPr>
          <p:cNvPr id="20" name="矩形: 圓角 106">
            <a:extLst>
              <a:ext uri="{FF2B5EF4-FFF2-40B4-BE49-F238E27FC236}">
                <a16:creationId xmlns:a16="http://schemas.microsoft.com/office/drawing/2014/main" id="{CCC05486-300D-05C9-FD3A-94CC5AE72E7D}"/>
              </a:ext>
            </a:extLst>
          </p:cNvPr>
          <p:cNvSpPr/>
          <p:nvPr/>
        </p:nvSpPr>
        <p:spPr>
          <a:xfrm>
            <a:off x="1928859" y="4936359"/>
            <a:ext cx="5759212" cy="488236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6AAC91">
                  <a:lumMod val="75000"/>
                </a:srgbClr>
              </a:gs>
              <a:gs pos="79000">
                <a:srgbClr val="F7CF31">
                  <a:alpha val="90000"/>
                </a:srgbClr>
              </a:gs>
              <a:gs pos="99000">
                <a:srgbClr val="FFFF00">
                  <a:alpha val="0"/>
                </a:srgbClr>
              </a:gs>
            </a:gsLst>
            <a:lin ang="10800000" scaled="0"/>
          </a:gradFill>
          <a:ln w="15875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FCD92683-2300-1EE4-773E-85283090A88F}"/>
              </a:ext>
            </a:extLst>
          </p:cNvPr>
          <p:cNvSpPr/>
          <p:nvPr/>
        </p:nvSpPr>
        <p:spPr>
          <a:xfrm>
            <a:off x="1757665" y="4984897"/>
            <a:ext cx="5597235" cy="401783"/>
          </a:xfrm>
          <a:prstGeom prst="rect">
            <a:avLst/>
          </a:prstGeom>
          <a:noFill/>
          <a:ln w="15875" cap="rnd" cmpd="sng" algn="ctr">
            <a:noFill/>
            <a:prstDash val="solid"/>
          </a:ln>
          <a:effectLst/>
        </p:spPr>
        <p:txBody>
          <a:bodyPr lIns="91440" tIns="45720" rIns="91440" bIns="45720"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/>
            </a:pPr>
            <a:r>
              <a:rPr lang="en-US" b="1" kern="0" dirty="0"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2時間51分28秒</a:t>
            </a:r>
            <a:endParaRPr lang="en-US" altLang="zh-TW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2" name="內容版面配置區 2">
            <a:extLst>
              <a:ext uri="{FF2B5EF4-FFF2-40B4-BE49-F238E27FC236}">
                <a16:creationId xmlns:a16="http://schemas.microsoft.com/office/drawing/2014/main" id="{790F9888-08DA-7570-8C72-AD25BAB542B2}"/>
              </a:ext>
            </a:extLst>
          </p:cNvPr>
          <p:cNvSpPr txBox="1">
            <a:spLocks/>
          </p:cNvSpPr>
          <p:nvPr/>
        </p:nvSpPr>
        <p:spPr>
          <a:xfrm>
            <a:off x="646917" y="4946932"/>
            <a:ext cx="1189031" cy="44435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n"/>
              <a:defRPr lang="zh-TW" alt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n"/>
              <a:defRPr lang="zh-TW" alt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n"/>
              <a:defRPr lang="zh-TW" alt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n"/>
              <a:defRPr lang="zh-TW" alt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n"/>
              <a:defRPr lang="zh-TW" alt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zh-TW" sz="20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1Gbps</a:t>
            </a:r>
            <a:endParaRPr kumimoji="0" lang="zh-TW" altLang="en-US" sz="20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Arial"/>
            </a:endParaRPr>
          </a:p>
        </p:txBody>
      </p:sp>
      <p:sp>
        <p:nvSpPr>
          <p:cNvPr id="23" name="內容版面配置區 2">
            <a:extLst>
              <a:ext uri="{FF2B5EF4-FFF2-40B4-BE49-F238E27FC236}">
                <a16:creationId xmlns:a16="http://schemas.microsoft.com/office/drawing/2014/main" id="{CB73C969-7516-2BD0-C464-489FEB0AA1C2}"/>
              </a:ext>
            </a:extLst>
          </p:cNvPr>
          <p:cNvSpPr txBox="1">
            <a:spLocks/>
          </p:cNvSpPr>
          <p:nvPr/>
        </p:nvSpPr>
        <p:spPr>
          <a:xfrm>
            <a:off x="664144" y="1486405"/>
            <a:ext cx="7488065" cy="106033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52000" indent="-252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F2571"/>
                </a:solidFill>
                <a:latin typeface="+mj-lt"/>
                <a:ea typeface="微軟正黑體" panose="020B0604030504040204" pitchFamily="34" charset="-120"/>
                <a:cs typeface="+mn-cs"/>
              </a:defRPr>
            </a:lvl1pPr>
            <a:lvl2pPr marL="252000" indent="-252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F2571"/>
                </a:solidFill>
                <a:latin typeface="+mj-lt"/>
                <a:ea typeface="微軟正黑體" panose="020B0604030504040204" pitchFamily="34" charset="-120"/>
                <a:cs typeface="+mn-cs"/>
              </a:defRPr>
            </a:lvl2pPr>
            <a:lvl3pPr marL="252000" indent="-252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F2571"/>
                </a:solidFill>
                <a:latin typeface="+mj-lt"/>
                <a:ea typeface="微軟正黑體" panose="020B0604030504040204" pitchFamily="34" charset="-120"/>
                <a:cs typeface="+mn-cs"/>
              </a:defRPr>
            </a:lvl3pPr>
            <a:lvl4pPr marL="252000" indent="-252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F2571"/>
                </a:solidFill>
                <a:latin typeface="+mj-lt"/>
                <a:ea typeface="微軟正黑體" panose="020B0604030504040204" pitchFamily="34" charset="-120"/>
                <a:cs typeface="+mn-cs"/>
              </a:defRPr>
            </a:lvl4pPr>
            <a:lvl5pPr marL="252000" indent="-252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F2571"/>
                </a:solidFill>
                <a:latin typeface="+mj-lt"/>
                <a:ea typeface="微軟正黑體" panose="020B0604030504040204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1460" indent="-251460">
              <a:buNone/>
              <a:defRPr/>
            </a:pPr>
            <a:r>
              <a:rPr lang="en-US" sz="24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j-lt"/>
              </a:rPr>
              <a:t>1TBのファイルをバックアップするための推定時間</a:t>
            </a:r>
            <a:endParaRPr lang="en-US" sz="24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251460" indent="-251460">
              <a:buNone/>
              <a:defRPr/>
            </a:pPr>
            <a:r>
              <a:rPr lang="en-US" sz="1600" dirty="0" err="1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j-lt"/>
              </a:rPr>
              <a:t>状態</a:t>
            </a:r>
            <a:r>
              <a:rPr lang="en-US" sz="16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j-lt"/>
              </a:rPr>
              <a:t>: </a:t>
            </a:r>
            <a:r>
              <a:rPr lang="en-US" sz="1600" dirty="0" err="1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j-lt"/>
              </a:rPr>
              <a:t>実効データ率</a:t>
            </a:r>
            <a:r>
              <a:rPr lang="en-US" sz="16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j-lt"/>
              </a:rPr>
              <a:t> 95%、</a:t>
            </a:r>
            <a:r>
              <a:rPr lang="en-US" sz="1600" dirty="0" err="1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j-lt"/>
              </a:rPr>
              <a:t>ペイロード</a:t>
            </a:r>
            <a:r>
              <a:rPr lang="en-US" sz="16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j-lt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j-lt"/>
              </a:rPr>
              <a:t>データ率</a:t>
            </a:r>
            <a:r>
              <a:rPr lang="en-US" sz="16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j-lt"/>
              </a:rPr>
              <a:t> (</a:t>
            </a:r>
            <a:r>
              <a:rPr lang="en-US" sz="1600" dirty="0" err="1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j-lt"/>
              </a:rPr>
              <a:t>オーバーヘッドあり</a:t>
            </a:r>
            <a:r>
              <a:rPr lang="en-US" sz="16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j-lt"/>
              </a:rPr>
              <a:t>) 90%</a:t>
            </a:r>
            <a:endParaRPr lang="en-US" sz="2400" b="1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+mj-lt"/>
            </a:endParaRPr>
          </a:p>
        </p:txBody>
      </p:sp>
      <p:sp>
        <p:nvSpPr>
          <p:cNvPr id="24" name="矩形: 圓角 106">
            <a:extLst>
              <a:ext uri="{FF2B5EF4-FFF2-40B4-BE49-F238E27FC236}">
                <a16:creationId xmlns:a16="http://schemas.microsoft.com/office/drawing/2014/main" id="{F90350D0-B235-6F97-ED0D-AE539BE4C014}"/>
              </a:ext>
            </a:extLst>
          </p:cNvPr>
          <p:cNvSpPr/>
          <p:nvPr/>
        </p:nvSpPr>
        <p:spPr>
          <a:xfrm>
            <a:off x="1844054" y="3325738"/>
            <a:ext cx="3311236" cy="488236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79000">
                <a:srgbClr val="F7CF31">
                  <a:alpha val="90000"/>
                </a:srgbClr>
              </a:gs>
              <a:gs pos="99000">
                <a:srgbClr val="FFFF00">
                  <a:alpha val="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67DB2EC2-0E32-2C94-496A-DF14AFB32DB4}"/>
              </a:ext>
            </a:extLst>
          </p:cNvPr>
          <p:cNvSpPr/>
          <p:nvPr/>
        </p:nvSpPr>
        <p:spPr>
          <a:xfrm>
            <a:off x="2125147" y="3370714"/>
            <a:ext cx="2947014" cy="401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400">
              <a:defRPr/>
            </a:pPr>
            <a:r>
              <a:rPr lang="en-US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17</a:t>
            </a:r>
            <a:r>
              <a:rPr lang="ja-JP" altLang="en-US" b="1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分</a:t>
            </a:r>
            <a:r>
              <a:rPr lang="en-US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09</a:t>
            </a:r>
            <a:r>
              <a:rPr lang="ja-JP" altLang="en-US" b="1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秒</a:t>
            </a:r>
            <a:endParaRPr lang="en-US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6" name="內容版面配置區 2">
            <a:extLst>
              <a:ext uri="{FF2B5EF4-FFF2-40B4-BE49-F238E27FC236}">
                <a16:creationId xmlns:a16="http://schemas.microsoft.com/office/drawing/2014/main" id="{71AF99E3-2E2C-F1D6-DD0A-5D2B26559F95}"/>
              </a:ext>
            </a:extLst>
          </p:cNvPr>
          <p:cNvSpPr txBox="1">
            <a:spLocks/>
          </p:cNvSpPr>
          <p:nvPr/>
        </p:nvSpPr>
        <p:spPr>
          <a:xfrm>
            <a:off x="646917" y="3370134"/>
            <a:ext cx="1189031" cy="44435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n"/>
              <a:defRPr lang="zh-TW" alt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n"/>
              <a:defRPr lang="zh-TW" alt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n"/>
              <a:defRPr lang="zh-TW" alt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n"/>
              <a:defRPr lang="zh-TW" alt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n"/>
              <a:defRPr lang="zh-TW" alt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zh-TW" sz="20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10Gbps</a:t>
            </a:r>
            <a:endParaRPr kumimoji="0" lang="zh-TW" altLang="en-US" sz="20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Arial"/>
            </a:endParaRPr>
          </a:p>
        </p:txBody>
      </p:sp>
      <p:sp>
        <p:nvSpPr>
          <p:cNvPr id="28" name="標題 27">
            <a:extLst>
              <a:ext uri="{FF2B5EF4-FFF2-40B4-BE49-F238E27FC236}">
                <a16:creationId xmlns:a16="http://schemas.microsoft.com/office/drawing/2014/main" id="{FB87F2A8-7A51-1C1C-1FD5-A83F5E84E3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err="1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どのくらい</a:t>
            </a:r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待ち時間の違いがありますか</a:t>
            </a:r>
            <a:r>
              <a:rPr lang="en-US" altLang="ja-JP" dirty="0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？</a:t>
            </a:r>
            <a:endParaRPr lang="en-US" altLang="zh-TW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421941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>
            <a:extLst>
              <a:ext uri="{FF2B5EF4-FFF2-40B4-BE49-F238E27FC236}">
                <a16:creationId xmlns:a16="http://schemas.microsoft.com/office/drawing/2014/main" id="{DCFC9F4D-8EE8-2E3A-3A23-A208509B4E65}"/>
              </a:ext>
            </a:extLst>
          </p:cNvPr>
          <p:cNvSpPr txBox="1"/>
          <p:nvPr/>
        </p:nvSpPr>
        <p:spPr>
          <a:xfrm>
            <a:off x="567090" y="1587057"/>
            <a:ext cx="11610396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 b="1" dirty="0"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10GbE は高速ですが、10GbE </a:t>
            </a:r>
            <a:r>
              <a:rPr lang="ja-JP" altLang="en-US" sz="2400" b="1"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ではないクライアントがまだいくつかあります</a:t>
            </a:r>
            <a:r>
              <a:rPr lang="en-US" sz="2400" b="1" dirty="0"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…</a:t>
            </a:r>
            <a:endParaRPr lang="en-US" dirty="0">
              <a:latin typeface="Meiryo UI" panose="020B0604030504040204" pitchFamily="50" charset="-128"/>
              <a:ea typeface="Meiryo UI" panose="020B0604030504040204" pitchFamily="50" charset="-128"/>
              <a:cs typeface="+mn-lt"/>
            </a:endParaRPr>
          </a:p>
        </p:txBody>
      </p:sp>
      <p:sp>
        <p:nvSpPr>
          <p:cNvPr id="3" name="標題 2">
            <a:extLst>
              <a:ext uri="{FF2B5EF4-FFF2-40B4-BE49-F238E27FC236}">
                <a16:creationId xmlns:a16="http://schemas.microsoft.com/office/drawing/2014/main" id="{AF029A9A-AC1B-363E-49FB-E130F9C7B0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すべての</a:t>
            </a:r>
            <a:r>
              <a:rPr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機器で</a:t>
            </a:r>
            <a:r>
              <a:rPr lang="en-US" dirty="0" smtClean="0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10GbE</a:t>
            </a:r>
            <a:r>
              <a:rPr lang="en-US" altLang="zh-TW" dirty="0" smtClean="0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 </a:t>
            </a:r>
            <a:r>
              <a:rPr lang="en-US" dirty="0" err="1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スイッチが必要ですか</a:t>
            </a:r>
            <a:r>
              <a:rPr lang="en-US" dirty="0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?</a:t>
            </a:r>
            <a:endParaRPr 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13" name="圖形 12">
            <a:extLst>
              <a:ext uri="{FF2B5EF4-FFF2-40B4-BE49-F238E27FC236}">
                <a16:creationId xmlns:a16="http://schemas.microsoft.com/office/drawing/2014/main" id="{94972B05-0D10-2CBE-21BC-9B3D89BD53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5944135" y="3513237"/>
            <a:ext cx="1833064" cy="1590961"/>
          </a:xfrm>
          <a:prstGeom prst="rect">
            <a:avLst/>
          </a:prstGeom>
        </p:spPr>
      </p:pic>
      <p:pic>
        <p:nvPicPr>
          <p:cNvPr id="15" name="圖形 14">
            <a:extLst>
              <a:ext uri="{FF2B5EF4-FFF2-40B4-BE49-F238E27FC236}">
                <a16:creationId xmlns:a16="http://schemas.microsoft.com/office/drawing/2014/main" id="{6262707C-3BEE-1291-B9C8-D98422E05D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8874284" y="3823534"/>
            <a:ext cx="2201982" cy="1198984"/>
          </a:xfrm>
          <a:prstGeom prst="rect">
            <a:avLst/>
          </a:prstGeom>
        </p:spPr>
      </p:pic>
      <p:pic>
        <p:nvPicPr>
          <p:cNvPr id="17" name="圖形 16">
            <a:extLst>
              <a:ext uri="{FF2B5EF4-FFF2-40B4-BE49-F238E27FC236}">
                <a16:creationId xmlns:a16="http://schemas.microsoft.com/office/drawing/2014/main" id="{50BDCFC6-7368-68D4-1DA9-AEBA6A690B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567091" y="2406628"/>
            <a:ext cx="4750062" cy="2748250"/>
          </a:xfrm>
          <a:prstGeom prst="rect">
            <a:avLst/>
          </a:prstGeom>
        </p:spPr>
      </p:pic>
      <p:sp>
        <p:nvSpPr>
          <p:cNvPr id="18" name="文字方塊 17">
            <a:extLst>
              <a:ext uri="{FF2B5EF4-FFF2-40B4-BE49-F238E27FC236}">
                <a16:creationId xmlns:a16="http://schemas.microsoft.com/office/drawing/2014/main" id="{6BAD3A6D-C922-66D5-45E4-8607DBA19915}"/>
              </a:ext>
            </a:extLst>
          </p:cNvPr>
          <p:cNvSpPr txBox="1"/>
          <p:nvPr/>
        </p:nvSpPr>
        <p:spPr>
          <a:xfrm>
            <a:off x="2054030" y="5162700"/>
            <a:ext cx="1833064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altLang="zh-TW" sz="1600" b="1" dirty="0" err="1">
                <a:latin typeface="Meiryo UI" panose="020B0604030504040204" pitchFamily="50" charset="-128"/>
                <a:ea typeface="Meiryo UI" panose="020B0604030504040204" pitchFamily="50" charset="-128"/>
              </a:rPr>
              <a:t>スマートTV</a:t>
            </a:r>
            <a:endParaRPr lang="zh-TW" altLang="en-US" sz="1600" b="1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0" name="矩形: 圓角 19">
            <a:extLst>
              <a:ext uri="{FF2B5EF4-FFF2-40B4-BE49-F238E27FC236}">
                <a16:creationId xmlns:a16="http://schemas.microsoft.com/office/drawing/2014/main" id="{1C753C26-C78F-0970-72AA-9AD396F72C5D}"/>
              </a:ext>
            </a:extLst>
          </p:cNvPr>
          <p:cNvSpPr/>
          <p:nvPr/>
        </p:nvSpPr>
        <p:spPr>
          <a:xfrm>
            <a:off x="3537709" y="5120150"/>
            <a:ext cx="1346723" cy="381104"/>
          </a:xfrm>
          <a:prstGeom prst="roundRect">
            <a:avLst>
              <a:gd name="adj" fmla="val 17717"/>
            </a:avLst>
          </a:prstGeom>
          <a:solidFill>
            <a:schemeClr val="tx1"/>
          </a:solidFill>
          <a:ln w="25400">
            <a:gradFill>
              <a:gsLst>
                <a:gs pos="0">
                  <a:schemeClr val="accent5">
                    <a:lumMod val="20000"/>
                    <a:lumOff val="80000"/>
                  </a:schemeClr>
                </a:gs>
                <a:gs pos="100000">
                  <a:schemeClr val="accent5">
                    <a:lumMod val="75000"/>
                  </a:schemeClr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4472C4"/>
              </a:buClr>
              <a:buSzPct val="100000"/>
            </a:pPr>
            <a:r>
              <a:rPr lang="en-US" altLang="zh-TW" sz="1600" b="1">
                <a:solidFill>
                  <a:srgbClr val="99E0FD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1Gbps</a:t>
            </a: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7297269F-2F7E-1393-7186-1B2E015759E2}"/>
              </a:ext>
            </a:extLst>
          </p:cNvPr>
          <p:cNvSpPr txBox="1"/>
          <p:nvPr/>
        </p:nvSpPr>
        <p:spPr>
          <a:xfrm>
            <a:off x="5606897" y="5162700"/>
            <a:ext cx="1833064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altLang="zh-TW" sz="16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PC</a:t>
            </a:r>
            <a:endParaRPr lang="zh-TW" altLang="en-US" sz="16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2" name="矩形: 圓角 21">
            <a:extLst>
              <a:ext uri="{FF2B5EF4-FFF2-40B4-BE49-F238E27FC236}">
                <a16:creationId xmlns:a16="http://schemas.microsoft.com/office/drawing/2014/main" id="{80985140-773C-A3AA-3A28-CECA039A0E81}"/>
              </a:ext>
            </a:extLst>
          </p:cNvPr>
          <p:cNvSpPr/>
          <p:nvPr/>
        </p:nvSpPr>
        <p:spPr>
          <a:xfrm>
            <a:off x="6775636" y="5120150"/>
            <a:ext cx="1346723" cy="381104"/>
          </a:xfrm>
          <a:prstGeom prst="roundRect">
            <a:avLst>
              <a:gd name="adj" fmla="val 17717"/>
            </a:avLst>
          </a:prstGeom>
          <a:solidFill>
            <a:schemeClr val="tx1"/>
          </a:solidFill>
          <a:ln w="25400">
            <a:gradFill>
              <a:gsLst>
                <a:gs pos="0">
                  <a:schemeClr val="accent5">
                    <a:lumMod val="20000"/>
                    <a:lumOff val="80000"/>
                  </a:schemeClr>
                </a:gs>
                <a:gs pos="100000">
                  <a:schemeClr val="accent5">
                    <a:lumMod val="75000"/>
                  </a:schemeClr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4472C4"/>
              </a:buClr>
              <a:buSzPct val="100000"/>
            </a:pPr>
            <a:r>
              <a:rPr lang="en-US" altLang="zh-TW" sz="1600" b="1">
                <a:solidFill>
                  <a:srgbClr val="99E0FD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2.5Gbps</a:t>
            </a: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18AD25DF-FB28-57FD-95EF-90A291439DC9}"/>
              </a:ext>
            </a:extLst>
          </p:cNvPr>
          <p:cNvSpPr txBox="1"/>
          <p:nvPr/>
        </p:nvSpPr>
        <p:spPr>
          <a:xfrm>
            <a:off x="8594884" y="5175400"/>
            <a:ext cx="1726370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altLang="zh-TW" sz="1600" b="1" dirty="0" err="1"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ノートパソコン</a:t>
            </a:r>
          </a:p>
        </p:txBody>
      </p:sp>
      <p:sp>
        <p:nvSpPr>
          <p:cNvPr id="24" name="矩形: 圓角 23">
            <a:extLst>
              <a:ext uri="{FF2B5EF4-FFF2-40B4-BE49-F238E27FC236}">
                <a16:creationId xmlns:a16="http://schemas.microsoft.com/office/drawing/2014/main" id="{DBF7EE46-14C2-023D-837B-125002ABA4D2}"/>
              </a:ext>
            </a:extLst>
          </p:cNvPr>
          <p:cNvSpPr/>
          <p:nvPr/>
        </p:nvSpPr>
        <p:spPr>
          <a:xfrm>
            <a:off x="10146788" y="5120150"/>
            <a:ext cx="1346723" cy="381104"/>
          </a:xfrm>
          <a:prstGeom prst="roundRect">
            <a:avLst>
              <a:gd name="adj" fmla="val 17717"/>
            </a:avLst>
          </a:prstGeom>
          <a:solidFill>
            <a:schemeClr val="tx1"/>
          </a:solidFill>
          <a:ln w="25400">
            <a:gradFill>
              <a:gsLst>
                <a:gs pos="0">
                  <a:schemeClr val="accent5">
                    <a:lumMod val="20000"/>
                    <a:lumOff val="80000"/>
                  </a:schemeClr>
                </a:gs>
                <a:gs pos="100000">
                  <a:schemeClr val="accent5">
                    <a:lumMod val="75000"/>
                  </a:schemeClr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4472C4"/>
              </a:buClr>
              <a:buSzPct val="100000"/>
            </a:pPr>
            <a:r>
              <a:rPr lang="en-US" altLang="zh-TW" sz="1600" b="1">
                <a:solidFill>
                  <a:srgbClr val="99E0FD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1Gbps</a:t>
            </a:r>
          </a:p>
        </p:txBody>
      </p:sp>
    </p:spTree>
    <p:extLst>
      <p:ext uri="{BB962C8B-B14F-4D97-AF65-F5344CB8AC3E}">
        <p14:creationId xmlns:p14="http://schemas.microsoft.com/office/powerpoint/2010/main" val="816692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文字方塊 33">
            <a:extLst>
              <a:ext uri="{FF2B5EF4-FFF2-40B4-BE49-F238E27FC236}">
                <a16:creationId xmlns:a16="http://schemas.microsoft.com/office/drawing/2014/main" id="{2F1346E9-23BB-49D4-BDF9-68FA787681BC}"/>
              </a:ext>
            </a:extLst>
          </p:cNvPr>
          <p:cNvSpPr txBox="1"/>
          <p:nvPr/>
        </p:nvSpPr>
        <p:spPr>
          <a:xfrm>
            <a:off x="875321" y="6226425"/>
            <a:ext cx="27244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Gigabyte Z490 AORUS MASTER</a:t>
            </a:r>
            <a:endParaRPr kumimoji="1" lang="zh-TW" alt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ea"/>
              <a:sym typeface="+mn-lt"/>
            </a:endParaRPr>
          </a:p>
        </p:txBody>
      </p:sp>
      <p:pic>
        <p:nvPicPr>
          <p:cNvPr id="29" name="圖片 28" descr="一張含有 坐, 書, 貨車, 桌 的圖片&#10;&#10;自動產生的描述">
            <a:extLst>
              <a:ext uri="{FF2B5EF4-FFF2-40B4-BE49-F238E27FC236}">
                <a16:creationId xmlns:a16="http://schemas.microsoft.com/office/drawing/2014/main" id="{B7C3EFF8-ADE1-4D3B-9335-71F28E9F72F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916" b="9283"/>
          <a:stretch/>
        </p:blipFill>
        <p:spPr>
          <a:xfrm>
            <a:off x="912867" y="4354991"/>
            <a:ext cx="2445856" cy="1902885"/>
          </a:xfrm>
          <a:prstGeom prst="rect">
            <a:avLst/>
          </a:prstGeom>
        </p:spPr>
      </p:pic>
      <p:sp>
        <p:nvSpPr>
          <p:cNvPr id="30" name="文字方塊 34">
            <a:extLst>
              <a:ext uri="{FF2B5EF4-FFF2-40B4-BE49-F238E27FC236}">
                <a16:creationId xmlns:a16="http://schemas.microsoft.com/office/drawing/2014/main" id="{A3790692-1275-42B5-A2D8-286E73EFFBBE}"/>
              </a:ext>
            </a:extLst>
          </p:cNvPr>
          <p:cNvSpPr txBox="1"/>
          <p:nvPr/>
        </p:nvSpPr>
        <p:spPr>
          <a:xfrm>
            <a:off x="6539287" y="6226425"/>
            <a:ext cx="17167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12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Asrock</a:t>
            </a:r>
            <a:r>
              <a:rPr kumimoji="1" lang="en-US" altLang="zh-TW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 Z490 </a:t>
            </a:r>
            <a:r>
              <a:rPr kumimoji="1" lang="en-US" altLang="zh-TW" sz="12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Taichi</a:t>
            </a:r>
            <a:endParaRPr kumimoji="1" lang="zh-TW" alt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ea"/>
              <a:sym typeface="+mn-lt"/>
            </a:endParaRPr>
          </a:p>
        </p:txBody>
      </p:sp>
      <p:pic>
        <p:nvPicPr>
          <p:cNvPr id="31" name="圖片 30" descr="一張含有 室內, 黑色, 相機, 坐 的圖片&#10;&#10;自動產生的描述">
            <a:extLst>
              <a:ext uri="{FF2B5EF4-FFF2-40B4-BE49-F238E27FC236}">
                <a16:creationId xmlns:a16="http://schemas.microsoft.com/office/drawing/2014/main" id="{2237F021-5549-40CB-975C-224F2FE6CFA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3330" y="4472339"/>
            <a:ext cx="2214163" cy="1845136"/>
          </a:xfrm>
          <a:prstGeom prst="rect">
            <a:avLst/>
          </a:prstGeom>
        </p:spPr>
      </p:pic>
      <p:sp>
        <p:nvSpPr>
          <p:cNvPr id="32" name="文字方塊 17">
            <a:extLst>
              <a:ext uri="{FF2B5EF4-FFF2-40B4-BE49-F238E27FC236}">
                <a16:creationId xmlns:a16="http://schemas.microsoft.com/office/drawing/2014/main" id="{99CF46E2-74A5-48D1-A014-40F313D527D6}"/>
              </a:ext>
            </a:extLst>
          </p:cNvPr>
          <p:cNvSpPr txBox="1"/>
          <p:nvPr/>
        </p:nvSpPr>
        <p:spPr>
          <a:xfrm>
            <a:off x="4108811" y="6226425"/>
            <a:ext cx="14240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Apple MacBook</a:t>
            </a:r>
            <a:endParaRPr kumimoji="0" lang="zh-TW" alt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ea"/>
              <a:sym typeface="+mn-lt"/>
            </a:endParaRPr>
          </a:p>
        </p:txBody>
      </p:sp>
      <p:pic>
        <p:nvPicPr>
          <p:cNvPr id="33" name="Picture 2" descr="Apple MREC2X/A MacBook Air 13&quot; Retina 1.6GHz Core i5 256GB Silver ...">
            <a:extLst>
              <a:ext uri="{FF2B5EF4-FFF2-40B4-BE49-F238E27FC236}">
                <a16:creationId xmlns:a16="http://schemas.microsoft.com/office/drawing/2014/main" id="{AE04532C-62FC-4510-9E6B-19EE6CA5B4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24641" y="4787415"/>
            <a:ext cx="2074760" cy="1355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文字方塊 17">
            <a:extLst>
              <a:ext uri="{FF2B5EF4-FFF2-40B4-BE49-F238E27FC236}">
                <a16:creationId xmlns:a16="http://schemas.microsoft.com/office/drawing/2014/main" id="{597B0623-F4EF-4883-8B69-DC4178A7190E}"/>
              </a:ext>
            </a:extLst>
          </p:cNvPr>
          <p:cNvSpPr txBox="1"/>
          <p:nvPr/>
        </p:nvSpPr>
        <p:spPr>
          <a:xfrm>
            <a:off x="3672967" y="4115685"/>
            <a:ext cx="16337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kumimoji="0" lang="en-US" altLang="zh-TW" sz="12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Netgear</a:t>
            </a:r>
            <a:r>
              <a:rPr kumimoji="0" lang="en-US" altLang="zh-TW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 </a:t>
            </a:r>
            <a:r>
              <a:rPr lang="en-US" altLang="zh-TW" sz="1200" b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</a:rPr>
              <a:t>AXE7800</a:t>
            </a:r>
          </a:p>
        </p:txBody>
      </p:sp>
      <p:sp>
        <p:nvSpPr>
          <p:cNvPr id="37" name="文字方塊 36">
            <a:extLst>
              <a:ext uri="{FF2B5EF4-FFF2-40B4-BE49-F238E27FC236}">
                <a16:creationId xmlns:a16="http://schemas.microsoft.com/office/drawing/2014/main" id="{ACC2339C-6CC0-4242-9DEE-9949FE76D934}"/>
              </a:ext>
            </a:extLst>
          </p:cNvPr>
          <p:cNvSpPr txBox="1"/>
          <p:nvPr/>
        </p:nvSpPr>
        <p:spPr>
          <a:xfrm>
            <a:off x="6027463" y="4207736"/>
            <a:ext cx="20908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TW"/>
            </a:def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TP-Link Archer AX6000</a:t>
            </a:r>
          </a:p>
        </p:txBody>
      </p:sp>
      <p:sp>
        <p:nvSpPr>
          <p:cNvPr id="38" name="文字方塊 6">
            <a:extLst>
              <a:ext uri="{FF2B5EF4-FFF2-40B4-BE49-F238E27FC236}">
                <a16:creationId xmlns:a16="http://schemas.microsoft.com/office/drawing/2014/main" id="{7D871AE9-218A-4655-8972-5D59BAAA9ACC}"/>
              </a:ext>
            </a:extLst>
          </p:cNvPr>
          <p:cNvSpPr txBox="1"/>
          <p:nvPr/>
        </p:nvSpPr>
        <p:spPr>
          <a:xfrm>
            <a:off x="8795734" y="6227680"/>
            <a:ext cx="15237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QNAP TS-431P3</a:t>
            </a:r>
          </a:p>
        </p:txBody>
      </p:sp>
      <p:sp>
        <p:nvSpPr>
          <p:cNvPr id="39" name="文字方塊 38">
            <a:extLst>
              <a:ext uri="{FF2B5EF4-FFF2-40B4-BE49-F238E27FC236}">
                <a16:creationId xmlns:a16="http://schemas.microsoft.com/office/drawing/2014/main" id="{7C8A1406-D8D6-4352-8297-B527F513FCD8}"/>
              </a:ext>
            </a:extLst>
          </p:cNvPr>
          <p:cNvSpPr txBox="1"/>
          <p:nvPr/>
        </p:nvSpPr>
        <p:spPr>
          <a:xfrm>
            <a:off x="10114453" y="6227680"/>
            <a:ext cx="16245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QNAP TS-231P3</a:t>
            </a:r>
            <a:endParaRPr kumimoji="0" lang="zh-TW" alt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ea"/>
              <a:sym typeface="+mn-lt"/>
            </a:endParaRPr>
          </a:p>
        </p:txBody>
      </p:sp>
      <p:pic>
        <p:nvPicPr>
          <p:cNvPr id="40" name="圖片 39" descr="一張含有 室內, 白色, 電腦, 差異 的圖片&#10;&#10;自動產生的描述">
            <a:extLst>
              <a:ext uri="{FF2B5EF4-FFF2-40B4-BE49-F238E27FC236}">
                <a16:creationId xmlns:a16="http://schemas.microsoft.com/office/drawing/2014/main" id="{CA301442-6693-4FB5-9F59-E17D6F15D30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535" r="20910"/>
          <a:stretch/>
        </p:blipFill>
        <p:spPr>
          <a:xfrm>
            <a:off x="8795734" y="4484735"/>
            <a:ext cx="2564067" cy="1931003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2E8835D4-3ECC-4E91-91B5-8FC0E7CAFFD2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1206" y="1907136"/>
            <a:ext cx="2411007" cy="2411007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DE3A47C4-2A65-2DCE-FB1A-DF2606012C3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72137" y="2475364"/>
            <a:ext cx="1250199" cy="1594547"/>
          </a:xfrm>
          <a:prstGeom prst="rect">
            <a:avLst/>
          </a:prstGeom>
        </p:spPr>
      </p:pic>
      <p:sp>
        <p:nvSpPr>
          <p:cNvPr id="19" name="文字方塊 18">
            <a:extLst>
              <a:ext uri="{FF2B5EF4-FFF2-40B4-BE49-F238E27FC236}">
                <a16:creationId xmlns:a16="http://schemas.microsoft.com/office/drawing/2014/main" id="{DE75B96B-FBF4-0384-A114-DF5B841223BF}"/>
              </a:ext>
            </a:extLst>
          </p:cNvPr>
          <p:cNvSpPr txBox="1"/>
          <p:nvPr/>
        </p:nvSpPr>
        <p:spPr>
          <a:xfrm>
            <a:off x="8804528" y="4171451"/>
            <a:ext cx="18873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TW"/>
            </a:def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TP-Link Archer GX90</a:t>
            </a:r>
          </a:p>
        </p:txBody>
      </p:sp>
      <p:pic>
        <p:nvPicPr>
          <p:cNvPr id="20" name="圖片 19">
            <a:extLst>
              <a:ext uri="{FF2B5EF4-FFF2-40B4-BE49-F238E27FC236}">
                <a16:creationId xmlns:a16="http://schemas.microsoft.com/office/drawing/2014/main" id="{1E3D4AE8-5BD0-0ACC-7A1A-9235AE7C9BA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15436" y="2501494"/>
            <a:ext cx="1985937" cy="1653818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387F14BC-8E75-7C9B-DFB8-09C4B25719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" y="4243"/>
            <a:ext cx="12168163" cy="131283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800" dirty="0">
                <a:latin typeface="Meiryo UI" panose="020B0604030504040204" pitchFamily="50" charset="-128"/>
                <a:ea typeface="Meiryo UI" panose="020B0604030504040204" pitchFamily="50" charset="-128"/>
                <a:cs typeface="+mn-ea"/>
              </a:rPr>
              <a:t>今は1GbEで十分ですが、将来的にはどうでしょうか？</a:t>
            </a:r>
            <a:endParaRPr lang="en-US" sz="380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CBEC9D3B-1FEF-5D44-518C-E25FCB607BF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7779" y="2489772"/>
            <a:ext cx="1666961" cy="1580139"/>
          </a:xfrm>
          <a:prstGeom prst="rect">
            <a:avLst/>
          </a:prstGeom>
        </p:spPr>
      </p:pic>
      <p:sp>
        <p:nvSpPr>
          <p:cNvPr id="23" name="文字方塊 17">
            <a:extLst>
              <a:ext uri="{FF2B5EF4-FFF2-40B4-BE49-F238E27FC236}">
                <a16:creationId xmlns:a16="http://schemas.microsoft.com/office/drawing/2014/main" id="{53983291-593F-EB2F-AD1C-35C8C9874E46}"/>
              </a:ext>
            </a:extLst>
          </p:cNvPr>
          <p:cNvSpPr txBox="1"/>
          <p:nvPr/>
        </p:nvSpPr>
        <p:spPr>
          <a:xfrm>
            <a:off x="1229021" y="4115682"/>
            <a:ext cx="1487908" cy="276999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zh-TW" sz="1200" b="1" dirty="0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TP-Link</a:t>
            </a:r>
            <a:r>
              <a:rPr kumimoji="0" lang="en-US" altLang="zh-TW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 EAP670</a:t>
            </a:r>
            <a:endParaRPr lang="en-US" altLang="zh-TW" sz="1200" b="1" dirty="0">
              <a:latin typeface="Meiryo UI" panose="020B0604030504040204" pitchFamily="50" charset="-128"/>
              <a:ea typeface="Meiryo UI" panose="020B0604030504040204" pitchFamily="50" charset="-128"/>
              <a:cs typeface="+mn-ea"/>
            </a:endParaRPr>
          </a:p>
        </p:txBody>
      </p:sp>
      <p:sp>
        <p:nvSpPr>
          <p:cNvPr id="7" name="內容版面配置區 2">
            <a:extLst>
              <a:ext uri="{FF2B5EF4-FFF2-40B4-BE49-F238E27FC236}">
                <a16:creationId xmlns:a16="http://schemas.microsoft.com/office/drawing/2014/main" id="{DE2A85F5-7C3A-E8E5-062D-439C8EF90621}"/>
              </a:ext>
            </a:extLst>
          </p:cNvPr>
          <p:cNvSpPr txBox="1">
            <a:spLocks/>
          </p:cNvSpPr>
          <p:nvPr/>
        </p:nvSpPr>
        <p:spPr>
          <a:xfrm>
            <a:off x="557117" y="1489424"/>
            <a:ext cx="11623865" cy="81645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1460" indent="-251460"/>
            <a:r>
              <a:rPr lang="en-US" sz="1800" dirty="0"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2.5GbE</a:t>
            </a:r>
            <a:r>
              <a:rPr lang="en-US" altLang="ja-JP" sz="1800" dirty="0"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 </a:t>
            </a:r>
            <a:r>
              <a:rPr lang="ja-JP" altLang="en-US" sz="1800"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は新しいコンピュータやネットワーク</a:t>
            </a:r>
            <a:r>
              <a:rPr lang="en-US" sz="1800" dirty="0"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 </a:t>
            </a:r>
            <a:r>
              <a:rPr lang="ja-JP" altLang="en-US" sz="1800"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デバイスに搭載され、ますます利用しやすくなっています</a:t>
            </a:r>
            <a:r>
              <a:rPr lang="en-US" sz="1800" dirty="0"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！</a:t>
            </a:r>
            <a:endParaRPr lang="en-US" sz="1800">
              <a:latin typeface="Meiryo UI" panose="020B0604030504040204" pitchFamily="50" charset="-128"/>
              <a:ea typeface="Meiryo UI" panose="020B0604030504040204" pitchFamily="50" charset="-128"/>
              <a:cs typeface="Arial"/>
            </a:endParaRPr>
          </a:p>
          <a:p>
            <a:r>
              <a:rPr lang="en-US" sz="1800" dirty="0" err="1"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今すぐ</a:t>
            </a:r>
            <a:r>
              <a:rPr lang="en-US" sz="1800" dirty="0"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 2.5GbE </a:t>
            </a:r>
            <a:r>
              <a:rPr lang="en-US" sz="1800" dirty="0" err="1"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スイッチにアップグレードして</a:t>
            </a:r>
            <a:r>
              <a:rPr lang="en-US" sz="1800" dirty="0"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、</a:t>
            </a:r>
            <a:r>
              <a:rPr lang="ja-JP" altLang="en-US" sz="1800"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これらのデバイスに対応するネットワークの将来性を高めてください</a:t>
            </a:r>
            <a:r>
              <a:rPr lang="en-US" sz="1800" dirty="0"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。</a:t>
            </a:r>
            <a:endParaRPr lang="en-US" altLang="zh-TW" sz="1800">
              <a:latin typeface="Meiryo UI" panose="020B0604030504040204" pitchFamily="50" charset="-128"/>
              <a:ea typeface="Meiryo UI" panose="020B0604030504040204" pitchFamily="50" charset="-128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02208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">
            <a:extLst>
              <a:ext uri="{FF2B5EF4-FFF2-40B4-BE49-F238E27FC236}">
                <a16:creationId xmlns:a16="http://schemas.microsoft.com/office/drawing/2014/main" id="{C039CE05-CCFA-A7EE-948E-2E4EB710F781}"/>
              </a:ext>
            </a:extLst>
          </p:cNvPr>
          <p:cNvGrpSpPr/>
          <p:nvPr/>
        </p:nvGrpSpPr>
        <p:grpSpPr>
          <a:xfrm>
            <a:off x="1114847" y="1512614"/>
            <a:ext cx="9798812" cy="4914051"/>
            <a:chOff x="1537929" y="1512615"/>
            <a:chExt cx="9068460" cy="4547785"/>
          </a:xfrm>
        </p:grpSpPr>
        <p:grpSp>
          <p:nvGrpSpPr>
            <p:cNvPr id="115" name="群組 114">
              <a:extLst>
                <a:ext uri="{FF2B5EF4-FFF2-40B4-BE49-F238E27FC236}">
                  <a16:creationId xmlns:a16="http://schemas.microsoft.com/office/drawing/2014/main" id="{B07BFF43-376A-41BF-90FF-05CBC8348336}"/>
                </a:ext>
              </a:extLst>
            </p:cNvPr>
            <p:cNvGrpSpPr/>
            <p:nvPr/>
          </p:nvGrpSpPr>
          <p:grpSpPr>
            <a:xfrm flipH="1">
              <a:off x="6232777" y="2181977"/>
              <a:ext cx="2713677" cy="2631004"/>
              <a:chOff x="2512171" y="2457482"/>
              <a:chExt cx="3255774" cy="3156585"/>
            </a:xfrm>
            <a:effectLst>
              <a:outerShdw blurRad="431800" dist="368300" dir="4140000" algn="ctr" rotWithShape="0">
                <a:srgbClr val="000000">
                  <a:alpha val="25000"/>
                </a:srgbClr>
              </a:outerShdw>
            </a:effectLst>
          </p:grpSpPr>
          <p:cxnSp>
            <p:nvCxnSpPr>
              <p:cNvPr id="116" name="接點: 肘形 115">
                <a:extLst>
                  <a:ext uri="{FF2B5EF4-FFF2-40B4-BE49-F238E27FC236}">
                    <a16:creationId xmlns:a16="http://schemas.microsoft.com/office/drawing/2014/main" id="{3B738C5D-1E15-40FF-A846-B289075C6BC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512171" y="3864482"/>
                <a:ext cx="3255774" cy="1749585"/>
              </a:xfrm>
              <a:prstGeom prst="bentConnector3">
                <a:avLst>
                  <a:gd name="adj1" fmla="val 60372"/>
                </a:avLst>
              </a:prstGeom>
              <a:ln w="38100"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接點: 肘形 116">
                <a:extLst>
                  <a:ext uri="{FF2B5EF4-FFF2-40B4-BE49-F238E27FC236}">
                    <a16:creationId xmlns:a16="http://schemas.microsoft.com/office/drawing/2014/main" id="{B23CFB66-F9EB-4DBA-B220-E88585B051A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90232" y="2457482"/>
                <a:ext cx="1480262" cy="1398784"/>
              </a:xfrm>
              <a:prstGeom prst="bentConnector3">
                <a:avLst>
                  <a:gd name="adj1" fmla="val 100190"/>
                </a:avLst>
              </a:prstGeom>
              <a:ln w="38100"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2" name="群組 51">
              <a:extLst>
                <a:ext uri="{FF2B5EF4-FFF2-40B4-BE49-F238E27FC236}">
                  <a16:creationId xmlns:a16="http://schemas.microsoft.com/office/drawing/2014/main" id="{D2A24A3B-9CD0-4164-B770-BF1EF86E03E2}"/>
                </a:ext>
              </a:extLst>
            </p:cNvPr>
            <p:cNvGrpSpPr/>
            <p:nvPr/>
          </p:nvGrpSpPr>
          <p:grpSpPr>
            <a:xfrm>
              <a:off x="2931147" y="3057238"/>
              <a:ext cx="2713677" cy="2631004"/>
              <a:chOff x="2512171" y="2457482"/>
              <a:chExt cx="3255774" cy="3156585"/>
            </a:xfrm>
            <a:effectLst>
              <a:outerShdw blurRad="431800" dist="368300" dir="4140000" algn="ctr" rotWithShape="0">
                <a:srgbClr val="000000">
                  <a:alpha val="25000"/>
                </a:srgbClr>
              </a:outerShdw>
            </a:effectLst>
          </p:grpSpPr>
          <p:cxnSp>
            <p:nvCxnSpPr>
              <p:cNvPr id="22" name="接點: 肘形 21">
                <a:extLst>
                  <a:ext uri="{FF2B5EF4-FFF2-40B4-BE49-F238E27FC236}">
                    <a16:creationId xmlns:a16="http://schemas.microsoft.com/office/drawing/2014/main" id="{31D96218-3AF2-42B9-986B-56A1DB54DB1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512171" y="3864482"/>
                <a:ext cx="3255774" cy="1749585"/>
              </a:xfrm>
              <a:prstGeom prst="bentConnector3">
                <a:avLst>
                  <a:gd name="adj1" fmla="val 60372"/>
                </a:avLst>
              </a:prstGeom>
              <a:ln w="38100"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接點: 肘形 59">
                <a:extLst>
                  <a:ext uri="{FF2B5EF4-FFF2-40B4-BE49-F238E27FC236}">
                    <a16:creationId xmlns:a16="http://schemas.microsoft.com/office/drawing/2014/main" id="{65709B0A-7A1E-4557-936A-18B52DB7874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90232" y="2457482"/>
                <a:ext cx="1480262" cy="1398784"/>
              </a:xfrm>
              <a:prstGeom prst="bentConnector3">
                <a:avLst>
                  <a:gd name="adj1" fmla="val 100190"/>
                </a:avLst>
              </a:prstGeom>
              <a:ln w="38100"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" name="群組 22">
              <a:extLst>
                <a:ext uri="{FF2B5EF4-FFF2-40B4-BE49-F238E27FC236}">
                  <a16:creationId xmlns:a16="http://schemas.microsoft.com/office/drawing/2014/main" id="{AB247888-F6A9-49D9-8B51-BC220D7B2A44}"/>
                </a:ext>
              </a:extLst>
            </p:cNvPr>
            <p:cNvGrpSpPr/>
            <p:nvPr/>
          </p:nvGrpSpPr>
          <p:grpSpPr>
            <a:xfrm>
              <a:off x="2701345" y="2675172"/>
              <a:ext cx="1447941" cy="742239"/>
              <a:chOff x="4094955" y="2256815"/>
              <a:chExt cx="2779746" cy="1424945"/>
            </a:xfrm>
            <a:effectLst>
              <a:outerShdw blurRad="431800" dist="368300" dir="4140000" algn="ctr" rotWithShape="0">
                <a:srgbClr val="000000">
                  <a:alpha val="25000"/>
                </a:srgbClr>
              </a:outerShdw>
            </a:effectLst>
          </p:grpSpPr>
          <p:grpSp>
            <p:nvGrpSpPr>
              <p:cNvPr id="24" name="群組 23">
                <a:extLst>
                  <a:ext uri="{FF2B5EF4-FFF2-40B4-BE49-F238E27FC236}">
                    <a16:creationId xmlns:a16="http://schemas.microsoft.com/office/drawing/2014/main" id="{23AF5C02-C1F8-42A3-8C2A-37DCEF301F65}"/>
                  </a:ext>
                </a:extLst>
              </p:cNvPr>
              <p:cNvGrpSpPr/>
              <p:nvPr/>
            </p:nvGrpSpPr>
            <p:grpSpPr>
              <a:xfrm>
                <a:off x="4094955" y="2256815"/>
                <a:ext cx="2779746" cy="1424945"/>
                <a:chOff x="4464948" y="3697745"/>
                <a:chExt cx="2096429" cy="976846"/>
              </a:xfrm>
            </p:grpSpPr>
            <p:sp>
              <p:nvSpPr>
                <p:cNvPr id="26" name="矩形: 圓角 25">
                  <a:extLst>
                    <a:ext uri="{FF2B5EF4-FFF2-40B4-BE49-F238E27FC236}">
                      <a16:creationId xmlns:a16="http://schemas.microsoft.com/office/drawing/2014/main" id="{3C0BDDE4-33E0-40CA-A213-7212AEB6DDAA}"/>
                    </a:ext>
                  </a:extLst>
                </p:cNvPr>
                <p:cNvSpPr/>
                <p:nvPr/>
              </p:nvSpPr>
              <p:spPr>
                <a:xfrm>
                  <a:off x="4464948" y="3697745"/>
                  <a:ext cx="2096429" cy="976846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rgbClr val="0F257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TW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eiryo UI" panose="020B0604030504040204" pitchFamily="50" charset="-128"/>
                    <a:ea typeface="Meiryo UI" panose="020B0604030504040204" pitchFamily="50" charset="-128"/>
                    <a:cs typeface="+mn-ea"/>
                    <a:sym typeface="+mn-lt"/>
                  </a:endParaRPr>
                </a:p>
              </p:txBody>
            </p:sp>
            <p:sp>
              <p:nvSpPr>
                <p:cNvPr id="27" name="矩形: 圓角 26">
                  <a:extLst>
                    <a:ext uri="{FF2B5EF4-FFF2-40B4-BE49-F238E27FC236}">
                      <a16:creationId xmlns:a16="http://schemas.microsoft.com/office/drawing/2014/main" id="{699A0D60-A446-451A-B180-DB667CA15869}"/>
                    </a:ext>
                  </a:extLst>
                </p:cNvPr>
                <p:cNvSpPr/>
                <p:nvPr/>
              </p:nvSpPr>
              <p:spPr>
                <a:xfrm>
                  <a:off x="4514014" y="3752013"/>
                  <a:ext cx="1998297" cy="870148"/>
                </a:xfrm>
                <a:prstGeom prst="roundRect">
                  <a:avLst>
                    <a:gd name="adj" fmla="val 15455"/>
                  </a:avLst>
                </a:prstGeom>
                <a:solidFill>
                  <a:srgbClr val="0F2571"/>
                </a:solidFill>
                <a:ln>
                  <a:solidFill>
                    <a:srgbClr val="0F257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TW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eiryo UI" panose="020B0604030504040204" pitchFamily="50" charset="-128"/>
                    <a:ea typeface="Meiryo UI" panose="020B0604030504040204" pitchFamily="50" charset="-128"/>
                    <a:cs typeface="+mn-ea"/>
                    <a:sym typeface="+mn-lt"/>
                  </a:endParaRPr>
                </a:p>
              </p:txBody>
            </p:sp>
          </p:grpSp>
          <p:pic>
            <p:nvPicPr>
              <p:cNvPr id="25" name="圖形 7">
                <a:extLst>
                  <a:ext uri="{FF2B5EF4-FFF2-40B4-BE49-F238E27FC236}">
                    <a16:creationId xmlns:a16="http://schemas.microsoft.com/office/drawing/2014/main" id="{519F84ED-DD4B-49DE-ACFA-C3A8A40F28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221285" y="2435109"/>
                <a:ext cx="2527086" cy="1084467"/>
              </a:xfrm>
              <a:prstGeom prst="rect">
                <a:avLst/>
              </a:prstGeom>
            </p:spPr>
          </p:pic>
        </p:grpSp>
        <p:grpSp>
          <p:nvGrpSpPr>
            <p:cNvPr id="33" name="群組 32">
              <a:extLst>
                <a:ext uri="{FF2B5EF4-FFF2-40B4-BE49-F238E27FC236}">
                  <a16:creationId xmlns:a16="http://schemas.microsoft.com/office/drawing/2014/main" id="{CB7205ED-999F-49E1-AB9E-6D1BA8FF67D9}"/>
                </a:ext>
              </a:extLst>
            </p:cNvPr>
            <p:cNvGrpSpPr/>
            <p:nvPr/>
          </p:nvGrpSpPr>
          <p:grpSpPr>
            <a:xfrm>
              <a:off x="2701344" y="5318161"/>
              <a:ext cx="1447941" cy="742239"/>
              <a:chOff x="4094955" y="2256815"/>
              <a:chExt cx="2779746" cy="1424945"/>
            </a:xfrm>
            <a:effectLst>
              <a:outerShdw blurRad="431800" dist="368300" dir="4140000" algn="ctr" rotWithShape="0">
                <a:srgbClr val="000000">
                  <a:alpha val="25000"/>
                </a:srgbClr>
              </a:outerShdw>
            </a:effectLst>
          </p:grpSpPr>
          <p:grpSp>
            <p:nvGrpSpPr>
              <p:cNvPr id="34" name="群組 33">
                <a:extLst>
                  <a:ext uri="{FF2B5EF4-FFF2-40B4-BE49-F238E27FC236}">
                    <a16:creationId xmlns:a16="http://schemas.microsoft.com/office/drawing/2014/main" id="{5E52DFF5-7DED-4C3F-88E6-D7578B4E8F02}"/>
                  </a:ext>
                </a:extLst>
              </p:cNvPr>
              <p:cNvGrpSpPr/>
              <p:nvPr/>
            </p:nvGrpSpPr>
            <p:grpSpPr>
              <a:xfrm>
                <a:off x="4094955" y="2256815"/>
                <a:ext cx="2779746" cy="1424945"/>
                <a:chOff x="4464948" y="3697745"/>
                <a:chExt cx="2096429" cy="976846"/>
              </a:xfrm>
            </p:grpSpPr>
            <p:sp>
              <p:nvSpPr>
                <p:cNvPr id="36" name="矩形: 圓角 35">
                  <a:extLst>
                    <a:ext uri="{FF2B5EF4-FFF2-40B4-BE49-F238E27FC236}">
                      <a16:creationId xmlns:a16="http://schemas.microsoft.com/office/drawing/2014/main" id="{9A3161EF-8AED-497C-9AC4-973AD37B1DAF}"/>
                    </a:ext>
                  </a:extLst>
                </p:cNvPr>
                <p:cNvSpPr/>
                <p:nvPr/>
              </p:nvSpPr>
              <p:spPr>
                <a:xfrm>
                  <a:off x="4464948" y="3697745"/>
                  <a:ext cx="2096429" cy="976846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rgbClr val="0F257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TW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eiryo UI" panose="020B0604030504040204" pitchFamily="50" charset="-128"/>
                    <a:ea typeface="Meiryo UI" panose="020B0604030504040204" pitchFamily="50" charset="-128"/>
                    <a:cs typeface="+mn-ea"/>
                    <a:sym typeface="+mn-lt"/>
                  </a:endParaRPr>
                </a:p>
              </p:txBody>
            </p:sp>
            <p:sp>
              <p:nvSpPr>
                <p:cNvPr id="37" name="矩形: 圓角 36">
                  <a:extLst>
                    <a:ext uri="{FF2B5EF4-FFF2-40B4-BE49-F238E27FC236}">
                      <a16:creationId xmlns:a16="http://schemas.microsoft.com/office/drawing/2014/main" id="{EBAD2B62-2A4B-4910-A5D5-EEB836B74C3F}"/>
                    </a:ext>
                  </a:extLst>
                </p:cNvPr>
                <p:cNvSpPr/>
                <p:nvPr/>
              </p:nvSpPr>
              <p:spPr>
                <a:xfrm>
                  <a:off x="4514014" y="3752013"/>
                  <a:ext cx="1998297" cy="870148"/>
                </a:xfrm>
                <a:prstGeom prst="roundRect">
                  <a:avLst>
                    <a:gd name="adj" fmla="val 15455"/>
                  </a:avLst>
                </a:prstGeom>
                <a:solidFill>
                  <a:srgbClr val="0F2571"/>
                </a:solidFill>
                <a:ln>
                  <a:solidFill>
                    <a:srgbClr val="0F257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TW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eiryo UI" panose="020B0604030504040204" pitchFamily="50" charset="-128"/>
                    <a:ea typeface="Meiryo UI" panose="020B0604030504040204" pitchFamily="50" charset="-128"/>
                    <a:cs typeface="+mn-ea"/>
                    <a:sym typeface="+mn-lt"/>
                  </a:endParaRPr>
                </a:p>
              </p:txBody>
            </p:sp>
          </p:grpSp>
          <p:pic>
            <p:nvPicPr>
              <p:cNvPr id="35" name="圖形 7">
                <a:extLst>
                  <a:ext uri="{FF2B5EF4-FFF2-40B4-BE49-F238E27FC236}">
                    <a16:creationId xmlns:a16="http://schemas.microsoft.com/office/drawing/2014/main" id="{9B33A9E4-0743-4E93-9054-5A068886EB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221285" y="2435109"/>
                <a:ext cx="2527086" cy="1084467"/>
              </a:xfrm>
              <a:prstGeom prst="rect">
                <a:avLst/>
              </a:prstGeom>
            </p:spPr>
          </p:pic>
        </p:grpSp>
        <p:pic>
          <p:nvPicPr>
            <p:cNvPr id="9" name="圖形 8">
              <a:extLst>
                <a:ext uri="{FF2B5EF4-FFF2-40B4-BE49-F238E27FC236}">
                  <a16:creationId xmlns:a16="http://schemas.microsoft.com/office/drawing/2014/main" id="{621525F5-BC6A-4059-A8AE-63A7C81635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1537929" y="2126821"/>
              <a:ext cx="1644292" cy="2187623"/>
            </a:xfrm>
            <a:prstGeom prst="rect">
              <a:avLst/>
            </a:prstGeom>
            <a:effectLst>
              <a:outerShdw blurRad="431800" dist="368300" dir="4140000" algn="ctr" rotWithShape="0">
                <a:srgbClr val="000000">
                  <a:alpha val="25000"/>
                </a:srgbClr>
              </a:outerShdw>
            </a:effectLst>
          </p:spPr>
        </p:pic>
        <p:pic>
          <p:nvPicPr>
            <p:cNvPr id="183" name="圖形 182">
              <a:extLst>
                <a:ext uri="{FF2B5EF4-FFF2-40B4-BE49-F238E27FC236}">
                  <a16:creationId xmlns:a16="http://schemas.microsoft.com/office/drawing/2014/main" id="{0DA3F8D6-83B9-4C3B-BCC5-AA29C54ED80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1538192" y="4542083"/>
              <a:ext cx="1387584" cy="1433837"/>
            </a:xfrm>
            <a:prstGeom prst="rect">
              <a:avLst/>
            </a:prstGeom>
            <a:effectLst>
              <a:outerShdw blurRad="431800" dist="368300" dir="4140000" algn="ctr" rotWithShape="0">
                <a:srgbClr val="000000">
                  <a:alpha val="25000"/>
                </a:srgbClr>
              </a:outerShdw>
            </a:effectLst>
          </p:spPr>
        </p:pic>
        <p:grpSp>
          <p:nvGrpSpPr>
            <p:cNvPr id="54" name="群組 53">
              <a:extLst>
                <a:ext uri="{FF2B5EF4-FFF2-40B4-BE49-F238E27FC236}">
                  <a16:creationId xmlns:a16="http://schemas.microsoft.com/office/drawing/2014/main" id="{1054FDB7-2D23-4EB7-8BAD-7B70433EDCA5}"/>
                </a:ext>
              </a:extLst>
            </p:cNvPr>
            <p:cNvGrpSpPr/>
            <p:nvPr/>
          </p:nvGrpSpPr>
          <p:grpSpPr>
            <a:xfrm>
              <a:off x="7737138" y="1799911"/>
              <a:ext cx="1447941" cy="742239"/>
              <a:chOff x="4094955" y="2256815"/>
              <a:chExt cx="2779746" cy="1424945"/>
            </a:xfrm>
            <a:effectLst>
              <a:outerShdw blurRad="431800" dist="368300" dir="4140000" algn="ctr" rotWithShape="0">
                <a:srgbClr val="000000">
                  <a:alpha val="25000"/>
                </a:srgbClr>
              </a:outerShdw>
            </a:effectLst>
          </p:grpSpPr>
          <p:grpSp>
            <p:nvGrpSpPr>
              <p:cNvPr id="55" name="群組 54">
                <a:extLst>
                  <a:ext uri="{FF2B5EF4-FFF2-40B4-BE49-F238E27FC236}">
                    <a16:creationId xmlns:a16="http://schemas.microsoft.com/office/drawing/2014/main" id="{B9ED8CB0-8DE4-4646-8CE9-0185578C12CF}"/>
                  </a:ext>
                </a:extLst>
              </p:cNvPr>
              <p:cNvGrpSpPr/>
              <p:nvPr/>
            </p:nvGrpSpPr>
            <p:grpSpPr>
              <a:xfrm>
                <a:off x="4094955" y="2256815"/>
                <a:ext cx="2779746" cy="1424945"/>
                <a:chOff x="4464948" y="3697745"/>
                <a:chExt cx="2096429" cy="976846"/>
              </a:xfrm>
            </p:grpSpPr>
            <p:sp>
              <p:nvSpPr>
                <p:cNvPr id="57" name="矩形: 圓角 56">
                  <a:extLst>
                    <a:ext uri="{FF2B5EF4-FFF2-40B4-BE49-F238E27FC236}">
                      <a16:creationId xmlns:a16="http://schemas.microsoft.com/office/drawing/2014/main" id="{7D60FF04-D1D4-41AD-BED9-450527B1B1FF}"/>
                    </a:ext>
                  </a:extLst>
                </p:cNvPr>
                <p:cNvSpPr/>
                <p:nvPr/>
              </p:nvSpPr>
              <p:spPr>
                <a:xfrm>
                  <a:off x="4464948" y="3697745"/>
                  <a:ext cx="2096429" cy="976846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rgbClr val="0F257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TW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eiryo UI" panose="020B0604030504040204" pitchFamily="50" charset="-128"/>
                    <a:ea typeface="Meiryo UI" panose="020B0604030504040204" pitchFamily="50" charset="-128"/>
                    <a:cs typeface="+mn-ea"/>
                    <a:sym typeface="+mn-lt"/>
                  </a:endParaRPr>
                </a:p>
              </p:txBody>
            </p:sp>
            <p:sp>
              <p:nvSpPr>
                <p:cNvPr id="58" name="矩形: 圓角 57">
                  <a:extLst>
                    <a:ext uri="{FF2B5EF4-FFF2-40B4-BE49-F238E27FC236}">
                      <a16:creationId xmlns:a16="http://schemas.microsoft.com/office/drawing/2014/main" id="{F784FC81-49E3-433C-B5C5-8398A4B7F55C}"/>
                    </a:ext>
                  </a:extLst>
                </p:cNvPr>
                <p:cNvSpPr/>
                <p:nvPr/>
              </p:nvSpPr>
              <p:spPr>
                <a:xfrm>
                  <a:off x="4514014" y="3752013"/>
                  <a:ext cx="1998297" cy="870148"/>
                </a:xfrm>
                <a:prstGeom prst="roundRect">
                  <a:avLst>
                    <a:gd name="adj" fmla="val 15455"/>
                  </a:avLst>
                </a:prstGeom>
                <a:solidFill>
                  <a:srgbClr val="0F2571"/>
                </a:solidFill>
                <a:ln>
                  <a:solidFill>
                    <a:srgbClr val="0F257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TW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eiryo UI" panose="020B0604030504040204" pitchFamily="50" charset="-128"/>
                    <a:ea typeface="Meiryo UI" panose="020B0604030504040204" pitchFamily="50" charset="-128"/>
                    <a:cs typeface="+mn-ea"/>
                    <a:sym typeface="+mn-lt"/>
                  </a:endParaRPr>
                </a:p>
              </p:txBody>
            </p:sp>
          </p:grpSp>
          <p:pic>
            <p:nvPicPr>
              <p:cNvPr id="56" name="圖形 7">
                <a:extLst>
                  <a:ext uri="{FF2B5EF4-FFF2-40B4-BE49-F238E27FC236}">
                    <a16:creationId xmlns:a16="http://schemas.microsoft.com/office/drawing/2014/main" id="{5BCA41AE-697E-4974-A76A-14171FA241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221285" y="2435109"/>
                <a:ext cx="2527086" cy="1084467"/>
              </a:xfrm>
              <a:prstGeom prst="rect">
                <a:avLst/>
              </a:prstGeom>
            </p:spPr>
          </p:pic>
        </p:grpSp>
        <p:pic>
          <p:nvPicPr>
            <p:cNvPr id="72" name="圖形 71">
              <a:extLst>
                <a:ext uri="{FF2B5EF4-FFF2-40B4-BE49-F238E27FC236}">
                  <a16:creationId xmlns:a16="http://schemas.microsoft.com/office/drawing/2014/main" id="{ADCF2690-631D-490F-919E-343DC183E26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p:blipFill>
          <p:spPr>
            <a:xfrm>
              <a:off x="8946454" y="1512615"/>
              <a:ext cx="1659935" cy="989697"/>
            </a:xfrm>
            <a:prstGeom prst="rect">
              <a:avLst/>
            </a:prstGeom>
            <a:effectLst>
              <a:outerShdw blurRad="431800" dist="368300" dir="4140000" algn="ctr" rotWithShape="0">
                <a:srgbClr val="000000">
                  <a:alpha val="25000"/>
                </a:srgbClr>
              </a:outerShdw>
            </a:effectLst>
          </p:spPr>
        </p:pic>
        <p:grpSp>
          <p:nvGrpSpPr>
            <p:cNvPr id="75" name="圖形 73">
              <a:extLst>
                <a:ext uri="{FF2B5EF4-FFF2-40B4-BE49-F238E27FC236}">
                  <a16:creationId xmlns:a16="http://schemas.microsoft.com/office/drawing/2014/main" id="{EBC5B7B0-FCCE-439F-9007-0AFBE347BBA0}"/>
                </a:ext>
              </a:extLst>
            </p:cNvPr>
            <p:cNvGrpSpPr/>
            <p:nvPr/>
          </p:nvGrpSpPr>
          <p:grpSpPr>
            <a:xfrm>
              <a:off x="4311754" y="3428364"/>
              <a:ext cx="508163" cy="457014"/>
              <a:chOff x="4480210" y="2046069"/>
              <a:chExt cx="444082" cy="399383"/>
            </a:xfrm>
            <a:effectLst>
              <a:outerShdw blurRad="431800" dist="368300" dir="4140000" algn="ctr" rotWithShape="0">
                <a:srgbClr val="000000">
                  <a:alpha val="25000"/>
                </a:srgbClr>
              </a:outerShdw>
            </a:effectLst>
          </p:grpSpPr>
          <p:sp>
            <p:nvSpPr>
              <p:cNvPr id="76" name="手繪多邊形: 圖案 75">
                <a:extLst>
                  <a:ext uri="{FF2B5EF4-FFF2-40B4-BE49-F238E27FC236}">
                    <a16:creationId xmlns:a16="http://schemas.microsoft.com/office/drawing/2014/main" id="{7DD1AEC8-BCF9-44C3-BAE5-CC0765FB81F1}"/>
                  </a:ext>
                </a:extLst>
              </p:cNvPr>
              <p:cNvSpPr/>
              <p:nvPr/>
            </p:nvSpPr>
            <p:spPr>
              <a:xfrm>
                <a:off x="4480210" y="2046069"/>
                <a:ext cx="444082" cy="399383"/>
              </a:xfrm>
              <a:custGeom>
                <a:avLst/>
                <a:gdLst>
                  <a:gd name="connsiteX0" fmla="*/ 221803 w 444082"/>
                  <a:gd name="connsiteY0" fmla="*/ 18209 h 399383"/>
                  <a:gd name="connsiteX1" fmla="*/ 254086 w 444082"/>
                  <a:gd name="connsiteY1" fmla="*/ 36850 h 399383"/>
                  <a:gd name="connsiteX2" fmla="*/ 420240 w 444082"/>
                  <a:gd name="connsiteY2" fmla="*/ 324639 h 399383"/>
                  <a:gd name="connsiteX3" fmla="*/ 406595 w 444082"/>
                  <a:gd name="connsiteY3" fmla="*/ 375565 h 399383"/>
                  <a:gd name="connsiteX4" fmla="*/ 387957 w 444082"/>
                  <a:gd name="connsiteY4" fmla="*/ 380560 h 399383"/>
                  <a:gd name="connsiteX5" fmla="*/ 55650 w 444082"/>
                  <a:gd name="connsiteY5" fmla="*/ 380560 h 399383"/>
                  <a:gd name="connsiteX6" fmla="*/ 18372 w 444082"/>
                  <a:gd name="connsiteY6" fmla="*/ 343276 h 399383"/>
                  <a:gd name="connsiteX7" fmla="*/ 23367 w 444082"/>
                  <a:gd name="connsiteY7" fmla="*/ 324639 h 399383"/>
                  <a:gd name="connsiteX8" fmla="*/ 189520 w 444082"/>
                  <a:gd name="connsiteY8" fmla="*/ 36850 h 399383"/>
                  <a:gd name="connsiteX9" fmla="*/ 221803 w 444082"/>
                  <a:gd name="connsiteY9" fmla="*/ 18209 h 399383"/>
                  <a:gd name="connsiteX10" fmla="*/ 221803 w 444082"/>
                  <a:gd name="connsiteY10" fmla="*/ -312 h 399383"/>
                  <a:gd name="connsiteX11" fmla="*/ 173481 w 444082"/>
                  <a:gd name="connsiteY11" fmla="*/ 27585 h 399383"/>
                  <a:gd name="connsiteX12" fmla="*/ 7327 w 444082"/>
                  <a:gd name="connsiteY12" fmla="*/ 315365 h 399383"/>
                  <a:gd name="connsiteX13" fmla="*/ 7327 w 444082"/>
                  <a:gd name="connsiteY13" fmla="*/ 371164 h 399383"/>
                  <a:gd name="connsiteX14" fmla="*/ 55650 w 444082"/>
                  <a:gd name="connsiteY14" fmla="*/ 399064 h 399383"/>
                  <a:gd name="connsiteX15" fmla="*/ 387957 w 444082"/>
                  <a:gd name="connsiteY15" fmla="*/ 399064 h 399383"/>
                  <a:gd name="connsiteX16" fmla="*/ 436280 w 444082"/>
                  <a:gd name="connsiteY16" fmla="*/ 371164 h 399383"/>
                  <a:gd name="connsiteX17" fmla="*/ 436280 w 444082"/>
                  <a:gd name="connsiteY17" fmla="*/ 315365 h 399383"/>
                  <a:gd name="connsiteX18" fmla="*/ 270126 w 444082"/>
                  <a:gd name="connsiteY18" fmla="*/ 27576 h 399383"/>
                  <a:gd name="connsiteX19" fmla="*/ 221803 w 444082"/>
                  <a:gd name="connsiteY19" fmla="*/ -320 h 3993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444082" h="399383">
                    <a:moveTo>
                      <a:pt x="221803" y="18209"/>
                    </a:moveTo>
                    <a:cubicBezTo>
                      <a:pt x="235143" y="18131"/>
                      <a:pt x="247487" y="25258"/>
                      <a:pt x="254086" y="36850"/>
                    </a:cubicBezTo>
                    <a:lnTo>
                      <a:pt x="420240" y="324639"/>
                    </a:lnTo>
                    <a:cubicBezTo>
                      <a:pt x="430536" y="342469"/>
                      <a:pt x="424426" y="365269"/>
                      <a:pt x="406595" y="375565"/>
                    </a:cubicBezTo>
                    <a:cubicBezTo>
                      <a:pt x="400927" y="378836"/>
                      <a:pt x="394499" y="380560"/>
                      <a:pt x="387957" y="380560"/>
                    </a:cubicBezTo>
                    <a:lnTo>
                      <a:pt x="55650" y="380560"/>
                    </a:lnTo>
                    <a:cubicBezTo>
                      <a:pt x="35060" y="380557"/>
                      <a:pt x="18370" y="363865"/>
                      <a:pt x="18372" y="343276"/>
                    </a:cubicBezTo>
                    <a:cubicBezTo>
                      <a:pt x="18372" y="336732"/>
                      <a:pt x="20095" y="330306"/>
                      <a:pt x="23367" y="324639"/>
                    </a:cubicBezTo>
                    <a:lnTo>
                      <a:pt x="189520" y="36850"/>
                    </a:lnTo>
                    <a:cubicBezTo>
                      <a:pt x="196121" y="25258"/>
                      <a:pt x="208464" y="18131"/>
                      <a:pt x="221803" y="18209"/>
                    </a:cubicBezTo>
                    <a:close/>
                    <a:moveTo>
                      <a:pt x="221803" y="-312"/>
                    </a:moveTo>
                    <a:cubicBezTo>
                      <a:pt x="201634" y="-312"/>
                      <a:pt x="183570" y="10118"/>
                      <a:pt x="173481" y="27585"/>
                    </a:cubicBezTo>
                    <a:lnTo>
                      <a:pt x="7327" y="315365"/>
                    </a:lnTo>
                    <a:cubicBezTo>
                      <a:pt x="-2759" y="332840"/>
                      <a:pt x="-2759" y="353691"/>
                      <a:pt x="7327" y="371164"/>
                    </a:cubicBezTo>
                    <a:cubicBezTo>
                      <a:pt x="17413" y="388637"/>
                      <a:pt x="35477" y="399064"/>
                      <a:pt x="55650" y="399064"/>
                    </a:cubicBezTo>
                    <a:lnTo>
                      <a:pt x="387957" y="399064"/>
                    </a:lnTo>
                    <a:cubicBezTo>
                      <a:pt x="408130" y="399064"/>
                      <a:pt x="426193" y="388634"/>
                      <a:pt x="436280" y="371164"/>
                    </a:cubicBezTo>
                    <a:cubicBezTo>
                      <a:pt x="446366" y="353694"/>
                      <a:pt x="446366" y="332834"/>
                      <a:pt x="436280" y="315365"/>
                    </a:cubicBezTo>
                    <a:lnTo>
                      <a:pt x="270126" y="27576"/>
                    </a:lnTo>
                    <a:cubicBezTo>
                      <a:pt x="260037" y="10101"/>
                      <a:pt x="241973" y="-320"/>
                      <a:pt x="221803" y="-320"/>
                    </a:cubicBezTo>
                    <a:close/>
                  </a:path>
                </a:pathLst>
              </a:custGeom>
              <a:solidFill>
                <a:schemeClr val="bg1"/>
              </a:solidFill>
              <a:ln w="2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ea"/>
                  <a:sym typeface="+mn-lt"/>
                </a:endParaRPr>
              </a:p>
            </p:txBody>
          </p:sp>
          <p:sp>
            <p:nvSpPr>
              <p:cNvPr id="77" name="手繪多邊形: 圖案 76">
                <a:extLst>
                  <a:ext uri="{FF2B5EF4-FFF2-40B4-BE49-F238E27FC236}">
                    <a16:creationId xmlns:a16="http://schemas.microsoft.com/office/drawing/2014/main" id="{71153D7A-7AA2-4892-B786-49B78E05B2DA}"/>
                  </a:ext>
                </a:extLst>
              </p:cNvPr>
              <p:cNvSpPr/>
              <p:nvPr/>
            </p:nvSpPr>
            <p:spPr>
              <a:xfrm>
                <a:off x="4511129" y="2076935"/>
                <a:ext cx="382242" cy="337650"/>
              </a:xfrm>
              <a:custGeom>
                <a:avLst/>
                <a:gdLst>
                  <a:gd name="connsiteX0" fmla="*/ 3139 w 382242"/>
                  <a:gd name="connsiteY0" fmla="*/ 299933 h 337650"/>
                  <a:gd name="connsiteX1" fmla="*/ 169293 w 382242"/>
                  <a:gd name="connsiteY1" fmla="*/ 12144 h 337650"/>
                  <a:gd name="connsiteX2" fmla="*/ 212474 w 382242"/>
                  <a:gd name="connsiteY2" fmla="*/ 12144 h 337650"/>
                  <a:gd name="connsiteX3" fmla="*/ 378628 w 382242"/>
                  <a:gd name="connsiteY3" fmla="*/ 299933 h 337650"/>
                  <a:gd name="connsiteX4" fmla="*/ 357037 w 382242"/>
                  <a:gd name="connsiteY4" fmla="*/ 337330 h 337650"/>
                  <a:gd name="connsiteX5" fmla="*/ 24730 w 382242"/>
                  <a:gd name="connsiteY5" fmla="*/ 337330 h 337650"/>
                  <a:gd name="connsiteX6" fmla="*/ 3139 w 382242"/>
                  <a:gd name="connsiteY6" fmla="*/ 299933 h 33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82242" h="337650">
                    <a:moveTo>
                      <a:pt x="3139" y="299933"/>
                    </a:moveTo>
                    <a:lnTo>
                      <a:pt x="169293" y="12144"/>
                    </a:lnTo>
                    <a:cubicBezTo>
                      <a:pt x="178904" y="-4475"/>
                      <a:pt x="202877" y="-4475"/>
                      <a:pt x="212474" y="12144"/>
                    </a:cubicBezTo>
                    <a:lnTo>
                      <a:pt x="378628" y="299933"/>
                    </a:lnTo>
                    <a:cubicBezTo>
                      <a:pt x="388222" y="316555"/>
                      <a:pt x="376228" y="337330"/>
                      <a:pt x="357037" y="337330"/>
                    </a:cubicBezTo>
                    <a:lnTo>
                      <a:pt x="24730" y="337330"/>
                    </a:lnTo>
                    <a:cubicBezTo>
                      <a:pt x="5539" y="337330"/>
                      <a:pt x="-6455" y="316555"/>
                      <a:pt x="3139" y="299933"/>
                    </a:cubicBezTo>
                    <a:close/>
                  </a:path>
                </a:pathLst>
              </a:custGeom>
              <a:solidFill>
                <a:srgbClr val="C00000"/>
              </a:solidFill>
              <a:ln w="2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ea"/>
                  <a:sym typeface="+mn-lt"/>
                </a:endParaRPr>
              </a:p>
            </p:txBody>
          </p:sp>
          <p:sp>
            <p:nvSpPr>
              <p:cNvPr id="78" name="手繪多邊形: 圖案 77">
                <a:extLst>
                  <a:ext uri="{FF2B5EF4-FFF2-40B4-BE49-F238E27FC236}">
                    <a16:creationId xmlns:a16="http://schemas.microsoft.com/office/drawing/2014/main" id="{E9E72CAA-7C32-48CF-8DEA-4AA6046FE124}"/>
                  </a:ext>
                </a:extLst>
              </p:cNvPr>
              <p:cNvSpPr/>
              <p:nvPr/>
            </p:nvSpPr>
            <p:spPr>
              <a:xfrm>
                <a:off x="4674351" y="2172052"/>
                <a:ext cx="55808" cy="208872"/>
              </a:xfrm>
              <a:custGeom>
                <a:avLst/>
                <a:gdLst>
                  <a:gd name="connsiteX0" fmla="*/ 45606 w 55808"/>
                  <a:gd name="connsiteY0" fmla="*/ 190608 h 208872"/>
                  <a:gd name="connsiteX1" fmla="*/ 27662 w 55808"/>
                  <a:gd name="connsiteY1" fmla="*/ 208552 h 208872"/>
                  <a:gd name="connsiteX2" fmla="*/ 9718 w 55808"/>
                  <a:gd name="connsiteY2" fmla="*/ 190608 h 208872"/>
                  <a:gd name="connsiteX3" fmla="*/ 27662 w 55808"/>
                  <a:gd name="connsiteY3" fmla="*/ 172663 h 208872"/>
                  <a:gd name="connsiteX4" fmla="*/ 45606 w 55808"/>
                  <a:gd name="connsiteY4" fmla="*/ 190608 h 208872"/>
                  <a:gd name="connsiteX5" fmla="*/ 27662 w 55808"/>
                  <a:gd name="connsiteY5" fmla="*/ -320 h 208872"/>
                  <a:gd name="connsiteX6" fmla="*/ -238 w 55808"/>
                  <a:gd name="connsiteY6" fmla="*/ 27398 h 208872"/>
                  <a:gd name="connsiteX7" fmla="*/ 537 w 55808"/>
                  <a:gd name="connsiteY7" fmla="*/ 34007 h 208872"/>
                  <a:gd name="connsiteX8" fmla="*/ 13900 w 55808"/>
                  <a:gd name="connsiteY8" fmla="*/ 145038 h 208872"/>
                  <a:gd name="connsiteX9" fmla="*/ 27662 w 55808"/>
                  <a:gd name="connsiteY9" fmla="*/ 158800 h 208872"/>
                  <a:gd name="connsiteX10" fmla="*/ 41424 w 55808"/>
                  <a:gd name="connsiteY10" fmla="*/ 145038 h 208872"/>
                  <a:gd name="connsiteX11" fmla="*/ 54787 w 55808"/>
                  <a:gd name="connsiteY11" fmla="*/ 34019 h 208872"/>
                  <a:gd name="connsiteX12" fmla="*/ 34285 w 55808"/>
                  <a:gd name="connsiteY12" fmla="*/ 457 h 208872"/>
                  <a:gd name="connsiteX13" fmla="*/ 27662 w 55808"/>
                  <a:gd name="connsiteY13" fmla="*/ -320 h 208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5808" h="208872">
                    <a:moveTo>
                      <a:pt x="45606" y="190608"/>
                    </a:moveTo>
                    <a:cubicBezTo>
                      <a:pt x="45606" y="200519"/>
                      <a:pt x="37574" y="208552"/>
                      <a:pt x="27662" y="208552"/>
                    </a:cubicBezTo>
                    <a:cubicBezTo>
                      <a:pt x="17752" y="208552"/>
                      <a:pt x="9718" y="200519"/>
                      <a:pt x="9718" y="190608"/>
                    </a:cubicBezTo>
                    <a:cubicBezTo>
                      <a:pt x="9718" y="180696"/>
                      <a:pt x="17752" y="172663"/>
                      <a:pt x="27662" y="172663"/>
                    </a:cubicBezTo>
                    <a:cubicBezTo>
                      <a:pt x="37574" y="172663"/>
                      <a:pt x="45606" y="180696"/>
                      <a:pt x="45606" y="190608"/>
                    </a:cubicBezTo>
                    <a:close/>
                    <a:moveTo>
                      <a:pt x="27662" y="-320"/>
                    </a:moveTo>
                    <a:cubicBezTo>
                      <a:pt x="12303" y="-370"/>
                      <a:pt x="-187" y="12040"/>
                      <a:pt x="-238" y="27398"/>
                    </a:cubicBezTo>
                    <a:cubicBezTo>
                      <a:pt x="-245" y="29625"/>
                      <a:pt x="16" y="31843"/>
                      <a:pt x="537" y="34007"/>
                    </a:cubicBezTo>
                    <a:lnTo>
                      <a:pt x="13900" y="145038"/>
                    </a:lnTo>
                    <a:cubicBezTo>
                      <a:pt x="13900" y="152639"/>
                      <a:pt x="20062" y="158800"/>
                      <a:pt x="27662" y="158800"/>
                    </a:cubicBezTo>
                    <a:cubicBezTo>
                      <a:pt x="35264" y="158800"/>
                      <a:pt x="41424" y="152639"/>
                      <a:pt x="41424" y="145038"/>
                    </a:cubicBezTo>
                    <a:lnTo>
                      <a:pt x="54787" y="34019"/>
                    </a:lnTo>
                    <a:cubicBezTo>
                      <a:pt x="58393" y="19090"/>
                      <a:pt x="49215" y="4064"/>
                      <a:pt x="34285" y="457"/>
                    </a:cubicBezTo>
                    <a:cubicBezTo>
                      <a:pt x="32115" y="-67"/>
                      <a:pt x="29893" y="-328"/>
                      <a:pt x="27662" y="-320"/>
                    </a:cubicBezTo>
                    <a:close/>
                  </a:path>
                </a:pathLst>
              </a:custGeom>
              <a:solidFill>
                <a:schemeClr val="bg1"/>
              </a:solidFill>
              <a:ln w="2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ea"/>
                  <a:sym typeface="+mn-lt"/>
                </a:endParaRPr>
              </a:p>
            </p:txBody>
          </p:sp>
        </p:grpSp>
        <p:grpSp>
          <p:nvGrpSpPr>
            <p:cNvPr id="80" name="圖形 73">
              <a:extLst>
                <a:ext uri="{FF2B5EF4-FFF2-40B4-BE49-F238E27FC236}">
                  <a16:creationId xmlns:a16="http://schemas.microsoft.com/office/drawing/2014/main" id="{BA3EC026-BAD2-4E2C-AA67-E8A24AA95A3D}"/>
                </a:ext>
              </a:extLst>
            </p:cNvPr>
            <p:cNvGrpSpPr/>
            <p:nvPr/>
          </p:nvGrpSpPr>
          <p:grpSpPr>
            <a:xfrm>
              <a:off x="4311754" y="4697903"/>
              <a:ext cx="508163" cy="457014"/>
              <a:chOff x="4480210" y="2046069"/>
              <a:chExt cx="444082" cy="399383"/>
            </a:xfrm>
            <a:effectLst>
              <a:outerShdw blurRad="431800" dist="368300" dir="4140000" algn="ctr" rotWithShape="0">
                <a:srgbClr val="000000">
                  <a:alpha val="25000"/>
                </a:srgbClr>
              </a:outerShdw>
            </a:effectLst>
          </p:grpSpPr>
          <p:sp>
            <p:nvSpPr>
              <p:cNvPr id="81" name="手繪多邊形: 圖案 80">
                <a:extLst>
                  <a:ext uri="{FF2B5EF4-FFF2-40B4-BE49-F238E27FC236}">
                    <a16:creationId xmlns:a16="http://schemas.microsoft.com/office/drawing/2014/main" id="{73E7CA7F-7E05-414F-8AB7-82D9666959D6}"/>
                  </a:ext>
                </a:extLst>
              </p:cNvPr>
              <p:cNvSpPr/>
              <p:nvPr/>
            </p:nvSpPr>
            <p:spPr>
              <a:xfrm>
                <a:off x="4480210" y="2046069"/>
                <a:ext cx="444082" cy="399383"/>
              </a:xfrm>
              <a:custGeom>
                <a:avLst/>
                <a:gdLst>
                  <a:gd name="connsiteX0" fmla="*/ 221803 w 444082"/>
                  <a:gd name="connsiteY0" fmla="*/ 18209 h 399383"/>
                  <a:gd name="connsiteX1" fmla="*/ 254086 w 444082"/>
                  <a:gd name="connsiteY1" fmla="*/ 36850 h 399383"/>
                  <a:gd name="connsiteX2" fmla="*/ 420240 w 444082"/>
                  <a:gd name="connsiteY2" fmla="*/ 324639 h 399383"/>
                  <a:gd name="connsiteX3" fmla="*/ 406595 w 444082"/>
                  <a:gd name="connsiteY3" fmla="*/ 375565 h 399383"/>
                  <a:gd name="connsiteX4" fmla="*/ 387957 w 444082"/>
                  <a:gd name="connsiteY4" fmla="*/ 380560 h 399383"/>
                  <a:gd name="connsiteX5" fmla="*/ 55650 w 444082"/>
                  <a:gd name="connsiteY5" fmla="*/ 380560 h 399383"/>
                  <a:gd name="connsiteX6" fmla="*/ 18372 w 444082"/>
                  <a:gd name="connsiteY6" fmla="*/ 343276 h 399383"/>
                  <a:gd name="connsiteX7" fmla="*/ 23367 w 444082"/>
                  <a:gd name="connsiteY7" fmla="*/ 324639 h 399383"/>
                  <a:gd name="connsiteX8" fmla="*/ 189520 w 444082"/>
                  <a:gd name="connsiteY8" fmla="*/ 36850 h 399383"/>
                  <a:gd name="connsiteX9" fmla="*/ 221803 w 444082"/>
                  <a:gd name="connsiteY9" fmla="*/ 18209 h 399383"/>
                  <a:gd name="connsiteX10" fmla="*/ 221803 w 444082"/>
                  <a:gd name="connsiteY10" fmla="*/ -312 h 399383"/>
                  <a:gd name="connsiteX11" fmla="*/ 173481 w 444082"/>
                  <a:gd name="connsiteY11" fmla="*/ 27585 h 399383"/>
                  <a:gd name="connsiteX12" fmla="*/ 7327 w 444082"/>
                  <a:gd name="connsiteY12" fmla="*/ 315365 h 399383"/>
                  <a:gd name="connsiteX13" fmla="*/ 7327 w 444082"/>
                  <a:gd name="connsiteY13" fmla="*/ 371164 h 399383"/>
                  <a:gd name="connsiteX14" fmla="*/ 55650 w 444082"/>
                  <a:gd name="connsiteY14" fmla="*/ 399064 h 399383"/>
                  <a:gd name="connsiteX15" fmla="*/ 387957 w 444082"/>
                  <a:gd name="connsiteY15" fmla="*/ 399064 h 399383"/>
                  <a:gd name="connsiteX16" fmla="*/ 436280 w 444082"/>
                  <a:gd name="connsiteY16" fmla="*/ 371164 h 399383"/>
                  <a:gd name="connsiteX17" fmla="*/ 436280 w 444082"/>
                  <a:gd name="connsiteY17" fmla="*/ 315365 h 399383"/>
                  <a:gd name="connsiteX18" fmla="*/ 270126 w 444082"/>
                  <a:gd name="connsiteY18" fmla="*/ 27576 h 399383"/>
                  <a:gd name="connsiteX19" fmla="*/ 221803 w 444082"/>
                  <a:gd name="connsiteY19" fmla="*/ -320 h 3993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444082" h="399383">
                    <a:moveTo>
                      <a:pt x="221803" y="18209"/>
                    </a:moveTo>
                    <a:cubicBezTo>
                      <a:pt x="235143" y="18131"/>
                      <a:pt x="247487" y="25258"/>
                      <a:pt x="254086" y="36850"/>
                    </a:cubicBezTo>
                    <a:lnTo>
                      <a:pt x="420240" y="324639"/>
                    </a:lnTo>
                    <a:cubicBezTo>
                      <a:pt x="430536" y="342469"/>
                      <a:pt x="424426" y="365269"/>
                      <a:pt x="406595" y="375565"/>
                    </a:cubicBezTo>
                    <a:cubicBezTo>
                      <a:pt x="400927" y="378836"/>
                      <a:pt x="394499" y="380560"/>
                      <a:pt x="387957" y="380560"/>
                    </a:cubicBezTo>
                    <a:lnTo>
                      <a:pt x="55650" y="380560"/>
                    </a:lnTo>
                    <a:cubicBezTo>
                      <a:pt x="35060" y="380557"/>
                      <a:pt x="18370" y="363865"/>
                      <a:pt x="18372" y="343276"/>
                    </a:cubicBezTo>
                    <a:cubicBezTo>
                      <a:pt x="18372" y="336732"/>
                      <a:pt x="20095" y="330306"/>
                      <a:pt x="23367" y="324639"/>
                    </a:cubicBezTo>
                    <a:lnTo>
                      <a:pt x="189520" y="36850"/>
                    </a:lnTo>
                    <a:cubicBezTo>
                      <a:pt x="196121" y="25258"/>
                      <a:pt x="208464" y="18131"/>
                      <a:pt x="221803" y="18209"/>
                    </a:cubicBezTo>
                    <a:close/>
                    <a:moveTo>
                      <a:pt x="221803" y="-312"/>
                    </a:moveTo>
                    <a:cubicBezTo>
                      <a:pt x="201634" y="-312"/>
                      <a:pt x="183570" y="10118"/>
                      <a:pt x="173481" y="27585"/>
                    </a:cubicBezTo>
                    <a:lnTo>
                      <a:pt x="7327" y="315365"/>
                    </a:lnTo>
                    <a:cubicBezTo>
                      <a:pt x="-2759" y="332840"/>
                      <a:pt x="-2759" y="353691"/>
                      <a:pt x="7327" y="371164"/>
                    </a:cubicBezTo>
                    <a:cubicBezTo>
                      <a:pt x="17413" y="388637"/>
                      <a:pt x="35477" y="399064"/>
                      <a:pt x="55650" y="399064"/>
                    </a:cubicBezTo>
                    <a:lnTo>
                      <a:pt x="387957" y="399064"/>
                    </a:lnTo>
                    <a:cubicBezTo>
                      <a:pt x="408130" y="399064"/>
                      <a:pt x="426193" y="388634"/>
                      <a:pt x="436280" y="371164"/>
                    </a:cubicBezTo>
                    <a:cubicBezTo>
                      <a:pt x="446366" y="353694"/>
                      <a:pt x="446366" y="332834"/>
                      <a:pt x="436280" y="315365"/>
                    </a:cubicBezTo>
                    <a:lnTo>
                      <a:pt x="270126" y="27576"/>
                    </a:lnTo>
                    <a:cubicBezTo>
                      <a:pt x="260037" y="10101"/>
                      <a:pt x="241973" y="-320"/>
                      <a:pt x="221803" y="-320"/>
                    </a:cubicBezTo>
                    <a:close/>
                  </a:path>
                </a:pathLst>
              </a:custGeom>
              <a:solidFill>
                <a:schemeClr val="bg1"/>
              </a:solidFill>
              <a:ln w="2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ea"/>
                  <a:sym typeface="+mn-lt"/>
                </a:endParaRPr>
              </a:p>
            </p:txBody>
          </p:sp>
          <p:sp>
            <p:nvSpPr>
              <p:cNvPr id="82" name="手繪多邊形: 圖案 81">
                <a:extLst>
                  <a:ext uri="{FF2B5EF4-FFF2-40B4-BE49-F238E27FC236}">
                    <a16:creationId xmlns:a16="http://schemas.microsoft.com/office/drawing/2014/main" id="{C1A7B3CC-3E8F-4A56-ACC8-7823A5F846FB}"/>
                  </a:ext>
                </a:extLst>
              </p:cNvPr>
              <p:cNvSpPr/>
              <p:nvPr/>
            </p:nvSpPr>
            <p:spPr>
              <a:xfrm>
                <a:off x="4511129" y="2076935"/>
                <a:ext cx="382242" cy="337650"/>
              </a:xfrm>
              <a:custGeom>
                <a:avLst/>
                <a:gdLst>
                  <a:gd name="connsiteX0" fmla="*/ 3139 w 382242"/>
                  <a:gd name="connsiteY0" fmla="*/ 299933 h 337650"/>
                  <a:gd name="connsiteX1" fmla="*/ 169293 w 382242"/>
                  <a:gd name="connsiteY1" fmla="*/ 12144 h 337650"/>
                  <a:gd name="connsiteX2" fmla="*/ 212474 w 382242"/>
                  <a:gd name="connsiteY2" fmla="*/ 12144 h 337650"/>
                  <a:gd name="connsiteX3" fmla="*/ 378628 w 382242"/>
                  <a:gd name="connsiteY3" fmla="*/ 299933 h 337650"/>
                  <a:gd name="connsiteX4" fmla="*/ 357037 w 382242"/>
                  <a:gd name="connsiteY4" fmla="*/ 337330 h 337650"/>
                  <a:gd name="connsiteX5" fmla="*/ 24730 w 382242"/>
                  <a:gd name="connsiteY5" fmla="*/ 337330 h 337650"/>
                  <a:gd name="connsiteX6" fmla="*/ 3139 w 382242"/>
                  <a:gd name="connsiteY6" fmla="*/ 299933 h 33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82242" h="337650">
                    <a:moveTo>
                      <a:pt x="3139" y="299933"/>
                    </a:moveTo>
                    <a:lnTo>
                      <a:pt x="169293" y="12144"/>
                    </a:lnTo>
                    <a:cubicBezTo>
                      <a:pt x="178904" y="-4475"/>
                      <a:pt x="202877" y="-4475"/>
                      <a:pt x="212474" y="12144"/>
                    </a:cubicBezTo>
                    <a:lnTo>
                      <a:pt x="378628" y="299933"/>
                    </a:lnTo>
                    <a:cubicBezTo>
                      <a:pt x="388222" y="316555"/>
                      <a:pt x="376228" y="337330"/>
                      <a:pt x="357037" y="337330"/>
                    </a:cubicBezTo>
                    <a:lnTo>
                      <a:pt x="24730" y="337330"/>
                    </a:lnTo>
                    <a:cubicBezTo>
                      <a:pt x="5539" y="337330"/>
                      <a:pt x="-6455" y="316555"/>
                      <a:pt x="3139" y="299933"/>
                    </a:cubicBezTo>
                    <a:close/>
                  </a:path>
                </a:pathLst>
              </a:custGeom>
              <a:solidFill>
                <a:srgbClr val="C00000"/>
              </a:solidFill>
              <a:ln w="2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ea"/>
                  <a:sym typeface="+mn-lt"/>
                </a:endParaRPr>
              </a:p>
            </p:txBody>
          </p:sp>
          <p:sp>
            <p:nvSpPr>
              <p:cNvPr id="83" name="手繪多邊形: 圖案 82">
                <a:extLst>
                  <a:ext uri="{FF2B5EF4-FFF2-40B4-BE49-F238E27FC236}">
                    <a16:creationId xmlns:a16="http://schemas.microsoft.com/office/drawing/2014/main" id="{96A5E894-DFFA-4C68-BFA2-DC62DCAC3B66}"/>
                  </a:ext>
                </a:extLst>
              </p:cNvPr>
              <p:cNvSpPr/>
              <p:nvPr/>
            </p:nvSpPr>
            <p:spPr>
              <a:xfrm>
                <a:off x="4674351" y="2172052"/>
                <a:ext cx="55808" cy="208872"/>
              </a:xfrm>
              <a:custGeom>
                <a:avLst/>
                <a:gdLst>
                  <a:gd name="connsiteX0" fmla="*/ 45606 w 55808"/>
                  <a:gd name="connsiteY0" fmla="*/ 190608 h 208872"/>
                  <a:gd name="connsiteX1" fmla="*/ 27662 w 55808"/>
                  <a:gd name="connsiteY1" fmla="*/ 208552 h 208872"/>
                  <a:gd name="connsiteX2" fmla="*/ 9718 w 55808"/>
                  <a:gd name="connsiteY2" fmla="*/ 190608 h 208872"/>
                  <a:gd name="connsiteX3" fmla="*/ 27662 w 55808"/>
                  <a:gd name="connsiteY3" fmla="*/ 172663 h 208872"/>
                  <a:gd name="connsiteX4" fmla="*/ 45606 w 55808"/>
                  <a:gd name="connsiteY4" fmla="*/ 190608 h 208872"/>
                  <a:gd name="connsiteX5" fmla="*/ 27662 w 55808"/>
                  <a:gd name="connsiteY5" fmla="*/ -320 h 208872"/>
                  <a:gd name="connsiteX6" fmla="*/ -238 w 55808"/>
                  <a:gd name="connsiteY6" fmla="*/ 27398 h 208872"/>
                  <a:gd name="connsiteX7" fmla="*/ 537 w 55808"/>
                  <a:gd name="connsiteY7" fmla="*/ 34007 h 208872"/>
                  <a:gd name="connsiteX8" fmla="*/ 13900 w 55808"/>
                  <a:gd name="connsiteY8" fmla="*/ 145038 h 208872"/>
                  <a:gd name="connsiteX9" fmla="*/ 27662 w 55808"/>
                  <a:gd name="connsiteY9" fmla="*/ 158800 h 208872"/>
                  <a:gd name="connsiteX10" fmla="*/ 41424 w 55808"/>
                  <a:gd name="connsiteY10" fmla="*/ 145038 h 208872"/>
                  <a:gd name="connsiteX11" fmla="*/ 54787 w 55808"/>
                  <a:gd name="connsiteY11" fmla="*/ 34019 h 208872"/>
                  <a:gd name="connsiteX12" fmla="*/ 34285 w 55808"/>
                  <a:gd name="connsiteY12" fmla="*/ 457 h 208872"/>
                  <a:gd name="connsiteX13" fmla="*/ 27662 w 55808"/>
                  <a:gd name="connsiteY13" fmla="*/ -320 h 208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5808" h="208872">
                    <a:moveTo>
                      <a:pt x="45606" y="190608"/>
                    </a:moveTo>
                    <a:cubicBezTo>
                      <a:pt x="45606" y="200519"/>
                      <a:pt x="37574" y="208552"/>
                      <a:pt x="27662" y="208552"/>
                    </a:cubicBezTo>
                    <a:cubicBezTo>
                      <a:pt x="17752" y="208552"/>
                      <a:pt x="9718" y="200519"/>
                      <a:pt x="9718" y="190608"/>
                    </a:cubicBezTo>
                    <a:cubicBezTo>
                      <a:pt x="9718" y="180696"/>
                      <a:pt x="17752" y="172663"/>
                      <a:pt x="27662" y="172663"/>
                    </a:cubicBezTo>
                    <a:cubicBezTo>
                      <a:pt x="37574" y="172663"/>
                      <a:pt x="45606" y="180696"/>
                      <a:pt x="45606" y="190608"/>
                    </a:cubicBezTo>
                    <a:close/>
                    <a:moveTo>
                      <a:pt x="27662" y="-320"/>
                    </a:moveTo>
                    <a:cubicBezTo>
                      <a:pt x="12303" y="-370"/>
                      <a:pt x="-187" y="12040"/>
                      <a:pt x="-238" y="27398"/>
                    </a:cubicBezTo>
                    <a:cubicBezTo>
                      <a:pt x="-245" y="29625"/>
                      <a:pt x="16" y="31843"/>
                      <a:pt x="537" y="34007"/>
                    </a:cubicBezTo>
                    <a:lnTo>
                      <a:pt x="13900" y="145038"/>
                    </a:lnTo>
                    <a:cubicBezTo>
                      <a:pt x="13900" y="152639"/>
                      <a:pt x="20062" y="158800"/>
                      <a:pt x="27662" y="158800"/>
                    </a:cubicBezTo>
                    <a:cubicBezTo>
                      <a:pt x="35264" y="158800"/>
                      <a:pt x="41424" y="152639"/>
                      <a:pt x="41424" y="145038"/>
                    </a:cubicBezTo>
                    <a:lnTo>
                      <a:pt x="54787" y="34019"/>
                    </a:lnTo>
                    <a:cubicBezTo>
                      <a:pt x="58393" y="19090"/>
                      <a:pt x="49215" y="4064"/>
                      <a:pt x="34285" y="457"/>
                    </a:cubicBezTo>
                    <a:cubicBezTo>
                      <a:pt x="32115" y="-67"/>
                      <a:pt x="29893" y="-328"/>
                      <a:pt x="27662" y="-320"/>
                    </a:cubicBezTo>
                    <a:close/>
                  </a:path>
                </a:pathLst>
              </a:custGeom>
              <a:solidFill>
                <a:schemeClr val="bg1"/>
              </a:solidFill>
              <a:ln w="2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ea"/>
                  <a:sym typeface="+mn-lt"/>
                </a:endParaRPr>
              </a:p>
            </p:txBody>
          </p:sp>
        </p:grpSp>
        <p:grpSp>
          <p:nvGrpSpPr>
            <p:cNvPr id="84" name="圖形 73">
              <a:extLst>
                <a:ext uri="{FF2B5EF4-FFF2-40B4-BE49-F238E27FC236}">
                  <a16:creationId xmlns:a16="http://schemas.microsoft.com/office/drawing/2014/main" id="{169A6FB2-710A-4C8C-AD67-E244D8921330}"/>
                </a:ext>
              </a:extLst>
            </p:cNvPr>
            <p:cNvGrpSpPr/>
            <p:nvPr/>
          </p:nvGrpSpPr>
          <p:grpSpPr>
            <a:xfrm>
              <a:off x="7050669" y="2553103"/>
              <a:ext cx="508163" cy="457014"/>
              <a:chOff x="4480210" y="2046069"/>
              <a:chExt cx="444082" cy="399383"/>
            </a:xfrm>
            <a:effectLst>
              <a:outerShdw blurRad="431800" dist="368300" dir="4140000" algn="ctr" rotWithShape="0">
                <a:srgbClr val="000000">
                  <a:alpha val="25000"/>
                </a:srgbClr>
              </a:outerShdw>
            </a:effectLst>
          </p:grpSpPr>
          <p:sp>
            <p:nvSpPr>
              <p:cNvPr id="85" name="手繪多邊形: 圖案 84">
                <a:extLst>
                  <a:ext uri="{FF2B5EF4-FFF2-40B4-BE49-F238E27FC236}">
                    <a16:creationId xmlns:a16="http://schemas.microsoft.com/office/drawing/2014/main" id="{EB26B224-D81C-4893-B90C-FBD4296E0BCC}"/>
                  </a:ext>
                </a:extLst>
              </p:cNvPr>
              <p:cNvSpPr/>
              <p:nvPr/>
            </p:nvSpPr>
            <p:spPr>
              <a:xfrm>
                <a:off x="4480210" y="2046069"/>
                <a:ext cx="444082" cy="399383"/>
              </a:xfrm>
              <a:custGeom>
                <a:avLst/>
                <a:gdLst>
                  <a:gd name="connsiteX0" fmla="*/ 221803 w 444082"/>
                  <a:gd name="connsiteY0" fmla="*/ 18209 h 399383"/>
                  <a:gd name="connsiteX1" fmla="*/ 254086 w 444082"/>
                  <a:gd name="connsiteY1" fmla="*/ 36850 h 399383"/>
                  <a:gd name="connsiteX2" fmla="*/ 420240 w 444082"/>
                  <a:gd name="connsiteY2" fmla="*/ 324639 h 399383"/>
                  <a:gd name="connsiteX3" fmla="*/ 406595 w 444082"/>
                  <a:gd name="connsiteY3" fmla="*/ 375565 h 399383"/>
                  <a:gd name="connsiteX4" fmla="*/ 387957 w 444082"/>
                  <a:gd name="connsiteY4" fmla="*/ 380560 h 399383"/>
                  <a:gd name="connsiteX5" fmla="*/ 55650 w 444082"/>
                  <a:gd name="connsiteY5" fmla="*/ 380560 h 399383"/>
                  <a:gd name="connsiteX6" fmla="*/ 18372 w 444082"/>
                  <a:gd name="connsiteY6" fmla="*/ 343276 h 399383"/>
                  <a:gd name="connsiteX7" fmla="*/ 23367 w 444082"/>
                  <a:gd name="connsiteY7" fmla="*/ 324639 h 399383"/>
                  <a:gd name="connsiteX8" fmla="*/ 189520 w 444082"/>
                  <a:gd name="connsiteY8" fmla="*/ 36850 h 399383"/>
                  <a:gd name="connsiteX9" fmla="*/ 221803 w 444082"/>
                  <a:gd name="connsiteY9" fmla="*/ 18209 h 399383"/>
                  <a:gd name="connsiteX10" fmla="*/ 221803 w 444082"/>
                  <a:gd name="connsiteY10" fmla="*/ -312 h 399383"/>
                  <a:gd name="connsiteX11" fmla="*/ 173481 w 444082"/>
                  <a:gd name="connsiteY11" fmla="*/ 27585 h 399383"/>
                  <a:gd name="connsiteX12" fmla="*/ 7327 w 444082"/>
                  <a:gd name="connsiteY12" fmla="*/ 315365 h 399383"/>
                  <a:gd name="connsiteX13" fmla="*/ 7327 w 444082"/>
                  <a:gd name="connsiteY13" fmla="*/ 371164 h 399383"/>
                  <a:gd name="connsiteX14" fmla="*/ 55650 w 444082"/>
                  <a:gd name="connsiteY14" fmla="*/ 399064 h 399383"/>
                  <a:gd name="connsiteX15" fmla="*/ 387957 w 444082"/>
                  <a:gd name="connsiteY15" fmla="*/ 399064 h 399383"/>
                  <a:gd name="connsiteX16" fmla="*/ 436280 w 444082"/>
                  <a:gd name="connsiteY16" fmla="*/ 371164 h 399383"/>
                  <a:gd name="connsiteX17" fmla="*/ 436280 w 444082"/>
                  <a:gd name="connsiteY17" fmla="*/ 315365 h 399383"/>
                  <a:gd name="connsiteX18" fmla="*/ 270126 w 444082"/>
                  <a:gd name="connsiteY18" fmla="*/ 27576 h 399383"/>
                  <a:gd name="connsiteX19" fmla="*/ 221803 w 444082"/>
                  <a:gd name="connsiteY19" fmla="*/ -320 h 3993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444082" h="399383">
                    <a:moveTo>
                      <a:pt x="221803" y="18209"/>
                    </a:moveTo>
                    <a:cubicBezTo>
                      <a:pt x="235143" y="18131"/>
                      <a:pt x="247487" y="25258"/>
                      <a:pt x="254086" y="36850"/>
                    </a:cubicBezTo>
                    <a:lnTo>
                      <a:pt x="420240" y="324639"/>
                    </a:lnTo>
                    <a:cubicBezTo>
                      <a:pt x="430536" y="342469"/>
                      <a:pt x="424426" y="365269"/>
                      <a:pt x="406595" y="375565"/>
                    </a:cubicBezTo>
                    <a:cubicBezTo>
                      <a:pt x="400927" y="378836"/>
                      <a:pt x="394499" y="380560"/>
                      <a:pt x="387957" y="380560"/>
                    </a:cubicBezTo>
                    <a:lnTo>
                      <a:pt x="55650" y="380560"/>
                    </a:lnTo>
                    <a:cubicBezTo>
                      <a:pt x="35060" y="380557"/>
                      <a:pt x="18370" y="363865"/>
                      <a:pt x="18372" y="343276"/>
                    </a:cubicBezTo>
                    <a:cubicBezTo>
                      <a:pt x="18372" y="336732"/>
                      <a:pt x="20095" y="330306"/>
                      <a:pt x="23367" y="324639"/>
                    </a:cubicBezTo>
                    <a:lnTo>
                      <a:pt x="189520" y="36850"/>
                    </a:lnTo>
                    <a:cubicBezTo>
                      <a:pt x="196121" y="25258"/>
                      <a:pt x="208464" y="18131"/>
                      <a:pt x="221803" y="18209"/>
                    </a:cubicBezTo>
                    <a:close/>
                    <a:moveTo>
                      <a:pt x="221803" y="-312"/>
                    </a:moveTo>
                    <a:cubicBezTo>
                      <a:pt x="201634" y="-312"/>
                      <a:pt x="183570" y="10118"/>
                      <a:pt x="173481" y="27585"/>
                    </a:cubicBezTo>
                    <a:lnTo>
                      <a:pt x="7327" y="315365"/>
                    </a:lnTo>
                    <a:cubicBezTo>
                      <a:pt x="-2759" y="332840"/>
                      <a:pt x="-2759" y="353691"/>
                      <a:pt x="7327" y="371164"/>
                    </a:cubicBezTo>
                    <a:cubicBezTo>
                      <a:pt x="17413" y="388637"/>
                      <a:pt x="35477" y="399064"/>
                      <a:pt x="55650" y="399064"/>
                    </a:cubicBezTo>
                    <a:lnTo>
                      <a:pt x="387957" y="399064"/>
                    </a:lnTo>
                    <a:cubicBezTo>
                      <a:pt x="408130" y="399064"/>
                      <a:pt x="426193" y="388634"/>
                      <a:pt x="436280" y="371164"/>
                    </a:cubicBezTo>
                    <a:cubicBezTo>
                      <a:pt x="446366" y="353694"/>
                      <a:pt x="446366" y="332834"/>
                      <a:pt x="436280" y="315365"/>
                    </a:cubicBezTo>
                    <a:lnTo>
                      <a:pt x="270126" y="27576"/>
                    </a:lnTo>
                    <a:cubicBezTo>
                      <a:pt x="260037" y="10101"/>
                      <a:pt x="241973" y="-320"/>
                      <a:pt x="221803" y="-320"/>
                    </a:cubicBezTo>
                    <a:close/>
                  </a:path>
                </a:pathLst>
              </a:custGeom>
              <a:solidFill>
                <a:schemeClr val="bg1"/>
              </a:solidFill>
              <a:ln w="2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ea"/>
                  <a:sym typeface="+mn-lt"/>
                </a:endParaRPr>
              </a:p>
            </p:txBody>
          </p:sp>
          <p:sp>
            <p:nvSpPr>
              <p:cNvPr id="86" name="手繪多邊形: 圖案 85">
                <a:extLst>
                  <a:ext uri="{FF2B5EF4-FFF2-40B4-BE49-F238E27FC236}">
                    <a16:creationId xmlns:a16="http://schemas.microsoft.com/office/drawing/2014/main" id="{3A225545-59AD-4F27-BB17-3B17F519FD4A}"/>
                  </a:ext>
                </a:extLst>
              </p:cNvPr>
              <p:cNvSpPr/>
              <p:nvPr/>
            </p:nvSpPr>
            <p:spPr>
              <a:xfrm>
                <a:off x="4511129" y="2076935"/>
                <a:ext cx="382242" cy="337650"/>
              </a:xfrm>
              <a:custGeom>
                <a:avLst/>
                <a:gdLst>
                  <a:gd name="connsiteX0" fmla="*/ 3139 w 382242"/>
                  <a:gd name="connsiteY0" fmla="*/ 299933 h 337650"/>
                  <a:gd name="connsiteX1" fmla="*/ 169293 w 382242"/>
                  <a:gd name="connsiteY1" fmla="*/ 12144 h 337650"/>
                  <a:gd name="connsiteX2" fmla="*/ 212474 w 382242"/>
                  <a:gd name="connsiteY2" fmla="*/ 12144 h 337650"/>
                  <a:gd name="connsiteX3" fmla="*/ 378628 w 382242"/>
                  <a:gd name="connsiteY3" fmla="*/ 299933 h 337650"/>
                  <a:gd name="connsiteX4" fmla="*/ 357037 w 382242"/>
                  <a:gd name="connsiteY4" fmla="*/ 337330 h 337650"/>
                  <a:gd name="connsiteX5" fmla="*/ 24730 w 382242"/>
                  <a:gd name="connsiteY5" fmla="*/ 337330 h 337650"/>
                  <a:gd name="connsiteX6" fmla="*/ 3139 w 382242"/>
                  <a:gd name="connsiteY6" fmla="*/ 299933 h 33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82242" h="337650">
                    <a:moveTo>
                      <a:pt x="3139" y="299933"/>
                    </a:moveTo>
                    <a:lnTo>
                      <a:pt x="169293" y="12144"/>
                    </a:lnTo>
                    <a:cubicBezTo>
                      <a:pt x="178904" y="-4475"/>
                      <a:pt x="202877" y="-4475"/>
                      <a:pt x="212474" y="12144"/>
                    </a:cubicBezTo>
                    <a:lnTo>
                      <a:pt x="378628" y="299933"/>
                    </a:lnTo>
                    <a:cubicBezTo>
                      <a:pt x="388222" y="316555"/>
                      <a:pt x="376228" y="337330"/>
                      <a:pt x="357037" y="337330"/>
                    </a:cubicBezTo>
                    <a:lnTo>
                      <a:pt x="24730" y="337330"/>
                    </a:lnTo>
                    <a:cubicBezTo>
                      <a:pt x="5539" y="337330"/>
                      <a:pt x="-6455" y="316555"/>
                      <a:pt x="3139" y="299933"/>
                    </a:cubicBezTo>
                    <a:close/>
                  </a:path>
                </a:pathLst>
              </a:custGeom>
              <a:solidFill>
                <a:srgbClr val="C00000"/>
              </a:solidFill>
              <a:ln w="2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ea"/>
                  <a:sym typeface="+mn-lt"/>
                </a:endParaRPr>
              </a:p>
            </p:txBody>
          </p:sp>
          <p:sp>
            <p:nvSpPr>
              <p:cNvPr id="87" name="手繪多邊形: 圖案 86">
                <a:extLst>
                  <a:ext uri="{FF2B5EF4-FFF2-40B4-BE49-F238E27FC236}">
                    <a16:creationId xmlns:a16="http://schemas.microsoft.com/office/drawing/2014/main" id="{6975B2F6-E853-4E7F-817D-9C95C2F0AFB3}"/>
                  </a:ext>
                </a:extLst>
              </p:cNvPr>
              <p:cNvSpPr/>
              <p:nvPr/>
            </p:nvSpPr>
            <p:spPr>
              <a:xfrm>
                <a:off x="4674351" y="2172052"/>
                <a:ext cx="55808" cy="208872"/>
              </a:xfrm>
              <a:custGeom>
                <a:avLst/>
                <a:gdLst>
                  <a:gd name="connsiteX0" fmla="*/ 45606 w 55808"/>
                  <a:gd name="connsiteY0" fmla="*/ 190608 h 208872"/>
                  <a:gd name="connsiteX1" fmla="*/ 27662 w 55808"/>
                  <a:gd name="connsiteY1" fmla="*/ 208552 h 208872"/>
                  <a:gd name="connsiteX2" fmla="*/ 9718 w 55808"/>
                  <a:gd name="connsiteY2" fmla="*/ 190608 h 208872"/>
                  <a:gd name="connsiteX3" fmla="*/ 27662 w 55808"/>
                  <a:gd name="connsiteY3" fmla="*/ 172663 h 208872"/>
                  <a:gd name="connsiteX4" fmla="*/ 45606 w 55808"/>
                  <a:gd name="connsiteY4" fmla="*/ 190608 h 208872"/>
                  <a:gd name="connsiteX5" fmla="*/ 27662 w 55808"/>
                  <a:gd name="connsiteY5" fmla="*/ -320 h 208872"/>
                  <a:gd name="connsiteX6" fmla="*/ -238 w 55808"/>
                  <a:gd name="connsiteY6" fmla="*/ 27398 h 208872"/>
                  <a:gd name="connsiteX7" fmla="*/ 537 w 55808"/>
                  <a:gd name="connsiteY7" fmla="*/ 34007 h 208872"/>
                  <a:gd name="connsiteX8" fmla="*/ 13900 w 55808"/>
                  <a:gd name="connsiteY8" fmla="*/ 145038 h 208872"/>
                  <a:gd name="connsiteX9" fmla="*/ 27662 w 55808"/>
                  <a:gd name="connsiteY9" fmla="*/ 158800 h 208872"/>
                  <a:gd name="connsiteX10" fmla="*/ 41424 w 55808"/>
                  <a:gd name="connsiteY10" fmla="*/ 145038 h 208872"/>
                  <a:gd name="connsiteX11" fmla="*/ 54787 w 55808"/>
                  <a:gd name="connsiteY11" fmla="*/ 34019 h 208872"/>
                  <a:gd name="connsiteX12" fmla="*/ 34285 w 55808"/>
                  <a:gd name="connsiteY12" fmla="*/ 457 h 208872"/>
                  <a:gd name="connsiteX13" fmla="*/ 27662 w 55808"/>
                  <a:gd name="connsiteY13" fmla="*/ -320 h 208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5808" h="208872">
                    <a:moveTo>
                      <a:pt x="45606" y="190608"/>
                    </a:moveTo>
                    <a:cubicBezTo>
                      <a:pt x="45606" y="200519"/>
                      <a:pt x="37574" y="208552"/>
                      <a:pt x="27662" y="208552"/>
                    </a:cubicBezTo>
                    <a:cubicBezTo>
                      <a:pt x="17752" y="208552"/>
                      <a:pt x="9718" y="200519"/>
                      <a:pt x="9718" y="190608"/>
                    </a:cubicBezTo>
                    <a:cubicBezTo>
                      <a:pt x="9718" y="180696"/>
                      <a:pt x="17752" y="172663"/>
                      <a:pt x="27662" y="172663"/>
                    </a:cubicBezTo>
                    <a:cubicBezTo>
                      <a:pt x="37574" y="172663"/>
                      <a:pt x="45606" y="180696"/>
                      <a:pt x="45606" y="190608"/>
                    </a:cubicBezTo>
                    <a:close/>
                    <a:moveTo>
                      <a:pt x="27662" y="-320"/>
                    </a:moveTo>
                    <a:cubicBezTo>
                      <a:pt x="12303" y="-370"/>
                      <a:pt x="-187" y="12040"/>
                      <a:pt x="-238" y="27398"/>
                    </a:cubicBezTo>
                    <a:cubicBezTo>
                      <a:pt x="-245" y="29625"/>
                      <a:pt x="16" y="31843"/>
                      <a:pt x="537" y="34007"/>
                    </a:cubicBezTo>
                    <a:lnTo>
                      <a:pt x="13900" y="145038"/>
                    </a:lnTo>
                    <a:cubicBezTo>
                      <a:pt x="13900" y="152639"/>
                      <a:pt x="20062" y="158800"/>
                      <a:pt x="27662" y="158800"/>
                    </a:cubicBezTo>
                    <a:cubicBezTo>
                      <a:pt x="35264" y="158800"/>
                      <a:pt x="41424" y="152639"/>
                      <a:pt x="41424" y="145038"/>
                    </a:cubicBezTo>
                    <a:lnTo>
                      <a:pt x="54787" y="34019"/>
                    </a:lnTo>
                    <a:cubicBezTo>
                      <a:pt x="58393" y="19090"/>
                      <a:pt x="49215" y="4064"/>
                      <a:pt x="34285" y="457"/>
                    </a:cubicBezTo>
                    <a:cubicBezTo>
                      <a:pt x="32115" y="-67"/>
                      <a:pt x="29893" y="-328"/>
                      <a:pt x="27662" y="-320"/>
                    </a:cubicBezTo>
                    <a:close/>
                  </a:path>
                </a:pathLst>
              </a:custGeom>
              <a:solidFill>
                <a:schemeClr val="bg1"/>
              </a:solidFill>
              <a:ln w="2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ea"/>
                  <a:sym typeface="+mn-lt"/>
                </a:endParaRPr>
              </a:p>
            </p:txBody>
          </p:sp>
        </p:grpSp>
        <p:grpSp>
          <p:nvGrpSpPr>
            <p:cNvPr id="88" name="圖形 73">
              <a:extLst>
                <a:ext uri="{FF2B5EF4-FFF2-40B4-BE49-F238E27FC236}">
                  <a16:creationId xmlns:a16="http://schemas.microsoft.com/office/drawing/2014/main" id="{0980B16D-B7B5-4BA1-94DC-3C25778FD22C}"/>
                </a:ext>
              </a:extLst>
            </p:cNvPr>
            <p:cNvGrpSpPr/>
            <p:nvPr/>
          </p:nvGrpSpPr>
          <p:grpSpPr>
            <a:xfrm>
              <a:off x="7050669" y="3822642"/>
              <a:ext cx="508163" cy="457014"/>
              <a:chOff x="4480210" y="2046069"/>
              <a:chExt cx="444082" cy="399383"/>
            </a:xfrm>
            <a:effectLst>
              <a:outerShdw blurRad="431800" dist="368300" dir="4140000" algn="ctr" rotWithShape="0">
                <a:srgbClr val="000000">
                  <a:alpha val="25000"/>
                </a:srgbClr>
              </a:outerShdw>
            </a:effectLst>
          </p:grpSpPr>
          <p:sp>
            <p:nvSpPr>
              <p:cNvPr id="89" name="手繪多邊形: 圖案 88">
                <a:extLst>
                  <a:ext uri="{FF2B5EF4-FFF2-40B4-BE49-F238E27FC236}">
                    <a16:creationId xmlns:a16="http://schemas.microsoft.com/office/drawing/2014/main" id="{BC1F4AEB-4A1C-4ED4-A287-FE919D9160F0}"/>
                  </a:ext>
                </a:extLst>
              </p:cNvPr>
              <p:cNvSpPr/>
              <p:nvPr/>
            </p:nvSpPr>
            <p:spPr>
              <a:xfrm>
                <a:off x="4480210" y="2046069"/>
                <a:ext cx="444082" cy="399383"/>
              </a:xfrm>
              <a:custGeom>
                <a:avLst/>
                <a:gdLst>
                  <a:gd name="connsiteX0" fmla="*/ 221803 w 444082"/>
                  <a:gd name="connsiteY0" fmla="*/ 18209 h 399383"/>
                  <a:gd name="connsiteX1" fmla="*/ 254086 w 444082"/>
                  <a:gd name="connsiteY1" fmla="*/ 36850 h 399383"/>
                  <a:gd name="connsiteX2" fmla="*/ 420240 w 444082"/>
                  <a:gd name="connsiteY2" fmla="*/ 324639 h 399383"/>
                  <a:gd name="connsiteX3" fmla="*/ 406595 w 444082"/>
                  <a:gd name="connsiteY3" fmla="*/ 375565 h 399383"/>
                  <a:gd name="connsiteX4" fmla="*/ 387957 w 444082"/>
                  <a:gd name="connsiteY4" fmla="*/ 380560 h 399383"/>
                  <a:gd name="connsiteX5" fmla="*/ 55650 w 444082"/>
                  <a:gd name="connsiteY5" fmla="*/ 380560 h 399383"/>
                  <a:gd name="connsiteX6" fmla="*/ 18372 w 444082"/>
                  <a:gd name="connsiteY6" fmla="*/ 343276 h 399383"/>
                  <a:gd name="connsiteX7" fmla="*/ 23367 w 444082"/>
                  <a:gd name="connsiteY7" fmla="*/ 324639 h 399383"/>
                  <a:gd name="connsiteX8" fmla="*/ 189520 w 444082"/>
                  <a:gd name="connsiteY8" fmla="*/ 36850 h 399383"/>
                  <a:gd name="connsiteX9" fmla="*/ 221803 w 444082"/>
                  <a:gd name="connsiteY9" fmla="*/ 18209 h 399383"/>
                  <a:gd name="connsiteX10" fmla="*/ 221803 w 444082"/>
                  <a:gd name="connsiteY10" fmla="*/ -312 h 399383"/>
                  <a:gd name="connsiteX11" fmla="*/ 173481 w 444082"/>
                  <a:gd name="connsiteY11" fmla="*/ 27585 h 399383"/>
                  <a:gd name="connsiteX12" fmla="*/ 7327 w 444082"/>
                  <a:gd name="connsiteY12" fmla="*/ 315365 h 399383"/>
                  <a:gd name="connsiteX13" fmla="*/ 7327 w 444082"/>
                  <a:gd name="connsiteY13" fmla="*/ 371164 h 399383"/>
                  <a:gd name="connsiteX14" fmla="*/ 55650 w 444082"/>
                  <a:gd name="connsiteY14" fmla="*/ 399064 h 399383"/>
                  <a:gd name="connsiteX15" fmla="*/ 387957 w 444082"/>
                  <a:gd name="connsiteY15" fmla="*/ 399064 h 399383"/>
                  <a:gd name="connsiteX16" fmla="*/ 436280 w 444082"/>
                  <a:gd name="connsiteY16" fmla="*/ 371164 h 399383"/>
                  <a:gd name="connsiteX17" fmla="*/ 436280 w 444082"/>
                  <a:gd name="connsiteY17" fmla="*/ 315365 h 399383"/>
                  <a:gd name="connsiteX18" fmla="*/ 270126 w 444082"/>
                  <a:gd name="connsiteY18" fmla="*/ 27576 h 399383"/>
                  <a:gd name="connsiteX19" fmla="*/ 221803 w 444082"/>
                  <a:gd name="connsiteY19" fmla="*/ -320 h 3993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444082" h="399383">
                    <a:moveTo>
                      <a:pt x="221803" y="18209"/>
                    </a:moveTo>
                    <a:cubicBezTo>
                      <a:pt x="235143" y="18131"/>
                      <a:pt x="247487" y="25258"/>
                      <a:pt x="254086" y="36850"/>
                    </a:cubicBezTo>
                    <a:lnTo>
                      <a:pt x="420240" y="324639"/>
                    </a:lnTo>
                    <a:cubicBezTo>
                      <a:pt x="430536" y="342469"/>
                      <a:pt x="424426" y="365269"/>
                      <a:pt x="406595" y="375565"/>
                    </a:cubicBezTo>
                    <a:cubicBezTo>
                      <a:pt x="400927" y="378836"/>
                      <a:pt x="394499" y="380560"/>
                      <a:pt x="387957" y="380560"/>
                    </a:cubicBezTo>
                    <a:lnTo>
                      <a:pt x="55650" y="380560"/>
                    </a:lnTo>
                    <a:cubicBezTo>
                      <a:pt x="35060" y="380557"/>
                      <a:pt x="18370" y="363865"/>
                      <a:pt x="18372" y="343276"/>
                    </a:cubicBezTo>
                    <a:cubicBezTo>
                      <a:pt x="18372" y="336732"/>
                      <a:pt x="20095" y="330306"/>
                      <a:pt x="23367" y="324639"/>
                    </a:cubicBezTo>
                    <a:lnTo>
                      <a:pt x="189520" y="36850"/>
                    </a:lnTo>
                    <a:cubicBezTo>
                      <a:pt x="196121" y="25258"/>
                      <a:pt x="208464" y="18131"/>
                      <a:pt x="221803" y="18209"/>
                    </a:cubicBezTo>
                    <a:close/>
                    <a:moveTo>
                      <a:pt x="221803" y="-312"/>
                    </a:moveTo>
                    <a:cubicBezTo>
                      <a:pt x="201634" y="-312"/>
                      <a:pt x="183570" y="10118"/>
                      <a:pt x="173481" y="27585"/>
                    </a:cubicBezTo>
                    <a:lnTo>
                      <a:pt x="7327" y="315365"/>
                    </a:lnTo>
                    <a:cubicBezTo>
                      <a:pt x="-2759" y="332840"/>
                      <a:pt x="-2759" y="353691"/>
                      <a:pt x="7327" y="371164"/>
                    </a:cubicBezTo>
                    <a:cubicBezTo>
                      <a:pt x="17413" y="388637"/>
                      <a:pt x="35477" y="399064"/>
                      <a:pt x="55650" y="399064"/>
                    </a:cubicBezTo>
                    <a:lnTo>
                      <a:pt x="387957" y="399064"/>
                    </a:lnTo>
                    <a:cubicBezTo>
                      <a:pt x="408130" y="399064"/>
                      <a:pt x="426193" y="388634"/>
                      <a:pt x="436280" y="371164"/>
                    </a:cubicBezTo>
                    <a:cubicBezTo>
                      <a:pt x="446366" y="353694"/>
                      <a:pt x="446366" y="332834"/>
                      <a:pt x="436280" y="315365"/>
                    </a:cubicBezTo>
                    <a:lnTo>
                      <a:pt x="270126" y="27576"/>
                    </a:lnTo>
                    <a:cubicBezTo>
                      <a:pt x="260037" y="10101"/>
                      <a:pt x="241973" y="-320"/>
                      <a:pt x="221803" y="-320"/>
                    </a:cubicBezTo>
                    <a:close/>
                  </a:path>
                </a:pathLst>
              </a:custGeom>
              <a:solidFill>
                <a:schemeClr val="bg1"/>
              </a:solidFill>
              <a:ln w="2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ea"/>
                  <a:sym typeface="+mn-lt"/>
                </a:endParaRPr>
              </a:p>
            </p:txBody>
          </p:sp>
          <p:sp>
            <p:nvSpPr>
              <p:cNvPr id="90" name="手繪多邊形: 圖案 89">
                <a:extLst>
                  <a:ext uri="{FF2B5EF4-FFF2-40B4-BE49-F238E27FC236}">
                    <a16:creationId xmlns:a16="http://schemas.microsoft.com/office/drawing/2014/main" id="{F755516F-D07C-42FC-894E-E1ADC24F05FE}"/>
                  </a:ext>
                </a:extLst>
              </p:cNvPr>
              <p:cNvSpPr/>
              <p:nvPr/>
            </p:nvSpPr>
            <p:spPr>
              <a:xfrm>
                <a:off x="4511129" y="2076935"/>
                <a:ext cx="382242" cy="337650"/>
              </a:xfrm>
              <a:custGeom>
                <a:avLst/>
                <a:gdLst>
                  <a:gd name="connsiteX0" fmla="*/ 3139 w 382242"/>
                  <a:gd name="connsiteY0" fmla="*/ 299933 h 337650"/>
                  <a:gd name="connsiteX1" fmla="*/ 169293 w 382242"/>
                  <a:gd name="connsiteY1" fmla="*/ 12144 h 337650"/>
                  <a:gd name="connsiteX2" fmla="*/ 212474 w 382242"/>
                  <a:gd name="connsiteY2" fmla="*/ 12144 h 337650"/>
                  <a:gd name="connsiteX3" fmla="*/ 378628 w 382242"/>
                  <a:gd name="connsiteY3" fmla="*/ 299933 h 337650"/>
                  <a:gd name="connsiteX4" fmla="*/ 357037 w 382242"/>
                  <a:gd name="connsiteY4" fmla="*/ 337330 h 337650"/>
                  <a:gd name="connsiteX5" fmla="*/ 24730 w 382242"/>
                  <a:gd name="connsiteY5" fmla="*/ 337330 h 337650"/>
                  <a:gd name="connsiteX6" fmla="*/ 3139 w 382242"/>
                  <a:gd name="connsiteY6" fmla="*/ 299933 h 33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82242" h="337650">
                    <a:moveTo>
                      <a:pt x="3139" y="299933"/>
                    </a:moveTo>
                    <a:lnTo>
                      <a:pt x="169293" y="12144"/>
                    </a:lnTo>
                    <a:cubicBezTo>
                      <a:pt x="178904" y="-4475"/>
                      <a:pt x="202877" y="-4475"/>
                      <a:pt x="212474" y="12144"/>
                    </a:cubicBezTo>
                    <a:lnTo>
                      <a:pt x="378628" y="299933"/>
                    </a:lnTo>
                    <a:cubicBezTo>
                      <a:pt x="388222" y="316555"/>
                      <a:pt x="376228" y="337330"/>
                      <a:pt x="357037" y="337330"/>
                    </a:cubicBezTo>
                    <a:lnTo>
                      <a:pt x="24730" y="337330"/>
                    </a:lnTo>
                    <a:cubicBezTo>
                      <a:pt x="5539" y="337330"/>
                      <a:pt x="-6455" y="316555"/>
                      <a:pt x="3139" y="299933"/>
                    </a:cubicBezTo>
                    <a:close/>
                  </a:path>
                </a:pathLst>
              </a:custGeom>
              <a:solidFill>
                <a:srgbClr val="C00000"/>
              </a:solidFill>
              <a:ln w="2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ea"/>
                  <a:sym typeface="+mn-lt"/>
                </a:endParaRPr>
              </a:p>
            </p:txBody>
          </p:sp>
          <p:sp>
            <p:nvSpPr>
              <p:cNvPr id="91" name="手繪多邊形: 圖案 90">
                <a:extLst>
                  <a:ext uri="{FF2B5EF4-FFF2-40B4-BE49-F238E27FC236}">
                    <a16:creationId xmlns:a16="http://schemas.microsoft.com/office/drawing/2014/main" id="{89E37BE2-A2EE-465D-A78B-749808B1DCB3}"/>
                  </a:ext>
                </a:extLst>
              </p:cNvPr>
              <p:cNvSpPr/>
              <p:nvPr/>
            </p:nvSpPr>
            <p:spPr>
              <a:xfrm>
                <a:off x="4674351" y="2172052"/>
                <a:ext cx="55808" cy="208872"/>
              </a:xfrm>
              <a:custGeom>
                <a:avLst/>
                <a:gdLst>
                  <a:gd name="connsiteX0" fmla="*/ 45606 w 55808"/>
                  <a:gd name="connsiteY0" fmla="*/ 190608 h 208872"/>
                  <a:gd name="connsiteX1" fmla="*/ 27662 w 55808"/>
                  <a:gd name="connsiteY1" fmla="*/ 208552 h 208872"/>
                  <a:gd name="connsiteX2" fmla="*/ 9718 w 55808"/>
                  <a:gd name="connsiteY2" fmla="*/ 190608 h 208872"/>
                  <a:gd name="connsiteX3" fmla="*/ 27662 w 55808"/>
                  <a:gd name="connsiteY3" fmla="*/ 172663 h 208872"/>
                  <a:gd name="connsiteX4" fmla="*/ 45606 w 55808"/>
                  <a:gd name="connsiteY4" fmla="*/ 190608 h 208872"/>
                  <a:gd name="connsiteX5" fmla="*/ 27662 w 55808"/>
                  <a:gd name="connsiteY5" fmla="*/ -320 h 208872"/>
                  <a:gd name="connsiteX6" fmla="*/ -238 w 55808"/>
                  <a:gd name="connsiteY6" fmla="*/ 27398 h 208872"/>
                  <a:gd name="connsiteX7" fmla="*/ 537 w 55808"/>
                  <a:gd name="connsiteY7" fmla="*/ 34007 h 208872"/>
                  <a:gd name="connsiteX8" fmla="*/ 13900 w 55808"/>
                  <a:gd name="connsiteY8" fmla="*/ 145038 h 208872"/>
                  <a:gd name="connsiteX9" fmla="*/ 27662 w 55808"/>
                  <a:gd name="connsiteY9" fmla="*/ 158800 h 208872"/>
                  <a:gd name="connsiteX10" fmla="*/ 41424 w 55808"/>
                  <a:gd name="connsiteY10" fmla="*/ 145038 h 208872"/>
                  <a:gd name="connsiteX11" fmla="*/ 54787 w 55808"/>
                  <a:gd name="connsiteY11" fmla="*/ 34019 h 208872"/>
                  <a:gd name="connsiteX12" fmla="*/ 34285 w 55808"/>
                  <a:gd name="connsiteY12" fmla="*/ 457 h 208872"/>
                  <a:gd name="connsiteX13" fmla="*/ 27662 w 55808"/>
                  <a:gd name="connsiteY13" fmla="*/ -320 h 208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5808" h="208872">
                    <a:moveTo>
                      <a:pt x="45606" y="190608"/>
                    </a:moveTo>
                    <a:cubicBezTo>
                      <a:pt x="45606" y="200519"/>
                      <a:pt x="37574" y="208552"/>
                      <a:pt x="27662" y="208552"/>
                    </a:cubicBezTo>
                    <a:cubicBezTo>
                      <a:pt x="17752" y="208552"/>
                      <a:pt x="9718" y="200519"/>
                      <a:pt x="9718" y="190608"/>
                    </a:cubicBezTo>
                    <a:cubicBezTo>
                      <a:pt x="9718" y="180696"/>
                      <a:pt x="17752" y="172663"/>
                      <a:pt x="27662" y="172663"/>
                    </a:cubicBezTo>
                    <a:cubicBezTo>
                      <a:pt x="37574" y="172663"/>
                      <a:pt x="45606" y="180696"/>
                      <a:pt x="45606" y="190608"/>
                    </a:cubicBezTo>
                    <a:close/>
                    <a:moveTo>
                      <a:pt x="27662" y="-320"/>
                    </a:moveTo>
                    <a:cubicBezTo>
                      <a:pt x="12303" y="-370"/>
                      <a:pt x="-187" y="12040"/>
                      <a:pt x="-238" y="27398"/>
                    </a:cubicBezTo>
                    <a:cubicBezTo>
                      <a:pt x="-245" y="29625"/>
                      <a:pt x="16" y="31843"/>
                      <a:pt x="537" y="34007"/>
                    </a:cubicBezTo>
                    <a:lnTo>
                      <a:pt x="13900" y="145038"/>
                    </a:lnTo>
                    <a:cubicBezTo>
                      <a:pt x="13900" y="152639"/>
                      <a:pt x="20062" y="158800"/>
                      <a:pt x="27662" y="158800"/>
                    </a:cubicBezTo>
                    <a:cubicBezTo>
                      <a:pt x="35264" y="158800"/>
                      <a:pt x="41424" y="152639"/>
                      <a:pt x="41424" y="145038"/>
                    </a:cubicBezTo>
                    <a:lnTo>
                      <a:pt x="54787" y="34019"/>
                    </a:lnTo>
                    <a:cubicBezTo>
                      <a:pt x="58393" y="19090"/>
                      <a:pt x="49215" y="4064"/>
                      <a:pt x="34285" y="457"/>
                    </a:cubicBezTo>
                    <a:cubicBezTo>
                      <a:pt x="32115" y="-67"/>
                      <a:pt x="29893" y="-328"/>
                      <a:pt x="27662" y="-320"/>
                    </a:cubicBezTo>
                    <a:close/>
                  </a:path>
                </a:pathLst>
              </a:custGeom>
              <a:solidFill>
                <a:schemeClr val="bg1"/>
              </a:solidFill>
              <a:ln w="2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ea"/>
                  <a:sym typeface="+mn-lt"/>
                </a:endParaRPr>
              </a:p>
            </p:txBody>
          </p:sp>
        </p:grpSp>
        <p:grpSp>
          <p:nvGrpSpPr>
            <p:cNvPr id="92" name="群組 91">
              <a:extLst>
                <a:ext uri="{FF2B5EF4-FFF2-40B4-BE49-F238E27FC236}">
                  <a16:creationId xmlns:a16="http://schemas.microsoft.com/office/drawing/2014/main" id="{7EAC4A54-ABC3-4C12-B498-A5F5FA4830A2}"/>
                </a:ext>
              </a:extLst>
            </p:cNvPr>
            <p:cNvGrpSpPr/>
            <p:nvPr/>
          </p:nvGrpSpPr>
          <p:grpSpPr>
            <a:xfrm>
              <a:off x="7737137" y="4372741"/>
              <a:ext cx="1447941" cy="742239"/>
              <a:chOff x="4094955" y="2256815"/>
              <a:chExt cx="2779746" cy="1424945"/>
            </a:xfrm>
            <a:effectLst>
              <a:outerShdw blurRad="431800" dist="368300" dir="4140000" algn="ctr" rotWithShape="0">
                <a:srgbClr val="000000">
                  <a:alpha val="25000"/>
                </a:srgbClr>
              </a:outerShdw>
            </a:effectLst>
          </p:grpSpPr>
          <p:grpSp>
            <p:nvGrpSpPr>
              <p:cNvPr id="93" name="群組 92">
                <a:extLst>
                  <a:ext uri="{FF2B5EF4-FFF2-40B4-BE49-F238E27FC236}">
                    <a16:creationId xmlns:a16="http://schemas.microsoft.com/office/drawing/2014/main" id="{3C4459A2-D5E7-405E-B89B-6C6FA26A96E5}"/>
                  </a:ext>
                </a:extLst>
              </p:cNvPr>
              <p:cNvGrpSpPr/>
              <p:nvPr/>
            </p:nvGrpSpPr>
            <p:grpSpPr>
              <a:xfrm>
                <a:off x="4094955" y="2256815"/>
                <a:ext cx="2779746" cy="1424945"/>
                <a:chOff x="4464948" y="3697745"/>
                <a:chExt cx="2096429" cy="976846"/>
              </a:xfrm>
            </p:grpSpPr>
            <p:sp>
              <p:nvSpPr>
                <p:cNvPr id="95" name="矩形: 圓角 94">
                  <a:extLst>
                    <a:ext uri="{FF2B5EF4-FFF2-40B4-BE49-F238E27FC236}">
                      <a16:creationId xmlns:a16="http://schemas.microsoft.com/office/drawing/2014/main" id="{059D648E-DED6-47BD-8C95-53B53B8248EE}"/>
                    </a:ext>
                  </a:extLst>
                </p:cNvPr>
                <p:cNvSpPr/>
                <p:nvPr/>
              </p:nvSpPr>
              <p:spPr>
                <a:xfrm>
                  <a:off x="4464948" y="3697745"/>
                  <a:ext cx="2096429" cy="976846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rgbClr val="0F257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TW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eiryo UI" panose="020B0604030504040204" pitchFamily="50" charset="-128"/>
                    <a:ea typeface="Meiryo UI" panose="020B0604030504040204" pitchFamily="50" charset="-128"/>
                    <a:cs typeface="+mn-ea"/>
                    <a:sym typeface="+mn-lt"/>
                  </a:endParaRPr>
                </a:p>
              </p:txBody>
            </p:sp>
            <p:sp>
              <p:nvSpPr>
                <p:cNvPr id="96" name="矩形: 圓角 95">
                  <a:extLst>
                    <a:ext uri="{FF2B5EF4-FFF2-40B4-BE49-F238E27FC236}">
                      <a16:creationId xmlns:a16="http://schemas.microsoft.com/office/drawing/2014/main" id="{D951164A-5128-4242-AD67-40437CD045D9}"/>
                    </a:ext>
                  </a:extLst>
                </p:cNvPr>
                <p:cNvSpPr/>
                <p:nvPr/>
              </p:nvSpPr>
              <p:spPr>
                <a:xfrm>
                  <a:off x="4514014" y="3752013"/>
                  <a:ext cx="1998297" cy="870148"/>
                </a:xfrm>
                <a:prstGeom prst="roundRect">
                  <a:avLst>
                    <a:gd name="adj" fmla="val 15455"/>
                  </a:avLst>
                </a:prstGeom>
                <a:solidFill>
                  <a:srgbClr val="0F2571"/>
                </a:solidFill>
                <a:ln>
                  <a:solidFill>
                    <a:srgbClr val="0F257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TW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eiryo UI" panose="020B0604030504040204" pitchFamily="50" charset="-128"/>
                    <a:ea typeface="Meiryo UI" panose="020B0604030504040204" pitchFamily="50" charset="-128"/>
                    <a:cs typeface="+mn-ea"/>
                    <a:sym typeface="+mn-lt"/>
                  </a:endParaRPr>
                </a:p>
              </p:txBody>
            </p:sp>
          </p:grpSp>
          <p:pic>
            <p:nvPicPr>
              <p:cNvPr id="94" name="圖形 7">
                <a:extLst>
                  <a:ext uri="{FF2B5EF4-FFF2-40B4-BE49-F238E27FC236}">
                    <a16:creationId xmlns:a16="http://schemas.microsoft.com/office/drawing/2014/main" id="{F945A412-C7F7-4D7F-BA56-7DA85D492E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221285" y="2435109"/>
                <a:ext cx="2527086" cy="1084467"/>
              </a:xfrm>
              <a:prstGeom prst="rect">
                <a:avLst/>
              </a:prstGeom>
            </p:spPr>
          </p:pic>
        </p:grpSp>
        <p:pic>
          <p:nvPicPr>
            <p:cNvPr id="10" name="圖形 9">
              <a:extLst>
                <a:ext uri="{FF2B5EF4-FFF2-40B4-BE49-F238E27FC236}">
                  <a16:creationId xmlns:a16="http://schemas.microsoft.com/office/drawing/2014/main" id="{EFE6B5FD-F17D-4134-9277-1B077EC771E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p:blipFill>
          <p:spPr>
            <a:xfrm>
              <a:off x="8882076" y="3093900"/>
              <a:ext cx="1600048" cy="1742710"/>
            </a:xfrm>
            <a:prstGeom prst="rect">
              <a:avLst/>
            </a:prstGeom>
            <a:effectLst>
              <a:outerShdw blurRad="431800" dist="368300" dir="4140000" algn="ctr" rotWithShape="0">
                <a:srgbClr val="000000">
                  <a:alpha val="25000"/>
                </a:srgbClr>
              </a:outerShdw>
            </a:effectLst>
          </p:spPr>
        </p:pic>
        <p:grpSp>
          <p:nvGrpSpPr>
            <p:cNvPr id="113" name="群組 112">
              <a:extLst>
                <a:ext uri="{FF2B5EF4-FFF2-40B4-BE49-F238E27FC236}">
                  <a16:creationId xmlns:a16="http://schemas.microsoft.com/office/drawing/2014/main" id="{B5AA61D8-CD34-4C16-A940-F32C0ED804D1}"/>
                </a:ext>
              </a:extLst>
            </p:cNvPr>
            <p:cNvGrpSpPr/>
            <p:nvPr/>
          </p:nvGrpSpPr>
          <p:grpSpPr>
            <a:xfrm>
              <a:off x="5310954" y="3217705"/>
              <a:ext cx="1359593" cy="1197139"/>
              <a:chOff x="5426591" y="1771119"/>
              <a:chExt cx="1449821" cy="1276586"/>
            </a:xfrm>
            <a:effectLst>
              <a:outerShdw blurRad="431800" dist="368300" dir="4140000" algn="ctr" rotWithShape="0">
                <a:srgbClr val="000000">
                  <a:alpha val="25000"/>
                </a:srgbClr>
              </a:outerShdw>
            </a:effectLst>
          </p:grpSpPr>
          <p:sp>
            <p:nvSpPr>
              <p:cNvPr id="79" name="橢圓 78">
                <a:extLst>
                  <a:ext uri="{FF2B5EF4-FFF2-40B4-BE49-F238E27FC236}">
                    <a16:creationId xmlns:a16="http://schemas.microsoft.com/office/drawing/2014/main" id="{0038EB01-EE15-4E22-9147-42D7D00DE5E0}"/>
                  </a:ext>
                </a:extLst>
              </p:cNvPr>
              <p:cNvSpPr/>
              <p:nvPr/>
            </p:nvSpPr>
            <p:spPr>
              <a:xfrm>
                <a:off x="5521060" y="1771119"/>
                <a:ext cx="1276586" cy="1276586"/>
              </a:xfrm>
              <a:prstGeom prst="ellipse">
                <a:avLst/>
              </a:prstGeom>
              <a:solidFill>
                <a:schemeClr val="bg1"/>
              </a:solidFill>
              <a:ln w="130175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ea"/>
                  <a:sym typeface="+mn-lt"/>
                </a:endParaRPr>
              </a:p>
            </p:txBody>
          </p:sp>
          <p:sp>
            <p:nvSpPr>
              <p:cNvPr id="109" name="文字方塊 108">
                <a:extLst>
                  <a:ext uri="{FF2B5EF4-FFF2-40B4-BE49-F238E27FC236}">
                    <a16:creationId xmlns:a16="http://schemas.microsoft.com/office/drawing/2014/main" id="{F60DE1EB-1C36-4763-BBFD-6E5F03CF6529}"/>
                  </a:ext>
                </a:extLst>
              </p:cNvPr>
              <p:cNvSpPr txBox="1"/>
              <p:nvPr/>
            </p:nvSpPr>
            <p:spPr>
              <a:xfrm>
                <a:off x="5426591" y="2161001"/>
                <a:ext cx="1449821" cy="57710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32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eiryo UI" panose="020B0604030504040204" pitchFamily="50" charset="-128"/>
                    <a:ea typeface="Meiryo UI" panose="020B0604030504040204" pitchFamily="50" charset="-128"/>
                    <a:cs typeface="+mn-ea"/>
                    <a:sym typeface="+mn-lt"/>
                  </a:rPr>
                  <a:t>1GbE </a:t>
                </a:r>
                <a:endParaRPr kumimoji="0" lang="zh-TW" alt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ea"/>
                  <a:sym typeface="+mn-lt"/>
                </a:endParaRPr>
              </a:p>
            </p:txBody>
          </p:sp>
        </p:grpSp>
      </p:grpSp>
      <p:sp>
        <p:nvSpPr>
          <p:cNvPr id="4" name="標題 3">
            <a:extLst>
              <a:ext uri="{FF2B5EF4-FFF2-40B4-BE49-F238E27FC236}">
                <a16:creationId xmlns:a16="http://schemas.microsoft.com/office/drawing/2014/main" id="{13B9277B-455B-945F-F2A1-1348CE55D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366325" y="4243"/>
            <a:ext cx="14746263" cy="131283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sz="3600" dirty="0">
                <a:latin typeface="Meiryo UI" panose="020B0604030504040204" pitchFamily="50" charset="-128"/>
                <a:ea typeface="Meiryo UI" panose="020B0604030504040204" pitchFamily="50" charset="-128"/>
                <a:cs typeface="+mn-ea"/>
              </a:rPr>
              <a:t>スイッチがネットワークのボトルネックになってはいけません</a:t>
            </a:r>
            <a:endParaRPr lang="ja-JP" altLang="en-US" sz="3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54122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圖片 25">
            <a:extLst>
              <a:ext uri="{FF2B5EF4-FFF2-40B4-BE49-F238E27FC236}">
                <a16:creationId xmlns:a16="http://schemas.microsoft.com/office/drawing/2014/main" id="{C809335A-2A62-4530-B0FF-A5AC88CBCF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1634" y="1980067"/>
            <a:ext cx="7600366" cy="3633261"/>
          </a:xfrm>
          <a:prstGeom prst="rect">
            <a:avLst/>
          </a:prstGeom>
        </p:spPr>
      </p:pic>
      <p:pic>
        <p:nvPicPr>
          <p:cNvPr id="4" name="圖片 3" descr="一張含有 文字, 電子用品 的圖片&#10;&#10;自動產生的描述">
            <a:extLst>
              <a:ext uri="{FF2B5EF4-FFF2-40B4-BE49-F238E27FC236}">
                <a16:creationId xmlns:a16="http://schemas.microsoft.com/office/drawing/2014/main" id="{FBCE0FC4-A3DA-F99C-F609-00F96DBA15D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12888" y="2842259"/>
            <a:ext cx="9405989" cy="2543034"/>
          </a:xfrm>
          <a:prstGeom prst="rect">
            <a:avLst/>
          </a:prstGeom>
        </p:spPr>
      </p:pic>
      <p:sp>
        <p:nvSpPr>
          <p:cNvPr id="27" name="內容版面配置區 2">
            <a:extLst>
              <a:ext uri="{FF2B5EF4-FFF2-40B4-BE49-F238E27FC236}">
                <a16:creationId xmlns:a16="http://schemas.microsoft.com/office/drawing/2014/main" id="{D35833A6-B82A-4D28-B82C-3BD37F8800DE}"/>
              </a:ext>
            </a:extLst>
          </p:cNvPr>
          <p:cNvSpPr txBox="1">
            <a:spLocks/>
          </p:cNvSpPr>
          <p:nvPr/>
        </p:nvSpPr>
        <p:spPr>
          <a:xfrm>
            <a:off x="531054" y="1771007"/>
            <a:ext cx="6125560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342900" indent="-342900">
              <a:buFont typeface="Arial" panose="020B0604020202020204" pitchFamily="34" charset="0"/>
              <a:buChar char="•"/>
              <a:defRPr sz="2400"/>
            </a:lvl1pPr>
            <a:lvl2pPr marL="685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defRPr/>
            </a:pPr>
            <a:r>
              <a:rPr lang="en-US" altLang="ja-JP" sz="2000" b="1" dirty="0" err="1"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ケーブルを</a:t>
            </a:r>
            <a:r>
              <a:rPr lang="ja-JP" altLang="en-US" sz="2000" b="1" dirty="0"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入れ替える</a:t>
            </a:r>
            <a:r>
              <a:rPr lang="en-US" altLang="ja-JP" sz="2000" b="1" dirty="0" err="1"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必要はありません</a:t>
            </a: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30" name="圖片 29" descr="一張含有 纜線, 連接器 的圖片&#10;&#10;自動產生的描述">
            <a:extLst>
              <a:ext uri="{FF2B5EF4-FFF2-40B4-BE49-F238E27FC236}">
                <a16:creationId xmlns:a16="http://schemas.microsoft.com/office/drawing/2014/main" id="{097DBD84-1D53-4D9A-846A-248CA9B2A4B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470" y="4271749"/>
            <a:ext cx="2521110" cy="2440673"/>
          </a:xfrm>
          <a:prstGeom prst="rect">
            <a:avLst/>
          </a:prstGeom>
        </p:spPr>
      </p:pic>
      <p:graphicFrame>
        <p:nvGraphicFramePr>
          <p:cNvPr id="9" name="Shape 253">
            <a:extLst>
              <a:ext uri="{FF2B5EF4-FFF2-40B4-BE49-F238E27FC236}">
                <a16:creationId xmlns:a16="http://schemas.microsoft.com/office/drawing/2014/main" id="{AE051B7B-333B-406D-A355-F7E1AA62E12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56868268"/>
              </p:ext>
            </p:extLst>
          </p:nvPr>
        </p:nvGraphicFramePr>
        <p:xfrm>
          <a:off x="590836" y="2447499"/>
          <a:ext cx="4619151" cy="2886139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124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264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168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6339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41211"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kern="1200">
                        <a:solidFill>
                          <a:schemeClr val="bg1"/>
                        </a:solidFill>
                        <a:latin typeface="+mj-lt"/>
                        <a:ea typeface="+mn-ea"/>
                        <a:cs typeface="Arial" panose="020B0604020202020204" pitchFamily="34" charset="0"/>
                        <a:sym typeface="+mn-lt"/>
                      </a:endParaRPr>
                    </a:p>
                  </a:txBody>
                  <a:tcPr marL="88816" marR="88816" marT="44408" marB="44408"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800" b="1" kern="1200">
                          <a:solidFill>
                            <a:schemeClr val="bg1"/>
                          </a:solidFill>
                          <a:sym typeface="+mn-lt"/>
                        </a:rPr>
                        <a:t>CAT 5e</a:t>
                      </a:r>
                      <a:endParaRPr sz="1800" b="1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  <a:sym typeface="+mn-lt"/>
                      </a:endParaRPr>
                    </a:p>
                  </a:txBody>
                  <a:tcPr marL="88816" marR="88816" marT="44408" marB="44408"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800" b="1" kern="1200">
                          <a:solidFill>
                            <a:schemeClr val="bg1"/>
                          </a:solidFill>
                          <a:sym typeface="+mn-lt"/>
                        </a:rPr>
                        <a:t>CAT 6</a:t>
                      </a:r>
                      <a:endParaRPr sz="1800" b="1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  <a:sym typeface="+mn-lt"/>
                      </a:endParaRPr>
                    </a:p>
                  </a:txBody>
                  <a:tcPr marL="88816" marR="88816" marT="44408" marB="44408"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800" b="1" kern="1200">
                          <a:solidFill>
                            <a:schemeClr val="bg1"/>
                          </a:solidFill>
                          <a:sym typeface="+mn-lt"/>
                        </a:rPr>
                        <a:t>CAT 6A</a:t>
                      </a:r>
                      <a:endParaRPr lang="en-US" altLang="zh-TW" sz="1800" b="1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  <a:sym typeface="+mn-lt"/>
                      </a:endParaRPr>
                    </a:p>
                  </a:txBody>
                  <a:tcPr marL="88816" marR="88816" marT="44408" marB="44408"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3548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900" b="1">
                          <a:sym typeface="+mn-lt"/>
                        </a:rPr>
                        <a:t>100M</a:t>
                      </a:r>
                      <a:endParaRPr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88816" marR="88816" marT="44408" marB="44408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900" b="1">
                          <a:sym typeface="+mn-lt"/>
                        </a:rPr>
                        <a:t>✔</a:t>
                      </a:r>
                      <a:endParaRPr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88816" marR="88816" marT="44408" marB="44408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900" b="1">
                          <a:sym typeface="+mn-lt"/>
                        </a:rPr>
                        <a:t>✔</a:t>
                      </a:r>
                      <a:endParaRPr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88816" marR="88816" marT="44408" marB="44408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900" b="1">
                          <a:sym typeface="+mn-lt"/>
                        </a:rPr>
                        <a:t>✔</a:t>
                      </a:r>
                      <a:endParaRPr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88816" marR="88816" marT="44408" marB="44408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3296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900" b="1">
                          <a:sym typeface="+mn-lt"/>
                        </a:rPr>
                        <a:t>1G</a:t>
                      </a:r>
                      <a:endParaRPr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88816" marR="88816" marT="44408" marB="44408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900" b="1">
                          <a:sym typeface="+mn-lt"/>
                        </a:rPr>
                        <a:t>✔</a:t>
                      </a:r>
                      <a:endParaRPr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88816" marR="88816" marT="44408" marB="44408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900" b="1">
                          <a:sym typeface="+mn-lt"/>
                        </a:rPr>
                        <a:t>✔</a:t>
                      </a:r>
                      <a:endParaRPr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88816" marR="88816" marT="44408" marB="44408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900" b="1">
                          <a:sym typeface="+mn-lt"/>
                        </a:rPr>
                        <a:t>✔</a:t>
                      </a:r>
                      <a:endParaRPr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88816" marR="88816" marT="44408" marB="44408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3296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900" b="1">
                          <a:sym typeface="+mn-lt"/>
                        </a:rPr>
                        <a:t>2.5G</a:t>
                      </a:r>
                      <a:endParaRPr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88816" marR="88816" marT="44408" marB="44408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900" b="1">
                          <a:sym typeface="+mn-lt"/>
                        </a:rPr>
                        <a:t>✔</a:t>
                      </a:r>
                      <a:endParaRPr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88816" marR="88816" marT="44408" marB="44408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900" b="1">
                          <a:sym typeface="+mn-lt"/>
                        </a:rPr>
                        <a:t>✔</a:t>
                      </a:r>
                      <a:endParaRPr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88816" marR="88816" marT="44408" marB="44408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900" b="1">
                          <a:sym typeface="+mn-lt"/>
                        </a:rPr>
                        <a:t>✔</a:t>
                      </a:r>
                      <a:endParaRPr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88816" marR="88816" marT="44408" marB="44408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3296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900" b="1">
                          <a:sym typeface="+mn-lt"/>
                        </a:rPr>
                        <a:t>5G</a:t>
                      </a:r>
                      <a:endParaRPr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88816" marR="88816" marT="44408" marB="44408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900" b="1">
                          <a:sym typeface="+mn-lt"/>
                        </a:rPr>
                        <a:t>✔</a:t>
                      </a:r>
                      <a:endParaRPr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88816" marR="88816" marT="44408" marB="44408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900" b="1">
                          <a:sym typeface="+mn-lt"/>
                        </a:rPr>
                        <a:t>✔</a:t>
                      </a:r>
                      <a:endParaRPr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88816" marR="88816" marT="44408" marB="44408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900" b="1">
                          <a:sym typeface="+mn-lt"/>
                        </a:rPr>
                        <a:t>✔</a:t>
                      </a:r>
                      <a:endParaRPr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88816" marR="88816" marT="44408" marB="44408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6252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900" b="1">
                          <a:sym typeface="+mn-lt"/>
                        </a:rPr>
                        <a:t>10G</a:t>
                      </a:r>
                      <a:endParaRPr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88816" marR="88816" marT="44408" marB="44408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900" b="1">
                          <a:sym typeface="+mn-lt"/>
                        </a:rPr>
                        <a:t>X</a:t>
                      </a:r>
                      <a:endParaRPr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88816" marR="88816" marT="44408" marB="44408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900" b="1">
                          <a:sym typeface="+mn-lt"/>
                        </a:rPr>
                        <a:t>✔(55m)</a:t>
                      </a:r>
                      <a:endParaRPr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88816" marR="88816" marT="44408" marB="44408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900" b="1" dirty="0">
                          <a:sym typeface="+mn-lt"/>
                        </a:rPr>
                        <a:t>✔</a:t>
                      </a:r>
                      <a:endParaRPr sz="19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88816" marR="88816" marT="44408" marB="44408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" name="標題 1">
            <a:extLst>
              <a:ext uri="{FF2B5EF4-FFF2-40B4-BE49-F238E27FC236}">
                <a16:creationId xmlns:a16="http://schemas.microsoft.com/office/drawing/2014/main" id="{EF7810FC-D3C2-9228-39E7-4F31E40723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" y="4243"/>
            <a:ext cx="12155463" cy="1312830"/>
          </a:xfrm>
        </p:spPr>
        <p:txBody>
          <a:bodyPr/>
          <a:lstStyle/>
          <a:p>
            <a:r>
              <a:rPr lang="en-US" altLang="ja-JP" dirty="0">
                <a:latin typeface="Meiryo UI" panose="020B0604030504040204" pitchFamily="50" charset="-128"/>
                <a:ea typeface="Meiryo UI" panose="020B0604030504040204" pitchFamily="50" charset="-128"/>
              </a:rPr>
              <a:t>2.5GbEは</a:t>
            </a:r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今お使いの</a:t>
            </a:r>
            <a:r>
              <a:rPr lang="en-US" altLang="ja-JP" dirty="0">
                <a:latin typeface="Meiryo UI" panose="020B0604030504040204" pitchFamily="50" charset="-128"/>
                <a:ea typeface="Meiryo UI" panose="020B0604030504040204" pitchFamily="50" charset="-128"/>
              </a:rPr>
              <a:t>Cat5eケーブルで使用</a:t>
            </a:r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できます</a:t>
            </a:r>
            <a:endParaRPr lang="en-US" altLang="zh-TW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910708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圖形 30">
            <a:extLst>
              <a:ext uri="{FF2B5EF4-FFF2-40B4-BE49-F238E27FC236}">
                <a16:creationId xmlns:a16="http://schemas.microsoft.com/office/drawing/2014/main" id="{4B533E44-651C-E289-EEB5-D301227AF0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10800000">
            <a:off x="5394303" y="1215158"/>
            <a:ext cx="6544656" cy="2371596"/>
          </a:xfrm>
          <a:prstGeom prst="rect">
            <a:avLst/>
          </a:prstGeom>
        </p:spPr>
      </p:pic>
      <p:pic>
        <p:nvPicPr>
          <p:cNvPr id="38" name="圖形 37">
            <a:extLst>
              <a:ext uri="{FF2B5EF4-FFF2-40B4-BE49-F238E27FC236}">
                <a16:creationId xmlns:a16="http://schemas.microsoft.com/office/drawing/2014/main" id="{3632A381-C486-5355-6F37-460653EF90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245658" y="4335008"/>
            <a:ext cx="6544656" cy="2371596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00DF4FA0-032D-4A6C-A7D1-8773409C56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現在お使いのデバイスは接続できますか？</a:t>
            </a:r>
            <a:endParaRPr lang="en-US" altLang="zh-TW" dirty="0" err="1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cxnSp>
        <p:nvCxnSpPr>
          <p:cNvPr id="40" name="直線接點 39">
            <a:extLst>
              <a:ext uri="{FF2B5EF4-FFF2-40B4-BE49-F238E27FC236}">
                <a16:creationId xmlns:a16="http://schemas.microsoft.com/office/drawing/2014/main" id="{C62F649F-48B8-4F51-3F8F-03C1288E43F6}"/>
              </a:ext>
            </a:extLst>
          </p:cNvPr>
          <p:cNvCxnSpPr/>
          <p:nvPr/>
        </p:nvCxnSpPr>
        <p:spPr>
          <a:xfrm>
            <a:off x="2233999" y="4249315"/>
            <a:ext cx="3124090" cy="0"/>
          </a:xfrm>
          <a:prstGeom prst="line">
            <a:avLst/>
          </a:prstGeom>
          <a:ln w="57150">
            <a:solidFill>
              <a:srgbClr val="9036F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接點: 肘形 40">
            <a:extLst>
              <a:ext uri="{FF2B5EF4-FFF2-40B4-BE49-F238E27FC236}">
                <a16:creationId xmlns:a16="http://schemas.microsoft.com/office/drawing/2014/main" id="{75CAC1FB-6222-5743-6931-3879A16D7BFF}"/>
              </a:ext>
            </a:extLst>
          </p:cNvPr>
          <p:cNvCxnSpPr>
            <a:cxnSpLocks/>
          </p:cNvCxnSpPr>
          <p:nvPr/>
        </p:nvCxnSpPr>
        <p:spPr>
          <a:xfrm>
            <a:off x="6548082" y="4174032"/>
            <a:ext cx="3538135" cy="1353746"/>
          </a:xfrm>
          <a:prstGeom prst="bentConnector3">
            <a:avLst>
              <a:gd name="adj1" fmla="val 50000"/>
            </a:avLst>
          </a:prstGeom>
          <a:ln w="57150">
            <a:solidFill>
              <a:srgbClr val="9036F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接點: 肘形 41">
            <a:extLst>
              <a:ext uri="{FF2B5EF4-FFF2-40B4-BE49-F238E27FC236}">
                <a16:creationId xmlns:a16="http://schemas.microsoft.com/office/drawing/2014/main" id="{0CF5BA73-920D-BF3F-7435-371D1423DEAD}"/>
              </a:ext>
            </a:extLst>
          </p:cNvPr>
          <p:cNvCxnSpPr>
            <a:cxnSpLocks/>
          </p:cNvCxnSpPr>
          <p:nvPr/>
        </p:nvCxnSpPr>
        <p:spPr>
          <a:xfrm flipV="1">
            <a:off x="6568783" y="2899965"/>
            <a:ext cx="3484978" cy="1167585"/>
          </a:xfrm>
          <a:prstGeom prst="bentConnector3">
            <a:avLst>
              <a:gd name="adj1" fmla="val 50000"/>
            </a:avLst>
          </a:prstGeom>
          <a:ln w="57150">
            <a:solidFill>
              <a:srgbClr val="9036F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圖形 43">
            <a:extLst>
              <a:ext uri="{FF2B5EF4-FFF2-40B4-BE49-F238E27FC236}">
                <a16:creationId xmlns:a16="http://schemas.microsoft.com/office/drawing/2014/main" id="{61886F1C-069A-BBD9-C508-C296E18E1C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589056" y="3506670"/>
            <a:ext cx="2088510" cy="1485289"/>
          </a:xfrm>
          <a:prstGeom prst="rect">
            <a:avLst/>
          </a:prstGeom>
        </p:spPr>
      </p:pic>
      <p:pic>
        <p:nvPicPr>
          <p:cNvPr id="46" name="圖形 45">
            <a:extLst>
              <a:ext uri="{FF2B5EF4-FFF2-40B4-BE49-F238E27FC236}">
                <a16:creationId xmlns:a16="http://schemas.microsoft.com/office/drawing/2014/main" id="{7C7F6161-99B1-AF7E-1570-CBE3215FCC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9285520" y="1829832"/>
            <a:ext cx="1997940" cy="2098150"/>
          </a:xfrm>
          <a:prstGeom prst="rect">
            <a:avLst/>
          </a:prstGeom>
        </p:spPr>
      </p:pic>
      <p:pic>
        <p:nvPicPr>
          <p:cNvPr id="47" name="圖形 46">
            <a:extLst>
              <a:ext uri="{FF2B5EF4-FFF2-40B4-BE49-F238E27FC236}">
                <a16:creationId xmlns:a16="http://schemas.microsoft.com/office/drawing/2014/main" id="{82F6C25C-D519-C25C-4911-2B7F28E2C2E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9346399" y="3834035"/>
            <a:ext cx="2376476" cy="2575864"/>
          </a:xfrm>
          <a:prstGeom prst="rect">
            <a:avLst/>
          </a:prstGeom>
        </p:spPr>
      </p:pic>
      <p:sp>
        <p:nvSpPr>
          <p:cNvPr id="28" name="矩形: 圓角 27">
            <a:extLst>
              <a:ext uri="{FF2B5EF4-FFF2-40B4-BE49-F238E27FC236}">
                <a16:creationId xmlns:a16="http://schemas.microsoft.com/office/drawing/2014/main" id="{973276F1-4685-2606-90CB-071A57264E28}"/>
              </a:ext>
            </a:extLst>
          </p:cNvPr>
          <p:cNvSpPr/>
          <p:nvPr/>
        </p:nvSpPr>
        <p:spPr>
          <a:xfrm>
            <a:off x="2897264" y="3974713"/>
            <a:ext cx="1473440" cy="508914"/>
          </a:xfrm>
          <a:prstGeom prst="roundRect">
            <a:avLst>
              <a:gd name="adj" fmla="val 17717"/>
            </a:avLst>
          </a:prstGeom>
          <a:solidFill>
            <a:schemeClr val="tx1"/>
          </a:solidFill>
          <a:ln w="25400">
            <a:gradFill>
              <a:gsLst>
                <a:gs pos="0">
                  <a:schemeClr val="accent5">
                    <a:lumMod val="20000"/>
                    <a:lumOff val="80000"/>
                  </a:schemeClr>
                </a:gs>
                <a:gs pos="100000">
                  <a:schemeClr val="accent5">
                    <a:lumMod val="75000"/>
                  </a:schemeClr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4472C4"/>
              </a:buClr>
              <a:buSzPct val="100000"/>
            </a:pPr>
            <a:r>
              <a:rPr lang="en-US" altLang="zh-TW" sz="2000" b="1">
                <a:solidFill>
                  <a:srgbClr val="99E0FD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100MbE</a:t>
            </a:r>
          </a:p>
        </p:txBody>
      </p:sp>
      <p:sp>
        <p:nvSpPr>
          <p:cNvPr id="29" name="矩形: 圓角 28">
            <a:extLst>
              <a:ext uri="{FF2B5EF4-FFF2-40B4-BE49-F238E27FC236}">
                <a16:creationId xmlns:a16="http://schemas.microsoft.com/office/drawing/2014/main" id="{D8CDA5D5-E8FF-8E3D-8D4C-D5CB1D872915}"/>
              </a:ext>
            </a:extLst>
          </p:cNvPr>
          <p:cNvSpPr/>
          <p:nvPr/>
        </p:nvSpPr>
        <p:spPr>
          <a:xfrm>
            <a:off x="7595705" y="2732812"/>
            <a:ext cx="1265738" cy="461813"/>
          </a:xfrm>
          <a:prstGeom prst="roundRect">
            <a:avLst>
              <a:gd name="adj" fmla="val 17717"/>
            </a:avLst>
          </a:prstGeom>
          <a:solidFill>
            <a:schemeClr val="tx1"/>
          </a:solidFill>
          <a:ln w="25400">
            <a:gradFill>
              <a:gsLst>
                <a:gs pos="0">
                  <a:schemeClr val="accent5">
                    <a:lumMod val="20000"/>
                    <a:lumOff val="80000"/>
                  </a:schemeClr>
                </a:gs>
                <a:gs pos="100000">
                  <a:schemeClr val="accent5">
                    <a:lumMod val="75000"/>
                  </a:schemeClr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4472C4"/>
              </a:buClr>
              <a:buSzPct val="100000"/>
            </a:pPr>
            <a:r>
              <a:rPr lang="en-US" altLang="zh-TW" sz="2000" b="1">
                <a:solidFill>
                  <a:srgbClr val="99E0FD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2.5GbE</a:t>
            </a:r>
          </a:p>
        </p:txBody>
      </p:sp>
      <p:sp>
        <p:nvSpPr>
          <p:cNvPr id="30" name="矩形: 圓角 29">
            <a:extLst>
              <a:ext uri="{FF2B5EF4-FFF2-40B4-BE49-F238E27FC236}">
                <a16:creationId xmlns:a16="http://schemas.microsoft.com/office/drawing/2014/main" id="{879CAEDD-1B3F-3AEC-E3FD-E29DC23F2BE0}"/>
              </a:ext>
            </a:extLst>
          </p:cNvPr>
          <p:cNvSpPr/>
          <p:nvPr/>
        </p:nvSpPr>
        <p:spPr>
          <a:xfrm>
            <a:off x="7595705" y="5222840"/>
            <a:ext cx="1265738" cy="461813"/>
          </a:xfrm>
          <a:prstGeom prst="roundRect">
            <a:avLst>
              <a:gd name="adj" fmla="val 17717"/>
            </a:avLst>
          </a:prstGeom>
          <a:solidFill>
            <a:schemeClr val="tx1"/>
          </a:solidFill>
          <a:ln w="25400">
            <a:gradFill>
              <a:gsLst>
                <a:gs pos="0">
                  <a:schemeClr val="accent5">
                    <a:lumMod val="20000"/>
                    <a:lumOff val="80000"/>
                  </a:schemeClr>
                </a:gs>
                <a:gs pos="100000">
                  <a:schemeClr val="accent5">
                    <a:lumMod val="75000"/>
                  </a:schemeClr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4472C4"/>
              </a:buClr>
              <a:buSzPct val="100000"/>
            </a:pPr>
            <a:r>
              <a:rPr lang="en-US" altLang="zh-TW" sz="2000" b="1">
                <a:solidFill>
                  <a:srgbClr val="99E0FD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1GbE</a:t>
            </a:r>
          </a:p>
        </p:txBody>
      </p:sp>
      <p:pic>
        <p:nvPicPr>
          <p:cNvPr id="17" name="圖片 16" descr="一張含有 文字, 電子用品 的圖片&#10;&#10;自動產生的描述">
            <a:extLst>
              <a:ext uri="{FF2B5EF4-FFF2-40B4-BE49-F238E27FC236}">
                <a16:creationId xmlns:a16="http://schemas.microsoft.com/office/drawing/2014/main" id="{33FE5949-4373-4FE7-0413-6ADABAC3A03A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6799" b="26578"/>
          <a:stretch/>
        </p:blipFill>
        <p:spPr>
          <a:xfrm>
            <a:off x="4575115" y="3506670"/>
            <a:ext cx="3454430" cy="100678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內容版面配置區 4">
            <a:extLst>
              <a:ext uri="{FF2B5EF4-FFF2-40B4-BE49-F238E27FC236}">
                <a16:creationId xmlns:a16="http://schemas.microsoft.com/office/drawing/2014/main" id="{3FE098F5-ADDF-A851-D551-099A549B11DB}"/>
              </a:ext>
            </a:extLst>
          </p:cNvPr>
          <p:cNvSpPr txBox="1">
            <a:spLocks/>
          </p:cNvSpPr>
          <p:nvPr/>
        </p:nvSpPr>
        <p:spPr>
          <a:xfrm>
            <a:off x="567190" y="1932680"/>
            <a:ext cx="6589100" cy="101645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 err="1"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既存のデバイスに</a:t>
            </a:r>
            <a:r>
              <a:rPr lang="en-US" sz="2000" dirty="0"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 1GbE </a:t>
            </a:r>
            <a:r>
              <a:rPr lang="en-US" sz="2000" dirty="0" err="1"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または</a:t>
            </a:r>
            <a:r>
              <a:rPr lang="en-US" sz="2000" dirty="0"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 100MbE </a:t>
            </a:r>
            <a:r>
              <a:rPr lang="en-US" sz="2000" dirty="0" err="1"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しかない場合でも、直接接続して問題なく使用できます</a:t>
            </a:r>
            <a:r>
              <a:rPr lang="en-US" sz="2000" dirty="0"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。</a:t>
            </a:r>
            <a:endParaRPr 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953051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內容版面配置區 3">
            <a:extLst>
              <a:ext uri="{FF2B5EF4-FFF2-40B4-BE49-F238E27FC236}">
                <a16:creationId xmlns:a16="http://schemas.microsoft.com/office/drawing/2014/main" id="{A339637A-C9EF-4239-B376-1276AAB3206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15068678"/>
              </p:ext>
            </p:extLst>
          </p:nvPr>
        </p:nvGraphicFramePr>
        <p:xfrm>
          <a:off x="881869" y="2106510"/>
          <a:ext cx="10040889" cy="4390087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5427616">
                  <a:extLst>
                    <a:ext uri="{9D8B030D-6E8A-4147-A177-3AD203B41FA5}">
                      <a16:colId xmlns:a16="http://schemas.microsoft.com/office/drawing/2014/main" val="2869850554"/>
                    </a:ext>
                  </a:extLst>
                </a:gridCol>
                <a:gridCol w="4613273">
                  <a:extLst>
                    <a:ext uri="{9D8B030D-6E8A-4147-A177-3AD203B41FA5}">
                      <a16:colId xmlns:a16="http://schemas.microsoft.com/office/drawing/2014/main" val="3050789555"/>
                    </a:ext>
                  </a:extLst>
                </a:gridCol>
              </a:tblGrid>
              <a:tr h="639517">
                <a:tc>
                  <a:txBody>
                    <a:bodyPr/>
                    <a:lstStyle/>
                    <a:p>
                      <a:pPr algn="ctr"/>
                      <a:endParaRPr lang="zh-TW" altLang="en-US" sz="1800">
                        <a:solidFill>
                          <a:schemeClr val="bg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>
                          <a:solidFill>
                            <a:schemeClr val="bg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QSW-M2106R-2S2T</a:t>
                      </a:r>
                      <a:endParaRPr lang="zh-TW" altLang="en-US" sz="1800">
                        <a:solidFill>
                          <a:schemeClr val="bg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6490919"/>
                  </a:ext>
                </a:extLst>
              </a:tr>
              <a:tr h="272126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Management</a:t>
                      </a:r>
                      <a:endParaRPr lang="zh-TW" altLang="en-US" sz="1400" b="1">
                        <a:latin typeface="Meiryo UI" panose="020B0604030504040204" pitchFamily="50" charset="-128"/>
                        <a:ea typeface="Meiryo UI" panose="020B0604030504040204" pitchFamily="50" charset="-128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kern="120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Layer</a:t>
                      </a:r>
                      <a:r>
                        <a:rPr lang="zh-TW" altLang="en-US" sz="1400" kern="120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 </a:t>
                      </a:r>
                      <a:r>
                        <a:rPr lang="en-US" altLang="zh-TW" sz="1400" kern="120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2 Web Managed switch</a:t>
                      </a:r>
                      <a:endParaRPr lang="en-US" altLang="zh-TW" sz="1400" kern="1200">
                        <a:solidFill>
                          <a:schemeClr val="dk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95937450"/>
                  </a:ext>
                </a:extLst>
              </a:tr>
              <a:tr h="272126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Number of Port</a:t>
                      </a:r>
                      <a:endParaRPr lang="zh-TW" altLang="en-US" sz="1400" b="1">
                        <a:latin typeface="Meiryo UI" panose="020B0604030504040204" pitchFamily="50" charset="-128"/>
                        <a:ea typeface="Meiryo UI" panose="020B0604030504040204" pitchFamily="50" charset="-128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10</a:t>
                      </a:r>
                      <a:endParaRPr lang="zh-TW" altLang="en-US" sz="1400">
                        <a:latin typeface="Meiryo UI" panose="020B0604030504040204" pitchFamily="50" charset="-128"/>
                        <a:ea typeface="Meiryo UI" panose="020B0604030504040204" pitchFamily="50" charset="-128"/>
                        <a:cs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55316791"/>
                  </a:ext>
                </a:extLst>
              </a:tr>
              <a:tr h="395142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2.5 </a:t>
                      </a:r>
                      <a:r>
                        <a:rPr lang="en-US" altLang="zh-TW" sz="1400" b="1" dirty="0" err="1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GbE</a:t>
                      </a:r>
                      <a:r>
                        <a:rPr lang="en-US" altLang="zh-TW" sz="1400" b="1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 RJ45</a:t>
                      </a:r>
                      <a:r>
                        <a:rPr lang="zh-TW" altLang="en-US" sz="1400" b="1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 </a:t>
                      </a:r>
                      <a:r>
                        <a:rPr lang="en-US" altLang="zh-TW" sz="1200" b="0" u="none" strike="noStrike" baseline="0" noProof="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(Support 2.5GbE/1GbE/100M</a:t>
                      </a:r>
                      <a:r>
                        <a:rPr lang="en-US" altLang="zh-TW" sz="1200" baseline="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)</a:t>
                      </a:r>
                      <a:endParaRPr lang="zh-TW" altLang="en-US" sz="1200" b="1" dirty="0">
                        <a:latin typeface="Meiryo UI" panose="020B0604030504040204" pitchFamily="50" charset="-128"/>
                        <a:ea typeface="Meiryo UI" panose="020B0604030504040204" pitchFamily="50" charset="-128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6</a:t>
                      </a:r>
                      <a:endParaRPr lang="zh-TW" altLang="en-US" sz="1400">
                        <a:latin typeface="Meiryo UI" panose="020B0604030504040204" pitchFamily="50" charset="-128"/>
                        <a:ea typeface="Meiryo UI" panose="020B0604030504040204" pitchFamily="50" charset="-128"/>
                        <a:cs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52571735"/>
                  </a:ext>
                </a:extLst>
              </a:tr>
              <a:tr h="492064">
                <a:tc>
                  <a:txBody>
                    <a:bodyPr/>
                    <a:lstStyle/>
                    <a:p>
                      <a:pPr marL="0" algn="ctr" defTabSz="914377" rtl="0" eaLnBrk="1" latinLnBrk="0" hangingPunct="1"/>
                      <a:r>
                        <a:rPr lang="en-US" altLang="zh-TW" sz="1400" b="1" kern="120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10 GbE RJ45</a:t>
                      </a:r>
                      <a:r>
                        <a:rPr lang="zh-TW" altLang="en-US" sz="1400" b="1" kern="120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 </a:t>
                      </a:r>
                      <a:r>
                        <a:rPr lang="en-US" altLang="zh-TW" sz="1200" b="0" u="none" strike="noStrike" kern="1200" baseline="0" noProof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(Support 10GbE/5GbE/2.5GbE/1GbE/100M</a:t>
                      </a:r>
                      <a:r>
                        <a:rPr lang="en-US" altLang="zh-TW" sz="1200" b="0" u="none" strike="noStrike" kern="1200" baseline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)</a:t>
                      </a:r>
                      <a:endParaRPr lang="zh-TW" altLang="en-US" sz="1200" b="0" i="0" u="none" strike="noStrike" kern="1200" baseline="0">
                        <a:solidFill>
                          <a:schemeClr val="dk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2</a:t>
                      </a:r>
                      <a:endParaRPr lang="zh-TW" altLang="en-US" sz="1400">
                        <a:latin typeface="Meiryo UI" panose="020B0604030504040204" pitchFamily="50" charset="-128"/>
                        <a:ea typeface="Meiryo UI" panose="020B0604030504040204" pitchFamily="50" charset="-128"/>
                        <a:cs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89695510"/>
                  </a:ext>
                </a:extLst>
              </a:tr>
              <a:tr h="424964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10 GbE SFP+</a:t>
                      </a:r>
                      <a:r>
                        <a:rPr lang="zh-TW" altLang="en-US" sz="1400" b="1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 </a:t>
                      </a:r>
                      <a:r>
                        <a:rPr lang="en-US" altLang="zh-TW" sz="1400" b="0" u="none" strike="noStrike" baseline="0" noProof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(Support 10GbE/1GbE</a:t>
                      </a:r>
                      <a:r>
                        <a:rPr lang="en-US" altLang="zh-TW" sz="1400" baseline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)</a:t>
                      </a:r>
                      <a:endParaRPr lang="zh-TW" altLang="en-US" sz="1400" b="1">
                        <a:latin typeface="Meiryo UI" panose="020B0604030504040204" pitchFamily="50" charset="-128"/>
                        <a:ea typeface="Meiryo UI" panose="020B0604030504040204" pitchFamily="50" charset="-128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2</a:t>
                      </a:r>
                      <a:endParaRPr lang="zh-TW" altLang="en-US" sz="1400">
                        <a:latin typeface="Meiryo UI" panose="020B0604030504040204" pitchFamily="50" charset="-128"/>
                        <a:ea typeface="Meiryo UI" panose="020B0604030504040204" pitchFamily="50" charset="-128"/>
                        <a:cs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97481674"/>
                  </a:ext>
                </a:extLst>
              </a:tr>
              <a:tr h="246032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Switch bandwidth</a:t>
                      </a:r>
                      <a:endParaRPr lang="zh-TW" altLang="en-US" sz="1400" b="1">
                        <a:latin typeface="Meiryo UI" panose="020B0604030504040204" pitchFamily="50" charset="-128"/>
                        <a:ea typeface="Meiryo UI" panose="020B0604030504040204" pitchFamily="50" charset="-128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110Gbps</a:t>
                      </a:r>
                      <a:endParaRPr lang="zh-TW" altLang="en-US" sz="1400">
                        <a:latin typeface="Meiryo UI" panose="020B0604030504040204" pitchFamily="50" charset="-128"/>
                        <a:ea typeface="Meiryo UI" panose="020B0604030504040204" pitchFamily="50" charset="-128"/>
                        <a:cs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97491818"/>
                  </a:ext>
                </a:extLst>
              </a:tr>
              <a:tr h="246032"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n-US" sz="1400" b="1" kern="120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Packet buffer size​</a:t>
                      </a:r>
                      <a:endParaRPr lang="en-US" sz="1400" b="1" kern="1200">
                        <a:solidFill>
                          <a:schemeClr val="dk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Arial"/>
                      </a:endParaRPr>
                    </a:p>
                  </a:txBody>
                  <a:tcPr marL="8467" marR="8467" marT="8467" marB="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40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12Mbit</a:t>
                      </a:r>
                      <a:endParaRPr lang="en-US" altLang="zh-TW" sz="1400">
                        <a:latin typeface="Meiryo UI" panose="020B0604030504040204" pitchFamily="50" charset="-128"/>
                        <a:ea typeface="Meiryo UI" panose="020B0604030504040204" pitchFamily="50" charset="-128"/>
                        <a:cs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9049681"/>
                  </a:ext>
                </a:extLst>
              </a:tr>
              <a:tr h="246032"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n-US" sz="1400" b="1" kern="120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Jumbo Frame​</a:t>
                      </a:r>
                      <a:endParaRPr lang="en-US" sz="1400" b="1" kern="1200">
                        <a:solidFill>
                          <a:schemeClr val="dk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Arial"/>
                      </a:endParaRPr>
                    </a:p>
                  </a:txBody>
                  <a:tcPr marL="8467" marR="8467" marT="8467" marB="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400" kern="120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9Kbytes</a:t>
                      </a:r>
                      <a:endParaRPr lang="en-US" altLang="zh-TW" sz="1400">
                        <a:latin typeface="Meiryo UI" panose="020B0604030504040204" pitchFamily="50" charset="-128"/>
                        <a:ea typeface="Meiryo UI" panose="020B0604030504040204" pitchFamily="50" charset="-128"/>
                        <a:cs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7478717"/>
                  </a:ext>
                </a:extLst>
              </a:tr>
              <a:tr h="246032"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n-US" sz="1400" b="1" kern="120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MAC table</a:t>
                      </a:r>
                      <a:endParaRPr lang="en-US" sz="1400" b="1" kern="1200">
                        <a:solidFill>
                          <a:schemeClr val="dk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Arial"/>
                      </a:endParaRPr>
                    </a:p>
                  </a:txBody>
                  <a:tcPr marL="8467" marR="8467" marT="8467" marB="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40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16K</a:t>
                      </a:r>
                      <a:endParaRPr lang="en-US" altLang="zh-TW" sz="1400">
                        <a:latin typeface="Meiryo UI" panose="020B0604030504040204" pitchFamily="50" charset="-128"/>
                        <a:ea typeface="Meiryo UI" panose="020B0604030504040204" pitchFamily="50" charset="-128"/>
                        <a:cs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47590737"/>
                  </a:ext>
                </a:extLst>
              </a:tr>
              <a:tr h="246032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400" b="1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Fan design</a:t>
                      </a:r>
                      <a:endParaRPr lang="en-US" altLang="zh-TW" sz="1400" b="1">
                        <a:latin typeface="Meiryo UI" panose="020B0604030504040204" pitchFamily="50" charset="-128"/>
                        <a:ea typeface="Meiryo UI" panose="020B0604030504040204" pitchFamily="50" charset="-128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With fan</a:t>
                      </a:r>
                      <a:endParaRPr lang="en-US" altLang="zh-TW" sz="1400">
                        <a:latin typeface="Meiryo UI" panose="020B0604030504040204" pitchFamily="50" charset="-128"/>
                        <a:ea typeface="Meiryo UI" panose="020B0604030504040204" pitchFamily="50" charset="-128"/>
                        <a:cs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04381929"/>
                  </a:ext>
                </a:extLst>
              </a:tr>
              <a:tr h="246032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400" b="1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Form factor</a:t>
                      </a:r>
                      <a:endParaRPr lang="en-US" altLang="zh-TW" sz="1400" b="1">
                        <a:latin typeface="Meiryo UI" panose="020B0604030504040204" pitchFamily="50" charset="-128"/>
                        <a:ea typeface="Meiryo UI" panose="020B0604030504040204" pitchFamily="50" charset="-128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4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Half-rackmount</a:t>
                      </a:r>
                      <a:endParaRPr lang="en-US" altLang="zh-TW" sz="1400" dirty="0">
                        <a:latin typeface="Meiryo UI" panose="020B0604030504040204" pitchFamily="50" charset="-128"/>
                        <a:ea typeface="Meiryo UI" panose="020B0604030504040204" pitchFamily="50" charset="-128"/>
                        <a:cs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73751237"/>
                  </a:ext>
                </a:extLst>
              </a:tr>
            </a:tbl>
          </a:graphicData>
        </a:graphic>
      </p:graphicFrame>
      <p:sp>
        <p:nvSpPr>
          <p:cNvPr id="3" name="標題 2">
            <a:extLst>
              <a:ext uri="{FF2B5EF4-FFF2-40B4-BE49-F238E27FC236}">
                <a16:creationId xmlns:a16="http://schemas.microsoft.com/office/drawing/2014/main" id="{F681F51A-CBCB-1207-754C-5375FEA771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Meiryo UI"/>
                <a:ea typeface="微軟正黑體"/>
              </a:rPr>
              <a:t>QSW-M2106R-2S2T </a:t>
            </a:r>
            <a:r>
              <a:rPr lang="en-US" altLang="zh-TW" dirty="0" err="1">
                <a:latin typeface="Meiryo UI"/>
                <a:ea typeface="微軟正黑體"/>
              </a:rPr>
              <a:t>仕様</a:t>
            </a:r>
            <a:endParaRPr lang="zh-TW" altLang="en-US" dirty="0" err="1">
              <a:latin typeface="Meiryo UI"/>
              <a:ea typeface="微軟正黑體"/>
            </a:endParaRPr>
          </a:p>
        </p:txBody>
      </p:sp>
      <p:pic>
        <p:nvPicPr>
          <p:cNvPr id="12" name="圖片 11" descr="一張含有 文字, 電子用品 的圖片&#10;&#10;自動產生的描述">
            <a:extLst>
              <a:ext uri="{FF2B5EF4-FFF2-40B4-BE49-F238E27FC236}">
                <a16:creationId xmlns:a16="http://schemas.microsoft.com/office/drawing/2014/main" id="{B743FACB-58EA-A8E3-70AA-A096E54505B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6799" b="26578"/>
          <a:stretch/>
        </p:blipFill>
        <p:spPr>
          <a:xfrm>
            <a:off x="1687892" y="1383861"/>
            <a:ext cx="4130604" cy="120384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020643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訂 1">
      <a:majorFont>
        <a:latin typeface="Arial"/>
        <a:ea typeface="微軟正黑體"/>
        <a:cs typeface=""/>
      </a:majorFont>
      <a:minorFont>
        <a:latin typeface="Arial"/>
        <a:ea typeface="微軟正黑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1356</Words>
  <Application>Microsoft Office PowerPoint</Application>
  <PresentationFormat>Widescreen</PresentationFormat>
  <Paragraphs>344</Paragraphs>
  <Slides>29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9" baseType="lpstr">
      <vt:lpstr>Arial,Sans-Serif</vt:lpstr>
      <vt:lpstr>Meiryo UI</vt:lpstr>
      <vt:lpstr>微軟正黑體</vt:lpstr>
      <vt:lpstr>新細明體</vt:lpstr>
      <vt:lpstr>Arial</vt:lpstr>
      <vt:lpstr>Calibri</vt:lpstr>
      <vt:lpstr>Corbel</vt:lpstr>
      <vt:lpstr>Segoe UI</vt:lpstr>
      <vt:lpstr>Wingdings</vt:lpstr>
      <vt:lpstr>Office 佈景主題</vt:lpstr>
      <vt:lpstr>PowerPoint Presentation</vt:lpstr>
      <vt:lpstr>データサイズの増加と成長するWiFi速度</vt:lpstr>
      <vt:lpstr>どのくらい待ち時間の違いがありますか？</vt:lpstr>
      <vt:lpstr>すべての機器で10GbE スイッチが必要ですか?</vt:lpstr>
      <vt:lpstr>今は1GbEで十分ですが、将来的にはどうでしょうか？</vt:lpstr>
      <vt:lpstr>スイッチがネットワークのボトルネックになってはいけません</vt:lpstr>
      <vt:lpstr>2.5GbEは今お使いのCat5eケーブルで使用できます</vt:lpstr>
      <vt:lpstr>現在お使いのデバイスは接続できますか？</vt:lpstr>
      <vt:lpstr>QSW-M2106R-2S2T 仕様</vt:lpstr>
      <vt:lpstr>QSW-M2106R-2S2T インターフェース</vt:lpstr>
      <vt:lpstr>ハーフラックマウント設計</vt:lpstr>
      <vt:lpstr>QSW-M2106R-2S2T ソフトウェアの特徴</vt:lpstr>
      <vt:lpstr>視認性の良いGUI</vt:lpstr>
      <vt:lpstr>オフィスネットワークをエリア別に分割可能</vt:lpstr>
      <vt:lpstr>複数のネットワークケーブルでネットワークを高速化</vt:lpstr>
      <vt:lpstr>専用デバイスに特化したストリーミング配信</vt:lpstr>
      <vt:lpstr>常に最適なルーティングを探しています</vt:lpstr>
      <vt:lpstr>ファームウェアバージョンライブチェック</vt:lpstr>
      <vt:lpstr>QSW-M2106 その他の特徴</vt:lpstr>
      <vt:lpstr>QNAP は 10GbE/2.5GbE トータルソリューションを提供し、 ネットワークを解放します</vt:lpstr>
      <vt:lpstr>QNAP 2.5GbE アンマネージドスイッチ</vt:lpstr>
      <vt:lpstr>QNAP 2.5GbE マネージド スイッチ</vt:lpstr>
      <vt:lpstr>より多くの電力と10GbEが必要な場合</vt:lpstr>
      <vt:lpstr>2.5GbEを搭載したタワー型 NAS</vt:lpstr>
      <vt:lpstr>10GbE を搭載したタワー型 NAS</vt:lpstr>
      <vt:lpstr>2.5/5/10GbE を搭載した ラックマウント ネットワーク NAS </vt:lpstr>
      <vt:lpstr>ネットワーク拡張:  豊富な PCIe ネットワーク拡張カード</vt:lpstr>
      <vt:lpstr>ネットワーク拡張：ハンドキャリーアダプター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2022-12-10T01:54:59Z</dcterms:created>
  <dcterms:modified xsi:type="dcterms:W3CDTF">2022-12-10T01:55:13Z</dcterms:modified>
</cp:coreProperties>
</file>