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Lst>
  <p:notesMasterIdLst>
    <p:notesMasterId r:id="rId62"/>
  </p:notesMasterIdLst>
  <p:handoutMasterIdLst>
    <p:handoutMasterId r:id="rId63"/>
  </p:handoutMasterIdLst>
  <p:sldIdLst>
    <p:sldId id="270" r:id="rId3"/>
    <p:sldId id="293" r:id="rId4"/>
    <p:sldId id="3629" r:id="rId5"/>
    <p:sldId id="530" r:id="rId6"/>
    <p:sldId id="3630" r:id="rId7"/>
    <p:sldId id="314" r:id="rId8"/>
    <p:sldId id="306" r:id="rId9"/>
    <p:sldId id="3619" r:id="rId10"/>
    <p:sldId id="3620" r:id="rId11"/>
    <p:sldId id="3625" r:id="rId12"/>
    <p:sldId id="3621" r:id="rId13"/>
    <p:sldId id="3622" r:id="rId14"/>
    <p:sldId id="3573" r:id="rId15"/>
    <p:sldId id="3626" r:id="rId16"/>
    <p:sldId id="3627" r:id="rId17"/>
    <p:sldId id="3628" r:id="rId18"/>
    <p:sldId id="3631" r:id="rId19"/>
    <p:sldId id="300" r:id="rId20"/>
    <p:sldId id="1453" r:id="rId21"/>
    <p:sldId id="3615" r:id="rId22"/>
    <p:sldId id="3588" r:id="rId23"/>
    <p:sldId id="3651" r:id="rId24"/>
    <p:sldId id="3652" r:id="rId25"/>
    <p:sldId id="3653" r:id="rId26"/>
    <p:sldId id="3611" r:id="rId27"/>
    <p:sldId id="424" r:id="rId28"/>
    <p:sldId id="3606" r:id="rId29"/>
    <p:sldId id="277" r:id="rId30"/>
    <p:sldId id="3574" r:id="rId31"/>
    <p:sldId id="302" r:id="rId32"/>
    <p:sldId id="1418" r:id="rId33"/>
    <p:sldId id="1445" r:id="rId34"/>
    <p:sldId id="3581" r:id="rId35"/>
    <p:sldId id="3592" r:id="rId36"/>
    <p:sldId id="3595" r:id="rId37"/>
    <p:sldId id="3632" r:id="rId38"/>
    <p:sldId id="3648" r:id="rId39"/>
    <p:sldId id="3633" r:id="rId40"/>
    <p:sldId id="3634" r:id="rId41"/>
    <p:sldId id="3635" r:id="rId42"/>
    <p:sldId id="3636" r:id="rId43"/>
    <p:sldId id="3637" r:id="rId44"/>
    <p:sldId id="3638" r:id="rId45"/>
    <p:sldId id="3639" r:id="rId46"/>
    <p:sldId id="3640" r:id="rId47"/>
    <p:sldId id="3649" r:id="rId48"/>
    <p:sldId id="3650" r:id="rId49"/>
    <p:sldId id="3641" r:id="rId50"/>
    <p:sldId id="3642" r:id="rId51"/>
    <p:sldId id="3643" r:id="rId52"/>
    <p:sldId id="3644" r:id="rId53"/>
    <p:sldId id="3645" r:id="rId54"/>
    <p:sldId id="3646" r:id="rId55"/>
    <p:sldId id="3647" r:id="rId56"/>
    <p:sldId id="3654" r:id="rId57"/>
    <p:sldId id="3655" r:id="rId58"/>
    <p:sldId id="3656" r:id="rId59"/>
    <p:sldId id="3604" r:id="rId60"/>
    <p:sldId id="304" r:id="rId61"/>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939"/>
    <a:srgbClr val="FB8605"/>
    <a:srgbClr val="FFFFFF"/>
    <a:srgbClr val="F34F21"/>
    <a:srgbClr val="2A98EA"/>
    <a:srgbClr val="30323E"/>
    <a:srgbClr val="88F2DC"/>
    <a:srgbClr val="A2282A"/>
    <a:srgbClr val="05070B"/>
    <a:srgbClr val="100F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18"/>
    <p:restoredTop sz="94727"/>
  </p:normalViewPr>
  <p:slideViewPr>
    <p:cSldViewPr snapToGrid="0">
      <p:cViewPr varScale="1">
        <p:scale>
          <a:sx n="172" d="100"/>
          <a:sy n="172" d="100"/>
        </p:scale>
        <p:origin x="2040"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68"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as Lin 林彥呈" userId="8b9713a5-baf6-45c8-a2bd-a0ea37d0697d" providerId="ADAL" clId="{7C8DE32A-56EF-4B58-A733-BA7E201FF752}"/>
    <pc:docChg chg="undo custSel modSld modMainMaster">
      <pc:chgData name="Lucas Lin 林彥呈" userId="8b9713a5-baf6-45c8-a2bd-a0ea37d0697d" providerId="ADAL" clId="{7C8DE32A-56EF-4B58-A733-BA7E201FF752}" dt="2022-08-26T06:55:57.149" v="9609"/>
      <pc:docMkLst>
        <pc:docMk/>
      </pc:docMkLst>
      <pc:sldChg chg="modSp mod modTransition">
        <pc:chgData name="Lucas Lin 林彥呈" userId="8b9713a5-baf6-45c8-a2bd-a0ea37d0697d" providerId="ADAL" clId="{7C8DE32A-56EF-4B58-A733-BA7E201FF752}" dt="2022-08-26T03:01:46.615" v="9573" actId="14826"/>
        <pc:sldMkLst>
          <pc:docMk/>
          <pc:sldMk cId="2396596706" sldId="270"/>
        </pc:sldMkLst>
        <pc:picChg chg="mod modVis">
          <ac:chgData name="Lucas Lin 林彥呈" userId="8b9713a5-baf6-45c8-a2bd-a0ea37d0697d" providerId="ADAL" clId="{7C8DE32A-56EF-4B58-A733-BA7E201FF752}" dt="2022-08-26T03:01:46.615" v="9573" actId="14826"/>
          <ac:picMkLst>
            <pc:docMk/>
            <pc:sldMk cId="2396596706" sldId="270"/>
            <ac:picMk id="3" creationId="{32FA0717-8803-1B1D-8B2E-C054209D875C}"/>
          </ac:picMkLst>
        </pc:picChg>
      </pc:sldChg>
      <pc:sldChg chg="modSp mod modTransition">
        <pc:chgData name="Lucas Lin 林彥呈" userId="8b9713a5-baf6-45c8-a2bd-a0ea37d0697d" providerId="ADAL" clId="{7C8DE32A-56EF-4B58-A733-BA7E201FF752}" dt="2022-08-16T05:34:26.277" v="9486"/>
        <pc:sldMkLst>
          <pc:docMk/>
          <pc:sldMk cId="3852945130" sldId="277"/>
        </pc:sldMkLst>
        <pc:spChg chg="mod">
          <ac:chgData name="Lucas Lin 林彥呈" userId="8b9713a5-baf6-45c8-a2bd-a0ea37d0697d" providerId="ADAL" clId="{7C8DE32A-56EF-4B58-A733-BA7E201FF752}" dt="2022-08-16T02:53:32.211" v="6141" actId="947"/>
          <ac:spMkLst>
            <pc:docMk/>
            <pc:sldMk cId="3852945130" sldId="277"/>
            <ac:spMk id="2" creationId="{DD5228D1-275A-EA73-F75F-DA7B2DBD7C5D}"/>
          </ac:spMkLst>
        </pc:spChg>
        <pc:spChg chg="mod">
          <ac:chgData name="Lucas Lin 林彥呈" userId="8b9713a5-baf6-45c8-a2bd-a0ea37d0697d" providerId="ADAL" clId="{7C8DE32A-56EF-4B58-A733-BA7E201FF752}" dt="2022-08-16T02:53:32.172" v="6122" actId="947"/>
          <ac:spMkLst>
            <pc:docMk/>
            <pc:sldMk cId="3852945130" sldId="277"/>
            <ac:spMk id="5" creationId="{6CCEDFDF-C8CE-0446-BBA8-91BBC598F1A8}"/>
          </ac:spMkLst>
        </pc:spChg>
        <pc:spChg chg="mod">
          <ac:chgData name="Lucas Lin 林彥呈" userId="8b9713a5-baf6-45c8-a2bd-a0ea37d0697d" providerId="ADAL" clId="{7C8DE32A-56EF-4B58-A733-BA7E201FF752}" dt="2022-08-16T02:53:32.221" v="6149" actId="947"/>
          <ac:spMkLst>
            <pc:docMk/>
            <pc:sldMk cId="3852945130" sldId="277"/>
            <ac:spMk id="9" creationId="{B716CB79-51A2-3E46-8A7C-D6566A498E0E}"/>
          </ac:spMkLst>
        </pc:spChg>
        <pc:spChg chg="mod">
          <ac:chgData name="Lucas Lin 林彥呈" userId="8b9713a5-baf6-45c8-a2bd-a0ea37d0697d" providerId="ADAL" clId="{7C8DE32A-56EF-4B58-A733-BA7E201FF752}" dt="2022-08-16T02:53:32.214" v="6144" actId="947"/>
          <ac:spMkLst>
            <pc:docMk/>
            <pc:sldMk cId="3852945130" sldId="277"/>
            <ac:spMk id="10" creationId="{A8CA964A-87A5-8E4E-88C1-64F0A8662214}"/>
          </ac:spMkLst>
        </pc:spChg>
        <pc:spChg chg="mod">
          <ac:chgData name="Lucas Lin 林彥呈" userId="8b9713a5-baf6-45c8-a2bd-a0ea37d0697d" providerId="ADAL" clId="{7C8DE32A-56EF-4B58-A733-BA7E201FF752}" dt="2022-08-16T02:53:32.223" v="6150" actId="947"/>
          <ac:spMkLst>
            <pc:docMk/>
            <pc:sldMk cId="3852945130" sldId="277"/>
            <ac:spMk id="11" creationId="{EF41CFEB-B697-FB45-B4B8-0A1949C073D9}"/>
          </ac:spMkLst>
        </pc:spChg>
        <pc:spChg chg="mod">
          <ac:chgData name="Lucas Lin 林彥呈" userId="8b9713a5-baf6-45c8-a2bd-a0ea37d0697d" providerId="ADAL" clId="{7C8DE32A-56EF-4B58-A733-BA7E201FF752}" dt="2022-08-16T02:53:32.215" v="6145" actId="947"/>
          <ac:spMkLst>
            <pc:docMk/>
            <pc:sldMk cId="3852945130" sldId="277"/>
            <ac:spMk id="12" creationId="{25ADD1E1-E020-1C43-AF28-AA9B72A2F5FC}"/>
          </ac:spMkLst>
        </pc:spChg>
        <pc:spChg chg="mod">
          <ac:chgData name="Lucas Lin 林彥呈" userId="8b9713a5-baf6-45c8-a2bd-a0ea37d0697d" providerId="ADAL" clId="{7C8DE32A-56EF-4B58-A733-BA7E201FF752}" dt="2022-08-16T02:53:32.204" v="6139" actId="947"/>
          <ac:spMkLst>
            <pc:docMk/>
            <pc:sldMk cId="3852945130" sldId="277"/>
            <ac:spMk id="13" creationId="{E0D5AD51-8A88-024A-ACB3-B97F81BF09B3}"/>
          </ac:spMkLst>
        </pc:spChg>
        <pc:spChg chg="mod">
          <ac:chgData name="Lucas Lin 林彥呈" userId="8b9713a5-baf6-45c8-a2bd-a0ea37d0697d" providerId="ADAL" clId="{7C8DE32A-56EF-4B58-A733-BA7E201FF752}" dt="2022-08-16T02:53:32.120" v="6114" actId="947"/>
          <ac:spMkLst>
            <pc:docMk/>
            <pc:sldMk cId="3852945130" sldId="277"/>
            <ac:spMk id="14" creationId="{76F96C76-9CAA-F849-914A-1823BE5595E0}"/>
          </ac:spMkLst>
        </pc:spChg>
        <pc:spChg chg="mod">
          <ac:chgData name="Lucas Lin 林彥呈" userId="8b9713a5-baf6-45c8-a2bd-a0ea37d0697d" providerId="ADAL" clId="{7C8DE32A-56EF-4B58-A733-BA7E201FF752}" dt="2022-08-16T02:53:32.221" v="6148" actId="947"/>
          <ac:spMkLst>
            <pc:docMk/>
            <pc:sldMk cId="3852945130" sldId="277"/>
            <ac:spMk id="18" creationId="{37B9C6FA-875F-8245-B486-2EBF32389D33}"/>
          </ac:spMkLst>
        </pc:spChg>
        <pc:spChg chg="mod">
          <ac:chgData name="Lucas Lin 林彥呈" userId="8b9713a5-baf6-45c8-a2bd-a0ea37d0697d" providerId="ADAL" clId="{7C8DE32A-56EF-4B58-A733-BA7E201FF752}" dt="2022-08-16T02:53:32.211" v="6142" actId="947"/>
          <ac:spMkLst>
            <pc:docMk/>
            <pc:sldMk cId="3852945130" sldId="277"/>
            <ac:spMk id="20" creationId="{E825E853-CFA5-4FBA-8EC7-58179E950E8A}"/>
          </ac:spMkLst>
        </pc:spChg>
        <pc:picChg chg="mod">
          <ac:chgData name="Lucas Lin 林彥呈" userId="8b9713a5-baf6-45c8-a2bd-a0ea37d0697d" providerId="ADAL" clId="{7C8DE32A-56EF-4B58-A733-BA7E201FF752}" dt="2022-08-16T02:50:05.293" v="4471" actId="14100"/>
          <ac:picMkLst>
            <pc:docMk/>
            <pc:sldMk cId="3852945130" sldId="277"/>
            <ac:picMk id="15" creationId="{7AD86B00-9601-DB4B-AEFA-18833EE3C320}"/>
          </ac:picMkLst>
        </pc:picChg>
        <pc:picChg chg="mod">
          <ac:chgData name="Lucas Lin 林彥呈" userId="8b9713a5-baf6-45c8-a2bd-a0ea37d0697d" providerId="ADAL" clId="{7C8DE32A-56EF-4B58-A733-BA7E201FF752}" dt="2022-08-16T02:50:02.070" v="4470" actId="1076"/>
          <ac:picMkLst>
            <pc:docMk/>
            <pc:sldMk cId="3852945130" sldId="277"/>
            <ac:picMk id="17" creationId="{EE447FF5-E068-4D7B-750C-00D52CA67DE7}"/>
          </ac:picMkLst>
        </pc:picChg>
        <pc:cxnChg chg="mod">
          <ac:chgData name="Lucas Lin 林彥呈" userId="8b9713a5-baf6-45c8-a2bd-a0ea37d0697d" providerId="ADAL" clId="{7C8DE32A-56EF-4B58-A733-BA7E201FF752}" dt="2022-08-16T02:50:02.070" v="4470" actId="1076"/>
          <ac:cxnSpMkLst>
            <pc:docMk/>
            <pc:sldMk cId="3852945130" sldId="277"/>
            <ac:cxnSpMk id="8" creationId="{4CC1A21C-C19F-154A-8987-C4B6CB68C8AF}"/>
          </ac:cxnSpMkLst>
        </pc:cxnChg>
      </pc:sldChg>
      <pc:sldChg chg="modSp mod modTransition">
        <pc:chgData name="Lucas Lin 林彥呈" userId="8b9713a5-baf6-45c8-a2bd-a0ea37d0697d" providerId="ADAL" clId="{7C8DE32A-56EF-4B58-A733-BA7E201FF752}" dt="2022-08-16T05:56:48.942" v="9534" actId="404"/>
        <pc:sldMkLst>
          <pc:docMk/>
          <pc:sldMk cId="3334673359" sldId="293"/>
        </pc:sldMkLst>
        <pc:spChg chg="mod">
          <ac:chgData name="Lucas Lin 林彥呈" userId="8b9713a5-baf6-45c8-a2bd-a0ea37d0697d" providerId="ADAL" clId="{7C8DE32A-56EF-4B58-A733-BA7E201FF752}" dt="2022-08-16T05:56:36.607" v="9532" actId="14100"/>
          <ac:spMkLst>
            <pc:docMk/>
            <pc:sldMk cId="3334673359" sldId="293"/>
            <ac:spMk id="5" creationId="{97FDE015-D656-9255-2B87-FC2BA3728598}"/>
          </ac:spMkLst>
        </pc:spChg>
        <pc:spChg chg="mod">
          <ac:chgData name="Lucas Lin 林彥呈" userId="8b9713a5-baf6-45c8-a2bd-a0ea37d0697d" providerId="ADAL" clId="{7C8DE32A-56EF-4B58-A733-BA7E201FF752}" dt="2022-08-16T05:56:12.617" v="9528" actId="14100"/>
          <ac:spMkLst>
            <pc:docMk/>
            <pc:sldMk cId="3334673359" sldId="293"/>
            <ac:spMk id="7" creationId="{E44CC1F4-4AED-6181-BE6E-17E4318D1A97}"/>
          </ac:spMkLst>
        </pc:spChg>
        <pc:spChg chg="mod">
          <ac:chgData name="Lucas Lin 林彥呈" userId="8b9713a5-baf6-45c8-a2bd-a0ea37d0697d" providerId="ADAL" clId="{7C8DE32A-56EF-4B58-A733-BA7E201FF752}" dt="2022-08-16T05:56:23.213" v="9529" actId="1076"/>
          <ac:spMkLst>
            <pc:docMk/>
            <pc:sldMk cId="3334673359" sldId="293"/>
            <ac:spMk id="8" creationId="{3447EDED-D38D-7A28-B241-B9D035BF54BC}"/>
          </ac:spMkLst>
        </pc:spChg>
        <pc:spChg chg="mod">
          <ac:chgData name="Lucas Lin 林彥呈" userId="8b9713a5-baf6-45c8-a2bd-a0ea37d0697d" providerId="ADAL" clId="{7C8DE32A-56EF-4B58-A733-BA7E201FF752}" dt="2022-08-16T05:56:12.617" v="9528" actId="14100"/>
          <ac:spMkLst>
            <pc:docMk/>
            <pc:sldMk cId="3334673359" sldId="293"/>
            <ac:spMk id="11" creationId="{19462F9D-9B89-7A04-938C-48BC3F471D54}"/>
          </ac:spMkLst>
        </pc:spChg>
        <pc:spChg chg="mod">
          <ac:chgData name="Lucas Lin 林彥呈" userId="8b9713a5-baf6-45c8-a2bd-a0ea37d0697d" providerId="ADAL" clId="{7C8DE32A-56EF-4B58-A733-BA7E201FF752}" dt="2022-08-16T05:56:33.737" v="9531" actId="14100"/>
          <ac:spMkLst>
            <pc:docMk/>
            <pc:sldMk cId="3334673359" sldId="293"/>
            <ac:spMk id="12" creationId="{5810FA17-0C60-46AD-A6DB-30C94646486B}"/>
          </ac:spMkLst>
        </pc:spChg>
        <pc:spChg chg="mod">
          <ac:chgData name="Lucas Lin 林彥呈" userId="8b9713a5-baf6-45c8-a2bd-a0ea37d0697d" providerId="ADAL" clId="{7C8DE32A-56EF-4B58-A733-BA7E201FF752}" dt="2022-08-16T02:53:28.892" v="4531" actId="947"/>
          <ac:spMkLst>
            <pc:docMk/>
            <pc:sldMk cId="3334673359" sldId="293"/>
            <ac:spMk id="13" creationId="{C705055B-D1A6-3419-85A1-398D293B5B27}"/>
          </ac:spMkLst>
        </pc:spChg>
        <pc:spChg chg="mod">
          <ac:chgData name="Lucas Lin 林彥呈" userId="8b9713a5-baf6-45c8-a2bd-a0ea37d0697d" providerId="ADAL" clId="{7C8DE32A-56EF-4B58-A733-BA7E201FF752}" dt="2022-08-16T02:53:28.892" v="4532" actId="947"/>
          <ac:spMkLst>
            <pc:docMk/>
            <pc:sldMk cId="3334673359" sldId="293"/>
            <ac:spMk id="15" creationId="{5852BDE2-7E14-72BB-DADF-44D87E2948EB}"/>
          </ac:spMkLst>
        </pc:spChg>
        <pc:spChg chg="mod">
          <ac:chgData name="Lucas Lin 林彥呈" userId="8b9713a5-baf6-45c8-a2bd-a0ea37d0697d" providerId="ADAL" clId="{7C8DE32A-56EF-4B58-A733-BA7E201FF752}" dt="2022-08-16T02:53:28.897" v="4538" actId="947"/>
          <ac:spMkLst>
            <pc:docMk/>
            <pc:sldMk cId="3334673359" sldId="293"/>
            <ac:spMk id="16" creationId="{F6E258DD-EECE-AE0F-AB49-A68E48304068}"/>
          </ac:spMkLst>
        </pc:spChg>
        <pc:spChg chg="mod">
          <ac:chgData name="Lucas Lin 林彥呈" userId="8b9713a5-baf6-45c8-a2bd-a0ea37d0697d" providerId="ADAL" clId="{7C8DE32A-56EF-4B58-A733-BA7E201FF752}" dt="2022-08-16T05:56:48.942" v="9534" actId="404"/>
          <ac:spMkLst>
            <pc:docMk/>
            <pc:sldMk cId="3334673359" sldId="293"/>
            <ac:spMk id="24" creationId="{B486A94E-72B4-8DDA-CD42-EB58184D8B02}"/>
          </ac:spMkLst>
        </pc:spChg>
      </pc:sldChg>
      <pc:sldChg chg="modSp mod modTransition">
        <pc:chgData name="Lucas Lin 林彥呈" userId="8b9713a5-baf6-45c8-a2bd-a0ea37d0697d" providerId="ADAL" clId="{7C8DE32A-56EF-4B58-A733-BA7E201FF752}" dt="2022-08-16T05:34:26.277" v="9486"/>
        <pc:sldMkLst>
          <pc:docMk/>
          <pc:sldMk cId="709668813" sldId="300"/>
        </pc:sldMkLst>
        <pc:spChg chg="mod">
          <ac:chgData name="Lucas Lin 林彥呈" userId="8b9713a5-baf6-45c8-a2bd-a0ea37d0697d" providerId="ADAL" clId="{7C8DE32A-56EF-4B58-A733-BA7E201FF752}" dt="2022-08-16T02:53:30.460" v="5322" actId="947"/>
          <ac:spMkLst>
            <pc:docMk/>
            <pc:sldMk cId="709668813" sldId="300"/>
            <ac:spMk id="4" creationId="{427553AB-98FF-969D-3509-7482B91A0C2F}"/>
          </ac:spMkLst>
        </pc:spChg>
        <pc:spChg chg="mod">
          <ac:chgData name="Lucas Lin 林彥呈" userId="8b9713a5-baf6-45c8-a2bd-a0ea37d0697d" providerId="ADAL" clId="{7C8DE32A-56EF-4B58-A733-BA7E201FF752}" dt="2022-08-16T02:53:30.400" v="5302" actId="947"/>
          <ac:spMkLst>
            <pc:docMk/>
            <pc:sldMk cId="709668813" sldId="300"/>
            <ac:spMk id="5" creationId="{A93A5545-8512-AF12-7FC0-4D008EC67D28}"/>
          </ac:spMkLst>
        </pc:spChg>
        <pc:spChg chg="mod">
          <ac:chgData name="Lucas Lin 林彥呈" userId="8b9713a5-baf6-45c8-a2bd-a0ea37d0697d" providerId="ADAL" clId="{7C8DE32A-56EF-4B58-A733-BA7E201FF752}" dt="2022-08-16T02:53:30.475" v="5337" actId="947"/>
          <ac:spMkLst>
            <pc:docMk/>
            <pc:sldMk cId="709668813" sldId="300"/>
            <ac:spMk id="11" creationId="{144F16F7-4959-A7EF-778F-F00D49E14D4B}"/>
          </ac:spMkLst>
        </pc:spChg>
        <pc:spChg chg="mod">
          <ac:chgData name="Lucas Lin 林彥呈" userId="8b9713a5-baf6-45c8-a2bd-a0ea37d0697d" providerId="ADAL" clId="{7C8DE32A-56EF-4B58-A733-BA7E201FF752}" dt="2022-08-16T02:53:30.470" v="5332" actId="947"/>
          <ac:spMkLst>
            <pc:docMk/>
            <pc:sldMk cId="709668813" sldId="300"/>
            <ac:spMk id="17" creationId="{9014893D-165B-401C-AEB9-F1A801C827E6}"/>
          </ac:spMkLst>
        </pc:spChg>
        <pc:spChg chg="mod">
          <ac:chgData name="Lucas Lin 林彥呈" userId="8b9713a5-baf6-45c8-a2bd-a0ea37d0697d" providerId="ADAL" clId="{7C8DE32A-56EF-4B58-A733-BA7E201FF752}" dt="2022-08-16T02:53:30.474" v="5336" actId="947"/>
          <ac:spMkLst>
            <pc:docMk/>
            <pc:sldMk cId="709668813" sldId="300"/>
            <ac:spMk id="19" creationId="{B4907A20-1EB2-CCAB-C610-4989A0663C06}"/>
          </ac:spMkLst>
        </pc:spChg>
        <pc:spChg chg="mod">
          <ac:chgData name="Lucas Lin 林彥呈" userId="8b9713a5-baf6-45c8-a2bd-a0ea37d0697d" providerId="ADAL" clId="{7C8DE32A-56EF-4B58-A733-BA7E201FF752}" dt="2022-08-16T02:53:30.436" v="5306" actId="947"/>
          <ac:spMkLst>
            <pc:docMk/>
            <pc:sldMk cId="709668813" sldId="300"/>
            <ac:spMk id="21" creationId="{B2E291C5-F466-778F-78E0-94C050305C4B}"/>
          </ac:spMkLst>
        </pc:spChg>
        <pc:spChg chg="mod">
          <ac:chgData name="Lucas Lin 林彥呈" userId="8b9713a5-baf6-45c8-a2bd-a0ea37d0697d" providerId="ADAL" clId="{7C8DE32A-56EF-4B58-A733-BA7E201FF752}" dt="2022-08-16T02:53:30.476" v="5338" actId="947"/>
          <ac:spMkLst>
            <pc:docMk/>
            <pc:sldMk cId="709668813" sldId="300"/>
            <ac:spMk id="23" creationId="{AA759558-92B7-595F-84B3-F1B135647C8A}"/>
          </ac:spMkLst>
        </pc:spChg>
        <pc:spChg chg="mod">
          <ac:chgData name="Lucas Lin 林彥呈" userId="8b9713a5-baf6-45c8-a2bd-a0ea37d0697d" providerId="ADAL" clId="{7C8DE32A-56EF-4B58-A733-BA7E201FF752}" dt="2022-08-16T02:53:30.486" v="5342" actId="947"/>
          <ac:spMkLst>
            <pc:docMk/>
            <pc:sldMk cId="709668813" sldId="300"/>
            <ac:spMk id="25" creationId="{91FDF3BD-5B22-9ECA-31F1-243F630E483E}"/>
          </ac:spMkLst>
        </pc:spChg>
        <pc:spChg chg="mod">
          <ac:chgData name="Lucas Lin 林彥呈" userId="8b9713a5-baf6-45c8-a2bd-a0ea37d0697d" providerId="ADAL" clId="{7C8DE32A-56EF-4B58-A733-BA7E201FF752}" dt="2022-08-16T02:53:30.496" v="5346" actId="947"/>
          <ac:spMkLst>
            <pc:docMk/>
            <pc:sldMk cId="709668813" sldId="300"/>
            <ac:spMk id="26" creationId="{784B0272-BDA6-2E1E-FBFD-C0DD2054FC64}"/>
          </ac:spMkLst>
        </pc:spChg>
        <pc:spChg chg="mod">
          <ac:chgData name="Lucas Lin 林彥呈" userId="8b9713a5-baf6-45c8-a2bd-a0ea37d0697d" providerId="ADAL" clId="{7C8DE32A-56EF-4B58-A733-BA7E201FF752}" dt="2022-08-16T02:53:30.468" v="5330" actId="947"/>
          <ac:spMkLst>
            <pc:docMk/>
            <pc:sldMk cId="709668813" sldId="300"/>
            <ac:spMk id="32" creationId="{47B290C4-84AB-099D-379A-4506B6C3E418}"/>
          </ac:spMkLst>
        </pc:spChg>
        <pc:spChg chg="mod">
          <ac:chgData name="Lucas Lin 林彥呈" userId="8b9713a5-baf6-45c8-a2bd-a0ea37d0697d" providerId="ADAL" clId="{7C8DE32A-56EF-4B58-A733-BA7E201FF752}" dt="2022-08-16T02:53:30.466" v="5328" actId="947"/>
          <ac:spMkLst>
            <pc:docMk/>
            <pc:sldMk cId="709668813" sldId="300"/>
            <ac:spMk id="33" creationId="{2C68BF43-8F30-35A1-6825-9EE7BC82B49E}"/>
          </ac:spMkLst>
        </pc:spChg>
        <pc:spChg chg="mod">
          <ac:chgData name="Lucas Lin 林彥呈" userId="8b9713a5-baf6-45c8-a2bd-a0ea37d0697d" providerId="ADAL" clId="{7C8DE32A-56EF-4B58-A733-BA7E201FF752}" dt="2022-08-16T02:53:30.472" v="5334" actId="947"/>
          <ac:spMkLst>
            <pc:docMk/>
            <pc:sldMk cId="709668813" sldId="300"/>
            <ac:spMk id="34" creationId="{811225EE-AEB8-D86A-3CF6-530370F53E10}"/>
          </ac:spMkLst>
        </pc:spChg>
        <pc:picChg chg="mod">
          <ac:chgData name="Lucas Lin 林彥呈" userId="8b9713a5-baf6-45c8-a2bd-a0ea37d0697d" providerId="ADAL" clId="{7C8DE32A-56EF-4B58-A733-BA7E201FF752}" dt="2022-08-16T02:08:21.056" v="4345" actId="1076"/>
          <ac:picMkLst>
            <pc:docMk/>
            <pc:sldMk cId="709668813" sldId="300"/>
            <ac:picMk id="3" creationId="{B12541BF-8C7B-DE44-4897-17B10A960D16}"/>
          </ac:picMkLst>
        </pc:picChg>
        <pc:cxnChg chg="mod">
          <ac:chgData name="Lucas Lin 林彥呈" userId="8b9713a5-baf6-45c8-a2bd-a0ea37d0697d" providerId="ADAL" clId="{7C8DE32A-56EF-4B58-A733-BA7E201FF752}" dt="2022-08-16T02:08:21.056" v="4345" actId="1076"/>
          <ac:cxnSpMkLst>
            <pc:docMk/>
            <pc:sldMk cId="709668813" sldId="300"/>
            <ac:cxnSpMk id="8" creationId="{4F094A25-723F-804A-A474-8ECABDC3508B}"/>
          </ac:cxnSpMkLst>
        </pc:cxnChg>
      </pc:sldChg>
      <pc:sldChg chg="modSp mod modTransition">
        <pc:chgData name="Lucas Lin 林彥呈" userId="8b9713a5-baf6-45c8-a2bd-a0ea37d0697d" providerId="ADAL" clId="{7C8DE32A-56EF-4B58-A733-BA7E201FF752}" dt="2022-08-16T05:34:26.277" v="9486"/>
        <pc:sldMkLst>
          <pc:docMk/>
          <pc:sldMk cId="3752670785" sldId="302"/>
        </pc:sldMkLst>
        <pc:picChg chg="mod">
          <ac:chgData name="Lucas Lin 林彥呈" userId="8b9713a5-baf6-45c8-a2bd-a0ea37d0697d" providerId="ADAL" clId="{7C8DE32A-56EF-4B58-A733-BA7E201FF752}" dt="2022-08-16T02:52:58.382" v="4496" actId="1076"/>
          <ac:picMkLst>
            <pc:docMk/>
            <pc:sldMk cId="3752670785" sldId="302"/>
            <ac:picMk id="8" creationId="{29CEB986-7950-82A1-417B-BE9735496BBF}"/>
          </ac:picMkLst>
        </pc:picChg>
      </pc:sldChg>
      <pc:sldChg chg="addSp delSp modSp mod modTransition">
        <pc:chgData name="Lucas Lin 林彥呈" userId="8b9713a5-baf6-45c8-a2bd-a0ea37d0697d" providerId="ADAL" clId="{7C8DE32A-56EF-4B58-A733-BA7E201FF752}" dt="2022-08-16T06:29:32.611" v="9567" actId="1076"/>
        <pc:sldMkLst>
          <pc:docMk/>
          <pc:sldMk cId="2066536739" sldId="304"/>
        </pc:sldMkLst>
        <pc:spChg chg="mod">
          <ac:chgData name="Lucas Lin 林彥呈" userId="8b9713a5-baf6-45c8-a2bd-a0ea37d0697d" providerId="ADAL" clId="{7C8DE32A-56EF-4B58-A733-BA7E201FF752}" dt="2022-08-16T06:29:28.868" v="9566" actId="14100"/>
          <ac:spMkLst>
            <pc:docMk/>
            <pc:sldMk cId="2066536739" sldId="304"/>
            <ac:spMk id="2" creationId="{128BAB3E-8177-3954-756E-9B454EF17B27}"/>
          </ac:spMkLst>
        </pc:spChg>
        <pc:spChg chg="mod">
          <ac:chgData name="Lucas Lin 林彥呈" userId="8b9713a5-baf6-45c8-a2bd-a0ea37d0697d" providerId="ADAL" clId="{7C8DE32A-56EF-4B58-A733-BA7E201FF752}" dt="2022-08-16T06:29:32.611" v="9567" actId="1076"/>
          <ac:spMkLst>
            <pc:docMk/>
            <pc:sldMk cId="2066536739" sldId="304"/>
            <ac:spMk id="7" creationId="{7B74242F-4BC9-1040-780C-A312BF3F3CAE}"/>
          </ac:spMkLst>
        </pc:spChg>
        <pc:spChg chg="add mod">
          <ac:chgData name="Lucas Lin 林彥呈" userId="8b9713a5-baf6-45c8-a2bd-a0ea37d0697d" providerId="ADAL" clId="{7C8DE32A-56EF-4B58-A733-BA7E201FF752}" dt="2022-08-16T06:29:25.706" v="9565" actId="1076"/>
          <ac:spMkLst>
            <pc:docMk/>
            <pc:sldMk cId="2066536739" sldId="304"/>
            <ac:spMk id="8" creationId="{18486ACF-E8BB-5683-421F-2B6C46B33ABD}"/>
          </ac:spMkLst>
        </pc:spChg>
        <pc:spChg chg="add mod">
          <ac:chgData name="Lucas Lin 林彥呈" userId="8b9713a5-baf6-45c8-a2bd-a0ea37d0697d" providerId="ADAL" clId="{7C8DE32A-56EF-4B58-A733-BA7E201FF752}" dt="2022-08-16T06:29:02.454" v="9561" actId="404"/>
          <ac:spMkLst>
            <pc:docMk/>
            <pc:sldMk cId="2066536739" sldId="304"/>
            <ac:spMk id="9" creationId="{3F4BCC93-C0BC-9CFD-17A2-F4E4FC7912A8}"/>
          </ac:spMkLst>
        </pc:spChg>
        <pc:spChg chg="del mod">
          <ac:chgData name="Lucas Lin 林彥呈" userId="8b9713a5-baf6-45c8-a2bd-a0ea37d0697d" providerId="ADAL" clId="{7C8DE32A-56EF-4B58-A733-BA7E201FF752}" dt="2022-08-16T04:20:10.544" v="9478" actId="478"/>
          <ac:spMkLst>
            <pc:docMk/>
            <pc:sldMk cId="2066536739" sldId="304"/>
            <ac:spMk id="12" creationId="{A36F7502-EFB7-33D1-DDA2-B4888A591ED5}"/>
          </ac:spMkLst>
        </pc:spChg>
        <pc:picChg chg="del">
          <ac:chgData name="Lucas Lin 林彥呈" userId="8b9713a5-baf6-45c8-a2bd-a0ea37d0697d" providerId="ADAL" clId="{7C8DE32A-56EF-4B58-A733-BA7E201FF752}" dt="2022-08-16T04:20:10.544" v="9478" actId="478"/>
          <ac:picMkLst>
            <pc:docMk/>
            <pc:sldMk cId="2066536739" sldId="304"/>
            <ac:picMk id="13" creationId="{6D0801CE-E163-BF31-14D2-28E48ACDBDB3}"/>
          </ac:picMkLst>
        </pc:picChg>
      </pc:sldChg>
      <pc:sldChg chg="modSp mod modTransition">
        <pc:chgData name="Lucas Lin 林彥呈" userId="8b9713a5-baf6-45c8-a2bd-a0ea37d0697d" providerId="ADAL" clId="{7C8DE32A-56EF-4B58-A733-BA7E201FF752}" dt="2022-08-16T06:09:07.128" v="9539" actId="554"/>
        <pc:sldMkLst>
          <pc:docMk/>
          <pc:sldMk cId="296148987" sldId="306"/>
        </pc:sldMkLst>
        <pc:spChg chg="mod">
          <ac:chgData name="Lucas Lin 林彥呈" userId="8b9713a5-baf6-45c8-a2bd-a0ea37d0697d" providerId="ADAL" clId="{7C8DE32A-56EF-4B58-A733-BA7E201FF752}" dt="2022-08-16T02:53:29.291" v="4704" actId="947"/>
          <ac:spMkLst>
            <pc:docMk/>
            <pc:sldMk cId="296148987" sldId="306"/>
            <ac:spMk id="3" creationId="{E2221E15-54D4-EFC0-64FD-CAF6262ECF46}"/>
          </ac:spMkLst>
        </pc:spChg>
        <pc:spChg chg="mod">
          <ac:chgData name="Lucas Lin 林彥呈" userId="8b9713a5-baf6-45c8-a2bd-a0ea37d0697d" providerId="ADAL" clId="{7C8DE32A-56EF-4B58-A733-BA7E201FF752}" dt="2022-08-16T06:09:07.128" v="9539" actId="554"/>
          <ac:spMkLst>
            <pc:docMk/>
            <pc:sldMk cId="296148987" sldId="306"/>
            <ac:spMk id="8" creationId="{1378FFE5-D837-DB12-7167-D0226FE72E5B}"/>
          </ac:spMkLst>
        </pc:spChg>
        <pc:spChg chg="mod">
          <ac:chgData name="Lucas Lin 林彥呈" userId="8b9713a5-baf6-45c8-a2bd-a0ea37d0697d" providerId="ADAL" clId="{7C8DE32A-56EF-4B58-A733-BA7E201FF752}" dt="2022-08-16T02:53:29.293" v="4706" actId="947"/>
          <ac:spMkLst>
            <pc:docMk/>
            <pc:sldMk cId="296148987" sldId="306"/>
            <ac:spMk id="9" creationId="{72D100C5-8368-3D75-7396-E7FBD4D64EAD}"/>
          </ac:spMkLst>
        </pc:spChg>
        <pc:spChg chg="mod">
          <ac:chgData name="Lucas Lin 林彥呈" userId="8b9713a5-baf6-45c8-a2bd-a0ea37d0697d" providerId="ADAL" clId="{7C8DE32A-56EF-4B58-A733-BA7E201FF752}" dt="2022-08-16T02:53:29.298" v="4713" actId="947"/>
          <ac:spMkLst>
            <pc:docMk/>
            <pc:sldMk cId="296148987" sldId="306"/>
            <ac:spMk id="12" creationId="{C1D1E39A-14E7-6843-A1C5-AD410D3360D7}"/>
          </ac:spMkLst>
        </pc:spChg>
        <pc:spChg chg="mod">
          <ac:chgData name="Lucas Lin 林彥呈" userId="8b9713a5-baf6-45c8-a2bd-a0ea37d0697d" providerId="ADAL" clId="{7C8DE32A-56EF-4B58-A733-BA7E201FF752}" dt="2022-08-16T02:53:29.296" v="4710" actId="947"/>
          <ac:spMkLst>
            <pc:docMk/>
            <pc:sldMk cId="296148987" sldId="306"/>
            <ac:spMk id="20" creationId="{6B43D412-1B97-24ED-5651-DFEA66E6DA04}"/>
          </ac:spMkLst>
        </pc:spChg>
        <pc:spChg chg="mod">
          <ac:chgData name="Lucas Lin 林彥呈" userId="8b9713a5-baf6-45c8-a2bd-a0ea37d0697d" providerId="ADAL" clId="{7C8DE32A-56EF-4B58-A733-BA7E201FF752}" dt="2022-08-16T06:09:07.128" v="9539" actId="554"/>
          <ac:spMkLst>
            <pc:docMk/>
            <pc:sldMk cId="296148987" sldId="306"/>
            <ac:spMk id="21" creationId="{201EA9E3-3F9B-4ED2-3CEB-9B26BDE4EEF9}"/>
          </ac:spMkLst>
        </pc:spChg>
        <pc:spChg chg="mod">
          <ac:chgData name="Lucas Lin 林彥呈" userId="8b9713a5-baf6-45c8-a2bd-a0ea37d0697d" providerId="ADAL" clId="{7C8DE32A-56EF-4B58-A733-BA7E201FF752}" dt="2022-08-16T06:08:51.301" v="9537" actId="404"/>
          <ac:spMkLst>
            <pc:docMk/>
            <pc:sldMk cId="296148987" sldId="306"/>
            <ac:spMk id="24" creationId="{C2DF6172-B472-49E9-ABD4-F17AB881CFCF}"/>
          </ac:spMkLst>
        </pc:spChg>
        <pc:spChg chg="mod">
          <ac:chgData name="Lucas Lin 林彥呈" userId="8b9713a5-baf6-45c8-a2bd-a0ea37d0697d" providerId="ADAL" clId="{7C8DE32A-56EF-4B58-A733-BA7E201FF752}" dt="2022-08-16T02:53:29.227" v="4682" actId="947"/>
          <ac:spMkLst>
            <pc:docMk/>
            <pc:sldMk cId="296148987" sldId="306"/>
            <ac:spMk id="29" creationId="{22C8CFFB-1534-D20B-879A-0DB263B05FF0}"/>
          </ac:spMkLst>
        </pc:spChg>
        <pc:spChg chg="mod">
          <ac:chgData name="Lucas Lin 林彥呈" userId="8b9713a5-baf6-45c8-a2bd-a0ea37d0697d" providerId="ADAL" clId="{7C8DE32A-56EF-4B58-A733-BA7E201FF752}" dt="2022-08-16T06:09:07.128" v="9539" actId="554"/>
          <ac:spMkLst>
            <pc:docMk/>
            <pc:sldMk cId="296148987" sldId="306"/>
            <ac:spMk id="31" creationId="{1055CF38-4A25-74DB-BFC2-BE0979AC691C}"/>
          </ac:spMkLst>
        </pc:spChg>
      </pc:sldChg>
      <pc:sldChg chg="modSp mod modTransition">
        <pc:chgData name="Lucas Lin 林彥呈" userId="8b9713a5-baf6-45c8-a2bd-a0ea37d0697d" providerId="ADAL" clId="{7C8DE32A-56EF-4B58-A733-BA7E201FF752}" dt="2022-08-16T05:34:26.277" v="9486"/>
        <pc:sldMkLst>
          <pc:docMk/>
          <pc:sldMk cId="1348868339" sldId="314"/>
        </pc:sldMkLst>
        <pc:spChg chg="mod">
          <ac:chgData name="Lucas Lin 林彥呈" userId="8b9713a5-baf6-45c8-a2bd-a0ea37d0697d" providerId="ADAL" clId="{7C8DE32A-56EF-4B58-A733-BA7E201FF752}" dt="2022-08-16T02:53:29.202" v="4656" actId="947"/>
          <ac:spMkLst>
            <pc:docMk/>
            <pc:sldMk cId="1348868339" sldId="314"/>
            <ac:spMk id="2" creationId="{7E56846C-3845-6DFA-4342-7BA1890417D9}"/>
          </ac:spMkLst>
        </pc:spChg>
        <pc:spChg chg="mod">
          <ac:chgData name="Lucas Lin 林彥呈" userId="8b9713a5-baf6-45c8-a2bd-a0ea37d0697d" providerId="ADAL" clId="{7C8DE32A-56EF-4B58-A733-BA7E201FF752}" dt="2022-08-16T02:53:29.208" v="4662" actId="947"/>
          <ac:spMkLst>
            <pc:docMk/>
            <pc:sldMk cId="1348868339" sldId="314"/>
            <ac:spMk id="3" creationId="{512804F5-55CA-98FC-5EE5-97C53358997C}"/>
          </ac:spMkLst>
        </pc:spChg>
        <pc:spChg chg="mod">
          <ac:chgData name="Lucas Lin 林彥呈" userId="8b9713a5-baf6-45c8-a2bd-a0ea37d0697d" providerId="ADAL" clId="{7C8DE32A-56EF-4B58-A733-BA7E201FF752}" dt="2022-08-16T02:53:29.211" v="4665" actId="947"/>
          <ac:spMkLst>
            <pc:docMk/>
            <pc:sldMk cId="1348868339" sldId="314"/>
            <ac:spMk id="4" creationId="{21D6FF1A-8696-D1A3-BAC9-EFF1239268B9}"/>
          </ac:spMkLst>
        </pc:spChg>
        <pc:spChg chg="mod">
          <ac:chgData name="Lucas Lin 林彥呈" userId="8b9713a5-baf6-45c8-a2bd-a0ea37d0697d" providerId="ADAL" clId="{7C8DE32A-56EF-4B58-A733-BA7E201FF752}" dt="2022-08-16T02:53:29.158" v="4618" actId="947"/>
          <ac:spMkLst>
            <pc:docMk/>
            <pc:sldMk cId="1348868339" sldId="314"/>
            <ac:spMk id="7" creationId="{4680BB7D-2756-B5A1-ACF4-E5FE880B7ED5}"/>
          </ac:spMkLst>
        </pc:spChg>
        <pc:spChg chg="mod">
          <ac:chgData name="Lucas Lin 林彥呈" userId="8b9713a5-baf6-45c8-a2bd-a0ea37d0697d" providerId="ADAL" clId="{7C8DE32A-56EF-4B58-A733-BA7E201FF752}" dt="2022-08-16T02:53:29.214" v="4668" actId="947"/>
          <ac:spMkLst>
            <pc:docMk/>
            <pc:sldMk cId="1348868339" sldId="314"/>
            <ac:spMk id="8" creationId="{7E1996DA-CCF8-9236-3FB9-92BD7449560B}"/>
          </ac:spMkLst>
        </pc:spChg>
        <pc:spChg chg="mod">
          <ac:chgData name="Lucas Lin 林彥呈" userId="8b9713a5-baf6-45c8-a2bd-a0ea37d0697d" providerId="ADAL" clId="{7C8DE32A-56EF-4B58-A733-BA7E201FF752}" dt="2022-08-16T02:53:29.194" v="4649" actId="947"/>
          <ac:spMkLst>
            <pc:docMk/>
            <pc:sldMk cId="1348868339" sldId="314"/>
            <ac:spMk id="9" creationId="{72D100C5-8368-3D75-7396-E7FBD4D64EAD}"/>
          </ac:spMkLst>
        </pc:spChg>
        <pc:spChg chg="mod">
          <ac:chgData name="Lucas Lin 林彥呈" userId="8b9713a5-baf6-45c8-a2bd-a0ea37d0697d" providerId="ADAL" clId="{7C8DE32A-56EF-4B58-A733-BA7E201FF752}" dt="2022-08-16T02:53:29.105" v="4606" actId="947"/>
          <ac:spMkLst>
            <pc:docMk/>
            <pc:sldMk cId="1348868339" sldId="314"/>
            <ac:spMk id="15" creationId="{BEFDF947-B783-F6A0-98BA-631BCE132AA9}"/>
          </ac:spMkLst>
        </pc:spChg>
        <pc:spChg chg="mod">
          <ac:chgData name="Lucas Lin 林彥呈" userId="8b9713a5-baf6-45c8-a2bd-a0ea37d0697d" providerId="ADAL" clId="{7C8DE32A-56EF-4B58-A733-BA7E201FF752}" dt="2022-08-16T02:53:29.191" v="4647" actId="947"/>
          <ac:spMkLst>
            <pc:docMk/>
            <pc:sldMk cId="1348868339" sldId="314"/>
            <ac:spMk id="16" creationId="{42CCAA5E-36BB-778F-BFBB-F368FB4857DC}"/>
          </ac:spMkLst>
        </pc:spChg>
        <pc:spChg chg="mod">
          <ac:chgData name="Lucas Lin 林彥呈" userId="8b9713a5-baf6-45c8-a2bd-a0ea37d0697d" providerId="ADAL" clId="{7C8DE32A-56EF-4B58-A733-BA7E201FF752}" dt="2022-08-16T02:53:29.209" v="4663" actId="947"/>
          <ac:spMkLst>
            <pc:docMk/>
            <pc:sldMk cId="1348868339" sldId="314"/>
            <ac:spMk id="25" creationId="{146EA6EF-D5AE-755F-4257-A350C9279636}"/>
          </ac:spMkLst>
        </pc:spChg>
        <pc:spChg chg="mod">
          <ac:chgData name="Lucas Lin 林彥呈" userId="8b9713a5-baf6-45c8-a2bd-a0ea37d0697d" providerId="ADAL" clId="{7C8DE32A-56EF-4B58-A733-BA7E201FF752}" dt="2022-08-16T02:53:29.185" v="4641" actId="947"/>
          <ac:spMkLst>
            <pc:docMk/>
            <pc:sldMk cId="1348868339" sldId="314"/>
            <ac:spMk id="26" creationId="{11526E32-E65A-CF69-DA47-7A9993FF8060}"/>
          </ac:spMkLst>
        </pc:spChg>
        <pc:spChg chg="mod">
          <ac:chgData name="Lucas Lin 林彥呈" userId="8b9713a5-baf6-45c8-a2bd-a0ea37d0697d" providerId="ADAL" clId="{7C8DE32A-56EF-4B58-A733-BA7E201FF752}" dt="2022-08-16T02:53:29.220" v="4677" actId="947"/>
          <ac:spMkLst>
            <pc:docMk/>
            <pc:sldMk cId="1348868339" sldId="314"/>
            <ac:spMk id="28" creationId="{1358C1D7-D644-905B-3FC6-87E29BE709AA}"/>
          </ac:spMkLst>
        </pc:spChg>
        <pc:spChg chg="mod">
          <ac:chgData name="Lucas Lin 林彥呈" userId="8b9713a5-baf6-45c8-a2bd-a0ea37d0697d" providerId="ADAL" clId="{7C8DE32A-56EF-4B58-A733-BA7E201FF752}" dt="2022-08-16T02:53:29.207" v="4661" actId="947"/>
          <ac:spMkLst>
            <pc:docMk/>
            <pc:sldMk cId="1348868339" sldId="314"/>
            <ac:spMk id="31" creationId="{5147271A-2A59-8A45-D71B-72E93CBB9D2D}"/>
          </ac:spMkLst>
        </pc:spChg>
        <pc:spChg chg="mod">
          <ac:chgData name="Lucas Lin 林彥呈" userId="8b9713a5-baf6-45c8-a2bd-a0ea37d0697d" providerId="ADAL" clId="{7C8DE32A-56EF-4B58-A733-BA7E201FF752}" dt="2022-08-16T02:53:29.203" v="4657" actId="947"/>
          <ac:spMkLst>
            <pc:docMk/>
            <pc:sldMk cId="1348868339" sldId="314"/>
            <ac:spMk id="32" creationId="{FF6E6CD6-5533-EC14-22F3-6A0AF03BAA1B}"/>
          </ac:spMkLst>
        </pc:spChg>
        <pc:spChg chg="mod">
          <ac:chgData name="Lucas Lin 林彥呈" userId="8b9713a5-baf6-45c8-a2bd-a0ea37d0697d" providerId="ADAL" clId="{7C8DE32A-56EF-4B58-A733-BA7E201FF752}" dt="2022-08-16T02:53:29.188" v="4645" actId="947"/>
          <ac:spMkLst>
            <pc:docMk/>
            <pc:sldMk cId="1348868339" sldId="314"/>
            <ac:spMk id="40" creationId="{26D8D6E5-2FB4-4EF8-B95A-8F2B0C78EA97}"/>
          </ac:spMkLst>
        </pc:spChg>
        <pc:spChg chg="mod">
          <ac:chgData name="Lucas Lin 林彥呈" userId="8b9713a5-baf6-45c8-a2bd-a0ea37d0697d" providerId="ADAL" clId="{7C8DE32A-56EF-4B58-A733-BA7E201FF752}" dt="2022-08-16T02:53:29.221" v="4678" actId="947"/>
          <ac:spMkLst>
            <pc:docMk/>
            <pc:sldMk cId="1348868339" sldId="314"/>
            <ac:spMk id="41" creationId="{1F94A225-A141-C0B2-823D-C2B9903AC5DE}"/>
          </ac:spMkLst>
        </pc:spChg>
        <pc:spChg chg="mod">
          <ac:chgData name="Lucas Lin 林彥呈" userId="8b9713a5-baf6-45c8-a2bd-a0ea37d0697d" providerId="ADAL" clId="{7C8DE32A-56EF-4B58-A733-BA7E201FF752}" dt="2022-08-16T02:53:29.166" v="4625" actId="947"/>
          <ac:spMkLst>
            <pc:docMk/>
            <pc:sldMk cId="1348868339" sldId="314"/>
            <ac:spMk id="43" creationId="{AFF60D65-4AB1-ABD4-97DE-14500E53917E}"/>
          </ac:spMkLst>
        </pc:spChg>
        <pc:spChg chg="mod">
          <ac:chgData name="Lucas Lin 林彥呈" userId="8b9713a5-baf6-45c8-a2bd-a0ea37d0697d" providerId="ADAL" clId="{7C8DE32A-56EF-4B58-A733-BA7E201FF752}" dt="2022-08-16T02:53:29.216" v="4671" actId="947"/>
          <ac:spMkLst>
            <pc:docMk/>
            <pc:sldMk cId="1348868339" sldId="314"/>
            <ac:spMk id="44" creationId="{75F2FE0B-1A0E-9B38-22A3-351030549214}"/>
          </ac:spMkLst>
        </pc:spChg>
        <pc:spChg chg="mod">
          <ac:chgData name="Lucas Lin 林彥呈" userId="8b9713a5-baf6-45c8-a2bd-a0ea37d0697d" providerId="ADAL" clId="{7C8DE32A-56EF-4B58-A733-BA7E201FF752}" dt="2022-08-16T02:53:29.168" v="4627" actId="947"/>
          <ac:spMkLst>
            <pc:docMk/>
            <pc:sldMk cId="1348868339" sldId="314"/>
            <ac:spMk id="50" creationId="{ECF09248-7509-ED6A-E3FC-0F5E81DB6CF1}"/>
          </ac:spMkLst>
        </pc:spChg>
        <pc:spChg chg="mod">
          <ac:chgData name="Lucas Lin 林彥呈" userId="8b9713a5-baf6-45c8-a2bd-a0ea37d0697d" providerId="ADAL" clId="{7C8DE32A-56EF-4B58-A733-BA7E201FF752}" dt="2022-08-16T02:53:29.215" v="4670" actId="947"/>
          <ac:spMkLst>
            <pc:docMk/>
            <pc:sldMk cId="1348868339" sldId="314"/>
            <ac:spMk id="51" creationId="{FE1D4F38-BF16-ACB1-337A-6B310824D27F}"/>
          </ac:spMkLst>
        </pc:spChg>
        <pc:cxnChg chg="mod">
          <ac:chgData name="Lucas Lin 林彥呈" userId="8b9713a5-baf6-45c8-a2bd-a0ea37d0697d" providerId="ADAL" clId="{7C8DE32A-56EF-4B58-A733-BA7E201FF752}" dt="2022-08-16T01:57:59.390" v="39" actId="14100"/>
          <ac:cxnSpMkLst>
            <pc:docMk/>
            <pc:sldMk cId="1348868339" sldId="314"/>
            <ac:cxnSpMk id="23" creationId="{F60DC474-2DD1-3DAE-D7D4-8A15821C7B15}"/>
          </ac:cxnSpMkLst>
        </pc:cxnChg>
      </pc:sldChg>
      <pc:sldChg chg="modSp mod modTransition">
        <pc:chgData name="Lucas Lin 林彥呈" userId="8b9713a5-baf6-45c8-a2bd-a0ea37d0697d" providerId="ADAL" clId="{7C8DE32A-56EF-4B58-A733-BA7E201FF752}" dt="2022-08-16T05:34:26.277" v="9486"/>
        <pc:sldMkLst>
          <pc:docMk/>
          <pc:sldMk cId="3475439008" sldId="424"/>
        </pc:sldMkLst>
        <pc:spChg chg="mod">
          <ac:chgData name="Lucas Lin 林彥呈" userId="8b9713a5-baf6-45c8-a2bd-a0ea37d0697d" providerId="ADAL" clId="{7C8DE32A-56EF-4B58-A733-BA7E201FF752}" dt="2022-08-16T02:53:31.924" v="6022" actId="947"/>
          <ac:spMkLst>
            <pc:docMk/>
            <pc:sldMk cId="3475439008" sldId="424"/>
            <ac:spMk id="2" creationId="{455AE80C-E524-A438-474A-8241955F8F0D}"/>
          </ac:spMkLst>
        </pc:spChg>
        <pc:spChg chg="mod">
          <ac:chgData name="Lucas Lin 林彥呈" userId="8b9713a5-baf6-45c8-a2bd-a0ea37d0697d" providerId="ADAL" clId="{7C8DE32A-56EF-4B58-A733-BA7E201FF752}" dt="2022-08-16T02:53:31.923" v="6021" actId="947"/>
          <ac:spMkLst>
            <pc:docMk/>
            <pc:sldMk cId="3475439008" sldId="424"/>
            <ac:spMk id="5" creationId="{3A9BFEA9-45C5-2541-9515-06DF258EEA4C}"/>
          </ac:spMkLst>
        </pc:spChg>
        <pc:spChg chg="mod">
          <ac:chgData name="Lucas Lin 林彥呈" userId="8b9713a5-baf6-45c8-a2bd-a0ea37d0697d" providerId="ADAL" clId="{7C8DE32A-56EF-4B58-A733-BA7E201FF752}" dt="2022-08-16T02:53:31.881" v="5984" actId="947"/>
          <ac:spMkLst>
            <pc:docMk/>
            <pc:sldMk cId="3475439008" sldId="424"/>
            <ac:spMk id="7" creationId="{90ADF16A-5A47-4C25-B588-AD4DB8FE89DB}"/>
          </ac:spMkLst>
        </pc:spChg>
        <pc:spChg chg="mod">
          <ac:chgData name="Lucas Lin 林彥呈" userId="8b9713a5-baf6-45c8-a2bd-a0ea37d0697d" providerId="ADAL" clId="{7C8DE32A-56EF-4B58-A733-BA7E201FF752}" dt="2022-08-16T02:53:31.917" v="6016" actId="947"/>
          <ac:spMkLst>
            <pc:docMk/>
            <pc:sldMk cId="3475439008" sldId="424"/>
            <ac:spMk id="8" creationId="{D7B7168B-C9F1-3946-B553-0EB0EEDCBD95}"/>
          </ac:spMkLst>
        </pc:spChg>
        <pc:spChg chg="mod">
          <ac:chgData name="Lucas Lin 林彥呈" userId="8b9713a5-baf6-45c8-a2bd-a0ea37d0697d" providerId="ADAL" clId="{7C8DE32A-56EF-4B58-A733-BA7E201FF752}" dt="2022-08-16T02:53:31.927" v="6026" actId="947"/>
          <ac:spMkLst>
            <pc:docMk/>
            <pc:sldMk cId="3475439008" sldId="424"/>
            <ac:spMk id="11" creationId="{2222ECDD-8290-4FD6-AAF0-18D13045808A}"/>
          </ac:spMkLst>
        </pc:spChg>
        <pc:spChg chg="mod">
          <ac:chgData name="Lucas Lin 林彥呈" userId="8b9713a5-baf6-45c8-a2bd-a0ea37d0697d" providerId="ADAL" clId="{7C8DE32A-56EF-4B58-A733-BA7E201FF752}" dt="2022-08-16T02:53:31.937" v="6030" actId="947"/>
          <ac:spMkLst>
            <pc:docMk/>
            <pc:sldMk cId="3475439008" sldId="424"/>
            <ac:spMk id="12" creationId="{B88CECCB-A815-49A8-97B7-2AB9F384117E}"/>
          </ac:spMkLst>
        </pc:spChg>
        <pc:spChg chg="mod">
          <ac:chgData name="Lucas Lin 林彥呈" userId="8b9713a5-baf6-45c8-a2bd-a0ea37d0697d" providerId="ADAL" clId="{7C8DE32A-56EF-4B58-A733-BA7E201FF752}" dt="2022-08-16T02:53:31.946" v="6034" actId="947"/>
          <ac:spMkLst>
            <pc:docMk/>
            <pc:sldMk cId="3475439008" sldId="424"/>
            <ac:spMk id="14" creationId="{6F505050-3536-41A5-B816-FED818530437}"/>
          </ac:spMkLst>
        </pc:spChg>
        <pc:spChg chg="mod">
          <ac:chgData name="Lucas Lin 林彥呈" userId="8b9713a5-baf6-45c8-a2bd-a0ea37d0697d" providerId="ADAL" clId="{7C8DE32A-56EF-4B58-A733-BA7E201FF752}" dt="2022-08-16T02:53:31.957" v="6038" actId="947"/>
          <ac:spMkLst>
            <pc:docMk/>
            <pc:sldMk cId="3475439008" sldId="424"/>
            <ac:spMk id="15" creationId="{88B13829-BC17-4F96-B8EE-257C962B60B5}"/>
          </ac:spMkLst>
        </pc:spChg>
        <pc:spChg chg="mod modVis">
          <ac:chgData name="Lucas Lin 林彥呈" userId="8b9713a5-baf6-45c8-a2bd-a0ea37d0697d" providerId="ADAL" clId="{7C8DE32A-56EF-4B58-A733-BA7E201FF752}" dt="2022-08-16T02:53:31.820" v="5970" actId="947"/>
          <ac:spMkLst>
            <pc:docMk/>
            <pc:sldMk cId="3475439008" sldId="424"/>
            <ac:spMk id="20" creationId="{A38478E2-1D52-4915-98B2-C709C8A0E3F2}"/>
          </ac:spMkLst>
        </pc:spChg>
        <pc:spChg chg="mod">
          <ac:chgData name="Lucas Lin 林彥呈" userId="8b9713a5-baf6-45c8-a2bd-a0ea37d0697d" providerId="ADAL" clId="{7C8DE32A-56EF-4B58-A733-BA7E201FF752}" dt="2022-08-16T02:53:31.913" v="6011" actId="947"/>
          <ac:spMkLst>
            <pc:docMk/>
            <pc:sldMk cId="3475439008" sldId="424"/>
            <ac:spMk id="24" creationId="{BBF446C4-DE26-974E-B112-D88CEF265AF2}"/>
          </ac:spMkLst>
        </pc:spChg>
        <pc:spChg chg="mod">
          <ac:chgData name="Lucas Lin 林彥呈" userId="8b9713a5-baf6-45c8-a2bd-a0ea37d0697d" providerId="ADAL" clId="{7C8DE32A-56EF-4B58-A733-BA7E201FF752}" dt="2022-08-16T02:53:31.903" v="6000" actId="947"/>
          <ac:spMkLst>
            <pc:docMk/>
            <pc:sldMk cId="3475439008" sldId="424"/>
            <ac:spMk id="25" creationId="{9189C200-C729-4055-9948-9E0D49B4CFEC}"/>
          </ac:spMkLst>
        </pc:spChg>
        <pc:spChg chg="mod">
          <ac:chgData name="Lucas Lin 林彥呈" userId="8b9713a5-baf6-45c8-a2bd-a0ea37d0697d" providerId="ADAL" clId="{7C8DE32A-56EF-4B58-A733-BA7E201FF752}" dt="2022-08-16T02:53:31.925" v="6023"/>
          <ac:spMkLst>
            <pc:docMk/>
            <pc:sldMk cId="3475439008" sldId="424"/>
            <ac:spMk id="26" creationId="{3785CD9C-5718-A54C-9AFB-5FED4D68859E}"/>
          </ac:spMkLst>
        </pc:spChg>
        <pc:spChg chg="mod">
          <ac:chgData name="Lucas Lin 林彥呈" userId="8b9713a5-baf6-45c8-a2bd-a0ea37d0697d" providerId="ADAL" clId="{7C8DE32A-56EF-4B58-A733-BA7E201FF752}" dt="2022-08-16T02:53:31.915" v="6013" actId="947"/>
          <ac:spMkLst>
            <pc:docMk/>
            <pc:sldMk cId="3475439008" sldId="424"/>
            <ac:spMk id="27" creationId="{07E58397-8BBE-C54F-A012-4AC527B44067}"/>
          </ac:spMkLst>
        </pc:spChg>
        <pc:spChg chg="mod">
          <ac:chgData name="Lucas Lin 林彥呈" userId="8b9713a5-baf6-45c8-a2bd-a0ea37d0697d" providerId="ADAL" clId="{7C8DE32A-56EF-4B58-A733-BA7E201FF752}" dt="2022-08-16T02:53:31.911" v="6009" actId="947"/>
          <ac:spMkLst>
            <pc:docMk/>
            <pc:sldMk cId="3475439008" sldId="424"/>
            <ac:spMk id="28" creationId="{F052A504-76CD-9D4D-ACD3-290056093690}"/>
          </ac:spMkLst>
        </pc:spChg>
        <pc:spChg chg="mod">
          <ac:chgData name="Lucas Lin 林彥呈" userId="8b9713a5-baf6-45c8-a2bd-a0ea37d0697d" providerId="ADAL" clId="{7C8DE32A-56EF-4B58-A733-BA7E201FF752}" dt="2022-08-16T02:53:31.910" v="6007"/>
          <ac:spMkLst>
            <pc:docMk/>
            <pc:sldMk cId="3475439008" sldId="424"/>
            <ac:spMk id="31" creationId="{882DBE91-3A05-AE43-8AAF-39D7519C74C9}"/>
          </ac:spMkLst>
        </pc:spChg>
        <pc:spChg chg="mod">
          <ac:chgData name="Lucas Lin 林彥呈" userId="8b9713a5-baf6-45c8-a2bd-a0ea37d0697d" providerId="ADAL" clId="{7C8DE32A-56EF-4B58-A733-BA7E201FF752}" dt="2022-08-16T02:53:31.915" v="6014" actId="947"/>
          <ac:spMkLst>
            <pc:docMk/>
            <pc:sldMk cId="3475439008" sldId="424"/>
            <ac:spMk id="32" creationId="{FF2CD4A5-0300-F54C-929D-827BC8FC0450}"/>
          </ac:spMkLst>
        </pc:spChg>
        <pc:spChg chg="mod">
          <ac:chgData name="Lucas Lin 林彥呈" userId="8b9713a5-baf6-45c8-a2bd-a0ea37d0697d" providerId="ADAL" clId="{7C8DE32A-56EF-4B58-A733-BA7E201FF752}" dt="2022-08-16T02:53:31.917" v="6015" actId="947"/>
          <ac:spMkLst>
            <pc:docMk/>
            <pc:sldMk cId="3475439008" sldId="424"/>
            <ac:spMk id="33" creationId="{CF062247-F961-B74A-88B9-B6F965D27301}"/>
          </ac:spMkLst>
        </pc:spChg>
        <pc:spChg chg="mod">
          <ac:chgData name="Lucas Lin 林彥呈" userId="8b9713a5-baf6-45c8-a2bd-a0ea37d0697d" providerId="ADAL" clId="{7C8DE32A-56EF-4B58-A733-BA7E201FF752}" dt="2022-08-16T02:53:31.914" v="6012" actId="947"/>
          <ac:spMkLst>
            <pc:docMk/>
            <pc:sldMk cId="3475439008" sldId="424"/>
            <ac:spMk id="39" creationId="{BC6CC6FC-4BE7-294D-966A-244A3E6EF400}"/>
          </ac:spMkLst>
        </pc:spChg>
        <pc:grpChg chg="mod">
          <ac:chgData name="Lucas Lin 林彥呈" userId="8b9713a5-baf6-45c8-a2bd-a0ea37d0697d" providerId="ADAL" clId="{7C8DE32A-56EF-4B58-A733-BA7E201FF752}" dt="2022-08-16T02:34:27.512" v="4389" actId="1076"/>
          <ac:grpSpMkLst>
            <pc:docMk/>
            <pc:sldMk cId="3475439008" sldId="424"/>
            <ac:grpSpMk id="10" creationId="{188B5D3D-AC08-483C-8262-FA634A70D08C}"/>
          </ac:grpSpMkLst>
        </pc:grpChg>
        <pc:grpChg chg="mod">
          <ac:chgData name="Lucas Lin 林彥呈" userId="8b9713a5-baf6-45c8-a2bd-a0ea37d0697d" providerId="ADAL" clId="{7C8DE32A-56EF-4B58-A733-BA7E201FF752}" dt="2022-08-16T02:34:27.512" v="4389" actId="1076"/>
          <ac:grpSpMkLst>
            <pc:docMk/>
            <pc:sldMk cId="3475439008" sldId="424"/>
            <ac:grpSpMk id="13" creationId="{188B5D3D-AC08-483C-8262-FA634A70D08C}"/>
          </ac:grpSpMkLst>
        </pc:grpChg>
        <pc:grpChg chg="mod">
          <ac:chgData name="Lucas Lin 林彥呈" userId="8b9713a5-baf6-45c8-a2bd-a0ea37d0697d" providerId="ADAL" clId="{7C8DE32A-56EF-4B58-A733-BA7E201FF752}" dt="2022-08-16T02:44:47.440" v="4446" actId="1076"/>
          <ac:grpSpMkLst>
            <pc:docMk/>
            <pc:sldMk cId="3475439008" sldId="424"/>
            <ac:grpSpMk id="16" creationId="{62D765EA-E5BC-4CD3-ADF7-62B109B33EB0}"/>
          </ac:grpSpMkLst>
        </pc:grpChg>
        <pc:picChg chg="mod">
          <ac:chgData name="Lucas Lin 林彥呈" userId="8b9713a5-baf6-45c8-a2bd-a0ea37d0697d" providerId="ADAL" clId="{7C8DE32A-56EF-4B58-A733-BA7E201FF752}" dt="2022-08-16T02:39:20.448" v="4415" actId="14100"/>
          <ac:picMkLst>
            <pc:docMk/>
            <pc:sldMk cId="3475439008" sldId="424"/>
            <ac:picMk id="6" creationId="{1BFD7739-A94D-6E4D-9E7E-CFDA28BBC307}"/>
          </ac:picMkLst>
        </pc:picChg>
        <pc:picChg chg="mod">
          <ac:chgData name="Lucas Lin 林彥呈" userId="8b9713a5-baf6-45c8-a2bd-a0ea37d0697d" providerId="ADAL" clId="{7C8DE32A-56EF-4B58-A733-BA7E201FF752}" dt="2022-08-16T02:39:20.448" v="4415" actId="14100"/>
          <ac:picMkLst>
            <pc:docMk/>
            <pc:sldMk cId="3475439008" sldId="424"/>
            <ac:picMk id="9" creationId="{1233EDDE-3C9A-294D-9758-514B812D1773}"/>
          </ac:picMkLst>
        </pc:picChg>
      </pc:sldChg>
      <pc:sldChg chg="modSp mod modTransition">
        <pc:chgData name="Lucas Lin 林彥呈" userId="8b9713a5-baf6-45c8-a2bd-a0ea37d0697d" providerId="ADAL" clId="{7C8DE32A-56EF-4B58-A733-BA7E201FF752}" dt="2022-08-16T05:34:26.277" v="9486"/>
        <pc:sldMkLst>
          <pc:docMk/>
          <pc:sldMk cId="3976987044" sldId="530"/>
        </pc:sldMkLst>
        <pc:spChg chg="mod">
          <ac:chgData name="Lucas Lin 林彥呈" userId="8b9713a5-baf6-45c8-a2bd-a0ea37d0697d" providerId="ADAL" clId="{7C8DE32A-56EF-4B58-A733-BA7E201FF752}" dt="2022-08-16T02:53:29.030" v="4586" actId="947"/>
          <ac:spMkLst>
            <pc:docMk/>
            <pc:sldMk cId="3976987044" sldId="530"/>
            <ac:spMk id="4" creationId="{801472CA-C236-5C45-B96F-C3BDB0CC83A0}"/>
          </ac:spMkLst>
        </pc:spChg>
        <pc:spChg chg="mod">
          <ac:chgData name="Lucas Lin 林彥呈" userId="8b9713a5-baf6-45c8-a2bd-a0ea37d0697d" providerId="ADAL" clId="{7C8DE32A-56EF-4B58-A733-BA7E201FF752}" dt="2022-08-16T02:53:29.050" v="4590" actId="947"/>
          <ac:spMkLst>
            <pc:docMk/>
            <pc:sldMk cId="3976987044" sldId="530"/>
            <ac:spMk id="5" creationId="{E4859C02-35DE-8844-49BE-8B6CFE45C8C1}"/>
          </ac:spMkLst>
        </pc:spChg>
      </pc:sldChg>
      <pc:sldChg chg="modSp mod modTransition">
        <pc:chgData name="Lucas Lin 林彥呈" userId="8b9713a5-baf6-45c8-a2bd-a0ea37d0697d" providerId="ADAL" clId="{7C8DE32A-56EF-4B58-A733-BA7E201FF752}" dt="2022-08-16T05:34:26.277" v="9486"/>
        <pc:sldMkLst>
          <pc:docMk/>
          <pc:sldMk cId="552892575" sldId="1368"/>
        </pc:sldMkLst>
        <pc:spChg chg="mod">
          <ac:chgData name="Lucas Lin 林彥呈" userId="8b9713a5-baf6-45c8-a2bd-a0ea37d0697d" providerId="ADAL" clId="{7C8DE32A-56EF-4B58-A733-BA7E201FF752}" dt="2022-08-16T02:53:32.608" v="6306" actId="947"/>
          <ac:spMkLst>
            <pc:docMk/>
            <pc:sldMk cId="552892575" sldId="1368"/>
            <ac:spMk id="6" creationId="{1D07729B-1AEE-4869-61A5-0D91F90DF586}"/>
          </ac:spMkLst>
        </pc:spChg>
        <pc:spChg chg="mod">
          <ac:chgData name="Lucas Lin 林彥呈" userId="8b9713a5-baf6-45c8-a2bd-a0ea37d0697d" providerId="ADAL" clId="{7C8DE32A-56EF-4B58-A733-BA7E201FF752}" dt="2022-08-16T02:53:32.528" v="6262" actId="947"/>
          <ac:spMkLst>
            <pc:docMk/>
            <pc:sldMk cId="552892575" sldId="1368"/>
            <ac:spMk id="12" creationId="{DCC095A5-4104-4EE1-96AD-AFE3948EB42B}"/>
          </ac:spMkLst>
        </pc:spChg>
        <pc:spChg chg="mod">
          <ac:chgData name="Lucas Lin 林彥呈" userId="8b9713a5-baf6-45c8-a2bd-a0ea37d0697d" providerId="ADAL" clId="{7C8DE32A-56EF-4B58-A733-BA7E201FF752}" dt="2022-08-16T02:53:32.531" v="6266" actId="947"/>
          <ac:spMkLst>
            <pc:docMk/>
            <pc:sldMk cId="552892575" sldId="1368"/>
            <ac:spMk id="19" creationId="{9BA44DCF-C232-451F-9294-19AF6505092A}"/>
          </ac:spMkLst>
        </pc:spChg>
        <pc:spChg chg="mod">
          <ac:chgData name="Lucas Lin 林彥呈" userId="8b9713a5-baf6-45c8-a2bd-a0ea37d0697d" providerId="ADAL" clId="{7C8DE32A-56EF-4B58-A733-BA7E201FF752}" dt="2022-08-16T02:53:32.524" v="6258" actId="947"/>
          <ac:spMkLst>
            <pc:docMk/>
            <pc:sldMk cId="552892575" sldId="1368"/>
            <ac:spMk id="23" creationId="{2A54E89D-52C4-4AE6-9D7D-28511CB0184F}"/>
          </ac:spMkLst>
        </pc:spChg>
        <pc:spChg chg="mod">
          <ac:chgData name="Lucas Lin 林彥呈" userId="8b9713a5-baf6-45c8-a2bd-a0ea37d0697d" providerId="ADAL" clId="{7C8DE32A-56EF-4B58-A733-BA7E201FF752}" dt="2022-08-16T02:53:32.534" v="6270" actId="947"/>
          <ac:spMkLst>
            <pc:docMk/>
            <pc:sldMk cId="552892575" sldId="1368"/>
            <ac:spMk id="26" creationId="{823E5F6E-2EAA-46E5-A269-1C024EFECDA5}"/>
          </ac:spMkLst>
        </pc:spChg>
        <pc:spChg chg="mod">
          <ac:chgData name="Lucas Lin 林彥呈" userId="8b9713a5-baf6-45c8-a2bd-a0ea37d0697d" providerId="ADAL" clId="{7C8DE32A-56EF-4B58-A733-BA7E201FF752}" dt="2022-08-16T02:53:32.537" v="6274" actId="947"/>
          <ac:spMkLst>
            <pc:docMk/>
            <pc:sldMk cId="552892575" sldId="1368"/>
            <ac:spMk id="27" creationId="{57D0B126-18C4-4E88-A30B-648B852E8CD9}"/>
          </ac:spMkLst>
        </pc:spChg>
        <pc:spChg chg="mod">
          <ac:chgData name="Lucas Lin 林彥呈" userId="8b9713a5-baf6-45c8-a2bd-a0ea37d0697d" providerId="ADAL" clId="{7C8DE32A-56EF-4B58-A733-BA7E201FF752}" dt="2022-08-16T02:53:32.540" v="6278" actId="947"/>
          <ac:spMkLst>
            <pc:docMk/>
            <pc:sldMk cId="552892575" sldId="1368"/>
            <ac:spMk id="28" creationId="{97A02C22-1BA9-4EDC-8ECC-43E12360368F}"/>
          </ac:spMkLst>
        </pc:spChg>
        <pc:spChg chg="mod">
          <ac:chgData name="Lucas Lin 林彥呈" userId="8b9713a5-baf6-45c8-a2bd-a0ea37d0697d" providerId="ADAL" clId="{7C8DE32A-56EF-4B58-A733-BA7E201FF752}" dt="2022-08-16T02:53:32.550" v="6282" actId="947"/>
          <ac:spMkLst>
            <pc:docMk/>
            <pc:sldMk cId="552892575" sldId="1368"/>
            <ac:spMk id="29" creationId="{99D52491-CCA0-45D7-9D8A-EAA9E4DEDB84}"/>
          </ac:spMkLst>
        </pc:spChg>
        <pc:spChg chg="mod">
          <ac:chgData name="Lucas Lin 林彥呈" userId="8b9713a5-baf6-45c8-a2bd-a0ea37d0697d" providerId="ADAL" clId="{7C8DE32A-56EF-4B58-A733-BA7E201FF752}" dt="2022-08-16T02:53:32.561" v="6286" actId="947"/>
          <ac:spMkLst>
            <pc:docMk/>
            <pc:sldMk cId="552892575" sldId="1368"/>
            <ac:spMk id="30" creationId="{9B42FED6-B752-4673-9E44-6D3A4720AC04}"/>
          </ac:spMkLst>
        </pc:spChg>
        <pc:spChg chg="mod">
          <ac:chgData name="Lucas Lin 林彥呈" userId="8b9713a5-baf6-45c8-a2bd-a0ea37d0697d" providerId="ADAL" clId="{7C8DE32A-56EF-4B58-A733-BA7E201FF752}" dt="2022-08-16T02:53:32.571" v="6290" actId="947"/>
          <ac:spMkLst>
            <pc:docMk/>
            <pc:sldMk cId="552892575" sldId="1368"/>
            <ac:spMk id="31" creationId="{BEF2EFA2-51C2-4CC4-8F64-A6B68B3E1259}"/>
          </ac:spMkLst>
        </pc:spChg>
        <pc:spChg chg="mod">
          <ac:chgData name="Lucas Lin 林彥呈" userId="8b9713a5-baf6-45c8-a2bd-a0ea37d0697d" providerId="ADAL" clId="{7C8DE32A-56EF-4B58-A733-BA7E201FF752}" dt="2022-08-16T02:53:32.575" v="6294" actId="947"/>
          <ac:spMkLst>
            <pc:docMk/>
            <pc:sldMk cId="552892575" sldId="1368"/>
            <ac:spMk id="32" creationId="{F5338281-F93F-4949-9A38-D4139D38F2DD}"/>
          </ac:spMkLst>
        </pc:spChg>
        <pc:spChg chg="mod">
          <ac:chgData name="Lucas Lin 林彥呈" userId="8b9713a5-baf6-45c8-a2bd-a0ea37d0697d" providerId="ADAL" clId="{7C8DE32A-56EF-4B58-A733-BA7E201FF752}" dt="2022-08-16T02:53:32.579" v="6298" actId="947"/>
          <ac:spMkLst>
            <pc:docMk/>
            <pc:sldMk cId="552892575" sldId="1368"/>
            <ac:spMk id="33" creationId="{0F2A54BA-15A7-B848-8B4C-5E9D0D356F2B}"/>
          </ac:spMkLst>
        </pc:spChg>
        <pc:spChg chg="mod">
          <ac:chgData name="Lucas Lin 林彥呈" userId="8b9713a5-baf6-45c8-a2bd-a0ea37d0697d" providerId="ADAL" clId="{7C8DE32A-56EF-4B58-A733-BA7E201FF752}" dt="2022-08-16T02:53:32.611" v="6309" actId="947"/>
          <ac:spMkLst>
            <pc:docMk/>
            <pc:sldMk cId="552892575" sldId="1368"/>
            <ac:spMk id="34" creationId="{308D7ABA-32FB-404A-9DC0-1EBBD907F8BE}"/>
          </ac:spMkLst>
        </pc:spChg>
        <pc:spChg chg="mod">
          <ac:chgData name="Lucas Lin 林彥呈" userId="8b9713a5-baf6-45c8-a2bd-a0ea37d0697d" providerId="ADAL" clId="{7C8DE32A-56EF-4B58-A733-BA7E201FF752}" dt="2022-08-16T02:53:32.625" v="6314" actId="947"/>
          <ac:spMkLst>
            <pc:docMk/>
            <pc:sldMk cId="552892575" sldId="1368"/>
            <ac:spMk id="36" creationId="{572290C2-661F-044A-BDD6-0BDECA122718}"/>
          </ac:spMkLst>
        </pc:spChg>
        <pc:spChg chg="mod">
          <ac:chgData name="Lucas Lin 林彥呈" userId="8b9713a5-baf6-45c8-a2bd-a0ea37d0697d" providerId="ADAL" clId="{7C8DE32A-56EF-4B58-A733-BA7E201FF752}" dt="2022-08-16T02:53:32.643" v="6318" actId="947"/>
          <ac:spMkLst>
            <pc:docMk/>
            <pc:sldMk cId="552892575" sldId="1368"/>
            <ac:spMk id="37" creationId="{3CCF7F4B-C79D-D14F-9AEA-2C7026F9B61F}"/>
          </ac:spMkLst>
        </pc:spChg>
        <pc:spChg chg="mod">
          <ac:chgData name="Lucas Lin 林彥呈" userId="8b9713a5-baf6-45c8-a2bd-a0ea37d0697d" providerId="ADAL" clId="{7C8DE32A-56EF-4B58-A733-BA7E201FF752}" dt="2022-08-16T02:53:32.611" v="6310" actId="947"/>
          <ac:spMkLst>
            <pc:docMk/>
            <pc:sldMk cId="552892575" sldId="1368"/>
            <ac:spMk id="38" creationId="{27E1D598-5C5E-484E-9BB1-59FE03A92CED}"/>
          </ac:spMkLst>
        </pc:spChg>
        <pc:grpChg chg="mod">
          <ac:chgData name="Lucas Lin 林彥呈" userId="8b9713a5-baf6-45c8-a2bd-a0ea37d0697d" providerId="ADAL" clId="{7C8DE32A-56EF-4B58-A733-BA7E201FF752}" dt="2022-08-16T02:51:25.714" v="4479" actId="1076"/>
          <ac:grpSpMkLst>
            <pc:docMk/>
            <pc:sldMk cId="552892575" sldId="1368"/>
            <ac:grpSpMk id="2" creationId="{73BBF07A-DCD2-4CF1-AA47-9114510912B1}"/>
          </ac:grpSpMkLst>
        </pc:grpChg>
        <pc:grpChg chg="mod">
          <ac:chgData name="Lucas Lin 林彥呈" userId="8b9713a5-baf6-45c8-a2bd-a0ea37d0697d" providerId="ADAL" clId="{7C8DE32A-56EF-4B58-A733-BA7E201FF752}" dt="2022-08-16T02:51:25.714" v="4479" actId="1076"/>
          <ac:grpSpMkLst>
            <pc:docMk/>
            <pc:sldMk cId="552892575" sldId="1368"/>
            <ac:grpSpMk id="7" creationId="{A79CAF3F-10A7-42AB-ADA4-99653158A820}"/>
          </ac:grpSpMkLst>
        </pc:grpChg>
        <pc:grpChg chg="mod">
          <ac:chgData name="Lucas Lin 林彥呈" userId="8b9713a5-baf6-45c8-a2bd-a0ea37d0697d" providerId="ADAL" clId="{7C8DE32A-56EF-4B58-A733-BA7E201FF752}" dt="2022-08-16T02:51:25.714" v="4479" actId="1076"/>
          <ac:grpSpMkLst>
            <pc:docMk/>
            <pc:sldMk cId="552892575" sldId="1368"/>
            <ac:grpSpMk id="11" creationId="{287C4AD7-1C95-4C58-B9A0-69064EC37CED}"/>
          </ac:grpSpMkLst>
        </pc:grpChg>
        <pc:grpChg chg="mod">
          <ac:chgData name="Lucas Lin 林彥呈" userId="8b9713a5-baf6-45c8-a2bd-a0ea37d0697d" providerId="ADAL" clId="{7C8DE32A-56EF-4B58-A733-BA7E201FF752}" dt="2022-08-16T02:51:25.714" v="4479" actId="1076"/>
          <ac:grpSpMkLst>
            <pc:docMk/>
            <pc:sldMk cId="552892575" sldId="1368"/>
            <ac:grpSpMk id="17" creationId="{34405291-3E49-4540-BD61-D8760991E395}"/>
          </ac:grpSpMkLst>
        </pc:grpChg>
        <pc:grpChg chg="mod">
          <ac:chgData name="Lucas Lin 林彥呈" userId="8b9713a5-baf6-45c8-a2bd-a0ea37d0697d" providerId="ADAL" clId="{7C8DE32A-56EF-4B58-A733-BA7E201FF752}" dt="2022-08-16T02:51:25.714" v="4479" actId="1076"/>
          <ac:grpSpMkLst>
            <pc:docMk/>
            <pc:sldMk cId="552892575" sldId="1368"/>
            <ac:grpSpMk id="22" creationId="{74628A0A-0DCE-41C6-9DE7-C1F22ED34BF0}"/>
          </ac:grpSpMkLst>
        </pc:grpChg>
        <pc:picChg chg="mod">
          <ac:chgData name="Lucas Lin 林彥呈" userId="8b9713a5-baf6-45c8-a2bd-a0ea37d0697d" providerId="ADAL" clId="{7C8DE32A-56EF-4B58-A733-BA7E201FF752}" dt="2022-08-16T02:51:25.714" v="4479" actId="1076"/>
          <ac:picMkLst>
            <pc:docMk/>
            <pc:sldMk cId="552892575" sldId="1368"/>
            <ac:picMk id="4" creationId="{4EC72761-B30C-7749-85B5-70A93B73A949}"/>
          </ac:picMkLst>
        </pc:picChg>
        <pc:picChg chg="mod">
          <ac:chgData name="Lucas Lin 林彥呈" userId="8b9713a5-baf6-45c8-a2bd-a0ea37d0697d" providerId="ADAL" clId="{7C8DE32A-56EF-4B58-A733-BA7E201FF752}" dt="2022-08-16T02:51:25.714" v="4479" actId="1076"/>
          <ac:picMkLst>
            <pc:docMk/>
            <pc:sldMk cId="552892575" sldId="1368"/>
            <ac:picMk id="8" creationId="{0ACB0928-CA3E-B348-6F8D-55C81DA33BA5}"/>
          </ac:picMkLst>
        </pc:picChg>
        <pc:picChg chg="mod">
          <ac:chgData name="Lucas Lin 林彥呈" userId="8b9713a5-baf6-45c8-a2bd-a0ea37d0697d" providerId="ADAL" clId="{7C8DE32A-56EF-4B58-A733-BA7E201FF752}" dt="2022-08-16T02:51:25.714" v="4479" actId="1076"/>
          <ac:picMkLst>
            <pc:docMk/>
            <pc:sldMk cId="552892575" sldId="1368"/>
            <ac:picMk id="10" creationId="{8525A9A4-F901-42B2-B630-ECEC8C3BE578}"/>
          </ac:picMkLst>
        </pc:picChg>
        <pc:picChg chg="mod">
          <ac:chgData name="Lucas Lin 林彥呈" userId="8b9713a5-baf6-45c8-a2bd-a0ea37d0697d" providerId="ADAL" clId="{7C8DE32A-56EF-4B58-A733-BA7E201FF752}" dt="2022-08-16T02:51:25.714" v="4479" actId="1076"/>
          <ac:picMkLst>
            <pc:docMk/>
            <pc:sldMk cId="552892575" sldId="1368"/>
            <ac:picMk id="14" creationId="{CA18C422-0416-D441-841C-7C02C464412E}"/>
          </ac:picMkLst>
        </pc:picChg>
        <pc:picChg chg="mod">
          <ac:chgData name="Lucas Lin 林彥呈" userId="8b9713a5-baf6-45c8-a2bd-a0ea37d0697d" providerId="ADAL" clId="{7C8DE32A-56EF-4B58-A733-BA7E201FF752}" dt="2022-08-16T02:51:25.714" v="4479" actId="1076"/>
          <ac:picMkLst>
            <pc:docMk/>
            <pc:sldMk cId="552892575" sldId="1368"/>
            <ac:picMk id="16" creationId="{906C7F30-8927-42EC-8B9A-E603230218C2}"/>
          </ac:picMkLst>
        </pc:picChg>
        <pc:picChg chg="mod">
          <ac:chgData name="Lucas Lin 林彥呈" userId="8b9713a5-baf6-45c8-a2bd-a0ea37d0697d" providerId="ADAL" clId="{7C8DE32A-56EF-4B58-A733-BA7E201FF752}" dt="2022-08-16T02:51:28.652" v="4480" actId="1076"/>
          <ac:picMkLst>
            <pc:docMk/>
            <pc:sldMk cId="552892575" sldId="1368"/>
            <ac:picMk id="18" creationId="{B41842DA-3703-ED45-99FE-3AACFF6FBDCB}"/>
          </ac:picMkLst>
        </pc:picChg>
        <pc:picChg chg="mod">
          <ac:chgData name="Lucas Lin 林彥呈" userId="8b9713a5-baf6-45c8-a2bd-a0ea37d0697d" providerId="ADAL" clId="{7C8DE32A-56EF-4B58-A733-BA7E201FF752}" dt="2022-08-16T02:51:25.714" v="4479" actId="1076"/>
          <ac:picMkLst>
            <pc:docMk/>
            <pc:sldMk cId="552892575" sldId="1368"/>
            <ac:picMk id="20" creationId="{EB449251-4474-48E2-B43C-586D618B673B}"/>
          </ac:picMkLst>
        </pc:picChg>
        <pc:picChg chg="mod">
          <ac:chgData name="Lucas Lin 林彥呈" userId="8b9713a5-baf6-45c8-a2bd-a0ea37d0697d" providerId="ADAL" clId="{7C8DE32A-56EF-4B58-A733-BA7E201FF752}" dt="2022-08-16T02:51:25.714" v="4479" actId="1076"/>
          <ac:picMkLst>
            <pc:docMk/>
            <pc:sldMk cId="552892575" sldId="1368"/>
            <ac:picMk id="21" creationId="{185F3418-31FB-495F-82B8-816E9D1272F3}"/>
          </ac:picMkLst>
        </pc:picChg>
        <pc:picChg chg="mod">
          <ac:chgData name="Lucas Lin 林彥呈" userId="8b9713a5-baf6-45c8-a2bd-a0ea37d0697d" providerId="ADAL" clId="{7C8DE32A-56EF-4B58-A733-BA7E201FF752}" dt="2022-08-16T02:51:25.714" v="4479" actId="1076"/>
          <ac:picMkLst>
            <pc:docMk/>
            <pc:sldMk cId="552892575" sldId="1368"/>
            <ac:picMk id="24" creationId="{2914B4F4-CF42-4E24-9A66-2AB0632FCC55}"/>
          </ac:picMkLst>
        </pc:picChg>
        <pc:picChg chg="mod">
          <ac:chgData name="Lucas Lin 林彥呈" userId="8b9713a5-baf6-45c8-a2bd-a0ea37d0697d" providerId="ADAL" clId="{7C8DE32A-56EF-4B58-A733-BA7E201FF752}" dt="2022-08-16T02:51:25.714" v="4479" actId="1076"/>
          <ac:picMkLst>
            <pc:docMk/>
            <pc:sldMk cId="552892575" sldId="1368"/>
            <ac:picMk id="25" creationId="{75309ECA-8DBD-4FB6-B9D2-E8B6DB560E34}"/>
          </ac:picMkLst>
        </pc:picChg>
      </pc:sldChg>
      <pc:sldChg chg="modSp mod modTransition">
        <pc:chgData name="Lucas Lin 林彥呈" userId="8b9713a5-baf6-45c8-a2bd-a0ea37d0697d" providerId="ADAL" clId="{7C8DE32A-56EF-4B58-A733-BA7E201FF752}" dt="2022-08-16T05:34:26.277" v="9486"/>
        <pc:sldMkLst>
          <pc:docMk/>
          <pc:sldMk cId="617631312" sldId="1418"/>
        </pc:sldMkLst>
        <pc:spChg chg="mod">
          <ac:chgData name="Lucas Lin 林彥呈" userId="8b9713a5-baf6-45c8-a2bd-a0ea37d0697d" providerId="ADAL" clId="{7C8DE32A-56EF-4B58-A733-BA7E201FF752}" dt="2022-08-16T03:44:04.045" v="9311" actId="14100"/>
          <ac:spMkLst>
            <pc:docMk/>
            <pc:sldMk cId="617631312" sldId="1418"/>
            <ac:spMk id="3" creationId="{C8F22BE1-55B4-4577-8B2F-ED5955C32BF1}"/>
          </ac:spMkLst>
        </pc:spChg>
        <pc:spChg chg="mod">
          <ac:chgData name="Lucas Lin 林彥呈" userId="8b9713a5-baf6-45c8-a2bd-a0ea37d0697d" providerId="ADAL" clId="{7C8DE32A-56EF-4B58-A733-BA7E201FF752}" dt="2022-08-16T02:53:33.296" v="6510" actId="947"/>
          <ac:spMkLst>
            <pc:docMk/>
            <pc:sldMk cId="617631312" sldId="1418"/>
            <ac:spMk id="4" creationId="{6C345CBA-CCAF-4DD2-8C39-C05ACCD7CF34}"/>
          </ac:spMkLst>
        </pc:spChg>
        <pc:spChg chg="mod">
          <ac:chgData name="Lucas Lin 林彥呈" userId="8b9713a5-baf6-45c8-a2bd-a0ea37d0697d" providerId="ADAL" clId="{7C8DE32A-56EF-4B58-A733-BA7E201FF752}" dt="2022-08-16T02:53:45.905" v="9003" actId="113"/>
          <ac:spMkLst>
            <pc:docMk/>
            <pc:sldMk cId="617631312" sldId="1418"/>
            <ac:spMk id="5" creationId="{0D6759EF-D206-4D6C-5129-047A6B132258}"/>
          </ac:spMkLst>
        </pc:spChg>
        <pc:spChg chg="mod">
          <ac:chgData name="Lucas Lin 林彥呈" userId="8b9713a5-baf6-45c8-a2bd-a0ea37d0697d" providerId="ADAL" clId="{7C8DE32A-56EF-4B58-A733-BA7E201FF752}" dt="2022-08-16T02:53:32.834" v="6370" actId="947"/>
          <ac:spMkLst>
            <pc:docMk/>
            <pc:sldMk cId="617631312" sldId="1418"/>
            <ac:spMk id="11" creationId="{4E8D15D3-EC50-411F-A33A-21E9BE7F11CF}"/>
          </ac:spMkLst>
        </pc:spChg>
        <pc:spChg chg="mod">
          <ac:chgData name="Lucas Lin 林彥呈" userId="8b9713a5-baf6-45c8-a2bd-a0ea37d0697d" providerId="ADAL" clId="{7C8DE32A-56EF-4B58-A733-BA7E201FF752}" dt="2022-08-16T02:53:32.847" v="6374" actId="947"/>
          <ac:spMkLst>
            <pc:docMk/>
            <pc:sldMk cId="617631312" sldId="1418"/>
            <ac:spMk id="12" creationId="{08A27F3B-B2F3-4ABC-A545-C8431204245D}"/>
          </ac:spMkLst>
        </pc:spChg>
        <pc:spChg chg="mod">
          <ac:chgData name="Lucas Lin 林彥呈" userId="8b9713a5-baf6-45c8-a2bd-a0ea37d0697d" providerId="ADAL" clId="{7C8DE32A-56EF-4B58-A733-BA7E201FF752}" dt="2022-08-16T02:53:32.858" v="6378" actId="947"/>
          <ac:spMkLst>
            <pc:docMk/>
            <pc:sldMk cId="617631312" sldId="1418"/>
            <ac:spMk id="13" creationId="{07F64BAC-B71F-4A15-9798-D4F4A556295F}"/>
          </ac:spMkLst>
        </pc:spChg>
        <pc:spChg chg="mod">
          <ac:chgData name="Lucas Lin 林彥呈" userId="8b9713a5-baf6-45c8-a2bd-a0ea37d0697d" providerId="ADAL" clId="{7C8DE32A-56EF-4B58-A733-BA7E201FF752}" dt="2022-08-16T02:53:32.869" v="6382" actId="947"/>
          <ac:spMkLst>
            <pc:docMk/>
            <pc:sldMk cId="617631312" sldId="1418"/>
            <ac:spMk id="14" creationId="{10114EE8-36EB-414C-A9EB-C10CFB10697E}"/>
          </ac:spMkLst>
        </pc:spChg>
        <pc:spChg chg="mod">
          <ac:chgData name="Lucas Lin 林彥呈" userId="8b9713a5-baf6-45c8-a2bd-a0ea37d0697d" providerId="ADAL" clId="{7C8DE32A-56EF-4B58-A733-BA7E201FF752}" dt="2022-08-16T02:53:32.884" v="6386" actId="947"/>
          <ac:spMkLst>
            <pc:docMk/>
            <pc:sldMk cId="617631312" sldId="1418"/>
            <ac:spMk id="18" creationId="{18FD0C58-9769-4DCF-B38C-2A2EF3D85822}"/>
          </ac:spMkLst>
        </pc:spChg>
        <pc:spChg chg="mod">
          <ac:chgData name="Lucas Lin 林彥呈" userId="8b9713a5-baf6-45c8-a2bd-a0ea37d0697d" providerId="ADAL" clId="{7C8DE32A-56EF-4B58-A733-BA7E201FF752}" dt="2022-08-16T02:53:32.996" v="6422" actId="947"/>
          <ac:spMkLst>
            <pc:docMk/>
            <pc:sldMk cId="617631312" sldId="1418"/>
            <ac:spMk id="26" creationId="{835921C6-DC9C-40DA-9D6F-25D731302BCE}"/>
          </ac:spMkLst>
        </pc:spChg>
        <pc:spChg chg="mod">
          <ac:chgData name="Lucas Lin 林彥呈" userId="8b9713a5-baf6-45c8-a2bd-a0ea37d0697d" providerId="ADAL" clId="{7C8DE32A-56EF-4B58-A733-BA7E201FF752}" dt="2022-08-16T02:53:32.898" v="6390" actId="947"/>
          <ac:spMkLst>
            <pc:docMk/>
            <pc:sldMk cId="617631312" sldId="1418"/>
            <ac:spMk id="27" creationId="{016ECB6F-B995-4CF3-8B6A-01B7F4A648CA}"/>
          </ac:spMkLst>
        </pc:spChg>
        <pc:spChg chg="mod">
          <ac:chgData name="Lucas Lin 林彥呈" userId="8b9713a5-baf6-45c8-a2bd-a0ea37d0697d" providerId="ADAL" clId="{7C8DE32A-56EF-4B58-A733-BA7E201FF752}" dt="2022-08-16T02:53:32.911" v="6394" actId="947"/>
          <ac:spMkLst>
            <pc:docMk/>
            <pc:sldMk cId="617631312" sldId="1418"/>
            <ac:spMk id="28" creationId="{B02CDA60-37B0-4753-BE18-4DFCF879CDFE}"/>
          </ac:spMkLst>
        </pc:spChg>
        <pc:spChg chg="mod">
          <ac:chgData name="Lucas Lin 林彥呈" userId="8b9713a5-baf6-45c8-a2bd-a0ea37d0697d" providerId="ADAL" clId="{7C8DE32A-56EF-4B58-A733-BA7E201FF752}" dt="2022-08-16T02:53:32.925" v="6398" actId="947"/>
          <ac:spMkLst>
            <pc:docMk/>
            <pc:sldMk cId="617631312" sldId="1418"/>
            <ac:spMk id="29" creationId="{12D8572A-95A8-4FD1-A6B5-004F18642F3B}"/>
          </ac:spMkLst>
        </pc:spChg>
        <pc:spChg chg="mod">
          <ac:chgData name="Lucas Lin 林彥呈" userId="8b9713a5-baf6-45c8-a2bd-a0ea37d0697d" providerId="ADAL" clId="{7C8DE32A-56EF-4B58-A733-BA7E201FF752}" dt="2022-08-16T02:53:32.936" v="6402" actId="947"/>
          <ac:spMkLst>
            <pc:docMk/>
            <pc:sldMk cId="617631312" sldId="1418"/>
            <ac:spMk id="30" creationId="{E535D319-5D34-4BA9-B02F-6B459EFC8A2F}"/>
          </ac:spMkLst>
        </pc:spChg>
        <pc:spChg chg="mod">
          <ac:chgData name="Lucas Lin 林彥呈" userId="8b9713a5-baf6-45c8-a2bd-a0ea37d0697d" providerId="ADAL" clId="{7C8DE32A-56EF-4B58-A733-BA7E201FF752}" dt="2022-08-16T02:53:32.949" v="6406" actId="947"/>
          <ac:spMkLst>
            <pc:docMk/>
            <pc:sldMk cId="617631312" sldId="1418"/>
            <ac:spMk id="31" creationId="{912A07D9-11F8-45BE-802A-71E58191D307}"/>
          </ac:spMkLst>
        </pc:spChg>
        <pc:spChg chg="mod">
          <ac:chgData name="Lucas Lin 林彥呈" userId="8b9713a5-baf6-45c8-a2bd-a0ea37d0697d" providerId="ADAL" clId="{7C8DE32A-56EF-4B58-A733-BA7E201FF752}" dt="2022-08-16T02:53:32.960" v="6410" actId="947"/>
          <ac:spMkLst>
            <pc:docMk/>
            <pc:sldMk cId="617631312" sldId="1418"/>
            <ac:spMk id="32" creationId="{337A1D43-A105-4575-B11E-CF7BF9D34BFF}"/>
          </ac:spMkLst>
        </pc:spChg>
        <pc:spChg chg="mod">
          <ac:chgData name="Lucas Lin 林彥呈" userId="8b9713a5-baf6-45c8-a2bd-a0ea37d0697d" providerId="ADAL" clId="{7C8DE32A-56EF-4B58-A733-BA7E201FF752}" dt="2022-08-16T02:53:32.972" v="6414" actId="947"/>
          <ac:spMkLst>
            <pc:docMk/>
            <pc:sldMk cId="617631312" sldId="1418"/>
            <ac:spMk id="33" creationId="{075BE3CD-9791-4D3A-B493-EA34C202E4D0}"/>
          </ac:spMkLst>
        </pc:spChg>
        <pc:spChg chg="mod">
          <ac:chgData name="Lucas Lin 林彥呈" userId="8b9713a5-baf6-45c8-a2bd-a0ea37d0697d" providerId="ADAL" clId="{7C8DE32A-56EF-4B58-A733-BA7E201FF752}" dt="2022-08-16T02:53:32.984" v="6418" actId="947"/>
          <ac:spMkLst>
            <pc:docMk/>
            <pc:sldMk cId="617631312" sldId="1418"/>
            <ac:spMk id="34" creationId="{90B3B86C-B820-4BE2-AED9-CE437B7F0D56}"/>
          </ac:spMkLst>
        </pc:spChg>
        <pc:spChg chg="mod">
          <ac:chgData name="Lucas Lin 林彥呈" userId="8b9713a5-baf6-45c8-a2bd-a0ea37d0697d" providerId="ADAL" clId="{7C8DE32A-56EF-4B58-A733-BA7E201FF752}" dt="2022-08-16T02:53:33.013" v="6426" actId="947"/>
          <ac:spMkLst>
            <pc:docMk/>
            <pc:sldMk cId="617631312" sldId="1418"/>
            <ac:spMk id="37" creationId="{A242DB51-E193-437B-80F1-DEA63DBD66A5}"/>
          </ac:spMkLst>
        </pc:spChg>
        <pc:spChg chg="mod">
          <ac:chgData name="Lucas Lin 林彥呈" userId="8b9713a5-baf6-45c8-a2bd-a0ea37d0697d" providerId="ADAL" clId="{7C8DE32A-56EF-4B58-A733-BA7E201FF752}" dt="2022-08-16T02:53:33.036" v="6430" actId="947"/>
          <ac:spMkLst>
            <pc:docMk/>
            <pc:sldMk cId="617631312" sldId="1418"/>
            <ac:spMk id="42" creationId="{23A68C3D-3048-412C-A46D-DC92C4DDA415}"/>
          </ac:spMkLst>
        </pc:spChg>
        <pc:spChg chg="mod">
          <ac:chgData name="Lucas Lin 林彥呈" userId="8b9713a5-baf6-45c8-a2bd-a0ea37d0697d" providerId="ADAL" clId="{7C8DE32A-56EF-4B58-A733-BA7E201FF752}" dt="2022-08-16T02:53:33.047" v="6434" actId="947"/>
          <ac:spMkLst>
            <pc:docMk/>
            <pc:sldMk cId="617631312" sldId="1418"/>
            <ac:spMk id="43" creationId="{7E7CAFB3-F1B4-4F6E-8CB6-0FF66B57A259}"/>
          </ac:spMkLst>
        </pc:spChg>
        <pc:spChg chg="mod">
          <ac:chgData name="Lucas Lin 林彥呈" userId="8b9713a5-baf6-45c8-a2bd-a0ea37d0697d" providerId="ADAL" clId="{7C8DE32A-56EF-4B58-A733-BA7E201FF752}" dt="2022-08-16T02:53:33.059" v="6438" actId="947"/>
          <ac:spMkLst>
            <pc:docMk/>
            <pc:sldMk cId="617631312" sldId="1418"/>
            <ac:spMk id="44" creationId="{1A275510-ECB1-44F8-AD8E-7FC23C087668}"/>
          </ac:spMkLst>
        </pc:spChg>
        <pc:spChg chg="mod">
          <ac:chgData name="Lucas Lin 林彥呈" userId="8b9713a5-baf6-45c8-a2bd-a0ea37d0697d" providerId="ADAL" clId="{7C8DE32A-56EF-4B58-A733-BA7E201FF752}" dt="2022-08-16T02:55:16.172" v="9038" actId="207"/>
          <ac:spMkLst>
            <pc:docMk/>
            <pc:sldMk cId="617631312" sldId="1418"/>
            <ac:spMk id="48" creationId="{6BBE9C99-CEEF-4429-A19E-8E6CDFFAF732}"/>
          </ac:spMkLst>
        </pc:spChg>
        <pc:spChg chg="mod">
          <ac:chgData name="Lucas Lin 林彥呈" userId="8b9713a5-baf6-45c8-a2bd-a0ea37d0697d" providerId="ADAL" clId="{7C8DE32A-56EF-4B58-A733-BA7E201FF752}" dt="2022-08-16T02:54:02.449" v="9004" actId="207"/>
          <ac:spMkLst>
            <pc:docMk/>
            <pc:sldMk cId="617631312" sldId="1418"/>
            <ac:spMk id="50" creationId="{9F492E3E-586A-4AB3-9E1E-D1B25FBDE089}"/>
          </ac:spMkLst>
        </pc:spChg>
        <pc:spChg chg="mod">
          <ac:chgData name="Lucas Lin 林彥呈" userId="8b9713a5-baf6-45c8-a2bd-a0ea37d0697d" providerId="ADAL" clId="{7C8DE32A-56EF-4B58-A733-BA7E201FF752}" dt="2022-08-16T02:54:02.449" v="9004" actId="207"/>
          <ac:spMkLst>
            <pc:docMk/>
            <pc:sldMk cId="617631312" sldId="1418"/>
            <ac:spMk id="51" creationId="{E2032D9E-7439-40F4-A1F0-9782FBC0BC50}"/>
          </ac:spMkLst>
        </pc:spChg>
        <pc:spChg chg="mod">
          <ac:chgData name="Lucas Lin 林彥呈" userId="8b9713a5-baf6-45c8-a2bd-a0ea37d0697d" providerId="ADAL" clId="{7C8DE32A-56EF-4B58-A733-BA7E201FF752}" dt="2022-08-16T02:54:02.449" v="9004" actId="207"/>
          <ac:spMkLst>
            <pc:docMk/>
            <pc:sldMk cId="617631312" sldId="1418"/>
            <ac:spMk id="52" creationId="{473E2F7E-3B44-4FC5-B8C0-A378FA58AEA6}"/>
          </ac:spMkLst>
        </pc:spChg>
        <pc:spChg chg="mod">
          <ac:chgData name="Lucas Lin 林彥呈" userId="8b9713a5-baf6-45c8-a2bd-a0ea37d0697d" providerId="ADAL" clId="{7C8DE32A-56EF-4B58-A733-BA7E201FF752}" dt="2022-08-16T02:54:02.449" v="9004" actId="207"/>
          <ac:spMkLst>
            <pc:docMk/>
            <pc:sldMk cId="617631312" sldId="1418"/>
            <ac:spMk id="53" creationId="{1D93076F-B5CD-48F4-BBA9-23138847AF7E}"/>
          </ac:spMkLst>
        </pc:spChg>
        <pc:spChg chg="mod">
          <ac:chgData name="Lucas Lin 林彥呈" userId="8b9713a5-baf6-45c8-a2bd-a0ea37d0697d" providerId="ADAL" clId="{7C8DE32A-56EF-4B58-A733-BA7E201FF752}" dt="2022-08-16T02:53:33.122" v="6458" actId="947"/>
          <ac:spMkLst>
            <pc:docMk/>
            <pc:sldMk cId="617631312" sldId="1418"/>
            <ac:spMk id="56" creationId="{EE9DB14F-5C16-441E-A983-6CBE1E21477D}"/>
          </ac:spMkLst>
        </pc:spChg>
        <pc:spChg chg="mod">
          <ac:chgData name="Lucas Lin 林彥呈" userId="8b9713a5-baf6-45c8-a2bd-a0ea37d0697d" providerId="ADAL" clId="{7C8DE32A-56EF-4B58-A733-BA7E201FF752}" dt="2022-08-16T02:53:33.135" v="6462" actId="947"/>
          <ac:spMkLst>
            <pc:docMk/>
            <pc:sldMk cId="617631312" sldId="1418"/>
            <ac:spMk id="57" creationId="{5CA4425F-B621-457A-8A2D-1271A1534D53}"/>
          </ac:spMkLst>
        </pc:spChg>
        <pc:spChg chg="mod">
          <ac:chgData name="Lucas Lin 林彥呈" userId="8b9713a5-baf6-45c8-a2bd-a0ea37d0697d" providerId="ADAL" clId="{7C8DE32A-56EF-4B58-A733-BA7E201FF752}" dt="2022-08-16T02:53:33.146" v="6466" actId="947"/>
          <ac:spMkLst>
            <pc:docMk/>
            <pc:sldMk cId="617631312" sldId="1418"/>
            <ac:spMk id="58" creationId="{0B818020-B201-49D1-ABC6-42E4C8AD8B1E}"/>
          </ac:spMkLst>
        </pc:spChg>
        <pc:spChg chg="mod">
          <ac:chgData name="Lucas Lin 林彥呈" userId="8b9713a5-baf6-45c8-a2bd-a0ea37d0697d" providerId="ADAL" clId="{7C8DE32A-56EF-4B58-A733-BA7E201FF752}" dt="2022-08-16T02:53:33.160" v="6470" actId="947"/>
          <ac:spMkLst>
            <pc:docMk/>
            <pc:sldMk cId="617631312" sldId="1418"/>
            <ac:spMk id="59" creationId="{CCA07573-BE7E-4210-AC85-68A50B5029B4}"/>
          </ac:spMkLst>
        </pc:spChg>
        <pc:spChg chg="mod">
          <ac:chgData name="Lucas Lin 林彥呈" userId="8b9713a5-baf6-45c8-a2bd-a0ea37d0697d" providerId="ADAL" clId="{7C8DE32A-56EF-4B58-A733-BA7E201FF752}" dt="2022-08-16T02:53:33.172" v="6474" actId="947"/>
          <ac:spMkLst>
            <pc:docMk/>
            <pc:sldMk cId="617631312" sldId="1418"/>
            <ac:spMk id="60" creationId="{2B8F21C5-35D3-4671-AE21-69D73C7CBE55}"/>
          </ac:spMkLst>
        </pc:spChg>
        <pc:spChg chg="mod">
          <ac:chgData name="Lucas Lin 林彥呈" userId="8b9713a5-baf6-45c8-a2bd-a0ea37d0697d" providerId="ADAL" clId="{7C8DE32A-56EF-4B58-A733-BA7E201FF752}" dt="2022-08-16T02:53:33.186" v="6478" actId="947"/>
          <ac:spMkLst>
            <pc:docMk/>
            <pc:sldMk cId="617631312" sldId="1418"/>
            <ac:spMk id="61" creationId="{7288F7F0-05F2-4881-A1D3-67A36AA06CB7}"/>
          </ac:spMkLst>
        </pc:spChg>
        <pc:spChg chg="mod">
          <ac:chgData name="Lucas Lin 林彥呈" userId="8b9713a5-baf6-45c8-a2bd-a0ea37d0697d" providerId="ADAL" clId="{7C8DE32A-56EF-4B58-A733-BA7E201FF752}" dt="2022-08-16T02:53:33.198" v="6482" actId="947"/>
          <ac:spMkLst>
            <pc:docMk/>
            <pc:sldMk cId="617631312" sldId="1418"/>
            <ac:spMk id="62" creationId="{E47CCF98-D4F9-4A35-A917-8971B8083CC7}"/>
          </ac:spMkLst>
        </pc:spChg>
        <pc:spChg chg="mod">
          <ac:chgData name="Lucas Lin 林彥呈" userId="8b9713a5-baf6-45c8-a2bd-a0ea37d0697d" providerId="ADAL" clId="{7C8DE32A-56EF-4B58-A733-BA7E201FF752}" dt="2022-08-16T02:53:33.209" v="6486" actId="947"/>
          <ac:spMkLst>
            <pc:docMk/>
            <pc:sldMk cId="617631312" sldId="1418"/>
            <ac:spMk id="63" creationId="{5AE9B2E0-7364-479B-B112-72380EE61265}"/>
          </ac:spMkLst>
        </pc:spChg>
        <pc:spChg chg="mod">
          <ac:chgData name="Lucas Lin 林彥呈" userId="8b9713a5-baf6-45c8-a2bd-a0ea37d0697d" providerId="ADAL" clId="{7C8DE32A-56EF-4B58-A733-BA7E201FF752}" dt="2022-08-16T02:53:33.220" v="6490" actId="947"/>
          <ac:spMkLst>
            <pc:docMk/>
            <pc:sldMk cId="617631312" sldId="1418"/>
            <ac:spMk id="64" creationId="{7C84B846-9693-4EF5-BF6B-B69E44F8F645}"/>
          </ac:spMkLst>
        </pc:spChg>
        <pc:spChg chg="mod">
          <ac:chgData name="Lucas Lin 林彥呈" userId="8b9713a5-baf6-45c8-a2bd-a0ea37d0697d" providerId="ADAL" clId="{7C8DE32A-56EF-4B58-A733-BA7E201FF752}" dt="2022-08-16T02:53:33.231" v="6494" actId="947"/>
          <ac:spMkLst>
            <pc:docMk/>
            <pc:sldMk cId="617631312" sldId="1418"/>
            <ac:spMk id="65" creationId="{F01A9A03-CE81-41F9-878F-F0C196157510}"/>
          </ac:spMkLst>
        </pc:spChg>
        <pc:spChg chg="mod">
          <ac:chgData name="Lucas Lin 林彥呈" userId="8b9713a5-baf6-45c8-a2bd-a0ea37d0697d" providerId="ADAL" clId="{7C8DE32A-56EF-4B58-A733-BA7E201FF752}" dt="2022-08-16T02:53:33.245" v="6498" actId="947"/>
          <ac:spMkLst>
            <pc:docMk/>
            <pc:sldMk cId="617631312" sldId="1418"/>
            <ac:spMk id="66" creationId="{02045C6F-3850-47E0-BEBC-A74E5A1870E9}"/>
          </ac:spMkLst>
        </pc:spChg>
        <pc:spChg chg="mod">
          <ac:chgData name="Lucas Lin 林彥呈" userId="8b9713a5-baf6-45c8-a2bd-a0ea37d0697d" providerId="ADAL" clId="{7C8DE32A-56EF-4B58-A733-BA7E201FF752}" dt="2022-08-16T02:53:33.255" v="6502" actId="947"/>
          <ac:spMkLst>
            <pc:docMk/>
            <pc:sldMk cId="617631312" sldId="1418"/>
            <ac:spMk id="67" creationId="{7FD82018-5F2F-4933-8212-081B85D26573}"/>
          </ac:spMkLst>
        </pc:spChg>
        <pc:spChg chg="mod">
          <ac:chgData name="Lucas Lin 林彥呈" userId="8b9713a5-baf6-45c8-a2bd-a0ea37d0697d" providerId="ADAL" clId="{7C8DE32A-56EF-4B58-A733-BA7E201FF752}" dt="2022-08-16T02:53:32.792" v="6358" actId="947"/>
          <ac:spMkLst>
            <pc:docMk/>
            <pc:sldMk cId="617631312" sldId="1418"/>
            <ac:spMk id="68" creationId="{DD3DE9F3-AC7D-41D7-A9D9-AABDE7B7D3F5}"/>
          </ac:spMkLst>
        </pc:spChg>
        <pc:spChg chg="mod">
          <ac:chgData name="Lucas Lin 林彥呈" userId="8b9713a5-baf6-45c8-a2bd-a0ea37d0697d" providerId="ADAL" clId="{7C8DE32A-56EF-4B58-A733-BA7E201FF752}" dt="2022-08-16T02:53:33.309" v="6514" actId="947"/>
          <ac:spMkLst>
            <pc:docMk/>
            <pc:sldMk cId="617631312" sldId="1418"/>
            <ac:spMk id="69" creationId="{10AF4F7F-3A6B-4112-9347-1B3DB6AC5CDB}"/>
          </ac:spMkLst>
        </pc:spChg>
        <pc:spChg chg="mod">
          <ac:chgData name="Lucas Lin 林彥呈" userId="8b9713a5-baf6-45c8-a2bd-a0ea37d0697d" providerId="ADAL" clId="{7C8DE32A-56EF-4B58-A733-BA7E201FF752}" dt="2022-08-16T02:53:33.322" v="6518" actId="947"/>
          <ac:spMkLst>
            <pc:docMk/>
            <pc:sldMk cId="617631312" sldId="1418"/>
            <ac:spMk id="70" creationId="{A1A0A9DB-2E39-42EA-9437-19996825887B}"/>
          </ac:spMkLst>
        </pc:spChg>
        <pc:spChg chg="mod">
          <ac:chgData name="Lucas Lin 林彥呈" userId="8b9713a5-baf6-45c8-a2bd-a0ea37d0697d" providerId="ADAL" clId="{7C8DE32A-56EF-4B58-A733-BA7E201FF752}" dt="2022-08-16T02:53:33.333" v="6522" actId="947"/>
          <ac:spMkLst>
            <pc:docMk/>
            <pc:sldMk cId="617631312" sldId="1418"/>
            <ac:spMk id="71" creationId="{90098286-E42C-4175-99F6-E2B98DDF13E4}"/>
          </ac:spMkLst>
        </pc:spChg>
        <pc:spChg chg="mod">
          <ac:chgData name="Lucas Lin 林彥呈" userId="8b9713a5-baf6-45c8-a2bd-a0ea37d0697d" providerId="ADAL" clId="{7C8DE32A-56EF-4B58-A733-BA7E201FF752}" dt="2022-08-16T02:53:33.350" v="6526" actId="947"/>
          <ac:spMkLst>
            <pc:docMk/>
            <pc:sldMk cId="617631312" sldId="1418"/>
            <ac:spMk id="73" creationId="{00A43238-BE22-4BE1-BFBE-F30EF3C69942}"/>
          </ac:spMkLst>
        </pc:spChg>
        <pc:picChg chg="mod">
          <ac:chgData name="Lucas Lin 林彥呈" userId="8b9713a5-baf6-45c8-a2bd-a0ea37d0697d" providerId="ADAL" clId="{7C8DE32A-56EF-4B58-A733-BA7E201FF752}" dt="2022-08-16T02:55:19.973" v="9039" actId="692"/>
          <ac:picMkLst>
            <pc:docMk/>
            <pc:sldMk cId="617631312" sldId="1418"/>
            <ac:picMk id="49" creationId="{A000E88E-C83C-45A9-B9BE-813134777F65}"/>
          </ac:picMkLst>
        </pc:picChg>
      </pc:sldChg>
      <pc:sldChg chg="addSp delSp modSp mod modTransition">
        <pc:chgData name="Lucas Lin 林彥呈" userId="8b9713a5-baf6-45c8-a2bd-a0ea37d0697d" providerId="ADAL" clId="{7C8DE32A-56EF-4B58-A733-BA7E201FF752}" dt="2022-08-16T05:34:26.277" v="9486"/>
        <pc:sldMkLst>
          <pc:docMk/>
          <pc:sldMk cId="3192135076" sldId="1445"/>
        </pc:sldMkLst>
        <pc:spChg chg="mod">
          <ac:chgData name="Lucas Lin 林彥呈" userId="8b9713a5-baf6-45c8-a2bd-a0ea37d0697d" providerId="ADAL" clId="{7C8DE32A-56EF-4B58-A733-BA7E201FF752}" dt="2022-08-16T03:04:03.683" v="9124"/>
          <ac:spMkLst>
            <pc:docMk/>
            <pc:sldMk cId="3192135076" sldId="1445"/>
            <ac:spMk id="2" creationId="{5E0E89C2-ECA5-AF98-A0D8-2C93F5CF2C06}"/>
          </ac:spMkLst>
        </pc:spChg>
        <pc:spChg chg="add del mod">
          <ac:chgData name="Lucas Lin 林彥呈" userId="8b9713a5-baf6-45c8-a2bd-a0ea37d0697d" providerId="ADAL" clId="{7C8DE32A-56EF-4B58-A733-BA7E201FF752}" dt="2022-08-16T03:04:03.683" v="9124"/>
          <ac:spMkLst>
            <pc:docMk/>
            <pc:sldMk cId="3192135076" sldId="1445"/>
            <ac:spMk id="4" creationId="{CC906FF3-BDB7-6793-1746-E949D006DAAA}"/>
          </ac:spMkLst>
        </pc:spChg>
        <pc:spChg chg="mod">
          <ac:chgData name="Lucas Lin 林彥呈" userId="8b9713a5-baf6-45c8-a2bd-a0ea37d0697d" providerId="ADAL" clId="{7C8DE32A-56EF-4B58-A733-BA7E201FF752}" dt="2022-08-16T02:58:13.177" v="9050" actId="14100"/>
          <ac:spMkLst>
            <pc:docMk/>
            <pc:sldMk cId="3192135076" sldId="1445"/>
            <ac:spMk id="10" creationId="{56D08D42-EA5F-47A4-BCE3-A2680E9FFDBE}"/>
          </ac:spMkLst>
        </pc:spChg>
        <pc:spChg chg="mod">
          <ac:chgData name="Lucas Lin 林彥呈" userId="8b9713a5-baf6-45c8-a2bd-a0ea37d0697d" providerId="ADAL" clId="{7C8DE32A-56EF-4B58-A733-BA7E201FF752}" dt="2022-08-16T02:53:33.382" v="6530" actId="947"/>
          <ac:spMkLst>
            <pc:docMk/>
            <pc:sldMk cId="3192135076" sldId="1445"/>
            <ac:spMk id="16" creationId="{BD463888-2BF6-402A-BF7D-1CE79AB7DE31}"/>
          </ac:spMkLst>
        </pc:spChg>
        <pc:spChg chg="mod">
          <ac:chgData name="Lucas Lin 林彥呈" userId="8b9713a5-baf6-45c8-a2bd-a0ea37d0697d" providerId="ADAL" clId="{7C8DE32A-56EF-4B58-A733-BA7E201FF752}" dt="2022-08-16T02:56:00.702" v="9042" actId="1076"/>
          <ac:spMkLst>
            <pc:docMk/>
            <pc:sldMk cId="3192135076" sldId="1445"/>
            <ac:spMk id="20" creationId="{3785324E-EE9B-4BA3-BB4C-27B682C5B08C}"/>
          </ac:spMkLst>
        </pc:spChg>
        <pc:spChg chg="mod">
          <ac:chgData name="Lucas Lin 林彥呈" userId="8b9713a5-baf6-45c8-a2bd-a0ea37d0697d" providerId="ADAL" clId="{7C8DE32A-56EF-4B58-A733-BA7E201FF752}" dt="2022-08-16T02:53:33.434" v="6546" actId="947"/>
          <ac:spMkLst>
            <pc:docMk/>
            <pc:sldMk cId="3192135076" sldId="1445"/>
            <ac:spMk id="23" creationId="{418185DC-2C89-4D03-8C9E-9D1F23C44B1B}"/>
          </ac:spMkLst>
        </pc:spChg>
        <pc:grpChg chg="mod">
          <ac:chgData name="Lucas Lin 林彥呈" userId="8b9713a5-baf6-45c8-a2bd-a0ea37d0697d" providerId="ADAL" clId="{7C8DE32A-56EF-4B58-A733-BA7E201FF752}" dt="2022-08-16T02:56:00.702" v="9042" actId="1076"/>
          <ac:grpSpMkLst>
            <pc:docMk/>
            <pc:sldMk cId="3192135076" sldId="1445"/>
            <ac:grpSpMk id="21" creationId="{5F3D6AE0-1F58-4F21-B7A8-D1188C63F7EF}"/>
          </ac:grpSpMkLst>
        </pc:grpChg>
        <pc:grpChg chg="mod">
          <ac:chgData name="Lucas Lin 林彥呈" userId="8b9713a5-baf6-45c8-a2bd-a0ea37d0697d" providerId="ADAL" clId="{7C8DE32A-56EF-4B58-A733-BA7E201FF752}" dt="2022-08-16T02:56:00.702" v="9042" actId="1076"/>
          <ac:grpSpMkLst>
            <pc:docMk/>
            <pc:sldMk cId="3192135076" sldId="1445"/>
            <ac:grpSpMk id="38" creationId="{B985C7A4-1B89-45E2-AAD0-E6574A0CD710}"/>
          </ac:grpSpMkLst>
        </pc:grpChg>
        <pc:picChg chg="mod">
          <ac:chgData name="Lucas Lin 林彥呈" userId="8b9713a5-baf6-45c8-a2bd-a0ea37d0697d" providerId="ADAL" clId="{7C8DE32A-56EF-4B58-A733-BA7E201FF752}" dt="2022-08-16T02:56:06.245" v="9043" actId="1076"/>
          <ac:picMkLst>
            <pc:docMk/>
            <pc:sldMk cId="3192135076" sldId="1445"/>
            <ac:picMk id="6" creationId="{27F4ADE0-4687-45AD-8A10-B7A55BC1F95B}"/>
          </ac:picMkLst>
        </pc:picChg>
        <pc:picChg chg="mod">
          <ac:chgData name="Lucas Lin 林彥呈" userId="8b9713a5-baf6-45c8-a2bd-a0ea37d0697d" providerId="ADAL" clId="{7C8DE32A-56EF-4B58-A733-BA7E201FF752}" dt="2022-08-16T02:56:00.702" v="9042" actId="1076"/>
          <ac:picMkLst>
            <pc:docMk/>
            <pc:sldMk cId="3192135076" sldId="1445"/>
            <ac:picMk id="8" creationId="{836B1107-5FBC-4C47-B810-C71F8E511379}"/>
          </ac:picMkLst>
        </pc:picChg>
        <pc:picChg chg="mod">
          <ac:chgData name="Lucas Lin 林彥呈" userId="8b9713a5-baf6-45c8-a2bd-a0ea37d0697d" providerId="ADAL" clId="{7C8DE32A-56EF-4B58-A733-BA7E201FF752}" dt="2022-08-16T02:56:00.702" v="9042" actId="1076"/>
          <ac:picMkLst>
            <pc:docMk/>
            <pc:sldMk cId="3192135076" sldId="1445"/>
            <ac:picMk id="18" creationId="{73956904-DDCF-4388-9C48-8D03B38158EA}"/>
          </ac:picMkLst>
        </pc:picChg>
        <pc:picChg chg="mod">
          <ac:chgData name="Lucas Lin 林彥呈" userId="8b9713a5-baf6-45c8-a2bd-a0ea37d0697d" providerId="ADAL" clId="{7C8DE32A-56EF-4B58-A733-BA7E201FF752}" dt="2022-08-16T02:56:00.702" v="9042" actId="1076"/>
          <ac:picMkLst>
            <pc:docMk/>
            <pc:sldMk cId="3192135076" sldId="1445"/>
            <ac:picMk id="33" creationId="{A6F40338-8F51-4218-8159-DA4F563275D0}"/>
          </ac:picMkLst>
        </pc:picChg>
        <pc:picChg chg="mod">
          <ac:chgData name="Lucas Lin 林彥呈" userId="8b9713a5-baf6-45c8-a2bd-a0ea37d0697d" providerId="ADAL" clId="{7C8DE32A-56EF-4B58-A733-BA7E201FF752}" dt="2022-08-16T02:56:00.702" v="9042" actId="1076"/>
          <ac:picMkLst>
            <pc:docMk/>
            <pc:sldMk cId="3192135076" sldId="1445"/>
            <ac:picMk id="36" creationId="{5EDBBBE7-3873-4994-B990-77AA340073F1}"/>
          </ac:picMkLst>
        </pc:picChg>
        <pc:picChg chg="mod">
          <ac:chgData name="Lucas Lin 林彥呈" userId="8b9713a5-baf6-45c8-a2bd-a0ea37d0697d" providerId="ADAL" clId="{7C8DE32A-56EF-4B58-A733-BA7E201FF752}" dt="2022-08-16T02:56:00.702" v="9042" actId="1076"/>
          <ac:picMkLst>
            <pc:docMk/>
            <pc:sldMk cId="3192135076" sldId="1445"/>
            <ac:picMk id="4100" creationId="{FAE0E1EE-BF4F-4695-E2CF-6B82AAC8E33C}"/>
          </ac:picMkLst>
        </pc:picChg>
      </pc:sldChg>
      <pc:sldChg chg="addSp delSp modSp mod modTransition">
        <pc:chgData name="Lucas Lin 林彥呈" userId="8b9713a5-baf6-45c8-a2bd-a0ea37d0697d" providerId="ADAL" clId="{7C8DE32A-56EF-4B58-A733-BA7E201FF752}" dt="2022-08-16T05:34:26.277" v="9486"/>
        <pc:sldMkLst>
          <pc:docMk/>
          <pc:sldMk cId="1182425277" sldId="1453"/>
        </pc:sldMkLst>
        <pc:spChg chg="mod">
          <ac:chgData name="Lucas Lin 林彥呈" userId="8b9713a5-baf6-45c8-a2bd-a0ea37d0697d" providerId="ADAL" clId="{7C8DE32A-56EF-4B58-A733-BA7E201FF752}" dt="2022-08-16T02:53:30.581" v="5373" actId="947"/>
          <ac:spMkLst>
            <pc:docMk/>
            <pc:sldMk cId="1182425277" sldId="1453"/>
            <ac:spMk id="3" creationId="{2C442EAE-FA88-F1D3-298B-7A7FC112C77F}"/>
          </ac:spMkLst>
        </pc:spChg>
        <pc:spChg chg="mod">
          <ac:chgData name="Lucas Lin 林彥呈" userId="8b9713a5-baf6-45c8-a2bd-a0ea37d0697d" providerId="ADAL" clId="{7C8DE32A-56EF-4B58-A733-BA7E201FF752}" dt="2022-08-16T02:53:30.582" v="5375" actId="947"/>
          <ac:spMkLst>
            <pc:docMk/>
            <pc:sldMk cId="1182425277" sldId="1453"/>
            <ac:spMk id="4" creationId="{C6A800B1-AD45-6001-8116-CB0C9BADE255}"/>
          </ac:spMkLst>
        </pc:spChg>
        <pc:spChg chg="mod">
          <ac:chgData name="Lucas Lin 林彥呈" userId="8b9713a5-baf6-45c8-a2bd-a0ea37d0697d" providerId="ADAL" clId="{7C8DE32A-56EF-4B58-A733-BA7E201FF752}" dt="2022-08-16T02:53:30.575" v="5369" actId="947"/>
          <ac:spMkLst>
            <pc:docMk/>
            <pc:sldMk cId="1182425277" sldId="1453"/>
            <ac:spMk id="16" creationId="{0C5F88DF-1886-1970-CB57-3F03352357E2}"/>
          </ac:spMkLst>
        </pc:spChg>
        <pc:spChg chg="mod">
          <ac:chgData name="Lucas Lin 林彥呈" userId="8b9713a5-baf6-45c8-a2bd-a0ea37d0697d" providerId="ADAL" clId="{7C8DE32A-56EF-4B58-A733-BA7E201FF752}" dt="2022-08-16T02:53:30.586" v="5379" actId="947"/>
          <ac:spMkLst>
            <pc:docMk/>
            <pc:sldMk cId="1182425277" sldId="1453"/>
            <ac:spMk id="21" creationId="{FFB728D2-73FF-889D-8C2B-CAC102DB598A}"/>
          </ac:spMkLst>
        </pc:spChg>
        <pc:spChg chg="mod">
          <ac:chgData name="Lucas Lin 林彥呈" userId="8b9713a5-baf6-45c8-a2bd-a0ea37d0697d" providerId="ADAL" clId="{7C8DE32A-56EF-4B58-A733-BA7E201FF752}" dt="2022-08-16T02:53:30.588" v="5381" actId="947"/>
          <ac:spMkLst>
            <pc:docMk/>
            <pc:sldMk cId="1182425277" sldId="1453"/>
            <ac:spMk id="27" creationId="{F6ABAA99-A150-B6B2-C70A-F7CD142DAE75}"/>
          </ac:spMkLst>
        </pc:spChg>
        <pc:spChg chg="mod">
          <ac:chgData name="Lucas Lin 林彥呈" userId="8b9713a5-baf6-45c8-a2bd-a0ea37d0697d" providerId="ADAL" clId="{7C8DE32A-56EF-4B58-A733-BA7E201FF752}" dt="2022-08-16T02:53:30.510" v="5350" actId="947"/>
          <ac:spMkLst>
            <pc:docMk/>
            <pc:sldMk cId="1182425277" sldId="1453"/>
            <ac:spMk id="28" creationId="{199F1168-B52D-C52D-E31F-3A2EA0D28782}"/>
          </ac:spMkLst>
        </pc:spChg>
        <pc:spChg chg="mod">
          <ac:chgData name="Lucas Lin 林彥呈" userId="8b9713a5-baf6-45c8-a2bd-a0ea37d0697d" providerId="ADAL" clId="{7C8DE32A-56EF-4B58-A733-BA7E201FF752}" dt="2022-08-16T02:53:30.584" v="5377" actId="947"/>
          <ac:spMkLst>
            <pc:docMk/>
            <pc:sldMk cId="1182425277" sldId="1453"/>
            <ac:spMk id="29" creationId="{95B5CA83-AF5F-1D2E-001A-7F086685C67E}"/>
          </ac:spMkLst>
        </pc:spChg>
        <pc:spChg chg="mod">
          <ac:chgData name="Lucas Lin 林彥呈" userId="8b9713a5-baf6-45c8-a2bd-a0ea37d0697d" providerId="ADAL" clId="{7C8DE32A-56EF-4B58-A733-BA7E201FF752}" dt="2022-08-16T02:04:40.074" v="925" actId="947"/>
          <ac:spMkLst>
            <pc:docMk/>
            <pc:sldMk cId="1182425277" sldId="1453"/>
            <ac:spMk id="32" creationId="{17CD242B-2151-BDB4-F6C0-FA10FD5C2A96}"/>
          </ac:spMkLst>
        </pc:spChg>
        <pc:spChg chg="mod">
          <ac:chgData name="Lucas Lin 林彥呈" userId="8b9713a5-baf6-45c8-a2bd-a0ea37d0697d" providerId="ADAL" clId="{7C8DE32A-56EF-4B58-A733-BA7E201FF752}" dt="2022-08-16T02:53:30.580" v="5372" actId="947"/>
          <ac:spMkLst>
            <pc:docMk/>
            <pc:sldMk cId="1182425277" sldId="1453"/>
            <ac:spMk id="36" creationId="{209A3489-3752-FDA3-0938-12800609379A}"/>
          </ac:spMkLst>
        </pc:spChg>
        <pc:grpChg chg="add mod">
          <ac:chgData name="Lucas Lin 林彥呈" userId="8b9713a5-baf6-45c8-a2bd-a0ea37d0697d" providerId="ADAL" clId="{7C8DE32A-56EF-4B58-A733-BA7E201FF752}" dt="2022-08-16T02:09:53.892" v="4361" actId="1076"/>
          <ac:grpSpMkLst>
            <pc:docMk/>
            <pc:sldMk cId="1182425277" sldId="1453"/>
            <ac:grpSpMk id="15" creationId="{AE46CC6B-CA5F-81C7-9581-1868CDBA55E3}"/>
          </ac:grpSpMkLst>
        </pc:grpChg>
        <pc:grpChg chg="del">
          <ac:chgData name="Lucas Lin 林彥呈" userId="8b9713a5-baf6-45c8-a2bd-a0ea37d0697d" providerId="ADAL" clId="{7C8DE32A-56EF-4B58-A733-BA7E201FF752}" dt="2022-08-16T02:09:40.180" v="4356" actId="478"/>
          <ac:grpSpMkLst>
            <pc:docMk/>
            <pc:sldMk cId="1182425277" sldId="1453"/>
            <ac:grpSpMk id="31" creationId="{544AE86E-2CCC-3658-1ECA-B5769603B62F}"/>
          </ac:grpSpMkLst>
        </pc:grpChg>
        <pc:graphicFrameChg chg="mod modGraphic">
          <ac:chgData name="Lucas Lin 林彥呈" userId="8b9713a5-baf6-45c8-a2bd-a0ea37d0697d" providerId="ADAL" clId="{7C8DE32A-56EF-4B58-A733-BA7E201FF752}" dt="2022-08-16T02:53:30.828" v="5474" actId="947"/>
          <ac:graphicFrameMkLst>
            <pc:docMk/>
            <pc:sldMk cId="1182425277" sldId="1453"/>
            <ac:graphicFrameMk id="30" creationId="{3C65835B-6FD3-AC30-3891-D2867C9E0F14}"/>
          </ac:graphicFrameMkLst>
        </pc:graphicFrameChg>
        <pc:picChg chg="mod">
          <ac:chgData name="Lucas Lin 林彥呈" userId="8b9713a5-baf6-45c8-a2bd-a0ea37d0697d" providerId="ADAL" clId="{7C8DE32A-56EF-4B58-A733-BA7E201FF752}" dt="2022-08-16T02:09:40.820" v="4357"/>
          <ac:picMkLst>
            <pc:docMk/>
            <pc:sldMk cId="1182425277" sldId="1453"/>
            <ac:picMk id="17" creationId="{8FF0C4E5-23B2-B7A4-C7E7-B8EDFF9BD2D8}"/>
          </ac:picMkLst>
        </pc:picChg>
        <pc:picChg chg="mod">
          <ac:chgData name="Lucas Lin 林彥呈" userId="8b9713a5-baf6-45c8-a2bd-a0ea37d0697d" providerId="ADAL" clId="{7C8DE32A-56EF-4B58-A733-BA7E201FF752}" dt="2022-08-16T02:09:46.202" v="4359" actId="1076"/>
          <ac:picMkLst>
            <pc:docMk/>
            <pc:sldMk cId="1182425277" sldId="1453"/>
            <ac:picMk id="34" creationId="{71DAEB6A-F5C7-56F4-3B24-959DCA5C8436}"/>
          </ac:picMkLst>
        </pc:picChg>
      </pc:sldChg>
      <pc:sldChg chg="modSp mod modTransition">
        <pc:chgData name="Lucas Lin 林彥呈" userId="8b9713a5-baf6-45c8-a2bd-a0ea37d0697d" providerId="ADAL" clId="{7C8DE32A-56EF-4B58-A733-BA7E201FF752}" dt="2022-08-16T05:34:26.277" v="9486"/>
        <pc:sldMkLst>
          <pc:docMk/>
          <pc:sldMk cId="431123480" sldId="1487"/>
        </pc:sldMkLst>
        <pc:spChg chg="mod">
          <ac:chgData name="Lucas Lin 林彥呈" userId="8b9713a5-baf6-45c8-a2bd-a0ea37d0697d" providerId="ADAL" clId="{7C8DE32A-56EF-4B58-A733-BA7E201FF752}" dt="2022-08-16T02:53:32.704" v="6334" actId="947"/>
          <ac:spMkLst>
            <pc:docMk/>
            <pc:sldMk cId="431123480" sldId="1487"/>
            <ac:spMk id="2" creationId="{3B607135-9451-F143-B8A6-509BDED7C448}"/>
          </ac:spMkLst>
        </pc:spChg>
        <pc:spChg chg="mod">
          <ac:chgData name="Lucas Lin 林彥呈" userId="8b9713a5-baf6-45c8-a2bd-a0ea37d0697d" providerId="ADAL" clId="{7C8DE32A-56EF-4B58-A733-BA7E201FF752}" dt="2022-08-16T02:53:32.668" v="6322" actId="947"/>
          <ac:spMkLst>
            <pc:docMk/>
            <pc:sldMk cId="431123480" sldId="1487"/>
            <ac:spMk id="3" creationId="{0F0AE9D0-374C-BD43-98E7-ED69BF51A999}"/>
          </ac:spMkLst>
        </pc:spChg>
        <pc:spChg chg="mod">
          <ac:chgData name="Lucas Lin 林彥呈" userId="8b9713a5-baf6-45c8-a2bd-a0ea37d0697d" providerId="ADAL" clId="{7C8DE32A-56EF-4B58-A733-BA7E201FF752}" dt="2022-08-16T02:53:32.701" v="6332" actId="947"/>
          <ac:spMkLst>
            <pc:docMk/>
            <pc:sldMk cId="431123480" sldId="1487"/>
            <ac:spMk id="5" creationId="{097DCA16-D2D9-962B-C31F-2D4A0AFFBECC}"/>
          </ac:spMkLst>
        </pc:spChg>
        <pc:spChg chg="mod">
          <ac:chgData name="Lucas Lin 林彥呈" userId="8b9713a5-baf6-45c8-a2bd-a0ea37d0697d" providerId="ADAL" clId="{7C8DE32A-56EF-4B58-A733-BA7E201FF752}" dt="2022-08-16T02:53:32.737" v="6346" actId="947"/>
          <ac:spMkLst>
            <pc:docMk/>
            <pc:sldMk cId="431123480" sldId="1487"/>
            <ac:spMk id="9" creationId="{89B077CB-93A0-4B35-B5A0-E4503E46FDB9}"/>
          </ac:spMkLst>
        </pc:spChg>
        <pc:spChg chg="mod">
          <ac:chgData name="Lucas Lin 林彥呈" userId="8b9713a5-baf6-45c8-a2bd-a0ea37d0697d" providerId="ADAL" clId="{7C8DE32A-56EF-4B58-A733-BA7E201FF752}" dt="2022-08-16T02:53:32.753" v="6350" actId="947"/>
          <ac:spMkLst>
            <pc:docMk/>
            <pc:sldMk cId="431123480" sldId="1487"/>
            <ac:spMk id="25" creationId="{3CB1F42C-6BB5-9E42-9AA1-5F0EDC7BED0B}"/>
          </ac:spMkLst>
        </pc:spChg>
        <pc:spChg chg="mod">
          <ac:chgData name="Lucas Lin 林彥呈" userId="8b9713a5-baf6-45c8-a2bd-a0ea37d0697d" providerId="ADAL" clId="{7C8DE32A-56EF-4B58-A733-BA7E201FF752}" dt="2022-08-16T02:53:32.765" v="6354" actId="947"/>
          <ac:spMkLst>
            <pc:docMk/>
            <pc:sldMk cId="431123480" sldId="1487"/>
            <ac:spMk id="28" creationId="{FBDC1B32-AD47-6A45-BE32-FFADBE9310C4}"/>
          </ac:spMkLst>
        </pc:spChg>
        <pc:spChg chg="mod">
          <ac:chgData name="Lucas Lin 林彥呈" userId="8b9713a5-baf6-45c8-a2bd-a0ea37d0697d" providerId="ADAL" clId="{7C8DE32A-56EF-4B58-A733-BA7E201FF752}" dt="2022-08-16T02:53:32.723" v="6342" actId="947"/>
          <ac:spMkLst>
            <pc:docMk/>
            <pc:sldMk cId="431123480" sldId="1487"/>
            <ac:spMk id="38" creationId="{63E82290-FA5A-4719-95E4-DA467A346785}"/>
          </ac:spMkLst>
        </pc:spChg>
        <pc:spChg chg="mod">
          <ac:chgData name="Lucas Lin 林彥呈" userId="8b9713a5-baf6-45c8-a2bd-a0ea37d0697d" providerId="ADAL" clId="{7C8DE32A-56EF-4B58-A733-BA7E201FF752}" dt="2022-08-16T02:53:32.712" v="6338" actId="947"/>
          <ac:spMkLst>
            <pc:docMk/>
            <pc:sldMk cId="431123480" sldId="1487"/>
            <ac:spMk id="40" creationId="{2F0CFE09-D95C-434E-80FA-85C5E908DC28}"/>
          </ac:spMkLst>
        </pc:spChg>
        <pc:spChg chg="mod">
          <ac:chgData name="Lucas Lin 林彥呈" userId="8b9713a5-baf6-45c8-a2bd-a0ea37d0697d" providerId="ADAL" clId="{7C8DE32A-56EF-4B58-A733-BA7E201FF752}" dt="2022-08-16T02:53:32.693" v="6328" actId="947"/>
          <ac:spMkLst>
            <pc:docMk/>
            <pc:sldMk cId="431123480" sldId="1487"/>
            <ac:spMk id="42" creationId="{E3A4A7A3-67BA-40C6-A2FB-D71FFF840138}"/>
          </ac:spMkLst>
        </pc:spChg>
      </pc:sldChg>
      <pc:sldChg chg="modSp mod modTransition">
        <pc:chgData name="Lucas Lin 林彥呈" userId="8b9713a5-baf6-45c8-a2bd-a0ea37d0697d" providerId="ADAL" clId="{7C8DE32A-56EF-4B58-A733-BA7E201FF752}" dt="2022-08-16T06:19:21.922" v="9544" actId="20577"/>
        <pc:sldMkLst>
          <pc:docMk/>
          <pc:sldMk cId="3076078994" sldId="3573"/>
        </pc:sldMkLst>
        <pc:spChg chg="mod">
          <ac:chgData name="Lucas Lin 林彥呈" userId="8b9713a5-baf6-45c8-a2bd-a0ea37d0697d" providerId="ADAL" clId="{7C8DE32A-56EF-4B58-A733-BA7E201FF752}" dt="2022-08-16T06:19:21.922" v="9544" actId="20577"/>
          <ac:spMkLst>
            <pc:docMk/>
            <pc:sldMk cId="3076078994" sldId="3573"/>
            <ac:spMk id="2" creationId="{4E4CCB59-7E27-8B4E-B58D-8EF0FF13B745}"/>
          </ac:spMkLst>
        </pc:spChg>
        <pc:spChg chg="mod">
          <ac:chgData name="Lucas Lin 林彥呈" userId="8b9713a5-baf6-45c8-a2bd-a0ea37d0697d" providerId="ADAL" clId="{7C8DE32A-56EF-4B58-A733-BA7E201FF752}" dt="2022-08-16T02:53:29.980" v="5102" actId="947"/>
          <ac:spMkLst>
            <pc:docMk/>
            <pc:sldMk cId="3076078994" sldId="3573"/>
            <ac:spMk id="3" creationId="{1D3C671D-B281-3083-706C-62C05F38E336}"/>
          </ac:spMkLst>
        </pc:spChg>
        <pc:spChg chg="mod">
          <ac:chgData name="Lucas Lin 林彥呈" userId="8b9713a5-baf6-45c8-a2bd-a0ea37d0697d" providerId="ADAL" clId="{7C8DE32A-56EF-4B58-A733-BA7E201FF752}" dt="2022-08-16T02:53:30.006" v="5124" actId="947"/>
          <ac:spMkLst>
            <pc:docMk/>
            <pc:sldMk cId="3076078994" sldId="3573"/>
            <ac:spMk id="9" creationId="{046FE07C-5367-3645-8C6F-944CF822C27E}"/>
          </ac:spMkLst>
        </pc:spChg>
        <pc:spChg chg="mod">
          <ac:chgData name="Lucas Lin 林彥呈" userId="8b9713a5-baf6-45c8-a2bd-a0ea37d0697d" providerId="ADAL" clId="{7C8DE32A-56EF-4B58-A733-BA7E201FF752}" dt="2022-08-16T02:53:30.021" v="5133" actId="947"/>
          <ac:spMkLst>
            <pc:docMk/>
            <pc:sldMk cId="3076078994" sldId="3573"/>
            <ac:spMk id="10" creationId="{6632F84D-C672-E446-A8BF-34B60C8FDBDA}"/>
          </ac:spMkLst>
        </pc:spChg>
        <pc:spChg chg="mod">
          <ac:chgData name="Lucas Lin 林彥呈" userId="8b9713a5-baf6-45c8-a2bd-a0ea37d0697d" providerId="ADAL" clId="{7C8DE32A-56EF-4B58-A733-BA7E201FF752}" dt="2022-08-16T02:53:30.046" v="5138" actId="947"/>
          <ac:spMkLst>
            <pc:docMk/>
            <pc:sldMk cId="3076078994" sldId="3573"/>
            <ac:spMk id="17" creationId="{884CD470-F65F-F92A-64AE-6F31173634B8}"/>
          </ac:spMkLst>
        </pc:spChg>
        <pc:spChg chg="mod">
          <ac:chgData name="Lucas Lin 林彥呈" userId="8b9713a5-baf6-45c8-a2bd-a0ea37d0697d" providerId="ADAL" clId="{7C8DE32A-56EF-4B58-A733-BA7E201FF752}" dt="2022-08-16T02:53:30.057" v="5142" actId="947"/>
          <ac:spMkLst>
            <pc:docMk/>
            <pc:sldMk cId="3076078994" sldId="3573"/>
            <ac:spMk id="18" creationId="{00458DEC-9337-A039-A5EE-2B574DA334CE}"/>
          </ac:spMkLst>
        </pc:spChg>
        <pc:spChg chg="mod">
          <ac:chgData name="Lucas Lin 林彥呈" userId="8b9713a5-baf6-45c8-a2bd-a0ea37d0697d" providerId="ADAL" clId="{7C8DE32A-56EF-4B58-A733-BA7E201FF752}" dt="2022-08-16T02:53:30.009" v="5126" actId="947"/>
          <ac:spMkLst>
            <pc:docMk/>
            <pc:sldMk cId="3076078994" sldId="3573"/>
            <ac:spMk id="24" creationId="{5751E02A-68E0-0F60-D271-1F4B6B3203BA}"/>
          </ac:spMkLst>
        </pc:spChg>
        <pc:spChg chg="mod">
          <ac:chgData name="Lucas Lin 林彥呈" userId="8b9713a5-baf6-45c8-a2bd-a0ea37d0697d" providerId="ADAL" clId="{7C8DE32A-56EF-4B58-A733-BA7E201FF752}" dt="2022-08-16T02:53:30.022" v="5134" actId="947"/>
          <ac:spMkLst>
            <pc:docMk/>
            <pc:sldMk cId="3076078994" sldId="3573"/>
            <ac:spMk id="26" creationId="{E541011A-0A67-8345-3E71-FB75D53735AA}"/>
          </ac:spMkLst>
        </pc:spChg>
        <pc:spChg chg="mod">
          <ac:chgData name="Lucas Lin 林彥呈" userId="8b9713a5-baf6-45c8-a2bd-a0ea37d0697d" providerId="ADAL" clId="{7C8DE32A-56EF-4B58-A733-BA7E201FF752}" dt="2022-08-16T02:53:29.953" v="5098" actId="947"/>
          <ac:spMkLst>
            <pc:docMk/>
            <pc:sldMk cId="3076078994" sldId="3573"/>
            <ac:spMk id="27" creationId="{982B3E4C-2DF6-D36F-3517-B0E3A600BF48}"/>
          </ac:spMkLst>
        </pc:spChg>
        <pc:spChg chg="mod">
          <ac:chgData name="Lucas Lin 林彥呈" userId="8b9713a5-baf6-45c8-a2bd-a0ea37d0697d" providerId="ADAL" clId="{7C8DE32A-56EF-4B58-A733-BA7E201FF752}" dt="2022-08-16T02:53:30" v="5117" actId="947"/>
          <ac:spMkLst>
            <pc:docMk/>
            <pc:sldMk cId="3076078994" sldId="3573"/>
            <ac:spMk id="28" creationId="{65D58371-6451-86BE-EAC6-F5F17A97BCD5}"/>
          </ac:spMkLst>
        </pc:spChg>
        <pc:spChg chg="mod">
          <ac:chgData name="Lucas Lin 林彥呈" userId="8b9713a5-baf6-45c8-a2bd-a0ea37d0697d" providerId="ADAL" clId="{7C8DE32A-56EF-4B58-A733-BA7E201FF752}" dt="2022-08-16T02:53:30.001" v="5118" actId="947"/>
          <ac:spMkLst>
            <pc:docMk/>
            <pc:sldMk cId="3076078994" sldId="3573"/>
            <ac:spMk id="29" creationId="{CFBD2562-AB28-C4D3-78F2-8AA48BC94D2B}"/>
          </ac:spMkLst>
        </pc:spChg>
        <pc:spChg chg="mod">
          <ac:chgData name="Lucas Lin 林彥呈" userId="8b9713a5-baf6-45c8-a2bd-a0ea37d0697d" providerId="ADAL" clId="{7C8DE32A-56EF-4B58-A733-BA7E201FF752}" dt="2022-08-16T02:53:29.999" v="5116" actId="947"/>
          <ac:spMkLst>
            <pc:docMk/>
            <pc:sldMk cId="3076078994" sldId="3573"/>
            <ac:spMk id="31" creationId="{F568C073-2676-85BE-B41A-3D301A0756A6}"/>
          </ac:spMkLst>
        </pc:spChg>
      </pc:sldChg>
      <pc:sldChg chg="modSp mod modTransition">
        <pc:chgData name="Lucas Lin 林彥呈" userId="8b9713a5-baf6-45c8-a2bd-a0ea37d0697d" providerId="ADAL" clId="{7C8DE32A-56EF-4B58-A733-BA7E201FF752}" dt="2022-08-16T05:34:26.277" v="9486"/>
        <pc:sldMkLst>
          <pc:docMk/>
          <pc:sldMk cId="213937025" sldId="3574"/>
        </pc:sldMkLst>
        <pc:spChg chg="mod">
          <ac:chgData name="Lucas Lin 林彥呈" userId="8b9713a5-baf6-45c8-a2bd-a0ea37d0697d" providerId="ADAL" clId="{7C8DE32A-56EF-4B58-A733-BA7E201FF752}" dt="2022-08-16T02:53:32.314" v="6177" actId="947"/>
          <ac:spMkLst>
            <pc:docMk/>
            <pc:sldMk cId="213937025" sldId="3574"/>
            <ac:spMk id="5" creationId="{D09ACBF6-E424-31FA-F759-8A77C6AAE42F}"/>
          </ac:spMkLst>
        </pc:spChg>
        <pc:spChg chg="mod">
          <ac:chgData name="Lucas Lin 林彥呈" userId="8b9713a5-baf6-45c8-a2bd-a0ea37d0697d" providerId="ADAL" clId="{7C8DE32A-56EF-4B58-A733-BA7E201FF752}" dt="2022-08-16T02:57:41.166" v="9049" actId="1076"/>
          <ac:spMkLst>
            <pc:docMk/>
            <pc:sldMk cId="213937025" sldId="3574"/>
            <ac:spMk id="6" creationId="{27F25206-2E59-8D46-AE1D-32786FBBDDD0}"/>
          </ac:spMkLst>
        </pc:spChg>
        <pc:spChg chg="mod">
          <ac:chgData name="Lucas Lin 林彥呈" userId="8b9713a5-baf6-45c8-a2bd-a0ea37d0697d" providerId="ADAL" clId="{7C8DE32A-56EF-4B58-A733-BA7E201FF752}" dt="2022-08-16T02:53:32.312" v="6175" actId="947"/>
          <ac:spMkLst>
            <pc:docMk/>
            <pc:sldMk cId="213937025" sldId="3574"/>
            <ac:spMk id="7" creationId="{78998A0E-A160-4A35-B289-8C2755442C4F}"/>
          </ac:spMkLst>
        </pc:spChg>
        <pc:spChg chg="mod">
          <ac:chgData name="Lucas Lin 林彥呈" userId="8b9713a5-baf6-45c8-a2bd-a0ea37d0697d" providerId="ADAL" clId="{7C8DE32A-56EF-4B58-A733-BA7E201FF752}" dt="2022-08-16T02:53:32.310" v="6174" actId="947"/>
          <ac:spMkLst>
            <pc:docMk/>
            <pc:sldMk cId="213937025" sldId="3574"/>
            <ac:spMk id="23" creationId="{8F752D94-F8AE-4D9E-B357-906646063CF2}"/>
          </ac:spMkLst>
        </pc:spChg>
        <pc:spChg chg="mod">
          <ac:chgData name="Lucas Lin 林彥呈" userId="8b9713a5-baf6-45c8-a2bd-a0ea37d0697d" providerId="ADAL" clId="{7C8DE32A-56EF-4B58-A733-BA7E201FF752}" dt="2022-08-16T02:53:32.358" v="6194" actId="947"/>
          <ac:spMkLst>
            <pc:docMk/>
            <pc:sldMk cId="213937025" sldId="3574"/>
            <ac:spMk id="25" creationId="{99C7F6B9-4E57-9443-8031-8D14011E5195}"/>
          </ac:spMkLst>
        </pc:spChg>
        <pc:spChg chg="mod">
          <ac:chgData name="Lucas Lin 林彥呈" userId="8b9713a5-baf6-45c8-a2bd-a0ea37d0697d" providerId="ADAL" clId="{7C8DE32A-56EF-4B58-A733-BA7E201FF752}" dt="2022-08-16T02:53:32.371" v="6202" actId="947"/>
          <ac:spMkLst>
            <pc:docMk/>
            <pc:sldMk cId="213937025" sldId="3574"/>
            <ac:spMk id="28" creationId="{34B68AD5-8EDC-DC42-967F-90E4C9066B34}"/>
          </ac:spMkLst>
        </pc:spChg>
        <pc:spChg chg="mod">
          <ac:chgData name="Lucas Lin 林彥呈" userId="8b9713a5-baf6-45c8-a2bd-a0ea37d0697d" providerId="ADAL" clId="{7C8DE32A-56EF-4B58-A733-BA7E201FF752}" dt="2022-08-16T02:53:32.308" v="6173" actId="947"/>
          <ac:spMkLst>
            <pc:docMk/>
            <pc:sldMk cId="213937025" sldId="3574"/>
            <ac:spMk id="32" creationId="{2FF7DECD-8817-45FC-BC76-F9240EF37F0A}"/>
          </ac:spMkLst>
        </pc:spChg>
        <pc:spChg chg="mod">
          <ac:chgData name="Lucas Lin 林彥呈" userId="8b9713a5-baf6-45c8-a2bd-a0ea37d0697d" providerId="ADAL" clId="{7C8DE32A-56EF-4B58-A733-BA7E201FF752}" dt="2022-08-16T02:53:32.302" v="6169" actId="947"/>
          <ac:spMkLst>
            <pc:docMk/>
            <pc:sldMk cId="213937025" sldId="3574"/>
            <ac:spMk id="37" creationId="{416918FD-C6C7-44F5-9B5D-CB0353654837}"/>
          </ac:spMkLst>
        </pc:spChg>
        <pc:grpChg chg="mod">
          <ac:chgData name="Lucas Lin 林彥呈" userId="8b9713a5-baf6-45c8-a2bd-a0ea37d0697d" providerId="ADAL" clId="{7C8DE32A-56EF-4B58-A733-BA7E201FF752}" dt="2022-08-16T02:57:25.741" v="9048" actId="1076"/>
          <ac:grpSpMkLst>
            <pc:docMk/>
            <pc:sldMk cId="213937025" sldId="3574"/>
            <ac:grpSpMk id="42" creationId="{3CD1F9F1-FE63-4ADD-8772-8EAB76E50AA5}"/>
          </ac:grpSpMkLst>
        </pc:grpChg>
        <pc:graphicFrameChg chg="mod modGraphic">
          <ac:chgData name="Lucas Lin 林彥呈" userId="8b9713a5-baf6-45c8-a2bd-a0ea37d0697d" providerId="ADAL" clId="{7C8DE32A-56EF-4B58-A733-BA7E201FF752}" dt="2022-08-16T02:56:43.561" v="9045"/>
          <ac:graphicFrameMkLst>
            <pc:docMk/>
            <pc:sldMk cId="213937025" sldId="3574"/>
            <ac:graphicFrameMk id="3" creationId="{57AE7A47-5606-4C0F-B3D0-E210FC01397A}"/>
          </ac:graphicFrameMkLst>
        </pc:graphicFrameChg>
      </pc:sldChg>
      <pc:sldChg chg="modSp mod modTransition">
        <pc:chgData name="Lucas Lin 林彥呈" userId="8b9713a5-baf6-45c8-a2bd-a0ea37d0697d" providerId="ADAL" clId="{7C8DE32A-56EF-4B58-A733-BA7E201FF752}" dt="2022-08-16T05:34:26.277" v="9486"/>
        <pc:sldMkLst>
          <pc:docMk/>
          <pc:sldMk cId="0" sldId="3581"/>
        </pc:sldMkLst>
        <pc:spChg chg="mod">
          <ac:chgData name="Lucas Lin 林彥呈" userId="8b9713a5-baf6-45c8-a2bd-a0ea37d0697d" providerId="ADAL" clId="{7C8DE32A-56EF-4B58-A733-BA7E201FF752}" dt="2022-08-16T02:58:55.319" v="9055" actId="2711"/>
          <ac:spMkLst>
            <pc:docMk/>
            <pc:sldMk cId="0" sldId="3581"/>
            <ac:spMk id="4" creationId="{DE0ADD0E-2CC2-4E38-9A1F-0AAB0121A19A}"/>
          </ac:spMkLst>
        </pc:spChg>
        <pc:spChg chg="mod">
          <ac:chgData name="Lucas Lin 林彥呈" userId="8b9713a5-baf6-45c8-a2bd-a0ea37d0697d" providerId="ADAL" clId="{7C8DE32A-56EF-4B58-A733-BA7E201FF752}" dt="2022-08-16T02:53:33.483" v="6559" actId="947"/>
          <ac:spMkLst>
            <pc:docMk/>
            <pc:sldMk cId="0" sldId="3581"/>
            <ac:spMk id="5" creationId="{C49462F0-8AD7-004E-B3F1-27A03F397CC2}"/>
          </ac:spMkLst>
        </pc:spChg>
        <pc:spChg chg="mod">
          <ac:chgData name="Lucas Lin 林彥呈" userId="8b9713a5-baf6-45c8-a2bd-a0ea37d0697d" providerId="ADAL" clId="{7C8DE32A-56EF-4B58-A733-BA7E201FF752}" dt="2022-08-16T02:58:40.826" v="9054" actId="27636"/>
          <ac:spMkLst>
            <pc:docMk/>
            <pc:sldMk cId="0" sldId="3581"/>
            <ac:spMk id="6" creationId="{B9483B98-EA55-F740-B533-AB995A0DC168}"/>
          </ac:spMkLst>
        </pc:spChg>
        <pc:spChg chg="mod">
          <ac:chgData name="Lucas Lin 林彥呈" userId="8b9713a5-baf6-45c8-a2bd-a0ea37d0697d" providerId="ADAL" clId="{7C8DE32A-56EF-4B58-A733-BA7E201FF752}" dt="2022-08-16T02:53:33.446" v="6550" actId="947"/>
          <ac:spMkLst>
            <pc:docMk/>
            <pc:sldMk cId="0" sldId="3581"/>
            <ac:spMk id="79" creationId="{00000000-0000-0000-0000-000000000000}"/>
          </ac:spMkLst>
        </pc:spChg>
      </pc:sldChg>
      <pc:sldChg chg="modSp mod modTransition">
        <pc:chgData name="Lucas Lin 林彥呈" userId="8b9713a5-baf6-45c8-a2bd-a0ea37d0697d" providerId="ADAL" clId="{7C8DE32A-56EF-4B58-A733-BA7E201FF752}" dt="2022-08-16T05:34:26.277" v="9486"/>
        <pc:sldMkLst>
          <pc:docMk/>
          <pc:sldMk cId="1529254604" sldId="3588"/>
        </pc:sldMkLst>
        <pc:spChg chg="mod">
          <ac:chgData name="Lucas Lin 林彥呈" userId="8b9713a5-baf6-45c8-a2bd-a0ea37d0697d" providerId="ADAL" clId="{7C8DE32A-56EF-4B58-A733-BA7E201FF752}" dt="2022-08-16T02:53:31.013" v="5582" actId="947"/>
          <ac:spMkLst>
            <pc:docMk/>
            <pc:sldMk cId="1529254604" sldId="3588"/>
            <ac:spMk id="2" creationId="{D4C8619D-24AF-7687-F522-BC59DE2CD3A0}"/>
          </ac:spMkLst>
        </pc:spChg>
        <pc:spChg chg="mod">
          <ac:chgData name="Lucas Lin 林彥呈" userId="8b9713a5-baf6-45c8-a2bd-a0ea37d0697d" providerId="ADAL" clId="{7C8DE32A-56EF-4B58-A733-BA7E201FF752}" dt="2022-08-16T02:53:30.962" v="5522" actId="947"/>
          <ac:spMkLst>
            <pc:docMk/>
            <pc:sldMk cId="1529254604" sldId="3588"/>
            <ac:spMk id="5" creationId="{24B77BE9-F0CE-48C8-A5E7-F237C20D82CF}"/>
          </ac:spMkLst>
        </pc:spChg>
        <pc:spChg chg="mod">
          <ac:chgData name="Lucas Lin 林彥呈" userId="8b9713a5-baf6-45c8-a2bd-a0ea37d0697d" providerId="ADAL" clId="{7C8DE32A-56EF-4B58-A733-BA7E201FF752}" dt="2022-08-16T02:53:30.971" v="5534" actId="947"/>
          <ac:spMkLst>
            <pc:docMk/>
            <pc:sldMk cId="1529254604" sldId="3588"/>
            <ac:spMk id="11" creationId="{3B07719A-5788-44BF-BF3A-A2A1E829E893}"/>
          </ac:spMkLst>
        </pc:spChg>
        <pc:spChg chg="mod">
          <ac:chgData name="Lucas Lin 林彥呈" userId="8b9713a5-baf6-45c8-a2bd-a0ea37d0697d" providerId="ADAL" clId="{7C8DE32A-56EF-4B58-A733-BA7E201FF752}" dt="2022-08-16T02:53:31.114" v="5621" actId="947"/>
          <ac:spMkLst>
            <pc:docMk/>
            <pc:sldMk cId="1529254604" sldId="3588"/>
            <ac:spMk id="15" creationId="{37923793-AD03-4606-9BA8-E4B0273155C2}"/>
          </ac:spMkLst>
        </pc:spChg>
        <pc:spChg chg="mod">
          <ac:chgData name="Lucas Lin 林彥呈" userId="8b9713a5-baf6-45c8-a2bd-a0ea37d0697d" providerId="ADAL" clId="{7C8DE32A-56EF-4B58-A733-BA7E201FF752}" dt="2022-08-16T02:53:30.986" v="5554" actId="947"/>
          <ac:spMkLst>
            <pc:docMk/>
            <pc:sldMk cId="1529254604" sldId="3588"/>
            <ac:spMk id="17" creationId="{C3930D45-CD26-47AC-B24C-D3EFB230FDBC}"/>
          </ac:spMkLst>
        </pc:spChg>
        <pc:spChg chg="mod">
          <ac:chgData name="Lucas Lin 林彥呈" userId="8b9713a5-baf6-45c8-a2bd-a0ea37d0697d" providerId="ADAL" clId="{7C8DE32A-56EF-4B58-A733-BA7E201FF752}" dt="2022-08-16T02:53:30.974" v="5538" actId="947"/>
          <ac:spMkLst>
            <pc:docMk/>
            <pc:sldMk cId="1529254604" sldId="3588"/>
            <ac:spMk id="43" creationId="{39FAA6E8-04E2-EA43-9204-1D1561C7C742}"/>
          </ac:spMkLst>
        </pc:spChg>
        <pc:spChg chg="mod">
          <ac:chgData name="Lucas Lin 林彥呈" userId="8b9713a5-baf6-45c8-a2bd-a0ea37d0697d" providerId="ADAL" clId="{7C8DE32A-56EF-4B58-A733-BA7E201FF752}" dt="2022-08-16T02:53:31.117" v="5623" actId="947"/>
          <ac:spMkLst>
            <pc:docMk/>
            <pc:sldMk cId="1529254604" sldId="3588"/>
            <ac:spMk id="44" creationId="{7ADD31BD-1540-41C2-9913-0E09C56E2C63}"/>
          </ac:spMkLst>
        </pc:spChg>
        <pc:spChg chg="mod">
          <ac:chgData name="Lucas Lin 林彥呈" userId="8b9713a5-baf6-45c8-a2bd-a0ea37d0697d" providerId="ADAL" clId="{7C8DE32A-56EF-4B58-A733-BA7E201FF752}" dt="2022-08-16T02:53:31.112" v="5618" actId="947"/>
          <ac:spMkLst>
            <pc:docMk/>
            <pc:sldMk cId="1529254604" sldId="3588"/>
            <ac:spMk id="45" creationId="{C310ADD9-A473-6D44-A3A2-DE91256A9E26}"/>
          </ac:spMkLst>
        </pc:spChg>
        <pc:spChg chg="mod">
          <ac:chgData name="Lucas Lin 林彥呈" userId="8b9713a5-baf6-45c8-a2bd-a0ea37d0697d" providerId="ADAL" clId="{7C8DE32A-56EF-4B58-A733-BA7E201FF752}" dt="2022-08-16T02:53:30.977" v="5542" actId="947"/>
          <ac:spMkLst>
            <pc:docMk/>
            <pc:sldMk cId="1529254604" sldId="3588"/>
            <ac:spMk id="47" creationId="{46A2F5E4-8623-B145-BF0A-DAA74F8BA667}"/>
          </ac:spMkLst>
        </pc:spChg>
        <pc:spChg chg="mod">
          <ac:chgData name="Lucas Lin 林彥呈" userId="8b9713a5-baf6-45c8-a2bd-a0ea37d0697d" providerId="ADAL" clId="{7C8DE32A-56EF-4B58-A733-BA7E201FF752}" dt="2022-08-16T02:53:30.968" v="5530" actId="947"/>
          <ac:spMkLst>
            <pc:docMk/>
            <pc:sldMk cId="1529254604" sldId="3588"/>
            <ac:spMk id="49" creationId="{399928B1-191B-4789-B392-61C77BBDABDA}"/>
          </ac:spMkLst>
        </pc:spChg>
        <pc:spChg chg="mod">
          <ac:chgData name="Lucas Lin 林彥呈" userId="8b9713a5-baf6-45c8-a2bd-a0ea37d0697d" providerId="ADAL" clId="{7C8DE32A-56EF-4B58-A733-BA7E201FF752}" dt="2022-08-16T02:53:30.996" v="5566" actId="947"/>
          <ac:spMkLst>
            <pc:docMk/>
            <pc:sldMk cId="1529254604" sldId="3588"/>
            <ac:spMk id="50" creationId="{627C4274-995F-4D11-BD85-2576756400DE}"/>
          </ac:spMkLst>
        </pc:spChg>
        <pc:spChg chg="mod">
          <ac:chgData name="Lucas Lin 林彥呈" userId="8b9713a5-baf6-45c8-a2bd-a0ea37d0697d" providerId="ADAL" clId="{7C8DE32A-56EF-4B58-A733-BA7E201FF752}" dt="2022-08-16T02:53:31.005" v="5578" actId="947"/>
          <ac:spMkLst>
            <pc:docMk/>
            <pc:sldMk cId="1529254604" sldId="3588"/>
            <ac:spMk id="51" creationId="{B0213FAF-BCE2-44EC-A362-FCB361F1D740}"/>
          </ac:spMkLst>
        </pc:spChg>
        <pc:spChg chg="mod">
          <ac:chgData name="Lucas Lin 林彥呈" userId="8b9713a5-baf6-45c8-a2bd-a0ea37d0697d" providerId="ADAL" clId="{7C8DE32A-56EF-4B58-A733-BA7E201FF752}" dt="2022-08-16T02:53:31.122" v="5628" actId="947"/>
          <ac:spMkLst>
            <pc:docMk/>
            <pc:sldMk cId="1529254604" sldId="3588"/>
            <ac:spMk id="53" creationId="{E57ACE7C-83D5-4FFF-8152-C72C829BB23E}"/>
          </ac:spMkLst>
        </pc:spChg>
        <pc:spChg chg="mod">
          <ac:chgData name="Lucas Lin 林彥呈" userId="8b9713a5-baf6-45c8-a2bd-a0ea37d0697d" providerId="ADAL" clId="{7C8DE32A-56EF-4B58-A733-BA7E201FF752}" dt="2022-08-16T02:53:31.002" v="5574" actId="947"/>
          <ac:spMkLst>
            <pc:docMk/>
            <pc:sldMk cId="1529254604" sldId="3588"/>
            <ac:spMk id="54" creationId="{12447289-E590-4CFF-8D3E-5DE0102ADE04}"/>
          </ac:spMkLst>
        </pc:spChg>
        <pc:spChg chg="mod">
          <ac:chgData name="Lucas Lin 林彥呈" userId="8b9713a5-baf6-45c8-a2bd-a0ea37d0697d" providerId="ADAL" clId="{7C8DE32A-56EF-4B58-A733-BA7E201FF752}" dt="2022-08-16T02:53:31.124" v="5630" actId="947"/>
          <ac:spMkLst>
            <pc:docMk/>
            <pc:sldMk cId="1529254604" sldId="3588"/>
            <ac:spMk id="55" creationId="{E0F654A7-FA76-E648-BBFD-6F58934AF787}"/>
          </ac:spMkLst>
        </pc:spChg>
        <pc:spChg chg="mod">
          <ac:chgData name="Lucas Lin 林彥呈" userId="8b9713a5-baf6-45c8-a2bd-a0ea37d0697d" providerId="ADAL" clId="{7C8DE32A-56EF-4B58-A733-BA7E201FF752}" dt="2022-08-16T02:53:30.980" v="5546" actId="947"/>
          <ac:spMkLst>
            <pc:docMk/>
            <pc:sldMk cId="1529254604" sldId="3588"/>
            <ac:spMk id="56" creationId="{39388A57-6DB5-774C-8EEE-0EA6361EE25A}"/>
          </ac:spMkLst>
        </pc:spChg>
        <pc:spChg chg="mod">
          <ac:chgData name="Lucas Lin 林彥呈" userId="8b9713a5-baf6-45c8-a2bd-a0ea37d0697d" providerId="ADAL" clId="{7C8DE32A-56EF-4B58-A733-BA7E201FF752}" dt="2022-08-16T02:53:30.989" v="5558" actId="947"/>
          <ac:spMkLst>
            <pc:docMk/>
            <pc:sldMk cId="1529254604" sldId="3588"/>
            <ac:spMk id="59" creationId="{206BEB08-93B6-6C4E-8A09-DC46A4116AAF}"/>
          </ac:spMkLst>
        </pc:spChg>
        <pc:spChg chg="mod">
          <ac:chgData name="Lucas Lin 林彥呈" userId="8b9713a5-baf6-45c8-a2bd-a0ea37d0697d" providerId="ADAL" clId="{7C8DE32A-56EF-4B58-A733-BA7E201FF752}" dt="2022-08-16T02:53:31.110" v="5615" actId="947"/>
          <ac:spMkLst>
            <pc:docMk/>
            <pc:sldMk cId="1529254604" sldId="3588"/>
            <ac:spMk id="60" creationId="{685700EF-6A81-4695-AE8F-CB795F69BDCA}"/>
          </ac:spMkLst>
        </pc:spChg>
        <pc:spChg chg="mod">
          <ac:chgData name="Lucas Lin 林彥呈" userId="8b9713a5-baf6-45c8-a2bd-a0ea37d0697d" providerId="ADAL" clId="{7C8DE32A-56EF-4B58-A733-BA7E201FF752}" dt="2022-08-16T02:53:31.119" v="5625" actId="947"/>
          <ac:spMkLst>
            <pc:docMk/>
            <pc:sldMk cId="1529254604" sldId="3588"/>
            <ac:spMk id="61" creationId="{01EF8245-0FB0-7347-9DF6-7A0BA9196594}"/>
          </ac:spMkLst>
        </pc:spChg>
        <pc:spChg chg="mod">
          <ac:chgData name="Lucas Lin 林彥呈" userId="8b9713a5-baf6-45c8-a2bd-a0ea37d0697d" providerId="ADAL" clId="{7C8DE32A-56EF-4B58-A733-BA7E201FF752}" dt="2022-08-16T02:53:30.983" v="5550" actId="947"/>
          <ac:spMkLst>
            <pc:docMk/>
            <pc:sldMk cId="1529254604" sldId="3588"/>
            <ac:spMk id="63" creationId="{BB0E9AC8-F0C9-2B40-842D-491CC7CD5C79}"/>
          </ac:spMkLst>
        </pc:spChg>
        <pc:spChg chg="mod">
          <ac:chgData name="Lucas Lin 林彥呈" userId="8b9713a5-baf6-45c8-a2bd-a0ea37d0697d" providerId="ADAL" clId="{7C8DE32A-56EF-4B58-A733-BA7E201FF752}" dt="2022-08-16T02:53:31.110" v="5616" actId="947"/>
          <ac:spMkLst>
            <pc:docMk/>
            <pc:sldMk cId="1529254604" sldId="3588"/>
            <ac:spMk id="64" creationId="{E018BC3E-95E7-2C44-8FC9-566CBFC6F365}"/>
          </ac:spMkLst>
        </pc:spChg>
        <pc:spChg chg="mod">
          <ac:chgData name="Lucas Lin 林彥呈" userId="8b9713a5-baf6-45c8-a2bd-a0ea37d0697d" providerId="ADAL" clId="{7C8DE32A-56EF-4B58-A733-BA7E201FF752}" dt="2022-08-16T02:53:31.122" v="5629" actId="947"/>
          <ac:spMkLst>
            <pc:docMk/>
            <pc:sldMk cId="1529254604" sldId="3588"/>
            <ac:spMk id="66" creationId="{BEDB12C6-BF4F-FC4D-90ED-4C54056E4802}"/>
          </ac:spMkLst>
        </pc:spChg>
        <pc:spChg chg="mod">
          <ac:chgData name="Lucas Lin 林彥呈" userId="8b9713a5-baf6-45c8-a2bd-a0ea37d0697d" providerId="ADAL" clId="{7C8DE32A-56EF-4B58-A733-BA7E201FF752}" dt="2022-08-16T02:53:30.999" v="5570" actId="947"/>
          <ac:spMkLst>
            <pc:docMk/>
            <pc:sldMk cId="1529254604" sldId="3588"/>
            <ac:spMk id="68" creationId="{A8A95DE0-EAEB-40EF-9155-EAF7C2A82D7A}"/>
          </ac:spMkLst>
        </pc:spChg>
        <pc:spChg chg="mod">
          <ac:chgData name="Lucas Lin 林彥呈" userId="8b9713a5-baf6-45c8-a2bd-a0ea37d0697d" providerId="ADAL" clId="{7C8DE32A-56EF-4B58-A733-BA7E201FF752}" dt="2022-08-16T02:53:31.119" v="5626" actId="947"/>
          <ac:spMkLst>
            <pc:docMk/>
            <pc:sldMk cId="1529254604" sldId="3588"/>
            <ac:spMk id="69" creationId="{3718E28E-3B51-405D-B3F7-64317E989FD3}"/>
          </ac:spMkLst>
        </pc:spChg>
        <pc:spChg chg="mod">
          <ac:chgData name="Lucas Lin 林彥呈" userId="8b9713a5-baf6-45c8-a2bd-a0ea37d0697d" providerId="ADAL" clId="{7C8DE32A-56EF-4B58-A733-BA7E201FF752}" dt="2022-08-16T02:53:30.993" v="5562" actId="947"/>
          <ac:spMkLst>
            <pc:docMk/>
            <pc:sldMk cId="1529254604" sldId="3588"/>
            <ac:spMk id="73" creationId="{0ADF4E3D-AE90-8940-AF8C-4080F1C1BBED}"/>
          </ac:spMkLst>
        </pc:spChg>
        <pc:spChg chg="mod">
          <ac:chgData name="Lucas Lin 林彥呈" userId="8b9713a5-baf6-45c8-a2bd-a0ea37d0697d" providerId="ADAL" clId="{7C8DE32A-56EF-4B58-A733-BA7E201FF752}" dt="2022-08-16T02:53:30.965" v="5526" actId="947"/>
          <ac:spMkLst>
            <pc:docMk/>
            <pc:sldMk cId="1529254604" sldId="3588"/>
            <ac:spMk id="85" creationId="{0579C713-0693-4BEE-98AD-7C0EA08F1AD3}"/>
          </ac:spMkLst>
        </pc:spChg>
        <pc:spChg chg="mod">
          <ac:chgData name="Lucas Lin 林彥呈" userId="8b9713a5-baf6-45c8-a2bd-a0ea37d0697d" providerId="ADAL" clId="{7C8DE32A-56EF-4B58-A733-BA7E201FF752}" dt="2022-08-16T02:53:31.118" v="5624" actId="947"/>
          <ac:spMkLst>
            <pc:docMk/>
            <pc:sldMk cId="1529254604" sldId="3588"/>
            <ac:spMk id="90" creationId="{DE8B63BE-F96A-44F4-93FE-EA4A550B6777}"/>
          </ac:spMkLst>
        </pc:spChg>
        <pc:spChg chg="mod">
          <ac:chgData name="Lucas Lin 林彥呈" userId="8b9713a5-baf6-45c8-a2bd-a0ea37d0697d" providerId="ADAL" clId="{7C8DE32A-56EF-4B58-A733-BA7E201FF752}" dt="2022-08-16T02:53:31.117" v="5622" actId="947"/>
          <ac:spMkLst>
            <pc:docMk/>
            <pc:sldMk cId="1529254604" sldId="3588"/>
            <ac:spMk id="91" creationId="{AD550588-3ACA-4A3E-8CE8-F770C557595B}"/>
          </ac:spMkLst>
        </pc:spChg>
        <pc:picChg chg="mod">
          <ac:chgData name="Lucas Lin 林彥呈" userId="8b9713a5-baf6-45c8-a2bd-a0ea37d0697d" providerId="ADAL" clId="{7C8DE32A-56EF-4B58-A733-BA7E201FF752}" dt="2022-08-16T02:37:50.485" v="4402" actId="1076"/>
          <ac:picMkLst>
            <pc:docMk/>
            <pc:sldMk cId="1529254604" sldId="3588"/>
            <ac:picMk id="32" creationId="{85D5C650-2543-FD47-8C75-72A8D2A748F0}"/>
          </ac:picMkLst>
        </pc:picChg>
        <pc:picChg chg="mod">
          <ac:chgData name="Lucas Lin 林彥呈" userId="8b9713a5-baf6-45c8-a2bd-a0ea37d0697d" providerId="ADAL" clId="{7C8DE32A-56EF-4B58-A733-BA7E201FF752}" dt="2022-08-16T02:37:50.485" v="4402" actId="1076"/>
          <ac:picMkLst>
            <pc:docMk/>
            <pc:sldMk cId="1529254604" sldId="3588"/>
            <ac:picMk id="1026" creationId="{1622F116-8889-E44E-9C55-ADBAD433685A}"/>
          </ac:picMkLst>
        </pc:picChg>
        <pc:picChg chg="mod">
          <ac:chgData name="Lucas Lin 林彥呈" userId="8b9713a5-baf6-45c8-a2bd-a0ea37d0697d" providerId="ADAL" clId="{7C8DE32A-56EF-4B58-A733-BA7E201FF752}" dt="2022-08-16T02:37:50.485" v="4402" actId="1076"/>
          <ac:picMkLst>
            <pc:docMk/>
            <pc:sldMk cId="1529254604" sldId="3588"/>
            <ac:picMk id="1028" creationId="{D6FD8A25-384A-5847-9C79-57AA84851B34}"/>
          </ac:picMkLst>
        </pc:picChg>
        <pc:picChg chg="mod">
          <ac:chgData name="Lucas Lin 林彥呈" userId="8b9713a5-baf6-45c8-a2bd-a0ea37d0697d" providerId="ADAL" clId="{7C8DE32A-56EF-4B58-A733-BA7E201FF752}" dt="2022-08-16T02:37:50.485" v="4402" actId="1076"/>
          <ac:picMkLst>
            <pc:docMk/>
            <pc:sldMk cId="1529254604" sldId="3588"/>
            <ac:picMk id="1032" creationId="{FAD07BC8-5DAD-8844-BF59-E874D99BE366}"/>
          </ac:picMkLst>
        </pc:picChg>
        <pc:picChg chg="mod">
          <ac:chgData name="Lucas Lin 林彥呈" userId="8b9713a5-baf6-45c8-a2bd-a0ea37d0697d" providerId="ADAL" clId="{7C8DE32A-56EF-4B58-A733-BA7E201FF752}" dt="2022-08-16T02:37:50.485" v="4402" actId="1076"/>
          <ac:picMkLst>
            <pc:docMk/>
            <pc:sldMk cId="1529254604" sldId="3588"/>
            <ac:picMk id="1034" creationId="{C906B22A-F400-AB44-B43D-8629222D0414}"/>
          </ac:picMkLst>
        </pc:picChg>
        <pc:picChg chg="mod">
          <ac:chgData name="Lucas Lin 林彥呈" userId="8b9713a5-baf6-45c8-a2bd-a0ea37d0697d" providerId="ADAL" clId="{7C8DE32A-56EF-4B58-A733-BA7E201FF752}" dt="2022-08-16T02:37:50.485" v="4402" actId="1076"/>
          <ac:picMkLst>
            <pc:docMk/>
            <pc:sldMk cId="1529254604" sldId="3588"/>
            <ac:picMk id="1036" creationId="{DD362F7C-0468-D946-9BDE-645CEF7BE6EA}"/>
          </ac:picMkLst>
        </pc:picChg>
        <pc:picChg chg="mod">
          <ac:chgData name="Lucas Lin 林彥呈" userId="8b9713a5-baf6-45c8-a2bd-a0ea37d0697d" providerId="ADAL" clId="{7C8DE32A-56EF-4B58-A733-BA7E201FF752}" dt="2022-08-16T02:37:50.485" v="4402" actId="1076"/>
          <ac:picMkLst>
            <pc:docMk/>
            <pc:sldMk cId="1529254604" sldId="3588"/>
            <ac:picMk id="1038" creationId="{7B693ECF-7FD9-484D-89AB-4EAA633788AA}"/>
          </ac:picMkLst>
        </pc:picChg>
      </pc:sldChg>
      <pc:sldChg chg="addSp modSp mod modTransition">
        <pc:chgData name="Lucas Lin 林彥呈" userId="8b9713a5-baf6-45c8-a2bd-a0ea37d0697d" providerId="ADAL" clId="{7C8DE32A-56EF-4B58-A733-BA7E201FF752}" dt="2022-08-16T05:34:26.277" v="9486"/>
        <pc:sldMkLst>
          <pc:docMk/>
          <pc:sldMk cId="1562920766" sldId="3592"/>
        </pc:sldMkLst>
        <pc:spChg chg="mod">
          <ac:chgData name="Lucas Lin 林彥呈" userId="8b9713a5-baf6-45c8-a2bd-a0ea37d0697d" providerId="ADAL" clId="{7C8DE32A-56EF-4B58-A733-BA7E201FF752}" dt="2022-08-16T02:53:33.552" v="6586" actId="947"/>
          <ac:spMkLst>
            <pc:docMk/>
            <pc:sldMk cId="1562920766" sldId="3592"/>
            <ac:spMk id="2" creationId="{4332710D-19D4-74D7-ABBE-48CE7FE85D93}"/>
          </ac:spMkLst>
        </pc:spChg>
        <pc:spChg chg="mod">
          <ac:chgData name="Lucas Lin 林彥呈" userId="8b9713a5-baf6-45c8-a2bd-a0ea37d0697d" providerId="ADAL" clId="{7C8DE32A-56EF-4B58-A733-BA7E201FF752}" dt="2022-08-16T02:53:33.551" v="6585" actId="947"/>
          <ac:spMkLst>
            <pc:docMk/>
            <pc:sldMk cId="1562920766" sldId="3592"/>
            <ac:spMk id="14" creationId="{EC9D3D99-BF9F-4645-A4AC-F0AFBAF0DE02}"/>
          </ac:spMkLst>
        </pc:spChg>
        <pc:spChg chg="add mod">
          <ac:chgData name="Lucas Lin 林彥呈" userId="8b9713a5-baf6-45c8-a2bd-a0ea37d0697d" providerId="ADAL" clId="{7C8DE32A-56EF-4B58-A733-BA7E201FF752}" dt="2022-08-16T03:01:42.907" v="9108" actId="207"/>
          <ac:spMkLst>
            <pc:docMk/>
            <pc:sldMk cId="1562920766" sldId="3592"/>
            <ac:spMk id="15" creationId="{5BAA2E63-9B47-05F4-8712-B53D8364ADDD}"/>
          </ac:spMkLst>
        </pc:spChg>
        <pc:spChg chg="add mod">
          <ac:chgData name="Lucas Lin 林彥呈" userId="8b9713a5-baf6-45c8-a2bd-a0ea37d0697d" providerId="ADAL" clId="{7C8DE32A-56EF-4B58-A733-BA7E201FF752}" dt="2022-08-16T03:01:46.295" v="9109" actId="571"/>
          <ac:spMkLst>
            <pc:docMk/>
            <pc:sldMk cId="1562920766" sldId="3592"/>
            <ac:spMk id="16" creationId="{A360B997-D29F-ED1B-CA83-AF3FBA2EC709}"/>
          </ac:spMkLst>
        </pc:spChg>
        <pc:spChg chg="mod">
          <ac:chgData name="Lucas Lin 林彥呈" userId="8b9713a5-baf6-45c8-a2bd-a0ea37d0697d" providerId="ADAL" clId="{7C8DE32A-56EF-4B58-A733-BA7E201FF752}" dt="2022-08-16T02:53:33.496" v="6566" actId="947"/>
          <ac:spMkLst>
            <pc:docMk/>
            <pc:sldMk cId="1562920766" sldId="3592"/>
            <ac:spMk id="49" creationId="{CD52B9E8-5EFC-46E4-ADF2-A50AF14DE864}"/>
          </ac:spMkLst>
        </pc:spChg>
        <pc:spChg chg="mod">
          <ac:chgData name="Lucas Lin 林彥呈" userId="8b9713a5-baf6-45c8-a2bd-a0ea37d0697d" providerId="ADAL" clId="{7C8DE32A-56EF-4B58-A733-BA7E201FF752}" dt="2022-08-16T03:00:18.355" v="9064" actId="20577"/>
          <ac:spMkLst>
            <pc:docMk/>
            <pc:sldMk cId="1562920766" sldId="3592"/>
            <ac:spMk id="52" creationId="{DA92CDAE-0A58-406F-A6D4-543D19C2893C}"/>
          </ac:spMkLst>
        </pc:spChg>
        <pc:spChg chg="mod">
          <ac:chgData name="Lucas Lin 林彥呈" userId="8b9713a5-baf6-45c8-a2bd-a0ea37d0697d" providerId="ADAL" clId="{7C8DE32A-56EF-4B58-A733-BA7E201FF752}" dt="2022-08-16T03:00:06.283" v="9063" actId="255"/>
          <ac:spMkLst>
            <pc:docMk/>
            <pc:sldMk cId="1562920766" sldId="3592"/>
            <ac:spMk id="54" creationId="{94F80B60-54D0-46D8-B2DB-AEA147BC1814}"/>
          </ac:spMkLst>
        </pc:spChg>
        <pc:spChg chg="mod">
          <ac:chgData name="Lucas Lin 林彥呈" userId="8b9713a5-baf6-45c8-a2bd-a0ea37d0697d" providerId="ADAL" clId="{7C8DE32A-56EF-4B58-A733-BA7E201FF752}" dt="2022-08-16T03:00:06.283" v="9063" actId="255"/>
          <ac:spMkLst>
            <pc:docMk/>
            <pc:sldMk cId="1562920766" sldId="3592"/>
            <ac:spMk id="56" creationId="{87DF75F9-55C6-458D-A0F6-C5F89A75ED84}"/>
          </ac:spMkLst>
        </pc:spChg>
        <pc:picChg chg="mod modVis">
          <ac:chgData name="Lucas Lin 林彥呈" userId="8b9713a5-baf6-45c8-a2bd-a0ea37d0697d" providerId="ADAL" clId="{7C8DE32A-56EF-4B58-A733-BA7E201FF752}" dt="2022-08-16T03:00:44.103" v="9067" actId="14100"/>
          <ac:picMkLst>
            <pc:docMk/>
            <pc:sldMk cId="1562920766" sldId="3592"/>
            <ac:picMk id="51" creationId="{7D017CB4-4791-4387-9FFE-FEF144C8172C}"/>
          </ac:picMkLst>
        </pc:picChg>
        <pc:picChg chg="mod">
          <ac:chgData name="Lucas Lin 林彥呈" userId="8b9713a5-baf6-45c8-a2bd-a0ea37d0697d" providerId="ADAL" clId="{7C8DE32A-56EF-4B58-A733-BA7E201FF752}" dt="2022-08-16T02:59:42.693" v="9061"/>
          <ac:picMkLst>
            <pc:docMk/>
            <pc:sldMk cId="1562920766" sldId="3592"/>
            <ac:picMk id="53" creationId="{E52F1026-A2BA-4749-B2DF-1E0586C677F3}"/>
          </ac:picMkLst>
        </pc:picChg>
        <pc:picChg chg="mod">
          <ac:chgData name="Lucas Lin 林彥呈" userId="8b9713a5-baf6-45c8-a2bd-a0ea37d0697d" providerId="ADAL" clId="{7C8DE32A-56EF-4B58-A733-BA7E201FF752}" dt="2022-08-16T02:59:42.693" v="9061"/>
          <ac:picMkLst>
            <pc:docMk/>
            <pc:sldMk cId="1562920766" sldId="3592"/>
            <ac:picMk id="55" creationId="{FB030C2C-6D1A-4826-8A02-6038011D862C}"/>
          </ac:picMkLst>
        </pc:picChg>
      </pc:sldChg>
      <pc:sldChg chg="modSp mod modTransition">
        <pc:chgData name="Lucas Lin 林彥呈" userId="8b9713a5-baf6-45c8-a2bd-a0ea37d0697d" providerId="ADAL" clId="{7C8DE32A-56EF-4B58-A733-BA7E201FF752}" dt="2022-08-16T06:25:55.967" v="9548" actId="404"/>
        <pc:sldMkLst>
          <pc:docMk/>
          <pc:sldMk cId="0" sldId="3595"/>
        </pc:sldMkLst>
        <pc:spChg chg="mod">
          <ac:chgData name="Lucas Lin 林彥呈" userId="8b9713a5-baf6-45c8-a2bd-a0ea37d0697d" providerId="ADAL" clId="{7C8DE32A-56EF-4B58-A733-BA7E201FF752}" dt="2022-08-16T03:03:17.536" v="9118" actId="2711"/>
          <ac:spMkLst>
            <pc:docMk/>
            <pc:sldMk cId="0" sldId="3595"/>
            <ac:spMk id="2" creationId="{93CF9132-AFD2-89B4-5D06-76FC15A2EF2A}"/>
          </ac:spMkLst>
        </pc:spChg>
        <pc:spChg chg="mod">
          <ac:chgData name="Lucas Lin 林彥呈" userId="8b9713a5-baf6-45c8-a2bd-a0ea37d0697d" providerId="ADAL" clId="{7C8DE32A-56EF-4B58-A733-BA7E201FF752}" dt="2022-08-16T06:25:55.967" v="9548" actId="404"/>
          <ac:spMkLst>
            <pc:docMk/>
            <pc:sldMk cId="0" sldId="3595"/>
            <ac:spMk id="6" creationId="{30213053-FCBC-43EE-8BE6-B997438AD7DB}"/>
          </ac:spMkLst>
        </pc:spChg>
        <pc:spChg chg="mod">
          <ac:chgData name="Lucas Lin 林彥呈" userId="8b9713a5-baf6-45c8-a2bd-a0ea37d0697d" providerId="ADAL" clId="{7C8DE32A-56EF-4B58-A733-BA7E201FF752}" dt="2022-08-16T02:53:33.583" v="6590" actId="947"/>
          <ac:spMkLst>
            <pc:docMk/>
            <pc:sldMk cId="0" sldId="3595"/>
            <ac:spMk id="11" creationId="{E6D09418-6026-4302-B913-F1FDEA07D3FE}"/>
          </ac:spMkLst>
        </pc:spChg>
      </pc:sldChg>
      <pc:sldChg chg="modSp mod modTransition">
        <pc:chgData name="Lucas Lin 林彥呈" userId="8b9713a5-baf6-45c8-a2bd-a0ea37d0697d" providerId="ADAL" clId="{7C8DE32A-56EF-4B58-A733-BA7E201FF752}" dt="2022-08-16T05:55:35.888" v="9526" actId="14100"/>
        <pc:sldMkLst>
          <pc:docMk/>
          <pc:sldMk cId="1668021192" sldId="3604"/>
        </pc:sldMkLst>
        <pc:spChg chg="mod">
          <ac:chgData name="Lucas Lin 林彥呈" userId="8b9713a5-baf6-45c8-a2bd-a0ea37d0697d" providerId="ADAL" clId="{7C8DE32A-56EF-4B58-A733-BA7E201FF752}" dt="2022-08-16T05:37:14.608" v="9505" actId="1076"/>
          <ac:spMkLst>
            <pc:docMk/>
            <pc:sldMk cId="1668021192" sldId="3604"/>
            <ac:spMk id="2" creationId="{3ECBB118-86CC-AC5D-7B33-50F191F886BA}"/>
          </ac:spMkLst>
        </pc:spChg>
        <pc:spChg chg="mod">
          <ac:chgData name="Lucas Lin 林彥呈" userId="8b9713a5-baf6-45c8-a2bd-a0ea37d0697d" providerId="ADAL" clId="{7C8DE32A-56EF-4B58-A733-BA7E201FF752}" dt="2022-08-16T05:55:35.888" v="9526" actId="14100"/>
          <ac:spMkLst>
            <pc:docMk/>
            <pc:sldMk cId="1668021192" sldId="3604"/>
            <ac:spMk id="6" creationId="{1498CDB5-28F7-45DB-8F28-3E09C0F82F5D}"/>
          </ac:spMkLst>
        </pc:spChg>
        <pc:spChg chg="mod">
          <ac:chgData name="Lucas Lin 林彥呈" userId="8b9713a5-baf6-45c8-a2bd-a0ea37d0697d" providerId="ADAL" clId="{7C8DE32A-56EF-4B58-A733-BA7E201FF752}" dt="2022-08-16T05:40:09.329" v="9519" actId="1076"/>
          <ac:spMkLst>
            <pc:docMk/>
            <pc:sldMk cId="1668021192" sldId="3604"/>
            <ac:spMk id="7" creationId="{1BF36FD8-CC85-2541-A873-1DCCE0E0D1A5}"/>
          </ac:spMkLst>
        </pc:spChg>
        <pc:picChg chg="mod">
          <ac:chgData name="Lucas Lin 林彥呈" userId="8b9713a5-baf6-45c8-a2bd-a0ea37d0697d" providerId="ADAL" clId="{7C8DE32A-56EF-4B58-A733-BA7E201FF752}" dt="2022-08-16T05:40:09.329" v="9519" actId="1076"/>
          <ac:picMkLst>
            <pc:docMk/>
            <pc:sldMk cId="1668021192" sldId="3604"/>
            <ac:picMk id="10" creationId="{CD6C3844-5C84-6BE0-9ABF-6F38C4C31C29}"/>
          </ac:picMkLst>
        </pc:picChg>
      </pc:sldChg>
      <pc:sldChg chg="addSp delSp modSp mod modTransition">
        <pc:chgData name="Lucas Lin 林彥呈" userId="8b9713a5-baf6-45c8-a2bd-a0ea37d0697d" providerId="ADAL" clId="{7C8DE32A-56EF-4B58-A733-BA7E201FF752}" dt="2022-08-16T05:34:26.277" v="9486"/>
        <pc:sldMkLst>
          <pc:docMk/>
          <pc:sldMk cId="2390317117" sldId="3606"/>
        </pc:sldMkLst>
        <pc:spChg chg="mod">
          <ac:chgData name="Lucas Lin 林彥呈" userId="8b9713a5-baf6-45c8-a2bd-a0ea37d0697d" providerId="ADAL" clId="{7C8DE32A-56EF-4B58-A733-BA7E201FF752}" dt="2022-08-16T02:53:31.963" v="6042" actId="947"/>
          <ac:spMkLst>
            <pc:docMk/>
            <pc:sldMk cId="2390317117" sldId="3606"/>
            <ac:spMk id="2" creationId="{5A00F716-53CC-1943-832A-7E40244EE7EA}"/>
          </ac:spMkLst>
        </pc:spChg>
        <pc:spChg chg="mod">
          <ac:chgData name="Lucas Lin 林彥呈" userId="8b9713a5-baf6-45c8-a2bd-a0ea37d0697d" providerId="ADAL" clId="{7C8DE32A-56EF-4B58-A733-BA7E201FF752}" dt="2022-08-16T02:53:32.074" v="6098" actId="947"/>
          <ac:spMkLst>
            <pc:docMk/>
            <pc:sldMk cId="2390317117" sldId="3606"/>
            <ac:spMk id="3" creationId="{3633E3ED-6E0A-B848-AF02-25A9469D0844}"/>
          </ac:spMkLst>
        </pc:spChg>
        <pc:spChg chg="mod modVis">
          <ac:chgData name="Lucas Lin 林彥呈" userId="8b9713a5-baf6-45c8-a2bd-a0ea37d0697d" providerId="ADAL" clId="{7C8DE32A-56EF-4B58-A733-BA7E201FF752}" dt="2022-08-16T02:53:32.071" v="6097" actId="947"/>
          <ac:spMkLst>
            <pc:docMk/>
            <pc:sldMk cId="2390317117" sldId="3606"/>
            <ac:spMk id="4" creationId="{D10B2C8A-85FF-B04E-8E54-8E1BF3968710}"/>
          </ac:spMkLst>
        </pc:spChg>
        <pc:spChg chg="del mod">
          <ac:chgData name="Lucas Lin 林彥呈" userId="8b9713a5-baf6-45c8-a2bd-a0ea37d0697d" providerId="ADAL" clId="{7C8DE32A-56EF-4B58-A733-BA7E201FF752}" dt="2022-08-16T02:45:04.346" v="4448" actId="478"/>
          <ac:spMkLst>
            <pc:docMk/>
            <pc:sldMk cId="2390317117" sldId="3606"/>
            <ac:spMk id="5" creationId="{F931F688-CEA3-9F4A-9325-32FE9D70AC6A}"/>
          </ac:spMkLst>
        </pc:spChg>
        <pc:spChg chg="mod">
          <ac:chgData name="Lucas Lin 林彥呈" userId="8b9713a5-baf6-45c8-a2bd-a0ea37d0697d" providerId="ADAL" clId="{7C8DE32A-56EF-4B58-A733-BA7E201FF752}" dt="2022-08-16T02:53:32.069" v="6094" actId="947"/>
          <ac:spMkLst>
            <pc:docMk/>
            <pc:sldMk cId="2390317117" sldId="3606"/>
            <ac:spMk id="6" creationId="{7584DB36-B69F-F34A-D6D6-A1C11291CBFA}"/>
          </ac:spMkLst>
        </pc:spChg>
        <pc:spChg chg="del mod">
          <ac:chgData name="Lucas Lin 林彥呈" userId="8b9713a5-baf6-45c8-a2bd-a0ea37d0697d" providerId="ADAL" clId="{7C8DE32A-56EF-4B58-A733-BA7E201FF752}" dt="2022-08-16T02:45:04.346" v="4448" actId="478"/>
          <ac:spMkLst>
            <pc:docMk/>
            <pc:sldMk cId="2390317117" sldId="3606"/>
            <ac:spMk id="7" creationId="{0159639B-8B22-124C-806D-DBAB1C401A36}"/>
          </ac:spMkLst>
        </pc:spChg>
        <pc:spChg chg="mod">
          <ac:chgData name="Lucas Lin 林彥呈" userId="8b9713a5-baf6-45c8-a2bd-a0ea37d0697d" providerId="ADAL" clId="{7C8DE32A-56EF-4B58-A733-BA7E201FF752}" dt="2022-08-16T02:53:32.069" v="6093"/>
          <ac:spMkLst>
            <pc:docMk/>
            <pc:sldMk cId="2390317117" sldId="3606"/>
            <ac:spMk id="9" creationId="{9E700065-CFB1-554F-92A6-75FFCB27922B}"/>
          </ac:spMkLst>
        </pc:spChg>
        <pc:spChg chg="mod">
          <ac:chgData name="Lucas Lin 林彥呈" userId="8b9713a5-baf6-45c8-a2bd-a0ea37d0697d" providerId="ADAL" clId="{7C8DE32A-56EF-4B58-A733-BA7E201FF752}" dt="2022-08-16T02:53:32.070" v="6095" actId="947"/>
          <ac:spMkLst>
            <pc:docMk/>
            <pc:sldMk cId="2390317117" sldId="3606"/>
            <ac:spMk id="10" creationId="{016F013E-E8E6-EE4A-A765-349F1933A9D9}"/>
          </ac:spMkLst>
        </pc:spChg>
        <pc:spChg chg="mod">
          <ac:chgData name="Lucas Lin 林彥呈" userId="8b9713a5-baf6-45c8-a2bd-a0ea37d0697d" providerId="ADAL" clId="{7C8DE32A-56EF-4B58-A733-BA7E201FF752}" dt="2022-08-16T02:53:32.061" v="6086" actId="947"/>
          <ac:spMkLst>
            <pc:docMk/>
            <pc:sldMk cId="2390317117" sldId="3606"/>
            <ac:spMk id="11" creationId="{D9F35793-5558-034B-AD6E-FB26C92915B1}"/>
          </ac:spMkLst>
        </pc:spChg>
        <pc:spChg chg="mod">
          <ac:chgData name="Lucas Lin 林彥呈" userId="8b9713a5-baf6-45c8-a2bd-a0ea37d0697d" providerId="ADAL" clId="{7C8DE32A-56EF-4B58-A733-BA7E201FF752}" dt="2022-08-16T02:53:32.042" v="6069"/>
          <ac:spMkLst>
            <pc:docMk/>
            <pc:sldMk cId="2390317117" sldId="3606"/>
            <ac:spMk id="12" creationId="{E407FFE5-1CEF-F34B-88F2-2F188BF48467}"/>
          </ac:spMkLst>
        </pc:spChg>
        <pc:spChg chg="mod">
          <ac:chgData name="Lucas Lin 林彥呈" userId="8b9713a5-baf6-45c8-a2bd-a0ea37d0697d" providerId="ADAL" clId="{7C8DE32A-56EF-4B58-A733-BA7E201FF752}" dt="2022-08-16T02:53:32.066" v="6090" actId="947"/>
          <ac:spMkLst>
            <pc:docMk/>
            <pc:sldMk cId="2390317117" sldId="3606"/>
            <ac:spMk id="13" creationId="{FF5D7D81-340C-4F47-A45E-99FEF17EB594}"/>
          </ac:spMkLst>
        </pc:spChg>
        <pc:spChg chg="mod">
          <ac:chgData name="Lucas Lin 林彥呈" userId="8b9713a5-baf6-45c8-a2bd-a0ea37d0697d" providerId="ADAL" clId="{7C8DE32A-56EF-4B58-A733-BA7E201FF752}" dt="2022-08-16T02:53:32.068" v="6092" actId="947"/>
          <ac:spMkLst>
            <pc:docMk/>
            <pc:sldMk cId="2390317117" sldId="3606"/>
            <ac:spMk id="14" creationId="{BA93FAB6-2CBD-6942-BAA8-7E26A700C50E}"/>
          </ac:spMkLst>
        </pc:spChg>
        <pc:spChg chg="mod">
          <ac:chgData name="Lucas Lin 林彥呈" userId="8b9713a5-baf6-45c8-a2bd-a0ea37d0697d" providerId="ADAL" clId="{7C8DE32A-56EF-4B58-A733-BA7E201FF752}" dt="2022-08-16T02:53:32.060" v="6085" actId="947"/>
          <ac:spMkLst>
            <pc:docMk/>
            <pc:sldMk cId="2390317117" sldId="3606"/>
            <ac:spMk id="15" creationId="{F177D6B7-34B8-5B40-ABCF-D825D6B58AD6}"/>
          </ac:spMkLst>
        </pc:spChg>
        <pc:spChg chg="mod">
          <ac:chgData name="Lucas Lin 林彥呈" userId="8b9713a5-baf6-45c8-a2bd-a0ea37d0697d" providerId="ADAL" clId="{7C8DE32A-56EF-4B58-A733-BA7E201FF752}" dt="2022-08-16T02:53:32.006" v="6046" actId="947"/>
          <ac:spMkLst>
            <pc:docMk/>
            <pc:sldMk cId="2390317117" sldId="3606"/>
            <ac:spMk id="17" creationId="{F49F32E3-19CA-CB43-B8DE-4F674251FFC7}"/>
          </ac:spMkLst>
        </pc:spChg>
        <pc:spChg chg="mod">
          <ac:chgData name="Lucas Lin 林彥呈" userId="8b9713a5-baf6-45c8-a2bd-a0ea37d0697d" providerId="ADAL" clId="{7C8DE32A-56EF-4B58-A733-BA7E201FF752}" dt="2022-08-16T02:53:32.097" v="6106" actId="947"/>
          <ac:spMkLst>
            <pc:docMk/>
            <pc:sldMk cId="2390317117" sldId="3606"/>
            <ac:spMk id="20" creationId="{C391A129-E1AF-4041-A1A6-E593EA1B5735}"/>
          </ac:spMkLst>
        </pc:spChg>
        <pc:spChg chg="mod">
          <ac:chgData name="Lucas Lin 林彥呈" userId="8b9713a5-baf6-45c8-a2bd-a0ea37d0697d" providerId="ADAL" clId="{7C8DE32A-56EF-4B58-A733-BA7E201FF752}" dt="2022-08-16T02:53:32.112" v="6110" actId="947"/>
          <ac:spMkLst>
            <pc:docMk/>
            <pc:sldMk cId="2390317117" sldId="3606"/>
            <ac:spMk id="21" creationId="{71F25F0A-C91A-594A-99EB-E863E4C4643E}"/>
          </ac:spMkLst>
        </pc:spChg>
        <pc:spChg chg="mod">
          <ac:chgData name="Lucas Lin 林彥呈" userId="8b9713a5-baf6-45c8-a2bd-a0ea37d0697d" providerId="ADAL" clId="{7C8DE32A-56EF-4B58-A733-BA7E201FF752}" dt="2022-08-16T02:53:32.071" v="6096" actId="947"/>
          <ac:spMkLst>
            <pc:docMk/>
            <pc:sldMk cId="2390317117" sldId="3606"/>
            <ac:spMk id="22" creationId="{86B311C3-6428-9449-88D9-08AF32673B50}"/>
          </ac:spMkLst>
        </pc:spChg>
        <pc:spChg chg="mod">
          <ac:chgData name="Lucas Lin 林彥呈" userId="8b9713a5-baf6-45c8-a2bd-a0ea37d0697d" providerId="ADAL" clId="{7C8DE32A-56EF-4B58-A733-BA7E201FF752}" dt="2022-08-16T02:53:32.084" v="6102" actId="947"/>
          <ac:spMkLst>
            <pc:docMk/>
            <pc:sldMk cId="2390317117" sldId="3606"/>
            <ac:spMk id="23" creationId="{2DDB1C55-8D4E-C141-8C9C-64DEF781D619}"/>
          </ac:spMkLst>
        </pc:spChg>
        <pc:spChg chg="add mod">
          <ac:chgData name="Lucas Lin 林彥呈" userId="8b9713a5-baf6-45c8-a2bd-a0ea37d0697d" providerId="ADAL" clId="{7C8DE32A-56EF-4B58-A733-BA7E201FF752}" dt="2022-08-16T02:53:32.054" v="6081" actId="947"/>
          <ac:spMkLst>
            <pc:docMk/>
            <pc:sldMk cId="2390317117" sldId="3606"/>
            <ac:spMk id="26" creationId="{2D4415E4-4E68-3C2E-A42B-53C08140AA1D}"/>
          </ac:spMkLst>
        </pc:spChg>
        <pc:spChg chg="add mod">
          <ac:chgData name="Lucas Lin 林彥呈" userId="8b9713a5-baf6-45c8-a2bd-a0ea37d0697d" providerId="ADAL" clId="{7C8DE32A-56EF-4B58-A733-BA7E201FF752}" dt="2022-08-16T02:53:32.055" v="6082" actId="947"/>
          <ac:spMkLst>
            <pc:docMk/>
            <pc:sldMk cId="2390317117" sldId="3606"/>
            <ac:spMk id="28" creationId="{DDE4677E-5E71-4F00-0A68-3B8B66B3CEF7}"/>
          </ac:spMkLst>
        </pc:spChg>
        <pc:grpChg chg="mod">
          <ac:chgData name="Lucas Lin 林彥呈" userId="8b9713a5-baf6-45c8-a2bd-a0ea37d0697d" providerId="ADAL" clId="{7C8DE32A-56EF-4B58-A733-BA7E201FF752}" dt="2022-08-16T02:44:58.607" v="4447" actId="1076"/>
          <ac:grpSpMkLst>
            <pc:docMk/>
            <pc:sldMk cId="2390317117" sldId="3606"/>
            <ac:grpSpMk id="16" creationId="{7F834FBC-CFAF-A843-AD86-69D032553EE8}"/>
          </ac:grpSpMkLst>
        </pc:grpChg>
        <pc:grpChg chg="mod">
          <ac:chgData name="Lucas Lin 林彥呈" userId="8b9713a5-baf6-45c8-a2bd-a0ea37d0697d" providerId="ADAL" clId="{7C8DE32A-56EF-4B58-A733-BA7E201FF752}" dt="2022-08-16T02:34:39.288" v="4390" actId="1076"/>
          <ac:grpSpMkLst>
            <pc:docMk/>
            <pc:sldMk cId="2390317117" sldId="3606"/>
            <ac:grpSpMk id="18" creationId="{6433D8B5-FB17-4F46-A0FC-495479D7A337}"/>
          </ac:grpSpMkLst>
        </pc:grpChg>
        <pc:grpChg chg="mod">
          <ac:chgData name="Lucas Lin 林彥呈" userId="8b9713a5-baf6-45c8-a2bd-a0ea37d0697d" providerId="ADAL" clId="{7C8DE32A-56EF-4B58-A733-BA7E201FF752}" dt="2022-08-16T02:34:39.288" v="4390" actId="1076"/>
          <ac:grpSpMkLst>
            <pc:docMk/>
            <pc:sldMk cId="2390317117" sldId="3606"/>
            <ac:grpSpMk id="19" creationId="{C52ECCA0-64FC-0245-B88C-DBE13240F8B3}"/>
          </ac:grpSpMkLst>
        </pc:grpChg>
        <pc:picChg chg="del mod">
          <ac:chgData name="Lucas Lin 林彥呈" userId="8b9713a5-baf6-45c8-a2bd-a0ea37d0697d" providerId="ADAL" clId="{7C8DE32A-56EF-4B58-A733-BA7E201FF752}" dt="2022-08-16T02:45:04.346" v="4448" actId="478"/>
          <ac:picMkLst>
            <pc:docMk/>
            <pc:sldMk cId="2390317117" sldId="3606"/>
            <ac:picMk id="25" creationId="{488FB2E9-C253-BD4D-9C08-7189394D1EA6}"/>
          </ac:picMkLst>
        </pc:picChg>
        <pc:picChg chg="del mod">
          <ac:chgData name="Lucas Lin 林彥呈" userId="8b9713a5-baf6-45c8-a2bd-a0ea37d0697d" providerId="ADAL" clId="{7C8DE32A-56EF-4B58-A733-BA7E201FF752}" dt="2022-08-16T02:45:04.346" v="4448" actId="478"/>
          <ac:picMkLst>
            <pc:docMk/>
            <pc:sldMk cId="2390317117" sldId="3606"/>
            <ac:picMk id="27" creationId="{24341895-43D9-6846-B4A5-538700BD0F15}"/>
          </ac:picMkLst>
        </pc:picChg>
        <pc:picChg chg="add mod">
          <ac:chgData name="Lucas Lin 林彥呈" userId="8b9713a5-baf6-45c8-a2bd-a0ea37d0697d" providerId="ADAL" clId="{7C8DE32A-56EF-4B58-A733-BA7E201FF752}" dt="2022-08-16T02:43:38.274" v="4433"/>
          <ac:picMkLst>
            <pc:docMk/>
            <pc:sldMk cId="2390317117" sldId="3606"/>
            <ac:picMk id="29" creationId="{9A70159F-61C3-27E7-C489-241FE528D7F2}"/>
          </ac:picMkLst>
        </pc:picChg>
        <pc:picChg chg="add mod">
          <ac:chgData name="Lucas Lin 林彥呈" userId="8b9713a5-baf6-45c8-a2bd-a0ea37d0697d" providerId="ADAL" clId="{7C8DE32A-56EF-4B58-A733-BA7E201FF752}" dt="2022-08-16T02:44:31.942" v="4443" actId="1076"/>
          <ac:picMkLst>
            <pc:docMk/>
            <pc:sldMk cId="2390317117" sldId="3606"/>
            <ac:picMk id="30" creationId="{9EF57A97-D518-6499-33BC-3C04640D0E71}"/>
          </ac:picMkLst>
        </pc:picChg>
      </pc:sldChg>
      <pc:sldChg chg="addSp delSp modSp mod modTransition">
        <pc:chgData name="Lucas Lin 林彥呈" userId="8b9713a5-baf6-45c8-a2bd-a0ea37d0697d" providerId="ADAL" clId="{7C8DE32A-56EF-4B58-A733-BA7E201FF752}" dt="2022-08-16T06:25:36.190" v="9547" actId="14100"/>
        <pc:sldMkLst>
          <pc:docMk/>
          <pc:sldMk cId="3829123007" sldId="3611"/>
        </pc:sldMkLst>
        <pc:spChg chg="mod">
          <ac:chgData name="Lucas Lin 林彥呈" userId="8b9713a5-baf6-45c8-a2bd-a0ea37d0697d" providerId="ADAL" clId="{7C8DE32A-56EF-4B58-A733-BA7E201FF752}" dt="2022-08-16T02:53:31.685" v="5910" actId="947"/>
          <ac:spMkLst>
            <pc:docMk/>
            <pc:sldMk cId="3829123007" sldId="3611"/>
            <ac:spMk id="2" creationId="{8DAD7FAD-DD9F-5451-15B2-C0BED68BE18B}"/>
          </ac:spMkLst>
        </pc:spChg>
        <pc:spChg chg="mod">
          <ac:chgData name="Lucas Lin 林彥呈" userId="8b9713a5-baf6-45c8-a2bd-a0ea37d0697d" providerId="ADAL" clId="{7C8DE32A-56EF-4B58-A733-BA7E201FF752}" dt="2022-08-16T02:53:31.665" v="5886" actId="947"/>
          <ac:spMkLst>
            <pc:docMk/>
            <pc:sldMk cId="3829123007" sldId="3611"/>
            <ac:spMk id="6" creationId="{3EFD8C23-9F66-F840-A240-4A295F4ADD39}"/>
          </ac:spMkLst>
        </pc:spChg>
        <pc:spChg chg="mod">
          <ac:chgData name="Lucas Lin 林彥呈" userId="8b9713a5-baf6-45c8-a2bd-a0ea37d0697d" providerId="ADAL" clId="{7C8DE32A-56EF-4B58-A733-BA7E201FF752}" dt="2022-08-16T02:53:31.667" v="5890" actId="947"/>
          <ac:spMkLst>
            <pc:docMk/>
            <pc:sldMk cId="3829123007" sldId="3611"/>
            <ac:spMk id="7" creationId="{414D692C-1C04-5343-A3E6-8B6FCAD19FE5}"/>
          </ac:spMkLst>
        </pc:spChg>
        <pc:spChg chg="mod">
          <ac:chgData name="Lucas Lin 林彥呈" userId="8b9713a5-baf6-45c8-a2bd-a0ea37d0697d" providerId="ADAL" clId="{7C8DE32A-56EF-4B58-A733-BA7E201FF752}" dt="2022-08-16T02:53:31.670" v="5894" actId="947"/>
          <ac:spMkLst>
            <pc:docMk/>
            <pc:sldMk cId="3829123007" sldId="3611"/>
            <ac:spMk id="8" creationId="{951E60B1-FC0E-CC4D-9E4F-B92B698B2BFA}"/>
          </ac:spMkLst>
        </pc:spChg>
        <pc:spChg chg="mod">
          <ac:chgData name="Lucas Lin 林彥呈" userId="8b9713a5-baf6-45c8-a2bd-a0ea37d0697d" providerId="ADAL" clId="{7C8DE32A-56EF-4B58-A733-BA7E201FF752}" dt="2022-08-16T02:53:31.675" v="5898" actId="947"/>
          <ac:spMkLst>
            <pc:docMk/>
            <pc:sldMk cId="3829123007" sldId="3611"/>
            <ac:spMk id="9" creationId="{58983FFC-DE29-7241-A50D-477CF01F9B4B}"/>
          </ac:spMkLst>
        </pc:spChg>
        <pc:spChg chg="mod">
          <ac:chgData name="Lucas Lin 林彥呈" userId="8b9713a5-baf6-45c8-a2bd-a0ea37d0697d" providerId="ADAL" clId="{7C8DE32A-56EF-4B58-A733-BA7E201FF752}" dt="2022-08-16T02:53:31.678" v="5902" actId="947"/>
          <ac:spMkLst>
            <pc:docMk/>
            <pc:sldMk cId="3829123007" sldId="3611"/>
            <ac:spMk id="10" creationId="{89FD784D-FDB3-5946-B973-6756B952ED01}"/>
          </ac:spMkLst>
        </pc:spChg>
        <pc:spChg chg="mod">
          <ac:chgData name="Lucas Lin 林彥呈" userId="8b9713a5-baf6-45c8-a2bd-a0ea37d0697d" providerId="ADAL" clId="{7C8DE32A-56EF-4B58-A733-BA7E201FF752}" dt="2022-08-16T02:53:31.681" v="5906" actId="947"/>
          <ac:spMkLst>
            <pc:docMk/>
            <pc:sldMk cId="3829123007" sldId="3611"/>
            <ac:spMk id="11" creationId="{23F77D56-6EA5-1345-AAD6-9AEB512708CF}"/>
          </ac:spMkLst>
        </pc:spChg>
        <pc:spChg chg="mod">
          <ac:chgData name="Lucas Lin 林彥呈" userId="8b9713a5-baf6-45c8-a2bd-a0ea37d0697d" providerId="ADAL" clId="{7C8DE32A-56EF-4B58-A733-BA7E201FF752}" dt="2022-08-16T02:53:31.799" v="5961" actId="947"/>
          <ac:spMkLst>
            <pc:docMk/>
            <pc:sldMk cId="3829123007" sldId="3611"/>
            <ac:spMk id="12" creationId="{8C5A2CEB-8026-5C49-8F89-309319E7D13D}"/>
          </ac:spMkLst>
        </pc:spChg>
        <pc:spChg chg="mod">
          <ac:chgData name="Lucas Lin 林彥呈" userId="8b9713a5-baf6-45c8-a2bd-a0ea37d0697d" providerId="ADAL" clId="{7C8DE32A-56EF-4B58-A733-BA7E201FF752}" dt="2022-08-16T02:53:31.805" v="5966" actId="947"/>
          <ac:spMkLst>
            <pc:docMk/>
            <pc:sldMk cId="3829123007" sldId="3611"/>
            <ac:spMk id="15" creationId="{5E819749-B279-A243-BE6E-B0505EE0366D}"/>
          </ac:spMkLst>
        </pc:spChg>
        <pc:spChg chg="mod">
          <ac:chgData name="Lucas Lin 林彥呈" userId="8b9713a5-baf6-45c8-a2bd-a0ea37d0697d" providerId="ADAL" clId="{7C8DE32A-56EF-4B58-A733-BA7E201FF752}" dt="2022-08-16T02:53:31.800" v="5962" actId="947"/>
          <ac:spMkLst>
            <pc:docMk/>
            <pc:sldMk cId="3829123007" sldId="3611"/>
            <ac:spMk id="16" creationId="{8A762693-BD1A-452B-ADE5-3C833B533C84}"/>
          </ac:spMkLst>
        </pc:spChg>
        <pc:spChg chg="mod">
          <ac:chgData name="Lucas Lin 林彥呈" userId="8b9713a5-baf6-45c8-a2bd-a0ea37d0697d" providerId="ADAL" clId="{7C8DE32A-56EF-4B58-A733-BA7E201FF752}" dt="2022-08-16T02:53:31.796" v="5958" actId="947"/>
          <ac:spMkLst>
            <pc:docMk/>
            <pc:sldMk cId="3829123007" sldId="3611"/>
            <ac:spMk id="17" creationId="{C87BC38E-BAEF-1443-9FAE-93963C8058C5}"/>
          </ac:spMkLst>
        </pc:spChg>
        <pc:spChg chg="mod">
          <ac:chgData name="Lucas Lin 林彥呈" userId="8b9713a5-baf6-45c8-a2bd-a0ea37d0697d" providerId="ADAL" clId="{7C8DE32A-56EF-4B58-A733-BA7E201FF752}" dt="2022-08-16T02:53:31.802" v="5964" actId="947"/>
          <ac:spMkLst>
            <pc:docMk/>
            <pc:sldMk cId="3829123007" sldId="3611"/>
            <ac:spMk id="18" creationId="{932CA06F-092C-5747-B40F-B21ABB6A1B26}"/>
          </ac:spMkLst>
        </pc:spChg>
        <pc:spChg chg="mod">
          <ac:chgData name="Lucas Lin 林彥呈" userId="8b9713a5-baf6-45c8-a2bd-a0ea37d0697d" providerId="ADAL" clId="{7C8DE32A-56EF-4B58-A733-BA7E201FF752}" dt="2022-08-16T02:53:31.798" v="5960" actId="947"/>
          <ac:spMkLst>
            <pc:docMk/>
            <pc:sldMk cId="3829123007" sldId="3611"/>
            <ac:spMk id="25" creationId="{555154AC-34F8-46E2-9F87-ABE108D8614A}"/>
          </ac:spMkLst>
        </pc:spChg>
        <pc:spChg chg="mod">
          <ac:chgData name="Lucas Lin 林彥呈" userId="8b9713a5-baf6-45c8-a2bd-a0ea37d0697d" providerId="ADAL" clId="{7C8DE32A-56EF-4B58-A733-BA7E201FF752}" dt="2022-08-16T02:53:31.794" v="5956" actId="947"/>
          <ac:spMkLst>
            <pc:docMk/>
            <pc:sldMk cId="3829123007" sldId="3611"/>
            <ac:spMk id="26" creationId="{1BC85625-C8EA-2941-AFB0-4E743852D2EE}"/>
          </ac:spMkLst>
        </pc:spChg>
        <pc:spChg chg="mod">
          <ac:chgData name="Lucas Lin 林彥呈" userId="8b9713a5-baf6-45c8-a2bd-a0ea37d0697d" providerId="ADAL" clId="{7C8DE32A-56EF-4B58-A733-BA7E201FF752}" dt="2022-08-16T02:53:31.786" v="5950" actId="947"/>
          <ac:spMkLst>
            <pc:docMk/>
            <pc:sldMk cId="3829123007" sldId="3611"/>
            <ac:spMk id="27" creationId="{5DAD01F2-0902-4CC3-B651-865D686C1D02}"/>
          </ac:spMkLst>
        </pc:spChg>
        <pc:spChg chg="mod">
          <ac:chgData name="Lucas Lin 林彥呈" userId="8b9713a5-baf6-45c8-a2bd-a0ea37d0697d" providerId="ADAL" clId="{7C8DE32A-56EF-4B58-A733-BA7E201FF752}" dt="2022-08-16T02:53:31.803" v="5965" actId="947"/>
          <ac:spMkLst>
            <pc:docMk/>
            <pc:sldMk cId="3829123007" sldId="3611"/>
            <ac:spMk id="28" creationId="{49D78F19-8219-4541-BB7E-70E281F030A0}"/>
          </ac:spMkLst>
        </pc:spChg>
        <pc:spChg chg="mod">
          <ac:chgData name="Lucas Lin 林彥呈" userId="8b9713a5-baf6-45c8-a2bd-a0ea37d0697d" providerId="ADAL" clId="{7C8DE32A-56EF-4B58-A733-BA7E201FF752}" dt="2022-08-16T06:25:36.190" v="9547" actId="14100"/>
          <ac:spMkLst>
            <pc:docMk/>
            <pc:sldMk cId="3829123007" sldId="3611"/>
            <ac:spMk id="32" creationId="{65FF4FAE-A52C-6B42-A5F5-272D71ADE9B4}"/>
          </ac:spMkLst>
        </pc:spChg>
        <pc:spChg chg="mod">
          <ac:chgData name="Lucas Lin 林彥呈" userId="8b9713a5-baf6-45c8-a2bd-a0ea37d0697d" providerId="ADAL" clId="{7C8DE32A-56EF-4B58-A733-BA7E201FF752}" dt="2022-08-16T02:31:25.539" v="4380" actId="1076"/>
          <ac:spMkLst>
            <pc:docMk/>
            <pc:sldMk cId="3829123007" sldId="3611"/>
            <ac:spMk id="46" creationId="{ABB447D0-11C8-D61B-E846-D784AC561B32}"/>
          </ac:spMkLst>
        </pc:spChg>
        <pc:spChg chg="mod">
          <ac:chgData name="Lucas Lin 林彥呈" userId="8b9713a5-baf6-45c8-a2bd-a0ea37d0697d" providerId="ADAL" clId="{7C8DE32A-56EF-4B58-A733-BA7E201FF752}" dt="2022-08-16T02:31:25.539" v="4380" actId="1076"/>
          <ac:spMkLst>
            <pc:docMk/>
            <pc:sldMk cId="3829123007" sldId="3611"/>
            <ac:spMk id="47" creationId="{0E8C301D-6B06-D97A-72C5-81E954A1150B}"/>
          </ac:spMkLst>
        </pc:spChg>
        <pc:spChg chg="mod">
          <ac:chgData name="Lucas Lin 林彥呈" userId="8b9713a5-baf6-45c8-a2bd-a0ea37d0697d" providerId="ADAL" clId="{7C8DE32A-56EF-4B58-A733-BA7E201FF752}" dt="2022-08-16T02:53:31.688" v="5914" actId="947"/>
          <ac:spMkLst>
            <pc:docMk/>
            <pc:sldMk cId="3829123007" sldId="3611"/>
            <ac:spMk id="48" creationId="{B4BCC2BE-E804-97B0-E6ED-A39272EFD7E1}"/>
          </ac:spMkLst>
        </pc:spChg>
        <pc:spChg chg="mod">
          <ac:chgData name="Lucas Lin 林彥呈" userId="8b9713a5-baf6-45c8-a2bd-a0ea37d0697d" providerId="ADAL" clId="{7C8DE32A-56EF-4B58-A733-BA7E201FF752}" dt="2022-08-16T02:53:31.692" v="5918" actId="947"/>
          <ac:spMkLst>
            <pc:docMk/>
            <pc:sldMk cId="3829123007" sldId="3611"/>
            <ac:spMk id="49" creationId="{8EEB3E92-64CA-6F10-B12B-BC8DF11D66E8}"/>
          </ac:spMkLst>
        </pc:spChg>
        <pc:spChg chg="mod">
          <ac:chgData name="Lucas Lin 林彥呈" userId="8b9713a5-baf6-45c8-a2bd-a0ea37d0697d" providerId="ADAL" clId="{7C8DE32A-56EF-4B58-A733-BA7E201FF752}" dt="2022-08-16T02:31:25.539" v="4380" actId="1076"/>
          <ac:spMkLst>
            <pc:docMk/>
            <pc:sldMk cId="3829123007" sldId="3611"/>
            <ac:spMk id="58" creationId="{F84DA8FF-2360-6444-F75D-6518184FABFB}"/>
          </ac:spMkLst>
        </pc:spChg>
        <pc:spChg chg="mod">
          <ac:chgData name="Lucas Lin 林彥呈" userId="8b9713a5-baf6-45c8-a2bd-a0ea37d0697d" providerId="ADAL" clId="{7C8DE32A-56EF-4B58-A733-BA7E201FF752}" dt="2022-08-16T02:31:25.539" v="4380" actId="1076"/>
          <ac:spMkLst>
            <pc:docMk/>
            <pc:sldMk cId="3829123007" sldId="3611"/>
            <ac:spMk id="59" creationId="{59968867-2B5D-FD9C-E6E5-D44DDFBED205}"/>
          </ac:spMkLst>
        </pc:spChg>
        <pc:spChg chg="mod">
          <ac:chgData name="Lucas Lin 林彥呈" userId="8b9713a5-baf6-45c8-a2bd-a0ea37d0697d" providerId="ADAL" clId="{7C8DE32A-56EF-4B58-A733-BA7E201FF752}" dt="2022-08-16T02:53:31.695" v="5922" actId="947"/>
          <ac:spMkLst>
            <pc:docMk/>
            <pc:sldMk cId="3829123007" sldId="3611"/>
            <ac:spMk id="60" creationId="{643D350C-A3D1-3022-3AE4-D80585BD30B3}"/>
          </ac:spMkLst>
        </pc:spChg>
        <pc:spChg chg="mod">
          <ac:chgData name="Lucas Lin 林彥呈" userId="8b9713a5-baf6-45c8-a2bd-a0ea37d0697d" providerId="ADAL" clId="{7C8DE32A-56EF-4B58-A733-BA7E201FF752}" dt="2022-08-16T02:53:31.697" v="5926" actId="947"/>
          <ac:spMkLst>
            <pc:docMk/>
            <pc:sldMk cId="3829123007" sldId="3611"/>
            <ac:spMk id="61" creationId="{BFED14F1-2F66-F72A-D791-903FC68D7228}"/>
          </ac:spMkLst>
        </pc:spChg>
        <pc:grpChg chg="mod">
          <ac:chgData name="Lucas Lin 林彥呈" userId="8b9713a5-baf6-45c8-a2bd-a0ea37d0697d" providerId="ADAL" clId="{7C8DE32A-56EF-4B58-A733-BA7E201FF752}" dt="2022-08-16T02:30:53.570" v="4370" actId="1076"/>
          <ac:grpSpMkLst>
            <pc:docMk/>
            <pc:sldMk cId="3829123007" sldId="3611"/>
            <ac:grpSpMk id="3" creationId="{15AE7556-508B-D840-B7A7-968A902B6C2C}"/>
          </ac:grpSpMkLst>
        </pc:grpChg>
        <pc:grpChg chg="mod">
          <ac:chgData name="Lucas Lin 林彥呈" userId="8b9713a5-baf6-45c8-a2bd-a0ea37d0697d" providerId="ADAL" clId="{7C8DE32A-56EF-4B58-A733-BA7E201FF752}" dt="2022-08-16T02:31:25.539" v="4380" actId="1076"/>
          <ac:grpSpMkLst>
            <pc:docMk/>
            <pc:sldMk cId="3829123007" sldId="3611"/>
            <ac:grpSpMk id="38" creationId="{C9F46448-FAB9-4886-D22A-5E8055E81B34}"/>
          </ac:grpSpMkLst>
        </pc:grpChg>
        <pc:grpChg chg="mod">
          <ac:chgData name="Lucas Lin 林彥呈" userId="8b9713a5-baf6-45c8-a2bd-a0ea37d0697d" providerId="ADAL" clId="{7C8DE32A-56EF-4B58-A733-BA7E201FF752}" dt="2022-08-16T02:31:25.539" v="4380" actId="1076"/>
          <ac:grpSpMkLst>
            <pc:docMk/>
            <pc:sldMk cId="3829123007" sldId="3611"/>
            <ac:grpSpMk id="50" creationId="{62A2EE01-C356-4F34-79E9-9179C7B57079}"/>
          </ac:grpSpMkLst>
        </pc:grpChg>
        <pc:picChg chg="del">
          <ac:chgData name="Lucas Lin 林彥呈" userId="8b9713a5-baf6-45c8-a2bd-a0ea37d0697d" providerId="ADAL" clId="{7C8DE32A-56EF-4B58-A733-BA7E201FF752}" dt="2022-08-16T02:30:41.706" v="4368" actId="478"/>
          <ac:picMkLst>
            <pc:docMk/>
            <pc:sldMk cId="3829123007" sldId="3611"/>
            <ac:picMk id="29" creationId="{104682B4-7BFA-CEA0-26C1-65B35EF56FB9}"/>
          </ac:picMkLst>
        </pc:picChg>
        <pc:picChg chg="add mod">
          <ac:chgData name="Lucas Lin 林彥呈" userId="8b9713a5-baf6-45c8-a2bd-a0ea37d0697d" providerId="ADAL" clId="{7C8DE32A-56EF-4B58-A733-BA7E201FF752}" dt="2022-08-16T02:30:42.419" v="4369"/>
          <ac:picMkLst>
            <pc:docMk/>
            <pc:sldMk cId="3829123007" sldId="3611"/>
            <ac:picMk id="48" creationId="{9052958C-4867-FB5C-122A-073D2AF342BF}"/>
          </ac:picMkLst>
        </pc:picChg>
        <pc:cxnChg chg="mod">
          <ac:chgData name="Lucas Lin 林彥呈" userId="8b9713a5-baf6-45c8-a2bd-a0ea37d0697d" providerId="ADAL" clId="{7C8DE32A-56EF-4B58-A733-BA7E201FF752}" dt="2022-08-16T02:31:25.539" v="4380" actId="1076"/>
          <ac:cxnSpMkLst>
            <pc:docMk/>
            <pc:sldMk cId="3829123007" sldId="3611"/>
            <ac:cxnSpMk id="44" creationId="{9BF757AC-B8F1-C123-178A-E1B96B6D92E1}"/>
          </ac:cxnSpMkLst>
        </pc:cxnChg>
        <pc:cxnChg chg="mod">
          <ac:chgData name="Lucas Lin 林彥呈" userId="8b9713a5-baf6-45c8-a2bd-a0ea37d0697d" providerId="ADAL" clId="{7C8DE32A-56EF-4B58-A733-BA7E201FF752}" dt="2022-08-16T02:31:25.539" v="4380" actId="1076"/>
          <ac:cxnSpMkLst>
            <pc:docMk/>
            <pc:sldMk cId="3829123007" sldId="3611"/>
            <ac:cxnSpMk id="45" creationId="{FD83A76E-BA89-FE58-A4BD-5F721963230A}"/>
          </ac:cxnSpMkLst>
        </pc:cxnChg>
        <pc:cxnChg chg="mod">
          <ac:chgData name="Lucas Lin 林彥呈" userId="8b9713a5-baf6-45c8-a2bd-a0ea37d0697d" providerId="ADAL" clId="{7C8DE32A-56EF-4B58-A733-BA7E201FF752}" dt="2022-08-16T02:31:25.539" v="4380" actId="1076"/>
          <ac:cxnSpMkLst>
            <pc:docMk/>
            <pc:sldMk cId="3829123007" sldId="3611"/>
            <ac:cxnSpMk id="56" creationId="{9CD75D9C-1A09-EB01-9C3A-CB10BF8D6362}"/>
          </ac:cxnSpMkLst>
        </pc:cxnChg>
        <pc:cxnChg chg="mod">
          <ac:chgData name="Lucas Lin 林彥呈" userId="8b9713a5-baf6-45c8-a2bd-a0ea37d0697d" providerId="ADAL" clId="{7C8DE32A-56EF-4B58-A733-BA7E201FF752}" dt="2022-08-16T02:31:25.539" v="4380" actId="1076"/>
          <ac:cxnSpMkLst>
            <pc:docMk/>
            <pc:sldMk cId="3829123007" sldId="3611"/>
            <ac:cxnSpMk id="57" creationId="{1FE0F94D-63C0-3862-5074-6654E5E25067}"/>
          </ac:cxnSpMkLst>
        </pc:cxnChg>
      </pc:sldChg>
      <pc:sldChg chg="modSp mod modTransition">
        <pc:chgData name="Lucas Lin 林彥呈" userId="8b9713a5-baf6-45c8-a2bd-a0ea37d0697d" providerId="ADAL" clId="{7C8DE32A-56EF-4B58-A733-BA7E201FF752}" dt="2022-08-16T05:34:26.277" v="9486"/>
        <pc:sldMkLst>
          <pc:docMk/>
          <pc:sldMk cId="1390702233" sldId="3615"/>
        </pc:sldMkLst>
        <pc:spChg chg="mod">
          <ac:chgData name="Lucas Lin 林彥呈" userId="8b9713a5-baf6-45c8-a2bd-a0ea37d0697d" providerId="ADAL" clId="{7C8DE32A-56EF-4B58-A733-BA7E201FF752}" dt="2022-08-16T02:53:30.942" v="5514" actId="947"/>
          <ac:spMkLst>
            <pc:docMk/>
            <pc:sldMk cId="1390702233" sldId="3615"/>
            <ac:spMk id="3" creationId="{E2C55E45-76A5-35AC-45E6-A40318EC5D26}"/>
          </ac:spMkLst>
        </pc:spChg>
        <pc:spChg chg="mod">
          <ac:chgData name="Lucas Lin 林彥呈" userId="8b9713a5-baf6-45c8-a2bd-a0ea37d0697d" providerId="ADAL" clId="{7C8DE32A-56EF-4B58-A733-BA7E201FF752}" dt="2022-08-16T02:53:30.859" v="5478" actId="947"/>
          <ac:spMkLst>
            <pc:docMk/>
            <pc:sldMk cId="1390702233" sldId="3615"/>
            <ac:spMk id="4" creationId="{ED64D25C-0CC0-E745-999E-EA3238D16D5C}"/>
          </ac:spMkLst>
        </pc:spChg>
        <pc:spChg chg="mod">
          <ac:chgData name="Lucas Lin 林彥呈" userId="8b9713a5-baf6-45c8-a2bd-a0ea37d0697d" providerId="ADAL" clId="{7C8DE32A-56EF-4B58-A733-BA7E201FF752}" dt="2022-08-16T02:53:30.936" v="5508" actId="947"/>
          <ac:spMkLst>
            <pc:docMk/>
            <pc:sldMk cId="1390702233" sldId="3615"/>
            <ac:spMk id="6" creationId="{18B303FF-99F3-B297-B892-E6514D52568A}"/>
          </ac:spMkLst>
        </pc:spChg>
        <pc:spChg chg="mod">
          <ac:chgData name="Lucas Lin 林彥呈" userId="8b9713a5-baf6-45c8-a2bd-a0ea37d0697d" providerId="ADAL" clId="{7C8DE32A-56EF-4B58-A733-BA7E201FF752}" dt="2022-08-16T02:53:30.945" v="5516" actId="947"/>
          <ac:spMkLst>
            <pc:docMk/>
            <pc:sldMk cId="1390702233" sldId="3615"/>
            <ac:spMk id="8" creationId="{2B70ADCA-83A0-7ABB-21F9-9994A6673928}"/>
          </ac:spMkLst>
        </pc:spChg>
        <pc:spChg chg="mod">
          <ac:chgData name="Lucas Lin 林彥呈" userId="8b9713a5-baf6-45c8-a2bd-a0ea37d0697d" providerId="ADAL" clId="{7C8DE32A-56EF-4B58-A733-BA7E201FF752}" dt="2022-08-16T02:53:30.935" v="5507" actId="947"/>
          <ac:spMkLst>
            <pc:docMk/>
            <pc:sldMk cId="1390702233" sldId="3615"/>
            <ac:spMk id="9" creationId="{E27F6C4B-B0D6-A5DA-742A-D87450017865}"/>
          </ac:spMkLst>
        </pc:spChg>
        <pc:spChg chg="mod">
          <ac:chgData name="Lucas Lin 林彥呈" userId="8b9713a5-baf6-45c8-a2bd-a0ea37d0697d" providerId="ADAL" clId="{7C8DE32A-56EF-4B58-A733-BA7E201FF752}" dt="2022-08-16T02:53:30.947" v="5518" actId="947"/>
          <ac:spMkLst>
            <pc:docMk/>
            <pc:sldMk cId="1390702233" sldId="3615"/>
            <ac:spMk id="10" creationId="{54BF444D-CBE4-845A-1E98-E33E67318C1C}"/>
          </ac:spMkLst>
        </pc:spChg>
        <pc:spChg chg="mod">
          <ac:chgData name="Lucas Lin 林彥呈" userId="8b9713a5-baf6-45c8-a2bd-a0ea37d0697d" providerId="ADAL" clId="{7C8DE32A-56EF-4B58-A733-BA7E201FF752}" dt="2022-08-16T02:53:30.939" v="5511" actId="947"/>
          <ac:spMkLst>
            <pc:docMk/>
            <pc:sldMk cId="1390702233" sldId="3615"/>
            <ac:spMk id="14" creationId="{C7EEDC2A-759D-8334-7D31-F7818ABD4B63}"/>
          </ac:spMkLst>
        </pc:spChg>
        <pc:spChg chg="mod">
          <ac:chgData name="Lucas Lin 林彥呈" userId="8b9713a5-baf6-45c8-a2bd-a0ea37d0697d" providerId="ADAL" clId="{7C8DE32A-56EF-4B58-A733-BA7E201FF752}" dt="2022-08-16T02:53:30.920" v="5494" actId="947"/>
          <ac:spMkLst>
            <pc:docMk/>
            <pc:sldMk cId="1390702233" sldId="3615"/>
            <ac:spMk id="20" creationId="{AF5A3004-CCAD-552A-D746-A51AB44ACE2E}"/>
          </ac:spMkLst>
        </pc:spChg>
        <pc:spChg chg="mod">
          <ac:chgData name="Lucas Lin 林彥呈" userId="8b9713a5-baf6-45c8-a2bd-a0ea37d0697d" providerId="ADAL" clId="{7C8DE32A-56EF-4B58-A733-BA7E201FF752}" dt="2022-08-16T02:53:30.941" v="5513" actId="947"/>
          <ac:spMkLst>
            <pc:docMk/>
            <pc:sldMk cId="1390702233" sldId="3615"/>
            <ac:spMk id="24" creationId="{F7E7602A-C798-2DCE-EE27-EE0C682362FE}"/>
          </ac:spMkLst>
        </pc:spChg>
        <pc:spChg chg="mod">
          <ac:chgData name="Lucas Lin 林彥呈" userId="8b9713a5-baf6-45c8-a2bd-a0ea37d0697d" providerId="ADAL" clId="{7C8DE32A-56EF-4B58-A733-BA7E201FF752}" dt="2022-08-16T02:53:30.937" v="5509" actId="947"/>
          <ac:spMkLst>
            <pc:docMk/>
            <pc:sldMk cId="1390702233" sldId="3615"/>
            <ac:spMk id="25" creationId="{875EAA84-B823-6AB3-5F97-DDA4AB5AB86A}"/>
          </ac:spMkLst>
        </pc:spChg>
        <pc:spChg chg="mod">
          <ac:chgData name="Lucas Lin 林彥呈" userId="8b9713a5-baf6-45c8-a2bd-a0ea37d0697d" providerId="ADAL" clId="{7C8DE32A-56EF-4B58-A733-BA7E201FF752}" dt="2022-08-16T02:53:30.946" v="5517" actId="947"/>
          <ac:spMkLst>
            <pc:docMk/>
            <pc:sldMk cId="1390702233" sldId="3615"/>
            <ac:spMk id="26" creationId="{E4B06029-A4CB-EBE4-647B-29D781CF3F2F}"/>
          </ac:spMkLst>
        </pc:spChg>
        <pc:grpChg chg="mod">
          <ac:chgData name="Lucas Lin 林彥呈" userId="8b9713a5-baf6-45c8-a2bd-a0ea37d0697d" providerId="ADAL" clId="{7C8DE32A-56EF-4B58-A733-BA7E201FF752}" dt="2022-08-16T02:37:22.754" v="4398" actId="1076"/>
          <ac:grpSpMkLst>
            <pc:docMk/>
            <pc:sldMk cId="1390702233" sldId="3615"/>
            <ac:grpSpMk id="11" creationId="{C3429FCD-5BAA-910F-FDC0-8F6A0C2DDE8C}"/>
          </ac:grpSpMkLst>
        </pc:grpChg>
        <pc:grpChg chg="mod">
          <ac:chgData name="Lucas Lin 林彥呈" userId="8b9713a5-baf6-45c8-a2bd-a0ea37d0697d" providerId="ADAL" clId="{7C8DE32A-56EF-4B58-A733-BA7E201FF752}" dt="2022-08-16T02:37:22.754" v="4398" actId="1076"/>
          <ac:grpSpMkLst>
            <pc:docMk/>
            <pc:sldMk cId="1390702233" sldId="3615"/>
            <ac:grpSpMk id="16" creationId="{B6A30B82-F204-F4AA-13ED-EADDEEA0EC5C}"/>
          </ac:grpSpMkLst>
        </pc:grpChg>
      </pc:sldChg>
      <pc:sldChg chg="modSp mod modTransition">
        <pc:chgData name="Lucas Lin 林彥呈" userId="8b9713a5-baf6-45c8-a2bd-a0ea37d0697d" providerId="ADAL" clId="{7C8DE32A-56EF-4B58-A733-BA7E201FF752}" dt="2022-08-16T06:09:18.477" v="9540" actId="1076"/>
        <pc:sldMkLst>
          <pc:docMk/>
          <pc:sldMk cId="3688038216" sldId="3619"/>
        </pc:sldMkLst>
        <pc:spChg chg="mod">
          <ac:chgData name="Lucas Lin 林彥呈" userId="8b9713a5-baf6-45c8-a2bd-a0ea37d0697d" providerId="ADAL" clId="{7C8DE32A-56EF-4B58-A733-BA7E201FF752}" dt="2022-08-16T06:09:18.477" v="9540" actId="1076"/>
          <ac:spMkLst>
            <pc:docMk/>
            <pc:sldMk cId="3688038216" sldId="3619"/>
            <ac:spMk id="2" creationId="{7E56846C-3845-6DFA-4342-7BA1890417D9}"/>
          </ac:spMkLst>
        </pc:spChg>
        <pc:spChg chg="mod">
          <ac:chgData name="Lucas Lin 林彥呈" userId="8b9713a5-baf6-45c8-a2bd-a0ea37d0697d" providerId="ADAL" clId="{7C8DE32A-56EF-4B58-A733-BA7E201FF752}" dt="2022-08-16T02:53:29.364" v="4738" actId="947"/>
          <ac:spMkLst>
            <pc:docMk/>
            <pc:sldMk cId="3688038216" sldId="3619"/>
            <ac:spMk id="3" creationId="{C284CE9E-BEED-AD55-5C25-B5E1B6BCD1DC}"/>
          </ac:spMkLst>
        </pc:spChg>
        <pc:spChg chg="mod">
          <ac:chgData name="Lucas Lin 林彥呈" userId="8b9713a5-baf6-45c8-a2bd-a0ea37d0697d" providerId="ADAL" clId="{7C8DE32A-56EF-4B58-A733-BA7E201FF752}" dt="2022-08-16T02:53:29.365" v="4740" actId="947"/>
          <ac:spMkLst>
            <pc:docMk/>
            <pc:sldMk cId="3688038216" sldId="3619"/>
            <ac:spMk id="9" creationId="{72D100C5-8368-3D75-7396-E7FBD4D64EAD}"/>
          </ac:spMkLst>
        </pc:spChg>
        <pc:spChg chg="mod">
          <ac:chgData name="Lucas Lin 林彥呈" userId="8b9713a5-baf6-45c8-a2bd-a0ea37d0697d" providerId="ADAL" clId="{7C8DE32A-56EF-4B58-A733-BA7E201FF752}" dt="2022-08-16T02:53:29.354" v="4729" actId="947"/>
          <ac:spMkLst>
            <pc:docMk/>
            <pc:sldMk cId="3688038216" sldId="3619"/>
            <ac:spMk id="15" creationId="{BEFDF947-B783-F6A0-98BA-631BCE132AA9}"/>
          </ac:spMkLst>
        </pc:spChg>
        <pc:spChg chg="mod">
          <ac:chgData name="Lucas Lin 林彥呈" userId="8b9713a5-baf6-45c8-a2bd-a0ea37d0697d" providerId="ADAL" clId="{7C8DE32A-56EF-4B58-A733-BA7E201FF752}" dt="2022-08-16T02:53:29.367" v="4742" actId="947"/>
          <ac:spMkLst>
            <pc:docMk/>
            <pc:sldMk cId="3688038216" sldId="3619"/>
            <ac:spMk id="20" creationId="{991B92C5-B93A-ECF4-816A-497FE84F6B97}"/>
          </ac:spMkLst>
        </pc:spChg>
        <pc:spChg chg="mod">
          <ac:chgData name="Lucas Lin 林彥呈" userId="8b9713a5-baf6-45c8-a2bd-a0ea37d0697d" providerId="ADAL" clId="{7C8DE32A-56EF-4B58-A733-BA7E201FF752}" dt="2022-08-16T02:53:29.366" v="4741" actId="947"/>
          <ac:spMkLst>
            <pc:docMk/>
            <pc:sldMk cId="3688038216" sldId="3619"/>
            <ac:spMk id="28" creationId="{050664C1-5FA9-34E6-6C64-717EFA3243A8}"/>
          </ac:spMkLst>
        </pc:spChg>
        <pc:spChg chg="mod">
          <ac:chgData name="Lucas Lin 林彥呈" userId="8b9713a5-baf6-45c8-a2bd-a0ea37d0697d" providerId="ADAL" clId="{7C8DE32A-56EF-4B58-A733-BA7E201FF752}" dt="2022-08-16T02:53:29.365" v="4739" actId="947"/>
          <ac:spMkLst>
            <pc:docMk/>
            <pc:sldMk cId="3688038216" sldId="3619"/>
            <ac:spMk id="29" creationId="{3E2A6309-8647-3CBB-82E5-27B358438EBA}"/>
          </ac:spMkLst>
        </pc:spChg>
        <pc:cxnChg chg="mod">
          <ac:chgData name="Lucas Lin 林彥呈" userId="8b9713a5-baf6-45c8-a2bd-a0ea37d0697d" providerId="ADAL" clId="{7C8DE32A-56EF-4B58-A733-BA7E201FF752}" dt="2022-08-16T01:59:46.588" v="52" actId="14100"/>
          <ac:cxnSpMkLst>
            <pc:docMk/>
            <pc:sldMk cId="3688038216" sldId="3619"/>
            <ac:cxnSpMk id="10" creationId="{E26807F0-7700-5EB6-07AB-CD3584718466}"/>
          </ac:cxnSpMkLst>
        </pc:cxnChg>
        <pc:cxnChg chg="mod">
          <ac:chgData name="Lucas Lin 林彥呈" userId="8b9713a5-baf6-45c8-a2bd-a0ea37d0697d" providerId="ADAL" clId="{7C8DE32A-56EF-4B58-A733-BA7E201FF752}" dt="2022-08-16T01:59:46.588" v="52" actId="14100"/>
          <ac:cxnSpMkLst>
            <pc:docMk/>
            <pc:sldMk cId="3688038216" sldId="3619"/>
            <ac:cxnSpMk id="19" creationId="{580AEE5D-A55E-D695-ED11-00113C433D5B}"/>
          </ac:cxnSpMkLst>
        </pc:cxnChg>
        <pc:cxnChg chg="mod">
          <ac:chgData name="Lucas Lin 林彥呈" userId="8b9713a5-baf6-45c8-a2bd-a0ea37d0697d" providerId="ADAL" clId="{7C8DE32A-56EF-4B58-A733-BA7E201FF752}" dt="2022-08-16T01:59:46.588" v="52" actId="14100"/>
          <ac:cxnSpMkLst>
            <pc:docMk/>
            <pc:sldMk cId="3688038216" sldId="3619"/>
            <ac:cxnSpMk id="30" creationId="{0FE28C65-7F67-D094-3732-951CC9603223}"/>
          </ac:cxnSpMkLst>
        </pc:cxnChg>
      </pc:sldChg>
      <pc:sldChg chg="modSp mod modTransition">
        <pc:chgData name="Lucas Lin 林彥呈" userId="8b9713a5-baf6-45c8-a2bd-a0ea37d0697d" providerId="ADAL" clId="{7C8DE32A-56EF-4B58-A733-BA7E201FF752}" dt="2022-08-16T05:34:26.277" v="9486"/>
        <pc:sldMkLst>
          <pc:docMk/>
          <pc:sldMk cId="825550789" sldId="3620"/>
        </pc:sldMkLst>
        <pc:spChg chg="mod">
          <ac:chgData name="Lucas Lin 林彥呈" userId="8b9713a5-baf6-45c8-a2bd-a0ea37d0697d" providerId="ADAL" clId="{7C8DE32A-56EF-4B58-A733-BA7E201FF752}" dt="2022-08-16T02:53:29.525" v="4836" actId="947"/>
          <ac:spMkLst>
            <pc:docMk/>
            <pc:sldMk cId="825550789" sldId="3620"/>
            <ac:spMk id="2" creationId="{5CEA962A-E515-1231-96B8-4E1A7E9DF384}"/>
          </ac:spMkLst>
        </pc:spChg>
        <pc:spChg chg="mod">
          <ac:chgData name="Lucas Lin 林彥呈" userId="8b9713a5-baf6-45c8-a2bd-a0ea37d0697d" providerId="ADAL" clId="{7C8DE32A-56EF-4B58-A733-BA7E201FF752}" dt="2022-08-16T02:53:29.390" v="4746" actId="947"/>
          <ac:spMkLst>
            <pc:docMk/>
            <pc:sldMk cId="825550789" sldId="3620"/>
            <ac:spMk id="8" creationId="{1378FFE5-D837-DB12-7167-D0226FE72E5B}"/>
          </ac:spMkLst>
        </pc:spChg>
        <pc:spChg chg="mod">
          <ac:chgData name="Lucas Lin 林彥呈" userId="8b9713a5-baf6-45c8-a2bd-a0ea37d0697d" providerId="ADAL" clId="{7C8DE32A-56EF-4B58-A733-BA7E201FF752}" dt="2022-08-16T02:53:29.535" v="4847" actId="947"/>
          <ac:spMkLst>
            <pc:docMk/>
            <pc:sldMk cId="825550789" sldId="3620"/>
            <ac:spMk id="9" creationId="{72D100C5-8368-3D75-7396-E7FBD4D64EAD}"/>
          </ac:spMkLst>
        </pc:spChg>
        <pc:spChg chg="mod">
          <ac:chgData name="Lucas Lin 林彥呈" userId="8b9713a5-baf6-45c8-a2bd-a0ea37d0697d" providerId="ADAL" clId="{7C8DE32A-56EF-4B58-A733-BA7E201FF752}" dt="2022-08-16T02:53:29.534" v="4845" actId="947"/>
          <ac:spMkLst>
            <pc:docMk/>
            <pc:sldMk cId="825550789" sldId="3620"/>
            <ac:spMk id="20" creationId="{6B43D412-1B97-24ED-5651-DFEA66E6DA04}"/>
          </ac:spMkLst>
        </pc:spChg>
        <pc:spChg chg="mod">
          <ac:chgData name="Lucas Lin 林彥呈" userId="8b9713a5-baf6-45c8-a2bd-a0ea37d0697d" providerId="ADAL" clId="{7C8DE32A-56EF-4B58-A733-BA7E201FF752}" dt="2022-08-16T02:53:29.532" v="4844" actId="947"/>
          <ac:spMkLst>
            <pc:docMk/>
            <pc:sldMk cId="825550789" sldId="3620"/>
            <ac:spMk id="26" creationId="{DA051C9E-1E47-2022-DA84-EEC6B975C204}"/>
          </ac:spMkLst>
        </pc:spChg>
        <pc:spChg chg="mod">
          <ac:chgData name="Lucas Lin 林彥呈" userId="8b9713a5-baf6-45c8-a2bd-a0ea37d0697d" providerId="ADAL" clId="{7C8DE32A-56EF-4B58-A733-BA7E201FF752}" dt="2022-08-16T02:53:29.526" v="4838" actId="947"/>
          <ac:spMkLst>
            <pc:docMk/>
            <pc:sldMk cId="825550789" sldId="3620"/>
            <ac:spMk id="27" creationId="{3375B43E-D14D-ABA6-63AA-9EB61339AF57}"/>
          </ac:spMkLst>
        </pc:spChg>
        <pc:spChg chg="mod">
          <ac:chgData name="Lucas Lin 林彥呈" userId="8b9713a5-baf6-45c8-a2bd-a0ea37d0697d" providerId="ADAL" clId="{7C8DE32A-56EF-4B58-A733-BA7E201FF752}" dt="2022-08-16T02:53:29.524" v="4835" actId="947"/>
          <ac:spMkLst>
            <pc:docMk/>
            <pc:sldMk cId="825550789" sldId="3620"/>
            <ac:spMk id="36" creationId="{84F1AEEE-54AF-CF3C-FBEC-7D9CCE9F7505}"/>
          </ac:spMkLst>
        </pc:spChg>
        <pc:spChg chg="mod">
          <ac:chgData name="Lucas Lin 林彥呈" userId="8b9713a5-baf6-45c8-a2bd-a0ea37d0697d" providerId="ADAL" clId="{7C8DE32A-56EF-4B58-A733-BA7E201FF752}" dt="2022-08-16T02:53:29.530" v="4842" actId="947"/>
          <ac:spMkLst>
            <pc:docMk/>
            <pc:sldMk cId="825550789" sldId="3620"/>
            <ac:spMk id="37" creationId="{4A242409-372A-7498-E72E-582F41D914BD}"/>
          </ac:spMkLst>
        </pc:spChg>
        <pc:spChg chg="mod">
          <ac:chgData name="Lucas Lin 林彥呈" userId="8b9713a5-baf6-45c8-a2bd-a0ea37d0697d" providerId="ADAL" clId="{7C8DE32A-56EF-4B58-A733-BA7E201FF752}" dt="2022-08-16T02:53:29.538" v="4850" actId="947"/>
          <ac:spMkLst>
            <pc:docMk/>
            <pc:sldMk cId="825550789" sldId="3620"/>
            <ac:spMk id="38" creationId="{9002D835-D738-DB48-7E79-A0363B106B67}"/>
          </ac:spMkLst>
        </pc:spChg>
        <pc:spChg chg="mod">
          <ac:chgData name="Lucas Lin 林彥呈" userId="8b9713a5-baf6-45c8-a2bd-a0ea37d0697d" providerId="ADAL" clId="{7C8DE32A-56EF-4B58-A733-BA7E201FF752}" dt="2022-08-16T02:53:29.525" v="4837" actId="947"/>
          <ac:spMkLst>
            <pc:docMk/>
            <pc:sldMk cId="825550789" sldId="3620"/>
            <ac:spMk id="39" creationId="{50A392D9-8964-11C0-12F3-CE6DC55B6C78}"/>
          </ac:spMkLst>
        </pc:spChg>
        <pc:spChg chg="mod">
          <ac:chgData name="Lucas Lin 林彥呈" userId="8b9713a5-baf6-45c8-a2bd-a0ea37d0697d" providerId="ADAL" clId="{7C8DE32A-56EF-4B58-A733-BA7E201FF752}" dt="2022-08-16T02:53:29.393" v="4750" actId="947"/>
          <ac:spMkLst>
            <pc:docMk/>
            <pc:sldMk cId="825550789" sldId="3620"/>
            <ac:spMk id="41" creationId="{186B7BBD-1478-7D33-1F0C-C1CD2698E884}"/>
          </ac:spMkLst>
        </pc:spChg>
        <pc:spChg chg="mod">
          <ac:chgData name="Lucas Lin 林彥呈" userId="8b9713a5-baf6-45c8-a2bd-a0ea37d0697d" providerId="ADAL" clId="{7C8DE32A-56EF-4B58-A733-BA7E201FF752}" dt="2022-08-16T02:53:29.397" v="4754" actId="947"/>
          <ac:spMkLst>
            <pc:docMk/>
            <pc:sldMk cId="825550789" sldId="3620"/>
            <ac:spMk id="42" creationId="{2638EB9C-6681-5883-D6AB-FF1548593FD0}"/>
          </ac:spMkLst>
        </pc:spChg>
        <pc:spChg chg="mod">
          <ac:chgData name="Lucas Lin 林彥呈" userId="8b9713a5-baf6-45c8-a2bd-a0ea37d0697d" providerId="ADAL" clId="{7C8DE32A-56EF-4B58-A733-BA7E201FF752}" dt="2022-08-16T02:53:29.399" v="4758" actId="947"/>
          <ac:spMkLst>
            <pc:docMk/>
            <pc:sldMk cId="825550789" sldId="3620"/>
            <ac:spMk id="44" creationId="{3D1F30A7-5649-210E-7BC6-0BB62B6EF5C1}"/>
          </ac:spMkLst>
        </pc:spChg>
        <pc:spChg chg="mod">
          <ac:chgData name="Lucas Lin 林彥呈" userId="8b9713a5-baf6-45c8-a2bd-a0ea37d0697d" providerId="ADAL" clId="{7C8DE32A-56EF-4B58-A733-BA7E201FF752}" dt="2022-08-16T02:53:29.402" v="4762" actId="947"/>
          <ac:spMkLst>
            <pc:docMk/>
            <pc:sldMk cId="825550789" sldId="3620"/>
            <ac:spMk id="48" creationId="{C5E274D1-2DA5-43C5-6C06-39EADFA1ED31}"/>
          </ac:spMkLst>
        </pc:spChg>
        <pc:spChg chg="mod">
          <ac:chgData name="Lucas Lin 林彥呈" userId="8b9713a5-baf6-45c8-a2bd-a0ea37d0697d" providerId="ADAL" clId="{7C8DE32A-56EF-4B58-A733-BA7E201FF752}" dt="2022-08-16T02:53:29.405" v="4766" actId="947"/>
          <ac:spMkLst>
            <pc:docMk/>
            <pc:sldMk cId="825550789" sldId="3620"/>
            <ac:spMk id="51" creationId="{1ECFB268-B516-74FD-F909-90D3E22FAB91}"/>
          </ac:spMkLst>
        </pc:spChg>
        <pc:spChg chg="mod">
          <ac:chgData name="Lucas Lin 林彥呈" userId="8b9713a5-baf6-45c8-a2bd-a0ea37d0697d" providerId="ADAL" clId="{7C8DE32A-56EF-4B58-A733-BA7E201FF752}" dt="2022-08-16T02:53:29.537" v="4849" actId="947"/>
          <ac:spMkLst>
            <pc:docMk/>
            <pc:sldMk cId="825550789" sldId="3620"/>
            <ac:spMk id="52" creationId="{12CE1CD9-3FA4-67B8-4AD6-0FBC959863EF}"/>
          </ac:spMkLst>
        </pc:spChg>
        <pc:spChg chg="mod">
          <ac:chgData name="Lucas Lin 林彥呈" userId="8b9713a5-baf6-45c8-a2bd-a0ea37d0697d" providerId="ADAL" clId="{7C8DE32A-56EF-4B58-A733-BA7E201FF752}" dt="2022-08-16T02:53:29.409" v="4770" actId="947"/>
          <ac:spMkLst>
            <pc:docMk/>
            <pc:sldMk cId="825550789" sldId="3620"/>
            <ac:spMk id="54" creationId="{7F84AA35-F14D-909E-6486-0F2B74E927C4}"/>
          </ac:spMkLst>
        </pc:spChg>
        <pc:spChg chg="mod">
          <ac:chgData name="Lucas Lin 林彥呈" userId="8b9713a5-baf6-45c8-a2bd-a0ea37d0697d" providerId="ADAL" clId="{7C8DE32A-56EF-4B58-A733-BA7E201FF752}" dt="2022-08-16T02:53:29.411" v="4774" actId="947"/>
          <ac:spMkLst>
            <pc:docMk/>
            <pc:sldMk cId="825550789" sldId="3620"/>
            <ac:spMk id="55" creationId="{7DFC2CBE-0442-C39E-9B51-DDA5D66F64DC}"/>
          </ac:spMkLst>
        </pc:spChg>
        <pc:spChg chg="mod">
          <ac:chgData name="Lucas Lin 林彥呈" userId="8b9713a5-baf6-45c8-a2bd-a0ea37d0697d" providerId="ADAL" clId="{7C8DE32A-56EF-4B58-A733-BA7E201FF752}" dt="2022-08-16T02:53:29.414" v="4778" actId="947"/>
          <ac:spMkLst>
            <pc:docMk/>
            <pc:sldMk cId="825550789" sldId="3620"/>
            <ac:spMk id="56" creationId="{3AF5FF9E-39D3-9567-E0C0-FD5D04CF870F}"/>
          </ac:spMkLst>
        </pc:spChg>
        <pc:spChg chg="mod">
          <ac:chgData name="Lucas Lin 林彥呈" userId="8b9713a5-baf6-45c8-a2bd-a0ea37d0697d" providerId="ADAL" clId="{7C8DE32A-56EF-4B58-A733-BA7E201FF752}" dt="2022-08-16T02:53:29.417" v="4782" actId="947"/>
          <ac:spMkLst>
            <pc:docMk/>
            <pc:sldMk cId="825550789" sldId="3620"/>
            <ac:spMk id="57" creationId="{27EB58EB-3DA8-3EEB-24CA-B8AA725BB945}"/>
          </ac:spMkLst>
        </pc:spChg>
        <pc:spChg chg="mod">
          <ac:chgData name="Lucas Lin 林彥呈" userId="8b9713a5-baf6-45c8-a2bd-a0ea37d0697d" providerId="ADAL" clId="{7C8DE32A-56EF-4B58-A733-BA7E201FF752}" dt="2022-08-16T02:53:29.518" v="4829" actId="947"/>
          <ac:spMkLst>
            <pc:docMk/>
            <pc:sldMk cId="825550789" sldId="3620"/>
            <ac:spMk id="58" creationId="{DFA08D7D-3941-03B8-3F88-66E1EDEFE5FC}"/>
          </ac:spMkLst>
        </pc:spChg>
        <pc:spChg chg="mod">
          <ac:chgData name="Lucas Lin 林彥呈" userId="8b9713a5-baf6-45c8-a2bd-a0ea37d0697d" providerId="ADAL" clId="{7C8DE32A-56EF-4B58-A733-BA7E201FF752}" dt="2022-08-16T02:53:29.419" v="4786" actId="947"/>
          <ac:spMkLst>
            <pc:docMk/>
            <pc:sldMk cId="825550789" sldId="3620"/>
            <ac:spMk id="71" creationId="{DEED4728-6DFF-911C-9EDB-26204209A892}"/>
          </ac:spMkLst>
        </pc:spChg>
        <pc:spChg chg="mod">
          <ac:chgData name="Lucas Lin 林彥呈" userId="8b9713a5-baf6-45c8-a2bd-a0ea37d0697d" providerId="ADAL" clId="{7C8DE32A-56EF-4B58-A733-BA7E201FF752}" dt="2022-08-16T02:53:29.423" v="4790" actId="947"/>
          <ac:spMkLst>
            <pc:docMk/>
            <pc:sldMk cId="825550789" sldId="3620"/>
            <ac:spMk id="72" creationId="{A752F52B-AF83-F332-F926-A1E5A1A480EB}"/>
          </ac:spMkLst>
        </pc:spChg>
        <pc:spChg chg="mod">
          <ac:chgData name="Lucas Lin 林彥呈" userId="8b9713a5-baf6-45c8-a2bd-a0ea37d0697d" providerId="ADAL" clId="{7C8DE32A-56EF-4B58-A733-BA7E201FF752}" dt="2022-08-16T02:53:29.427" v="4794" actId="947"/>
          <ac:spMkLst>
            <pc:docMk/>
            <pc:sldMk cId="825550789" sldId="3620"/>
            <ac:spMk id="74" creationId="{ABFDF185-B96B-A8A5-E1CB-497C678069CF}"/>
          </ac:spMkLst>
        </pc:spChg>
        <pc:spChg chg="mod">
          <ac:chgData name="Lucas Lin 林彥呈" userId="8b9713a5-baf6-45c8-a2bd-a0ea37d0697d" providerId="ADAL" clId="{7C8DE32A-56EF-4B58-A733-BA7E201FF752}" dt="2022-08-16T02:53:29.430" v="4798" actId="947"/>
          <ac:spMkLst>
            <pc:docMk/>
            <pc:sldMk cId="825550789" sldId="3620"/>
            <ac:spMk id="75" creationId="{62DB551B-5337-FE97-3FDE-053B1C7436C8}"/>
          </ac:spMkLst>
        </pc:spChg>
        <pc:spChg chg="mod">
          <ac:chgData name="Lucas Lin 林彥呈" userId="8b9713a5-baf6-45c8-a2bd-a0ea37d0697d" providerId="ADAL" clId="{7C8DE32A-56EF-4B58-A733-BA7E201FF752}" dt="2022-08-16T02:53:29.433" v="4802" actId="947"/>
          <ac:spMkLst>
            <pc:docMk/>
            <pc:sldMk cId="825550789" sldId="3620"/>
            <ac:spMk id="77" creationId="{167C402B-6A1C-8546-7D8F-C84DFC707172}"/>
          </ac:spMkLst>
        </pc:spChg>
        <pc:spChg chg="mod">
          <ac:chgData name="Lucas Lin 林彥呈" userId="8b9713a5-baf6-45c8-a2bd-a0ea37d0697d" providerId="ADAL" clId="{7C8DE32A-56EF-4B58-A733-BA7E201FF752}" dt="2022-08-16T02:53:29.436" v="4806" actId="947"/>
          <ac:spMkLst>
            <pc:docMk/>
            <pc:sldMk cId="825550789" sldId="3620"/>
            <ac:spMk id="78" creationId="{02DFB017-B0D7-27DC-066B-8220AD5F8ECE}"/>
          </ac:spMkLst>
        </pc:spChg>
        <pc:cxnChg chg="mod">
          <ac:chgData name="Lucas Lin 林彥呈" userId="8b9713a5-baf6-45c8-a2bd-a0ea37d0697d" providerId="ADAL" clId="{7C8DE32A-56EF-4B58-A733-BA7E201FF752}" dt="2022-08-16T02:00:32.429" v="56" actId="14100"/>
          <ac:cxnSpMkLst>
            <pc:docMk/>
            <pc:sldMk cId="825550789" sldId="3620"/>
            <ac:cxnSpMk id="23" creationId="{CD3FDDB2-C30B-4D3F-C718-7AE6E193A3B8}"/>
          </ac:cxnSpMkLst>
        </pc:cxnChg>
      </pc:sldChg>
      <pc:sldChg chg="modSp mod modTransition">
        <pc:chgData name="Lucas Lin 林彥呈" userId="8b9713a5-baf6-45c8-a2bd-a0ea37d0697d" providerId="ADAL" clId="{7C8DE32A-56EF-4B58-A733-BA7E201FF752}" dt="2022-08-16T05:34:26.277" v="9486"/>
        <pc:sldMkLst>
          <pc:docMk/>
          <pc:sldMk cId="1367379670" sldId="3621"/>
        </pc:sldMkLst>
        <pc:spChg chg="mod">
          <ac:chgData name="Lucas Lin 林彥呈" userId="8b9713a5-baf6-45c8-a2bd-a0ea37d0697d" providerId="ADAL" clId="{7C8DE32A-56EF-4B58-A733-BA7E201FF752}" dt="2022-08-16T02:53:29.767" v="4977" actId="947"/>
          <ac:spMkLst>
            <pc:docMk/>
            <pc:sldMk cId="1367379670" sldId="3621"/>
            <ac:spMk id="2" creationId="{9C3AFB84-3341-7D23-FFDA-B58037B5F13C}"/>
          </ac:spMkLst>
        </pc:spChg>
        <pc:spChg chg="mod">
          <ac:chgData name="Lucas Lin 林彥呈" userId="8b9713a5-baf6-45c8-a2bd-a0ea37d0697d" providerId="ADAL" clId="{7C8DE32A-56EF-4B58-A733-BA7E201FF752}" dt="2022-08-16T02:53:29.730" v="4962" actId="947"/>
          <ac:spMkLst>
            <pc:docMk/>
            <pc:sldMk cId="1367379670" sldId="3621"/>
            <ac:spMk id="3" creationId="{429F19A7-2D58-83D3-ECB6-A98D2EA8543D}"/>
          </ac:spMkLst>
        </pc:spChg>
        <pc:spChg chg="mod">
          <ac:chgData name="Lucas Lin 林彥呈" userId="8b9713a5-baf6-45c8-a2bd-a0ea37d0697d" providerId="ADAL" clId="{7C8DE32A-56EF-4B58-A733-BA7E201FF752}" dt="2022-08-16T02:53:29.765" v="4976" actId="947"/>
          <ac:spMkLst>
            <pc:docMk/>
            <pc:sldMk cId="1367379670" sldId="3621"/>
            <ac:spMk id="9" creationId="{72D100C5-8368-3D75-7396-E7FBD4D64EAD}"/>
          </ac:spMkLst>
        </pc:spChg>
        <pc:spChg chg="mod">
          <ac:chgData name="Lucas Lin 林彥呈" userId="8b9713a5-baf6-45c8-a2bd-a0ea37d0697d" providerId="ADAL" clId="{7C8DE32A-56EF-4B58-A733-BA7E201FF752}" dt="2022-08-16T02:53:29.765" v="4975" actId="947"/>
          <ac:spMkLst>
            <pc:docMk/>
            <pc:sldMk cId="1367379670" sldId="3621"/>
            <ac:spMk id="13" creationId="{1AE91E2F-2733-AA9A-A44F-BD4DF13C1BDB}"/>
          </ac:spMkLst>
        </pc:spChg>
        <pc:spChg chg="mod">
          <ac:chgData name="Lucas Lin 林彥呈" userId="8b9713a5-baf6-45c8-a2bd-a0ea37d0697d" providerId="ADAL" clId="{7C8DE32A-56EF-4B58-A733-BA7E201FF752}" dt="2022-08-16T02:53:29.767" v="4978" actId="947"/>
          <ac:spMkLst>
            <pc:docMk/>
            <pc:sldMk cId="1367379670" sldId="3621"/>
            <ac:spMk id="14" creationId="{7592EA16-AFFB-A1CF-3780-E9988CB716CB}"/>
          </ac:spMkLst>
        </pc:spChg>
      </pc:sldChg>
      <pc:sldChg chg="modSp mod modTransition">
        <pc:chgData name="Lucas Lin 林彥呈" userId="8b9713a5-baf6-45c8-a2bd-a0ea37d0697d" providerId="ADAL" clId="{7C8DE32A-56EF-4B58-A733-BA7E201FF752}" dt="2022-08-16T06:10:16.898" v="9542" actId="1076"/>
        <pc:sldMkLst>
          <pc:docMk/>
          <pc:sldMk cId="1136263856" sldId="3622"/>
        </pc:sldMkLst>
        <pc:spChg chg="mod">
          <ac:chgData name="Lucas Lin 林彥呈" userId="8b9713a5-baf6-45c8-a2bd-a0ea37d0697d" providerId="ADAL" clId="{7C8DE32A-56EF-4B58-A733-BA7E201FF752}" dt="2022-08-16T02:53:29.923" v="5079" actId="947"/>
          <ac:spMkLst>
            <pc:docMk/>
            <pc:sldMk cId="1136263856" sldId="3622"/>
            <ac:spMk id="2" creationId="{1CB4D25C-27A9-BF05-22FA-DA91F9F2409A}"/>
          </ac:spMkLst>
        </pc:spChg>
        <pc:spChg chg="mod">
          <ac:chgData name="Lucas Lin 林彥呈" userId="8b9713a5-baf6-45c8-a2bd-a0ea37d0697d" providerId="ADAL" clId="{7C8DE32A-56EF-4B58-A733-BA7E201FF752}" dt="2022-08-16T06:10:16.898" v="9542" actId="1076"/>
          <ac:spMkLst>
            <pc:docMk/>
            <pc:sldMk cId="1136263856" sldId="3622"/>
            <ac:spMk id="4" creationId="{7666F085-76BF-3B4B-13CD-B2278B544800}"/>
          </ac:spMkLst>
        </pc:spChg>
        <pc:spChg chg="mod">
          <ac:chgData name="Lucas Lin 林彥呈" userId="8b9713a5-baf6-45c8-a2bd-a0ea37d0697d" providerId="ADAL" clId="{7C8DE32A-56EF-4B58-A733-BA7E201FF752}" dt="2022-08-16T02:53:29.775" v="4982" actId="947"/>
          <ac:spMkLst>
            <pc:docMk/>
            <pc:sldMk cId="1136263856" sldId="3622"/>
            <ac:spMk id="9" creationId="{72D100C5-8368-3D75-7396-E7FBD4D64EAD}"/>
          </ac:spMkLst>
        </pc:spChg>
        <pc:spChg chg="mod">
          <ac:chgData name="Lucas Lin 林彥呈" userId="8b9713a5-baf6-45c8-a2bd-a0ea37d0697d" providerId="ADAL" clId="{7C8DE32A-56EF-4B58-A733-BA7E201FF752}" dt="2022-08-16T06:10:16.898" v="9542" actId="1076"/>
          <ac:spMkLst>
            <pc:docMk/>
            <pc:sldMk cId="1136263856" sldId="3622"/>
            <ac:spMk id="18" creationId="{8C0FE921-D7E4-43BD-0589-1DEE388BAAAC}"/>
          </ac:spMkLst>
        </pc:spChg>
        <pc:spChg chg="mod">
          <ac:chgData name="Lucas Lin 林彥呈" userId="8b9713a5-baf6-45c8-a2bd-a0ea37d0697d" providerId="ADAL" clId="{7C8DE32A-56EF-4B58-A733-BA7E201FF752}" dt="2022-08-16T06:10:16.898" v="9542" actId="1076"/>
          <ac:spMkLst>
            <pc:docMk/>
            <pc:sldMk cId="1136263856" sldId="3622"/>
            <ac:spMk id="19" creationId="{6BDFB660-1565-6A0A-F98F-15D602F0EB6B}"/>
          </ac:spMkLst>
        </pc:spChg>
        <pc:spChg chg="mod">
          <ac:chgData name="Lucas Lin 林彥呈" userId="8b9713a5-baf6-45c8-a2bd-a0ea37d0697d" providerId="ADAL" clId="{7C8DE32A-56EF-4B58-A733-BA7E201FF752}" dt="2022-08-16T06:10:16.898" v="9542" actId="1076"/>
          <ac:spMkLst>
            <pc:docMk/>
            <pc:sldMk cId="1136263856" sldId="3622"/>
            <ac:spMk id="24" creationId="{58720488-78E4-06CA-BE60-D931FFAFC1C7}"/>
          </ac:spMkLst>
        </pc:spChg>
        <pc:spChg chg="mod">
          <ac:chgData name="Lucas Lin 林彥呈" userId="8b9713a5-baf6-45c8-a2bd-a0ea37d0697d" providerId="ADAL" clId="{7C8DE32A-56EF-4B58-A733-BA7E201FF752}" dt="2022-08-16T06:10:16.898" v="9542" actId="1076"/>
          <ac:spMkLst>
            <pc:docMk/>
            <pc:sldMk cId="1136263856" sldId="3622"/>
            <ac:spMk id="26" creationId="{1C24AB65-A075-FB98-9B70-9BB02F503D93}"/>
          </ac:spMkLst>
        </pc:spChg>
        <pc:spChg chg="mod">
          <ac:chgData name="Lucas Lin 林彥呈" userId="8b9713a5-baf6-45c8-a2bd-a0ea37d0697d" providerId="ADAL" clId="{7C8DE32A-56EF-4B58-A733-BA7E201FF752}" dt="2022-08-16T06:10:16.898" v="9542" actId="1076"/>
          <ac:spMkLst>
            <pc:docMk/>
            <pc:sldMk cId="1136263856" sldId="3622"/>
            <ac:spMk id="27" creationId="{FBDAE66E-950C-22E8-9A03-E84DF04B2FA3}"/>
          </ac:spMkLst>
        </pc:spChg>
        <pc:spChg chg="mod">
          <ac:chgData name="Lucas Lin 林彥呈" userId="8b9713a5-baf6-45c8-a2bd-a0ea37d0697d" providerId="ADAL" clId="{7C8DE32A-56EF-4B58-A733-BA7E201FF752}" dt="2022-08-16T06:10:16.898" v="9542" actId="1076"/>
          <ac:spMkLst>
            <pc:docMk/>
            <pc:sldMk cId="1136263856" sldId="3622"/>
            <ac:spMk id="31" creationId="{3C9756F5-18D0-AAC0-A1A5-94630B7E9374}"/>
          </ac:spMkLst>
        </pc:spChg>
        <pc:spChg chg="mod">
          <ac:chgData name="Lucas Lin 林彥呈" userId="8b9713a5-baf6-45c8-a2bd-a0ea37d0697d" providerId="ADAL" clId="{7C8DE32A-56EF-4B58-A733-BA7E201FF752}" dt="2022-08-16T06:10:16.898" v="9542" actId="1076"/>
          <ac:spMkLst>
            <pc:docMk/>
            <pc:sldMk cId="1136263856" sldId="3622"/>
            <ac:spMk id="32" creationId="{83883C82-8008-D10A-ACDE-7FA29387421F}"/>
          </ac:spMkLst>
        </pc:spChg>
        <pc:spChg chg="mod">
          <ac:chgData name="Lucas Lin 林彥呈" userId="8b9713a5-baf6-45c8-a2bd-a0ea37d0697d" providerId="ADAL" clId="{7C8DE32A-56EF-4B58-A733-BA7E201FF752}" dt="2022-08-16T06:10:16.898" v="9542" actId="1076"/>
          <ac:spMkLst>
            <pc:docMk/>
            <pc:sldMk cId="1136263856" sldId="3622"/>
            <ac:spMk id="33" creationId="{F3CB1FC4-8516-2455-EF22-D042713C2E75}"/>
          </ac:spMkLst>
        </pc:spChg>
        <pc:spChg chg="mod">
          <ac:chgData name="Lucas Lin 林彥呈" userId="8b9713a5-baf6-45c8-a2bd-a0ea37d0697d" providerId="ADAL" clId="{7C8DE32A-56EF-4B58-A733-BA7E201FF752}" dt="2022-08-16T06:10:16.898" v="9542" actId="1076"/>
          <ac:spMkLst>
            <pc:docMk/>
            <pc:sldMk cId="1136263856" sldId="3622"/>
            <ac:spMk id="35" creationId="{EF039C1E-AD92-C0D4-BD02-D00999040BDF}"/>
          </ac:spMkLst>
        </pc:spChg>
        <pc:spChg chg="mod">
          <ac:chgData name="Lucas Lin 林彥呈" userId="8b9713a5-baf6-45c8-a2bd-a0ea37d0697d" providerId="ADAL" clId="{7C8DE32A-56EF-4B58-A733-BA7E201FF752}" dt="2022-08-16T06:10:16.898" v="9542" actId="1076"/>
          <ac:spMkLst>
            <pc:docMk/>
            <pc:sldMk cId="1136263856" sldId="3622"/>
            <ac:spMk id="36" creationId="{2FD815AB-F13F-81C3-642C-1A2044D8E256}"/>
          </ac:spMkLst>
        </pc:spChg>
        <pc:spChg chg="mod">
          <ac:chgData name="Lucas Lin 林彥呈" userId="8b9713a5-baf6-45c8-a2bd-a0ea37d0697d" providerId="ADAL" clId="{7C8DE32A-56EF-4B58-A733-BA7E201FF752}" dt="2022-08-16T06:10:16.898" v="9542" actId="1076"/>
          <ac:spMkLst>
            <pc:docMk/>
            <pc:sldMk cId="1136263856" sldId="3622"/>
            <ac:spMk id="37" creationId="{287CAB13-E066-37C5-D357-4D8189D93637}"/>
          </ac:spMkLst>
        </pc:spChg>
        <pc:spChg chg="mod">
          <ac:chgData name="Lucas Lin 林彥呈" userId="8b9713a5-baf6-45c8-a2bd-a0ea37d0697d" providerId="ADAL" clId="{7C8DE32A-56EF-4B58-A733-BA7E201FF752}" dt="2022-08-16T06:10:16.898" v="9542" actId="1076"/>
          <ac:spMkLst>
            <pc:docMk/>
            <pc:sldMk cId="1136263856" sldId="3622"/>
            <ac:spMk id="50" creationId="{D049C230-72C6-7EA7-E64B-428607F21E67}"/>
          </ac:spMkLst>
        </pc:spChg>
        <pc:spChg chg="mod">
          <ac:chgData name="Lucas Lin 林彥呈" userId="8b9713a5-baf6-45c8-a2bd-a0ea37d0697d" providerId="ADAL" clId="{7C8DE32A-56EF-4B58-A733-BA7E201FF752}" dt="2022-08-16T06:10:16.898" v="9542" actId="1076"/>
          <ac:spMkLst>
            <pc:docMk/>
            <pc:sldMk cId="1136263856" sldId="3622"/>
            <ac:spMk id="51" creationId="{C9FBB069-1FF8-092B-190E-BA96F8EE21EF}"/>
          </ac:spMkLst>
        </pc:spChg>
        <pc:spChg chg="mod">
          <ac:chgData name="Lucas Lin 林彥呈" userId="8b9713a5-baf6-45c8-a2bd-a0ea37d0697d" providerId="ADAL" clId="{7C8DE32A-56EF-4B58-A733-BA7E201FF752}" dt="2022-08-16T06:10:16.898" v="9542" actId="1076"/>
          <ac:spMkLst>
            <pc:docMk/>
            <pc:sldMk cId="1136263856" sldId="3622"/>
            <ac:spMk id="53" creationId="{C619DA30-B822-BB7D-BAC3-0EC7CF4C4F67}"/>
          </ac:spMkLst>
        </pc:spChg>
        <pc:spChg chg="mod">
          <ac:chgData name="Lucas Lin 林彥呈" userId="8b9713a5-baf6-45c8-a2bd-a0ea37d0697d" providerId="ADAL" clId="{7C8DE32A-56EF-4B58-A733-BA7E201FF752}" dt="2022-08-16T06:10:16.898" v="9542" actId="1076"/>
          <ac:spMkLst>
            <pc:docMk/>
            <pc:sldMk cId="1136263856" sldId="3622"/>
            <ac:spMk id="54" creationId="{26550B19-CCE6-5A1C-22CF-2A88F0DD032A}"/>
          </ac:spMkLst>
        </pc:spChg>
        <pc:spChg chg="mod">
          <ac:chgData name="Lucas Lin 林彥呈" userId="8b9713a5-baf6-45c8-a2bd-a0ea37d0697d" providerId="ADAL" clId="{7C8DE32A-56EF-4B58-A733-BA7E201FF752}" dt="2022-08-16T06:10:16.898" v="9542" actId="1076"/>
          <ac:spMkLst>
            <pc:docMk/>
            <pc:sldMk cId="1136263856" sldId="3622"/>
            <ac:spMk id="56" creationId="{88A801A3-5D74-7E7D-311F-E444DD492320}"/>
          </ac:spMkLst>
        </pc:spChg>
        <pc:spChg chg="mod">
          <ac:chgData name="Lucas Lin 林彥呈" userId="8b9713a5-baf6-45c8-a2bd-a0ea37d0697d" providerId="ADAL" clId="{7C8DE32A-56EF-4B58-A733-BA7E201FF752}" dt="2022-08-16T06:10:16.898" v="9542" actId="1076"/>
          <ac:spMkLst>
            <pc:docMk/>
            <pc:sldMk cId="1136263856" sldId="3622"/>
            <ac:spMk id="57" creationId="{ECBF98B8-CAC6-D310-7043-F146C2FC302E}"/>
          </ac:spMkLst>
        </pc:spChg>
        <pc:spChg chg="mod">
          <ac:chgData name="Lucas Lin 林彥呈" userId="8b9713a5-baf6-45c8-a2bd-a0ea37d0697d" providerId="ADAL" clId="{7C8DE32A-56EF-4B58-A733-BA7E201FF752}" dt="2022-08-16T06:10:16.898" v="9542" actId="1076"/>
          <ac:spMkLst>
            <pc:docMk/>
            <pc:sldMk cId="1136263856" sldId="3622"/>
            <ac:spMk id="59" creationId="{12B6498A-022D-E121-1085-0191CACF8C5D}"/>
          </ac:spMkLst>
        </pc:spChg>
        <pc:spChg chg="mod">
          <ac:chgData name="Lucas Lin 林彥呈" userId="8b9713a5-baf6-45c8-a2bd-a0ea37d0697d" providerId="ADAL" clId="{7C8DE32A-56EF-4B58-A733-BA7E201FF752}" dt="2022-08-16T06:10:16.898" v="9542" actId="1076"/>
          <ac:spMkLst>
            <pc:docMk/>
            <pc:sldMk cId="1136263856" sldId="3622"/>
            <ac:spMk id="60" creationId="{96069BD4-51FD-90CD-0BF0-C34BA1F89E23}"/>
          </ac:spMkLst>
        </pc:spChg>
        <pc:spChg chg="mod">
          <ac:chgData name="Lucas Lin 林彥呈" userId="8b9713a5-baf6-45c8-a2bd-a0ea37d0697d" providerId="ADAL" clId="{7C8DE32A-56EF-4B58-A733-BA7E201FF752}" dt="2022-08-16T06:10:16.898" v="9542" actId="1076"/>
          <ac:spMkLst>
            <pc:docMk/>
            <pc:sldMk cId="1136263856" sldId="3622"/>
            <ac:spMk id="62" creationId="{D7259C24-E530-3029-537D-03DFC23BCF46}"/>
          </ac:spMkLst>
        </pc:spChg>
        <pc:spChg chg="mod">
          <ac:chgData name="Lucas Lin 林彥呈" userId="8b9713a5-baf6-45c8-a2bd-a0ea37d0697d" providerId="ADAL" clId="{7C8DE32A-56EF-4B58-A733-BA7E201FF752}" dt="2022-08-16T06:10:16.898" v="9542" actId="1076"/>
          <ac:spMkLst>
            <pc:docMk/>
            <pc:sldMk cId="1136263856" sldId="3622"/>
            <ac:spMk id="63" creationId="{D0F831D6-4C94-78F8-16DA-0FE208DCF424}"/>
          </ac:spMkLst>
        </pc:spChg>
        <pc:spChg chg="mod">
          <ac:chgData name="Lucas Lin 林彥呈" userId="8b9713a5-baf6-45c8-a2bd-a0ea37d0697d" providerId="ADAL" clId="{7C8DE32A-56EF-4B58-A733-BA7E201FF752}" dt="2022-08-16T06:10:16.898" v="9542" actId="1076"/>
          <ac:spMkLst>
            <pc:docMk/>
            <pc:sldMk cId="1136263856" sldId="3622"/>
            <ac:spMk id="65" creationId="{F7C8C286-E01F-1F43-757E-939EEB10C036}"/>
          </ac:spMkLst>
        </pc:spChg>
        <pc:spChg chg="mod">
          <ac:chgData name="Lucas Lin 林彥呈" userId="8b9713a5-baf6-45c8-a2bd-a0ea37d0697d" providerId="ADAL" clId="{7C8DE32A-56EF-4B58-A733-BA7E201FF752}" dt="2022-08-16T06:10:16.898" v="9542" actId="1076"/>
          <ac:spMkLst>
            <pc:docMk/>
            <pc:sldMk cId="1136263856" sldId="3622"/>
            <ac:spMk id="66" creationId="{6994C78A-7FD6-630B-F535-87F7BC582C76}"/>
          </ac:spMkLst>
        </pc:spChg>
        <pc:spChg chg="mod">
          <ac:chgData name="Lucas Lin 林彥呈" userId="8b9713a5-baf6-45c8-a2bd-a0ea37d0697d" providerId="ADAL" clId="{7C8DE32A-56EF-4B58-A733-BA7E201FF752}" dt="2022-08-16T06:10:16.898" v="9542" actId="1076"/>
          <ac:spMkLst>
            <pc:docMk/>
            <pc:sldMk cId="1136263856" sldId="3622"/>
            <ac:spMk id="67" creationId="{96F4DB10-AA01-777C-BC07-B67F76E6DC8B}"/>
          </ac:spMkLst>
        </pc:spChg>
        <pc:spChg chg="mod">
          <ac:chgData name="Lucas Lin 林彥呈" userId="8b9713a5-baf6-45c8-a2bd-a0ea37d0697d" providerId="ADAL" clId="{7C8DE32A-56EF-4B58-A733-BA7E201FF752}" dt="2022-08-16T06:10:16.898" v="9542" actId="1076"/>
          <ac:spMkLst>
            <pc:docMk/>
            <pc:sldMk cId="1136263856" sldId="3622"/>
            <ac:spMk id="70" creationId="{1EE61F21-0B43-935F-712A-7F0E36F95B13}"/>
          </ac:spMkLst>
        </pc:spChg>
        <pc:spChg chg="mod">
          <ac:chgData name="Lucas Lin 林彥呈" userId="8b9713a5-baf6-45c8-a2bd-a0ea37d0697d" providerId="ADAL" clId="{7C8DE32A-56EF-4B58-A733-BA7E201FF752}" dt="2022-08-16T06:10:16.898" v="9542" actId="1076"/>
          <ac:spMkLst>
            <pc:docMk/>
            <pc:sldMk cId="1136263856" sldId="3622"/>
            <ac:spMk id="71" creationId="{9729E663-CD19-0203-EA3B-6B630ACDC57A}"/>
          </ac:spMkLst>
        </pc:spChg>
        <pc:grpChg chg="mod">
          <ac:chgData name="Lucas Lin 林彥呈" userId="8b9713a5-baf6-45c8-a2bd-a0ea37d0697d" providerId="ADAL" clId="{7C8DE32A-56EF-4B58-A733-BA7E201FF752}" dt="2022-08-16T06:10:16.898" v="9542" actId="1076"/>
          <ac:grpSpMkLst>
            <pc:docMk/>
            <pc:sldMk cId="1136263856" sldId="3622"/>
            <ac:grpSpMk id="43" creationId="{28548377-6C2E-9EF6-6CF8-B782F1EBE894}"/>
          </ac:grpSpMkLst>
        </pc:grpChg>
        <pc:grpChg chg="mod">
          <ac:chgData name="Lucas Lin 林彥呈" userId="8b9713a5-baf6-45c8-a2bd-a0ea37d0697d" providerId="ADAL" clId="{7C8DE32A-56EF-4B58-A733-BA7E201FF752}" dt="2022-08-16T06:10:16.898" v="9542" actId="1076"/>
          <ac:grpSpMkLst>
            <pc:docMk/>
            <pc:sldMk cId="1136263856" sldId="3622"/>
            <ac:grpSpMk id="52" creationId="{81B82830-0ADC-7D5C-8994-7AE933FE1472}"/>
          </ac:grpSpMkLst>
        </pc:grpChg>
        <pc:grpChg chg="mod">
          <ac:chgData name="Lucas Lin 林彥呈" userId="8b9713a5-baf6-45c8-a2bd-a0ea37d0697d" providerId="ADAL" clId="{7C8DE32A-56EF-4B58-A733-BA7E201FF752}" dt="2022-08-16T06:10:16.898" v="9542" actId="1076"/>
          <ac:grpSpMkLst>
            <pc:docMk/>
            <pc:sldMk cId="1136263856" sldId="3622"/>
            <ac:grpSpMk id="55" creationId="{F5A726E9-9E89-026D-0511-C8FEB8885608}"/>
          </ac:grpSpMkLst>
        </pc:grpChg>
        <pc:grpChg chg="mod">
          <ac:chgData name="Lucas Lin 林彥呈" userId="8b9713a5-baf6-45c8-a2bd-a0ea37d0697d" providerId="ADAL" clId="{7C8DE32A-56EF-4B58-A733-BA7E201FF752}" dt="2022-08-16T06:10:16.898" v="9542" actId="1076"/>
          <ac:grpSpMkLst>
            <pc:docMk/>
            <pc:sldMk cId="1136263856" sldId="3622"/>
            <ac:grpSpMk id="58" creationId="{94997D02-3336-B39A-614B-73BDC0C59EB4}"/>
          </ac:grpSpMkLst>
        </pc:grpChg>
        <pc:grpChg chg="mod">
          <ac:chgData name="Lucas Lin 林彥呈" userId="8b9713a5-baf6-45c8-a2bd-a0ea37d0697d" providerId="ADAL" clId="{7C8DE32A-56EF-4B58-A733-BA7E201FF752}" dt="2022-08-16T06:10:16.898" v="9542" actId="1076"/>
          <ac:grpSpMkLst>
            <pc:docMk/>
            <pc:sldMk cId="1136263856" sldId="3622"/>
            <ac:grpSpMk id="61" creationId="{2E096CF0-6F3F-4181-7903-F46C893069B7}"/>
          </ac:grpSpMkLst>
        </pc:grpChg>
        <pc:grpChg chg="mod">
          <ac:chgData name="Lucas Lin 林彥呈" userId="8b9713a5-baf6-45c8-a2bd-a0ea37d0697d" providerId="ADAL" clId="{7C8DE32A-56EF-4B58-A733-BA7E201FF752}" dt="2022-08-16T06:10:16.898" v="9542" actId="1076"/>
          <ac:grpSpMkLst>
            <pc:docMk/>
            <pc:sldMk cId="1136263856" sldId="3622"/>
            <ac:grpSpMk id="64" creationId="{6A06C043-7DB5-597A-994C-5690D953FD2D}"/>
          </ac:grpSpMkLst>
        </pc:grpChg>
        <pc:picChg chg="mod">
          <ac:chgData name="Lucas Lin 林彥呈" userId="8b9713a5-baf6-45c8-a2bd-a0ea37d0697d" providerId="ADAL" clId="{7C8DE32A-56EF-4B58-A733-BA7E201FF752}" dt="2022-08-16T06:10:16.898" v="9542" actId="1076"/>
          <ac:picMkLst>
            <pc:docMk/>
            <pc:sldMk cId="1136263856" sldId="3622"/>
            <ac:picMk id="7170" creationId="{CAB6E803-DB9D-561A-2EC5-517C622729DC}"/>
          </ac:picMkLst>
        </pc:picChg>
        <pc:cxnChg chg="mod">
          <ac:chgData name="Lucas Lin 林彥呈" userId="8b9713a5-baf6-45c8-a2bd-a0ea37d0697d" providerId="ADAL" clId="{7C8DE32A-56EF-4B58-A733-BA7E201FF752}" dt="2022-08-16T06:10:16.898" v="9542" actId="1076"/>
          <ac:cxnSpMkLst>
            <pc:docMk/>
            <pc:sldMk cId="1136263856" sldId="3622"/>
            <ac:cxnSpMk id="38" creationId="{5B03EC78-9353-0F27-C9C2-03DC722D7FCC}"/>
          </ac:cxnSpMkLst>
        </pc:cxnChg>
        <pc:cxnChg chg="mod">
          <ac:chgData name="Lucas Lin 林彥呈" userId="8b9713a5-baf6-45c8-a2bd-a0ea37d0697d" providerId="ADAL" clId="{7C8DE32A-56EF-4B58-A733-BA7E201FF752}" dt="2022-08-16T06:10:16.898" v="9542" actId="1076"/>
          <ac:cxnSpMkLst>
            <pc:docMk/>
            <pc:sldMk cId="1136263856" sldId="3622"/>
            <ac:cxnSpMk id="39" creationId="{3B472488-5A3F-058C-F039-B3C9533CA79F}"/>
          </ac:cxnSpMkLst>
        </pc:cxnChg>
        <pc:cxnChg chg="mod">
          <ac:chgData name="Lucas Lin 林彥呈" userId="8b9713a5-baf6-45c8-a2bd-a0ea37d0697d" providerId="ADAL" clId="{7C8DE32A-56EF-4B58-A733-BA7E201FF752}" dt="2022-08-16T06:10:16.898" v="9542" actId="1076"/>
          <ac:cxnSpMkLst>
            <pc:docMk/>
            <pc:sldMk cId="1136263856" sldId="3622"/>
            <ac:cxnSpMk id="40" creationId="{3D79D72E-A556-3A57-5623-B702EFD00487}"/>
          </ac:cxnSpMkLst>
        </pc:cxnChg>
        <pc:cxnChg chg="mod">
          <ac:chgData name="Lucas Lin 林彥呈" userId="8b9713a5-baf6-45c8-a2bd-a0ea37d0697d" providerId="ADAL" clId="{7C8DE32A-56EF-4B58-A733-BA7E201FF752}" dt="2022-08-16T06:10:16.898" v="9542" actId="1076"/>
          <ac:cxnSpMkLst>
            <pc:docMk/>
            <pc:sldMk cId="1136263856" sldId="3622"/>
            <ac:cxnSpMk id="41" creationId="{9FE63B9C-C3D6-C7C2-226C-635BC4398E52}"/>
          </ac:cxnSpMkLst>
        </pc:cxnChg>
        <pc:cxnChg chg="mod">
          <ac:chgData name="Lucas Lin 林彥呈" userId="8b9713a5-baf6-45c8-a2bd-a0ea37d0697d" providerId="ADAL" clId="{7C8DE32A-56EF-4B58-A733-BA7E201FF752}" dt="2022-08-16T06:10:16.898" v="9542" actId="1076"/>
          <ac:cxnSpMkLst>
            <pc:docMk/>
            <pc:sldMk cId="1136263856" sldId="3622"/>
            <ac:cxnSpMk id="42" creationId="{EA632384-94E5-F699-7E54-60142F35F400}"/>
          </ac:cxnSpMkLst>
        </pc:cxnChg>
        <pc:cxnChg chg="mod">
          <ac:chgData name="Lucas Lin 林彥呈" userId="8b9713a5-baf6-45c8-a2bd-a0ea37d0697d" providerId="ADAL" clId="{7C8DE32A-56EF-4B58-A733-BA7E201FF752}" dt="2022-08-16T06:10:16.898" v="9542" actId="1076"/>
          <ac:cxnSpMkLst>
            <pc:docMk/>
            <pc:sldMk cId="1136263856" sldId="3622"/>
            <ac:cxnSpMk id="44" creationId="{604FDE54-B7E3-EFC0-379C-D9CAB6E2513B}"/>
          </ac:cxnSpMkLst>
        </pc:cxnChg>
        <pc:cxnChg chg="mod">
          <ac:chgData name="Lucas Lin 林彥呈" userId="8b9713a5-baf6-45c8-a2bd-a0ea37d0697d" providerId="ADAL" clId="{7C8DE32A-56EF-4B58-A733-BA7E201FF752}" dt="2022-08-16T06:10:16.898" v="9542" actId="1076"/>
          <ac:cxnSpMkLst>
            <pc:docMk/>
            <pc:sldMk cId="1136263856" sldId="3622"/>
            <ac:cxnSpMk id="46" creationId="{505716A6-8C3B-BF71-7C6C-A77ED8420402}"/>
          </ac:cxnSpMkLst>
        </pc:cxnChg>
        <pc:cxnChg chg="mod">
          <ac:chgData name="Lucas Lin 林彥呈" userId="8b9713a5-baf6-45c8-a2bd-a0ea37d0697d" providerId="ADAL" clId="{7C8DE32A-56EF-4B58-A733-BA7E201FF752}" dt="2022-08-16T06:10:16.898" v="9542" actId="1076"/>
          <ac:cxnSpMkLst>
            <pc:docMk/>
            <pc:sldMk cId="1136263856" sldId="3622"/>
            <ac:cxnSpMk id="48" creationId="{BC427F80-4B9E-2AF3-80C1-250C92FD3032}"/>
          </ac:cxnSpMkLst>
        </pc:cxnChg>
      </pc:sldChg>
      <pc:sldChg chg="modSp mod modTransition">
        <pc:chgData name="Lucas Lin 林彥呈" userId="8b9713a5-baf6-45c8-a2bd-a0ea37d0697d" providerId="ADAL" clId="{7C8DE32A-56EF-4B58-A733-BA7E201FF752}" dt="2022-08-16T05:34:26.277" v="9486"/>
        <pc:sldMkLst>
          <pc:docMk/>
          <pc:sldMk cId="1156889822" sldId="3625"/>
        </pc:sldMkLst>
        <pc:spChg chg="mod">
          <ac:chgData name="Lucas Lin 林彥呈" userId="8b9713a5-baf6-45c8-a2bd-a0ea37d0697d" providerId="ADAL" clId="{7C8DE32A-56EF-4B58-A733-BA7E201FF752}" dt="2022-08-16T02:53:29.712" v="4958" actId="947"/>
          <ac:spMkLst>
            <pc:docMk/>
            <pc:sldMk cId="1156889822" sldId="3625"/>
            <ac:spMk id="2" creationId="{5CEA962A-E515-1231-96B8-4E1A7E9DF384}"/>
          </ac:spMkLst>
        </pc:spChg>
        <pc:spChg chg="mod">
          <ac:chgData name="Lucas Lin 林彥呈" userId="8b9713a5-baf6-45c8-a2bd-a0ea37d0697d" providerId="ADAL" clId="{7C8DE32A-56EF-4B58-A733-BA7E201FF752}" dt="2022-08-16T02:53:29.582" v="4890" actId="947"/>
          <ac:spMkLst>
            <pc:docMk/>
            <pc:sldMk cId="1156889822" sldId="3625"/>
            <ac:spMk id="3" creationId="{DAC3E1BB-5CFF-9406-1B1A-28BF87186D59}"/>
          </ac:spMkLst>
        </pc:spChg>
        <pc:spChg chg="mod">
          <ac:chgData name="Lucas Lin 林彥呈" userId="8b9713a5-baf6-45c8-a2bd-a0ea37d0697d" providerId="ADAL" clId="{7C8DE32A-56EF-4B58-A733-BA7E201FF752}" dt="2022-08-16T02:53:29.693" v="4938" actId="947"/>
          <ac:spMkLst>
            <pc:docMk/>
            <pc:sldMk cId="1156889822" sldId="3625"/>
            <ac:spMk id="8" creationId="{1378FFE5-D837-DB12-7167-D0226FE72E5B}"/>
          </ac:spMkLst>
        </pc:spChg>
        <pc:spChg chg="mod">
          <ac:chgData name="Lucas Lin 林彥呈" userId="8b9713a5-baf6-45c8-a2bd-a0ea37d0697d" providerId="ADAL" clId="{7C8DE32A-56EF-4B58-A733-BA7E201FF752}" dt="2022-08-16T02:53:29.556" v="4854" actId="947"/>
          <ac:spMkLst>
            <pc:docMk/>
            <pc:sldMk cId="1156889822" sldId="3625"/>
            <ac:spMk id="9" creationId="{72D100C5-8368-3D75-7396-E7FBD4D64EAD}"/>
          </ac:spMkLst>
        </pc:spChg>
        <pc:spChg chg="mod">
          <ac:chgData name="Lucas Lin 林彥呈" userId="8b9713a5-baf6-45c8-a2bd-a0ea37d0697d" providerId="ADAL" clId="{7C8DE32A-56EF-4B58-A733-BA7E201FF752}" dt="2022-08-16T02:53:29.707" v="4953" actId="947"/>
          <ac:spMkLst>
            <pc:docMk/>
            <pc:sldMk cId="1156889822" sldId="3625"/>
            <ac:spMk id="13" creationId="{0C11E67A-E2D2-4361-5BA3-6461EEFBCF94}"/>
          </ac:spMkLst>
        </pc:spChg>
        <pc:spChg chg="mod">
          <ac:chgData name="Lucas Lin 林彥呈" userId="8b9713a5-baf6-45c8-a2bd-a0ea37d0697d" providerId="ADAL" clId="{7C8DE32A-56EF-4B58-A733-BA7E201FF752}" dt="2022-08-16T02:53:29.683" v="4929" actId="947"/>
          <ac:spMkLst>
            <pc:docMk/>
            <pc:sldMk cId="1156889822" sldId="3625"/>
            <ac:spMk id="20" creationId="{6B43D412-1B97-24ED-5651-DFEA66E6DA04}"/>
          </ac:spMkLst>
        </pc:spChg>
        <pc:spChg chg="mod">
          <ac:chgData name="Lucas Lin 林彥呈" userId="8b9713a5-baf6-45c8-a2bd-a0ea37d0697d" providerId="ADAL" clId="{7C8DE32A-56EF-4B58-A733-BA7E201FF752}" dt="2022-08-16T02:53:29.705" v="4950" actId="947"/>
          <ac:spMkLst>
            <pc:docMk/>
            <pc:sldMk cId="1156889822" sldId="3625"/>
            <ac:spMk id="26" creationId="{DA051C9E-1E47-2022-DA84-EEC6B975C204}"/>
          </ac:spMkLst>
        </pc:spChg>
        <pc:spChg chg="mod">
          <ac:chgData name="Lucas Lin 林彥呈" userId="8b9713a5-baf6-45c8-a2bd-a0ea37d0697d" providerId="ADAL" clId="{7C8DE32A-56EF-4B58-A733-BA7E201FF752}" dt="2022-08-16T02:53:29.692" v="4937" actId="947"/>
          <ac:spMkLst>
            <pc:docMk/>
            <pc:sldMk cId="1156889822" sldId="3625"/>
            <ac:spMk id="27" creationId="{3375B43E-D14D-ABA6-63AA-9EB61339AF57}"/>
          </ac:spMkLst>
        </pc:spChg>
        <pc:spChg chg="mod">
          <ac:chgData name="Lucas Lin 林彥呈" userId="8b9713a5-baf6-45c8-a2bd-a0ea37d0697d" providerId="ADAL" clId="{7C8DE32A-56EF-4B58-A733-BA7E201FF752}" dt="2022-08-16T02:53:29.709" v="4955" actId="947"/>
          <ac:spMkLst>
            <pc:docMk/>
            <pc:sldMk cId="1156889822" sldId="3625"/>
            <ac:spMk id="36" creationId="{84F1AEEE-54AF-CF3C-FBEC-7D9CCE9F7505}"/>
          </ac:spMkLst>
        </pc:spChg>
        <pc:spChg chg="mod">
          <ac:chgData name="Lucas Lin 林彥呈" userId="8b9713a5-baf6-45c8-a2bd-a0ea37d0697d" providerId="ADAL" clId="{7C8DE32A-56EF-4B58-A733-BA7E201FF752}" dt="2022-08-16T02:53:29.697" v="4944" actId="947"/>
          <ac:spMkLst>
            <pc:docMk/>
            <pc:sldMk cId="1156889822" sldId="3625"/>
            <ac:spMk id="37" creationId="{4A242409-372A-7498-E72E-582F41D914BD}"/>
          </ac:spMkLst>
        </pc:spChg>
        <pc:spChg chg="mod">
          <ac:chgData name="Lucas Lin 林彥呈" userId="8b9713a5-baf6-45c8-a2bd-a0ea37d0697d" providerId="ADAL" clId="{7C8DE32A-56EF-4B58-A733-BA7E201FF752}" dt="2022-08-16T02:53:29.696" v="4942" actId="947"/>
          <ac:spMkLst>
            <pc:docMk/>
            <pc:sldMk cId="1156889822" sldId="3625"/>
            <ac:spMk id="38" creationId="{9002D835-D738-DB48-7E79-A0363B106B67}"/>
          </ac:spMkLst>
        </pc:spChg>
        <pc:spChg chg="mod">
          <ac:chgData name="Lucas Lin 林彥呈" userId="8b9713a5-baf6-45c8-a2bd-a0ea37d0697d" providerId="ADAL" clId="{7C8DE32A-56EF-4B58-A733-BA7E201FF752}" dt="2022-08-16T02:53:29.698" v="4945" actId="947"/>
          <ac:spMkLst>
            <pc:docMk/>
            <pc:sldMk cId="1156889822" sldId="3625"/>
            <ac:spMk id="39" creationId="{50A392D9-8964-11C0-12F3-CE6DC55B6C78}"/>
          </ac:spMkLst>
        </pc:spChg>
        <pc:spChg chg="mod">
          <ac:chgData name="Lucas Lin 林彥呈" userId="8b9713a5-baf6-45c8-a2bd-a0ea37d0697d" providerId="ADAL" clId="{7C8DE32A-56EF-4B58-A733-BA7E201FF752}" dt="2022-08-16T02:53:29.704" v="4949" actId="947"/>
          <ac:spMkLst>
            <pc:docMk/>
            <pc:sldMk cId="1156889822" sldId="3625"/>
            <ac:spMk id="40" creationId="{388700C6-AB13-E400-079A-8ABAC76AB3AC}"/>
          </ac:spMkLst>
        </pc:spChg>
        <pc:spChg chg="mod">
          <ac:chgData name="Lucas Lin 林彥呈" userId="8b9713a5-baf6-45c8-a2bd-a0ea37d0697d" providerId="ADAL" clId="{7C8DE32A-56EF-4B58-A733-BA7E201FF752}" dt="2022-08-16T02:53:29.711" v="4957" actId="947"/>
          <ac:spMkLst>
            <pc:docMk/>
            <pc:sldMk cId="1156889822" sldId="3625"/>
            <ac:spMk id="44" creationId="{95E918A8-161E-98A4-1BAD-69B55BF359EC}"/>
          </ac:spMkLst>
        </pc:spChg>
        <pc:spChg chg="mod">
          <ac:chgData name="Lucas Lin 林彥呈" userId="8b9713a5-baf6-45c8-a2bd-a0ea37d0697d" providerId="ADAL" clId="{7C8DE32A-56EF-4B58-A733-BA7E201FF752}" dt="2022-08-16T02:53:29.634" v="4895" actId="947"/>
          <ac:spMkLst>
            <pc:docMk/>
            <pc:sldMk cId="1156889822" sldId="3625"/>
            <ac:spMk id="49" creationId="{C819C0C9-F984-C8E5-BD10-697DF6B6A102}"/>
          </ac:spMkLst>
        </pc:spChg>
        <pc:spChg chg="mod">
          <ac:chgData name="Lucas Lin 林彥呈" userId="8b9713a5-baf6-45c8-a2bd-a0ea37d0697d" providerId="ADAL" clId="{7C8DE32A-56EF-4B58-A733-BA7E201FF752}" dt="2022-08-16T02:53:29.708" v="4954" actId="947"/>
          <ac:spMkLst>
            <pc:docMk/>
            <pc:sldMk cId="1156889822" sldId="3625"/>
            <ac:spMk id="50" creationId="{41B1BE64-795D-01F2-CD99-9B2A656B8196}"/>
          </ac:spMkLst>
        </pc:spChg>
        <pc:spChg chg="mod">
          <ac:chgData name="Lucas Lin 林彥呈" userId="8b9713a5-baf6-45c8-a2bd-a0ea37d0697d" providerId="ADAL" clId="{7C8DE32A-56EF-4B58-A733-BA7E201FF752}" dt="2022-08-16T02:53:29.692" v="4936" actId="947"/>
          <ac:spMkLst>
            <pc:docMk/>
            <pc:sldMk cId="1156889822" sldId="3625"/>
            <ac:spMk id="52" creationId="{12CE1CD9-3FA4-67B8-4AD6-0FBC959863EF}"/>
          </ac:spMkLst>
        </pc:spChg>
        <pc:spChg chg="mod">
          <ac:chgData name="Lucas Lin 林彥呈" userId="8b9713a5-baf6-45c8-a2bd-a0ea37d0697d" providerId="ADAL" clId="{7C8DE32A-56EF-4B58-A733-BA7E201FF752}" dt="2022-08-16T02:53:29.646" v="4898" actId="947"/>
          <ac:spMkLst>
            <pc:docMk/>
            <pc:sldMk cId="1156889822" sldId="3625"/>
            <ac:spMk id="54" creationId="{002EF72E-8A0D-C3AA-B769-45BA2715A6FA}"/>
          </ac:spMkLst>
        </pc:spChg>
        <pc:spChg chg="mod">
          <ac:chgData name="Lucas Lin 林彥呈" userId="8b9713a5-baf6-45c8-a2bd-a0ea37d0697d" providerId="ADAL" clId="{7C8DE32A-56EF-4B58-A733-BA7E201FF752}" dt="2022-08-16T02:53:29.711" v="4956" actId="947"/>
          <ac:spMkLst>
            <pc:docMk/>
            <pc:sldMk cId="1156889822" sldId="3625"/>
            <ac:spMk id="55" creationId="{4A1827FF-6152-3E14-1C01-2DB7CDC3F656}"/>
          </ac:spMkLst>
        </pc:spChg>
        <pc:spChg chg="mod">
          <ac:chgData name="Lucas Lin 林彥呈" userId="8b9713a5-baf6-45c8-a2bd-a0ea37d0697d" providerId="ADAL" clId="{7C8DE32A-56EF-4B58-A733-BA7E201FF752}" dt="2022-08-16T02:53:29.559" v="4858" actId="947"/>
          <ac:spMkLst>
            <pc:docMk/>
            <pc:sldMk cId="1156889822" sldId="3625"/>
            <ac:spMk id="57" creationId="{8FA64AAE-F04D-C3EB-92B8-F442DBDC7C90}"/>
          </ac:spMkLst>
        </pc:spChg>
        <pc:spChg chg="mod">
          <ac:chgData name="Lucas Lin 林彥呈" userId="8b9713a5-baf6-45c8-a2bd-a0ea37d0697d" providerId="ADAL" clId="{7C8DE32A-56EF-4B58-A733-BA7E201FF752}" dt="2022-08-16T02:53:29.561" v="4862" actId="947"/>
          <ac:spMkLst>
            <pc:docMk/>
            <pc:sldMk cId="1156889822" sldId="3625"/>
            <ac:spMk id="59" creationId="{8C9F3B81-0F9D-7C8F-9EB1-25E4F1742C80}"/>
          </ac:spMkLst>
        </pc:spChg>
        <pc:spChg chg="mod">
          <ac:chgData name="Lucas Lin 林彥呈" userId="8b9713a5-baf6-45c8-a2bd-a0ea37d0697d" providerId="ADAL" clId="{7C8DE32A-56EF-4B58-A733-BA7E201FF752}" dt="2022-08-16T02:53:29.565" v="4866" actId="947"/>
          <ac:spMkLst>
            <pc:docMk/>
            <pc:sldMk cId="1156889822" sldId="3625"/>
            <ac:spMk id="63" creationId="{FF02DB38-6871-BDA6-EEDF-6048C972AC5B}"/>
          </ac:spMkLst>
        </pc:spChg>
        <pc:spChg chg="mod">
          <ac:chgData name="Lucas Lin 林彥呈" userId="8b9713a5-baf6-45c8-a2bd-a0ea37d0697d" providerId="ADAL" clId="{7C8DE32A-56EF-4B58-A733-BA7E201FF752}" dt="2022-08-16T02:53:29.567" v="4870" actId="947"/>
          <ac:spMkLst>
            <pc:docMk/>
            <pc:sldMk cId="1156889822" sldId="3625"/>
            <ac:spMk id="64" creationId="{9D515F3A-F159-831C-3B92-D9A84D9433B8}"/>
          </ac:spMkLst>
        </pc:spChg>
        <pc:spChg chg="mod">
          <ac:chgData name="Lucas Lin 林彥呈" userId="8b9713a5-baf6-45c8-a2bd-a0ea37d0697d" providerId="ADAL" clId="{7C8DE32A-56EF-4B58-A733-BA7E201FF752}" dt="2022-08-16T02:53:29.570" v="4874" actId="947"/>
          <ac:spMkLst>
            <pc:docMk/>
            <pc:sldMk cId="1156889822" sldId="3625"/>
            <ac:spMk id="66" creationId="{06AE3D99-3471-4DF0-82AF-A83A81508F9F}"/>
          </ac:spMkLst>
        </pc:spChg>
        <pc:spChg chg="mod">
          <ac:chgData name="Lucas Lin 林彥呈" userId="8b9713a5-baf6-45c8-a2bd-a0ea37d0697d" providerId="ADAL" clId="{7C8DE32A-56EF-4B58-A733-BA7E201FF752}" dt="2022-08-16T02:53:29.573" v="4878" actId="947"/>
          <ac:spMkLst>
            <pc:docMk/>
            <pc:sldMk cId="1156889822" sldId="3625"/>
            <ac:spMk id="67" creationId="{80422C56-4F2D-384A-188A-AD4022D0A4B2}"/>
          </ac:spMkLst>
        </pc:spChg>
        <pc:spChg chg="mod">
          <ac:chgData name="Lucas Lin 林彥呈" userId="8b9713a5-baf6-45c8-a2bd-a0ea37d0697d" providerId="ADAL" clId="{7C8DE32A-56EF-4B58-A733-BA7E201FF752}" dt="2022-08-16T02:53:29.576" v="4882" actId="947"/>
          <ac:spMkLst>
            <pc:docMk/>
            <pc:sldMk cId="1156889822" sldId="3625"/>
            <ac:spMk id="69" creationId="{59DC692A-DDAA-FE64-13E6-83D730139FAF}"/>
          </ac:spMkLst>
        </pc:spChg>
        <pc:spChg chg="mod">
          <ac:chgData name="Lucas Lin 林彥呈" userId="8b9713a5-baf6-45c8-a2bd-a0ea37d0697d" providerId="ADAL" clId="{7C8DE32A-56EF-4B58-A733-BA7E201FF752}" dt="2022-08-16T02:53:29.579" v="4886" actId="947"/>
          <ac:spMkLst>
            <pc:docMk/>
            <pc:sldMk cId="1156889822" sldId="3625"/>
            <ac:spMk id="70" creationId="{E00139FC-3FDA-3BBB-96A5-D35EDC394471}"/>
          </ac:spMkLst>
        </pc:spChg>
        <pc:cxnChg chg="mod">
          <ac:chgData name="Lucas Lin 林彥呈" userId="8b9713a5-baf6-45c8-a2bd-a0ea37d0697d" providerId="ADAL" clId="{7C8DE32A-56EF-4B58-A733-BA7E201FF752}" dt="2022-08-16T02:01:04.601" v="60" actId="14100"/>
          <ac:cxnSpMkLst>
            <pc:docMk/>
            <pc:sldMk cId="1156889822" sldId="3625"/>
            <ac:cxnSpMk id="23" creationId="{CD3FDDB2-C30B-4D3F-C718-7AE6E193A3B8}"/>
          </ac:cxnSpMkLst>
        </pc:cxnChg>
      </pc:sldChg>
      <pc:sldChg chg="modSp mod modTransition">
        <pc:chgData name="Lucas Lin 林彥呈" userId="8b9713a5-baf6-45c8-a2bd-a0ea37d0697d" providerId="ADAL" clId="{7C8DE32A-56EF-4B58-A733-BA7E201FF752}" dt="2022-08-16T05:34:26.277" v="9486"/>
        <pc:sldMkLst>
          <pc:docMk/>
          <pc:sldMk cId="1997640872" sldId="3626"/>
        </pc:sldMkLst>
        <pc:spChg chg="mod">
          <ac:chgData name="Lucas Lin 林彥呈" userId="8b9713a5-baf6-45c8-a2bd-a0ea37d0697d" providerId="ADAL" clId="{7C8DE32A-56EF-4B58-A733-BA7E201FF752}" dt="2022-08-16T02:53:30.131" v="5173" actId="947"/>
          <ac:spMkLst>
            <pc:docMk/>
            <pc:sldMk cId="1997640872" sldId="3626"/>
            <ac:spMk id="10" creationId="{7FAA1F40-FF5A-92E6-9E46-A87DEBA7FC92}"/>
          </ac:spMkLst>
        </pc:spChg>
        <pc:spChg chg="mod">
          <ac:chgData name="Lucas Lin 林彥呈" userId="8b9713a5-baf6-45c8-a2bd-a0ea37d0697d" providerId="ADAL" clId="{7C8DE32A-56EF-4B58-A733-BA7E201FF752}" dt="2022-08-16T02:53:30.075" v="5146" actId="947"/>
          <ac:spMkLst>
            <pc:docMk/>
            <pc:sldMk cId="1997640872" sldId="3626"/>
            <ac:spMk id="28" creationId="{D9279E62-68FD-86AF-A7B8-D39E675A91A5}"/>
          </ac:spMkLst>
        </pc:spChg>
        <pc:spChg chg="mod">
          <ac:chgData name="Lucas Lin 林彥呈" userId="8b9713a5-baf6-45c8-a2bd-a0ea37d0697d" providerId="ADAL" clId="{7C8DE32A-56EF-4B58-A733-BA7E201FF752}" dt="2022-08-16T02:53:30.127" v="5169" actId="947"/>
          <ac:spMkLst>
            <pc:docMk/>
            <pc:sldMk cId="1997640872" sldId="3626"/>
            <ac:spMk id="30" creationId="{88EA1B48-5FBF-1968-ECCD-740D4D750115}"/>
          </ac:spMkLst>
        </pc:spChg>
        <pc:spChg chg="mod">
          <ac:chgData name="Lucas Lin 林彥呈" userId="8b9713a5-baf6-45c8-a2bd-a0ea37d0697d" providerId="ADAL" clId="{7C8DE32A-56EF-4B58-A733-BA7E201FF752}" dt="2022-08-16T02:53:30.101" v="5150" actId="947"/>
          <ac:spMkLst>
            <pc:docMk/>
            <pc:sldMk cId="1997640872" sldId="3626"/>
            <ac:spMk id="34" creationId="{029DE15C-FAAA-5332-1C14-FA3F7353194D}"/>
          </ac:spMkLst>
        </pc:spChg>
        <pc:spChg chg="mod">
          <ac:chgData name="Lucas Lin 林彥呈" userId="8b9713a5-baf6-45c8-a2bd-a0ea37d0697d" providerId="ADAL" clId="{7C8DE32A-56EF-4B58-A733-BA7E201FF752}" dt="2022-08-16T02:53:30.132" v="5174" actId="947"/>
          <ac:spMkLst>
            <pc:docMk/>
            <pc:sldMk cId="1997640872" sldId="3626"/>
            <ac:spMk id="36" creationId="{51D84D53-D687-8437-4A62-F252223E6EE5}"/>
          </ac:spMkLst>
        </pc:spChg>
        <pc:spChg chg="mod">
          <ac:chgData name="Lucas Lin 林彥呈" userId="8b9713a5-baf6-45c8-a2bd-a0ea37d0697d" providerId="ADAL" clId="{7C8DE32A-56EF-4B58-A733-BA7E201FF752}" dt="2022-08-16T02:53:30.128" v="5171" actId="947"/>
          <ac:spMkLst>
            <pc:docMk/>
            <pc:sldMk cId="1997640872" sldId="3626"/>
            <ac:spMk id="37" creationId="{2FF2D1AD-108A-E0B8-FCFB-40918C49BAB3}"/>
          </ac:spMkLst>
        </pc:spChg>
        <pc:spChg chg="mod">
          <ac:chgData name="Lucas Lin 林彥呈" userId="8b9713a5-baf6-45c8-a2bd-a0ea37d0697d" providerId="ADAL" clId="{7C8DE32A-56EF-4B58-A733-BA7E201FF752}" dt="2022-08-16T02:53:30.130" v="5172" actId="947"/>
          <ac:spMkLst>
            <pc:docMk/>
            <pc:sldMk cId="1997640872" sldId="3626"/>
            <ac:spMk id="38" creationId="{BC8B02E7-8625-089E-E7AF-6CFAF9BA921A}"/>
          </ac:spMkLst>
        </pc:spChg>
        <pc:spChg chg="mod">
          <ac:chgData name="Lucas Lin 林彥呈" userId="8b9713a5-baf6-45c8-a2bd-a0ea37d0697d" providerId="ADAL" clId="{7C8DE32A-56EF-4B58-A733-BA7E201FF752}" dt="2022-08-16T02:53:30.146" v="5180" actId="947"/>
          <ac:spMkLst>
            <pc:docMk/>
            <pc:sldMk cId="1997640872" sldId="3626"/>
            <ac:spMk id="48" creationId="{E432ED41-AC69-08C9-1874-78B32935BA0B}"/>
          </ac:spMkLst>
        </pc:spChg>
        <pc:spChg chg="mod">
          <ac:chgData name="Lucas Lin 林彥呈" userId="8b9713a5-baf6-45c8-a2bd-a0ea37d0697d" providerId="ADAL" clId="{7C8DE32A-56EF-4B58-A733-BA7E201FF752}" dt="2022-08-16T02:53:30.162" v="5190" actId="947"/>
          <ac:spMkLst>
            <pc:docMk/>
            <pc:sldMk cId="1997640872" sldId="3626"/>
            <ac:spMk id="49" creationId="{2A8D7FA3-F9AF-9A9A-0BAB-A571A0E3D70E}"/>
          </ac:spMkLst>
        </pc:spChg>
        <pc:spChg chg="mod">
          <ac:chgData name="Lucas Lin 林彥呈" userId="8b9713a5-baf6-45c8-a2bd-a0ea37d0697d" providerId="ADAL" clId="{7C8DE32A-56EF-4B58-A733-BA7E201FF752}" dt="2022-08-16T02:53:30.172" v="5194" actId="947"/>
          <ac:spMkLst>
            <pc:docMk/>
            <pc:sldMk cId="1997640872" sldId="3626"/>
            <ac:spMk id="50" creationId="{B8BA2D86-36B7-E698-3840-6F2A25180C1E}"/>
          </ac:spMkLst>
        </pc:spChg>
        <pc:spChg chg="mod">
          <ac:chgData name="Lucas Lin 林彥呈" userId="8b9713a5-baf6-45c8-a2bd-a0ea37d0697d" providerId="ADAL" clId="{7C8DE32A-56EF-4B58-A733-BA7E201FF752}" dt="2022-08-16T02:53:30.148" v="5182" actId="947"/>
          <ac:spMkLst>
            <pc:docMk/>
            <pc:sldMk cId="1997640872" sldId="3626"/>
            <ac:spMk id="51" creationId="{D95964D1-FBF2-724A-1694-A0FB6E0BD5D6}"/>
          </ac:spMkLst>
        </pc:spChg>
        <pc:spChg chg="mod">
          <ac:chgData name="Lucas Lin 林彥呈" userId="8b9713a5-baf6-45c8-a2bd-a0ea37d0697d" providerId="ADAL" clId="{7C8DE32A-56EF-4B58-A733-BA7E201FF752}" dt="2022-08-16T02:53:30.161" v="5189" actId="947"/>
          <ac:spMkLst>
            <pc:docMk/>
            <pc:sldMk cId="1997640872" sldId="3626"/>
            <ac:spMk id="52" creationId="{8B5364EE-CC48-61FB-11FB-EC261AFBE287}"/>
          </ac:spMkLst>
        </pc:spChg>
        <pc:spChg chg="mod">
          <ac:chgData name="Lucas Lin 林彥呈" userId="8b9713a5-baf6-45c8-a2bd-a0ea37d0697d" providerId="ADAL" clId="{7C8DE32A-56EF-4B58-A733-BA7E201FF752}" dt="2022-08-16T02:53:30.118" v="5163" actId="947"/>
          <ac:spMkLst>
            <pc:docMk/>
            <pc:sldMk cId="1997640872" sldId="3626"/>
            <ac:spMk id="53" creationId="{6B28DF2D-7E5A-F100-EC5B-69D9BE02160C}"/>
          </ac:spMkLst>
        </pc:spChg>
      </pc:sldChg>
      <pc:sldChg chg="modSp mod modTransition">
        <pc:chgData name="Lucas Lin 林彥呈" userId="8b9713a5-baf6-45c8-a2bd-a0ea37d0697d" providerId="ADAL" clId="{7C8DE32A-56EF-4B58-A733-BA7E201FF752}" dt="2022-08-16T05:34:26.277" v="9486"/>
        <pc:sldMkLst>
          <pc:docMk/>
          <pc:sldMk cId="855986531" sldId="3627"/>
        </pc:sldMkLst>
        <pc:spChg chg="mod">
          <ac:chgData name="Lucas Lin 林彥呈" userId="8b9713a5-baf6-45c8-a2bd-a0ea37d0697d" providerId="ADAL" clId="{7C8DE32A-56EF-4B58-A733-BA7E201FF752}" dt="2022-08-16T02:53:30.242" v="5225" actId="947"/>
          <ac:spMkLst>
            <pc:docMk/>
            <pc:sldMk cId="855986531" sldId="3627"/>
            <ac:spMk id="5" creationId="{3BFEB69D-4F0B-30E1-8762-6BB2ACD7F62B}"/>
          </ac:spMkLst>
        </pc:spChg>
        <pc:spChg chg="mod">
          <ac:chgData name="Lucas Lin 林彥呈" userId="8b9713a5-baf6-45c8-a2bd-a0ea37d0697d" providerId="ADAL" clId="{7C8DE32A-56EF-4B58-A733-BA7E201FF752}" dt="2022-08-16T02:53:30.249" v="5233" actId="947"/>
          <ac:spMkLst>
            <pc:docMk/>
            <pc:sldMk cId="855986531" sldId="3627"/>
            <ac:spMk id="7" creationId="{A18972F3-3CF7-3B62-C7CA-A3C017642A09}"/>
          </ac:spMkLst>
        </pc:spChg>
        <pc:spChg chg="mod">
          <ac:chgData name="Lucas Lin 林彥呈" userId="8b9713a5-baf6-45c8-a2bd-a0ea37d0697d" providerId="ADAL" clId="{7C8DE32A-56EF-4B58-A733-BA7E201FF752}" dt="2022-08-16T02:53:30.248" v="5232" actId="947"/>
          <ac:spMkLst>
            <pc:docMk/>
            <pc:sldMk cId="855986531" sldId="3627"/>
            <ac:spMk id="12" creationId="{39AB333C-A1E0-48DD-6E50-20EB3DCE94BA}"/>
          </ac:spMkLst>
        </pc:spChg>
        <pc:spChg chg="mod">
          <ac:chgData name="Lucas Lin 林彥呈" userId="8b9713a5-baf6-45c8-a2bd-a0ea37d0697d" providerId="ADAL" clId="{7C8DE32A-56EF-4B58-A733-BA7E201FF752}" dt="2022-08-16T02:53:30.244" v="5227" actId="947"/>
          <ac:spMkLst>
            <pc:docMk/>
            <pc:sldMk cId="855986531" sldId="3627"/>
            <ac:spMk id="13" creationId="{C02D363C-0D09-B00F-FF40-9A8A63F2B193}"/>
          </ac:spMkLst>
        </pc:spChg>
        <pc:spChg chg="mod">
          <ac:chgData name="Lucas Lin 林彥呈" userId="8b9713a5-baf6-45c8-a2bd-a0ea37d0697d" providerId="ADAL" clId="{7C8DE32A-56EF-4B58-A733-BA7E201FF752}" dt="2022-08-16T02:53:30.250" v="5234" actId="947"/>
          <ac:spMkLst>
            <pc:docMk/>
            <pc:sldMk cId="855986531" sldId="3627"/>
            <ac:spMk id="14" creationId="{C140141A-BFCE-9FB4-E144-C40AB20778D8}"/>
          </ac:spMkLst>
        </pc:spChg>
        <pc:spChg chg="mod">
          <ac:chgData name="Lucas Lin 林彥呈" userId="8b9713a5-baf6-45c8-a2bd-a0ea37d0697d" providerId="ADAL" clId="{7C8DE32A-56EF-4B58-A733-BA7E201FF752}" dt="2022-08-16T02:53:30.240" v="5223" actId="947"/>
          <ac:spMkLst>
            <pc:docMk/>
            <pc:sldMk cId="855986531" sldId="3627"/>
            <ac:spMk id="16" creationId="{9A3C7243-DE1C-AE17-709F-E9D3884C6210}"/>
          </ac:spMkLst>
        </pc:spChg>
        <pc:spChg chg="mod">
          <ac:chgData name="Lucas Lin 林彥呈" userId="8b9713a5-baf6-45c8-a2bd-a0ea37d0697d" providerId="ADAL" clId="{7C8DE32A-56EF-4B58-A733-BA7E201FF752}" dt="2022-08-16T02:53:30.180" v="5198" actId="947"/>
          <ac:spMkLst>
            <pc:docMk/>
            <pc:sldMk cId="855986531" sldId="3627"/>
            <ac:spMk id="37" creationId="{0B8EEDD0-9EDD-472D-B35D-5B34F85D6B28}"/>
          </ac:spMkLst>
        </pc:spChg>
        <pc:spChg chg="mod">
          <ac:chgData name="Lucas Lin 林彥呈" userId="8b9713a5-baf6-45c8-a2bd-a0ea37d0697d" providerId="ADAL" clId="{7C8DE32A-56EF-4B58-A733-BA7E201FF752}" dt="2022-08-16T02:53:30.245" v="5229" actId="947"/>
          <ac:spMkLst>
            <pc:docMk/>
            <pc:sldMk cId="855986531" sldId="3627"/>
            <ac:spMk id="38" creationId="{1261B3DA-5137-0993-5756-851B8578FF76}"/>
          </ac:spMkLst>
        </pc:spChg>
        <pc:spChg chg="mod">
          <ac:chgData name="Lucas Lin 林彥呈" userId="8b9713a5-baf6-45c8-a2bd-a0ea37d0697d" providerId="ADAL" clId="{7C8DE32A-56EF-4B58-A733-BA7E201FF752}" dt="2022-08-16T02:53:30.239" v="5222" actId="947"/>
          <ac:spMkLst>
            <pc:docMk/>
            <pc:sldMk cId="855986531" sldId="3627"/>
            <ac:spMk id="41" creationId="{881CBB32-D691-1337-4B76-A276F8C99D4B}"/>
          </ac:spMkLst>
        </pc:spChg>
        <pc:spChg chg="mod">
          <ac:chgData name="Lucas Lin 林彥呈" userId="8b9713a5-baf6-45c8-a2bd-a0ea37d0697d" providerId="ADAL" clId="{7C8DE32A-56EF-4B58-A733-BA7E201FF752}" dt="2022-08-16T02:53:30.246" v="5230" actId="947"/>
          <ac:spMkLst>
            <pc:docMk/>
            <pc:sldMk cId="855986531" sldId="3627"/>
            <ac:spMk id="42" creationId="{4A384D5C-1C2F-F2F1-E924-D28B74BF9A72}"/>
          </ac:spMkLst>
        </pc:spChg>
      </pc:sldChg>
      <pc:sldChg chg="modSp mod modTransition">
        <pc:chgData name="Lucas Lin 林彥呈" userId="8b9713a5-baf6-45c8-a2bd-a0ea37d0697d" providerId="ADAL" clId="{7C8DE32A-56EF-4B58-A733-BA7E201FF752}" dt="2022-08-16T05:34:26.277" v="9486"/>
        <pc:sldMkLst>
          <pc:docMk/>
          <pc:sldMk cId="416095860" sldId="3628"/>
        </pc:sldMkLst>
        <pc:spChg chg="mod">
          <ac:chgData name="Lucas Lin 林彥呈" userId="8b9713a5-baf6-45c8-a2bd-a0ea37d0697d" providerId="ADAL" clId="{7C8DE32A-56EF-4B58-A733-BA7E201FF752}" dt="2022-08-16T02:53:30.331" v="5274" actId="947"/>
          <ac:spMkLst>
            <pc:docMk/>
            <pc:sldMk cId="416095860" sldId="3628"/>
            <ac:spMk id="5" creationId="{76BCB136-B986-17F7-2249-6D0869B7AAF2}"/>
          </ac:spMkLst>
        </pc:spChg>
        <pc:spChg chg="mod">
          <ac:chgData name="Lucas Lin 林彥呈" userId="8b9713a5-baf6-45c8-a2bd-a0ea37d0697d" providerId="ADAL" clId="{7C8DE32A-56EF-4B58-A733-BA7E201FF752}" dt="2022-08-16T02:53:30.330" v="5273" actId="947"/>
          <ac:spMkLst>
            <pc:docMk/>
            <pc:sldMk cId="416095860" sldId="3628"/>
            <ac:spMk id="9" creationId="{046FE07C-5367-3645-8C6F-944CF822C27E}"/>
          </ac:spMkLst>
        </pc:spChg>
        <pc:spChg chg="mod">
          <ac:chgData name="Lucas Lin 林彥呈" userId="8b9713a5-baf6-45c8-a2bd-a0ea37d0697d" providerId="ADAL" clId="{7C8DE32A-56EF-4B58-A733-BA7E201FF752}" dt="2022-08-16T02:53:30.320" v="5260" actId="947"/>
          <ac:spMkLst>
            <pc:docMk/>
            <pc:sldMk cId="416095860" sldId="3628"/>
            <ac:spMk id="10" creationId="{6632F84D-C672-E446-A8BF-34B60C8FDBDA}"/>
          </ac:spMkLst>
        </pc:spChg>
        <pc:spChg chg="mod">
          <ac:chgData name="Lucas Lin 林彥呈" userId="8b9713a5-baf6-45c8-a2bd-a0ea37d0697d" providerId="ADAL" clId="{7C8DE32A-56EF-4B58-A733-BA7E201FF752}" dt="2022-08-16T02:53:30.328" v="5270" actId="947"/>
          <ac:spMkLst>
            <pc:docMk/>
            <pc:sldMk cId="416095860" sldId="3628"/>
            <ac:spMk id="17" creationId="{884CD470-F65F-F92A-64AE-6F31173634B8}"/>
          </ac:spMkLst>
        </pc:spChg>
        <pc:spChg chg="mod">
          <ac:chgData name="Lucas Lin 林彥呈" userId="8b9713a5-baf6-45c8-a2bd-a0ea37d0697d" providerId="ADAL" clId="{7C8DE32A-56EF-4B58-A733-BA7E201FF752}" dt="2022-08-16T02:53:30.324" v="5266" actId="947"/>
          <ac:spMkLst>
            <pc:docMk/>
            <pc:sldMk cId="416095860" sldId="3628"/>
            <ac:spMk id="28" creationId="{4EF544B1-A5AE-9160-82B8-E7745A7B8062}"/>
          </ac:spMkLst>
        </pc:spChg>
        <pc:spChg chg="mod">
          <ac:chgData name="Lucas Lin 林彥呈" userId="8b9713a5-baf6-45c8-a2bd-a0ea37d0697d" providerId="ADAL" clId="{7C8DE32A-56EF-4B58-A733-BA7E201FF752}" dt="2022-08-16T02:53:30.329" v="5271" actId="947"/>
          <ac:spMkLst>
            <pc:docMk/>
            <pc:sldMk cId="416095860" sldId="3628"/>
            <ac:spMk id="32" creationId="{8F0FB590-0888-A833-1F01-6500ADB01F9C}"/>
          </ac:spMkLst>
        </pc:spChg>
        <pc:spChg chg="mod">
          <ac:chgData name="Lucas Lin 林彥呈" userId="8b9713a5-baf6-45c8-a2bd-a0ea37d0697d" providerId="ADAL" clId="{7C8DE32A-56EF-4B58-A733-BA7E201FF752}" dt="2022-08-16T02:53:30.322" v="5264" actId="947"/>
          <ac:spMkLst>
            <pc:docMk/>
            <pc:sldMk cId="416095860" sldId="3628"/>
            <ac:spMk id="33" creationId="{33A96649-58F0-AB1A-1D21-098B666B9633}"/>
          </ac:spMkLst>
        </pc:spChg>
        <pc:spChg chg="mod">
          <ac:chgData name="Lucas Lin 林彥呈" userId="8b9713a5-baf6-45c8-a2bd-a0ea37d0697d" providerId="ADAL" clId="{7C8DE32A-56EF-4B58-A733-BA7E201FF752}" dt="2022-08-16T02:53:30.321" v="5262" actId="947"/>
          <ac:spMkLst>
            <pc:docMk/>
            <pc:sldMk cId="416095860" sldId="3628"/>
            <ac:spMk id="35" creationId="{DE206212-2B1B-40FB-D6C9-4076DF86FC1A}"/>
          </ac:spMkLst>
        </pc:spChg>
        <pc:spChg chg="mod">
          <ac:chgData name="Lucas Lin 林彥呈" userId="8b9713a5-baf6-45c8-a2bd-a0ea37d0697d" providerId="ADAL" clId="{7C8DE32A-56EF-4B58-A733-BA7E201FF752}" dt="2022-08-16T02:53:30.330" v="5272" actId="947"/>
          <ac:spMkLst>
            <pc:docMk/>
            <pc:sldMk cId="416095860" sldId="3628"/>
            <ac:spMk id="39" creationId="{A32462E4-5635-6D6A-711D-A31ED16435EF}"/>
          </ac:spMkLst>
        </pc:spChg>
        <pc:spChg chg="mod">
          <ac:chgData name="Lucas Lin 林彥呈" userId="8b9713a5-baf6-45c8-a2bd-a0ea37d0697d" providerId="ADAL" clId="{7C8DE32A-56EF-4B58-A733-BA7E201FF752}" dt="2022-08-16T02:53:30.259" v="5238" actId="947"/>
          <ac:spMkLst>
            <pc:docMk/>
            <pc:sldMk cId="416095860" sldId="3628"/>
            <ac:spMk id="40" creationId="{1A66A9DA-6BA1-5217-7C6A-DC1E5D69F35B}"/>
          </ac:spMkLst>
        </pc:spChg>
      </pc:sldChg>
      <pc:sldChg chg="addSp delSp modSp mod modTransition">
        <pc:chgData name="Lucas Lin 林彥呈" userId="8b9713a5-baf6-45c8-a2bd-a0ea37d0697d" providerId="ADAL" clId="{7C8DE32A-56EF-4B58-A733-BA7E201FF752}" dt="2022-08-16T05:34:26.277" v="9486"/>
        <pc:sldMkLst>
          <pc:docMk/>
          <pc:sldMk cId="3433485441" sldId="3629"/>
        </pc:sldMkLst>
        <pc:spChg chg="del">
          <ac:chgData name="Lucas Lin 林彥呈" userId="8b9713a5-baf6-45c8-a2bd-a0ea37d0697d" providerId="ADAL" clId="{7C8DE32A-56EF-4B58-A733-BA7E201FF752}" dt="2022-08-16T01:55:10.526" v="3" actId="478"/>
          <ac:spMkLst>
            <pc:docMk/>
            <pc:sldMk cId="3433485441" sldId="3629"/>
            <ac:spMk id="4" creationId="{D2916BA2-83BA-C2BC-C2BC-6C019B2F738F}"/>
          </ac:spMkLst>
        </pc:spChg>
        <pc:spChg chg="mod">
          <ac:chgData name="Lucas Lin 林彥呈" userId="8b9713a5-baf6-45c8-a2bd-a0ea37d0697d" providerId="ADAL" clId="{7C8DE32A-56EF-4B58-A733-BA7E201FF752}" dt="2022-08-16T02:53:28.998" v="4571" actId="947"/>
          <ac:spMkLst>
            <pc:docMk/>
            <pc:sldMk cId="3433485441" sldId="3629"/>
            <ac:spMk id="13" creationId="{94C542FC-8EF9-E450-DFBE-A0842276CBEA}"/>
          </ac:spMkLst>
        </pc:spChg>
        <pc:spChg chg="mod">
          <ac:chgData name="Lucas Lin 林彥呈" userId="8b9713a5-baf6-45c8-a2bd-a0ea37d0697d" providerId="ADAL" clId="{7C8DE32A-56EF-4B58-A733-BA7E201FF752}" dt="2022-08-16T02:53:28.999" v="4573" actId="947"/>
          <ac:spMkLst>
            <pc:docMk/>
            <pc:sldMk cId="3433485441" sldId="3629"/>
            <ac:spMk id="14" creationId="{EC95F729-7DAC-F68A-C5B3-C9853B9DFB3C}"/>
          </ac:spMkLst>
        </pc:spChg>
        <pc:spChg chg="mod">
          <ac:chgData name="Lucas Lin 林彥呈" userId="8b9713a5-baf6-45c8-a2bd-a0ea37d0697d" providerId="ADAL" clId="{7C8DE32A-56EF-4B58-A733-BA7E201FF752}" dt="2022-08-16T02:53:29.004" v="4581" actId="947"/>
          <ac:spMkLst>
            <pc:docMk/>
            <pc:sldMk cId="3433485441" sldId="3629"/>
            <ac:spMk id="18" creationId="{6BDE5389-2C23-5972-8B72-ABDF0CD0D9C4}"/>
          </ac:spMkLst>
        </pc:spChg>
        <pc:spChg chg="mod">
          <ac:chgData name="Lucas Lin 林彥呈" userId="8b9713a5-baf6-45c8-a2bd-a0ea37d0697d" providerId="ADAL" clId="{7C8DE32A-56EF-4B58-A733-BA7E201FF752}" dt="2022-08-16T02:53:29.002" v="4578" actId="947"/>
          <ac:spMkLst>
            <pc:docMk/>
            <pc:sldMk cId="3433485441" sldId="3629"/>
            <ac:spMk id="19" creationId="{1CC28AC8-C086-1D9C-009C-C1C84C604517}"/>
          </ac:spMkLst>
        </pc:spChg>
        <pc:spChg chg="mod">
          <ac:chgData name="Lucas Lin 林彥呈" userId="8b9713a5-baf6-45c8-a2bd-a0ea37d0697d" providerId="ADAL" clId="{7C8DE32A-56EF-4B58-A733-BA7E201FF752}" dt="2022-08-16T02:53:29.002" v="4577" actId="947"/>
          <ac:spMkLst>
            <pc:docMk/>
            <pc:sldMk cId="3433485441" sldId="3629"/>
            <ac:spMk id="20" creationId="{BE2B0A46-7B4F-69D0-C65F-3466B337F874}"/>
          </ac:spMkLst>
        </pc:spChg>
        <pc:spChg chg="mod">
          <ac:chgData name="Lucas Lin 林彥呈" userId="8b9713a5-baf6-45c8-a2bd-a0ea37d0697d" providerId="ADAL" clId="{7C8DE32A-56EF-4B58-A733-BA7E201FF752}" dt="2022-08-16T02:53:29.005" v="4582" actId="947"/>
          <ac:spMkLst>
            <pc:docMk/>
            <pc:sldMk cId="3433485441" sldId="3629"/>
            <ac:spMk id="21" creationId="{A78EA76E-2218-0A9C-B855-EDA091FC4755}"/>
          </ac:spMkLst>
        </pc:spChg>
        <pc:spChg chg="mod">
          <ac:chgData name="Lucas Lin 林彥呈" userId="8b9713a5-baf6-45c8-a2bd-a0ea37d0697d" providerId="ADAL" clId="{7C8DE32A-56EF-4B58-A733-BA7E201FF752}" dt="2022-08-16T02:53:28.923" v="4546" actId="947"/>
          <ac:spMkLst>
            <pc:docMk/>
            <pc:sldMk cId="3433485441" sldId="3629"/>
            <ac:spMk id="22" creationId="{FB8070B8-7179-94CA-D37C-B3FDAAC9737E}"/>
          </ac:spMkLst>
        </pc:spChg>
        <pc:spChg chg="mod">
          <ac:chgData name="Lucas Lin 林彥呈" userId="8b9713a5-baf6-45c8-a2bd-a0ea37d0697d" providerId="ADAL" clId="{7C8DE32A-56EF-4B58-A733-BA7E201FF752}" dt="2022-08-16T02:53:28.926" v="4550" actId="947"/>
          <ac:spMkLst>
            <pc:docMk/>
            <pc:sldMk cId="3433485441" sldId="3629"/>
            <ac:spMk id="23" creationId="{3806BF1A-F3A6-7307-50E4-41261CB92A3C}"/>
          </ac:spMkLst>
        </pc:spChg>
        <pc:spChg chg="mod">
          <ac:chgData name="Lucas Lin 林彥呈" userId="8b9713a5-baf6-45c8-a2bd-a0ea37d0697d" providerId="ADAL" clId="{7C8DE32A-56EF-4B58-A733-BA7E201FF752}" dt="2022-08-16T02:53:28.932" v="4554" actId="947"/>
          <ac:spMkLst>
            <pc:docMk/>
            <pc:sldMk cId="3433485441" sldId="3629"/>
            <ac:spMk id="26" creationId="{7C338992-5226-C788-B038-5437352F2FBA}"/>
          </ac:spMkLst>
        </pc:spChg>
        <pc:spChg chg="add del">
          <ac:chgData name="Lucas Lin 林彥呈" userId="8b9713a5-baf6-45c8-a2bd-a0ea37d0697d" providerId="ADAL" clId="{7C8DE32A-56EF-4B58-A733-BA7E201FF752}" dt="2022-08-16T01:55:13.251" v="5" actId="22"/>
          <ac:spMkLst>
            <pc:docMk/>
            <pc:sldMk cId="3433485441" sldId="3629"/>
            <ac:spMk id="29" creationId="{813CC1C2-546B-7A8C-45F5-6C8DA5712309}"/>
          </ac:spMkLst>
        </pc:spChg>
        <pc:spChg chg="add mod ord">
          <ac:chgData name="Lucas Lin 林彥呈" userId="8b9713a5-baf6-45c8-a2bd-a0ea37d0697d" providerId="ADAL" clId="{7C8DE32A-56EF-4B58-A733-BA7E201FF752}" dt="2022-08-16T02:53:28.919" v="4542" actId="947"/>
          <ac:spMkLst>
            <pc:docMk/>
            <pc:sldMk cId="3433485441" sldId="3629"/>
            <ac:spMk id="30" creationId="{C55E5616-50F3-36D8-32E9-471D141C8D34}"/>
          </ac:spMkLst>
        </pc:spChg>
        <pc:spChg chg="mod">
          <ac:chgData name="Lucas Lin 林彥呈" userId="8b9713a5-baf6-45c8-a2bd-a0ea37d0697d" providerId="ADAL" clId="{7C8DE32A-56EF-4B58-A733-BA7E201FF752}" dt="2022-08-16T02:53:28.937" v="4558" actId="947"/>
          <ac:spMkLst>
            <pc:docMk/>
            <pc:sldMk cId="3433485441" sldId="3629"/>
            <ac:spMk id="41" creationId="{7102153A-DFBA-B482-4DDF-4E176FDF39C8}"/>
          </ac:spMkLst>
        </pc:spChg>
      </pc:sldChg>
      <pc:sldChg chg="addSp delSp modSp mod modTransition">
        <pc:chgData name="Lucas Lin 林彥呈" userId="8b9713a5-baf6-45c8-a2bd-a0ea37d0697d" providerId="ADAL" clId="{7C8DE32A-56EF-4B58-A733-BA7E201FF752}" dt="2022-08-26T06:43:05.163" v="9600" actId="1076"/>
        <pc:sldMkLst>
          <pc:docMk/>
          <pc:sldMk cId="1245415309" sldId="3630"/>
        </pc:sldMkLst>
        <pc:spChg chg="del">
          <ac:chgData name="Lucas Lin 林彥呈" userId="8b9713a5-baf6-45c8-a2bd-a0ea37d0697d" providerId="ADAL" clId="{7C8DE32A-56EF-4B58-A733-BA7E201FF752}" dt="2022-08-26T06:42:57.890" v="9598" actId="478"/>
          <ac:spMkLst>
            <pc:docMk/>
            <pc:sldMk cId="1245415309" sldId="3630"/>
            <ac:spMk id="2" creationId="{613DEE28-1B0F-81B6-DAD3-B3158E14AA46}"/>
          </ac:spMkLst>
        </pc:spChg>
        <pc:spChg chg="del">
          <ac:chgData name="Lucas Lin 林彥呈" userId="8b9713a5-baf6-45c8-a2bd-a0ea37d0697d" providerId="ADAL" clId="{7C8DE32A-56EF-4B58-A733-BA7E201FF752}" dt="2022-08-26T06:42:57.890" v="9598" actId="478"/>
          <ac:spMkLst>
            <pc:docMk/>
            <pc:sldMk cId="1245415309" sldId="3630"/>
            <ac:spMk id="3" creationId="{68B0E1EA-8FCC-B751-DF87-168F767335EB}"/>
          </ac:spMkLst>
        </pc:spChg>
        <pc:spChg chg="mod">
          <ac:chgData name="Lucas Lin 林彥呈" userId="8b9713a5-baf6-45c8-a2bd-a0ea37d0697d" providerId="ADAL" clId="{7C8DE32A-56EF-4B58-A733-BA7E201FF752}" dt="2022-08-16T06:08:18.914" v="9535" actId="14100"/>
          <ac:spMkLst>
            <pc:docMk/>
            <pc:sldMk cId="1245415309" sldId="3630"/>
            <ac:spMk id="4" creationId="{5554BC13-934D-0BA0-1749-3ADD4E286495}"/>
          </ac:spMkLst>
        </pc:spChg>
        <pc:spChg chg="del">
          <ac:chgData name="Lucas Lin 林彥呈" userId="8b9713a5-baf6-45c8-a2bd-a0ea37d0697d" providerId="ADAL" clId="{7C8DE32A-56EF-4B58-A733-BA7E201FF752}" dt="2022-08-26T06:42:57.890" v="9598" actId="478"/>
          <ac:spMkLst>
            <pc:docMk/>
            <pc:sldMk cId="1245415309" sldId="3630"/>
            <ac:spMk id="5" creationId="{B014B030-ADC3-FA09-950C-106E179892C5}"/>
          </ac:spMkLst>
        </pc:spChg>
        <pc:spChg chg="mod">
          <ac:chgData name="Lucas Lin 林彥呈" userId="8b9713a5-baf6-45c8-a2bd-a0ea37d0697d" providerId="ADAL" clId="{7C8DE32A-56EF-4B58-A733-BA7E201FF752}" dt="2022-08-16T02:53:29.084" v="4602" actId="947"/>
          <ac:spMkLst>
            <pc:docMk/>
            <pc:sldMk cId="1245415309" sldId="3630"/>
            <ac:spMk id="6" creationId="{612BF5C9-B02D-34C2-F77B-AF5670E3E551}"/>
          </ac:spMkLst>
        </pc:spChg>
        <pc:spChg chg="mod">
          <ac:chgData name="Lucas Lin 林彥呈" userId="8b9713a5-baf6-45c8-a2bd-a0ea37d0697d" providerId="ADAL" clId="{7C8DE32A-56EF-4B58-A733-BA7E201FF752}" dt="2022-08-16T02:53:29.055" v="4594" actId="947"/>
          <ac:spMkLst>
            <pc:docMk/>
            <pc:sldMk cId="1245415309" sldId="3630"/>
            <ac:spMk id="7" creationId="{600CC92A-6460-4982-A9FC-DB8228061C16}"/>
          </ac:spMkLst>
        </pc:spChg>
        <pc:spChg chg="del">
          <ac:chgData name="Lucas Lin 林彥呈" userId="8b9713a5-baf6-45c8-a2bd-a0ea37d0697d" providerId="ADAL" clId="{7C8DE32A-56EF-4B58-A733-BA7E201FF752}" dt="2022-08-26T06:42:57.890" v="9598" actId="478"/>
          <ac:spMkLst>
            <pc:docMk/>
            <pc:sldMk cId="1245415309" sldId="3630"/>
            <ac:spMk id="8" creationId="{B515A5BC-EB36-80F0-6440-F1F245E0D1F5}"/>
          </ac:spMkLst>
        </pc:spChg>
        <pc:spChg chg="add mod">
          <ac:chgData name="Lucas Lin 林彥呈" userId="8b9713a5-baf6-45c8-a2bd-a0ea37d0697d" providerId="ADAL" clId="{7C8DE32A-56EF-4B58-A733-BA7E201FF752}" dt="2022-08-26T06:42:58.438" v="9599"/>
          <ac:spMkLst>
            <pc:docMk/>
            <pc:sldMk cId="1245415309" sldId="3630"/>
            <ac:spMk id="9" creationId="{4A16AD0B-82EF-7BBF-96C6-8F1431DD590E}"/>
          </ac:spMkLst>
        </pc:spChg>
        <pc:spChg chg="add mod">
          <ac:chgData name="Lucas Lin 林彥呈" userId="8b9713a5-baf6-45c8-a2bd-a0ea37d0697d" providerId="ADAL" clId="{7C8DE32A-56EF-4B58-A733-BA7E201FF752}" dt="2022-08-26T06:42:58.438" v="9599"/>
          <ac:spMkLst>
            <pc:docMk/>
            <pc:sldMk cId="1245415309" sldId="3630"/>
            <ac:spMk id="10" creationId="{C2ECB135-79C4-5D09-D4E0-A1B7AE338AFC}"/>
          </ac:spMkLst>
        </pc:spChg>
        <pc:spChg chg="add mod">
          <ac:chgData name="Lucas Lin 林彥呈" userId="8b9713a5-baf6-45c8-a2bd-a0ea37d0697d" providerId="ADAL" clId="{7C8DE32A-56EF-4B58-A733-BA7E201FF752}" dt="2022-08-26T06:43:05.163" v="9600" actId="1076"/>
          <ac:spMkLst>
            <pc:docMk/>
            <pc:sldMk cId="1245415309" sldId="3630"/>
            <ac:spMk id="11" creationId="{C13DCC1D-1DA7-A901-4E12-45AF71C45A01}"/>
          </ac:spMkLst>
        </pc:spChg>
        <pc:spChg chg="add mod">
          <ac:chgData name="Lucas Lin 林彥呈" userId="8b9713a5-baf6-45c8-a2bd-a0ea37d0697d" providerId="ADAL" clId="{7C8DE32A-56EF-4B58-A733-BA7E201FF752}" dt="2022-08-26T06:42:58.438" v="9599"/>
          <ac:spMkLst>
            <pc:docMk/>
            <pc:sldMk cId="1245415309" sldId="3630"/>
            <ac:spMk id="12" creationId="{C657380D-06AA-1A4B-8303-49BDBE4C2B41}"/>
          </ac:spMkLst>
        </pc:spChg>
        <pc:picChg chg="mod">
          <ac:chgData name="Lucas Lin 林彥呈" userId="8b9713a5-baf6-45c8-a2bd-a0ea37d0697d" providerId="ADAL" clId="{7C8DE32A-56EF-4B58-A733-BA7E201FF752}" dt="2022-08-16T01:56:53.244" v="30" actId="1076"/>
          <ac:picMkLst>
            <pc:docMk/>
            <pc:sldMk cId="1245415309" sldId="3630"/>
            <ac:picMk id="2050" creationId="{BE8447DC-1468-DCCB-24D0-B648CFF2A12B}"/>
          </ac:picMkLst>
        </pc:picChg>
        <pc:picChg chg="mod">
          <ac:chgData name="Lucas Lin 林彥呈" userId="8b9713a5-baf6-45c8-a2bd-a0ea37d0697d" providerId="ADAL" clId="{7C8DE32A-56EF-4B58-A733-BA7E201FF752}" dt="2022-08-16T01:56:53.244" v="30" actId="1076"/>
          <ac:picMkLst>
            <pc:docMk/>
            <pc:sldMk cId="1245415309" sldId="3630"/>
            <ac:picMk id="2052" creationId="{8BCB2F8E-32B4-EFE4-BD94-A936546AC468}"/>
          </ac:picMkLst>
        </pc:picChg>
        <pc:picChg chg="mod">
          <ac:chgData name="Lucas Lin 林彥呈" userId="8b9713a5-baf6-45c8-a2bd-a0ea37d0697d" providerId="ADAL" clId="{7C8DE32A-56EF-4B58-A733-BA7E201FF752}" dt="2022-08-16T01:56:53.244" v="30" actId="1076"/>
          <ac:picMkLst>
            <pc:docMk/>
            <pc:sldMk cId="1245415309" sldId="3630"/>
            <ac:picMk id="2054" creationId="{0271660A-C225-38EB-B5CD-A597BD388C11}"/>
          </ac:picMkLst>
        </pc:picChg>
        <pc:picChg chg="mod">
          <ac:chgData name="Lucas Lin 林彥呈" userId="8b9713a5-baf6-45c8-a2bd-a0ea37d0697d" providerId="ADAL" clId="{7C8DE32A-56EF-4B58-A733-BA7E201FF752}" dt="2022-08-16T01:56:53.244" v="30" actId="1076"/>
          <ac:picMkLst>
            <pc:docMk/>
            <pc:sldMk cId="1245415309" sldId="3630"/>
            <ac:picMk id="2056" creationId="{DC37A899-EEDF-4CD3-8504-6DF8F3DEE9CF}"/>
          </ac:picMkLst>
        </pc:picChg>
      </pc:sldChg>
      <pc:sldChg chg="addSp modSp mod modTransition">
        <pc:chgData name="Lucas Lin 林彥呈" userId="8b9713a5-baf6-45c8-a2bd-a0ea37d0697d" providerId="ADAL" clId="{7C8DE32A-56EF-4B58-A733-BA7E201FF752}" dt="2022-08-16T06:19:47.592" v="9546" actId="20577"/>
        <pc:sldMkLst>
          <pc:docMk/>
          <pc:sldMk cId="1932062299" sldId="3631"/>
        </pc:sldMkLst>
        <pc:spChg chg="mod">
          <ac:chgData name="Lucas Lin 林彥呈" userId="8b9713a5-baf6-45c8-a2bd-a0ea37d0697d" providerId="ADAL" clId="{7C8DE32A-56EF-4B58-A733-BA7E201FF752}" dt="2022-08-16T06:19:47.592" v="9546" actId="20577"/>
          <ac:spMkLst>
            <pc:docMk/>
            <pc:sldMk cId="1932062299" sldId="3631"/>
            <ac:spMk id="2" creationId="{6B7182AF-082F-3839-0425-872AD483BB4C}"/>
          </ac:spMkLst>
        </pc:spChg>
        <pc:spChg chg="mod">
          <ac:chgData name="Lucas Lin 林彥呈" userId="8b9713a5-baf6-45c8-a2bd-a0ea37d0697d" providerId="ADAL" clId="{7C8DE32A-56EF-4B58-A733-BA7E201FF752}" dt="2022-08-16T02:53:30.380" v="5297" actId="947"/>
          <ac:spMkLst>
            <pc:docMk/>
            <pc:sldMk cId="1932062299" sldId="3631"/>
            <ac:spMk id="3" creationId="{1BA6342F-BF6B-29A8-3519-A441590804D3}"/>
          </ac:spMkLst>
        </pc:spChg>
        <pc:spChg chg="add mod ord">
          <ac:chgData name="Lucas Lin 林彥呈" userId="8b9713a5-baf6-45c8-a2bd-a0ea37d0697d" providerId="ADAL" clId="{7C8DE32A-56EF-4B58-A733-BA7E201FF752}" dt="2022-08-16T02:53:30.337" v="5278" actId="947"/>
          <ac:spMkLst>
            <pc:docMk/>
            <pc:sldMk cId="1932062299" sldId="3631"/>
            <ac:spMk id="9" creationId="{957DA002-8728-F461-5AB6-E028EF61ED0D}"/>
          </ac:spMkLst>
        </pc:spChg>
        <pc:spChg chg="mod">
          <ac:chgData name="Lucas Lin 林彥呈" userId="8b9713a5-baf6-45c8-a2bd-a0ea37d0697d" providerId="ADAL" clId="{7C8DE32A-56EF-4B58-A733-BA7E201FF752}" dt="2022-08-16T02:53:30.380" v="5298" actId="947"/>
          <ac:spMkLst>
            <pc:docMk/>
            <pc:sldMk cId="1932062299" sldId="3631"/>
            <ac:spMk id="11" creationId="{9E29B38D-CD1A-81B6-36B4-6EC16C67ED86}"/>
          </ac:spMkLst>
        </pc:spChg>
        <pc:spChg chg="mod">
          <ac:chgData name="Lucas Lin 林彥呈" userId="8b9713a5-baf6-45c8-a2bd-a0ea37d0697d" providerId="ADAL" clId="{7C8DE32A-56EF-4B58-A733-BA7E201FF752}" dt="2022-08-16T02:53:30.378" v="5295" actId="947"/>
          <ac:spMkLst>
            <pc:docMk/>
            <pc:sldMk cId="1932062299" sldId="3631"/>
            <ac:spMk id="12" creationId="{957693EF-947C-7369-C5B0-63E542276B6F}"/>
          </ac:spMkLst>
        </pc:spChg>
        <pc:spChg chg="mod">
          <ac:chgData name="Lucas Lin 林彥呈" userId="8b9713a5-baf6-45c8-a2bd-a0ea37d0697d" providerId="ADAL" clId="{7C8DE32A-56EF-4B58-A733-BA7E201FF752}" dt="2022-08-16T02:53:30.379" v="5296" actId="947"/>
          <ac:spMkLst>
            <pc:docMk/>
            <pc:sldMk cId="1932062299" sldId="3631"/>
            <ac:spMk id="13" creationId="{64216869-64A4-B273-FA2C-827509F7933D}"/>
          </ac:spMkLst>
        </pc:spChg>
        <pc:picChg chg="mod">
          <ac:chgData name="Lucas Lin 林彥呈" userId="8b9713a5-baf6-45c8-a2bd-a0ea37d0697d" providerId="ADAL" clId="{7C8DE32A-56EF-4B58-A733-BA7E201FF752}" dt="2022-08-16T02:06:01.780" v="4340" actId="1076"/>
          <ac:picMkLst>
            <pc:docMk/>
            <pc:sldMk cId="1932062299" sldId="3631"/>
            <ac:picMk id="8" creationId="{572B1E62-1946-4CDD-A060-8BA70058BA21}"/>
          </ac:picMkLst>
        </pc:picChg>
      </pc:sldChg>
      <pc:sldChg chg="modSp mod modTransition">
        <pc:chgData name="Lucas Lin 林彥呈" userId="8b9713a5-baf6-45c8-a2bd-a0ea37d0697d" providerId="ADAL" clId="{7C8DE32A-56EF-4B58-A733-BA7E201FF752}" dt="2022-08-24T01:43:45.297" v="9568" actId="1076"/>
        <pc:sldMkLst>
          <pc:docMk/>
          <pc:sldMk cId="1971990960" sldId="3632"/>
        </pc:sldMkLst>
        <pc:spChg chg="mod">
          <ac:chgData name="Lucas Lin 林彥呈" userId="8b9713a5-baf6-45c8-a2bd-a0ea37d0697d" providerId="ADAL" clId="{7C8DE32A-56EF-4B58-A733-BA7E201FF752}" dt="2022-08-16T03:04:32.057" v="9130" actId="1076"/>
          <ac:spMkLst>
            <pc:docMk/>
            <pc:sldMk cId="1971990960" sldId="3632"/>
            <ac:spMk id="2" creationId="{F43D5C9B-1EA6-0410-2C09-48BAACE9BA8F}"/>
          </ac:spMkLst>
        </pc:spChg>
        <pc:spChg chg="mod">
          <ac:chgData name="Lucas Lin 林彥呈" userId="8b9713a5-baf6-45c8-a2bd-a0ea37d0697d" providerId="ADAL" clId="{7C8DE32A-56EF-4B58-A733-BA7E201FF752}" dt="2022-08-16T02:53:33.690" v="6626" actId="947"/>
          <ac:spMkLst>
            <pc:docMk/>
            <pc:sldMk cId="1971990960" sldId="3632"/>
            <ac:spMk id="6" creationId="{5ED18366-7987-8C31-0406-198A0DD5DD56}"/>
          </ac:spMkLst>
        </pc:spChg>
        <pc:spChg chg="mod">
          <ac:chgData name="Lucas Lin 林彥呈" userId="8b9713a5-baf6-45c8-a2bd-a0ea37d0697d" providerId="ADAL" clId="{7C8DE32A-56EF-4B58-A733-BA7E201FF752}" dt="2022-08-16T02:53:33.633" v="6602" actId="947"/>
          <ac:spMkLst>
            <pc:docMk/>
            <pc:sldMk cId="1971990960" sldId="3632"/>
            <ac:spMk id="10" creationId="{00000000-0000-0000-0000-000000000000}"/>
          </ac:spMkLst>
        </pc:spChg>
        <pc:spChg chg="mod">
          <ac:chgData name="Lucas Lin 林彥呈" userId="8b9713a5-baf6-45c8-a2bd-a0ea37d0697d" providerId="ADAL" clId="{7C8DE32A-56EF-4B58-A733-BA7E201FF752}" dt="2022-08-16T02:53:33.686" v="6622" actId="947"/>
          <ac:spMkLst>
            <pc:docMk/>
            <pc:sldMk cId="1971990960" sldId="3632"/>
            <ac:spMk id="18" creationId="{00000000-0000-0000-0000-000000000000}"/>
          </ac:spMkLst>
        </pc:spChg>
        <pc:spChg chg="mod">
          <ac:chgData name="Lucas Lin 林彥呈" userId="8b9713a5-baf6-45c8-a2bd-a0ea37d0697d" providerId="ADAL" clId="{7C8DE32A-56EF-4B58-A733-BA7E201FF752}" dt="2022-08-16T06:26:15.401" v="9552" actId="14100"/>
          <ac:spMkLst>
            <pc:docMk/>
            <pc:sldMk cId="1971990960" sldId="3632"/>
            <ac:spMk id="20" creationId="{A26A54F7-D9A1-E665-4F31-407E0F66AEF4}"/>
          </ac:spMkLst>
        </pc:spChg>
        <pc:spChg chg="mod">
          <ac:chgData name="Lucas Lin 林彥呈" userId="8b9713a5-baf6-45c8-a2bd-a0ea37d0697d" providerId="ADAL" clId="{7C8DE32A-56EF-4B58-A733-BA7E201FF752}" dt="2022-08-24T01:43:45.297" v="9568" actId="1076"/>
          <ac:spMkLst>
            <pc:docMk/>
            <pc:sldMk cId="1971990960" sldId="3632"/>
            <ac:spMk id="21" creationId="{B3B745E8-83F1-EFA7-0F82-10F24CD644B6}"/>
          </ac:spMkLst>
        </pc:spChg>
        <pc:spChg chg="mod">
          <ac:chgData name="Lucas Lin 林彥呈" userId="8b9713a5-baf6-45c8-a2bd-a0ea37d0697d" providerId="ADAL" clId="{7C8DE32A-56EF-4B58-A733-BA7E201FF752}" dt="2022-08-24T01:43:45.297" v="9568" actId="1076"/>
          <ac:spMkLst>
            <pc:docMk/>
            <pc:sldMk cId="1971990960" sldId="3632"/>
            <ac:spMk id="23" creationId="{132BC7E1-BDC8-C7BC-A54A-40D2A6567DFD}"/>
          </ac:spMkLst>
        </pc:spChg>
        <pc:picChg chg="mod">
          <ac:chgData name="Lucas Lin 林彥呈" userId="8b9713a5-baf6-45c8-a2bd-a0ea37d0697d" providerId="ADAL" clId="{7C8DE32A-56EF-4B58-A733-BA7E201FF752}" dt="2022-08-16T03:05:05.636" v="9135" actId="1076"/>
          <ac:picMkLst>
            <pc:docMk/>
            <pc:sldMk cId="1971990960" sldId="3632"/>
            <ac:picMk id="19" creationId="{00000000-0000-0000-0000-000000000000}"/>
          </ac:picMkLst>
        </pc:picChg>
        <pc:picChg chg="mod">
          <ac:chgData name="Lucas Lin 林彥呈" userId="8b9713a5-baf6-45c8-a2bd-a0ea37d0697d" providerId="ADAL" clId="{7C8DE32A-56EF-4B58-A733-BA7E201FF752}" dt="2022-08-24T01:43:45.297" v="9568" actId="1076"/>
          <ac:picMkLst>
            <pc:docMk/>
            <pc:sldMk cId="1971990960" sldId="3632"/>
            <ac:picMk id="22" creationId="{A0773125-F2C9-616B-22FF-CD61DB000F6A}"/>
          </ac:picMkLst>
        </pc:picChg>
      </pc:sldChg>
      <pc:sldChg chg="modSp mod modTransition">
        <pc:chgData name="Lucas Lin 林彥呈" userId="8b9713a5-baf6-45c8-a2bd-a0ea37d0697d" providerId="ADAL" clId="{7C8DE32A-56EF-4B58-A733-BA7E201FF752}" dt="2022-08-16T06:26:30.455" v="9554" actId="1076"/>
        <pc:sldMkLst>
          <pc:docMk/>
          <pc:sldMk cId="2207060803" sldId="3633"/>
        </pc:sldMkLst>
        <pc:spChg chg="mod">
          <ac:chgData name="Lucas Lin 林彥呈" userId="8b9713a5-baf6-45c8-a2bd-a0ea37d0697d" providerId="ADAL" clId="{7C8DE32A-56EF-4B58-A733-BA7E201FF752}" dt="2022-08-16T03:08:15.058" v="9189" actId="1076"/>
          <ac:spMkLst>
            <pc:docMk/>
            <pc:sldMk cId="2207060803" sldId="3633"/>
            <ac:spMk id="8" creationId="{8CD4B0B3-8B4C-419A-B8BC-93C5949DC475}"/>
          </ac:spMkLst>
        </pc:spChg>
        <pc:spChg chg="mod">
          <ac:chgData name="Lucas Lin 林彥呈" userId="8b9713a5-baf6-45c8-a2bd-a0ea37d0697d" providerId="ADAL" clId="{7C8DE32A-56EF-4B58-A733-BA7E201FF752}" dt="2022-08-16T02:53:33.898" v="6730" actId="947"/>
          <ac:spMkLst>
            <pc:docMk/>
            <pc:sldMk cId="2207060803" sldId="3633"/>
            <ac:spMk id="9" creationId="{00000000-0000-0000-0000-000000000000}"/>
          </ac:spMkLst>
        </pc:spChg>
        <pc:spChg chg="mod">
          <ac:chgData name="Lucas Lin 林彥呈" userId="8b9713a5-baf6-45c8-a2bd-a0ea37d0697d" providerId="ADAL" clId="{7C8DE32A-56EF-4B58-A733-BA7E201FF752}" dt="2022-08-16T06:26:30.455" v="9554" actId="1076"/>
          <ac:spMkLst>
            <pc:docMk/>
            <pc:sldMk cId="2207060803" sldId="3633"/>
            <ac:spMk id="12" creationId="{014916FB-7DBB-9ED7-1942-80FB77B7E812}"/>
          </ac:spMkLst>
        </pc:spChg>
        <pc:graphicFrameChg chg="mod modGraphic">
          <ac:chgData name="Lucas Lin 林彥呈" userId="8b9713a5-baf6-45c8-a2bd-a0ea37d0697d" providerId="ADAL" clId="{7C8DE32A-56EF-4B58-A733-BA7E201FF752}" dt="2022-08-16T03:09:59.980" v="9203" actId="207"/>
          <ac:graphicFrameMkLst>
            <pc:docMk/>
            <pc:sldMk cId="2207060803" sldId="3633"/>
            <ac:graphicFrameMk id="13" creationId="{D0D26F6C-57C9-F458-0B9F-5E511C29FC5F}"/>
          </ac:graphicFrameMkLst>
        </pc:graphicFrameChg>
        <pc:picChg chg="mod">
          <ac:chgData name="Lucas Lin 林彥呈" userId="8b9713a5-baf6-45c8-a2bd-a0ea37d0697d" providerId="ADAL" clId="{7C8DE32A-56EF-4B58-A733-BA7E201FF752}" dt="2022-08-16T03:08:48.272" v="9199" actId="1076"/>
          <ac:picMkLst>
            <pc:docMk/>
            <pc:sldMk cId="2207060803" sldId="3633"/>
            <ac:picMk id="11" creationId="{786855B5-B9A9-32F7-8B9C-831FF4BE8D2A}"/>
          </ac:picMkLst>
        </pc:picChg>
      </pc:sldChg>
      <pc:sldChg chg="modSp mod modTransition">
        <pc:chgData name="Lucas Lin 林彥呈" userId="8b9713a5-baf6-45c8-a2bd-a0ea37d0697d" providerId="ADAL" clId="{7C8DE32A-56EF-4B58-A733-BA7E201FF752}" dt="2022-08-16T05:34:26.277" v="9486"/>
        <pc:sldMkLst>
          <pc:docMk/>
          <pc:sldMk cId="393568989" sldId="3634"/>
        </pc:sldMkLst>
        <pc:spChg chg="mod">
          <ac:chgData name="Lucas Lin 林彥呈" userId="8b9713a5-baf6-45c8-a2bd-a0ea37d0697d" providerId="ADAL" clId="{7C8DE32A-56EF-4B58-A733-BA7E201FF752}" dt="2022-08-16T03:11:27.932" v="9211" actId="14100"/>
          <ac:spMkLst>
            <pc:docMk/>
            <pc:sldMk cId="393568989" sldId="3634"/>
            <ac:spMk id="36" creationId="{3D014A53-D7F4-4EA4-8F6A-760D47949697}"/>
          </ac:spMkLst>
        </pc:spChg>
        <pc:spChg chg="mod">
          <ac:chgData name="Lucas Lin 林彥呈" userId="8b9713a5-baf6-45c8-a2bd-a0ea37d0697d" providerId="ADAL" clId="{7C8DE32A-56EF-4B58-A733-BA7E201FF752}" dt="2022-08-16T03:11:30.284" v="9212" actId="14100"/>
          <ac:spMkLst>
            <pc:docMk/>
            <pc:sldMk cId="393568989" sldId="3634"/>
            <ac:spMk id="37" creationId="{48933AE7-E537-4F75-9C6B-28FD113F34F5}"/>
          </ac:spMkLst>
        </pc:spChg>
        <pc:spChg chg="mod">
          <ac:chgData name="Lucas Lin 林彥呈" userId="8b9713a5-baf6-45c8-a2bd-a0ea37d0697d" providerId="ADAL" clId="{7C8DE32A-56EF-4B58-A733-BA7E201FF752}" dt="2022-08-16T03:11:25.901" v="9210" actId="14100"/>
          <ac:spMkLst>
            <pc:docMk/>
            <pc:sldMk cId="393568989" sldId="3634"/>
            <ac:spMk id="38" creationId="{AFBD5C64-72FB-4098-8075-4EC76B58BAE6}"/>
          </ac:spMkLst>
        </pc:spChg>
        <pc:spChg chg="mod">
          <ac:chgData name="Lucas Lin 林彥呈" userId="8b9713a5-baf6-45c8-a2bd-a0ea37d0697d" providerId="ADAL" clId="{7C8DE32A-56EF-4B58-A733-BA7E201FF752}" dt="2022-08-16T03:10:47.009" v="9207" actId="207"/>
          <ac:spMkLst>
            <pc:docMk/>
            <pc:sldMk cId="393568989" sldId="3634"/>
            <ac:spMk id="39" creationId="{45CA3BF5-C221-452B-9ECE-4B4BD9B1FB03}"/>
          </ac:spMkLst>
        </pc:spChg>
        <pc:spChg chg="mod">
          <ac:chgData name="Lucas Lin 林彥呈" userId="8b9713a5-baf6-45c8-a2bd-a0ea37d0697d" providerId="ADAL" clId="{7C8DE32A-56EF-4B58-A733-BA7E201FF752}" dt="2022-08-16T03:10:47.009" v="9207" actId="207"/>
          <ac:spMkLst>
            <pc:docMk/>
            <pc:sldMk cId="393568989" sldId="3634"/>
            <ac:spMk id="40" creationId="{3532D6AA-D9A0-4030-A6E9-4A7B6820251D}"/>
          </ac:spMkLst>
        </pc:spChg>
        <pc:spChg chg="mod">
          <ac:chgData name="Lucas Lin 林彥呈" userId="8b9713a5-baf6-45c8-a2bd-a0ea37d0697d" providerId="ADAL" clId="{7C8DE32A-56EF-4B58-A733-BA7E201FF752}" dt="2022-08-16T03:10:47.009" v="9207" actId="207"/>
          <ac:spMkLst>
            <pc:docMk/>
            <pc:sldMk cId="393568989" sldId="3634"/>
            <ac:spMk id="42" creationId="{041B400F-68C5-4B87-B9EC-AEBE4FF8C4E9}"/>
          </ac:spMkLst>
        </pc:spChg>
        <pc:spChg chg="mod">
          <ac:chgData name="Lucas Lin 林彥呈" userId="8b9713a5-baf6-45c8-a2bd-a0ea37d0697d" providerId="ADAL" clId="{7C8DE32A-56EF-4B58-A733-BA7E201FF752}" dt="2022-08-16T03:10:19.461" v="9205" actId="1076"/>
          <ac:spMkLst>
            <pc:docMk/>
            <pc:sldMk cId="393568989" sldId="3634"/>
            <ac:spMk id="59" creationId="{A6612E1B-1147-7739-6795-A0678AC50A44}"/>
          </ac:spMkLst>
        </pc:spChg>
        <pc:spChg chg="mod">
          <ac:chgData name="Lucas Lin 林彥呈" userId="8b9713a5-baf6-45c8-a2bd-a0ea37d0697d" providerId="ADAL" clId="{7C8DE32A-56EF-4B58-A733-BA7E201FF752}" dt="2022-08-16T03:10:23.058" v="9206" actId="1076"/>
          <ac:spMkLst>
            <pc:docMk/>
            <pc:sldMk cId="393568989" sldId="3634"/>
            <ac:spMk id="60" creationId="{BED7BC19-CD57-E019-1596-8FB0153E3F38}"/>
          </ac:spMkLst>
        </pc:spChg>
        <pc:spChg chg="mod">
          <ac:chgData name="Lucas Lin 林彥呈" userId="8b9713a5-baf6-45c8-a2bd-a0ea37d0697d" providerId="ADAL" clId="{7C8DE32A-56EF-4B58-A733-BA7E201FF752}" dt="2022-08-16T03:10:23.058" v="9206" actId="1076"/>
          <ac:spMkLst>
            <pc:docMk/>
            <pc:sldMk cId="393568989" sldId="3634"/>
            <ac:spMk id="61" creationId="{C46766C6-4688-61B9-0D72-8A8702C665D9}"/>
          </ac:spMkLst>
        </pc:spChg>
        <pc:spChg chg="mod">
          <ac:chgData name="Lucas Lin 林彥呈" userId="8b9713a5-baf6-45c8-a2bd-a0ea37d0697d" providerId="ADAL" clId="{7C8DE32A-56EF-4B58-A733-BA7E201FF752}" dt="2022-08-16T03:10:50.425" v="9208" actId="207"/>
          <ac:spMkLst>
            <pc:docMk/>
            <pc:sldMk cId="393568989" sldId="3634"/>
            <ac:spMk id="62" creationId="{0E9EE70C-D294-C81F-AA1E-A1AEB21A98CA}"/>
          </ac:spMkLst>
        </pc:spChg>
        <pc:spChg chg="mod">
          <ac:chgData name="Lucas Lin 林彥呈" userId="8b9713a5-baf6-45c8-a2bd-a0ea37d0697d" providerId="ADAL" clId="{7C8DE32A-56EF-4B58-A733-BA7E201FF752}" dt="2022-08-16T03:10:50.425" v="9208" actId="207"/>
          <ac:spMkLst>
            <pc:docMk/>
            <pc:sldMk cId="393568989" sldId="3634"/>
            <ac:spMk id="63" creationId="{176EBF3E-3A61-E679-3D00-69DDBCC2B865}"/>
          </ac:spMkLst>
        </pc:spChg>
        <pc:spChg chg="mod">
          <ac:chgData name="Lucas Lin 林彥呈" userId="8b9713a5-baf6-45c8-a2bd-a0ea37d0697d" providerId="ADAL" clId="{7C8DE32A-56EF-4B58-A733-BA7E201FF752}" dt="2022-08-16T03:10:50.425" v="9208" actId="207"/>
          <ac:spMkLst>
            <pc:docMk/>
            <pc:sldMk cId="393568989" sldId="3634"/>
            <ac:spMk id="64" creationId="{866D5599-02A0-2BAE-C89C-780D4733CF44}"/>
          </ac:spMkLst>
        </pc:spChg>
        <pc:spChg chg="mod">
          <ac:chgData name="Lucas Lin 林彥呈" userId="8b9713a5-baf6-45c8-a2bd-a0ea37d0697d" providerId="ADAL" clId="{7C8DE32A-56EF-4B58-A733-BA7E201FF752}" dt="2022-08-16T03:10:23.058" v="9206" actId="1076"/>
          <ac:spMkLst>
            <pc:docMk/>
            <pc:sldMk cId="393568989" sldId="3634"/>
            <ac:spMk id="65" creationId="{54CB7AD9-9A1D-9ACF-BB55-C4A1AC9C653A}"/>
          </ac:spMkLst>
        </pc:spChg>
        <pc:picChg chg="mod">
          <ac:chgData name="Lucas Lin 林彥呈" userId="8b9713a5-baf6-45c8-a2bd-a0ea37d0697d" providerId="ADAL" clId="{7C8DE32A-56EF-4B58-A733-BA7E201FF752}" dt="2022-08-16T03:10:23.058" v="9206" actId="1076"/>
          <ac:picMkLst>
            <pc:docMk/>
            <pc:sldMk cId="393568989" sldId="3634"/>
            <ac:picMk id="44" creationId="{64DF9B46-3135-485D-95B2-E6DA2C1E9AD4}"/>
          </ac:picMkLst>
        </pc:picChg>
        <pc:picChg chg="mod">
          <ac:chgData name="Lucas Lin 林彥呈" userId="8b9713a5-baf6-45c8-a2bd-a0ea37d0697d" providerId="ADAL" clId="{7C8DE32A-56EF-4B58-A733-BA7E201FF752}" dt="2022-08-16T03:10:23.058" v="9206" actId="1076"/>
          <ac:picMkLst>
            <pc:docMk/>
            <pc:sldMk cId="393568989" sldId="3634"/>
            <ac:picMk id="46" creationId="{5C046A85-2375-4EC7-BA1F-03460CB7C225}"/>
          </ac:picMkLst>
        </pc:picChg>
        <pc:picChg chg="mod">
          <ac:chgData name="Lucas Lin 林彥呈" userId="8b9713a5-baf6-45c8-a2bd-a0ea37d0697d" providerId="ADAL" clId="{7C8DE32A-56EF-4B58-A733-BA7E201FF752}" dt="2022-08-16T03:10:23.058" v="9206" actId="1076"/>
          <ac:picMkLst>
            <pc:docMk/>
            <pc:sldMk cId="393568989" sldId="3634"/>
            <ac:picMk id="47" creationId="{327EAF71-3F41-4283-9BB7-3D7978072B81}"/>
          </ac:picMkLst>
        </pc:picChg>
        <pc:picChg chg="mod">
          <ac:chgData name="Lucas Lin 林彥呈" userId="8b9713a5-baf6-45c8-a2bd-a0ea37d0697d" providerId="ADAL" clId="{7C8DE32A-56EF-4B58-A733-BA7E201FF752}" dt="2022-08-16T03:10:23.058" v="9206" actId="1076"/>
          <ac:picMkLst>
            <pc:docMk/>
            <pc:sldMk cId="393568989" sldId="3634"/>
            <ac:picMk id="48" creationId="{48BE8F6F-8321-4375-9922-E8E2CE2DC084}"/>
          </ac:picMkLst>
        </pc:picChg>
        <pc:picChg chg="mod">
          <ac:chgData name="Lucas Lin 林彥呈" userId="8b9713a5-baf6-45c8-a2bd-a0ea37d0697d" providerId="ADAL" clId="{7C8DE32A-56EF-4B58-A733-BA7E201FF752}" dt="2022-08-16T03:10:23.058" v="9206" actId="1076"/>
          <ac:picMkLst>
            <pc:docMk/>
            <pc:sldMk cId="393568989" sldId="3634"/>
            <ac:picMk id="50" creationId="{D6AB12AE-7193-4E47-9B3A-165B53AAD588}"/>
          </ac:picMkLst>
        </pc:picChg>
        <pc:picChg chg="mod">
          <ac:chgData name="Lucas Lin 林彥呈" userId="8b9713a5-baf6-45c8-a2bd-a0ea37d0697d" providerId="ADAL" clId="{7C8DE32A-56EF-4B58-A733-BA7E201FF752}" dt="2022-08-16T03:10:23.058" v="9206" actId="1076"/>
          <ac:picMkLst>
            <pc:docMk/>
            <pc:sldMk cId="393568989" sldId="3634"/>
            <ac:picMk id="52" creationId="{D15250F5-1D5F-43DE-8801-856E0B92DD8F}"/>
          </ac:picMkLst>
        </pc:picChg>
        <pc:picChg chg="mod">
          <ac:chgData name="Lucas Lin 林彥呈" userId="8b9713a5-baf6-45c8-a2bd-a0ea37d0697d" providerId="ADAL" clId="{7C8DE32A-56EF-4B58-A733-BA7E201FF752}" dt="2022-08-16T03:10:23.058" v="9206" actId="1076"/>
          <ac:picMkLst>
            <pc:docMk/>
            <pc:sldMk cId="393568989" sldId="3634"/>
            <ac:picMk id="54" creationId="{13A119F1-79B5-6749-A611-62BCA21861C2}"/>
          </ac:picMkLst>
        </pc:picChg>
        <pc:picChg chg="mod">
          <ac:chgData name="Lucas Lin 林彥呈" userId="8b9713a5-baf6-45c8-a2bd-a0ea37d0697d" providerId="ADAL" clId="{7C8DE32A-56EF-4B58-A733-BA7E201FF752}" dt="2022-08-16T03:10:57.887" v="9209" actId="14100"/>
          <ac:picMkLst>
            <pc:docMk/>
            <pc:sldMk cId="393568989" sldId="3634"/>
            <ac:picMk id="55" creationId="{F0084A04-F795-48D4-8296-3E2CFF1FB6FF}"/>
          </ac:picMkLst>
        </pc:picChg>
        <pc:picChg chg="mod">
          <ac:chgData name="Lucas Lin 林彥呈" userId="8b9713a5-baf6-45c8-a2bd-a0ea37d0697d" providerId="ADAL" clId="{7C8DE32A-56EF-4B58-A733-BA7E201FF752}" dt="2022-08-16T03:10:23.058" v="9206" actId="1076"/>
          <ac:picMkLst>
            <pc:docMk/>
            <pc:sldMk cId="393568989" sldId="3634"/>
            <ac:picMk id="58" creationId="{327EA0EB-C067-5CA9-DA18-8431A546C37D}"/>
          </ac:picMkLst>
        </pc:picChg>
        <pc:cxnChg chg="mod">
          <ac:chgData name="Lucas Lin 林彥呈" userId="8b9713a5-baf6-45c8-a2bd-a0ea37d0697d" providerId="ADAL" clId="{7C8DE32A-56EF-4B58-A733-BA7E201FF752}" dt="2022-08-16T03:10:23.058" v="9206" actId="1076"/>
          <ac:cxnSpMkLst>
            <pc:docMk/>
            <pc:sldMk cId="393568989" sldId="3634"/>
            <ac:cxnSpMk id="32" creationId="{23AF9DE6-F9EE-4475-89F7-47EDC4D3FEF0}"/>
          </ac:cxnSpMkLst>
        </pc:cxnChg>
        <pc:cxnChg chg="mod">
          <ac:chgData name="Lucas Lin 林彥呈" userId="8b9713a5-baf6-45c8-a2bd-a0ea37d0697d" providerId="ADAL" clId="{7C8DE32A-56EF-4B58-A733-BA7E201FF752}" dt="2022-08-16T03:10:23.058" v="9206" actId="1076"/>
          <ac:cxnSpMkLst>
            <pc:docMk/>
            <pc:sldMk cId="393568989" sldId="3634"/>
            <ac:cxnSpMk id="33" creationId="{4FB73504-DC5C-43FB-917D-871764347EEA}"/>
          </ac:cxnSpMkLst>
        </pc:cxnChg>
        <pc:cxnChg chg="mod">
          <ac:chgData name="Lucas Lin 林彥呈" userId="8b9713a5-baf6-45c8-a2bd-a0ea37d0697d" providerId="ADAL" clId="{7C8DE32A-56EF-4B58-A733-BA7E201FF752}" dt="2022-08-16T03:10:23.058" v="9206" actId="1076"/>
          <ac:cxnSpMkLst>
            <pc:docMk/>
            <pc:sldMk cId="393568989" sldId="3634"/>
            <ac:cxnSpMk id="34" creationId="{AA3AC9D3-1827-459A-8182-7C146DAD9685}"/>
          </ac:cxnSpMkLst>
        </pc:cxnChg>
        <pc:cxnChg chg="mod">
          <ac:chgData name="Lucas Lin 林彥呈" userId="8b9713a5-baf6-45c8-a2bd-a0ea37d0697d" providerId="ADAL" clId="{7C8DE32A-56EF-4B58-A733-BA7E201FF752}" dt="2022-08-16T03:10:23.058" v="9206" actId="1076"/>
          <ac:cxnSpMkLst>
            <pc:docMk/>
            <pc:sldMk cId="393568989" sldId="3634"/>
            <ac:cxnSpMk id="53" creationId="{161D2E05-3F23-4F5E-A88C-FA4FF2D10EBF}"/>
          </ac:cxnSpMkLst>
        </pc:cxnChg>
      </pc:sldChg>
      <pc:sldChg chg="modSp mod modTransition">
        <pc:chgData name="Lucas Lin 林彥呈" userId="8b9713a5-baf6-45c8-a2bd-a0ea37d0697d" providerId="ADAL" clId="{7C8DE32A-56EF-4B58-A733-BA7E201FF752}" dt="2022-08-16T05:34:26.277" v="9486"/>
        <pc:sldMkLst>
          <pc:docMk/>
          <pc:sldMk cId="2817945332" sldId="3635"/>
        </pc:sldMkLst>
        <pc:spChg chg="mod">
          <ac:chgData name="Lucas Lin 林彥呈" userId="8b9713a5-baf6-45c8-a2bd-a0ea37d0697d" providerId="ADAL" clId="{7C8DE32A-56EF-4B58-A733-BA7E201FF752}" dt="2022-08-16T03:19:37.209" v="9220" actId="1076"/>
          <ac:spMkLst>
            <pc:docMk/>
            <pc:sldMk cId="2817945332" sldId="3635"/>
            <ac:spMk id="158" creationId="{A3ABB146-378A-4E0D-A053-F59E77AE43D4}"/>
          </ac:spMkLst>
        </pc:spChg>
        <pc:spChg chg="mod">
          <ac:chgData name="Lucas Lin 林彥呈" userId="8b9713a5-baf6-45c8-a2bd-a0ea37d0697d" providerId="ADAL" clId="{7C8DE32A-56EF-4B58-A733-BA7E201FF752}" dt="2022-08-16T03:19:37.209" v="9220" actId="1076"/>
          <ac:spMkLst>
            <pc:docMk/>
            <pc:sldMk cId="2817945332" sldId="3635"/>
            <ac:spMk id="161" creationId="{07094414-DE19-4177-94AD-5191EFA9EA8F}"/>
          </ac:spMkLst>
        </pc:spChg>
        <pc:spChg chg="mod">
          <ac:chgData name="Lucas Lin 林彥呈" userId="8b9713a5-baf6-45c8-a2bd-a0ea37d0697d" providerId="ADAL" clId="{7C8DE32A-56EF-4B58-A733-BA7E201FF752}" dt="2022-08-16T03:19:37.209" v="9220" actId="1076"/>
          <ac:spMkLst>
            <pc:docMk/>
            <pc:sldMk cId="2817945332" sldId="3635"/>
            <ac:spMk id="175" creationId="{26331DD1-18DD-4546-A651-D303F95E84C0}"/>
          </ac:spMkLst>
        </pc:spChg>
        <pc:spChg chg="mod">
          <ac:chgData name="Lucas Lin 林彥呈" userId="8b9713a5-baf6-45c8-a2bd-a0ea37d0697d" providerId="ADAL" clId="{7C8DE32A-56EF-4B58-A733-BA7E201FF752}" dt="2022-08-16T03:20:08.846" v="9229" actId="14100"/>
          <ac:spMkLst>
            <pc:docMk/>
            <pc:sldMk cId="2817945332" sldId="3635"/>
            <ac:spMk id="176" creationId="{2B2F6E34-101B-464C-93D9-1B4303404AD5}"/>
          </ac:spMkLst>
        </pc:spChg>
        <pc:spChg chg="mod">
          <ac:chgData name="Lucas Lin 林彥呈" userId="8b9713a5-baf6-45c8-a2bd-a0ea37d0697d" providerId="ADAL" clId="{7C8DE32A-56EF-4B58-A733-BA7E201FF752}" dt="2022-08-16T03:20:14.004" v="9231" actId="14100"/>
          <ac:spMkLst>
            <pc:docMk/>
            <pc:sldMk cId="2817945332" sldId="3635"/>
            <ac:spMk id="179" creationId="{ACF01A1B-2FF5-4B1A-BA14-DBA8C70E4AFE}"/>
          </ac:spMkLst>
        </pc:spChg>
        <pc:spChg chg="mod">
          <ac:chgData name="Lucas Lin 林彥呈" userId="8b9713a5-baf6-45c8-a2bd-a0ea37d0697d" providerId="ADAL" clId="{7C8DE32A-56EF-4B58-A733-BA7E201FF752}" dt="2022-08-16T03:20:11.762" v="9230" actId="14100"/>
          <ac:spMkLst>
            <pc:docMk/>
            <pc:sldMk cId="2817945332" sldId="3635"/>
            <ac:spMk id="180" creationId="{51A3BED6-8A67-41A5-9BA1-8BF0EF1E2D40}"/>
          </ac:spMkLst>
        </pc:spChg>
        <pc:spChg chg="mod">
          <ac:chgData name="Lucas Lin 林彥呈" userId="8b9713a5-baf6-45c8-a2bd-a0ea37d0697d" providerId="ADAL" clId="{7C8DE32A-56EF-4B58-A733-BA7E201FF752}" dt="2022-08-16T03:19:47.594" v="9224" actId="1076"/>
          <ac:spMkLst>
            <pc:docMk/>
            <pc:sldMk cId="2817945332" sldId="3635"/>
            <ac:spMk id="184" creationId="{B0CCADA3-8145-4B5F-878C-519BCBED6514}"/>
          </ac:spMkLst>
        </pc:spChg>
        <pc:spChg chg="mod">
          <ac:chgData name="Lucas Lin 林彥呈" userId="8b9713a5-baf6-45c8-a2bd-a0ea37d0697d" providerId="ADAL" clId="{7C8DE32A-56EF-4B58-A733-BA7E201FF752}" dt="2022-08-16T03:19:37.209" v="9220" actId="1076"/>
          <ac:spMkLst>
            <pc:docMk/>
            <pc:sldMk cId="2817945332" sldId="3635"/>
            <ac:spMk id="187" creationId="{5553B719-44B2-4680-86A3-7234D376B2B6}"/>
          </ac:spMkLst>
        </pc:spChg>
        <pc:spChg chg="mod">
          <ac:chgData name="Lucas Lin 林彥呈" userId="8b9713a5-baf6-45c8-a2bd-a0ea37d0697d" providerId="ADAL" clId="{7C8DE32A-56EF-4B58-A733-BA7E201FF752}" dt="2022-08-16T03:20:01.540" v="9228" actId="404"/>
          <ac:spMkLst>
            <pc:docMk/>
            <pc:sldMk cId="2817945332" sldId="3635"/>
            <ac:spMk id="188" creationId="{6279F4BD-4A61-4343-B303-585F626FC3AE}"/>
          </ac:spMkLst>
        </pc:spChg>
        <pc:spChg chg="mod">
          <ac:chgData name="Lucas Lin 林彥呈" userId="8b9713a5-baf6-45c8-a2bd-a0ea37d0697d" providerId="ADAL" clId="{7C8DE32A-56EF-4B58-A733-BA7E201FF752}" dt="2022-08-16T03:19:37.209" v="9220" actId="1076"/>
          <ac:spMkLst>
            <pc:docMk/>
            <pc:sldMk cId="2817945332" sldId="3635"/>
            <ac:spMk id="194" creationId="{D5B8828E-3661-45A3-B97A-52FBCED72525}"/>
          </ac:spMkLst>
        </pc:spChg>
        <pc:spChg chg="mod">
          <ac:chgData name="Lucas Lin 林彥呈" userId="8b9713a5-baf6-45c8-a2bd-a0ea37d0697d" providerId="ADAL" clId="{7C8DE32A-56EF-4B58-A733-BA7E201FF752}" dt="2022-08-16T03:19:37.209" v="9220" actId="1076"/>
          <ac:spMkLst>
            <pc:docMk/>
            <pc:sldMk cId="2817945332" sldId="3635"/>
            <ac:spMk id="195" creationId="{7A541569-9CC4-4AB3-A351-112B985F17B0}"/>
          </ac:spMkLst>
        </pc:spChg>
        <pc:spChg chg="mod">
          <ac:chgData name="Lucas Lin 林彥呈" userId="8b9713a5-baf6-45c8-a2bd-a0ea37d0697d" providerId="ADAL" clId="{7C8DE32A-56EF-4B58-A733-BA7E201FF752}" dt="2022-08-16T03:19:37.209" v="9220" actId="1076"/>
          <ac:spMkLst>
            <pc:docMk/>
            <pc:sldMk cId="2817945332" sldId="3635"/>
            <ac:spMk id="199" creationId="{CAD81311-83ED-47AA-A487-3F9C95EDB157}"/>
          </ac:spMkLst>
        </pc:spChg>
        <pc:spChg chg="mod">
          <ac:chgData name="Lucas Lin 林彥呈" userId="8b9713a5-baf6-45c8-a2bd-a0ea37d0697d" providerId="ADAL" clId="{7C8DE32A-56EF-4B58-A733-BA7E201FF752}" dt="2022-08-16T03:19:37.209" v="9220" actId="1076"/>
          <ac:spMkLst>
            <pc:docMk/>
            <pc:sldMk cId="2817945332" sldId="3635"/>
            <ac:spMk id="200" creationId="{04F31CEA-C992-42B8-A611-F24141FA1D1C}"/>
          </ac:spMkLst>
        </pc:spChg>
        <pc:spChg chg="mod">
          <ac:chgData name="Lucas Lin 林彥呈" userId="8b9713a5-baf6-45c8-a2bd-a0ea37d0697d" providerId="ADAL" clId="{7C8DE32A-56EF-4B58-A733-BA7E201FF752}" dt="2022-08-16T03:19:37.209" v="9220" actId="1076"/>
          <ac:spMkLst>
            <pc:docMk/>
            <pc:sldMk cId="2817945332" sldId="3635"/>
            <ac:spMk id="201" creationId="{0B501B59-CE2B-49EA-A285-910F45082213}"/>
          </ac:spMkLst>
        </pc:spChg>
        <pc:spChg chg="mod">
          <ac:chgData name="Lucas Lin 林彥呈" userId="8b9713a5-baf6-45c8-a2bd-a0ea37d0697d" providerId="ADAL" clId="{7C8DE32A-56EF-4B58-A733-BA7E201FF752}" dt="2022-08-16T03:20:58.210" v="9232" actId="207"/>
          <ac:spMkLst>
            <pc:docMk/>
            <pc:sldMk cId="2817945332" sldId="3635"/>
            <ac:spMk id="202" creationId="{22E8BF5B-3166-47C8-AF13-5F25BFB6AA52}"/>
          </ac:spMkLst>
        </pc:spChg>
        <pc:spChg chg="mod">
          <ac:chgData name="Lucas Lin 林彥呈" userId="8b9713a5-baf6-45c8-a2bd-a0ea37d0697d" providerId="ADAL" clId="{7C8DE32A-56EF-4B58-A733-BA7E201FF752}" dt="2022-08-16T03:19:37.209" v="9220" actId="1076"/>
          <ac:spMkLst>
            <pc:docMk/>
            <pc:sldMk cId="2817945332" sldId="3635"/>
            <ac:spMk id="205" creationId="{902582E7-677C-4064-A743-33A65D9BC0B8}"/>
          </ac:spMkLst>
        </pc:spChg>
        <pc:spChg chg="mod">
          <ac:chgData name="Lucas Lin 林彥呈" userId="8b9713a5-baf6-45c8-a2bd-a0ea37d0697d" providerId="ADAL" clId="{7C8DE32A-56EF-4B58-A733-BA7E201FF752}" dt="2022-08-16T03:19:37.209" v="9220" actId="1076"/>
          <ac:spMkLst>
            <pc:docMk/>
            <pc:sldMk cId="2817945332" sldId="3635"/>
            <ac:spMk id="206" creationId="{A2975AB3-671D-4D74-8390-5A6B01D1E217}"/>
          </ac:spMkLst>
        </pc:spChg>
        <pc:spChg chg="mod">
          <ac:chgData name="Lucas Lin 林彥呈" userId="8b9713a5-baf6-45c8-a2bd-a0ea37d0697d" providerId="ADAL" clId="{7C8DE32A-56EF-4B58-A733-BA7E201FF752}" dt="2022-08-16T03:19:37.209" v="9220" actId="1076"/>
          <ac:spMkLst>
            <pc:docMk/>
            <pc:sldMk cId="2817945332" sldId="3635"/>
            <ac:spMk id="208" creationId="{1FB8E6C0-803C-4B97-9A63-980AFE7E153C}"/>
          </ac:spMkLst>
        </pc:spChg>
        <pc:spChg chg="mod">
          <ac:chgData name="Lucas Lin 林彥呈" userId="8b9713a5-baf6-45c8-a2bd-a0ea37d0697d" providerId="ADAL" clId="{7C8DE32A-56EF-4B58-A733-BA7E201FF752}" dt="2022-08-16T03:19:37.209" v="9220" actId="1076"/>
          <ac:spMkLst>
            <pc:docMk/>
            <pc:sldMk cId="2817945332" sldId="3635"/>
            <ac:spMk id="209" creationId="{46DAF8C1-B2C7-4BDB-A60B-DFFADD79A17E}"/>
          </ac:spMkLst>
        </pc:spChg>
        <pc:spChg chg="mod">
          <ac:chgData name="Lucas Lin 林彥呈" userId="8b9713a5-baf6-45c8-a2bd-a0ea37d0697d" providerId="ADAL" clId="{7C8DE32A-56EF-4B58-A733-BA7E201FF752}" dt="2022-08-16T03:19:37.209" v="9220" actId="1076"/>
          <ac:spMkLst>
            <pc:docMk/>
            <pc:sldMk cId="2817945332" sldId="3635"/>
            <ac:spMk id="212" creationId="{9C49BB45-F74D-4E59-B6BC-8A5893E2D477}"/>
          </ac:spMkLst>
        </pc:spChg>
        <pc:spChg chg="mod">
          <ac:chgData name="Lucas Lin 林彥呈" userId="8b9713a5-baf6-45c8-a2bd-a0ea37d0697d" providerId="ADAL" clId="{7C8DE32A-56EF-4B58-A733-BA7E201FF752}" dt="2022-08-16T03:19:37.209" v="9220" actId="1076"/>
          <ac:spMkLst>
            <pc:docMk/>
            <pc:sldMk cId="2817945332" sldId="3635"/>
            <ac:spMk id="213" creationId="{ED6220CC-4430-4ADC-85DB-9973D2DA1281}"/>
          </ac:spMkLst>
        </pc:spChg>
        <pc:spChg chg="mod">
          <ac:chgData name="Lucas Lin 林彥呈" userId="8b9713a5-baf6-45c8-a2bd-a0ea37d0697d" providerId="ADAL" clId="{7C8DE32A-56EF-4B58-A733-BA7E201FF752}" dt="2022-08-16T03:19:37.209" v="9220" actId="1076"/>
          <ac:spMkLst>
            <pc:docMk/>
            <pc:sldMk cId="2817945332" sldId="3635"/>
            <ac:spMk id="214" creationId="{288B34C5-885B-4D52-84DE-E0AD7EE9F71A}"/>
          </ac:spMkLst>
        </pc:spChg>
        <pc:spChg chg="mod">
          <ac:chgData name="Lucas Lin 林彥呈" userId="8b9713a5-baf6-45c8-a2bd-a0ea37d0697d" providerId="ADAL" clId="{7C8DE32A-56EF-4B58-A733-BA7E201FF752}" dt="2022-08-16T03:19:37.209" v="9220" actId="1076"/>
          <ac:spMkLst>
            <pc:docMk/>
            <pc:sldMk cId="2817945332" sldId="3635"/>
            <ac:spMk id="216" creationId="{D63AD719-8ADE-48AC-8A89-753562A54EB5}"/>
          </ac:spMkLst>
        </pc:spChg>
        <pc:spChg chg="mod">
          <ac:chgData name="Lucas Lin 林彥呈" userId="8b9713a5-baf6-45c8-a2bd-a0ea37d0697d" providerId="ADAL" clId="{7C8DE32A-56EF-4B58-A733-BA7E201FF752}" dt="2022-08-16T03:19:37.209" v="9220" actId="1076"/>
          <ac:spMkLst>
            <pc:docMk/>
            <pc:sldMk cId="2817945332" sldId="3635"/>
            <ac:spMk id="217" creationId="{98724CBA-B085-4EBA-9517-67848B7B1E75}"/>
          </ac:spMkLst>
        </pc:spChg>
        <pc:spChg chg="mod">
          <ac:chgData name="Lucas Lin 林彥呈" userId="8b9713a5-baf6-45c8-a2bd-a0ea37d0697d" providerId="ADAL" clId="{7C8DE32A-56EF-4B58-A733-BA7E201FF752}" dt="2022-08-16T03:19:37.209" v="9220" actId="1076"/>
          <ac:spMkLst>
            <pc:docMk/>
            <pc:sldMk cId="2817945332" sldId="3635"/>
            <ac:spMk id="218" creationId="{C2F1F38D-1A35-4303-BD2F-BBA8364BD366}"/>
          </ac:spMkLst>
        </pc:spChg>
        <pc:spChg chg="mod">
          <ac:chgData name="Lucas Lin 林彥呈" userId="8b9713a5-baf6-45c8-a2bd-a0ea37d0697d" providerId="ADAL" clId="{7C8DE32A-56EF-4B58-A733-BA7E201FF752}" dt="2022-08-16T03:19:37.209" v="9220" actId="1076"/>
          <ac:spMkLst>
            <pc:docMk/>
            <pc:sldMk cId="2817945332" sldId="3635"/>
            <ac:spMk id="219" creationId="{74ED14CB-A1C6-49BD-92BB-FD780AED0B52}"/>
          </ac:spMkLst>
        </pc:spChg>
        <pc:spChg chg="mod">
          <ac:chgData name="Lucas Lin 林彥呈" userId="8b9713a5-baf6-45c8-a2bd-a0ea37d0697d" providerId="ADAL" clId="{7C8DE32A-56EF-4B58-A733-BA7E201FF752}" dt="2022-08-16T03:19:37.209" v="9220" actId="1076"/>
          <ac:spMkLst>
            <pc:docMk/>
            <pc:sldMk cId="2817945332" sldId="3635"/>
            <ac:spMk id="220" creationId="{66C036A8-25FB-4AA5-B046-35C298809FC3}"/>
          </ac:spMkLst>
        </pc:spChg>
        <pc:spChg chg="mod">
          <ac:chgData name="Lucas Lin 林彥呈" userId="8b9713a5-baf6-45c8-a2bd-a0ea37d0697d" providerId="ADAL" clId="{7C8DE32A-56EF-4B58-A733-BA7E201FF752}" dt="2022-08-16T03:19:37.209" v="9220" actId="1076"/>
          <ac:spMkLst>
            <pc:docMk/>
            <pc:sldMk cId="2817945332" sldId="3635"/>
            <ac:spMk id="221" creationId="{1BDE4CE2-97AD-4C47-BC14-F22F9FBDCEA8}"/>
          </ac:spMkLst>
        </pc:spChg>
        <pc:spChg chg="mod">
          <ac:chgData name="Lucas Lin 林彥呈" userId="8b9713a5-baf6-45c8-a2bd-a0ea37d0697d" providerId="ADAL" clId="{7C8DE32A-56EF-4B58-A733-BA7E201FF752}" dt="2022-08-16T03:19:37.209" v="9220" actId="1076"/>
          <ac:spMkLst>
            <pc:docMk/>
            <pc:sldMk cId="2817945332" sldId="3635"/>
            <ac:spMk id="222" creationId="{89AA1B4E-F865-47AF-AEC1-349FD65A36C9}"/>
          </ac:spMkLst>
        </pc:spChg>
        <pc:spChg chg="mod">
          <ac:chgData name="Lucas Lin 林彥呈" userId="8b9713a5-baf6-45c8-a2bd-a0ea37d0697d" providerId="ADAL" clId="{7C8DE32A-56EF-4B58-A733-BA7E201FF752}" dt="2022-08-16T03:19:37.209" v="9220" actId="1076"/>
          <ac:spMkLst>
            <pc:docMk/>
            <pc:sldMk cId="2817945332" sldId="3635"/>
            <ac:spMk id="224" creationId="{7EC99E53-E092-4E08-BBA2-DC5FDB67C893}"/>
          </ac:spMkLst>
        </pc:spChg>
        <pc:spChg chg="mod">
          <ac:chgData name="Lucas Lin 林彥呈" userId="8b9713a5-baf6-45c8-a2bd-a0ea37d0697d" providerId="ADAL" clId="{7C8DE32A-56EF-4B58-A733-BA7E201FF752}" dt="2022-08-16T03:19:37.209" v="9220" actId="1076"/>
          <ac:spMkLst>
            <pc:docMk/>
            <pc:sldMk cId="2817945332" sldId="3635"/>
            <ac:spMk id="225" creationId="{83FE204B-EB18-4F27-A7F4-69D94CE00A4F}"/>
          </ac:spMkLst>
        </pc:spChg>
        <pc:spChg chg="mod">
          <ac:chgData name="Lucas Lin 林彥呈" userId="8b9713a5-baf6-45c8-a2bd-a0ea37d0697d" providerId="ADAL" clId="{7C8DE32A-56EF-4B58-A733-BA7E201FF752}" dt="2022-08-16T03:19:37.209" v="9220" actId="1076"/>
          <ac:spMkLst>
            <pc:docMk/>
            <pc:sldMk cId="2817945332" sldId="3635"/>
            <ac:spMk id="226" creationId="{A02E207A-518D-4441-A0C4-F96B73D4939B}"/>
          </ac:spMkLst>
        </pc:spChg>
        <pc:spChg chg="mod">
          <ac:chgData name="Lucas Lin 林彥呈" userId="8b9713a5-baf6-45c8-a2bd-a0ea37d0697d" providerId="ADAL" clId="{7C8DE32A-56EF-4B58-A733-BA7E201FF752}" dt="2022-08-16T03:19:37.209" v="9220" actId="1076"/>
          <ac:spMkLst>
            <pc:docMk/>
            <pc:sldMk cId="2817945332" sldId="3635"/>
            <ac:spMk id="227" creationId="{577AC6E7-E9C1-492E-B7C4-9CE79EB05484}"/>
          </ac:spMkLst>
        </pc:spChg>
        <pc:spChg chg="mod">
          <ac:chgData name="Lucas Lin 林彥呈" userId="8b9713a5-baf6-45c8-a2bd-a0ea37d0697d" providerId="ADAL" clId="{7C8DE32A-56EF-4B58-A733-BA7E201FF752}" dt="2022-08-16T03:19:37.209" v="9220" actId="1076"/>
          <ac:spMkLst>
            <pc:docMk/>
            <pc:sldMk cId="2817945332" sldId="3635"/>
            <ac:spMk id="228" creationId="{A928931C-E0FF-481A-8A8E-110745E44679}"/>
          </ac:spMkLst>
        </pc:spChg>
        <pc:spChg chg="mod">
          <ac:chgData name="Lucas Lin 林彥呈" userId="8b9713a5-baf6-45c8-a2bd-a0ea37d0697d" providerId="ADAL" clId="{7C8DE32A-56EF-4B58-A733-BA7E201FF752}" dt="2022-08-16T03:19:37.209" v="9220" actId="1076"/>
          <ac:spMkLst>
            <pc:docMk/>
            <pc:sldMk cId="2817945332" sldId="3635"/>
            <ac:spMk id="229" creationId="{442B8C23-1096-4D54-93D5-5DBAE9ECFD45}"/>
          </ac:spMkLst>
        </pc:spChg>
        <pc:spChg chg="mod">
          <ac:chgData name="Lucas Lin 林彥呈" userId="8b9713a5-baf6-45c8-a2bd-a0ea37d0697d" providerId="ADAL" clId="{7C8DE32A-56EF-4B58-A733-BA7E201FF752}" dt="2022-08-16T03:19:37.209" v="9220" actId="1076"/>
          <ac:spMkLst>
            <pc:docMk/>
            <pc:sldMk cId="2817945332" sldId="3635"/>
            <ac:spMk id="230" creationId="{8829E31A-DB1A-455A-AAB8-150A50F1AC30}"/>
          </ac:spMkLst>
        </pc:spChg>
        <pc:spChg chg="mod">
          <ac:chgData name="Lucas Lin 林彥呈" userId="8b9713a5-baf6-45c8-a2bd-a0ea37d0697d" providerId="ADAL" clId="{7C8DE32A-56EF-4B58-A733-BA7E201FF752}" dt="2022-08-16T03:19:37.209" v="9220" actId="1076"/>
          <ac:spMkLst>
            <pc:docMk/>
            <pc:sldMk cId="2817945332" sldId="3635"/>
            <ac:spMk id="231" creationId="{1902DD71-A616-4207-8B32-E854C48EDE45}"/>
          </ac:spMkLst>
        </pc:spChg>
        <pc:spChg chg="mod">
          <ac:chgData name="Lucas Lin 林彥呈" userId="8b9713a5-baf6-45c8-a2bd-a0ea37d0697d" providerId="ADAL" clId="{7C8DE32A-56EF-4B58-A733-BA7E201FF752}" dt="2022-08-16T03:19:37.209" v="9220" actId="1076"/>
          <ac:spMkLst>
            <pc:docMk/>
            <pc:sldMk cId="2817945332" sldId="3635"/>
            <ac:spMk id="236" creationId="{D44DBDA9-4A6E-44A4-AA9C-486337791C1C}"/>
          </ac:spMkLst>
        </pc:spChg>
        <pc:spChg chg="mod">
          <ac:chgData name="Lucas Lin 林彥呈" userId="8b9713a5-baf6-45c8-a2bd-a0ea37d0697d" providerId="ADAL" clId="{7C8DE32A-56EF-4B58-A733-BA7E201FF752}" dt="2022-08-16T03:19:37.209" v="9220" actId="1076"/>
          <ac:spMkLst>
            <pc:docMk/>
            <pc:sldMk cId="2817945332" sldId="3635"/>
            <ac:spMk id="237" creationId="{A5AD4B8E-8390-4611-B7AD-BFE536244BE4}"/>
          </ac:spMkLst>
        </pc:spChg>
        <pc:spChg chg="mod">
          <ac:chgData name="Lucas Lin 林彥呈" userId="8b9713a5-baf6-45c8-a2bd-a0ea37d0697d" providerId="ADAL" clId="{7C8DE32A-56EF-4B58-A733-BA7E201FF752}" dt="2022-08-16T03:19:37.209" v="9220" actId="1076"/>
          <ac:spMkLst>
            <pc:docMk/>
            <pc:sldMk cId="2817945332" sldId="3635"/>
            <ac:spMk id="239" creationId="{DC953ADF-6F64-49F5-BF59-A77D0DB0065F}"/>
          </ac:spMkLst>
        </pc:spChg>
        <pc:spChg chg="mod">
          <ac:chgData name="Lucas Lin 林彥呈" userId="8b9713a5-baf6-45c8-a2bd-a0ea37d0697d" providerId="ADAL" clId="{7C8DE32A-56EF-4B58-A733-BA7E201FF752}" dt="2022-08-16T03:19:37.209" v="9220" actId="1076"/>
          <ac:spMkLst>
            <pc:docMk/>
            <pc:sldMk cId="2817945332" sldId="3635"/>
            <ac:spMk id="240" creationId="{CF38A666-379A-4300-89DA-A47DE44DF06A}"/>
          </ac:spMkLst>
        </pc:spChg>
        <pc:spChg chg="mod">
          <ac:chgData name="Lucas Lin 林彥呈" userId="8b9713a5-baf6-45c8-a2bd-a0ea37d0697d" providerId="ADAL" clId="{7C8DE32A-56EF-4B58-A733-BA7E201FF752}" dt="2022-08-16T03:19:37.209" v="9220" actId="1076"/>
          <ac:spMkLst>
            <pc:docMk/>
            <pc:sldMk cId="2817945332" sldId="3635"/>
            <ac:spMk id="241" creationId="{49EAE718-998D-4D46-9C8E-C66BE5C6EBD2}"/>
          </ac:spMkLst>
        </pc:spChg>
        <pc:spChg chg="mod">
          <ac:chgData name="Lucas Lin 林彥呈" userId="8b9713a5-baf6-45c8-a2bd-a0ea37d0697d" providerId="ADAL" clId="{7C8DE32A-56EF-4B58-A733-BA7E201FF752}" dt="2022-08-16T03:19:37.209" v="9220" actId="1076"/>
          <ac:spMkLst>
            <pc:docMk/>
            <pc:sldMk cId="2817945332" sldId="3635"/>
            <ac:spMk id="242" creationId="{3B8BC2A9-FC8A-4599-B4DE-D49777EDA0BD}"/>
          </ac:spMkLst>
        </pc:spChg>
        <pc:spChg chg="mod">
          <ac:chgData name="Lucas Lin 林彥呈" userId="8b9713a5-baf6-45c8-a2bd-a0ea37d0697d" providerId="ADAL" clId="{7C8DE32A-56EF-4B58-A733-BA7E201FF752}" dt="2022-08-16T03:19:37.209" v="9220" actId="1076"/>
          <ac:spMkLst>
            <pc:docMk/>
            <pc:sldMk cId="2817945332" sldId="3635"/>
            <ac:spMk id="243" creationId="{7AB52530-8F01-4451-9382-C433C5ADFD68}"/>
          </ac:spMkLst>
        </pc:spChg>
        <pc:spChg chg="mod">
          <ac:chgData name="Lucas Lin 林彥呈" userId="8b9713a5-baf6-45c8-a2bd-a0ea37d0697d" providerId="ADAL" clId="{7C8DE32A-56EF-4B58-A733-BA7E201FF752}" dt="2022-08-16T03:19:37.209" v="9220" actId="1076"/>
          <ac:spMkLst>
            <pc:docMk/>
            <pc:sldMk cId="2817945332" sldId="3635"/>
            <ac:spMk id="245" creationId="{AAC11411-3B75-4D07-8BE3-1250C2C26A2F}"/>
          </ac:spMkLst>
        </pc:spChg>
        <pc:spChg chg="mod">
          <ac:chgData name="Lucas Lin 林彥呈" userId="8b9713a5-baf6-45c8-a2bd-a0ea37d0697d" providerId="ADAL" clId="{7C8DE32A-56EF-4B58-A733-BA7E201FF752}" dt="2022-08-16T03:19:37.209" v="9220" actId="1076"/>
          <ac:spMkLst>
            <pc:docMk/>
            <pc:sldMk cId="2817945332" sldId="3635"/>
            <ac:spMk id="246" creationId="{B48BDB31-4C04-4EE7-8A1C-BE1B57E7D2C9}"/>
          </ac:spMkLst>
        </pc:spChg>
        <pc:spChg chg="mod">
          <ac:chgData name="Lucas Lin 林彥呈" userId="8b9713a5-baf6-45c8-a2bd-a0ea37d0697d" providerId="ADAL" clId="{7C8DE32A-56EF-4B58-A733-BA7E201FF752}" dt="2022-08-16T03:19:37.209" v="9220" actId="1076"/>
          <ac:spMkLst>
            <pc:docMk/>
            <pc:sldMk cId="2817945332" sldId="3635"/>
            <ac:spMk id="247" creationId="{D83BBC39-C73B-46B4-89D6-D12F104BAFFF}"/>
          </ac:spMkLst>
        </pc:spChg>
        <pc:spChg chg="mod">
          <ac:chgData name="Lucas Lin 林彥呈" userId="8b9713a5-baf6-45c8-a2bd-a0ea37d0697d" providerId="ADAL" clId="{7C8DE32A-56EF-4B58-A733-BA7E201FF752}" dt="2022-08-16T03:19:37.209" v="9220" actId="1076"/>
          <ac:spMkLst>
            <pc:docMk/>
            <pc:sldMk cId="2817945332" sldId="3635"/>
            <ac:spMk id="248" creationId="{FE9E76D6-78F3-49FB-82C0-06BCA46B400B}"/>
          </ac:spMkLst>
        </pc:spChg>
        <pc:spChg chg="mod">
          <ac:chgData name="Lucas Lin 林彥呈" userId="8b9713a5-baf6-45c8-a2bd-a0ea37d0697d" providerId="ADAL" clId="{7C8DE32A-56EF-4B58-A733-BA7E201FF752}" dt="2022-08-16T03:19:37.209" v="9220" actId="1076"/>
          <ac:spMkLst>
            <pc:docMk/>
            <pc:sldMk cId="2817945332" sldId="3635"/>
            <ac:spMk id="250" creationId="{656FCF60-52C5-4CAD-BFEF-B1ECD87B1820}"/>
          </ac:spMkLst>
        </pc:spChg>
        <pc:spChg chg="mod">
          <ac:chgData name="Lucas Lin 林彥呈" userId="8b9713a5-baf6-45c8-a2bd-a0ea37d0697d" providerId="ADAL" clId="{7C8DE32A-56EF-4B58-A733-BA7E201FF752}" dt="2022-08-16T03:19:37.209" v="9220" actId="1076"/>
          <ac:spMkLst>
            <pc:docMk/>
            <pc:sldMk cId="2817945332" sldId="3635"/>
            <ac:spMk id="251" creationId="{F1C41560-0DD6-4EF0-852D-257B61F39A89}"/>
          </ac:spMkLst>
        </pc:spChg>
        <pc:spChg chg="mod">
          <ac:chgData name="Lucas Lin 林彥呈" userId="8b9713a5-baf6-45c8-a2bd-a0ea37d0697d" providerId="ADAL" clId="{7C8DE32A-56EF-4B58-A733-BA7E201FF752}" dt="2022-08-16T03:19:37.209" v="9220" actId="1076"/>
          <ac:spMkLst>
            <pc:docMk/>
            <pc:sldMk cId="2817945332" sldId="3635"/>
            <ac:spMk id="252" creationId="{E98117C0-8451-488E-B8CA-EBEBBFB64A06}"/>
          </ac:spMkLst>
        </pc:spChg>
        <pc:spChg chg="mod">
          <ac:chgData name="Lucas Lin 林彥呈" userId="8b9713a5-baf6-45c8-a2bd-a0ea37d0697d" providerId="ADAL" clId="{7C8DE32A-56EF-4B58-A733-BA7E201FF752}" dt="2022-08-16T03:19:37.209" v="9220" actId="1076"/>
          <ac:spMkLst>
            <pc:docMk/>
            <pc:sldMk cId="2817945332" sldId="3635"/>
            <ac:spMk id="253" creationId="{B0D194DC-6238-42C1-8F96-032C4AD589FF}"/>
          </ac:spMkLst>
        </pc:spChg>
        <pc:spChg chg="mod">
          <ac:chgData name="Lucas Lin 林彥呈" userId="8b9713a5-baf6-45c8-a2bd-a0ea37d0697d" providerId="ADAL" clId="{7C8DE32A-56EF-4B58-A733-BA7E201FF752}" dt="2022-08-16T03:19:37.209" v="9220" actId="1076"/>
          <ac:spMkLst>
            <pc:docMk/>
            <pc:sldMk cId="2817945332" sldId="3635"/>
            <ac:spMk id="254" creationId="{73916558-DA67-4F6F-8A8E-AF3B7F879897}"/>
          </ac:spMkLst>
        </pc:spChg>
        <pc:spChg chg="mod">
          <ac:chgData name="Lucas Lin 林彥呈" userId="8b9713a5-baf6-45c8-a2bd-a0ea37d0697d" providerId="ADAL" clId="{7C8DE32A-56EF-4B58-A733-BA7E201FF752}" dt="2022-08-16T03:19:37.209" v="9220" actId="1076"/>
          <ac:spMkLst>
            <pc:docMk/>
            <pc:sldMk cId="2817945332" sldId="3635"/>
            <ac:spMk id="256" creationId="{8AF8D4AD-6B45-4088-B525-01D0537B3FA6}"/>
          </ac:spMkLst>
        </pc:spChg>
        <pc:spChg chg="mod">
          <ac:chgData name="Lucas Lin 林彥呈" userId="8b9713a5-baf6-45c8-a2bd-a0ea37d0697d" providerId="ADAL" clId="{7C8DE32A-56EF-4B58-A733-BA7E201FF752}" dt="2022-08-16T03:20:58.210" v="9232" actId="207"/>
          <ac:spMkLst>
            <pc:docMk/>
            <pc:sldMk cId="2817945332" sldId="3635"/>
            <ac:spMk id="258" creationId="{0483D82A-9977-4327-9585-90A2B0E6497E}"/>
          </ac:spMkLst>
        </pc:spChg>
        <pc:spChg chg="mod">
          <ac:chgData name="Lucas Lin 林彥呈" userId="8b9713a5-baf6-45c8-a2bd-a0ea37d0697d" providerId="ADAL" clId="{7C8DE32A-56EF-4B58-A733-BA7E201FF752}" dt="2022-08-16T03:19:37.209" v="9220" actId="1076"/>
          <ac:spMkLst>
            <pc:docMk/>
            <pc:sldMk cId="2817945332" sldId="3635"/>
            <ac:spMk id="259" creationId="{F7640708-0A46-4B1D-B3B7-189AFFC8C3B5}"/>
          </ac:spMkLst>
        </pc:spChg>
        <pc:spChg chg="mod">
          <ac:chgData name="Lucas Lin 林彥呈" userId="8b9713a5-baf6-45c8-a2bd-a0ea37d0697d" providerId="ADAL" clId="{7C8DE32A-56EF-4B58-A733-BA7E201FF752}" dt="2022-08-16T03:20:58.210" v="9232" actId="207"/>
          <ac:spMkLst>
            <pc:docMk/>
            <pc:sldMk cId="2817945332" sldId="3635"/>
            <ac:spMk id="261" creationId="{06CD4A67-BD52-494F-AD01-073DA4597ABA}"/>
          </ac:spMkLst>
        </pc:spChg>
        <pc:spChg chg="mod">
          <ac:chgData name="Lucas Lin 林彥呈" userId="8b9713a5-baf6-45c8-a2bd-a0ea37d0697d" providerId="ADAL" clId="{7C8DE32A-56EF-4B58-A733-BA7E201FF752}" dt="2022-08-16T03:19:37.209" v="9220" actId="1076"/>
          <ac:spMkLst>
            <pc:docMk/>
            <pc:sldMk cId="2817945332" sldId="3635"/>
            <ac:spMk id="262" creationId="{702585BE-951E-4A64-A5EA-9C149C5490E0}"/>
          </ac:spMkLst>
        </pc:spChg>
        <pc:spChg chg="mod">
          <ac:chgData name="Lucas Lin 林彥呈" userId="8b9713a5-baf6-45c8-a2bd-a0ea37d0697d" providerId="ADAL" clId="{7C8DE32A-56EF-4B58-A733-BA7E201FF752}" dt="2022-08-16T03:19:37.209" v="9220" actId="1076"/>
          <ac:spMkLst>
            <pc:docMk/>
            <pc:sldMk cId="2817945332" sldId="3635"/>
            <ac:spMk id="263" creationId="{4A7BB382-7579-4F50-A8F2-9AEA6116A655}"/>
          </ac:spMkLst>
        </pc:spChg>
        <pc:spChg chg="mod">
          <ac:chgData name="Lucas Lin 林彥呈" userId="8b9713a5-baf6-45c8-a2bd-a0ea37d0697d" providerId="ADAL" clId="{7C8DE32A-56EF-4B58-A733-BA7E201FF752}" dt="2022-08-16T03:19:37.209" v="9220" actId="1076"/>
          <ac:spMkLst>
            <pc:docMk/>
            <pc:sldMk cId="2817945332" sldId="3635"/>
            <ac:spMk id="264" creationId="{716FB2CA-9B68-4C92-A012-68619A2C0558}"/>
          </ac:spMkLst>
        </pc:spChg>
        <pc:spChg chg="mod">
          <ac:chgData name="Lucas Lin 林彥呈" userId="8b9713a5-baf6-45c8-a2bd-a0ea37d0697d" providerId="ADAL" clId="{7C8DE32A-56EF-4B58-A733-BA7E201FF752}" dt="2022-08-16T03:20:58.210" v="9232" actId="207"/>
          <ac:spMkLst>
            <pc:docMk/>
            <pc:sldMk cId="2817945332" sldId="3635"/>
            <ac:spMk id="265" creationId="{487F2695-3BF2-468B-934F-B9CCE374F27D}"/>
          </ac:spMkLst>
        </pc:spChg>
        <pc:spChg chg="mod">
          <ac:chgData name="Lucas Lin 林彥呈" userId="8b9713a5-baf6-45c8-a2bd-a0ea37d0697d" providerId="ADAL" clId="{7C8DE32A-56EF-4B58-A733-BA7E201FF752}" dt="2022-08-16T03:19:37.209" v="9220" actId="1076"/>
          <ac:spMkLst>
            <pc:docMk/>
            <pc:sldMk cId="2817945332" sldId="3635"/>
            <ac:spMk id="269" creationId="{BA6442C9-8728-4F38-BBE9-4647D79E9300}"/>
          </ac:spMkLst>
        </pc:spChg>
        <pc:spChg chg="mod">
          <ac:chgData name="Lucas Lin 林彥呈" userId="8b9713a5-baf6-45c8-a2bd-a0ea37d0697d" providerId="ADAL" clId="{7C8DE32A-56EF-4B58-A733-BA7E201FF752}" dt="2022-08-16T03:20:58.210" v="9232" actId="207"/>
          <ac:spMkLst>
            <pc:docMk/>
            <pc:sldMk cId="2817945332" sldId="3635"/>
            <ac:spMk id="270" creationId="{B6BF5107-C096-48A0-968B-0B58B907FD6F}"/>
          </ac:spMkLst>
        </pc:spChg>
        <pc:spChg chg="mod">
          <ac:chgData name="Lucas Lin 林彥呈" userId="8b9713a5-baf6-45c8-a2bd-a0ea37d0697d" providerId="ADAL" clId="{7C8DE32A-56EF-4B58-A733-BA7E201FF752}" dt="2022-08-16T03:19:21.287" v="9219" actId="27636"/>
          <ac:spMkLst>
            <pc:docMk/>
            <pc:sldMk cId="2817945332" sldId="3635"/>
            <ac:spMk id="283" creationId="{62062ED2-B1C3-E69D-ED1A-50CEF0B56CD2}"/>
          </ac:spMkLst>
        </pc:spChg>
        <pc:spChg chg="mod">
          <ac:chgData name="Lucas Lin 林彥呈" userId="8b9713a5-baf6-45c8-a2bd-a0ea37d0697d" providerId="ADAL" clId="{7C8DE32A-56EF-4B58-A733-BA7E201FF752}" dt="2022-08-16T03:19:53.221" v="9226" actId="403"/>
          <ac:spMkLst>
            <pc:docMk/>
            <pc:sldMk cId="2817945332" sldId="3635"/>
            <ac:spMk id="284" creationId="{F341F6B6-88D6-A327-52A1-CE3F37F0B266}"/>
          </ac:spMkLst>
        </pc:spChg>
        <pc:spChg chg="mod">
          <ac:chgData name="Lucas Lin 林彥呈" userId="8b9713a5-baf6-45c8-a2bd-a0ea37d0697d" providerId="ADAL" clId="{7C8DE32A-56EF-4B58-A733-BA7E201FF752}" dt="2022-08-16T03:19:53.221" v="9226" actId="403"/>
          <ac:spMkLst>
            <pc:docMk/>
            <pc:sldMk cId="2817945332" sldId="3635"/>
            <ac:spMk id="285" creationId="{5D2183AF-28AB-CEFC-C05B-1E3F2CE582FE}"/>
          </ac:spMkLst>
        </pc:spChg>
        <pc:spChg chg="mod">
          <ac:chgData name="Lucas Lin 林彥呈" userId="8b9713a5-baf6-45c8-a2bd-a0ea37d0697d" providerId="ADAL" clId="{7C8DE32A-56EF-4B58-A733-BA7E201FF752}" dt="2022-08-16T03:19:37.209" v="9220" actId="1076"/>
          <ac:spMkLst>
            <pc:docMk/>
            <pc:sldMk cId="2817945332" sldId="3635"/>
            <ac:spMk id="286" creationId="{059176E0-3C40-3940-E3F4-B6DC482301C0}"/>
          </ac:spMkLst>
        </pc:spChg>
        <pc:spChg chg="mod">
          <ac:chgData name="Lucas Lin 林彥呈" userId="8b9713a5-baf6-45c8-a2bd-a0ea37d0697d" providerId="ADAL" clId="{7C8DE32A-56EF-4B58-A733-BA7E201FF752}" dt="2022-08-16T03:19:37.209" v="9220" actId="1076"/>
          <ac:spMkLst>
            <pc:docMk/>
            <pc:sldMk cId="2817945332" sldId="3635"/>
            <ac:spMk id="287" creationId="{05966A23-4233-8280-D4C8-EFD142C925AA}"/>
          </ac:spMkLst>
        </pc:spChg>
        <pc:spChg chg="mod">
          <ac:chgData name="Lucas Lin 林彥呈" userId="8b9713a5-baf6-45c8-a2bd-a0ea37d0697d" providerId="ADAL" clId="{7C8DE32A-56EF-4B58-A733-BA7E201FF752}" dt="2022-08-16T03:19:37.209" v="9220" actId="1076"/>
          <ac:spMkLst>
            <pc:docMk/>
            <pc:sldMk cId="2817945332" sldId="3635"/>
            <ac:spMk id="288" creationId="{ECDB6C11-7D76-0048-C36E-7494A6A1689C}"/>
          </ac:spMkLst>
        </pc:spChg>
        <pc:spChg chg="mod">
          <ac:chgData name="Lucas Lin 林彥呈" userId="8b9713a5-baf6-45c8-a2bd-a0ea37d0697d" providerId="ADAL" clId="{7C8DE32A-56EF-4B58-A733-BA7E201FF752}" dt="2022-08-16T03:19:53.221" v="9226" actId="403"/>
          <ac:spMkLst>
            <pc:docMk/>
            <pc:sldMk cId="2817945332" sldId="3635"/>
            <ac:spMk id="289" creationId="{67872322-B3B0-A010-882B-2B654F629C98}"/>
          </ac:spMkLst>
        </pc:spChg>
        <pc:grpChg chg="mod">
          <ac:chgData name="Lucas Lin 林彥呈" userId="8b9713a5-baf6-45c8-a2bd-a0ea37d0697d" providerId="ADAL" clId="{7C8DE32A-56EF-4B58-A733-BA7E201FF752}" dt="2022-08-16T03:19:37.209" v="9220" actId="1076"/>
          <ac:grpSpMkLst>
            <pc:docMk/>
            <pc:sldMk cId="2817945332" sldId="3635"/>
            <ac:grpSpMk id="215" creationId="{84E88FD0-DA04-4797-9747-CFE2F70C4357}"/>
          </ac:grpSpMkLst>
        </pc:grpChg>
        <pc:grpChg chg="mod">
          <ac:chgData name="Lucas Lin 林彥呈" userId="8b9713a5-baf6-45c8-a2bd-a0ea37d0697d" providerId="ADAL" clId="{7C8DE32A-56EF-4B58-A733-BA7E201FF752}" dt="2022-08-16T03:19:37.209" v="9220" actId="1076"/>
          <ac:grpSpMkLst>
            <pc:docMk/>
            <pc:sldMk cId="2817945332" sldId="3635"/>
            <ac:grpSpMk id="223" creationId="{5D5790E6-8F63-4B35-AD5E-A48F888313DF}"/>
          </ac:grpSpMkLst>
        </pc:grpChg>
        <pc:grpChg chg="mod">
          <ac:chgData name="Lucas Lin 林彥呈" userId="8b9713a5-baf6-45c8-a2bd-a0ea37d0697d" providerId="ADAL" clId="{7C8DE32A-56EF-4B58-A733-BA7E201FF752}" dt="2022-08-16T03:19:37.209" v="9220" actId="1076"/>
          <ac:grpSpMkLst>
            <pc:docMk/>
            <pc:sldMk cId="2817945332" sldId="3635"/>
            <ac:grpSpMk id="232" creationId="{99CD2D8E-3CF2-4FE9-8FC5-F85A17ABAF9A}"/>
          </ac:grpSpMkLst>
        </pc:grpChg>
        <pc:grpChg chg="mod">
          <ac:chgData name="Lucas Lin 林彥呈" userId="8b9713a5-baf6-45c8-a2bd-a0ea37d0697d" providerId="ADAL" clId="{7C8DE32A-56EF-4B58-A733-BA7E201FF752}" dt="2022-08-16T03:19:37.209" v="9220" actId="1076"/>
          <ac:grpSpMkLst>
            <pc:docMk/>
            <pc:sldMk cId="2817945332" sldId="3635"/>
            <ac:grpSpMk id="233" creationId="{76544BAA-0990-4237-BD66-BD8C1CFE36AB}"/>
          </ac:grpSpMkLst>
        </pc:grpChg>
        <pc:grpChg chg="mod">
          <ac:chgData name="Lucas Lin 林彥呈" userId="8b9713a5-baf6-45c8-a2bd-a0ea37d0697d" providerId="ADAL" clId="{7C8DE32A-56EF-4B58-A733-BA7E201FF752}" dt="2022-08-16T03:19:37.209" v="9220" actId="1076"/>
          <ac:grpSpMkLst>
            <pc:docMk/>
            <pc:sldMk cId="2817945332" sldId="3635"/>
            <ac:grpSpMk id="234" creationId="{92761C02-CF44-434C-A230-CB1A5394266A}"/>
          </ac:grpSpMkLst>
        </pc:grpChg>
        <pc:grpChg chg="mod">
          <ac:chgData name="Lucas Lin 林彥呈" userId="8b9713a5-baf6-45c8-a2bd-a0ea37d0697d" providerId="ADAL" clId="{7C8DE32A-56EF-4B58-A733-BA7E201FF752}" dt="2022-08-16T03:19:37.209" v="9220" actId="1076"/>
          <ac:grpSpMkLst>
            <pc:docMk/>
            <pc:sldMk cId="2817945332" sldId="3635"/>
            <ac:grpSpMk id="235" creationId="{9C621A73-D219-4EB2-897B-8BAA0DB689C6}"/>
          </ac:grpSpMkLst>
        </pc:grpChg>
        <pc:grpChg chg="mod">
          <ac:chgData name="Lucas Lin 林彥呈" userId="8b9713a5-baf6-45c8-a2bd-a0ea37d0697d" providerId="ADAL" clId="{7C8DE32A-56EF-4B58-A733-BA7E201FF752}" dt="2022-08-16T03:19:37.209" v="9220" actId="1076"/>
          <ac:grpSpMkLst>
            <pc:docMk/>
            <pc:sldMk cId="2817945332" sldId="3635"/>
            <ac:grpSpMk id="238" creationId="{33CC4CA4-AE73-471F-A096-B6370FF426F7}"/>
          </ac:grpSpMkLst>
        </pc:grpChg>
        <pc:grpChg chg="mod">
          <ac:chgData name="Lucas Lin 林彥呈" userId="8b9713a5-baf6-45c8-a2bd-a0ea37d0697d" providerId="ADAL" clId="{7C8DE32A-56EF-4B58-A733-BA7E201FF752}" dt="2022-08-16T03:19:37.209" v="9220" actId="1076"/>
          <ac:grpSpMkLst>
            <pc:docMk/>
            <pc:sldMk cId="2817945332" sldId="3635"/>
            <ac:grpSpMk id="244" creationId="{27BD9274-0D49-48EA-9B1B-168228E25CD4}"/>
          </ac:grpSpMkLst>
        </pc:grpChg>
        <pc:grpChg chg="mod">
          <ac:chgData name="Lucas Lin 林彥呈" userId="8b9713a5-baf6-45c8-a2bd-a0ea37d0697d" providerId="ADAL" clId="{7C8DE32A-56EF-4B58-A733-BA7E201FF752}" dt="2022-08-16T03:19:37.209" v="9220" actId="1076"/>
          <ac:grpSpMkLst>
            <pc:docMk/>
            <pc:sldMk cId="2817945332" sldId="3635"/>
            <ac:grpSpMk id="249" creationId="{52795A39-2F1B-4DD3-A1F9-F628FE235C31}"/>
          </ac:grpSpMkLst>
        </pc:grpChg>
        <pc:grpChg chg="mod">
          <ac:chgData name="Lucas Lin 林彥呈" userId="8b9713a5-baf6-45c8-a2bd-a0ea37d0697d" providerId="ADAL" clId="{7C8DE32A-56EF-4B58-A733-BA7E201FF752}" dt="2022-08-16T03:19:37.209" v="9220" actId="1076"/>
          <ac:grpSpMkLst>
            <pc:docMk/>
            <pc:sldMk cId="2817945332" sldId="3635"/>
            <ac:grpSpMk id="272" creationId="{18DD973E-A8D9-4EF7-A36D-7A0E0865A8F5}"/>
          </ac:grpSpMkLst>
        </pc:grpChg>
        <pc:grpChg chg="mod">
          <ac:chgData name="Lucas Lin 林彥呈" userId="8b9713a5-baf6-45c8-a2bd-a0ea37d0697d" providerId="ADAL" clId="{7C8DE32A-56EF-4B58-A733-BA7E201FF752}" dt="2022-08-16T03:19:37.209" v="9220" actId="1076"/>
          <ac:grpSpMkLst>
            <pc:docMk/>
            <pc:sldMk cId="2817945332" sldId="3635"/>
            <ac:grpSpMk id="273" creationId="{9F7CABA9-F9BF-40A7-B0A8-6627CFE9F819}"/>
          </ac:grpSpMkLst>
        </pc:grpChg>
        <pc:grpChg chg="mod">
          <ac:chgData name="Lucas Lin 林彥呈" userId="8b9713a5-baf6-45c8-a2bd-a0ea37d0697d" providerId="ADAL" clId="{7C8DE32A-56EF-4B58-A733-BA7E201FF752}" dt="2022-08-16T03:19:37.209" v="9220" actId="1076"/>
          <ac:grpSpMkLst>
            <pc:docMk/>
            <pc:sldMk cId="2817945332" sldId="3635"/>
            <ac:grpSpMk id="274" creationId="{358D33DD-0DAC-466C-BED0-E7DBD095221E}"/>
          </ac:grpSpMkLst>
        </pc:grpChg>
        <pc:picChg chg="mod">
          <ac:chgData name="Lucas Lin 林彥呈" userId="8b9713a5-baf6-45c8-a2bd-a0ea37d0697d" providerId="ADAL" clId="{7C8DE32A-56EF-4B58-A733-BA7E201FF752}" dt="2022-08-16T03:19:37.209" v="9220" actId="1076"/>
          <ac:picMkLst>
            <pc:docMk/>
            <pc:sldMk cId="2817945332" sldId="3635"/>
            <ac:picMk id="162" creationId="{C73BA58C-4ECA-406C-836A-271AD0C3DFEC}"/>
          </ac:picMkLst>
        </pc:picChg>
        <pc:picChg chg="mod">
          <ac:chgData name="Lucas Lin 林彥呈" userId="8b9713a5-baf6-45c8-a2bd-a0ea37d0697d" providerId="ADAL" clId="{7C8DE32A-56EF-4B58-A733-BA7E201FF752}" dt="2022-08-16T03:19:37.209" v="9220" actId="1076"/>
          <ac:picMkLst>
            <pc:docMk/>
            <pc:sldMk cId="2817945332" sldId="3635"/>
            <ac:picMk id="170" creationId="{3C426DD1-292A-451F-938A-7D17D1855881}"/>
          </ac:picMkLst>
        </pc:picChg>
        <pc:picChg chg="mod">
          <ac:chgData name="Lucas Lin 林彥呈" userId="8b9713a5-baf6-45c8-a2bd-a0ea37d0697d" providerId="ADAL" clId="{7C8DE32A-56EF-4B58-A733-BA7E201FF752}" dt="2022-08-16T03:19:37.209" v="9220" actId="1076"/>
          <ac:picMkLst>
            <pc:docMk/>
            <pc:sldMk cId="2817945332" sldId="3635"/>
            <ac:picMk id="171" creationId="{09198C2A-966F-4183-8932-572CA8F44739}"/>
          </ac:picMkLst>
        </pc:picChg>
        <pc:picChg chg="mod">
          <ac:chgData name="Lucas Lin 林彥呈" userId="8b9713a5-baf6-45c8-a2bd-a0ea37d0697d" providerId="ADAL" clId="{7C8DE32A-56EF-4B58-A733-BA7E201FF752}" dt="2022-08-16T03:19:37.209" v="9220" actId="1076"/>
          <ac:picMkLst>
            <pc:docMk/>
            <pc:sldMk cId="2817945332" sldId="3635"/>
            <ac:picMk id="181" creationId="{F6205F42-E70E-4B0F-BAA1-1994A57573EE}"/>
          </ac:picMkLst>
        </pc:picChg>
        <pc:picChg chg="mod">
          <ac:chgData name="Lucas Lin 林彥呈" userId="8b9713a5-baf6-45c8-a2bd-a0ea37d0697d" providerId="ADAL" clId="{7C8DE32A-56EF-4B58-A733-BA7E201FF752}" dt="2022-08-16T03:19:37.209" v="9220" actId="1076"/>
          <ac:picMkLst>
            <pc:docMk/>
            <pc:sldMk cId="2817945332" sldId="3635"/>
            <ac:picMk id="182" creationId="{8AD7EB05-2D38-4FC7-BA06-E15E736E900A}"/>
          </ac:picMkLst>
        </pc:picChg>
        <pc:picChg chg="mod">
          <ac:chgData name="Lucas Lin 林彥呈" userId="8b9713a5-baf6-45c8-a2bd-a0ea37d0697d" providerId="ADAL" clId="{7C8DE32A-56EF-4B58-A733-BA7E201FF752}" dt="2022-08-16T03:19:37.209" v="9220" actId="1076"/>
          <ac:picMkLst>
            <pc:docMk/>
            <pc:sldMk cId="2817945332" sldId="3635"/>
            <ac:picMk id="183" creationId="{CADAA71E-72FA-4AE7-B704-0B27351D9F86}"/>
          </ac:picMkLst>
        </pc:picChg>
        <pc:picChg chg="mod">
          <ac:chgData name="Lucas Lin 林彥呈" userId="8b9713a5-baf6-45c8-a2bd-a0ea37d0697d" providerId="ADAL" clId="{7C8DE32A-56EF-4B58-A733-BA7E201FF752}" dt="2022-08-16T03:19:37.209" v="9220" actId="1076"/>
          <ac:picMkLst>
            <pc:docMk/>
            <pc:sldMk cId="2817945332" sldId="3635"/>
            <ac:picMk id="186" creationId="{2AE83B03-8F00-423F-9322-6F5BDD71E0BC}"/>
          </ac:picMkLst>
        </pc:picChg>
        <pc:picChg chg="mod">
          <ac:chgData name="Lucas Lin 林彥呈" userId="8b9713a5-baf6-45c8-a2bd-a0ea37d0697d" providerId="ADAL" clId="{7C8DE32A-56EF-4B58-A733-BA7E201FF752}" dt="2022-08-16T03:19:37.209" v="9220" actId="1076"/>
          <ac:picMkLst>
            <pc:docMk/>
            <pc:sldMk cId="2817945332" sldId="3635"/>
            <ac:picMk id="190" creationId="{45D5ED61-E706-4F47-A35C-9884BDD56D00}"/>
          </ac:picMkLst>
        </pc:picChg>
        <pc:picChg chg="mod">
          <ac:chgData name="Lucas Lin 林彥呈" userId="8b9713a5-baf6-45c8-a2bd-a0ea37d0697d" providerId="ADAL" clId="{7C8DE32A-56EF-4B58-A733-BA7E201FF752}" dt="2022-08-16T03:19:37.209" v="9220" actId="1076"/>
          <ac:picMkLst>
            <pc:docMk/>
            <pc:sldMk cId="2817945332" sldId="3635"/>
            <ac:picMk id="191" creationId="{AC5C5CE0-94B0-4C4F-854E-1AACF5D935DC}"/>
          </ac:picMkLst>
        </pc:picChg>
        <pc:picChg chg="mod">
          <ac:chgData name="Lucas Lin 林彥呈" userId="8b9713a5-baf6-45c8-a2bd-a0ea37d0697d" providerId="ADAL" clId="{7C8DE32A-56EF-4B58-A733-BA7E201FF752}" dt="2022-08-16T03:19:37.209" v="9220" actId="1076"/>
          <ac:picMkLst>
            <pc:docMk/>
            <pc:sldMk cId="2817945332" sldId="3635"/>
            <ac:picMk id="192" creationId="{E697732A-6E4A-4CFB-B02A-F53FEF46BD4D}"/>
          </ac:picMkLst>
        </pc:picChg>
        <pc:picChg chg="mod">
          <ac:chgData name="Lucas Lin 林彥呈" userId="8b9713a5-baf6-45c8-a2bd-a0ea37d0697d" providerId="ADAL" clId="{7C8DE32A-56EF-4B58-A733-BA7E201FF752}" dt="2022-08-16T03:19:37.209" v="9220" actId="1076"/>
          <ac:picMkLst>
            <pc:docMk/>
            <pc:sldMk cId="2817945332" sldId="3635"/>
            <ac:picMk id="193" creationId="{50C8DEBA-D96E-489B-990B-23D36A936926}"/>
          </ac:picMkLst>
        </pc:picChg>
        <pc:picChg chg="mod">
          <ac:chgData name="Lucas Lin 林彥呈" userId="8b9713a5-baf6-45c8-a2bd-a0ea37d0697d" providerId="ADAL" clId="{7C8DE32A-56EF-4B58-A733-BA7E201FF752}" dt="2022-08-16T03:19:37.209" v="9220" actId="1076"/>
          <ac:picMkLst>
            <pc:docMk/>
            <pc:sldMk cId="2817945332" sldId="3635"/>
            <ac:picMk id="196" creationId="{43673905-4F31-4762-BB99-3BE2EED47EDA}"/>
          </ac:picMkLst>
        </pc:picChg>
        <pc:picChg chg="mod">
          <ac:chgData name="Lucas Lin 林彥呈" userId="8b9713a5-baf6-45c8-a2bd-a0ea37d0697d" providerId="ADAL" clId="{7C8DE32A-56EF-4B58-A733-BA7E201FF752}" dt="2022-08-16T03:19:37.209" v="9220" actId="1076"/>
          <ac:picMkLst>
            <pc:docMk/>
            <pc:sldMk cId="2817945332" sldId="3635"/>
            <ac:picMk id="198" creationId="{DD9DCB33-F77D-4F6C-B04D-6AF916002753}"/>
          </ac:picMkLst>
        </pc:picChg>
        <pc:picChg chg="mod">
          <ac:chgData name="Lucas Lin 林彥呈" userId="8b9713a5-baf6-45c8-a2bd-a0ea37d0697d" providerId="ADAL" clId="{7C8DE32A-56EF-4B58-A733-BA7E201FF752}" dt="2022-08-16T03:19:37.209" v="9220" actId="1076"/>
          <ac:picMkLst>
            <pc:docMk/>
            <pc:sldMk cId="2817945332" sldId="3635"/>
            <ac:picMk id="203" creationId="{A4596CB6-D13C-4FDE-95F7-B55752095611}"/>
          </ac:picMkLst>
        </pc:picChg>
        <pc:picChg chg="mod">
          <ac:chgData name="Lucas Lin 林彥呈" userId="8b9713a5-baf6-45c8-a2bd-a0ea37d0697d" providerId="ADAL" clId="{7C8DE32A-56EF-4B58-A733-BA7E201FF752}" dt="2022-08-16T03:19:37.209" v="9220" actId="1076"/>
          <ac:picMkLst>
            <pc:docMk/>
            <pc:sldMk cId="2817945332" sldId="3635"/>
            <ac:picMk id="204" creationId="{6BF95859-D162-4F9D-A075-EFBD297633A7}"/>
          </ac:picMkLst>
        </pc:picChg>
        <pc:picChg chg="mod">
          <ac:chgData name="Lucas Lin 林彥呈" userId="8b9713a5-baf6-45c8-a2bd-a0ea37d0697d" providerId="ADAL" clId="{7C8DE32A-56EF-4B58-A733-BA7E201FF752}" dt="2022-08-16T03:19:37.209" v="9220" actId="1076"/>
          <ac:picMkLst>
            <pc:docMk/>
            <pc:sldMk cId="2817945332" sldId="3635"/>
            <ac:picMk id="207" creationId="{57CC8DB6-718C-4EE9-B138-A9F70AC4EF44}"/>
          </ac:picMkLst>
        </pc:picChg>
        <pc:picChg chg="mod">
          <ac:chgData name="Lucas Lin 林彥呈" userId="8b9713a5-baf6-45c8-a2bd-a0ea37d0697d" providerId="ADAL" clId="{7C8DE32A-56EF-4B58-A733-BA7E201FF752}" dt="2022-08-16T03:19:37.209" v="9220" actId="1076"/>
          <ac:picMkLst>
            <pc:docMk/>
            <pc:sldMk cId="2817945332" sldId="3635"/>
            <ac:picMk id="255" creationId="{879E94D5-EEF2-48AA-A9B0-E2595339CDCB}"/>
          </ac:picMkLst>
        </pc:picChg>
        <pc:picChg chg="mod">
          <ac:chgData name="Lucas Lin 林彥呈" userId="8b9713a5-baf6-45c8-a2bd-a0ea37d0697d" providerId="ADAL" clId="{7C8DE32A-56EF-4B58-A733-BA7E201FF752}" dt="2022-08-16T03:19:37.209" v="9220" actId="1076"/>
          <ac:picMkLst>
            <pc:docMk/>
            <pc:sldMk cId="2817945332" sldId="3635"/>
            <ac:picMk id="257" creationId="{8782B0F8-14F6-4B1F-8C05-15A40312BE8A}"/>
          </ac:picMkLst>
        </pc:picChg>
        <pc:picChg chg="mod">
          <ac:chgData name="Lucas Lin 林彥呈" userId="8b9713a5-baf6-45c8-a2bd-a0ea37d0697d" providerId="ADAL" clId="{7C8DE32A-56EF-4B58-A733-BA7E201FF752}" dt="2022-08-16T03:19:37.209" v="9220" actId="1076"/>
          <ac:picMkLst>
            <pc:docMk/>
            <pc:sldMk cId="2817945332" sldId="3635"/>
            <ac:picMk id="260" creationId="{64658C66-A75B-42E5-90E7-025B2EF6EC29}"/>
          </ac:picMkLst>
        </pc:picChg>
        <pc:picChg chg="mod">
          <ac:chgData name="Lucas Lin 林彥呈" userId="8b9713a5-baf6-45c8-a2bd-a0ea37d0697d" providerId="ADAL" clId="{7C8DE32A-56EF-4B58-A733-BA7E201FF752}" dt="2022-08-16T03:19:37.209" v="9220" actId="1076"/>
          <ac:picMkLst>
            <pc:docMk/>
            <pc:sldMk cId="2817945332" sldId="3635"/>
            <ac:picMk id="266" creationId="{CF9DE27D-31B4-4B41-8F5A-437C5EB926D7}"/>
          </ac:picMkLst>
        </pc:picChg>
        <pc:picChg chg="mod">
          <ac:chgData name="Lucas Lin 林彥呈" userId="8b9713a5-baf6-45c8-a2bd-a0ea37d0697d" providerId="ADAL" clId="{7C8DE32A-56EF-4B58-A733-BA7E201FF752}" dt="2022-08-16T03:19:37.209" v="9220" actId="1076"/>
          <ac:picMkLst>
            <pc:docMk/>
            <pc:sldMk cId="2817945332" sldId="3635"/>
            <ac:picMk id="267" creationId="{9A435CC0-BE76-4F11-9B77-EB0C460FFBFB}"/>
          </ac:picMkLst>
        </pc:picChg>
        <pc:picChg chg="mod">
          <ac:chgData name="Lucas Lin 林彥呈" userId="8b9713a5-baf6-45c8-a2bd-a0ea37d0697d" providerId="ADAL" clId="{7C8DE32A-56EF-4B58-A733-BA7E201FF752}" dt="2022-08-16T03:19:37.209" v="9220" actId="1076"/>
          <ac:picMkLst>
            <pc:docMk/>
            <pc:sldMk cId="2817945332" sldId="3635"/>
            <ac:picMk id="268" creationId="{76BE999A-D544-4BBB-B211-2E4FB74F4793}"/>
          </ac:picMkLst>
        </pc:picChg>
        <pc:picChg chg="mod">
          <ac:chgData name="Lucas Lin 林彥呈" userId="8b9713a5-baf6-45c8-a2bd-a0ea37d0697d" providerId="ADAL" clId="{7C8DE32A-56EF-4B58-A733-BA7E201FF752}" dt="2022-08-16T03:19:37.209" v="9220" actId="1076"/>
          <ac:picMkLst>
            <pc:docMk/>
            <pc:sldMk cId="2817945332" sldId="3635"/>
            <ac:picMk id="271" creationId="{9D1BF6AE-8108-4E37-8679-1C9F37805845}"/>
          </ac:picMkLst>
        </pc:picChg>
        <pc:picChg chg="mod">
          <ac:chgData name="Lucas Lin 林彥呈" userId="8b9713a5-baf6-45c8-a2bd-a0ea37d0697d" providerId="ADAL" clId="{7C8DE32A-56EF-4B58-A733-BA7E201FF752}" dt="2022-08-16T03:19:37.209" v="9220" actId="1076"/>
          <ac:picMkLst>
            <pc:docMk/>
            <pc:sldMk cId="2817945332" sldId="3635"/>
            <ac:picMk id="275" creationId="{8EA26885-E25E-42EF-9CAF-2BFFED5E233C}"/>
          </ac:picMkLst>
        </pc:picChg>
        <pc:picChg chg="mod">
          <ac:chgData name="Lucas Lin 林彥呈" userId="8b9713a5-baf6-45c8-a2bd-a0ea37d0697d" providerId="ADAL" clId="{7C8DE32A-56EF-4B58-A733-BA7E201FF752}" dt="2022-08-16T03:19:37.209" v="9220" actId="1076"/>
          <ac:picMkLst>
            <pc:docMk/>
            <pc:sldMk cId="2817945332" sldId="3635"/>
            <ac:picMk id="276" creationId="{2AC81ACD-79F2-4062-BE2F-A635BBF71D6A}"/>
          </ac:picMkLst>
        </pc:picChg>
        <pc:picChg chg="mod">
          <ac:chgData name="Lucas Lin 林彥呈" userId="8b9713a5-baf6-45c8-a2bd-a0ea37d0697d" providerId="ADAL" clId="{7C8DE32A-56EF-4B58-A733-BA7E201FF752}" dt="2022-08-16T03:19:37.209" v="9220" actId="1076"/>
          <ac:picMkLst>
            <pc:docMk/>
            <pc:sldMk cId="2817945332" sldId="3635"/>
            <ac:picMk id="277" creationId="{76F92F75-DEEF-467B-BA83-30D0B94AA585}"/>
          </ac:picMkLst>
        </pc:picChg>
        <pc:picChg chg="mod">
          <ac:chgData name="Lucas Lin 林彥呈" userId="8b9713a5-baf6-45c8-a2bd-a0ea37d0697d" providerId="ADAL" clId="{7C8DE32A-56EF-4B58-A733-BA7E201FF752}" dt="2022-08-16T03:19:37.209" v="9220" actId="1076"/>
          <ac:picMkLst>
            <pc:docMk/>
            <pc:sldMk cId="2817945332" sldId="3635"/>
            <ac:picMk id="278" creationId="{E1C5A24A-CE09-4F31-A7C9-A0289A296D1A}"/>
          </ac:picMkLst>
        </pc:picChg>
        <pc:picChg chg="mod">
          <ac:chgData name="Lucas Lin 林彥呈" userId="8b9713a5-baf6-45c8-a2bd-a0ea37d0697d" providerId="ADAL" clId="{7C8DE32A-56EF-4B58-A733-BA7E201FF752}" dt="2022-08-16T03:19:37.209" v="9220" actId="1076"/>
          <ac:picMkLst>
            <pc:docMk/>
            <pc:sldMk cId="2817945332" sldId="3635"/>
            <ac:picMk id="279" creationId="{6E2B8E3F-DE88-44DA-AF83-FCFFCF457C5C}"/>
          </ac:picMkLst>
        </pc:picChg>
        <pc:picChg chg="mod">
          <ac:chgData name="Lucas Lin 林彥呈" userId="8b9713a5-baf6-45c8-a2bd-a0ea37d0697d" providerId="ADAL" clId="{7C8DE32A-56EF-4B58-A733-BA7E201FF752}" dt="2022-08-16T03:19:37.209" v="9220" actId="1076"/>
          <ac:picMkLst>
            <pc:docMk/>
            <pc:sldMk cId="2817945332" sldId="3635"/>
            <ac:picMk id="280" creationId="{D5985948-55FA-4A34-902A-C546D25827BF}"/>
          </ac:picMkLst>
        </pc:picChg>
        <pc:picChg chg="mod">
          <ac:chgData name="Lucas Lin 林彥呈" userId="8b9713a5-baf6-45c8-a2bd-a0ea37d0697d" providerId="ADAL" clId="{7C8DE32A-56EF-4B58-A733-BA7E201FF752}" dt="2022-08-16T03:19:37.209" v="9220" actId="1076"/>
          <ac:picMkLst>
            <pc:docMk/>
            <pc:sldMk cId="2817945332" sldId="3635"/>
            <ac:picMk id="281" creationId="{6B48AA31-6937-4653-BF20-1C752934656C}"/>
          </ac:picMkLst>
        </pc:picChg>
        <pc:picChg chg="mod">
          <ac:chgData name="Lucas Lin 林彥呈" userId="8b9713a5-baf6-45c8-a2bd-a0ea37d0697d" providerId="ADAL" clId="{7C8DE32A-56EF-4B58-A733-BA7E201FF752}" dt="2022-08-16T03:19:37.209" v="9220" actId="1076"/>
          <ac:picMkLst>
            <pc:docMk/>
            <pc:sldMk cId="2817945332" sldId="3635"/>
            <ac:picMk id="282" creationId="{F392A390-13A0-4FDF-8DDF-5865F17A55C8}"/>
          </ac:picMkLst>
        </pc:picChg>
        <pc:cxnChg chg="mod">
          <ac:chgData name="Lucas Lin 林彥呈" userId="8b9713a5-baf6-45c8-a2bd-a0ea37d0697d" providerId="ADAL" clId="{7C8DE32A-56EF-4B58-A733-BA7E201FF752}" dt="2022-08-16T03:19:37.209" v="9220" actId="1076"/>
          <ac:cxnSpMkLst>
            <pc:docMk/>
            <pc:sldMk cId="2817945332" sldId="3635"/>
            <ac:cxnSpMk id="185" creationId="{8AE9E2D1-80BA-4EEC-A967-D151C89476FF}"/>
          </ac:cxnSpMkLst>
        </pc:cxnChg>
        <pc:cxnChg chg="mod">
          <ac:chgData name="Lucas Lin 林彥呈" userId="8b9713a5-baf6-45c8-a2bd-a0ea37d0697d" providerId="ADAL" clId="{7C8DE32A-56EF-4B58-A733-BA7E201FF752}" dt="2022-08-16T03:19:37.209" v="9220" actId="1076"/>
          <ac:cxnSpMkLst>
            <pc:docMk/>
            <pc:sldMk cId="2817945332" sldId="3635"/>
            <ac:cxnSpMk id="189" creationId="{1847BE53-998C-42BA-94D1-B444A76D9E18}"/>
          </ac:cxnSpMkLst>
        </pc:cxnChg>
        <pc:cxnChg chg="mod">
          <ac:chgData name="Lucas Lin 林彥呈" userId="8b9713a5-baf6-45c8-a2bd-a0ea37d0697d" providerId="ADAL" clId="{7C8DE32A-56EF-4B58-A733-BA7E201FF752}" dt="2022-08-16T03:19:37.209" v="9220" actId="1076"/>
          <ac:cxnSpMkLst>
            <pc:docMk/>
            <pc:sldMk cId="2817945332" sldId="3635"/>
            <ac:cxnSpMk id="197" creationId="{D2613E25-6D74-452D-870C-799E12213B08}"/>
          </ac:cxnSpMkLst>
        </pc:cxnChg>
        <pc:cxnChg chg="mod">
          <ac:chgData name="Lucas Lin 林彥呈" userId="8b9713a5-baf6-45c8-a2bd-a0ea37d0697d" providerId="ADAL" clId="{7C8DE32A-56EF-4B58-A733-BA7E201FF752}" dt="2022-08-16T03:19:37.209" v="9220" actId="1076"/>
          <ac:cxnSpMkLst>
            <pc:docMk/>
            <pc:sldMk cId="2817945332" sldId="3635"/>
            <ac:cxnSpMk id="210" creationId="{FDE02164-B0ED-422D-9317-82FD8FCE5FA5}"/>
          </ac:cxnSpMkLst>
        </pc:cxnChg>
        <pc:cxnChg chg="mod">
          <ac:chgData name="Lucas Lin 林彥呈" userId="8b9713a5-baf6-45c8-a2bd-a0ea37d0697d" providerId="ADAL" clId="{7C8DE32A-56EF-4B58-A733-BA7E201FF752}" dt="2022-08-16T03:19:37.209" v="9220" actId="1076"/>
          <ac:cxnSpMkLst>
            <pc:docMk/>
            <pc:sldMk cId="2817945332" sldId="3635"/>
            <ac:cxnSpMk id="211" creationId="{11B1E204-2DDF-489A-88FD-F5B2238834E3}"/>
          </ac:cxnSpMkLst>
        </pc:cxnChg>
      </pc:sldChg>
      <pc:sldChg chg="addSp modSp mod modTransition">
        <pc:chgData name="Lucas Lin 林彥呈" userId="8b9713a5-baf6-45c8-a2bd-a0ea37d0697d" providerId="ADAL" clId="{7C8DE32A-56EF-4B58-A733-BA7E201FF752}" dt="2022-08-16T06:26:52.224" v="9556" actId="1036"/>
        <pc:sldMkLst>
          <pc:docMk/>
          <pc:sldMk cId="1489146314" sldId="3636"/>
        </pc:sldMkLst>
        <pc:spChg chg="add mod ord">
          <ac:chgData name="Lucas Lin 林彥呈" userId="8b9713a5-baf6-45c8-a2bd-a0ea37d0697d" providerId="ADAL" clId="{7C8DE32A-56EF-4B58-A733-BA7E201FF752}" dt="2022-08-16T06:26:52.224" v="9556" actId="1036"/>
          <ac:spMkLst>
            <pc:docMk/>
            <pc:sldMk cId="1489146314" sldId="3636"/>
            <ac:spMk id="6" creationId="{40D61E91-6177-EE6F-9BF4-C39E8193F3E0}"/>
          </ac:spMkLst>
        </pc:spChg>
        <pc:spChg chg="add mod ord">
          <ac:chgData name="Lucas Lin 林彥呈" userId="8b9713a5-baf6-45c8-a2bd-a0ea37d0697d" providerId="ADAL" clId="{7C8DE32A-56EF-4B58-A733-BA7E201FF752}" dt="2022-08-16T06:26:52.224" v="9556" actId="1036"/>
          <ac:spMkLst>
            <pc:docMk/>
            <pc:sldMk cId="1489146314" sldId="3636"/>
            <ac:spMk id="131" creationId="{9DE55070-6F92-5660-264B-EB83920232A2}"/>
          </ac:spMkLst>
        </pc:spChg>
        <pc:spChg chg="mod">
          <ac:chgData name="Lucas Lin 林彥呈" userId="8b9713a5-baf6-45c8-a2bd-a0ea37d0697d" providerId="ADAL" clId="{7C8DE32A-56EF-4B58-A733-BA7E201FF752}" dt="2022-08-16T03:41:33.695" v="9285" actId="1035"/>
          <ac:spMkLst>
            <pc:docMk/>
            <pc:sldMk cId="1489146314" sldId="3636"/>
            <ac:spMk id="142" creationId="{4C207531-2253-4E3E-9F12-B49519C21C12}"/>
          </ac:spMkLst>
        </pc:spChg>
        <pc:spChg chg="mod">
          <ac:chgData name="Lucas Lin 林彥呈" userId="8b9713a5-baf6-45c8-a2bd-a0ea37d0697d" providerId="ADAL" clId="{7C8DE32A-56EF-4B58-A733-BA7E201FF752}" dt="2022-08-16T03:41:33.695" v="9285" actId="1035"/>
          <ac:spMkLst>
            <pc:docMk/>
            <pc:sldMk cId="1489146314" sldId="3636"/>
            <ac:spMk id="145" creationId="{F02DF4E0-3378-43D9-92EC-B2D3A201BF92}"/>
          </ac:spMkLst>
        </pc:spChg>
        <pc:spChg chg="mod">
          <ac:chgData name="Lucas Lin 林彥呈" userId="8b9713a5-baf6-45c8-a2bd-a0ea37d0697d" providerId="ADAL" clId="{7C8DE32A-56EF-4B58-A733-BA7E201FF752}" dt="2022-08-16T03:41:33.695" v="9285" actId="1035"/>
          <ac:spMkLst>
            <pc:docMk/>
            <pc:sldMk cId="1489146314" sldId="3636"/>
            <ac:spMk id="146" creationId="{4034FE09-2A6E-43FB-ADFF-1B24B760EC28}"/>
          </ac:spMkLst>
        </pc:spChg>
        <pc:spChg chg="mod">
          <ac:chgData name="Lucas Lin 林彥呈" userId="8b9713a5-baf6-45c8-a2bd-a0ea37d0697d" providerId="ADAL" clId="{7C8DE32A-56EF-4B58-A733-BA7E201FF752}" dt="2022-08-16T03:41:33.695" v="9285" actId="1035"/>
          <ac:spMkLst>
            <pc:docMk/>
            <pc:sldMk cId="1489146314" sldId="3636"/>
            <ac:spMk id="147" creationId="{E3CD1538-5D9C-4DA3-B26B-3BB3D9D3AB07}"/>
          </ac:spMkLst>
        </pc:spChg>
        <pc:spChg chg="mod">
          <ac:chgData name="Lucas Lin 林彥呈" userId="8b9713a5-baf6-45c8-a2bd-a0ea37d0697d" providerId="ADAL" clId="{7C8DE32A-56EF-4B58-A733-BA7E201FF752}" dt="2022-08-16T03:41:33.695" v="9285" actId="1035"/>
          <ac:spMkLst>
            <pc:docMk/>
            <pc:sldMk cId="1489146314" sldId="3636"/>
            <ac:spMk id="148" creationId="{DCC135B1-05AE-436E-BCFB-6D956CFACAA7}"/>
          </ac:spMkLst>
        </pc:spChg>
        <pc:spChg chg="mod">
          <ac:chgData name="Lucas Lin 林彥呈" userId="8b9713a5-baf6-45c8-a2bd-a0ea37d0697d" providerId="ADAL" clId="{7C8DE32A-56EF-4B58-A733-BA7E201FF752}" dt="2022-08-16T03:41:33.695" v="9285" actId="1035"/>
          <ac:spMkLst>
            <pc:docMk/>
            <pc:sldMk cId="1489146314" sldId="3636"/>
            <ac:spMk id="149" creationId="{A52B1BAC-B6BD-4C1F-A85A-6EFC06B446D3}"/>
          </ac:spMkLst>
        </pc:spChg>
        <pc:spChg chg="mod">
          <ac:chgData name="Lucas Lin 林彥呈" userId="8b9713a5-baf6-45c8-a2bd-a0ea37d0697d" providerId="ADAL" clId="{7C8DE32A-56EF-4B58-A733-BA7E201FF752}" dt="2022-08-16T03:41:33.695" v="9285" actId="1035"/>
          <ac:spMkLst>
            <pc:docMk/>
            <pc:sldMk cId="1489146314" sldId="3636"/>
            <ac:spMk id="150" creationId="{3C3B003D-447A-465C-A306-01B20091A5C6}"/>
          </ac:spMkLst>
        </pc:spChg>
        <pc:spChg chg="mod">
          <ac:chgData name="Lucas Lin 林彥呈" userId="8b9713a5-baf6-45c8-a2bd-a0ea37d0697d" providerId="ADAL" clId="{7C8DE32A-56EF-4B58-A733-BA7E201FF752}" dt="2022-08-16T03:41:33.695" v="9285" actId="1035"/>
          <ac:spMkLst>
            <pc:docMk/>
            <pc:sldMk cId="1489146314" sldId="3636"/>
            <ac:spMk id="151" creationId="{5D018226-403A-4273-9AF5-BF8E21A9D8BC}"/>
          </ac:spMkLst>
        </pc:spChg>
        <pc:spChg chg="mod">
          <ac:chgData name="Lucas Lin 林彥呈" userId="8b9713a5-baf6-45c8-a2bd-a0ea37d0697d" providerId="ADAL" clId="{7C8DE32A-56EF-4B58-A733-BA7E201FF752}" dt="2022-08-16T03:41:33.695" v="9285" actId="1035"/>
          <ac:spMkLst>
            <pc:docMk/>
            <pc:sldMk cId="1489146314" sldId="3636"/>
            <ac:spMk id="152" creationId="{F87287A2-2C60-4BD6-B51A-FCCF8788F524}"/>
          </ac:spMkLst>
        </pc:spChg>
        <pc:spChg chg="mod">
          <ac:chgData name="Lucas Lin 林彥呈" userId="8b9713a5-baf6-45c8-a2bd-a0ea37d0697d" providerId="ADAL" clId="{7C8DE32A-56EF-4B58-A733-BA7E201FF752}" dt="2022-08-16T03:41:33.695" v="9285" actId="1035"/>
          <ac:spMkLst>
            <pc:docMk/>
            <pc:sldMk cId="1489146314" sldId="3636"/>
            <ac:spMk id="153" creationId="{B343C692-06FB-4610-A4CA-17358B5A61EC}"/>
          </ac:spMkLst>
        </pc:spChg>
        <pc:spChg chg="mod">
          <ac:chgData name="Lucas Lin 林彥呈" userId="8b9713a5-baf6-45c8-a2bd-a0ea37d0697d" providerId="ADAL" clId="{7C8DE32A-56EF-4B58-A733-BA7E201FF752}" dt="2022-08-16T03:41:33.695" v="9285" actId="1035"/>
          <ac:spMkLst>
            <pc:docMk/>
            <pc:sldMk cId="1489146314" sldId="3636"/>
            <ac:spMk id="154" creationId="{636FCC27-AA26-473A-8220-883B3349F2AC}"/>
          </ac:spMkLst>
        </pc:spChg>
        <pc:spChg chg="mod">
          <ac:chgData name="Lucas Lin 林彥呈" userId="8b9713a5-baf6-45c8-a2bd-a0ea37d0697d" providerId="ADAL" clId="{7C8DE32A-56EF-4B58-A733-BA7E201FF752}" dt="2022-08-16T03:41:33.695" v="9285" actId="1035"/>
          <ac:spMkLst>
            <pc:docMk/>
            <pc:sldMk cId="1489146314" sldId="3636"/>
            <ac:spMk id="155" creationId="{58F2A98D-0B6F-4000-8141-CA7C87BB7373}"/>
          </ac:spMkLst>
        </pc:spChg>
        <pc:spChg chg="mod">
          <ac:chgData name="Lucas Lin 林彥呈" userId="8b9713a5-baf6-45c8-a2bd-a0ea37d0697d" providerId="ADAL" clId="{7C8DE32A-56EF-4B58-A733-BA7E201FF752}" dt="2022-08-16T03:41:33.695" v="9285" actId="1035"/>
          <ac:spMkLst>
            <pc:docMk/>
            <pc:sldMk cId="1489146314" sldId="3636"/>
            <ac:spMk id="156" creationId="{59CF8CFB-7171-421F-8238-333D25C5FDC8}"/>
          </ac:spMkLst>
        </pc:spChg>
        <pc:spChg chg="mod">
          <ac:chgData name="Lucas Lin 林彥呈" userId="8b9713a5-baf6-45c8-a2bd-a0ea37d0697d" providerId="ADAL" clId="{7C8DE32A-56EF-4B58-A733-BA7E201FF752}" dt="2022-08-16T03:41:33.695" v="9285" actId="1035"/>
          <ac:spMkLst>
            <pc:docMk/>
            <pc:sldMk cId="1489146314" sldId="3636"/>
            <ac:spMk id="157" creationId="{B532E4D1-6BE2-4FD8-84C2-F94E942677E1}"/>
          </ac:spMkLst>
        </pc:spChg>
        <pc:spChg chg="mod">
          <ac:chgData name="Lucas Lin 林彥呈" userId="8b9713a5-baf6-45c8-a2bd-a0ea37d0697d" providerId="ADAL" clId="{7C8DE32A-56EF-4B58-A733-BA7E201FF752}" dt="2022-08-16T03:41:33.695" v="9285" actId="1035"/>
          <ac:spMkLst>
            <pc:docMk/>
            <pc:sldMk cId="1489146314" sldId="3636"/>
            <ac:spMk id="158" creationId="{A5478CB3-BF8E-4795-96FD-F5B1261B386C}"/>
          </ac:spMkLst>
        </pc:spChg>
        <pc:spChg chg="mod">
          <ac:chgData name="Lucas Lin 林彥呈" userId="8b9713a5-baf6-45c8-a2bd-a0ea37d0697d" providerId="ADAL" clId="{7C8DE32A-56EF-4B58-A733-BA7E201FF752}" dt="2022-08-16T03:41:33.695" v="9285" actId="1035"/>
          <ac:spMkLst>
            <pc:docMk/>
            <pc:sldMk cId="1489146314" sldId="3636"/>
            <ac:spMk id="159" creationId="{F21AAF5B-976F-4C6D-BC74-B540E22BE42F}"/>
          </ac:spMkLst>
        </pc:spChg>
        <pc:spChg chg="mod">
          <ac:chgData name="Lucas Lin 林彥呈" userId="8b9713a5-baf6-45c8-a2bd-a0ea37d0697d" providerId="ADAL" clId="{7C8DE32A-56EF-4B58-A733-BA7E201FF752}" dt="2022-08-16T03:41:33.695" v="9285" actId="1035"/>
          <ac:spMkLst>
            <pc:docMk/>
            <pc:sldMk cId="1489146314" sldId="3636"/>
            <ac:spMk id="160" creationId="{17776A58-B66C-4CB2-BAAB-968B66955095}"/>
          </ac:spMkLst>
        </pc:spChg>
        <pc:spChg chg="mod">
          <ac:chgData name="Lucas Lin 林彥呈" userId="8b9713a5-baf6-45c8-a2bd-a0ea37d0697d" providerId="ADAL" clId="{7C8DE32A-56EF-4B58-A733-BA7E201FF752}" dt="2022-08-16T03:41:33.695" v="9285" actId="1035"/>
          <ac:spMkLst>
            <pc:docMk/>
            <pc:sldMk cId="1489146314" sldId="3636"/>
            <ac:spMk id="161" creationId="{CB2C3015-96C8-478D-81EE-1A91C471D5F8}"/>
          </ac:spMkLst>
        </pc:spChg>
        <pc:spChg chg="mod">
          <ac:chgData name="Lucas Lin 林彥呈" userId="8b9713a5-baf6-45c8-a2bd-a0ea37d0697d" providerId="ADAL" clId="{7C8DE32A-56EF-4B58-A733-BA7E201FF752}" dt="2022-08-16T03:41:33.695" v="9285" actId="1035"/>
          <ac:spMkLst>
            <pc:docMk/>
            <pc:sldMk cId="1489146314" sldId="3636"/>
            <ac:spMk id="162" creationId="{AD7EF9B5-39E4-4770-9D2E-D9925B09B311}"/>
          </ac:spMkLst>
        </pc:spChg>
        <pc:spChg chg="mod">
          <ac:chgData name="Lucas Lin 林彥呈" userId="8b9713a5-baf6-45c8-a2bd-a0ea37d0697d" providerId="ADAL" clId="{7C8DE32A-56EF-4B58-A733-BA7E201FF752}" dt="2022-08-16T03:41:33.695" v="9285" actId="1035"/>
          <ac:spMkLst>
            <pc:docMk/>
            <pc:sldMk cId="1489146314" sldId="3636"/>
            <ac:spMk id="163" creationId="{6003CA66-FBE2-4C94-93C7-1B53E98ACE63}"/>
          </ac:spMkLst>
        </pc:spChg>
        <pc:spChg chg="mod">
          <ac:chgData name="Lucas Lin 林彥呈" userId="8b9713a5-baf6-45c8-a2bd-a0ea37d0697d" providerId="ADAL" clId="{7C8DE32A-56EF-4B58-A733-BA7E201FF752}" dt="2022-08-16T03:41:33.695" v="9285" actId="1035"/>
          <ac:spMkLst>
            <pc:docMk/>
            <pc:sldMk cId="1489146314" sldId="3636"/>
            <ac:spMk id="164" creationId="{B075AE7B-88CF-4B81-AC75-6733BF4EC0E4}"/>
          </ac:spMkLst>
        </pc:spChg>
        <pc:spChg chg="mod">
          <ac:chgData name="Lucas Lin 林彥呈" userId="8b9713a5-baf6-45c8-a2bd-a0ea37d0697d" providerId="ADAL" clId="{7C8DE32A-56EF-4B58-A733-BA7E201FF752}" dt="2022-08-16T03:41:33.695" v="9285" actId="1035"/>
          <ac:spMkLst>
            <pc:docMk/>
            <pc:sldMk cId="1489146314" sldId="3636"/>
            <ac:spMk id="165" creationId="{BA86F2DD-73BA-49FB-B13A-5B7527728451}"/>
          </ac:spMkLst>
        </pc:spChg>
        <pc:spChg chg="mod">
          <ac:chgData name="Lucas Lin 林彥呈" userId="8b9713a5-baf6-45c8-a2bd-a0ea37d0697d" providerId="ADAL" clId="{7C8DE32A-56EF-4B58-A733-BA7E201FF752}" dt="2022-08-16T03:41:33.695" v="9285" actId="1035"/>
          <ac:spMkLst>
            <pc:docMk/>
            <pc:sldMk cId="1489146314" sldId="3636"/>
            <ac:spMk id="166" creationId="{980EBF34-D2CF-4250-804E-64CD83A542C3}"/>
          </ac:spMkLst>
        </pc:spChg>
        <pc:spChg chg="mod">
          <ac:chgData name="Lucas Lin 林彥呈" userId="8b9713a5-baf6-45c8-a2bd-a0ea37d0697d" providerId="ADAL" clId="{7C8DE32A-56EF-4B58-A733-BA7E201FF752}" dt="2022-08-16T03:41:33.695" v="9285" actId="1035"/>
          <ac:spMkLst>
            <pc:docMk/>
            <pc:sldMk cId="1489146314" sldId="3636"/>
            <ac:spMk id="167" creationId="{55FDEFAA-F9E9-4C0A-8FFB-781F82CEDDBD}"/>
          </ac:spMkLst>
        </pc:spChg>
        <pc:spChg chg="mod">
          <ac:chgData name="Lucas Lin 林彥呈" userId="8b9713a5-baf6-45c8-a2bd-a0ea37d0697d" providerId="ADAL" clId="{7C8DE32A-56EF-4B58-A733-BA7E201FF752}" dt="2022-08-16T03:41:33.695" v="9285" actId="1035"/>
          <ac:spMkLst>
            <pc:docMk/>
            <pc:sldMk cId="1489146314" sldId="3636"/>
            <ac:spMk id="168" creationId="{6DBED11E-3196-452E-A2FB-686D226446CB}"/>
          </ac:spMkLst>
        </pc:spChg>
        <pc:spChg chg="mod">
          <ac:chgData name="Lucas Lin 林彥呈" userId="8b9713a5-baf6-45c8-a2bd-a0ea37d0697d" providerId="ADAL" clId="{7C8DE32A-56EF-4B58-A733-BA7E201FF752}" dt="2022-08-16T03:41:33.695" v="9285" actId="1035"/>
          <ac:spMkLst>
            <pc:docMk/>
            <pc:sldMk cId="1489146314" sldId="3636"/>
            <ac:spMk id="169" creationId="{735CEC39-838A-47B0-853C-D4BF614AEDE5}"/>
          </ac:spMkLst>
        </pc:spChg>
        <pc:spChg chg="mod">
          <ac:chgData name="Lucas Lin 林彥呈" userId="8b9713a5-baf6-45c8-a2bd-a0ea37d0697d" providerId="ADAL" clId="{7C8DE32A-56EF-4B58-A733-BA7E201FF752}" dt="2022-08-16T03:41:33.695" v="9285" actId="1035"/>
          <ac:spMkLst>
            <pc:docMk/>
            <pc:sldMk cId="1489146314" sldId="3636"/>
            <ac:spMk id="170" creationId="{275EB123-2091-45C9-8986-00A058741CE0}"/>
          </ac:spMkLst>
        </pc:spChg>
        <pc:spChg chg="mod">
          <ac:chgData name="Lucas Lin 林彥呈" userId="8b9713a5-baf6-45c8-a2bd-a0ea37d0697d" providerId="ADAL" clId="{7C8DE32A-56EF-4B58-A733-BA7E201FF752}" dt="2022-08-16T03:41:33.695" v="9285" actId="1035"/>
          <ac:spMkLst>
            <pc:docMk/>
            <pc:sldMk cId="1489146314" sldId="3636"/>
            <ac:spMk id="171" creationId="{3039CAAB-538A-47F5-8A50-B155EB7183B8}"/>
          </ac:spMkLst>
        </pc:spChg>
        <pc:spChg chg="mod">
          <ac:chgData name="Lucas Lin 林彥呈" userId="8b9713a5-baf6-45c8-a2bd-a0ea37d0697d" providerId="ADAL" clId="{7C8DE32A-56EF-4B58-A733-BA7E201FF752}" dt="2022-08-16T03:41:33.695" v="9285" actId="1035"/>
          <ac:spMkLst>
            <pc:docMk/>
            <pc:sldMk cId="1489146314" sldId="3636"/>
            <ac:spMk id="172" creationId="{51A89C08-B87B-493A-9196-57C7895CB1F8}"/>
          </ac:spMkLst>
        </pc:spChg>
        <pc:spChg chg="mod">
          <ac:chgData name="Lucas Lin 林彥呈" userId="8b9713a5-baf6-45c8-a2bd-a0ea37d0697d" providerId="ADAL" clId="{7C8DE32A-56EF-4B58-A733-BA7E201FF752}" dt="2022-08-16T03:41:33.695" v="9285" actId="1035"/>
          <ac:spMkLst>
            <pc:docMk/>
            <pc:sldMk cId="1489146314" sldId="3636"/>
            <ac:spMk id="173" creationId="{B943A889-B9F0-4A64-83E5-B0FD91C3A08D}"/>
          </ac:spMkLst>
        </pc:spChg>
        <pc:spChg chg="mod">
          <ac:chgData name="Lucas Lin 林彥呈" userId="8b9713a5-baf6-45c8-a2bd-a0ea37d0697d" providerId="ADAL" clId="{7C8DE32A-56EF-4B58-A733-BA7E201FF752}" dt="2022-08-16T03:41:33.695" v="9285" actId="1035"/>
          <ac:spMkLst>
            <pc:docMk/>
            <pc:sldMk cId="1489146314" sldId="3636"/>
            <ac:spMk id="174" creationId="{39F97167-E7D8-499D-B274-388C042C84DF}"/>
          </ac:spMkLst>
        </pc:spChg>
        <pc:spChg chg="mod">
          <ac:chgData name="Lucas Lin 林彥呈" userId="8b9713a5-baf6-45c8-a2bd-a0ea37d0697d" providerId="ADAL" clId="{7C8DE32A-56EF-4B58-A733-BA7E201FF752}" dt="2022-08-16T03:41:33.695" v="9285" actId="1035"/>
          <ac:spMkLst>
            <pc:docMk/>
            <pc:sldMk cId="1489146314" sldId="3636"/>
            <ac:spMk id="175" creationId="{F30F3383-AEBA-4C90-94E0-47E2BDD6D1F5}"/>
          </ac:spMkLst>
        </pc:spChg>
        <pc:spChg chg="mod">
          <ac:chgData name="Lucas Lin 林彥呈" userId="8b9713a5-baf6-45c8-a2bd-a0ea37d0697d" providerId="ADAL" clId="{7C8DE32A-56EF-4B58-A733-BA7E201FF752}" dt="2022-08-16T03:41:33.695" v="9285" actId="1035"/>
          <ac:spMkLst>
            <pc:docMk/>
            <pc:sldMk cId="1489146314" sldId="3636"/>
            <ac:spMk id="176" creationId="{045D127B-F88E-4818-949A-69F3A321322C}"/>
          </ac:spMkLst>
        </pc:spChg>
        <pc:spChg chg="mod">
          <ac:chgData name="Lucas Lin 林彥呈" userId="8b9713a5-baf6-45c8-a2bd-a0ea37d0697d" providerId="ADAL" clId="{7C8DE32A-56EF-4B58-A733-BA7E201FF752}" dt="2022-08-16T03:41:33.695" v="9285" actId="1035"/>
          <ac:spMkLst>
            <pc:docMk/>
            <pc:sldMk cId="1489146314" sldId="3636"/>
            <ac:spMk id="177" creationId="{9C9F3149-883B-4892-B034-EE8D22904DFE}"/>
          </ac:spMkLst>
        </pc:spChg>
        <pc:spChg chg="mod">
          <ac:chgData name="Lucas Lin 林彥呈" userId="8b9713a5-baf6-45c8-a2bd-a0ea37d0697d" providerId="ADAL" clId="{7C8DE32A-56EF-4B58-A733-BA7E201FF752}" dt="2022-08-16T03:41:33.695" v="9285" actId="1035"/>
          <ac:spMkLst>
            <pc:docMk/>
            <pc:sldMk cId="1489146314" sldId="3636"/>
            <ac:spMk id="178" creationId="{A5FD64C9-0BAA-4AF4-8CE0-087E05CB2EC5}"/>
          </ac:spMkLst>
        </pc:spChg>
        <pc:spChg chg="mod">
          <ac:chgData name="Lucas Lin 林彥呈" userId="8b9713a5-baf6-45c8-a2bd-a0ea37d0697d" providerId="ADAL" clId="{7C8DE32A-56EF-4B58-A733-BA7E201FF752}" dt="2022-08-16T03:41:33.695" v="9285" actId="1035"/>
          <ac:spMkLst>
            <pc:docMk/>
            <pc:sldMk cId="1489146314" sldId="3636"/>
            <ac:spMk id="179" creationId="{14EFB3AA-73B3-4B45-A783-579830450D24}"/>
          </ac:spMkLst>
        </pc:spChg>
        <pc:spChg chg="mod">
          <ac:chgData name="Lucas Lin 林彥呈" userId="8b9713a5-baf6-45c8-a2bd-a0ea37d0697d" providerId="ADAL" clId="{7C8DE32A-56EF-4B58-A733-BA7E201FF752}" dt="2022-08-16T03:41:33.695" v="9285" actId="1035"/>
          <ac:spMkLst>
            <pc:docMk/>
            <pc:sldMk cId="1489146314" sldId="3636"/>
            <ac:spMk id="180" creationId="{F974022F-34CF-4D05-8444-E2FF7F9BEE45}"/>
          </ac:spMkLst>
        </pc:spChg>
        <pc:spChg chg="mod">
          <ac:chgData name="Lucas Lin 林彥呈" userId="8b9713a5-baf6-45c8-a2bd-a0ea37d0697d" providerId="ADAL" clId="{7C8DE32A-56EF-4B58-A733-BA7E201FF752}" dt="2022-08-16T03:41:33.695" v="9285" actId="1035"/>
          <ac:spMkLst>
            <pc:docMk/>
            <pc:sldMk cId="1489146314" sldId="3636"/>
            <ac:spMk id="181" creationId="{59505565-13CF-46C5-9E42-FA9E06AF5AE4}"/>
          </ac:spMkLst>
        </pc:spChg>
        <pc:spChg chg="mod">
          <ac:chgData name="Lucas Lin 林彥呈" userId="8b9713a5-baf6-45c8-a2bd-a0ea37d0697d" providerId="ADAL" clId="{7C8DE32A-56EF-4B58-A733-BA7E201FF752}" dt="2022-08-16T03:41:33.695" v="9285" actId="1035"/>
          <ac:spMkLst>
            <pc:docMk/>
            <pc:sldMk cId="1489146314" sldId="3636"/>
            <ac:spMk id="182" creationId="{B53D8660-74E1-4308-AA36-27958163C142}"/>
          </ac:spMkLst>
        </pc:spChg>
        <pc:spChg chg="mod">
          <ac:chgData name="Lucas Lin 林彥呈" userId="8b9713a5-baf6-45c8-a2bd-a0ea37d0697d" providerId="ADAL" clId="{7C8DE32A-56EF-4B58-A733-BA7E201FF752}" dt="2022-08-16T03:41:33.695" v="9285" actId="1035"/>
          <ac:spMkLst>
            <pc:docMk/>
            <pc:sldMk cId="1489146314" sldId="3636"/>
            <ac:spMk id="183" creationId="{C9B4B36E-9145-442C-B3EC-2BF615567803}"/>
          </ac:spMkLst>
        </pc:spChg>
        <pc:spChg chg="mod">
          <ac:chgData name="Lucas Lin 林彥呈" userId="8b9713a5-baf6-45c8-a2bd-a0ea37d0697d" providerId="ADAL" clId="{7C8DE32A-56EF-4B58-A733-BA7E201FF752}" dt="2022-08-16T03:41:33.695" v="9285" actId="1035"/>
          <ac:spMkLst>
            <pc:docMk/>
            <pc:sldMk cId="1489146314" sldId="3636"/>
            <ac:spMk id="184" creationId="{8835E1B1-79D9-4B75-82E0-565A6FAD8387}"/>
          </ac:spMkLst>
        </pc:spChg>
        <pc:spChg chg="mod">
          <ac:chgData name="Lucas Lin 林彥呈" userId="8b9713a5-baf6-45c8-a2bd-a0ea37d0697d" providerId="ADAL" clId="{7C8DE32A-56EF-4B58-A733-BA7E201FF752}" dt="2022-08-16T03:41:33.695" v="9285" actId="1035"/>
          <ac:spMkLst>
            <pc:docMk/>
            <pc:sldMk cId="1489146314" sldId="3636"/>
            <ac:spMk id="185" creationId="{CF301577-968D-40F3-A1E9-627DC8DF8FBF}"/>
          </ac:spMkLst>
        </pc:spChg>
        <pc:spChg chg="mod">
          <ac:chgData name="Lucas Lin 林彥呈" userId="8b9713a5-baf6-45c8-a2bd-a0ea37d0697d" providerId="ADAL" clId="{7C8DE32A-56EF-4B58-A733-BA7E201FF752}" dt="2022-08-16T03:41:33.695" v="9285" actId="1035"/>
          <ac:spMkLst>
            <pc:docMk/>
            <pc:sldMk cId="1489146314" sldId="3636"/>
            <ac:spMk id="188" creationId="{099D487A-4608-4534-8761-41CDD189331F}"/>
          </ac:spMkLst>
        </pc:spChg>
        <pc:spChg chg="mod">
          <ac:chgData name="Lucas Lin 林彥呈" userId="8b9713a5-baf6-45c8-a2bd-a0ea37d0697d" providerId="ADAL" clId="{7C8DE32A-56EF-4B58-A733-BA7E201FF752}" dt="2022-08-16T03:41:33.695" v="9285" actId="1035"/>
          <ac:spMkLst>
            <pc:docMk/>
            <pc:sldMk cId="1489146314" sldId="3636"/>
            <ac:spMk id="189" creationId="{A47F127B-C057-4B30-B0B8-8BFDC204532D}"/>
          </ac:spMkLst>
        </pc:spChg>
        <pc:spChg chg="mod">
          <ac:chgData name="Lucas Lin 林彥呈" userId="8b9713a5-baf6-45c8-a2bd-a0ea37d0697d" providerId="ADAL" clId="{7C8DE32A-56EF-4B58-A733-BA7E201FF752}" dt="2022-08-16T03:41:33.695" v="9285" actId="1035"/>
          <ac:spMkLst>
            <pc:docMk/>
            <pc:sldMk cId="1489146314" sldId="3636"/>
            <ac:spMk id="190" creationId="{A2C28978-FB24-4F97-828A-EEA45005E320}"/>
          </ac:spMkLst>
        </pc:spChg>
        <pc:spChg chg="mod">
          <ac:chgData name="Lucas Lin 林彥呈" userId="8b9713a5-baf6-45c8-a2bd-a0ea37d0697d" providerId="ADAL" clId="{7C8DE32A-56EF-4B58-A733-BA7E201FF752}" dt="2022-08-16T03:41:33.695" v="9285" actId="1035"/>
          <ac:spMkLst>
            <pc:docMk/>
            <pc:sldMk cId="1489146314" sldId="3636"/>
            <ac:spMk id="191" creationId="{F525F459-4C51-45F9-99A9-5BB3542D5BF8}"/>
          </ac:spMkLst>
        </pc:spChg>
        <pc:spChg chg="mod">
          <ac:chgData name="Lucas Lin 林彥呈" userId="8b9713a5-baf6-45c8-a2bd-a0ea37d0697d" providerId="ADAL" clId="{7C8DE32A-56EF-4B58-A733-BA7E201FF752}" dt="2022-08-16T03:41:33.695" v="9285" actId="1035"/>
          <ac:spMkLst>
            <pc:docMk/>
            <pc:sldMk cId="1489146314" sldId="3636"/>
            <ac:spMk id="192" creationId="{BABDFD95-5835-45E4-B82C-E3C64684D5D1}"/>
          </ac:spMkLst>
        </pc:spChg>
        <pc:spChg chg="mod">
          <ac:chgData name="Lucas Lin 林彥呈" userId="8b9713a5-baf6-45c8-a2bd-a0ea37d0697d" providerId="ADAL" clId="{7C8DE32A-56EF-4B58-A733-BA7E201FF752}" dt="2022-08-16T03:41:33.695" v="9285" actId="1035"/>
          <ac:spMkLst>
            <pc:docMk/>
            <pc:sldMk cId="1489146314" sldId="3636"/>
            <ac:spMk id="193" creationId="{E9CDD8C0-62B2-4C88-837D-2775940D8EC5}"/>
          </ac:spMkLst>
        </pc:spChg>
        <pc:spChg chg="mod">
          <ac:chgData name="Lucas Lin 林彥呈" userId="8b9713a5-baf6-45c8-a2bd-a0ea37d0697d" providerId="ADAL" clId="{7C8DE32A-56EF-4B58-A733-BA7E201FF752}" dt="2022-08-16T03:41:33.695" v="9285" actId="1035"/>
          <ac:spMkLst>
            <pc:docMk/>
            <pc:sldMk cId="1489146314" sldId="3636"/>
            <ac:spMk id="194" creationId="{50BCDB10-51B7-43CA-8F85-AF38AD37FAFE}"/>
          </ac:spMkLst>
        </pc:spChg>
        <pc:spChg chg="mod">
          <ac:chgData name="Lucas Lin 林彥呈" userId="8b9713a5-baf6-45c8-a2bd-a0ea37d0697d" providerId="ADAL" clId="{7C8DE32A-56EF-4B58-A733-BA7E201FF752}" dt="2022-08-16T03:41:33.695" v="9285" actId="1035"/>
          <ac:spMkLst>
            <pc:docMk/>
            <pc:sldMk cId="1489146314" sldId="3636"/>
            <ac:spMk id="196" creationId="{67863B4B-D759-4954-85E2-481B5D98F119}"/>
          </ac:spMkLst>
        </pc:spChg>
        <pc:spChg chg="mod">
          <ac:chgData name="Lucas Lin 林彥呈" userId="8b9713a5-baf6-45c8-a2bd-a0ea37d0697d" providerId="ADAL" clId="{7C8DE32A-56EF-4B58-A733-BA7E201FF752}" dt="2022-08-16T03:41:33.695" v="9285" actId="1035"/>
          <ac:spMkLst>
            <pc:docMk/>
            <pc:sldMk cId="1489146314" sldId="3636"/>
            <ac:spMk id="197" creationId="{BC3E0317-DB9C-4CF1-8E75-30BE4598CAFF}"/>
          </ac:spMkLst>
        </pc:spChg>
        <pc:spChg chg="mod">
          <ac:chgData name="Lucas Lin 林彥呈" userId="8b9713a5-baf6-45c8-a2bd-a0ea37d0697d" providerId="ADAL" clId="{7C8DE32A-56EF-4B58-A733-BA7E201FF752}" dt="2022-08-16T03:41:33.695" v="9285" actId="1035"/>
          <ac:spMkLst>
            <pc:docMk/>
            <pc:sldMk cId="1489146314" sldId="3636"/>
            <ac:spMk id="198" creationId="{7AB5414C-A1DC-4BC9-AF2C-75CDCAFFE42B}"/>
          </ac:spMkLst>
        </pc:spChg>
        <pc:spChg chg="mod">
          <ac:chgData name="Lucas Lin 林彥呈" userId="8b9713a5-baf6-45c8-a2bd-a0ea37d0697d" providerId="ADAL" clId="{7C8DE32A-56EF-4B58-A733-BA7E201FF752}" dt="2022-08-16T03:41:33.695" v="9285" actId="1035"/>
          <ac:spMkLst>
            <pc:docMk/>
            <pc:sldMk cId="1489146314" sldId="3636"/>
            <ac:spMk id="199" creationId="{822694A0-317A-4C86-91C9-4FFEF0C511E4}"/>
          </ac:spMkLst>
        </pc:spChg>
        <pc:spChg chg="mod">
          <ac:chgData name="Lucas Lin 林彥呈" userId="8b9713a5-baf6-45c8-a2bd-a0ea37d0697d" providerId="ADAL" clId="{7C8DE32A-56EF-4B58-A733-BA7E201FF752}" dt="2022-08-16T03:41:33.695" v="9285" actId="1035"/>
          <ac:spMkLst>
            <pc:docMk/>
            <pc:sldMk cId="1489146314" sldId="3636"/>
            <ac:spMk id="200" creationId="{C6818C61-3AAB-4698-9A2F-91D0A66B3E5C}"/>
          </ac:spMkLst>
        </pc:spChg>
        <pc:spChg chg="mod">
          <ac:chgData name="Lucas Lin 林彥呈" userId="8b9713a5-baf6-45c8-a2bd-a0ea37d0697d" providerId="ADAL" clId="{7C8DE32A-56EF-4B58-A733-BA7E201FF752}" dt="2022-08-16T03:41:33.695" v="9285" actId="1035"/>
          <ac:spMkLst>
            <pc:docMk/>
            <pc:sldMk cId="1489146314" sldId="3636"/>
            <ac:spMk id="201" creationId="{8665BA37-AF64-44C9-A1B7-479F9548CD1B}"/>
          </ac:spMkLst>
        </pc:spChg>
        <pc:spChg chg="mod">
          <ac:chgData name="Lucas Lin 林彥呈" userId="8b9713a5-baf6-45c8-a2bd-a0ea37d0697d" providerId="ADAL" clId="{7C8DE32A-56EF-4B58-A733-BA7E201FF752}" dt="2022-08-16T03:41:33.695" v="9285" actId="1035"/>
          <ac:spMkLst>
            <pc:docMk/>
            <pc:sldMk cId="1489146314" sldId="3636"/>
            <ac:spMk id="202" creationId="{9298841D-516E-499D-B2FC-17C6FF9982F4}"/>
          </ac:spMkLst>
        </pc:spChg>
        <pc:spChg chg="mod">
          <ac:chgData name="Lucas Lin 林彥呈" userId="8b9713a5-baf6-45c8-a2bd-a0ea37d0697d" providerId="ADAL" clId="{7C8DE32A-56EF-4B58-A733-BA7E201FF752}" dt="2022-08-16T03:41:33.695" v="9285" actId="1035"/>
          <ac:spMkLst>
            <pc:docMk/>
            <pc:sldMk cId="1489146314" sldId="3636"/>
            <ac:spMk id="203" creationId="{54059617-FB08-4337-BA24-31FDE4DB5537}"/>
          </ac:spMkLst>
        </pc:spChg>
        <pc:spChg chg="mod">
          <ac:chgData name="Lucas Lin 林彥呈" userId="8b9713a5-baf6-45c8-a2bd-a0ea37d0697d" providerId="ADAL" clId="{7C8DE32A-56EF-4B58-A733-BA7E201FF752}" dt="2022-08-16T03:41:33.695" v="9285" actId="1035"/>
          <ac:spMkLst>
            <pc:docMk/>
            <pc:sldMk cId="1489146314" sldId="3636"/>
            <ac:spMk id="204" creationId="{5806155E-9656-453E-B8D0-B8A881C07367}"/>
          </ac:spMkLst>
        </pc:spChg>
        <pc:spChg chg="mod">
          <ac:chgData name="Lucas Lin 林彥呈" userId="8b9713a5-baf6-45c8-a2bd-a0ea37d0697d" providerId="ADAL" clId="{7C8DE32A-56EF-4B58-A733-BA7E201FF752}" dt="2022-08-16T03:41:33.695" v="9285" actId="1035"/>
          <ac:spMkLst>
            <pc:docMk/>
            <pc:sldMk cId="1489146314" sldId="3636"/>
            <ac:spMk id="205" creationId="{B71294CF-35AA-41E2-A2E8-571AAE3BCFD7}"/>
          </ac:spMkLst>
        </pc:spChg>
        <pc:spChg chg="mod">
          <ac:chgData name="Lucas Lin 林彥呈" userId="8b9713a5-baf6-45c8-a2bd-a0ea37d0697d" providerId="ADAL" clId="{7C8DE32A-56EF-4B58-A733-BA7E201FF752}" dt="2022-08-16T03:41:33.695" v="9285" actId="1035"/>
          <ac:spMkLst>
            <pc:docMk/>
            <pc:sldMk cId="1489146314" sldId="3636"/>
            <ac:spMk id="206" creationId="{E69F45BA-447A-4A96-B1E9-55C4B193D45A}"/>
          </ac:spMkLst>
        </pc:spChg>
        <pc:spChg chg="mod">
          <ac:chgData name="Lucas Lin 林彥呈" userId="8b9713a5-baf6-45c8-a2bd-a0ea37d0697d" providerId="ADAL" clId="{7C8DE32A-56EF-4B58-A733-BA7E201FF752}" dt="2022-08-16T03:41:33.695" v="9285" actId="1035"/>
          <ac:spMkLst>
            <pc:docMk/>
            <pc:sldMk cId="1489146314" sldId="3636"/>
            <ac:spMk id="207" creationId="{5C11F24C-E2A9-448F-9715-6DDB324BA0CA}"/>
          </ac:spMkLst>
        </pc:spChg>
        <pc:spChg chg="mod">
          <ac:chgData name="Lucas Lin 林彥呈" userId="8b9713a5-baf6-45c8-a2bd-a0ea37d0697d" providerId="ADAL" clId="{7C8DE32A-56EF-4B58-A733-BA7E201FF752}" dt="2022-08-16T03:41:33.695" v="9285" actId="1035"/>
          <ac:spMkLst>
            <pc:docMk/>
            <pc:sldMk cId="1489146314" sldId="3636"/>
            <ac:spMk id="208" creationId="{6C833438-9F77-4685-BAB3-C92C98F6AC10}"/>
          </ac:spMkLst>
        </pc:spChg>
        <pc:spChg chg="mod">
          <ac:chgData name="Lucas Lin 林彥呈" userId="8b9713a5-baf6-45c8-a2bd-a0ea37d0697d" providerId="ADAL" clId="{7C8DE32A-56EF-4B58-A733-BA7E201FF752}" dt="2022-08-16T03:41:33.695" v="9285" actId="1035"/>
          <ac:spMkLst>
            <pc:docMk/>
            <pc:sldMk cId="1489146314" sldId="3636"/>
            <ac:spMk id="209" creationId="{8C036D31-DD05-4EAF-A26B-5EAFB16B1309}"/>
          </ac:spMkLst>
        </pc:spChg>
        <pc:spChg chg="mod">
          <ac:chgData name="Lucas Lin 林彥呈" userId="8b9713a5-baf6-45c8-a2bd-a0ea37d0697d" providerId="ADAL" clId="{7C8DE32A-56EF-4B58-A733-BA7E201FF752}" dt="2022-08-16T03:41:33.695" v="9285" actId="1035"/>
          <ac:spMkLst>
            <pc:docMk/>
            <pc:sldMk cId="1489146314" sldId="3636"/>
            <ac:spMk id="210" creationId="{39B84A27-A2ED-4A4D-B7FD-15FA64217E41}"/>
          </ac:spMkLst>
        </pc:spChg>
        <pc:spChg chg="mod">
          <ac:chgData name="Lucas Lin 林彥呈" userId="8b9713a5-baf6-45c8-a2bd-a0ea37d0697d" providerId="ADAL" clId="{7C8DE32A-56EF-4B58-A733-BA7E201FF752}" dt="2022-08-16T03:41:33.695" v="9285" actId="1035"/>
          <ac:spMkLst>
            <pc:docMk/>
            <pc:sldMk cId="1489146314" sldId="3636"/>
            <ac:spMk id="211" creationId="{E30CA93A-1F87-4B8B-BF6D-19042749F524}"/>
          </ac:spMkLst>
        </pc:spChg>
        <pc:spChg chg="mod">
          <ac:chgData name="Lucas Lin 林彥呈" userId="8b9713a5-baf6-45c8-a2bd-a0ea37d0697d" providerId="ADAL" clId="{7C8DE32A-56EF-4B58-A733-BA7E201FF752}" dt="2022-08-16T03:41:33.695" v="9285" actId="1035"/>
          <ac:spMkLst>
            <pc:docMk/>
            <pc:sldMk cId="1489146314" sldId="3636"/>
            <ac:spMk id="212" creationId="{A4C74C4E-1014-439F-BD1B-D351DCCCD0EE}"/>
          </ac:spMkLst>
        </pc:spChg>
        <pc:spChg chg="mod">
          <ac:chgData name="Lucas Lin 林彥呈" userId="8b9713a5-baf6-45c8-a2bd-a0ea37d0697d" providerId="ADAL" clId="{7C8DE32A-56EF-4B58-A733-BA7E201FF752}" dt="2022-08-16T03:41:33.695" v="9285" actId="1035"/>
          <ac:spMkLst>
            <pc:docMk/>
            <pc:sldMk cId="1489146314" sldId="3636"/>
            <ac:spMk id="213" creationId="{1BA2DB34-8791-4AC6-A09E-4B08F910C5A3}"/>
          </ac:spMkLst>
        </pc:spChg>
        <pc:spChg chg="mod">
          <ac:chgData name="Lucas Lin 林彥呈" userId="8b9713a5-baf6-45c8-a2bd-a0ea37d0697d" providerId="ADAL" clId="{7C8DE32A-56EF-4B58-A733-BA7E201FF752}" dt="2022-08-16T03:41:33.695" v="9285" actId="1035"/>
          <ac:spMkLst>
            <pc:docMk/>
            <pc:sldMk cId="1489146314" sldId="3636"/>
            <ac:spMk id="214" creationId="{AA39F9E8-0826-41FD-B3CB-24B9C4B3DF9A}"/>
          </ac:spMkLst>
        </pc:spChg>
        <pc:spChg chg="mod">
          <ac:chgData name="Lucas Lin 林彥呈" userId="8b9713a5-baf6-45c8-a2bd-a0ea37d0697d" providerId="ADAL" clId="{7C8DE32A-56EF-4B58-A733-BA7E201FF752}" dt="2022-08-16T03:41:33.695" v="9285" actId="1035"/>
          <ac:spMkLst>
            <pc:docMk/>
            <pc:sldMk cId="1489146314" sldId="3636"/>
            <ac:spMk id="215" creationId="{090EF563-0D63-4795-ABC3-EC92A124F295}"/>
          </ac:spMkLst>
        </pc:spChg>
        <pc:spChg chg="mod">
          <ac:chgData name="Lucas Lin 林彥呈" userId="8b9713a5-baf6-45c8-a2bd-a0ea37d0697d" providerId="ADAL" clId="{7C8DE32A-56EF-4B58-A733-BA7E201FF752}" dt="2022-08-16T03:41:33.695" v="9285" actId="1035"/>
          <ac:spMkLst>
            <pc:docMk/>
            <pc:sldMk cId="1489146314" sldId="3636"/>
            <ac:spMk id="216" creationId="{41CA087C-95FF-4FB6-867E-E8D579BFEC72}"/>
          </ac:spMkLst>
        </pc:spChg>
        <pc:spChg chg="mod">
          <ac:chgData name="Lucas Lin 林彥呈" userId="8b9713a5-baf6-45c8-a2bd-a0ea37d0697d" providerId="ADAL" clId="{7C8DE32A-56EF-4B58-A733-BA7E201FF752}" dt="2022-08-16T03:41:33.695" v="9285" actId="1035"/>
          <ac:spMkLst>
            <pc:docMk/>
            <pc:sldMk cId="1489146314" sldId="3636"/>
            <ac:spMk id="217" creationId="{4FFFE67D-7420-4C23-BA94-AE3DC57955B6}"/>
          </ac:spMkLst>
        </pc:spChg>
        <pc:spChg chg="mod">
          <ac:chgData name="Lucas Lin 林彥呈" userId="8b9713a5-baf6-45c8-a2bd-a0ea37d0697d" providerId="ADAL" clId="{7C8DE32A-56EF-4B58-A733-BA7E201FF752}" dt="2022-08-16T03:41:33.695" v="9285" actId="1035"/>
          <ac:spMkLst>
            <pc:docMk/>
            <pc:sldMk cId="1489146314" sldId="3636"/>
            <ac:spMk id="218" creationId="{FB4C29B6-DDD9-499E-9F9A-4E18E6C2D747}"/>
          </ac:spMkLst>
        </pc:spChg>
        <pc:spChg chg="mod">
          <ac:chgData name="Lucas Lin 林彥呈" userId="8b9713a5-baf6-45c8-a2bd-a0ea37d0697d" providerId="ADAL" clId="{7C8DE32A-56EF-4B58-A733-BA7E201FF752}" dt="2022-08-16T03:41:33.695" v="9285" actId="1035"/>
          <ac:spMkLst>
            <pc:docMk/>
            <pc:sldMk cId="1489146314" sldId="3636"/>
            <ac:spMk id="219" creationId="{872B27AC-16CF-4442-9CEE-1506B4A36D09}"/>
          </ac:spMkLst>
        </pc:spChg>
        <pc:spChg chg="mod">
          <ac:chgData name="Lucas Lin 林彥呈" userId="8b9713a5-baf6-45c8-a2bd-a0ea37d0697d" providerId="ADAL" clId="{7C8DE32A-56EF-4B58-A733-BA7E201FF752}" dt="2022-08-16T03:41:33.695" v="9285" actId="1035"/>
          <ac:spMkLst>
            <pc:docMk/>
            <pc:sldMk cId="1489146314" sldId="3636"/>
            <ac:spMk id="220" creationId="{291EB3C0-1A6F-458C-9870-56C13A65D61B}"/>
          </ac:spMkLst>
        </pc:spChg>
        <pc:spChg chg="mod">
          <ac:chgData name="Lucas Lin 林彥呈" userId="8b9713a5-baf6-45c8-a2bd-a0ea37d0697d" providerId="ADAL" clId="{7C8DE32A-56EF-4B58-A733-BA7E201FF752}" dt="2022-08-16T03:41:33.695" v="9285" actId="1035"/>
          <ac:spMkLst>
            <pc:docMk/>
            <pc:sldMk cId="1489146314" sldId="3636"/>
            <ac:spMk id="221" creationId="{63D8A37F-838A-4D62-B600-C3F4F7AA0533}"/>
          </ac:spMkLst>
        </pc:spChg>
        <pc:spChg chg="mod">
          <ac:chgData name="Lucas Lin 林彥呈" userId="8b9713a5-baf6-45c8-a2bd-a0ea37d0697d" providerId="ADAL" clId="{7C8DE32A-56EF-4B58-A733-BA7E201FF752}" dt="2022-08-16T03:41:33.695" v="9285" actId="1035"/>
          <ac:spMkLst>
            <pc:docMk/>
            <pc:sldMk cId="1489146314" sldId="3636"/>
            <ac:spMk id="222" creationId="{9F0D20F8-8408-4B6D-8C36-747490643170}"/>
          </ac:spMkLst>
        </pc:spChg>
        <pc:spChg chg="mod">
          <ac:chgData name="Lucas Lin 林彥呈" userId="8b9713a5-baf6-45c8-a2bd-a0ea37d0697d" providerId="ADAL" clId="{7C8DE32A-56EF-4B58-A733-BA7E201FF752}" dt="2022-08-16T03:41:33.695" v="9285" actId="1035"/>
          <ac:spMkLst>
            <pc:docMk/>
            <pc:sldMk cId="1489146314" sldId="3636"/>
            <ac:spMk id="223" creationId="{F72CF418-D1D7-4B70-B6C7-9865642AB3F2}"/>
          </ac:spMkLst>
        </pc:spChg>
        <pc:spChg chg="mod">
          <ac:chgData name="Lucas Lin 林彥呈" userId="8b9713a5-baf6-45c8-a2bd-a0ea37d0697d" providerId="ADAL" clId="{7C8DE32A-56EF-4B58-A733-BA7E201FF752}" dt="2022-08-16T03:41:33.695" v="9285" actId="1035"/>
          <ac:spMkLst>
            <pc:docMk/>
            <pc:sldMk cId="1489146314" sldId="3636"/>
            <ac:spMk id="224" creationId="{9B18B769-824E-41BB-8AD3-423621829CB8}"/>
          </ac:spMkLst>
        </pc:spChg>
        <pc:spChg chg="mod">
          <ac:chgData name="Lucas Lin 林彥呈" userId="8b9713a5-baf6-45c8-a2bd-a0ea37d0697d" providerId="ADAL" clId="{7C8DE32A-56EF-4B58-A733-BA7E201FF752}" dt="2022-08-16T03:41:33.695" v="9285" actId="1035"/>
          <ac:spMkLst>
            <pc:docMk/>
            <pc:sldMk cId="1489146314" sldId="3636"/>
            <ac:spMk id="225" creationId="{62E9FA34-A924-4D90-AB6A-9B5A93169F61}"/>
          </ac:spMkLst>
        </pc:spChg>
        <pc:spChg chg="mod">
          <ac:chgData name="Lucas Lin 林彥呈" userId="8b9713a5-baf6-45c8-a2bd-a0ea37d0697d" providerId="ADAL" clId="{7C8DE32A-56EF-4B58-A733-BA7E201FF752}" dt="2022-08-16T03:41:33.695" v="9285" actId="1035"/>
          <ac:spMkLst>
            <pc:docMk/>
            <pc:sldMk cId="1489146314" sldId="3636"/>
            <ac:spMk id="226" creationId="{84F9FE36-2F67-46DA-A790-C3EB7CEAEFE6}"/>
          </ac:spMkLst>
        </pc:spChg>
        <pc:spChg chg="mod">
          <ac:chgData name="Lucas Lin 林彥呈" userId="8b9713a5-baf6-45c8-a2bd-a0ea37d0697d" providerId="ADAL" clId="{7C8DE32A-56EF-4B58-A733-BA7E201FF752}" dt="2022-08-16T03:41:33.695" v="9285" actId="1035"/>
          <ac:spMkLst>
            <pc:docMk/>
            <pc:sldMk cId="1489146314" sldId="3636"/>
            <ac:spMk id="227" creationId="{B2943DB3-9BFA-4D69-9298-3E1E08E8ADEF}"/>
          </ac:spMkLst>
        </pc:spChg>
        <pc:spChg chg="mod">
          <ac:chgData name="Lucas Lin 林彥呈" userId="8b9713a5-baf6-45c8-a2bd-a0ea37d0697d" providerId="ADAL" clId="{7C8DE32A-56EF-4B58-A733-BA7E201FF752}" dt="2022-08-16T03:41:33.695" v="9285" actId="1035"/>
          <ac:spMkLst>
            <pc:docMk/>
            <pc:sldMk cId="1489146314" sldId="3636"/>
            <ac:spMk id="228" creationId="{50A745DC-B058-440A-8DE1-2E620A0705BD}"/>
          </ac:spMkLst>
        </pc:spChg>
        <pc:spChg chg="mod">
          <ac:chgData name="Lucas Lin 林彥呈" userId="8b9713a5-baf6-45c8-a2bd-a0ea37d0697d" providerId="ADAL" clId="{7C8DE32A-56EF-4B58-A733-BA7E201FF752}" dt="2022-08-16T03:41:33.695" v="9285" actId="1035"/>
          <ac:spMkLst>
            <pc:docMk/>
            <pc:sldMk cId="1489146314" sldId="3636"/>
            <ac:spMk id="229" creationId="{9EC4FD20-40EE-40C1-AC18-136E92109AAC}"/>
          </ac:spMkLst>
        </pc:spChg>
        <pc:spChg chg="mod">
          <ac:chgData name="Lucas Lin 林彥呈" userId="8b9713a5-baf6-45c8-a2bd-a0ea37d0697d" providerId="ADAL" clId="{7C8DE32A-56EF-4B58-A733-BA7E201FF752}" dt="2022-08-16T03:41:33.695" v="9285" actId="1035"/>
          <ac:spMkLst>
            <pc:docMk/>
            <pc:sldMk cId="1489146314" sldId="3636"/>
            <ac:spMk id="230" creationId="{48C1F1C0-B44F-415F-B93C-D6A227E9ECAD}"/>
          </ac:spMkLst>
        </pc:spChg>
        <pc:spChg chg="mod">
          <ac:chgData name="Lucas Lin 林彥呈" userId="8b9713a5-baf6-45c8-a2bd-a0ea37d0697d" providerId="ADAL" clId="{7C8DE32A-56EF-4B58-A733-BA7E201FF752}" dt="2022-08-16T03:41:33.695" v="9285" actId="1035"/>
          <ac:spMkLst>
            <pc:docMk/>
            <pc:sldMk cId="1489146314" sldId="3636"/>
            <ac:spMk id="231" creationId="{21748E99-D636-4947-BE8C-90A2011F3756}"/>
          </ac:spMkLst>
        </pc:spChg>
        <pc:spChg chg="mod">
          <ac:chgData name="Lucas Lin 林彥呈" userId="8b9713a5-baf6-45c8-a2bd-a0ea37d0697d" providerId="ADAL" clId="{7C8DE32A-56EF-4B58-A733-BA7E201FF752}" dt="2022-08-16T03:41:33.695" v="9285" actId="1035"/>
          <ac:spMkLst>
            <pc:docMk/>
            <pc:sldMk cId="1489146314" sldId="3636"/>
            <ac:spMk id="232" creationId="{95A0CFBA-D823-45DE-B420-0BB2D2686F78}"/>
          </ac:spMkLst>
        </pc:spChg>
        <pc:spChg chg="mod">
          <ac:chgData name="Lucas Lin 林彥呈" userId="8b9713a5-baf6-45c8-a2bd-a0ea37d0697d" providerId="ADAL" clId="{7C8DE32A-56EF-4B58-A733-BA7E201FF752}" dt="2022-08-16T03:41:33.695" v="9285" actId="1035"/>
          <ac:spMkLst>
            <pc:docMk/>
            <pc:sldMk cId="1489146314" sldId="3636"/>
            <ac:spMk id="233" creationId="{A3900A12-2D9A-4E3C-9D51-FD9F378025FD}"/>
          </ac:spMkLst>
        </pc:spChg>
        <pc:spChg chg="mod">
          <ac:chgData name="Lucas Lin 林彥呈" userId="8b9713a5-baf6-45c8-a2bd-a0ea37d0697d" providerId="ADAL" clId="{7C8DE32A-56EF-4B58-A733-BA7E201FF752}" dt="2022-08-16T03:41:33.695" v="9285" actId="1035"/>
          <ac:spMkLst>
            <pc:docMk/>
            <pc:sldMk cId="1489146314" sldId="3636"/>
            <ac:spMk id="234" creationId="{75CCF799-E1F4-4828-94B6-683E66A629D1}"/>
          </ac:spMkLst>
        </pc:spChg>
        <pc:spChg chg="mod">
          <ac:chgData name="Lucas Lin 林彥呈" userId="8b9713a5-baf6-45c8-a2bd-a0ea37d0697d" providerId="ADAL" clId="{7C8DE32A-56EF-4B58-A733-BA7E201FF752}" dt="2022-08-16T03:41:33.695" v="9285" actId="1035"/>
          <ac:spMkLst>
            <pc:docMk/>
            <pc:sldMk cId="1489146314" sldId="3636"/>
            <ac:spMk id="235" creationId="{2E4CD6D0-7BDF-48DD-B4DD-6388C1CAF5B0}"/>
          </ac:spMkLst>
        </pc:spChg>
        <pc:spChg chg="mod">
          <ac:chgData name="Lucas Lin 林彥呈" userId="8b9713a5-baf6-45c8-a2bd-a0ea37d0697d" providerId="ADAL" clId="{7C8DE32A-56EF-4B58-A733-BA7E201FF752}" dt="2022-08-16T03:41:33.695" v="9285" actId="1035"/>
          <ac:spMkLst>
            <pc:docMk/>
            <pc:sldMk cId="1489146314" sldId="3636"/>
            <ac:spMk id="236" creationId="{3CE8720C-FD0B-4E59-AA77-68A09BEB39CB}"/>
          </ac:spMkLst>
        </pc:spChg>
        <pc:spChg chg="mod">
          <ac:chgData name="Lucas Lin 林彥呈" userId="8b9713a5-baf6-45c8-a2bd-a0ea37d0697d" providerId="ADAL" clId="{7C8DE32A-56EF-4B58-A733-BA7E201FF752}" dt="2022-08-16T03:41:33.695" v="9285" actId="1035"/>
          <ac:spMkLst>
            <pc:docMk/>
            <pc:sldMk cId="1489146314" sldId="3636"/>
            <ac:spMk id="238" creationId="{EBC5AE23-CBF0-4A1F-900E-16F3A00D2C7B}"/>
          </ac:spMkLst>
        </pc:spChg>
        <pc:spChg chg="mod">
          <ac:chgData name="Lucas Lin 林彥呈" userId="8b9713a5-baf6-45c8-a2bd-a0ea37d0697d" providerId="ADAL" clId="{7C8DE32A-56EF-4B58-A733-BA7E201FF752}" dt="2022-08-16T03:41:33.695" v="9285" actId="1035"/>
          <ac:spMkLst>
            <pc:docMk/>
            <pc:sldMk cId="1489146314" sldId="3636"/>
            <ac:spMk id="239" creationId="{4F0D2130-106B-4FD5-ACFA-74C233A4BC4C}"/>
          </ac:spMkLst>
        </pc:spChg>
        <pc:spChg chg="mod">
          <ac:chgData name="Lucas Lin 林彥呈" userId="8b9713a5-baf6-45c8-a2bd-a0ea37d0697d" providerId="ADAL" clId="{7C8DE32A-56EF-4B58-A733-BA7E201FF752}" dt="2022-08-16T03:41:33.695" v="9285" actId="1035"/>
          <ac:spMkLst>
            <pc:docMk/>
            <pc:sldMk cId="1489146314" sldId="3636"/>
            <ac:spMk id="240" creationId="{3F4CF34A-8D90-4C85-806F-ABDE6811F2D2}"/>
          </ac:spMkLst>
        </pc:spChg>
        <pc:spChg chg="mod">
          <ac:chgData name="Lucas Lin 林彥呈" userId="8b9713a5-baf6-45c8-a2bd-a0ea37d0697d" providerId="ADAL" clId="{7C8DE32A-56EF-4B58-A733-BA7E201FF752}" dt="2022-08-16T03:41:33.695" v="9285" actId="1035"/>
          <ac:spMkLst>
            <pc:docMk/>
            <pc:sldMk cId="1489146314" sldId="3636"/>
            <ac:spMk id="242" creationId="{77F63149-C60A-4E19-A5A6-43A7B66CA894}"/>
          </ac:spMkLst>
        </pc:spChg>
        <pc:spChg chg="mod modVis">
          <ac:chgData name="Lucas Lin 林彥呈" userId="8b9713a5-baf6-45c8-a2bd-a0ea37d0697d" providerId="ADAL" clId="{7C8DE32A-56EF-4B58-A733-BA7E201FF752}" dt="2022-08-16T03:41:33.695" v="9285" actId="1035"/>
          <ac:spMkLst>
            <pc:docMk/>
            <pc:sldMk cId="1489146314" sldId="3636"/>
            <ac:spMk id="245" creationId="{5D74F49E-6188-4951-8B6F-CEC2A665DF49}"/>
          </ac:spMkLst>
        </pc:spChg>
        <pc:spChg chg="mod">
          <ac:chgData name="Lucas Lin 林彥呈" userId="8b9713a5-baf6-45c8-a2bd-a0ea37d0697d" providerId="ADAL" clId="{7C8DE32A-56EF-4B58-A733-BA7E201FF752}" dt="2022-08-16T03:41:33.695" v="9285" actId="1035"/>
          <ac:spMkLst>
            <pc:docMk/>
            <pc:sldMk cId="1489146314" sldId="3636"/>
            <ac:spMk id="247" creationId="{77576072-8A56-4D01-BE1A-7F4A0A304A18}"/>
          </ac:spMkLst>
        </pc:spChg>
        <pc:spChg chg="mod">
          <ac:chgData name="Lucas Lin 林彥呈" userId="8b9713a5-baf6-45c8-a2bd-a0ea37d0697d" providerId="ADAL" clId="{7C8DE32A-56EF-4B58-A733-BA7E201FF752}" dt="2022-08-16T03:41:33.695" v="9285" actId="1035"/>
          <ac:spMkLst>
            <pc:docMk/>
            <pc:sldMk cId="1489146314" sldId="3636"/>
            <ac:spMk id="248" creationId="{82938F85-D2B6-4808-B0C9-4990F5365523}"/>
          </ac:spMkLst>
        </pc:spChg>
        <pc:spChg chg="mod">
          <ac:chgData name="Lucas Lin 林彥呈" userId="8b9713a5-baf6-45c8-a2bd-a0ea37d0697d" providerId="ADAL" clId="{7C8DE32A-56EF-4B58-A733-BA7E201FF752}" dt="2022-08-16T03:41:33.695" v="9285" actId="1035"/>
          <ac:spMkLst>
            <pc:docMk/>
            <pc:sldMk cId="1489146314" sldId="3636"/>
            <ac:spMk id="250" creationId="{6CEF0806-4EB8-44CA-B5E7-DE27BC00C1E5}"/>
          </ac:spMkLst>
        </pc:spChg>
        <pc:spChg chg="mod">
          <ac:chgData name="Lucas Lin 林彥呈" userId="8b9713a5-baf6-45c8-a2bd-a0ea37d0697d" providerId="ADAL" clId="{7C8DE32A-56EF-4B58-A733-BA7E201FF752}" dt="2022-08-16T03:41:51.934" v="9300" actId="14100"/>
          <ac:spMkLst>
            <pc:docMk/>
            <pc:sldMk cId="1489146314" sldId="3636"/>
            <ac:spMk id="254" creationId="{8C8E4CAE-3A39-45D7-82C6-A01A9A4E1F4A}"/>
          </ac:spMkLst>
        </pc:spChg>
        <pc:spChg chg="mod">
          <ac:chgData name="Lucas Lin 林彥呈" userId="8b9713a5-baf6-45c8-a2bd-a0ea37d0697d" providerId="ADAL" clId="{7C8DE32A-56EF-4B58-A733-BA7E201FF752}" dt="2022-08-16T03:41:54.335" v="9301" actId="14100"/>
          <ac:spMkLst>
            <pc:docMk/>
            <pc:sldMk cId="1489146314" sldId="3636"/>
            <ac:spMk id="255" creationId="{B0C2294B-30A2-4346-8E0C-6657265C7B32}"/>
          </ac:spMkLst>
        </pc:spChg>
        <pc:spChg chg="mod">
          <ac:chgData name="Lucas Lin 林彥呈" userId="8b9713a5-baf6-45c8-a2bd-a0ea37d0697d" providerId="ADAL" clId="{7C8DE32A-56EF-4B58-A733-BA7E201FF752}" dt="2022-08-16T03:41:33.695" v="9285" actId="1035"/>
          <ac:spMkLst>
            <pc:docMk/>
            <pc:sldMk cId="1489146314" sldId="3636"/>
            <ac:spMk id="257" creationId="{6CEECDBA-EADF-461F-907E-107F886B569A}"/>
          </ac:spMkLst>
        </pc:spChg>
        <pc:spChg chg="mod">
          <ac:chgData name="Lucas Lin 林彥呈" userId="8b9713a5-baf6-45c8-a2bd-a0ea37d0697d" providerId="ADAL" clId="{7C8DE32A-56EF-4B58-A733-BA7E201FF752}" dt="2022-08-16T03:41:33.695" v="9285" actId="1035"/>
          <ac:spMkLst>
            <pc:docMk/>
            <pc:sldMk cId="1489146314" sldId="3636"/>
            <ac:spMk id="259" creationId="{1F2A0DCD-8884-D982-690D-BB7A12FD256A}"/>
          </ac:spMkLst>
        </pc:spChg>
        <pc:spChg chg="mod">
          <ac:chgData name="Lucas Lin 林彥呈" userId="8b9713a5-baf6-45c8-a2bd-a0ea37d0697d" providerId="ADAL" clId="{7C8DE32A-56EF-4B58-A733-BA7E201FF752}" dt="2022-08-16T03:43:05.233" v="9306" actId="113"/>
          <ac:spMkLst>
            <pc:docMk/>
            <pc:sldMk cId="1489146314" sldId="3636"/>
            <ac:spMk id="261" creationId="{0BA89DC1-B9A2-C418-9D20-8E8898BB54A9}"/>
          </ac:spMkLst>
        </pc:spChg>
        <pc:spChg chg="mod">
          <ac:chgData name="Lucas Lin 林彥呈" userId="8b9713a5-baf6-45c8-a2bd-a0ea37d0697d" providerId="ADAL" clId="{7C8DE32A-56EF-4B58-A733-BA7E201FF752}" dt="2022-08-16T03:41:38.614" v="9295" actId="1036"/>
          <ac:spMkLst>
            <pc:docMk/>
            <pc:sldMk cId="1489146314" sldId="3636"/>
            <ac:spMk id="262" creationId="{793CEA61-4B8A-B89D-3106-7F2262229B27}"/>
          </ac:spMkLst>
        </pc:spChg>
        <pc:spChg chg="mod ord">
          <ac:chgData name="Lucas Lin 林彥呈" userId="8b9713a5-baf6-45c8-a2bd-a0ea37d0697d" providerId="ADAL" clId="{7C8DE32A-56EF-4B58-A733-BA7E201FF752}" dt="2022-08-16T03:42:14.947" v="9303" actId="14100"/>
          <ac:spMkLst>
            <pc:docMk/>
            <pc:sldMk cId="1489146314" sldId="3636"/>
            <ac:spMk id="263" creationId="{8BDF336F-A0A7-449D-9774-6FD963980198}"/>
          </ac:spMkLst>
        </pc:spChg>
        <pc:spChg chg="mod ord">
          <ac:chgData name="Lucas Lin 林彥呈" userId="8b9713a5-baf6-45c8-a2bd-a0ea37d0697d" providerId="ADAL" clId="{7C8DE32A-56EF-4B58-A733-BA7E201FF752}" dt="2022-08-16T03:42:14.947" v="9303" actId="14100"/>
          <ac:spMkLst>
            <pc:docMk/>
            <pc:sldMk cId="1489146314" sldId="3636"/>
            <ac:spMk id="264" creationId="{C0B6E1A3-47B4-4911-9A4F-699AC5132878}"/>
          </ac:spMkLst>
        </pc:spChg>
        <pc:grpChg chg="mod">
          <ac:chgData name="Lucas Lin 林彥呈" userId="8b9713a5-baf6-45c8-a2bd-a0ea37d0697d" providerId="ADAL" clId="{7C8DE32A-56EF-4B58-A733-BA7E201FF752}" dt="2022-08-16T03:41:33.695" v="9285" actId="1035"/>
          <ac:grpSpMkLst>
            <pc:docMk/>
            <pc:sldMk cId="1489146314" sldId="3636"/>
            <ac:grpSpMk id="144" creationId="{4D5DB653-2266-4022-B7BB-B3A8071B0FBD}"/>
          </ac:grpSpMkLst>
        </pc:grpChg>
        <pc:grpChg chg="mod">
          <ac:chgData name="Lucas Lin 林彥呈" userId="8b9713a5-baf6-45c8-a2bd-a0ea37d0697d" providerId="ADAL" clId="{7C8DE32A-56EF-4B58-A733-BA7E201FF752}" dt="2022-08-16T03:41:33.695" v="9285" actId="1035"/>
          <ac:grpSpMkLst>
            <pc:docMk/>
            <pc:sldMk cId="1489146314" sldId="3636"/>
            <ac:grpSpMk id="187" creationId="{4AD9C3FF-7024-4DED-9116-4B8F2305BBB7}"/>
          </ac:grpSpMkLst>
        </pc:grpChg>
        <pc:grpChg chg="mod">
          <ac:chgData name="Lucas Lin 林彥呈" userId="8b9713a5-baf6-45c8-a2bd-a0ea37d0697d" providerId="ADAL" clId="{7C8DE32A-56EF-4B58-A733-BA7E201FF752}" dt="2022-08-16T03:41:33.695" v="9285" actId="1035"/>
          <ac:grpSpMkLst>
            <pc:docMk/>
            <pc:sldMk cId="1489146314" sldId="3636"/>
            <ac:grpSpMk id="195" creationId="{24AA6EF0-B143-4D05-9F72-6A5451A8112E}"/>
          </ac:grpSpMkLst>
        </pc:grpChg>
        <pc:grpChg chg="mod">
          <ac:chgData name="Lucas Lin 林彥呈" userId="8b9713a5-baf6-45c8-a2bd-a0ea37d0697d" providerId="ADAL" clId="{7C8DE32A-56EF-4B58-A733-BA7E201FF752}" dt="2022-08-16T03:41:33.695" v="9285" actId="1035"/>
          <ac:grpSpMkLst>
            <pc:docMk/>
            <pc:sldMk cId="1489146314" sldId="3636"/>
            <ac:grpSpMk id="244" creationId="{AF937037-51C5-4960-AA51-F1D3FBF32AC1}"/>
          </ac:grpSpMkLst>
        </pc:grpChg>
        <pc:grpChg chg="mod">
          <ac:chgData name="Lucas Lin 林彥呈" userId="8b9713a5-baf6-45c8-a2bd-a0ea37d0697d" providerId="ADAL" clId="{7C8DE32A-56EF-4B58-A733-BA7E201FF752}" dt="2022-08-16T03:41:33.695" v="9285" actId="1035"/>
          <ac:grpSpMkLst>
            <pc:docMk/>
            <pc:sldMk cId="1489146314" sldId="3636"/>
            <ac:grpSpMk id="249" creationId="{E8269A29-469E-4DA0-B0FD-5E8CB2633708}"/>
          </ac:grpSpMkLst>
        </pc:grpChg>
        <pc:grpChg chg="mod">
          <ac:chgData name="Lucas Lin 林彥呈" userId="8b9713a5-baf6-45c8-a2bd-a0ea37d0697d" providerId="ADAL" clId="{7C8DE32A-56EF-4B58-A733-BA7E201FF752}" dt="2022-08-16T03:42:08.642" v="9302" actId="1076"/>
          <ac:grpSpMkLst>
            <pc:docMk/>
            <pc:sldMk cId="1489146314" sldId="3636"/>
            <ac:grpSpMk id="256" creationId="{67E1682F-93CA-43AF-A386-1E9CC3CE269A}"/>
          </ac:grpSpMkLst>
        </pc:grpChg>
        <pc:picChg chg="mod">
          <ac:chgData name="Lucas Lin 林彥呈" userId="8b9713a5-baf6-45c8-a2bd-a0ea37d0697d" providerId="ADAL" clId="{7C8DE32A-56EF-4B58-A733-BA7E201FF752}" dt="2022-08-16T03:41:33.695" v="9285" actId="1035"/>
          <ac:picMkLst>
            <pc:docMk/>
            <pc:sldMk cId="1489146314" sldId="3636"/>
            <ac:picMk id="3" creationId="{5247B12B-0A06-A751-CF7D-BDA2E01802DF}"/>
          </ac:picMkLst>
        </pc:picChg>
        <pc:picChg chg="mod">
          <ac:chgData name="Lucas Lin 林彥呈" userId="8b9713a5-baf6-45c8-a2bd-a0ea37d0697d" providerId="ADAL" clId="{7C8DE32A-56EF-4B58-A733-BA7E201FF752}" dt="2022-08-16T03:41:33.695" v="9285" actId="1035"/>
          <ac:picMkLst>
            <pc:docMk/>
            <pc:sldMk cId="1489146314" sldId="3636"/>
            <ac:picMk id="4" creationId="{1FEAE9EB-03B8-A2E1-597E-3730D9C16E3D}"/>
          </ac:picMkLst>
        </pc:picChg>
        <pc:picChg chg="mod modVis">
          <ac:chgData name="Lucas Lin 林彥呈" userId="8b9713a5-baf6-45c8-a2bd-a0ea37d0697d" providerId="ADAL" clId="{7C8DE32A-56EF-4B58-A733-BA7E201FF752}" dt="2022-08-16T03:41:33.695" v="9285" actId="1035"/>
          <ac:picMkLst>
            <pc:docMk/>
            <pc:sldMk cId="1489146314" sldId="3636"/>
            <ac:picMk id="246" creationId="{670591BB-27AD-4A47-9E84-FFC92246D11F}"/>
          </ac:picMkLst>
        </pc:picChg>
        <pc:picChg chg="mod">
          <ac:chgData name="Lucas Lin 林彥呈" userId="8b9713a5-baf6-45c8-a2bd-a0ea37d0697d" providerId="ADAL" clId="{7C8DE32A-56EF-4B58-A733-BA7E201FF752}" dt="2022-08-16T03:41:33.695" v="9285" actId="1035"/>
          <ac:picMkLst>
            <pc:docMk/>
            <pc:sldMk cId="1489146314" sldId="3636"/>
            <ac:picMk id="251" creationId="{9B1F413C-8985-473D-B560-519788D55A2C}"/>
          </ac:picMkLst>
        </pc:picChg>
        <pc:picChg chg="mod modVis">
          <ac:chgData name="Lucas Lin 林彥呈" userId="8b9713a5-baf6-45c8-a2bd-a0ea37d0697d" providerId="ADAL" clId="{7C8DE32A-56EF-4B58-A733-BA7E201FF752}" dt="2022-08-16T03:23:25.246" v="9253" actId="14430"/>
          <ac:picMkLst>
            <pc:docMk/>
            <pc:sldMk cId="1489146314" sldId="3636"/>
            <ac:picMk id="252" creationId="{B9367910-1B36-4E5A-AD7A-F5DD2F1412AD}"/>
          </ac:picMkLst>
        </pc:picChg>
        <pc:picChg chg="mod modVis">
          <ac:chgData name="Lucas Lin 林彥呈" userId="8b9713a5-baf6-45c8-a2bd-a0ea37d0697d" providerId="ADAL" clId="{7C8DE32A-56EF-4B58-A733-BA7E201FF752}" dt="2022-08-16T03:23:27.766" v="9254" actId="14430"/>
          <ac:picMkLst>
            <pc:docMk/>
            <pc:sldMk cId="1489146314" sldId="3636"/>
            <ac:picMk id="253" creationId="{87956480-ACED-4B30-BE7C-F170AD13E4E1}"/>
          </ac:picMkLst>
        </pc:picChg>
        <pc:picChg chg="mod">
          <ac:chgData name="Lucas Lin 林彥呈" userId="8b9713a5-baf6-45c8-a2bd-a0ea37d0697d" providerId="ADAL" clId="{7C8DE32A-56EF-4B58-A733-BA7E201FF752}" dt="2022-08-16T03:41:33.695" v="9285" actId="1035"/>
          <ac:picMkLst>
            <pc:docMk/>
            <pc:sldMk cId="1489146314" sldId="3636"/>
            <ac:picMk id="258" creationId="{74EEAC8A-7522-4281-A4E5-9D1E3F8E8E8A}"/>
          </ac:picMkLst>
        </pc:picChg>
        <pc:cxnChg chg="mod">
          <ac:chgData name="Lucas Lin 林彥呈" userId="8b9713a5-baf6-45c8-a2bd-a0ea37d0697d" providerId="ADAL" clId="{7C8DE32A-56EF-4B58-A733-BA7E201FF752}" dt="2022-08-16T03:41:33.695" v="9285" actId="1035"/>
          <ac:cxnSpMkLst>
            <pc:docMk/>
            <pc:sldMk cId="1489146314" sldId="3636"/>
            <ac:cxnSpMk id="138" creationId="{5A433D8C-E7CD-4EA2-8FC5-FC40C0FD49DB}"/>
          </ac:cxnSpMkLst>
        </pc:cxnChg>
        <pc:cxnChg chg="mod">
          <ac:chgData name="Lucas Lin 林彥呈" userId="8b9713a5-baf6-45c8-a2bd-a0ea37d0697d" providerId="ADAL" clId="{7C8DE32A-56EF-4B58-A733-BA7E201FF752}" dt="2022-08-16T03:41:33.695" v="9285" actId="1035"/>
          <ac:cxnSpMkLst>
            <pc:docMk/>
            <pc:sldMk cId="1489146314" sldId="3636"/>
            <ac:cxnSpMk id="186" creationId="{808DF0B1-1124-46EC-9159-7C95C3D85269}"/>
          </ac:cxnSpMkLst>
        </pc:cxnChg>
        <pc:cxnChg chg="mod">
          <ac:chgData name="Lucas Lin 林彥呈" userId="8b9713a5-baf6-45c8-a2bd-a0ea37d0697d" providerId="ADAL" clId="{7C8DE32A-56EF-4B58-A733-BA7E201FF752}" dt="2022-08-16T03:41:33.695" v="9285" actId="1035"/>
          <ac:cxnSpMkLst>
            <pc:docMk/>
            <pc:sldMk cId="1489146314" sldId="3636"/>
            <ac:cxnSpMk id="237" creationId="{1C2D8E79-FBC2-4A88-A794-9AE532297856}"/>
          </ac:cxnSpMkLst>
        </pc:cxnChg>
        <pc:cxnChg chg="mod">
          <ac:chgData name="Lucas Lin 林彥呈" userId="8b9713a5-baf6-45c8-a2bd-a0ea37d0697d" providerId="ADAL" clId="{7C8DE32A-56EF-4B58-A733-BA7E201FF752}" dt="2022-08-16T03:41:33.695" v="9285" actId="1035"/>
          <ac:cxnSpMkLst>
            <pc:docMk/>
            <pc:sldMk cId="1489146314" sldId="3636"/>
            <ac:cxnSpMk id="241" creationId="{E4F15E62-B4B1-4DA7-9DC2-49428EA9BC74}"/>
          </ac:cxnSpMkLst>
        </pc:cxnChg>
        <pc:cxnChg chg="mod">
          <ac:chgData name="Lucas Lin 林彥呈" userId="8b9713a5-baf6-45c8-a2bd-a0ea37d0697d" providerId="ADAL" clId="{7C8DE32A-56EF-4B58-A733-BA7E201FF752}" dt="2022-08-16T03:41:33.695" v="9285" actId="1035"/>
          <ac:cxnSpMkLst>
            <pc:docMk/>
            <pc:sldMk cId="1489146314" sldId="3636"/>
            <ac:cxnSpMk id="243" creationId="{37CE696B-957A-4D43-BCA0-C7DEAECA9A7F}"/>
          </ac:cxnSpMkLst>
        </pc:cxnChg>
      </pc:sldChg>
      <pc:sldChg chg="addSp modSp mod modTransition">
        <pc:chgData name="Lucas Lin 林彥呈" userId="8b9713a5-baf6-45c8-a2bd-a0ea37d0697d" providerId="ADAL" clId="{7C8DE32A-56EF-4B58-A733-BA7E201FF752}" dt="2022-08-16T05:34:26.277" v="9486"/>
        <pc:sldMkLst>
          <pc:docMk/>
          <pc:sldMk cId="3356972098" sldId="3637"/>
        </pc:sldMkLst>
        <pc:spChg chg="add mod ord">
          <ac:chgData name="Lucas Lin 林彥呈" userId="8b9713a5-baf6-45c8-a2bd-a0ea37d0697d" providerId="ADAL" clId="{7C8DE32A-56EF-4B58-A733-BA7E201FF752}" dt="2022-08-16T03:45:22.943" v="9329" actId="1076"/>
          <ac:spMkLst>
            <pc:docMk/>
            <pc:sldMk cId="3356972098" sldId="3637"/>
            <ac:spMk id="68" creationId="{B89F7AB4-EC2D-B18D-0AB8-911E3B90B098}"/>
          </ac:spMkLst>
        </pc:spChg>
        <pc:spChg chg="add mod ord">
          <ac:chgData name="Lucas Lin 林彥呈" userId="8b9713a5-baf6-45c8-a2bd-a0ea37d0697d" providerId="ADAL" clId="{7C8DE32A-56EF-4B58-A733-BA7E201FF752}" dt="2022-08-16T03:45:22.943" v="9329" actId="1076"/>
          <ac:spMkLst>
            <pc:docMk/>
            <pc:sldMk cId="3356972098" sldId="3637"/>
            <ac:spMk id="69" creationId="{929C2977-EDB4-CF33-7E2C-03E6288AC47F}"/>
          </ac:spMkLst>
        </pc:spChg>
        <pc:spChg chg="add mod ord">
          <ac:chgData name="Lucas Lin 林彥呈" userId="8b9713a5-baf6-45c8-a2bd-a0ea37d0697d" providerId="ADAL" clId="{7C8DE32A-56EF-4B58-A733-BA7E201FF752}" dt="2022-08-16T03:45:22.943" v="9329" actId="1076"/>
          <ac:spMkLst>
            <pc:docMk/>
            <pc:sldMk cId="3356972098" sldId="3637"/>
            <ac:spMk id="70" creationId="{21DC1D65-EDE3-4641-C1B3-450C680D4FE4}"/>
          </ac:spMkLst>
        </pc:spChg>
        <pc:spChg chg="mod">
          <ac:chgData name="Lucas Lin 林彥呈" userId="8b9713a5-baf6-45c8-a2bd-a0ea37d0697d" providerId="ADAL" clId="{7C8DE32A-56EF-4B58-A733-BA7E201FF752}" dt="2022-08-16T02:53:35.276" v="7538" actId="947"/>
          <ac:spMkLst>
            <pc:docMk/>
            <pc:sldMk cId="3356972098" sldId="3637"/>
            <ac:spMk id="74" creationId="{C141AB8B-285C-4871-8B56-905B856485D9}"/>
          </ac:spMkLst>
        </pc:spChg>
        <pc:spChg chg="mod">
          <ac:chgData name="Lucas Lin 林彥呈" userId="8b9713a5-baf6-45c8-a2bd-a0ea37d0697d" providerId="ADAL" clId="{7C8DE32A-56EF-4B58-A733-BA7E201FF752}" dt="2022-08-16T03:45:22.943" v="9329" actId="1076"/>
          <ac:spMkLst>
            <pc:docMk/>
            <pc:sldMk cId="3356972098" sldId="3637"/>
            <ac:spMk id="80" creationId="{EC2B7A64-6F64-46B9-86D7-D71B1C24FD0C}"/>
          </ac:spMkLst>
        </pc:spChg>
        <pc:spChg chg="mod">
          <ac:chgData name="Lucas Lin 林彥呈" userId="8b9713a5-baf6-45c8-a2bd-a0ea37d0697d" providerId="ADAL" clId="{7C8DE32A-56EF-4B58-A733-BA7E201FF752}" dt="2022-08-16T03:45:22.943" v="9329" actId="1076"/>
          <ac:spMkLst>
            <pc:docMk/>
            <pc:sldMk cId="3356972098" sldId="3637"/>
            <ac:spMk id="83" creationId="{1132323A-21E2-42D9-98F6-427DC1834879}"/>
          </ac:spMkLst>
        </pc:spChg>
        <pc:spChg chg="mod">
          <ac:chgData name="Lucas Lin 林彥呈" userId="8b9713a5-baf6-45c8-a2bd-a0ea37d0697d" providerId="ADAL" clId="{7C8DE32A-56EF-4B58-A733-BA7E201FF752}" dt="2022-08-16T03:45:22.943" v="9329" actId="1076"/>
          <ac:spMkLst>
            <pc:docMk/>
            <pc:sldMk cId="3356972098" sldId="3637"/>
            <ac:spMk id="84" creationId="{44521A84-E9A1-4855-B713-726F6D237A96}"/>
          </ac:spMkLst>
        </pc:spChg>
        <pc:spChg chg="mod">
          <ac:chgData name="Lucas Lin 林彥呈" userId="8b9713a5-baf6-45c8-a2bd-a0ea37d0697d" providerId="ADAL" clId="{7C8DE32A-56EF-4B58-A733-BA7E201FF752}" dt="2022-08-16T03:45:22.943" v="9329" actId="1076"/>
          <ac:spMkLst>
            <pc:docMk/>
            <pc:sldMk cId="3356972098" sldId="3637"/>
            <ac:spMk id="85" creationId="{BB845B4B-4D8B-4909-98FF-529DBD5F4287}"/>
          </ac:spMkLst>
        </pc:spChg>
        <pc:spChg chg="mod">
          <ac:chgData name="Lucas Lin 林彥呈" userId="8b9713a5-baf6-45c8-a2bd-a0ea37d0697d" providerId="ADAL" clId="{7C8DE32A-56EF-4B58-A733-BA7E201FF752}" dt="2022-08-16T03:45:22.943" v="9329" actId="1076"/>
          <ac:spMkLst>
            <pc:docMk/>
            <pc:sldMk cId="3356972098" sldId="3637"/>
            <ac:spMk id="86" creationId="{096400E1-D712-475D-9A69-48FF69507119}"/>
          </ac:spMkLst>
        </pc:spChg>
        <pc:spChg chg="mod">
          <ac:chgData name="Lucas Lin 林彥呈" userId="8b9713a5-baf6-45c8-a2bd-a0ea37d0697d" providerId="ADAL" clId="{7C8DE32A-56EF-4B58-A733-BA7E201FF752}" dt="2022-08-16T03:45:22.943" v="9329" actId="1076"/>
          <ac:spMkLst>
            <pc:docMk/>
            <pc:sldMk cId="3356972098" sldId="3637"/>
            <ac:spMk id="87" creationId="{3CC62841-54FF-417C-A84B-D5108C9A629C}"/>
          </ac:spMkLst>
        </pc:spChg>
        <pc:spChg chg="mod">
          <ac:chgData name="Lucas Lin 林彥呈" userId="8b9713a5-baf6-45c8-a2bd-a0ea37d0697d" providerId="ADAL" clId="{7C8DE32A-56EF-4B58-A733-BA7E201FF752}" dt="2022-08-16T03:45:22.943" v="9329" actId="1076"/>
          <ac:spMkLst>
            <pc:docMk/>
            <pc:sldMk cId="3356972098" sldId="3637"/>
            <ac:spMk id="88" creationId="{2EE1CD8D-4517-49D7-AA8A-1B1CBDCBBF17}"/>
          </ac:spMkLst>
        </pc:spChg>
        <pc:spChg chg="mod">
          <ac:chgData name="Lucas Lin 林彥呈" userId="8b9713a5-baf6-45c8-a2bd-a0ea37d0697d" providerId="ADAL" clId="{7C8DE32A-56EF-4B58-A733-BA7E201FF752}" dt="2022-08-16T03:45:22.943" v="9329" actId="1076"/>
          <ac:spMkLst>
            <pc:docMk/>
            <pc:sldMk cId="3356972098" sldId="3637"/>
            <ac:spMk id="89" creationId="{1B4F5EA2-8BA2-40F4-805E-F29A344D5D65}"/>
          </ac:spMkLst>
        </pc:spChg>
        <pc:spChg chg="mod">
          <ac:chgData name="Lucas Lin 林彥呈" userId="8b9713a5-baf6-45c8-a2bd-a0ea37d0697d" providerId="ADAL" clId="{7C8DE32A-56EF-4B58-A733-BA7E201FF752}" dt="2022-08-16T03:45:22.943" v="9329" actId="1076"/>
          <ac:spMkLst>
            <pc:docMk/>
            <pc:sldMk cId="3356972098" sldId="3637"/>
            <ac:spMk id="92" creationId="{BC7C34EA-FB4E-4DA3-B3CE-C82AC57A4534}"/>
          </ac:spMkLst>
        </pc:spChg>
        <pc:spChg chg="mod">
          <ac:chgData name="Lucas Lin 林彥呈" userId="8b9713a5-baf6-45c8-a2bd-a0ea37d0697d" providerId="ADAL" clId="{7C8DE32A-56EF-4B58-A733-BA7E201FF752}" dt="2022-08-16T03:45:22.943" v="9329" actId="1076"/>
          <ac:spMkLst>
            <pc:docMk/>
            <pc:sldMk cId="3356972098" sldId="3637"/>
            <ac:spMk id="96" creationId="{C7B019FA-4F00-41DA-B426-AFBA25562A05}"/>
          </ac:spMkLst>
        </pc:spChg>
        <pc:spChg chg="mod">
          <ac:chgData name="Lucas Lin 林彥呈" userId="8b9713a5-baf6-45c8-a2bd-a0ea37d0697d" providerId="ADAL" clId="{7C8DE32A-56EF-4B58-A733-BA7E201FF752}" dt="2022-08-16T03:45:22.943" v="9329" actId="1076"/>
          <ac:spMkLst>
            <pc:docMk/>
            <pc:sldMk cId="3356972098" sldId="3637"/>
            <ac:spMk id="97" creationId="{BAF1E518-C85A-4717-9FD0-79C1E5E588F9}"/>
          </ac:spMkLst>
        </pc:spChg>
        <pc:spChg chg="mod">
          <ac:chgData name="Lucas Lin 林彥呈" userId="8b9713a5-baf6-45c8-a2bd-a0ea37d0697d" providerId="ADAL" clId="{7C8DE32A-56EF-4B58-A733-BA7E201FF752}" dt="2022-08-16T03:45:22.943" v="9329" actId="1076"/>
          <ac:spMkLst>
            <pc:docMk/>
            <pc:sldMk cId="3356972098" sldId="3637"/>
            <ac:spMk id="98" creationId="{6DFB0853-4651-4E0E-A2C8-E43B086E027A}"/>
          </ac:spMkLst>
        </pc:spChg>
        <pc:spChg chg="mod">
          <ac:chgData name="Lucas Lin 林彥呈" userId="8b9713a5-baf6-45c8-a2bd-a0ea37d0697d" providerId="ADAL" clId="{7C8DE32A-56EF-4B58-A733-BA7E201FF752}" dt="2022-08-16T03:45:22.943" v="9329" actId="1076"/>
          <ac:spMkLst>
            <pc:docMk/>
            <pc:sldMk cId="3356972098" sldId="3637"/>
            <ac:spMk id="99" creationId="{23C58B42-CC6B-4A86-8924-F5AA45D6FC3C}"/>
          </ac:spMkLst>
        </pc:spChg>
        <pc:spChg chg="mod">
          <ac:chgData name="Lucas Lin 林彥呈" userId="8b9713a5-baf6-45c8-a2bd-a0ea37d0697d" providerId="ADAL" clId="{7C8DE32A-56EF-4B58-A733-BA7E201FF752}" dt="2022-08-16T03:45:22.943" v="9329" actId="1076"/>
          <ac:spMkLst>
            <pc:docMk/>
            <pc:sldMk cId="3356972098" sldId="3637"/>
            <ac:spMk id="100" creationId="{20F7664B-06DB-4FA5-A476-A1BA31E551DD}"/>
          </ac:spMkLst>
        </pc:spChg>
        <pc:spChg chg="mod">
          <ac:chgData name="Lucas Lin 林彥呈" userId="8b9713a5-baf6-45c8-a2bd-a0ea37d0697d" providerId="ADAL" clId="{7C8DE32A-56EF-4B58-A733-BA7E201FF752}" dt="2022-08-16T03:45:22.943" v="9329" actId="1076"/>
          <ac:spMkLst>
            <pc:docMk/>
            <pc:sldMk cId="3356972098" sldId="3637"/>
            <ac:spMk id="101" creationId="{7D2A6AF8-CEAE-4DFF-AC03-A554888C7562}"/>
          </ac:spMkLst>
        </pc:spChg>
        <pc:spChg chg="mod">
          <ac:chgData name="Lucas Lin 林彥呈" userId="8b9713a5-baf6-45c8-a2bd-a0ea37d0697d" providerId="ADAL" clId="{7C8DE32A-56EF-4B58-A733-BA7E201FF752}" dt="2022-08-16T03:45:22.943" v="9329" actId="1076"/>
          <ac:spMkLst>
            <pc:docMk/>
            <pc:sldMk cId="3356972098" sldId="3637"/>
            <ac:spMk id="102" creationId="{87CB09C1-9125-468F-A788-19044CA9A211}"/>
          </ac:spMkLst>
        </pc:spChg>
        <pc:spChg chg="mod">
          <ac:chgData name="Lucas Lin 林彥呈" userId="8b9713a5-baf6-45c8-a2bd-a0ea37d0697d" providerId="ADAL" clId="{7C8DE32A-56EF-4B58-A733-BA7E201FF752}" dt="2022-08-16T03:45:22.943" v="9329" actId="1076"/>
          <ac:spMkLst>
            <pc:docMk/>
            <pc:sldMk cId="3356972098" sldId="3637"/>
            <ac:spMk id="107" creationId="{4AAC9BCE-DA8B-49BD-A3A5-B843D917DA2A}"/>
          </ac:spMkLst>
        </pc:spChg>
        <pc:spChg chg="mod">
          <ac:chgData name="Lucas Lin 林彥呈" userId="8b9713a5-baf6-45c8-a2bd-a0ea37d0697d" providerId="ADAL" clId="{7C8DE32A-56EF-4B58-A733-BA7E201FF752}" dt="2022-08-16T03:45:22.943" v="9329" actId="1076"/>
          <ac:spMkLst>
            <pc:docMk/>
            <pc:sldMk cId="3356972098" sldId="3637"/>
            <ac:spMk id="111" creationId="{3CCD0E0A-1E77-45EF-ACA0-538024927925}"/>
          </ac:spMkLst>
        </pc:spChg>
        <pc:spChg chg="mod">
          <ac:chgData name="Lucas Lin 林彥呈" userId="8b9713a5-baf6-45c8-a2bd-a0ea37d0697d" providerId="ADAL" clId="{7C8DE32A-56EF-4B58-A733-BA7E201FF752}" dt="2022-08-16T03:45:22.943" v="9329" actId="1076"/>
          <ac:spMkLst>
            <pc:docMk/>
            <pc:sldMk cId="3356972098" sldId="3637"/>
            <ac:spMk id="112" creationId="{B02A4BCD-9104-43C5-B9A0-B09EE3062CAB}"/>
          </ac:spMkLst>
        </pc:spChg>
        <pc:spChg chg="mod">
          <ac:chgData name="Lucas Lin 林彥呈" userId="8b9713a5-baf6-45c8-a2bd-a0ea37d0697d" providerId="ADAL" clId="{7C8DE32A-56EF-4B58-A733-BA7E201FF752}" dt="2022-08-16T03:45:22.943" v="9329" actId="1076"/>
          <ac:spMkLst>
            <pc:docMk/>
            <pc:sldMk cId="3356972098" sldId="3637"/>
            <ac:spMk id="113" creationId="{C3D23608-42B5-4984-98BC-6C060107782C}"/>
          </ac:spMkLst>
        </pc:spChg>
        <pc:spChg chg="mod">
          <ac:chgData name="Lucas Lin 林彥呈" userId="8b9713a5-baf6-45c8-a2bd-a0ea37d0697d" providerId="ADAL" clId="{7C8DE32A-56EF-4B58-A733-BA7E201FF752}" dt="2022-08-16T03:45:22.943" v="9329" actId="1076"/>
          <ac:spMkLst>
            <pc:docMk/>
            <pc:sldMk cId="3356972098" sldId="3637"/>
            <ac:spMk id="114" creationId="{9FCD8676-9D78-4420-8626-DF124921D61D}"/>
          </ac:spMkLst>
        </pc:spChg>
        <pc:spChg chg="mod">
          <ac:chgData name="Lucas Lin 林彥呈" userId="8b9713a5-baf6-45c8-a2bd-a0ea37d0697d" providerId="ADAL" clId="{7C8DE32A-56EF-4B58-A733-BA7E201FF752}" dt="2022-08-16T03:45:22.943" v="9329" actId="1076"/>
          <ac:spMkLst>
            <pc:docMk/>
            <pc:sldMk cId="3356972098" sldId="3637"/>
            <ac:spMk id="115" creationId="{C9162D8D-552C-43FB-8652-29D46FEFF27B}"/>
          </ac:spMkLst>
        </pc:spChg>
        <pc:spChg chg="mod">
          <ac:chgData name="Lucas Lin 林彥呈" userId="8b9713a5-baf6-45c8-a2bd-a0ea37d0697d" providerId="ADAL" clId="{7C8DE32A-56EF-4B58-A733-BA7E201FF752}" dt="2022-08-16T03:45:22.943" v="9329" actId="1076"/>
          <ac:spMkLst>
            <pc:docMk/>
            <pc:sldMk cId="3356972098" sldId="3637"/>
            <ac:spMk id="116" creationId="{A0ACC769-DE46-4363-A0EA-EB90025E4504}"/>
          </ac:spMkLst>
        </pc:spChg>
        <pc:spChg chg="mod">
          <ac:chgData name="Lucas Lin 林彥呈" userId="8b9713a5-baf6-45c8-a2bd-a0ea37d0697d" providerId="ADAL" clId="{7C8DE32A-56EF-4B58-A733-BA7E201FF752}" dt="2022-08-16T03:45:22.943" v="9329" actId="1076"/>
          <ac:spMkLst>
            <pc:docMk/>
            <pc:sldMk cId="3356972098" sldId="3637"/>
            <ac:spMk id="119" creationId="{2F004D92-0A69-42E3-8715-45952DD77335}"/>
          </ac:spMkLst>
        </pc:spChg>
        <pc:spChg chg="mod">
          <ac:chgData name="Lucas Lin 林彥呈" userId="8b9713a5-baf6-45c8-a2bd-a0ea37d0697d" providerId="ADAL" clId="{7C8DE32A-56EF-4B58-A733-BA7E201FF752}" dt="2022-08-16T03:45:22.943" v="9329" actId="1076"/>
          <ac:spMkLst>
            <pc:docMk/>
            <pc:sldMk cId="3356972098" sldId="3637"/>
            <ac:spMk id="123" creationId="{1FBD6D73-06CF-4A64-A266-16C334F74E88}"/>
          </ac:spMkLst>
        </pc:spChg>
        <pc:spChg chg="mod">
          <ac:chgData name="Lucas Lin 林彥呈" userId="8b9713a5-baf6-45c8-a2bd-a0ea37d0697d" providerId="ADAL" clId="{7C8DE32A-56EF-4B58-A733-BA7E201FF752}" dt="2022-08-16T03:45:22.943" v="9329" actId="1076"/>
          <ac:spMkLst>
            <pc:docMk/>
            <pc:sldMk cId="3356972098" sldId="3637"/>
            <ac:spMk id="124" creationId="{EB207454-3F60-495E-BCDD-2B483358FF10}"/>
          </ac:spMkLst>
        </pc:spChg>
        <pc:spChg chg="mod">
          <ac:chgData name="Lucas Lin 林彥呈" userId="8b9713a5-baf6-45c8-a2bd-a0ea37d0697d" providerId="ADAL" clId="{7C8DE32A-56EF-4B58-A733-BA7E201FF752}" dt="2022-08-16T03:45:22.943" v="9329" actId="1076"/>
          <ac:spMkLst>
            <pc:docMk/>
            <pc:sldMk cId="3356972098" sldId="3637"/>
            <ac:spMk id="125" creationId="{123E7DE5-73A1-4F5B-A535-D10E5A9CD0FE}"/>
          </ac:spMkLst>
        </pc:spChg>
        <pc:spChg chg="mod">
          <ac:chgData name="Lucas Lin 林彥呈" userId="8b9713a5-baf6-45c8-a2bd-a0ea37d0697d" providerId="ADAL" clId="{7C8DE32A-56EF-4B58-A733-BA7E201FF752}" dt="2022-08-16T03:45:22.943" v="9329" actId="1076"/>
          <ac:spMkLst>
            <pc:docMk/>
            <pc:sldMk cId="3356972098" sldId="3637"/>
            <ac:spMk id="126" creationId="{FF018764-ABAD-4A17-9DB0-CAA31A85BF87}"/>
          </ac:spMkLst>
        </pc:spChg>
        <pc:spChg chg="mod">
          <ac:chgData name="Lucas Lin 林彥呈" userId="8b9713a5-baf6-45c8-a2bd-a0ea37d0697d" providerId="ADAL" clId="{7C8DE32A-56EF-4B58-A733-BA7E201FF752}" dt="2022-08-16T03:45:22.943" v="9329" actId="1076"/>
          <ac:spMkLst>
            <pc:docMk/>
            <pc:sldMk cId="3356972098" sldId="3637"/>
            <ac:spMk id="127" creationId="{FD92C684-AD4A-4A91-836C-03A43F7BB06E}"/>
          </ac:spMkLst>
        </pc:spChg>
        <pc:spChg chg="mod">
          <ac:chgData name="Lucas Lin 林彥呈" userId="8b9713a5-baf6-45c8-a2bd-a0ea37d0697d" providerId="ADAL" clId="{7C8DE32A-56EF-4B58-A733-BA7E201FF752}" dt="2022-08-16T03:45:22.943" v="9329" actId="1076"/>
          <ac:spMkLst>
            <pc:docMk/>
            <pc:sldMk cId="3356972098" sldId="3637"/>
            <ac:spMk id="128" creationId="{AE4E70B8-A5E8-4A25-BF02-3E44EF9D300E}"/>
          </ac:spMkLst>
        </pc:spChg>
        <pc:spChg chg="mod">
          <ac:chgData name="Lucas Lin 林彥呈" userId="8b9713a5-baf6-45c8-a2bd-a0ea37d0697d" providerId="ADAL" clId="{7C8DE32A-56EF-4B58-A733-BA7E201FF752}" dt="2022-08-16T03:45:22.943" v="9329" actId="1076"/>
          <ac:spMkLst>
            <pc:docMk/>
            <pc:sldMk cId="3356972098" sldId="3637"/>
            <ac:spMk id="130" creationId="{F02E4AFF-3B68-4209-91E7-3C54670C968C}"/>
          </ac:spMkLst>
        </pc:spChg>
        <pc:spChg chg="mod">
          <ac:chgData name="Lucas Lin 林彥呈" userId="8b9713a5-baf6-45c8-a2bd-a0ea37d0697d" providerId="ADAL" clId="{7C8DE32A-56EF-4B58-A733-BA7E201FF752}" dt="2022-08-16T03:45:22.943" v="9329" actId="1076"/>
          <ac:spMkLst>
            <pc:docMk/>
            <pc:sldMk cId="3356972098" sldId="3637"/>
            <ac:spMk id="132" creationId="{D8726E75-2F00-4A78-972B-98CD392D29CF}"/>
          </ac:spMkLst>
        </pc:spChg>
        <pc:spChg chg="mod">
          <ac:chgData name="Lucas Lin 林彥呈" userId="8b9713a5-baf6-45c8-a2bd-a0ea37d0697d" providerId="ADAL" clId="{7C8DE32A-56EF-4B58-A733-BA7E201FF752}" dt="2022-08-16T03:45:22.943" v="9329" actId="1076"/>
          <ac:spMkLst>
            <pc:docMk/>
            <pc:sldMk cId="3356972098" sldId="3637"/>
            <ac:spMk id="134" creationId="{4B6B3B41-1ADC-46DA-B83F-0C95840A601D}"/>
          </ac:spMkLst>
        </pc:spChg>
        <pc:spChg chg="mod">
          <ac:chgData name="Lucas Lin 林彥呈" userId="8b9713a5-baf6-45c8-a2bd-a0ea37d0697d" providerId="ADAL" clId="{7C8DE32A-56EF-4B58-A733-BA7E201FF752}" dt="2022-08-16T03:45:32.353" v="9333" actId="1076"/>
          <ac:spMkLst>
            <pc:docMk/>
            <pc:sldMk cId="3356972098" sldId="3637"/>
            <ac:spMk id="135" creationId="{C141AB8B-285C-4871-8B56-905B856485D9}"/>
          </ac:spMkLst>
        </pc:spChg>
        <pc:spChg chg="mod">
          <ac:chgData name="Lucas Lin 林彥呈" userId="8b9713a5-baf6-45c8-a2bd-a0ea37d0697d" providerId="ADAL" clId="{7C8DE32A-56EF-4B58-A733-BA7E201FF752}" dt="2022-08-16T03:45:32.353" v="9333" actId="1076"/>
          <ac:spMkLst>
            <pc:docMk/>
            <pc:sldMk cId="3356972098" sldId="3637"/>
            <ac:spMk id="138" creationId="{088C750C-E26B-448E-C05D-A6B644922111}"/>
          </ac:spMkLst>
        </pc:spChg>
        <pc:grpChg chg="mod">
          <ac:chgData name="Lucas Lin 林彥呈" userId="8b9713a5-baf6-45c8-a2bd-a0ea37d0697d" providerId="ADAL" clId="{7C8DE32A-56EF-4B58-A733-BA7E201FF752}" dt="2022-08-16T03:45:22.943" v="9329" actId="1076"/>
          <ac:grpSpMkLst>
            <pc:docMk/>
            <pc:sldMk cId="3356972098" sldId="3637"/>
            <ac:grpSpMk id="81" creationId="{6E329C6F-907E-4BB2-8D0D-4065020CA788}"/>
          </ac:grpSpMkLst>
        </pc:grpChg>
        <pc:grpChg chg="mod">
          <ac:chgData name="Lucas Lin 林彥呈" userId="8b9713a5-baf6-45c8-a2bd-a0ea37d0697d" providerId="ADAL" clId="{7C8DE32A-56EF-4B58-A733-BA7E201FF752}" dt="2022-08-16T03:45:22.943" v="9329" actId="1076"/>
          <ac:grpSpMkLst>
            <pc:docMk/>
            <pc:sldMk cId="3356972098" sldId="3637"/>
            <ac:grpSpMk id="90" creationId="{9896BE1F-B53F-4621-95D9-7FADB0D5605D}"/>
          </ac:grpSpMkLst>
        </pc:grpChg>
        <pc:grpChg chg="mod">
          <ac:chgData name="Lucas Lin 林彥呈" userId="8b9713a5-baf6-45c8-a2bd-a0ea37d0697d" providerId="ADAL" clId="{7C8DE32A-56EF-4B58-A733-BA7E201FF752}" dt="2022-08-16T03:45:22.943" v="9329" actId="1076"/>
          <ac:grpSpMkLst>
            <pc:docMk/>
            <pc:sldMk cId="3356972098" sldId="3637"/>
            <ac:grpSpMk id="91" creationId="{C3B62C9B-B0BE-40A5-AF5A-07FCF8EE6C2F}"/>
          </ac:grpSpMkLst>
        </pc:grpChg>
        <pc:grpChg chg="mod">
          <ac:chgData name="Lucas Lin 林彥呈" userId="8b9713a5-baf6-45c8-a2bd-a0ea37d0697d" providerId="ADAL" clId="{7C8DE32A-56EF-4B58-A733-BA7E201FF752}" dt="2022-08-16T03:45:22.943" v="9329" actId="1076"/>
          <ac:grpSpMkLst>
            <pc:docMk/>
            <pc:sldMk cId="3356972098" sldId="3637"/>
            <ac:grpSpMk id="93" creationId="{1D76779F-5111-4F35-A467-AD24FD030B8B}"/>
          </ac:grpSpMkLst>
        </pc:grpChg>
        <pc:grpChg chg="mod">
          <ac:chgData name="Lucas Lin 林彥呈" userId="8b9713a5-baf6-45c8-a2bd-a0ea37d0697d" providerId="ADAL" clId="{7C8DE32A-56EF-4B58-A733-BA7E201FF752}" dt="2022-08-16T03:45:22.943" v="9329" actId="1076"/>
          <ac:grpSpMkLst>
            <pc:docMk/>
            <pc:sldMk cId="3356972098" sldId="3637"/>
            <ac:grpSpMk id="94" creationId="{AF8FC140-A336-42F5-BD16-4CEE88FA33FB}"/>
          </ac:grpSpMkLst>
        </pc:grpChg>
        <pc:grpChg chg="mod">
          <ac:chgData name="Lucas Lin 林彥呈" userId="8b9713a5-baf6-45c8-a2bd-a0ea37d0697d" providerId="ADAL" clId="{7C8DE32A-56EF-4B58-A733-BA7E201FF752}" dt="2022-08-16T03:45:22.943" v="9329" actId="1076"/>
          <ac:grpSpMkLst>
            <pc:docMk/>
            <pc:sldMk cId="3356972098" sldId="3637"/>
            <ac:grpSpMk id="95" creationId="{8B72028E-1C23-4E95-91D4-B5228ED352C4}"/>
          </ac:grpSpMkLst>
        </pc:grpChg>
        <pc:grpChg chg="mod">
          <ac:chgData name="Lucas Lin 林彥呈" userId="8b9713a5-baf6-45c8-a2bd-a0ea37d0697d" providerId="ADAL" clId="{7C8DE32A-56EF-4B58-A733-BA7E201FF752}" dt="2022-08-16T03:45:22.943" v="9329" actId="1076"/>
          <ac:grpSpMkLst>
            <pc:docMk/>
            <pc:sldMk cId="3356972098" sldId="3637"/>
            <ac:grpSpMk id="105" creationId="{9D847B61-3834-4831-B037-D3E63EA18737}"/>
          </ac:grpSpMkLst>
        </pc:grpChg>
        <pc:grpChg chg="mod">
          <ac:chgData name="Lucas Lin 林彥呈" userId="8b9713a5-baf6-45c8-a2bd-a0ea37d0697d" providerId="ADAL" clId="{7C8DE32A-56EF-4B58-A733-BA7E201FF752}" dt="2022-08-16T03:45:22.943" v="9329" actId="1076"/>
          <ac:grpSpMkLst>
            <pc:docMk/>
            <pc:sldMk cId="3356972098" sldId="3637"/>
            <ac:grpSpMk id="106" creationId="{DC305332-9EA2-4990-877A-21906303EB47}"/>
          </ac:grpSpMkLst>
        </pc:grpChg>
        <pc:grpChg chg="mod">
          <ac:chgData name="Lucas Lin 林彥呈" userId="8b9713a5-baf6-45c8-a2bd-a0ea37d0697d" providerId="ADAL" clId="{7C8DE32A-56EF-4B58-A733-BA7E201FF752}" dt="2022-08-16T03:45:22.943" v="9329" actId="1076"/>
          <ac:grpSpMkLst>
            <pc:docMk/>
            <pc:sldMk cId="3356972098" sldId="3637"/>
            <ac:grpSpMk id="108" creationId="{2117998C-9E5D-4411-A216-710FC657A93D}"/>
          </ac:grpSpMkLst>
        </pc:grpChg>
        <pc:grpChg chg="mod">
          <ac:chgData name="Lucas Lin 林彥呈" userId="8b9713a5-baf6-45c8-a2bd-a0ea37d0697d" providerId="ADAL" clId="{7C8DE32A-56EF-4B58-A733-BA7E201FF752}" dt="2022-08-16T03:45:22.943" v="9329" actId="1076"/>
          <ac:grpSpMkLst>
            <pc:docMk/>
            <pc:sldMk cId="3356972098" sldId="3637"/>
            <ac:grpSpMk id="109" creationId="{898FC329-6B9D-45B8-8C20-96300EDAE526}"/>
          </ac:grpSpMkLst>
        </pc:grpChg>
        <pc:grpChg chg="mod">
          <ac:chgData name="Lucas Lin 林彥呈" userId="8b9713a5-baf6-45c8-a2bd-a0ea37d0697d" providerId="ADAL" clId="{7C8DE32A-56EF-4B58-A733-BA7E201FF752}" dt="2022-08-16T03:45:22.943" v="9329" actId="1076"/>
          <ac:grpSpMkLst>
            <pc:docMk/>
            <pc:sldMk cId="3356972098" sldId="3637"/>
            <ac:grpSpMk id="110" creationId="{3CBA639F-FE7D-4D41-BF40-A985B0934007}"/>
          </ac:grpSpMkLst>
        </pc:grpChg>
        <pc:grpChg chg="mod">
          <ac:chgData name="Lucas Lin 林彥呈" userId="8b9713a5-baf6-45c8-a2bd-a0ea37d0697d" providerId="ADAL" clId="{7C8DE32A-56EF-4B58-A733-BA7E201FF752}" dt="2022-08-16T03:45:22.943" v="9329" actId="1076"/>
          <ac:grpSpMkLst>
            <pc:docMk/>
            <pc:sldMk cId="3356972098" sldId="3637"/>
            <ac:grpSpMk id="117" creationId="{AC306C75-67F3-47F3-8FF7-2D17ADB14E34}"/>
          </ac:grpSpMkLst>
        </pc:grpChg>
        <pc:grpChg chg="mod">
          <ac:chgData name="Lucas Lin 林彥呈" userId="8b9713a5-baf6-45c8-a2bd-a0ea37d0697d" providerId="ADAL" clId="{7C8DE32A-56EF-4B58-A733-BA7E201FF752}" dt="2022-08-16T03:45:22.943" v="9329" actId="1076"/>
          <ac:grpSpMkLst>
            <pc:docMk/>
            <pc:sldMk cId="3356972098" sldId="3637"/>
            <ac:grpSpMk id="118" creationId="{AF069C7A-FB02-43EC-A51E-DD0CB1687DD2}"/>
          </ac:grpSpMkLst>
        </pc:grpChg>
        <pc:grpChg chg="mod">
          <ac:chgData name="Lucas Lin 林彥呈" userId="8b9713a5-baf6-45c8-a2bd-a0ea37d0697d" providerId="ADAL" clId="{7C8DE32A-56EF-4B58-A733-BA7E201FF752}" dt="2022-08-16T03:45:22.943" v="9329" actId="1076"/>
          <ac:grpSpMkLst>
            <pc:docMk/>
            <pc:sldMk cId="3356972098" sldId="3637"/>
            <ac:grpSpMk id="120" creationId="{79FFB25D-989E-4167-A2B6-2AD868EE4601}"/>
          </ac:grpSpMkLst>
        </pc:grpChg>
        <pc:grpChg chg="mod">
          <ac:chgData name="Lucas Lin 林彥呈" userId="8b9713a5-baf6-45c8-a2bd-a0ea37d0697d" providerId="ADAL" clId="{7C8DE32A-56EF-4B58-A733-BA7E201FF752}" dt="2022-08-16T03:45:22.943" v="9329" actId="1076"/>
          <ac:grpSpMkLst>
            <pc:docMk/>
            <pc:sldMk cId="3356972098" sldId="3637"/>
            <ac:grpSpMk id="121" creationId="{6250F3F1-9B2E-4EEE-BEEF-CD675D06F370}"/>
          </ac:grpSpMkLst>
        </pc:grpChg>
        <pc:grpChg chg="mod">
          <ac:chgData name="Lucas Lin 林彥呈" userId="8b9713a5-baf6-45c8-a2bd-a0ea37d0697d" providerId="ADAL" clId="{7C8DE32A-56EF-4B58-A733-BA7E201FF752}" dt="2022-08-16T03:45:22.943" v="9329" actId="1076"/>
          <ac:grpSpMkLst>
            <pc:docMk/>
            <pc:sldMk cId="3356972098" sldId="3637"/>
            <ac:grpSpMk id="122" creationId="{3E257B38-84EC-46E5-8026-3000463B9F30}"/>
          </ac:grpSpMkLst>
        </pc:grpChg>
        <pc:picChg chg="mod">
          <ac:chgData name="Lucas Lin 林彥呈" userId="8b9713a5-baf6-45c8-a2bd-a0ea37d0697d" providerId="ADAL" clId="{7C8DE32A-56EF-4B58-A733-BA7E201FF752}" dt="2022-08-16T03:45:22.943" v="9329" actId="1076"/>
          <ac:picMkLst>
            <pc:docMk/>
            <pc:sldMk cId="3356972098" sldId="3637"/>
            <ac:picMk id="3" creationId="{61A83F7B-4D20-C2DC-AD0E-3138B8B50D0C}"/>
          </ac:picMkLst>
        </pc:picChg>
        <pc:picChg chg="mod">
          <ac:chgData name="Lucas Lin 林彥呈" userId="8b9713a5-baf6-45c8-a2bd-a0ea37d0697d" providerId="ADAL" clId="{7C8DE32A-56EF-4B58-A733-BA7E201FF752}" dt="2022-08-16T03:45:22.943" v="9329" actId="1076"/>
          <ac:picMkLst>
            <pc:docMk/>
            <pc:sldMk cId="3356972098" sldId="3637"/>
            <ac:picMk id="5" creationId="{101A2FAE-8129-A6A9-0B7D-D744F0FAEF88}"/>
          </ac:picMkLst>
        </pc:picChg>
        <pc:picChg chg="mod">
          <ac:chgData name="Lucas Lin 林彥呈" userId="8b9713a5-baf6-45c8-a2bd-a0ea37d0697d" providerId="ADAL" clId="{7C8DE32A-56EF-4B58-A733-BA7E201FF752}" dt="2022-08-16T03:45:22.943" v="9329" actId="1076"/>
          <ac:picMkLst>
            <pc:docMk/>
            <pc:sldMk cId="3356972098" sldId="3637"/>
            <ac:picMk id="77" creationId="{777EABE7-004B-401B-B4C3-CB5D3675B524}"/>
          </ac:picMkLst>
        </pc:picChg>
        <pc:picChg chg="mod">
          <ac:chgData name="Lucas Lin 林彥呈" userId="8b9713a5-baf6-45c8-a2bd-a0ea37d0697d" providerId="ADAL" clId="{7C8DE32A-56EF-4B58-A733-BA7E201FF752}" dt="2022-08-16T03:45:22.943" v="9329" actId="1076"/>
          <ac:picMkLst>
            <pc:docMk/>
            <pc:sldMk cId="3356972098" sldId="3637"/>
            <ac:picMk id="82" creationId="{2512C600-212E-46B1-B0B6-B66CDC0DE57E}"/>
          </ac:picMkLst>
        </pc:picChg>
        <pc:picChg chg="mod">
          <ac:chgData name="Lucas Lin 林彥呈" userId="8b9713a5-baf6-45c8-a2bd-a0ea37d0697d" providerId="ADAL" clId="{7C8DE32A-56EF-4B58-A733-BA7E201FF752}" dt="2022-08-16T03:45:22.943" v="9329" actId="1076"/>
          <ac:picMkLst>
            <pc:docMk/>
            <pc:sldMk cId="3356972098" sldId="3637"/>
            <ac:picMk id="103" creationId="{D5F6CDC4-AB54-47D0-9906-9EEFD1A4164E}"/>
          </ac:picMkLst>
        </pc:picChg>
        <pc:picChg chg="mod">
          <ac:chgData name="Lucas Lin 林彥呈" userId="8b9713a5-baf6-45c8-a2bd-a0ea37d0697d" providerId="ADAL" clId="{7C8DE32A-56EF-4B58-A733-BA7E201FF752}" dt="2022-08-16T03:45:22.943" v="9329" actId="1076"/>
          <ac:picMkLst>
            <pc:docMk/>
            <pc:sldMk cId="3356972098" sldId="3637"/>
            <ac:picMk id="104" creationId="{BFAC86B9-388B-496F-8DFA-36D4F5F6DB0E}"/>
          </ac:picMkLst>
        </pc:picChg>
        <pc:picChg chg="mod ord modVis">
          <ac:chgData name="Lucas Lin 林彥呈" userId="8b9713a5-baf6-45c8-a2bd-a0ea37d0697d" providerId="ADAL" clId="{7C8DE32A-56EF-4B58-A733-BA7E201FF752}" dt="2022-08-16T03:44:44.115" v="9320" actId="14430"/>
          <ac:picMkLst>
            <pc:docMk/>
            <pc:sldMk cId="3356972098" sldId="3637"/>
            <ac:picMk id="129" creationId="{42D8F2B2-8369-4933-9223-C1E4A634CCAB}"/>
          </ac:picMkLst>
        </pc:picChg>
        <pc:picChg chg="mod ord modVis">
          <ac:chgData name="Lucas Lin 林彥呈" userId="8b9713a5-baf6-45c8-a2bd-a0ea37d0697d" providerId="ADAL" clId="{7C8DE32A-56EF-4B58-A733-BA7E201FF752}" dt="2022-08-16T03:44:43.665" v="9319" actId="14430"/>
          <ac:picMkLst>
            <pc:docMk/>
            <pc:sldMk cId="3356972098" sldId="3637"/>
            <ac:picMk id="131" creationId="{B35F926C-CDDA-4633-BE14-E4FA7615F4DE}"/>
          </ac:picMkLst>
        </pc:picChg>
        <pc:picChg chg="mod ord modVis">
          <ac:chgData name="Lucas Lin 林彥呈" userId="8b9713a5-baf6-45c8-a2bd-a0ea37d0697d" providerId="ADAL" clId="{7C8DE32A-56EF-4B58-A733-BA7E201FF752}" dt="2022-08-16T03:44:43.247" v="9318" actId="14430"/>
          <ac:picMkLst>
            <pc:docMk/>
            <pc:sldMk cId="3356972098" sldId="3637"/>
            <ac:picMk id="133" creationId="{9C7EF799-3C82-4D50-9345-3CB617655A2E}"/>
          </ac:picMkLst>
        </pc:picChg>
        <pc:cxnChg chg="mod">
          <ac:chgData name="Lucas Lin 林彥呈" userId="8b9713a5-baf6-45c8-a2bd-a0ea37d0697d" providerId="ADAL" clId="{7C8DE32A-56EF-4B58-A733-BA7E201FF752}" dt="2022-08-16T03:45:22.943" v="9329" actId="1076"/>
          <ac:cxnSpMkLst>
            <pc:docMk/>
            <pc:sldMk cId="3356972098" sldId="3637"/>
            <ac:cxnSpMk id="76" creationId="{CFACFAEA-448C-4614-87EA-46B7EA3E5D62}"/>
          </ac:cxnSpMkLst>
        </pc:cxnChg>
        <pc:cxnChg chg="mod">
          <ac:chgData name="Lucas Lin 林彥呈" userId="8b9713a5-baf6-45c8-a2bd-a0ea37d0697d" providerId="ADAL" clId="{7C8DE32A-56EF-4B58-A733-BA7E201FF752}" dt="2022-08-16T03:45:22.943" v="9329" actId="1076"/>
          <ac:cxnSpMkLst>
            <pc:docMk/>
            <pc:sldMk cId="3356972098" sldId="3637"/>
            <ac:cxnSpMk id="78" creationId="{12AEA936-09C9-4668-9812-2F308C1BC00A}"/>
          </ac:cxnSpMkLst>
        </pc:cxnChg>
        <pc:cxnChg chg="mod">
          <ac:chgData name="Lucas Lin 林彥呈" userId="8b9713a5-baf6-45c8-a2bd-a0ea37d0697d" providerId="ADAL" clId="{7C8DE32A-56EF-4B58-A733-BA7E201FF752}" dt="2022-08-16T03:45:22.943" v="9329" actId="1076"/>
          <ac:cxnSpMkLst>
            <pc:docMk/>
            <pc:sldMk cId="3356972098" sldId="3637"/>
            <ac:cxnSpMk id="79" creationId="{79C82F85-3B4A-40E6-AD05-8ED3798478E8}"/>
          </ac:cxnSpMkLst>
        </pc:cxnChg>
      </pc:sldChg>
      <pc:sldChg chg="modSp mod modTransition">
        <pc:chgData name="Lucas Lin 林彥呈" userId="8b9713a5-baf6-45c8-a2bd-a0ea37d0697d" providerId="ADAL" clId="{7C8DE32A-56EF-4B58-A733-BA7E201FF752}" dt="2022-08-16T05:55:11.421" v="9524" actId="14100"/>
        <pc:sldMkLst>
          <pc:docMk/>
          <pc:sldMk cId="2040415489" sldId="3638"/>
        </pc:sldMkLst>
        <pc:spChg chg="mod">
          <ac:chgData name="Lucas Lin 林彥呈" userId="8b9713a5-baf6-45c8-a2bd-a0ea37d0697d" providerId="ADAL" clId="{7C8DE32A-56EF-4B58-A733-BA7E201FF752}" dt="2022-08-16T02:53:35.562" v="7682" actId="947"/>
          <ac:spMkLst>
            <pc:docMk/>
            <pc:sldMk cId="2040415489" sldId="3638"/>
            <ac:spMk id="9" creationId="{20C8FD56-6866-4FA9-9255-67672F8CAF70}"/>
          </ac:spMkLst>
        </pc:spChg>
        <pc:spChg chg="mod">
          <ac:chgData name="Lucas Lin 林彥呈" userId="8b9713a5-baf6-45c8-a2bd-a0ea37d0697d" providerId="ADAL" clId="{7C8DE32A-56EF-4B58-A733-BA7E201FF752}" dt="2022-08-16T02:53:35.621" v="7697" actId="947"/>
          <ac:spMkLst>
            <pc:docMk/>
            <pc:sldMk cId="2040415489" sldId="3638"/>
            <ac:spMk id="10" creationId="{A9237F5E-F9F4-44FF-8EA5-271B9269681D}"/>
          </ac:spMkLst>
        </pc:spChg>
        <pc:spChg chg="mod">
          <ac:chgData name="Lucas Lin 林彥呈" userId="8b9713a5-baf6-45c8-a2bd-a0ea37d0697d" providerId="ADAL" clId="{7C8DE32A-56EF-4B58-A733-BA7E201FF752}" dt="2022-08-16T05:55:11.421" v="9524" actId="14100"/>
          <ac:spMkLst>
            <pc:docMk/>
            <pc:sldMk cId="2040415489" sldId="3638"/>
            <ac:spMk id="12" creationId="{88245C8C-7CA5-85B5-CA0C-B9AC174510A4}"/>
          </ac:spMkLst>
        </pc:spChg>
        <pc:spChg chg="mod">
          <ac:chgData name="Lucas Lin 林彥呈" userId="8b9713a5-baf6-45c8-a2bd-a0ea37d0697d" providerId="ADAL" clId="{7C8DE32A-56EF-4B58-A733-BA7E201FF752}" dt="2022-08-16T03:46:54.273" v="9352" actId="1035"/>
          <ac:spMkLst>
            <pc:docMk/>
            <pc:sldMk cId="2040415489" sldId="3638"/>
            <ac:spMk id="13" creationId="{24CF98EB-7378-E0AC-64BD-7056D61CBAF9}"/>
          </ac:spMkLst>
        </pc:spChg>
        <pc:spChg chg="mod">
          <ac:chgData name="Lucas Lin 林彥呈" userId="8b9713a5-baf6-45c8-a2bd-a0ea37d0697d" providerId="ADAL" clId="{7C8DE32A-56EF-4B58-A733-BA7E201FF752}" dt="2022-08-16T03:47:16.695" v="9356" actId="1076"/>
          <ac:spMkLst>
            <pc:docMk/>
            <pc:sldMk cId="2040415489" sldId="3638"/>
            <ac:spMk id="14" creationId="{E33DFBA6-A57F-E62A-53F1-3A13E89B26D0}"/>
          </ac:spMkLst>
        </pc:spChg>
        <pc:picChg chg="mod">
          <ac:chgData name="Lucas Lin 林彥呈" userId="8b9713a5-baf6-45c8-a2bd-a0ea37d0697d" providerId="ADAL" clId="{7C8DE32A-56EF-4B58-A733-BA7E201FF752}" dt="2022-08-16T03:47:20.372" v="9357" actId="1076"/>
          <ac:picMkLst>
            <pc:docMk/>
            <pc:sldMk cId="2040415489" sldId="3638"/>
            <ac:picMk id="11" creationId="{00000000-0000-0000-0000-000000000000}"/>
          </ac:picMkLst>
        </pc:picChg>
      </pc:sldChg>
      <pc:sldChg chg="addSp delSp modSp mod modTransition">
        <pc:chgData name="Lucas Lin 林彥呈" userId="8b9713a5-baf6-45c8-a2bd-a0ea37d0697d" providerId="ADAL" clId="{7C8DE32A-56EF-4B58-A733-BA7E201FF752}" dt="2022-08-16T06:28:38.688" v="9560" actId="1076"/>
        <pc:sldMkLst>
          <pc:docMk/>
          <pc:sldMk cId="700689521" sldId="3639"/>
        </pc:sldMkLst>
        <pc:spChg chg="mod">
          <ac:chgData name="Lucas Lin 林彥呈" userId="8b9713a5-baf6-45c8-a2bd-a0ea37d0697d" providerId="ADAL" clId="{7C8DE32A-56EF-4B58-A733-BA7E201FF752}" dt="2022-08-16T02:53:35.636" v="7702" actId="947"/>
          <ac:spMkLst>
            <pc:docMk/>
            <pc:sldMk cId="700689521" sldId="3639"/>
            <ac:spMk id="11" creationId="{1CA5AB45-ECC7-488C-B972-AED8482E1175}"/>
          </ac:spMkLst>
        </pc:spChg>
        <pc:spChg chg="mod">
          <ac:chgData name="Lucas Lin 林彥呈" userId="8b9713a5-baf6-45c8-a2bd-a0ea37d0697d" providerId="ADAL" clId="{7C8DE32A-56EF-4B58-A733-BA7E201FF752}" dt="2022-08-16T05:48:51.901" v="9521" actId="403"/>
          <ac:spMkLst>
            <pc:docMk/>
            <pc:sldMk cId="700689521" sldId="3639"/>
            <ac:spMk id="15" creationId="{B61E22E4-1641-2F2C-F177-5FA13CDA84B5}"/>
          </ac:spMkLst>
        </pc:spChg>
        <pc:spChg chg="mod">
          <ac:chgData name="Lucas Lin 林彥呈" userId="8b9713a5-baf6-45c8-a2bd-a0ea37d0697d" providerId="ADAL" clId="{7C8DE32A-56EF-4B58-A733-BA7E201FF752}" dt="2022-08-16T06:28:30.008" v="9559" actId="948"/>
          <ac:spMkLst>
            <pc:docMk/>
            <pc:sldMk cId="700689521" sldId="3639"/>
            <ac:spMk id="17" creationId="{8592F7C4-D1BD-A875-454F-F2982EB2A047}"/>
          </ac:spMkLst>
        </pc:spChg>
        <pc:picChg chg="mod">
          <ac:chgData name="Lucas Lin 林彥呈" userId="8b9713a5-baf6-45c8-a2bd-a0ea37d0697d" providerId="ADAL" clId="{7C8DE32A-56EF-4B58-A733-BA7E201FF752}" dt="2022-08-16T03:48:18.007" v="9367" actId="1076"/>
          <ac:picMkLst>
            <pc:docMk/>
            <pc:sldMk cId="700689521" sldId="3639"/>
            <ac:picMk id="3" creationId="{0E8D3810-1CBC-073E-064F-5BA54D1735D2}"/>
          </ac:picMkLst>
        </pc:picChg>
        <pc:picChg chg="mod">
          <ac:chgData name="Lucas Lin 林彥呈" userId="8b9713a5-baf6-45c8-a2bd-a0ea37d0697d" providerId="ADAL" clId="{7C8DE32A-56EF-4B58-A733-BA7E201FF752}" dt="2022-08-16T03:48:18.007" v="9367" actId="1076"/>
          <ac:picMkLst>
            <pc:docMk/>
            <pc:sldMk cId="700689521" sldId="3639"/>
            <ac:picMk id="10" creationId="{78728470-9DA1-6747-9B6A-CFC7C23EBEA6}"/>
          </ac:picMkLst>
        </pc:picChg>
        <pc:picChg chg="mod">
          <ac:chgData name="Lucas Lin 林彥呈" userId="8b9713a5-baf6-45c8-a2bd-a0ea37d0697d" providerId="ADAL" clId="{7C8DE32A-56EF-4B58-A733-BA7E201FF752}" dt="2022-08-16T03:48:18.007" v="9367" actId="1076"/>
          <ac:picMkLst>
            <pc:docMk/>
            <pc:sldMk cId="700689521" sldId="3639"/>
            <ac:picMk id="12" creationId="{BE7FE538-33B1-481D-B272-F607829A9FC6}"/>
          </ac:picMkLst>
        </pc:picChg>
        <pc:picChg chg="del">
          <ac:chgData name="Lucas Lin 林彥呈" userId="8b9713a5-baf6-45c8-a2bd-a0ea37d0697d" providerId="ADAL" clId="{7C8DE32A-56EF-4B58-A733-BA7E201FF752}" dt="2022-08-16T03:47:47.891" v="9362" actId="478"/>
          <ac:picMkLst>
            <pc:docMk/>
            <pc:sldMk cId="700689521" sldId="3639"/>
            <ac:picMk id="13" creationId="{C9AC9384-1362-1346-9423-ABB06ABC8054}"/>
          </ac:picMkLst>
        </pc:picChg>
        <pc:picChg chg="add mod ord">
          <ac:chgData name="Lucas Lin 林彥呈" userId="8b9713a5-baf6-45c8-a2bd-a0ea37d0697d" providerId="ADAL" clId="{7C8DE32A-56EF-4B58-A733-BA7E201FF752}" dt="2022-08-16T06:28:38.688" v="9560" actId="1076"/>
          <ac:picMkLst>
            <pc:docMk/>
            <pc:sldMk cId="700689521" sldId="3639"/>
            <ac:picMk id="16" creationId="{85239BF1-B0B9-D55D-D652-A20130F299BF}"/>
          </ac:picMkLst>
        </pc:picChg>
        <pc:picChg chg="mod modVis">
          <ac:chgData name="Lucas Lin 林彥呈" userId="8b9713a5-baf6-45c8-a2bd-a0ea37d0697d" providerId="ADAL" clId="{7C8DE32A-56EF-4B58-A733-BA7E201FF752}" dt="2022-08-16T06:28:38.688" v="9560" actId="1076"/>
          <ac:picMkLst>
            <pc:docMk/>
            <pc:sldMk cId="700689521" sldId="3639"/>
            <ac:picMk id="18" creationId="{C67E0D61-1D4B-0C2A-3661-9E21B69CC6A8}"/>
          </ac:picMkLst>
        </pc:picChg>
      </pc:sldChg>
      <pc:sldChg chg="modSp mod modTransition">
        <pc:chgData name="Lucas Lin 林彥呈" userId="8b9713a5-baf6-45c8-a2bd-a0ea37d0697d" providerId="ADAL" clId="{7C8DE32A-56EF-4B58-A733-BA7E201FF752}" dt="2022-08-16T05:48:56.592" v="9522" actId="1076"/>
        <pc:sldMkLst>
          <pc:docMk/>
          <pc:sldMk cId="2575618365" sldId="3640"/>
        </pc:sldMkLst>
        <pc:spChg chg="mod">
          <ac:chgData name="Lucas Lin 林彥呈" userId="8b9713a5-baf6-45c8-a2bd-a0ea37d0697d" providerId="ADAL" clId="{7C8DE32A-56EF-4B58-A733-BA7E201FF752}" dt="2022-08-16T02:53:35.685" v="7714" actId="947"/>
          <ac:spMkLst>
            <pc:docMk/>
            <pc:sldMk cId="2575618365" sldId="3640"/>
            <ac:spMk id="9" creationId="{FFC900F3-CDB4-4AD9-A6E8-A5314140D12D}"/>
          </ac:spMkLst>
        </pc:spChg>
        <pc:spChg chg="mod">
          <ac:chgData name="Lucas Lin 林彥呈" userId="8b9713a5-baf6-45c8-a2bd-a0ea37d0697d" providerId="ADAL" clId="{7C8DE32A-56EF-4B58-A733-BA7E201FF752}" dt="2022-08-16T03:50:01.162" v="9379" actId="1076"/>
          <ac:spMkLst>
            <pc:docMk/>
            <pc:sldMk cId="2575618365" sldId="3640"/>
            <ac:spMk id="28" creationId="{2EAD4D7E-D9C6-2E33-6BDC-3AD5E5A13971}"/>
          </ac:spMkLst>
        </pc:spChg>
        <pc:spChg chg="mod">
          <ac:chgData name="Lucas Lin 林彥呈" userId="8b9713a5-baf6-45c8-a2bd-a0ea37d0697d" providerId="ADAL" clId="{7C8DE32A-56EF-4B58-A733-BA7E201FF752}" dt="2022-08-16T03:50:01.162" v="9379" actId="1076"/>
          <ac:spMkLst>
            <pc:docMk/>
            <pc:sldMk cId="2575618365" sldId="3640"/>
            <ac:spMk id="29" creationId="{323BBC58-E30C-FD7E-687B-A1CD26A16F08}"/>
          </ac:spMkLst>
        </pc:spChg>
        <pc:spChg chg="mod">
          <ac:chgData name="Lucas Lin 林彥呈" userId="8b9713a5-baf6-45c8-a2bd-a0ea37d0697d" providerId="ADAL" clId="{7C8DE32A-56EF-4B58-A733-BA7E201FF752}" dt="2022-08-16T03:50:01.162" v="9379" actId="1076"/>
          <ac:spMkLst>
            <pc:docMk/>
            <pc:sldMk cId="2575618365" sldId="3640"/>
            <ac:spMk id="30" creationId="{6A5BD9A7-5DFB-AFB6-056E-38EEB5D923AE}"/>
          </ac:spMkLst>
        </pc:spChg>
        <pc:spChg chg="mod">
          <ac:chgData name="Lucas Lin 林彥呈" userId="8b9713a5-baf6-45c8-a2bd-a0ea37d0697d" providerId="ADAL" clId="{7C8DE32A-56EF-4B58-A733-BA7E201FF752}" dt="2022-08-16T03:50:01.162" v="9379" actId="1076"/>
          <ac:spMkLst>
            <pc:docMk/>
            <pc:sldMk cId="2575618365" sldId="3640"/>
            <ac:spMk id="31" creationId="{4FDC6970-3ABE-7FAF-152E-36539FCCEE42}"/>
          </ac:spMkLst>
        </pc:spChg>
        <pc:spChg chg="mod">
          <ac:chgData name="Lucas Lin 林彥呈" userId="8b9713a5-baf6-45c8-a2bd-a0ea37d0697d" providerId="ADAL" clId="{7C8DE32A-56EF-4B58-A733-BA7E201FF752}" dt="2022-08-16T03:50:01.162" v="9379" actId="1076"/>
          <ac:spMkLst>
            <pc:docMk/>
            <pc:sldMk cId="2575618365" sldId="3640"/>
            <ac:spMk id="32" creationId="{F674A408-2520-E4A4-F46A-5F221D23B8C8}"/>
          </ac:spMkLst>
        </pc:spChg>
        <pc:spChg chg="mod">
          <ac:chgData name="Lucas Lin 林彥呈" userId="8b9713a5-baf6-45c8-a2bd-a0ea37d0697d" providerId="ADAL" clId="{7C8DE32A-56EF-4B58-A733-BA7E201FF752}" dt="2022-08-16T05:48:56.592" v="9522" actId="1076"/>
          <ac:spMkLst>
            <pc:docMk/>
            <pc:sldMk cId="2575618365" sldId="3640"/>
            <ac:spMk id="33" creationId="{1FC96217-CB4C-3936-784A-3B0835417831}"/>
          </ac:spMkLst>
        </pc:spChg>
        <pc:spChg chg="mod">
          <ac:chgData name="Lucas Lin 林彥呈" userId="8b9713a5-baf6-45c8-a2bd-a0ea37d0697d" providerId="ADAL" clId="{7C8DE32A-56EF-4B58-A733-BA7E201FF752}" dt="2022-08-16T03:50:03.867" v="9380" actId="1076"/>
          <ac:spMkLst>
            <pc:docMk/>
            <pc:sldMk cId="2575618365" sldId="3640"/>
            <ac:spMk id="35" creationId="{D0BE2263-8F26-CA19-57CC-607536C2B104}"/>
          </ac:spMkLst>
        </pc:spChg>
        <pc:grpChg chg="mod">
          <ac:chgData name="Lucas Lin 林彥呈" userId="8b9713a5-baf6-45c8-a2bd-a0ea37d0697d" providerId="ADAL" clId="{7C8DE32A-56EF-4B58-A733-BA7E201FF752}" dt="2022-08-16T03:50:03.867" v="9380" actId="1076"/>
          <ac:grpSpMkLst>
            <pc:docMk/>
            <pc:sldMk cId="2575618365" sldId="3640"/>
            <ac:grpSpMk id="34" creationId="{7EEC35E8-47EE-C89A-D49D-BFE4524FE4F6}"/>
          </ac:grpSpMkLst>
        </pc:grpChg>
        <pc:picChg chg="mod">
          <ac:chgData name="Lucas Lin 林彥呈" userId="8b9713a5-baf6-45c8-a2bd-a0ea37d0697d" providerId="ADAL" clId="{7C8DE32A-56EF-4B58-A733-BA7E201FF752}" dt="2022-08-16T03:50:01.162" v="9379" actId="1076"/>
          <ac:picMkLst>
            <pc:docMk/>
            <pc:sldMk cId="2575618365" sldId="3640"/>
            <ac:picMk id="19" creationId="{940779A0-6A4C-4AE8-AC8F-12A2DDFD8699}"/>
          </ac:picMkLst>
        </pc:picChg>
        <pc:picChg chg="mod">
          <ac:chgData name="Lucas Lin 林彥呈" userId="8b9713a5-baf6-45c8-a2bd-a0ea37d0697d" providerId="ADAL" clId="{7C8DE32A-56EF-4B58-A733-BA7E201FF752}" dt="2022-08-16T03:50:01.162" v="9379" actId="1076"/>
          <ac:picMkLst>
            <pc:docMk/>
            <pc:sldMk cId="2575618365" sldId="3640"/>
            <ac:picMk id="21" creationId="{CC8A9BA3-284A-4A6D-9DAB-F641A0780FB2}"/>
          </ac:picMkLst>
        </pc:picChg>
        <pc:picChg chg="mod">
          <ac:chgData name="Lucas Lin 林彥呈" userId="8b9713a5-baf6-45c8-a2bd-a0ea37d0697d" providerId="ADAL" clId="{7C8DE32A-56EF-4B58-A733-BA7E201FF752}" dt="2022-08-16T03:50:01.162" v="9379" actId="1076"/>
          <ac:picMkLst>
            <pc:docMk/>
            <pc:sldMk cId="2575618365" sldId="3640"/>
            <ac:picMk id="26" creationId="{F8AD903E-A41B-4EE9-AC68-4D1622A9CA40}"/>
          </ac:picMkLst>
        </pc:picChg>
        <pc:picChg chg="mod">
          <ac:chgData name="Lucas Lin 林彥呈" userId="8b9713a5-baf6-45c8-a2bd-a0ea37d0697d" providerId="ADAL" clId="{7C8DE32A-56EF-4B58-A733-BA7E201FF752}" dt="2022-08-16T03:50:01.162" v="9379" actId="1076"/>
          <ac:picMkLst>
            <pc:docMk/>
            <pc:sldMk cId="2575618365" sldId="3640"/>
            <ac:picMk id="27" creationId="{352B0D92-3647-4CF5-814E-4FF47461AA91}"/>
          </ac:picMkLst>
        </pc:picChg>
        <pc:picChg chg="mod">
          <ac:chgData name="Lucas Lin 林彥呈" userId="8b9713a5-baf6-45c8-a2bd-a0ea37d0697d" providerId="ADAL" clId="{7C8DE32A-56EF-4B58-A733-BA7E201FF752}" dt="2022-08-16T03:50:03.867" v="9380" actId="1076"/>
          <ac:picMkLst>
            <pc:docMk/>
            <pc:sldMk cId="2575618365" sldId="3640"/>
            <ac:picMk id="36" creationId="{DD73D5AD-C5CF-E845-C490-32B0DE3215F2}"/>
          </ac:picMkLst>
        </pc:picChg>
      </pc:sldChg>
      <pc:sldChg chg="modSp mod modTransition">
        <pc:chgData name="Lucas Lin 林彥呈" userId="8b9713a5-baf6-45c8-a2bd-a0ea37d0697d" providerId="ADAL" clId="{7C8DE32A-56EF-4B58-A733-BA7E201FF752}" dt="2022-08-16T05:34:26.277" v="9486"/>
        <pc:sldMkLst>
          <pc:docMk/>
          <pc:sldMk cId="3365663398" sldId="3641"/>
        </pc:sldMkLst>
        <pc:spChg chg="mod">
          <ac:chgData name="Lucas Lin 林彥呈" userId="8b9713a5-baf6-45c8-a2bd-a0ea37d0697d" providerId="ADAL" clId="{7C8DE32A-56EF-4B58-A733-BA7E201FF752}" dt="2022-08-16T03:59:01.657" v="9403" actId="1076"/>
          <ac:spMkLst>
            <pc:docMk/>
            <pc:sldMk cId="3365663398" sldId="3641"/>
            <ac:spMk id="50" creationId="{55F158D3-FC63-4710-A0F3-71ECA767EFB9}"/>
          </ac:spMkLst>
        </pc:spChg>
        <pc:spChg chg="mod">
          <ac:chgData name="Lucas Lin 林彥呈" userId="8b9713a5-baf6-45c8-a2bd-a0ea37d0697d" providerId="ADAL" clId="{7C8DE32A-56EF-4B58-A733-BA7E201FF752}" dt="2022-08-16T02:53:37.003" v="8210" actId="947"/>
          <ac:spMkLst>
            <pc:docMk/>
            <pc:sldMk cId="3365663398" sldId="3641"/>
            <ac:spMk id="70" creationId="{488282E9-ADCE-BA48-B4AC-34B1C4E074D3}"/>
          </ac:spMkLst>
        </pc:spChg>
        <pc:spChg chg="mod">
          <ac:chgData name="Lucas Lin 林彥呈" userId="8b9713a5-baf6-45c8-a2bd-a0ea37d0697d" providerId="ADAL" clId="{7C8DE32A-56EF-4B58-A733-BA7E201FF752}" dt="2022-08-16T02:53:37.019" v="8220" actId="947"/>
          <ac:spMkLst>
            <pc:docMk/>
            <pc:sldMk cId="3365663398" sldId="3641"/>
            <ac:spMk id="71" creationId="{AF89E2EA-9F5E-8243-AA59-A77629CFED5B}"/>
          </ac:spMkLst>
        </pc:spChg>
        <pc:spChg chg="mod">
          <ac:chgData name="Lucas Lin 林彥呈" userId="8b9713a5-baf6-45c8-a2bd-a0ea37d0697d" providerId="ADAL" clId="{7C8DE32A-56EF-4B58-A733-BA7E201FF752}" dt="2022-08-16T02:53:37.033" v="8226" actId="947"/>
          <ac:spMkLst>
            <pc:docMk/>
            <pc:sldMk cId="3365663398" sldId="3641"/>
            <ac:spMk id="72" creationId="{1E33BC93-92ED-6D4B-A377-A730932630EC}"/>
          </ac:spMkLst>
        </pc:spChg>
        <pc:spChg chg="mod">
          <ac:chgData name="Lucas Lin 林彥呈" userId="8b9713a5-baf6-45c8-a2bd-a0ea37d0697d" providerId="ADAL" clId="{7C8DE32A-56EF-4B58-A733-BA7E201FF752}" dt="2022-08-16T02:53:36.962" v="8195" actId="947"/>
          <ac:spMkLst>
            <pc:docMk/>
            <pc:sldMk cId="3365663398" sldId="3641"/>
            <ac:spMk id="74" creationId="{AE1B6A72-1245-4046-87F3-532FA09EDBC8}"/>
          </ac:spMkLst>
        </pc:spChg>
        <pc:spChg chg="mod">
          <ac:chgData name="Lucas Lin 林彥呈" userId="8b9713a5-baf6-45c8-a2bd-a0ea37d0697d" providerId="ADAL" clId="{7C8DE32A-56EF-4B58-A733-BA7E201FF752}" dt="2022-08-16T03:59:15.464" v="9404" actId="948"/>
          <ac:spMkLst>
            <pc:docMk/>
            <pc:sldMk cId="3365663398" sldId="3641"/>
            <ac:spMk id="96" creationId="{246FF63D-7F4E-CC43-B6CB-E279379B951E}"/>
          </ac:spMkLst>
        </pc:spChg>
        <pc:spChg chg="mod">
          <ac:chgData name="Lucas Lin 林彥呈" userId="8b9713a5-baf6-45c8-a2bd-a0ea37d0697d" providerId="ADAL" clId="{7C8DE32A-56EF-4B58-A733-BA7E201FF752}" dt="2022-08-16T02:53:36.945" v="8183" actId="947"/>
          <ac:spMkLst>
            <pc:docMk/>
            <pc:sldMk cId="3365663398" sldId="3641"/>
            <ac:spMk id="97" creationId="{457EB2BE-D07F-CA49-A367-989E94FE10A8}"/>
          </ac:spMkLst>
        </pc:spChg>
        <pc:spChg chg="mod">
          <ac:chgData name="Lucas Lin 林彥呈" userId="8b9713a5-baf6-45c8-a2bd-a0ea37d0697d" providerId="ADAL" clId="{7C8DE32A-56EF-4B58-A733-BA7E201FF752}" dt="2022-08-16T02:53:36.947" v="8185" actId="947"/>
          <ac:spMkLst>
            <pc:docMk/>
            <pc:sldMk cId="3365663398" sldId="3641"/>
            <ac:spMk id="98" creationId="{387EAD6B-3735-C141-A9FE-ECFDCA171A0F}"/>
          </ac:spMkLst>
        </pc:spChg>
        <pc:spChg chg="mod">
          <ac:chgData name="Lucas Lin 林彥呈" userId="8b9713a5-baf6-45c8-a2bd-a0ea37d0697d" providerId="ADAL" clId="{7C8DE32A-56EF-4B58-A733-BA7E201FF752}" dt="2022-08-16T02:53:36.950" v="8189" actId="947"/>
          <ac:spMkLst>
            <pc:docMk/>
            <pc:sldMk cId="3365663398" sldId="3641"/>
            <ac:spMk id="99" creationId="{DC3BCCCC-1E31-AC4A-8379-C66D76A663CE}"/>
          </ac:spMkLst>
        </pc:spChg>
        <pc:spChg chg="mod">
          <ac:chgData name="Lucas Lin 林彥呈" userId="8b9713a5-baf6-45c8-a2bd-a0ea37d0697d" providerId="ADAL" clId="{7C8DE32A-56EF-4B58-A733-BA7E201FF752}" dt="2022-08-16T02:53:36.938" v="8178" actId="947"/>
          <ac:spMkLst>
            <pc:docMk/>
            <pc:sldMk cId="3365663398" sldId="3641"/>
            <ac:spMk id="100" creationId="{D05DDEDF-4538-0344-9B75-693AE1C3BD23}"/>
          </ac:spMkLst>
        </pc:spChg>
        <pc:spChg chg="mod">
          <ac:chgData name="Lucas Lin 林彥呈" userId="8b9713a5-baf6-45c8-a2bd-a0ea37d0697d" providerId="ADAL" clId="{7C8DE32A-56EF-4B58-A733-BA7E201FF752}" dt="2022-08-16T02:53:36.949" v="8188" actId="947"/>
          <ac:spMkLst>
            <pc:docMk/>
            <pc:sldMk cId="3365663398" sldId="3641"/>
            <ac:spMk id="101" creationId="{583E8350-BB5C-CC41-A39C-4E0011691386}"/>
          </ac:spMkLst>
        </pc:spChg>
        <pc:spChg chg="mod">
          <ac:chgData name="Lucas Lin 林彥呈" userId="8b9713a5-baf6-45c8-a2bd-a0ea37d0697d" providerId="ADAL" clId="{7C8DE32A-56EF-4B58-A733-BA7E201FF752}" dt="2022-08-16T03:58:52.711" v="9400" actId="14100"/>
          <ac:spMkLst>
            <pc:docMk/>
            <pc:sldMk cId="3365663398" sldId="3641"/>
            <ac:spMk id="102" creationId="{B140B1E7-03E9-2C9C-0D71-C7A43C2818C2}"/>
          </ac:spMkLst>
        </pc:spChg>
        <pc:graphicFrameChg chg="mod modGraphic">
          <ac:chgData name="Lucas Lin 林彥呈" userId="8b9713a5-baf6-45c8-a2bd-a0ea37d0697d" providerId="ADAL" clId="{7C8DE32A-56EF-4B58-A733-BA7E201FF752}" dt="2022-08-16T03:58:43.200" v="9399" actId="207"/>
          <ac:graphicFrameMkLst>
            <pc:docMk/>
            <pc:sldMk cId="3365663398" sldId="3641"/>
            <ac:graphicFrameMk id="56" creationId="{1E3B0E68-6A0A-4C27-BB48-D6622454836B}"/>
          </ac:graphicFrameMkLst>
        </pc:graphicFrameChg>
      </pc:sldChg>
      <pc:sldChg chg="addSp delSp modSp mod modTransition">
        <pc:chgData name="Lucas Lin 林彥呈" userId="8b9713a5-baf6-45c8-a2bd-a0ea37d0697d" providerId="ADAL" clId="{7C8DE32A-56EF-4B58-A733-BA7E201FF752}" dt="2022-08-16T05:34:26.277" v="9486"/>
        <pc:sldMkLst>
          <pc:docMk/>
          <pc:sldMk cId="1060318601" sldId="3642"/>
        </pc:sldMkLst>
        <pc:spChg chg="mod">
          <ac:chgData name="Lucas Lin 林彥呈" userId="8b9713a5-baf6-45c8-a2bd-a0ea37d0697d" providerId="ADAL" clId="{7C8DE32A-56EF-4B58-A733-BA7E201FF752}" dt="2022-08-16T04:08:02.046" v="9410"/>
          <ac:spMkLst>
            <pc:docMk/>
            <pc:sldMk cId="1060318601" sldId="3642"/>
            <ac:spMk id="157" creationId="{459869FC-E04F-2B47-8655-27E33FAFD0B7}"/>
          </ac:spMkLst>
        </pc:spChg>
        <pc:spChg chg="mod">
          <ac:chgData name="Lucas Lin 林彥呈" userId="8b9713a5-baf6-45c8-a2bd-a0ea37d0697d" providerId="ADAL" clId="{7C8DE32A-56EF-4B58-A733-BA7E201FF752}" dt="2022-08-16T04:08:02.046" v="9410"/>
          <ac:spMkLst>
            <pc:docMk/>
            <pc:sldMk cId="1060318601" sldId="3642"/>
            <ac:spMk id="158" creationId="{97FB873D-75A2-20C8-EA1B-B695383922E6}"/>
          </ac:spMkLst>
        </pc:spChg>
        <pc:spChg chg="mod">
          <ac:chgData name="Lucas Lin 林彥呈" userId="8b9713a5-baf6-45c8-a2bd-a0ea37d0697d" providerId="ADAL" clId="{7C8DE32A-56EF-4B58-A733-BA7E201FF752}" dt="2022-08-16T04:08:02.046" v="9410"/>
          <ac:spMkLst>
            <pc:docMk/>
            <pc:sldMk cId="1060318601" sldId="3642"/>
            <ac:spMk id="159" creationId="{9101B2FA-C428-52BA-9F89-D3D1B67E1AD8}"/>
          </ac:spMkLst>
        </pc:spChg>
        <pc:spChg chg="mod">
          <ac:chgData name="Lucas Lin 林彥呈" userId="8b9713a5-baf6-45c8-a2bd-a0ea37d0697d" providerId="ADAL" clId="{7C8DE32A-56EF-4B58-A733-BA7E201FF752}" dt="2022-08-16T04:09:58.004" v="9432" actId="14100"/>
          <ac:spMkLst>
            <pc:docMk/>
            <pc:sldMk cId="1060318601" sldId="3642"/>
            <ac:spMk id="160" creationId="{3D67FEBD-85CC-4318-A715-8BB8B1D90A70}"/>
          </ac:spMkLst>
        </pc:spChg>
        <pc:spChg chg="mod">
          <ac:chgData name="Lucas Lin 林彥呈" userId="8b9713a5-baf6-45c8-a2bd-a0ea37d0697d" providerId="ADAL" clId="{7C8DE32A-56EF-4B58-A733-BA7E201FF752}" dt="2022-08-16T04:00:55.071" v="9408" actId="1076"/>
          <ac:spMkLst>
            <pc:docMk/>
            <pc:sldMk cId="1060318601" sldId="3642"/>
            <ac:spMk id="161" creationId="{2446890A-EF59-4683-A872-F5B5E2EB2F0A}"/>
          </ac:spMkLst>
        </pc:spChg>
        <pc:spChg chg="mod">
          <ac:chgData name="Lucas Lin 林彥呈" userId="8b9713a5-baf6-45c8-a2bd-a0ea37d0697d" providerId="ADAL" clId="{7C8DE32A-56EF-4B58-A733-BA7E201FF752}" dt="2022-08-16T04:11:55.702" v="9446" actId="14100"/>
          <ac:spMkLst>
            <pc:docMk/>
            <pc:sldMk cId="1060318601" sldId="3642"/>
            <ac:spMk id="162" creationId="{995C5C68-3015-4460-B61A-895EAA936053}"/>
          </ac:spMkLst>
        </pc:spChg>
        <pc:spChg chg="mod">
          <ac:chgData name="Lucas Lin 林彥呈" userId="8b9713a5-baf6-45c8-a2bd-a0ea37d0697d" providerId="ADAL" clId="{7C8DE32A-56EF-4B58-A733-BA7E201FF752}" dt="2022-08-16T04:00:55.071" v="9408" actId="1076"/>
          <ac:spMkLst>
            <pc:docMk/>
            <pc:sldMk cId="1060318601" sldId="3642"/>
            <ac:spMk id="163" creationId="{42C93494-F8CF-4530-9BD4-282968CDD921}"/>
          </ac:spMkLst>
        </pc:spChg>
        <pc:spChg chg="mod">
          <ac:chgData name="Lucas Lin 林彥呈" userId="8b9713a5-baf6-45c8-a2bd-a0ea37d0697d" providerId="ADAL" clId="{7C8DE32A-56EF-4B58-A733-BA7E201FF752}" dt="2022-08-16T04:00:55.071" v="9408" actId="1076"/>
          <ac:spMkLst>
            <pc:docMk/>
            <pc:sldMk cId="1060318601" sldId="3642"/>
            <ac:spMk id="165" creationId="{08F926E4-87F1-423C-94EB-3EA7C438A3C3}"/>
          </ac:spMkLst>
        </pc:spChg>
        <pc:spChg chg="mod">
          <ac:chgData name="Lucas Lin 林彥呈" userId="8b9713a5-baf6-45c8-a2bd-a0ea37d0697d" providerId="ADAL" clId="{7C8DE32A-56EF-4B58-A733-BA7E201FF752}" dt="2022-08-16T04:00:55.071" v="9408" actId="1076"/>
          <ac:spMkLst>
            <pc:docMk/>
            <pc:sldMk cId="1060318601" sldId="3642"/>
            <ac:spMk id="166" creationId="{E16C225B-A1B8-4B2C-BD96-08325DA08C8B}"/>
          </ac:spMkLst>
        </pc:spChg>
        <pc:spChg chg="mod">
          <ac:chgData name="Lucas Lin 林彥呈" userId="8b9713a5-baf6-45c8-a2bd-a0ea37d0697d" providerId="ADAL" clId="{7C8DE32A-56EF-4B58-A733-BA7E201FF752}" dt="2022-08-16T04:00:55.071" v="9408" actId="1076"/>
          <ac:spMkLst>
            <pc:docMk/>
            <pc:sldMk cId="1060318601" sldId="3642"/>
            <ac:spMk id="167" creationId="{07CAA1C4-07CF-4C32-B1C9-6480EF83FC46}"/>
          </ac:spMkLst>
        </pc:spChg>
        <pc:spChg chg="mod">
          <ac:chgData name="Lucas Lin 林彥呈" userId="8b9713a5-baf6-45c8-a2bd-a0ea37d0697d" providerId="ADAL" clId="{7C8DE32A-56EF-4B58-A733-BA7E201FF752}" dt="2022-08-16T04:00:55.071" v="9408" actId="1076"/>
          <ac:spMkLst>
            <pc:docMk/>
            <pc:sldMk cId="1060318601" sldId="3642"/>
            <ac:spMk id="168" creationId="{A55E68C5-F30E-4F3C-9A77-0E7B6079A1B3}"/>
          </ac:spMkLst>
        </pc:spChg>
        <pc:spChg chg="mod">
          <ac:chgData name="Lucas Lin 林彥呈" userId="8b9713a5-baf6-45c8-a2bd-a0ea37d0697d" providerId="ADAL" clId="{7C8DE32A-56EF-4B58-A733-BA7E201FF752}" dt="2022-08-16T04:00:55.071" v="9408" actId="1076"/>
          <ac:spMkLst>
            <pc:docMk/>
            <pc:sldMk cId="1060318601" sldId="3642"/>
            <ac:spMk id="169" creationId="{3ACDA93F-1120-4813-8152-47438181D1AB}"/>
          </ac:spMkLst>
        </pc:spChg>
        <pc:spChg chg="mod">
          <ac:chgData name="Lucas Lin 林彥呈" userId="8b9713a5-baf6-45c8-a2bd-a0ea37d0697d" providerId="ADAL" clId="{7C8DE32A-56EF-4B58-A733-BA7E201FF752}" dt="2022-08-16T04:00:55.071" v="9408" actId="1076"/>
          <ac:spMkLst>
            <pc:docMk/>
            <pc:sldMk cId="1060318601" sldId="3642"/>
            <ac:spMk id="170" creationId="{B542BC1B-E3D2-4A3F-B94A-1BC13F5F24CB}"/>
          </ac:spMkLst>
        </pc:spChg>
        <pc:spChg chg="mod">
          <ac:chgData name="Lucas Lin 林彥呈" userId="8b9713a5-baf6-45c8-a2bd-a0ea37d0697d" providerId="ADAL" clId="{7C8DE32A-56EF-4B58-A733-BA7E201FF752}" dt="2022-08-16T04:00:55.071" v="9408" actId="1076"/>
          <ac:spMkLst>
            <pc:docMk/>
            <pc:sldMk cId="1060318601" sldId="3642"/>
            <ac:spMk id="171" creationId="{DCDC7D08-75DE-46A8-9D8C-5984368A275D}"/>
          </ac:spMkLst>
        </pc:spChg>
        <pc:spChg chg="mod">
          <ac:chgData name="Lucas Lin 林彥呈" userId="8b9713a5-baf6-45c8-a2bd-a0ea37d0697d" providerId="ADAL" clId="{7C8DE32A-56EF-4B58-A733-BA7E201FF752}" dt="2022-08-16T04:00:55.071" v="9408" actId="1076"/>
          <ac:spMkLst>
            <pc:docMk/>
            <pc:sldMk cId="1060318601" sldId="3642"/>
            <ac:spMk id="172" creationId="{570CE798-12A6-40EE-A2E8-9F084C0306C8}"/>
          </ac:spMkLst>
        </pc:spChg>
        <pc:spChg chg="mod">
          <ac:chgData name="Lucas Lin 林彥呈" userId="8b9713a5-baf6-45c8-a2bd-a0ea37d0697d" providerId="ADAL" clId="{7C8DE32A-56EF-4B58-A733-BA7E201FF752}" dt="2022-08-16T04:08:02.046" v="9410"/>
          <ac:spMkLst>
            <pc:docMk/>
            <pc:sldMk cId="1060318601" sldId="3642"/>
            <ac:spMk id="173" creationId="{96805693-F3CE-7074-65FB-652333EA4DB9}"/>
          </ac:spMkLst>
        </pc:spChg>
        <pc:spChg chg="mod">
          <ac:chgData name="Lucas Lin 林彥呈" userId="8b9713a5-baf6-45c8-a2bd-a0ea37d0697d" providerId="ADAL" clId="{7C8DE32A-56EF-4B58-A733-BA7E201FF752}" dt="2022-08-16T04:00:55.071" v="9408" actId="1076"/>
          <ac:spMkLst>
            <pc:docMk/>
            <pc:sldMk cId="1060318601" sldId="3642"/>
            <ac:spMk id="174" creationId="{9F6B50A4-646C-4465-BC19-51CD8A5C499A}"/>
          </ac:spMkLst>
        </pc:spChg>
        <pc:spChg chg="mod">
          <ac:chgData name="Lucas Lin 林彥呈" userId="8b9713a5-baf6-45c8-a2bd-a0ea37d0697d" providerId="ADAL" clId="{7C8DE32A-56EF-4B58-A733-BA7E201FF752}" dt="2022-08-16T04:00:55.071" v="9408" actId="1076"/>
          <ac:spMkLst>
            <pc:docMk/>
            <pc:sldMk cId="1060318601" sldId="3642"/>
            <ac:spMk id="175" creationId="{C3E48B94-CE24-493D-BBBC-FC29DC37D3EC}"/>
          </ac:spMkLst>
        </pc:spChg>
        <pc:spChg chg="mod">
          <ac:chgData name="Lucas Lin 林彥呈" userId="8b9713a5-baf6-45c8-a2bd-a0ea37d0697d" providerId="ADAL" clId="{7C8DE32A-56EF-4B58-A733-BA7E201FF752}" dt="2022-08-16T04:00:55.071" v="9408" actId="1076"/>
          <ac:spMkLst>
            <pc:docMk/>
            <pc:sldMk cId="1060318601" sldId="3642"/>
            <ac:spMk id="176" creationId="{130B5AF4-C2A9-4EBE-BB52-F6BCFE7F3BB4}"/>
          </ac:spMkLst>
        </pc:spChg>
        <pc:spChg chg="mod">
          <ac:chgData name="Lucas Lin 林彥呈" userId="8b9713a5-baf6-45c8-a2bd-a0ea37d0697d" providerId="ADAL" clId="{7C8DE32A-56EF-4B58-A733-BA7E201FF752}" dt="2022-08-16T04:08:02.046" v="9410"/>
          <ac:spMkLst>
            <pc:docMk/>
            <pc:sldMk cId="1060318601" sldId="3642"/>
            <ac:spMk id="177" creationId="{7FDFCD05-C8E7-FB4B-4338-E0D87D516906}"/>
          </ac:spMkLst>
        </pc:spChg>
        <pc:spChg chg="mod">
          <ac:chgData name="Lucas Lin 林彥呈" userId="8b9713a5-baf6-45c8-a2bd-a0ea37d0697d" providerId="ADAL" clId="{7C8DE32A-56EF-4B58-A733-BA7E201FF752}" dt="2022-08-16T04:08:02.046" v="9410"/>
          <ac:spMkLst>
            <pc:docMk/>
            <pc:sldMk cId="1060318601" sldId="3642"/>
            <ac:spMk id="178" creationId="{90737DEB-405C-D9ED-0758-47CC76040B28}"/>
          </ac:spMkLst>
        </pc:spChg>
        <pc:spChg chg="mod">
          <ac:chgData name="Lucas Lin 林彥呈" userId="8b9713a5-baf6-45c8-a2bd-a0ea37d0697d" providerId="ADAL" clId="{7C8DE32A-56EF-4B58-A733-BA7E201FF752}" dt="2022-08-16T04:08:02.046" v="9410"/>
          <ac:spMkLst>
            <pc:docMk/>
            <pc:sldMk cId="1060318601" sldId="3642"/>
            <ac:spMk id="181" creationId="{EC0A6567-CE72-324F-26A3-EEAF3D4E668D}"/>
          </ac:spMkLst>
        </pc:spChg>
        <pc:spChg chg="mod">
          <ac:chgData name="Lucas Lin 林彥呈" userId="8b9713a5-baf6-45c8-a2bd-a0ea37d0697d" providerId="ADAL" clId="{7C8DE32A-56EF-4B58-A733-BA7E201FF752}" dt="2022-08-16T04:08:02.046" v="9410"/>
          <ac:spMkLst>
            <pc:docMk/>
            <pc:sldMk cId="1060318601" sldId="3642"/>
            <ac:spMk id="182" creationId="{FCBC8192-DEFA-DC48-A8E9-50C2F1F2C832}"/>
          </ac:spMkLst>
        </pc:spChg>
        <pc:spChg chg="add mod">
          <ac:chgData name="Lucas Lin 林彥呈" userId="8b9713a5-baf6-45c8-a2bd-a0ea37d0697d" providerId="ADAL" clId="{7C8DE32A-56EF-4B58-A733-BA7E201FF752}" dt="2022-08-16T04:08:07.510" v="9411" actId="1076"/>
          <ac:spMkLst>
            <pc:docMk/>
            <pc:sldMk cId="1060318601" sldId="3642"/>
            <ac:spMk id="184" creationId="{430D071A-B852-5302-317B-3329D73097BD}"/>
          </ac:spMkLst>
        </pc:spChg>
        <pc:spChg chg="add mod">
          <ac:chgData name="Lucas Lin 林彥呈" userId="8b9713a5-baf6-45c8-a2bd-a0ea37d0697d" providerId="ADAL" clId="{7C8DE32A-56EF-4B58-A733-BA7E201FF752}" dt="2022-08-16T04:08:07.510" v="9411" actId="1076"/>
          <ac:spMkLst>
            <pc:docMk/>
            <pc:sldMk cId="1060318601" sldId="3642"/>
            <ac:spMk id="185" creationId="{DC1B7B60-0A65-21C5-43A0-0CCB91185ED9}"/>
          </ac:spMkLst>
        </pc:spChg>
        <pc:spChg chg="add mod">
          <ac:chgData name="Lucas Lin 林彥呈" userId="8b9713a5-baf6-45c8-a2bd-a0ea37d0697d" providerId="ADAL" clId="{7C8DE32A-56EF-4B58-A733-BA7E201FF752}" dt="2022-08-16T04:08:07.510" v="9411" actId="1076"/>
          <ac:spMkLst>
            <pc:docMk/>
            <pc:sldMk cId="1060318601" sldId="3642"/>
            <ac:spMk id="186" creationId="{DC0BEA04-5DD0-2697-D147-10F4BB54DBCB}"/>
          </ac:spMkLst>
        </pc:spChg>
        <pc:spChg chg="add mod">
          <ac:chgData name="Lucas Lin 林彥呈" userId="8b9713a5-baf6-45c8-a2bd-a0ea37d0697d" providerId="ADAL" clId="{7C8DE32A-56EF-4B58-A733-BA7E201FF752}" dt="2022-08-16T04:08:07.510" v="9411" actId="1076"/>
          <ac:spMkLst>
            <pc:docMk/>
            <pc:sldMk cId="1060318601" sldId="3642"/>
            <ac:spMk id="187" creationId="{6F029506-943F-2447-D05F-813E4FEB816B}"/>
          </ac:spMkLst>
        </pc:spChg>
        <pc:spChg chg="add mod">
          <ac:chgData name="Lucas Lin 林彥呈" userId="8b9713a5-baf6-45c8-a2bd-a0ea37d0697d" providerId="ADAL" clId="{7C8DE32A-56EF-4B58-A733-BA7E201FF752}" dt="2022-08-16T04:08:07.510" v="9411" actId="1076"/>
          <ac:spMkLst>
            <pc:docMk/>
            <pc:sldMk cId="1060318601" sldId="3642"/>
            <ac:spMk id="188" creationId="{77445C06-2A51-DCBA-BED4-457ED14F6900}"/>
          </ac:spMkLst>
        </pc:spChg>
        <pc:spChg chg="add mod">
          <ac:chgData name="Lucas Lin 林彥呈" userId="8b9713a5-baf6-45c8-a2bd-a0ea37d0697d" providerId="ADAL" clId="{7C8DE32A-56EF-4B58-A733-BA7E201FF752}" dt="2022-08-16T04:08:07.510" v="9411" actId="1076"/>
          <ac:spMkLst>
            <pc:docMk/>
            <pc:sldMk cId="1060318601" sldId="3642"/>
            <ac:spMk id="189" creationId="{F187C113-996D-8C91-5900-59BDA421BAE4}"/>
          </ac:spMkLst>
        </pc:spChg>
        <pc:spChg chg="add mod">
          <ac:chgData name="Lucas Lin 林彥呈" userId="8b9713a5-baf6-45c8-a2bd-a0ea37d0697d" providerId="ADAL" clId="{7C8DE32A-56EF-4B58-A733-BA7E201FF752}" dt="2022-08-16T04:08:07.510" v="9411" actId="1076"/>
          <ac:spMkLst>
            <pc:docMk/>
            <pc:sldMk cId="1060318601" sldId="3642"/>
            <ac:spMk id="190" creationId="{A1BFB450-D205-BCBD-12BD-EE5623A8F66B}"/>
          </ac:spMkLst>
        </pc:spChg>
        <pc:spChg chg="mod">
          <ac:chgData name="Lucas Lin 林彥呈" userId="8b9713a5-baf6-45c8-a2bd-a0ea37d0697d" providerId="ADAL" clId="{7C8DE32A-56EF-4B58-A733-BA7E201FF752}" dt="2022-08-16T04:00:55.071" v="9408" actId="1076"/>
          <ac:spMkLst>
            <pc:docMk/>
            <pc:sldMk cId="1060318601" sldId="3642"/>
            <ac:spMk id="191" creationId="{E7348B41-FD63-4F27-A8FB-AED41E2C8903}"/>
          </ac:spMkLst>
        </pc:spChg>
        <pc:spChg chg="add mod">
          <ac:chgData name="Lucas Lin 林彥呈" userId="8b9713a5-baf6-45c8-a2bd-a0ea37d0697d" providerId="ADAL" clId="{7C8DE32A-56EF-4B58-A733-BA7E201FF752}" dt="2022-08-16T04:08:07.510" v="9411" actId="1076"/>
          <ac:spMkLst>
            <pc:docMk/>
            <pc:sldMk cId="1060318601" sldId="3642"/>
            <ac:spMk id="192" creationId="{FF355E4E-06A7-5992-AE6F-F41DA669FD2B}"/>
          </ac:spMkLst>
        </pc:spChg>
        <pc:spChg chg="del mod">
          <ac:chgData name="Lucas Lin 林彥呈" userId="8b9713a5-baf6-45c8-a2bd-a0ea37d0697d" providerId="ADAL" clId="{7C8DE32A-56EF-4B58-A733-BA7E201FF752}" dt="2022-08-16T04:09:39.721" v="9429" actId="478"/>
          <ac:spMkLst>
            <pc:docMk/>
            <pc:sldMk cId="1060318601" sldId="3642"/>
            <ac:spMk id="193" creationId="{2B9B3A50-E569-4DA4-9EB7-D8CC5B2110EF}"/>
          </ac:spMkLst>
        </pc:spChg>
        <pc:spChg chg="del mod">
          <ac:chgData name="Lucas Lin 林彥呈" userId="8b9713a5-baf6-45c8-a2bd-a0ea37d0697d" providerId="ADAL" clId="{7C8DE32A-56EF-4B58-A733-BA7E201FF752}" dt="2022-08-16T04:09:39.721" v="9429" actId="478"/>
          <ac:spMkLst>
            <pc:docMk/>
            <pc:sldMk cId="1060318601" sldId="3642"/>
            <ac:spMk id="194" creationId="{1EB27ED5-F50D-4C09-924F-D7946653319E}"/>
          </ac:spMkLst>
        </pc:spChg>
        <pc:spChg chg="del mod">
          <ac:chgData name="Lucas Lin 林彥呈" userId="8b9713a5-baf6-45c8-a2bd-a0ea37d0697d" providerId="ADAL" clId="{7C8DE32A-56EF-4B58-A733-BA7E201FF752}" dt="2022-08-16T04:09:39.721" v="9429" actId="478"/>
          <ac:spMkLst>
            <pc:docMk/>
            <pc:sldMk cId="1060318601" sldId="3642"/>
            <ac:spMk id="195" creationId="{0FA4B152-531B-435A-9946-C215F8CFAC93}"/>
          </ac:spMkLst>
        </pc:spChg>
        <pc:spChg chg="del mod">
          <ac:chgData name="Lucas Lin 林彥呈" userId="8b9713a5-baf6-45c8-a2bd-a0ea37d0697d" providerId="ADAL" clId="{7C8DE32A-56EF-4B58-A733-BA7E201FF752}" dt="2022-08-16T04:09:39.721" v="9429" actId="478"/>
          <ac:spMkLst>
            <pc:docMk/>
            <pc:sldMk cId="1060318601" sldId="3642"/>
            <ac:spMk id="196" creationId="{CD57F66A-DE99-4108-B2F0-3C95FF37BEB1}"/>
          </ac:spMkLst>
        </pc:spChg>
        <pc:spChg chg="mod">
          <ac:chgData name="Lucas Lin 林彥呈" userId="8b9713a5-baf6-45c8-a2bd-a0ea37d0697d" providerId="ADAL" clId="{7C8DE32A-56EF-4B58-A733-BA7E201FF752}" dt="2022-08-16T04:08:02.046" v="9410"/>
          <ac:spMkLst>
            <pc:docMk/>
            <pc:sldMk cId="1060318601" sldId="3642"/>
            <ac:spMk id="198" creationId="{B443D7B8-34B5-DD0D-33D0-2BD262EEAA58}"/>
          </ac:spMkLst>
        </pc:spChg>
        <pc:spChg chg="mod">
          <ac:chgData name="Lucas Lin 林彥呈" userId="8b9713a5-baf6-45c8-a2bd-a0ea37d0697d" providerId="ADAL" clId="{7C8DE32A-56EF-4B58-A733-BA7E201FF752}" dt="2022-08-16T04:08:02.046" v="9410"/>
          <ac:spMkLst>
            <pc:docMk/>
            <pc:sldMk cId="1060318601" sldId="3642"/>
            <ac:spMk id="199" creationId="{811F8DBB-F821-DE58-5E9A-4D01F59C2F24}"/>
          </ac:spMkLst>
        </pc:spChg>
        <pc:spChg chg="add mod">
          <ac:chgData name="Lucas Lin 林彥呈" userId="8b9713a5-baf6-45c8-a2bd-a0ea37d0697d" providerId="ADAL" clId="{7C8DE32A-56EF-4B58-A733-BA7E201FF752}" dt="2022-08-16T04:08:07.510" v="9411" actId="1076"/>
          <ac:spMkLst>
            <pc:docMk/>
            <pc:sldMk cId="1060318601" sldId="3642"/>
            <ac:spMk id="203" creationId="{E1534546-15CC-B166-7435-4761A4F4CC55}"/>
          </ac:spMkLst>
        </pc:spChg>
        <pc:spChg chg="del mod">
          <ac:chgData name="Lucas Lin 林彥呈" userId="8b9713a5-baf6-45c8-a2bd-a0ea37d0697d" providerId="ADAL" clId="{7C8DE32A-56EF-4B58-A733-BA7E201FF752}" dt="2022-08-16T04:09:39.721" v="9429" actId="478"/>
          <ac:spMkLst>
            <pc:docMk/>
            <pc:sldMk cId="1060318601" sldId="3642"/>
            <ac:spMk id="204" creationId="{AA8F3617-1547-4E4B-BFD8-D4175A776001}"/>
          </ac:spMkLst>
        </pc:spChg>
        <pc:spChg chg="del mod">
          <ac:chgData name="Lucas Lin 林彥呈" userId="8b9713a5-baf6-45c8-a2bd-a0ea37d0697d" providerId="ADAL" clId="{7C8DE32A-56EF-4B58-A733-BA7E201FF752}" dt="2022-08-16T04:09:39.721" v="9429" actId="478"/>
          <ac:spMkLst>
            <pc:docMk/>
            <pc:sldMk cId="1060318601" sldId="3642"/>
            <ac:spMk id="205" creationId="{F03C3E08-396A-4572-8EBB-8FD1FC84966D}"/>
          </ac:spMkLst>
        </pc:spChg>
        <pc:spChg chg="del mod">
          <ac:chgData name="Lucas Lin 林彥呈" userId="8b9713a5-baf6-45c8-a2bd-a0ea37d0697d" providerId="ADAL" clId="{7C8DE32A-56EF-4B58-A733-BA7E201FF752}" dt="2022-08-16T04:09:39.721" v="9429" actId="478"/>
          <ac:spMkLst>
            <pc:docMk/>
            <pc:sldMk cId="1060318601" sldId="3642"/>
            <ac:spMk id="206" creationId="{9ECE1406-A3F5-4D3A-8304-DCBA4A9F0C00}"/>
          </ac:spMkLst>
        </pc:spChg>
        <pc:spChg chg="del mod">
          <ac:chgData name="Lucas Lin 林彥呈" userId="8b9713a5-baf6-45c8-a2bd-a0ea37d0697d" providerId="ADAL" clId="{7C8DE32A-56EF-4B58-A733-BA7E201FF752}" dt="2022-08-16T04:09:39.721" v="9429" actId="478"/>
          <ac:spMkLst>
            <pc:docMk/>
            <pc:sldMk cId="1060318601" sldId="3642"/>
            <ac:spMk id="207" creationId="{58568D38-2502-4DD8-982C-83708768AA99}"/>
          </ac:spMkLst>
        </pc:spChg>
        <pc:spChg chg="del mod">
          <ac:chgData name="Lucas Lin 林彥呈" userId="8b9713a5-baf6-45c8-a2bd-a0ea37d0697d" providerId="ADAL" clId="{7C8DE32A-56EF-4B58-A733-BA7E201FF752}" dt="2022-08-16T04:09:39.721" v="9429" actId="478"/>
          <ac:spMkLst>
            <pc:docMk/>
            <pc:sldMk cId="1060318601" sldId="3642"/>
            <ac:spMk id="208" creationId="{1BF58476-BFB9-4050-9753-EBA590C3B74B}"/>
          </ac:spMkLst>
        </pc:spChg>
        <pc:spChg chg="del mod">
          <ac:chgData name="Lucas Lin 林彥呈" userId="8b9713a5-baf6-45c8-a2bd-a0ea37d0697d" providerId="ADAL" clId="{7C8DE32A-56EF-4B58-A733-BA7E201FF752}" dt="2022-08-16T04:09:39.721" v="9429" actId="478"/>
          <ac:spMkLst>
            <pc:docMk/>
            <pc:sldMk cId="1060318601" sldId="3642"/>
            <ac:spMk id="209" creationId="{F8B7B6AB-2893-4301-AA24-30F4D29CF3A7}"/>
          </ac:spMkLst>
        </pc:spChg>
        <pc:spChg chg="del mod">
          <ac:chgData name="Lucas Lin 林彥呈" userId="8b9713a5-baf6-45c8-a2bd-a0ea37d0697d" providerId="ADAL" clId="{7C8DE32A-56EF-4B58-A733-BA7E201FF752}" dt="2022-08-16T04:09:39.721" v="9429" actId="478"/>
          <ac:spMkLst>
            <pc:docMk/>
            <pc:sldMk cId="1060318601" sldId="3642"/>
            <ac:spMk id="210" creationId="{9A5E013B-9C64-4754-A345-30B3B963032D}"/>
          </ac:spMkLst>
        </pc:spChg>
        <pc:spChg chg="del mod">
          <ac:chgData name="Lucas Lin 林彥呈" userId="8b9713a5-baf6-45c8-a2bd-a0ea37d0697d" providerId="ADAL" clId="{7C8DE32A-56EF-4B58-A733-BA7E201FF752}" dt="2022-08-16T04:09:39.721" v="9429" actId="478"/>
          <ac:spMkLst>
            <pc:docMk/>
            <pc:sldMk cId="1060318601" sldId="3642"/>
            <ac:spMk id="211" creationId="{D21A50CC-1E02-4811-BB38-2DD6FD10D5FE}"/>
          </ac:spMkLst>
        </pc:spChg>
        <pc:spChg chg="mod">
          <ac:chgData name="Lucas Lin 林彥呈" userId="8b9713a5-baf6-45c8-a2bd-a0ea37d0697d" providerId="ADAL" clId="{7C8DE32A-56EF-4B58-A733-BA7E201FF752}" dt="2022-08-16T04:09:55.356" v="9431" actId="1076"/>
          <ac:spMkLst>
            <pc:docMk/>
            <pc:sldMk cId="1060318601" sldId="3642"/>
            <ac:spMk id="212" creationId="{9F81420C-6607-4A38-8843-2600744F22E3}"/>
          </ac:spMkLst>
        </pc:spChg>
        <pc:spChg chg="mod">
          <ac:chgData name="Lucas Lin 林彥呈" userId="8b9713a5-baf6-45c8-a2bd-a0ea37d0697d" providerId="ADAL" clId="{7C8DE32A-56EF-4B58-A733-BA7E201FF752}" dt="2022-08-16T04:08:43.985" v="9418" actId="207"/>
          <ac:spMkLst>
            <pc:docMk/>
            <pc:sldMk cId="1060318601" sldId="3642"/>
            <ac:spMk id="216" creationId="{D9A73321-DF5E-4509-9513-370191324550}"/>
          </ac:spMkLst>
        </pc:spChg>
        <pc:spChg chg="mod">
          <ac:chgData name="Lucas Lin 林彥呈" userId="8b9713a5-baf6-45c8-a2bd-a0ea37d0697d" providerId="ADAL" clId="{7C8DE32A-56EF-4B58-A733-BA7E201FF752}" dt="2022-08-16T04:08:43.985" v="9418" actId="207"/>
          <ac:spMkLst>
            <pc:docMk/>
            <pc:sldMk cId="1060318601" sldId="3642"/>
            <ac:spMk id="217" creationId="{34707418-070B-4DC0-B1B5-C7C96D0C080E}"/>
          </ac:spMkLst>
        </pc:spChg>
        <pc:spChg chg="mod">
          <ac:chgData name="Lucas Lin 林彥呈" userId="8b9713a5-baf6-45c8-a2bd-a0ea37d0697d" providerId="ADAL" clId="{7C8DE32A-56EF-4B58-A733-BA7E201FF752}" dt="2022-08-16T04:08:47.749" v="9419" actId="207"/>
          <ac:spMkLst>
            <pc:docMk/>
            <pc:sldMk cId="1060318601" sldId="3642"/>
            <ac:spMk id="218" creationId="{714501C9-46B7-42E9-ACEE-FF481C66BC89}"/>
          </ac:spMkLst>
        </pc:spChg>
        <pc:spChg chg="mod">
          <ac:chgData name="Lucas Lin 林彥呈" userId="8b9713a5-baf6-45c8-a2bd-a0ea37d0697d" providerId="ADAL" clId="{7C8DE32A-56EF-4B58-A733-BA7E201FF752}" dt="2022-08-16T04:08:55.927" v="9421" actId="207"/>
          <ac:spMkLst>
            <pc:docMk/>
            <pc:sldMk cId="1060318601" sldId="3642"/>
            <ac:spMk id="219" creationId="{3B929BB8-7773-4534-95DF-DB5AEA8B3D16}"/>
          </ac:spMkLst>
        </pc:spChg>
        <pc:spChg chg="mod">
          <ac:chgData name="Lucas Lin 林彥呈" userId="8b9713a5-baf6-45c8-a2bd-a0ea37d0697d" providerId="ADAL" clId="{7C8DE32A-56EF-4B58-A733-BA7E201FF752}" dt="2022-08-16T04:08:52.304" v="9420" actId="207"/>
          <ac:spMkLst>
            <pc:docMk/>
            <pc:sldMk cId="1060318601" sldId="3642"/>
            <ac:spMk id="220" creationId="{58812CD0-7C43-48E6-B59D-25E475A8D57E}"/>
          </ac:spMkLst>
        </pc:spChg>
        <pc:spChg chg="mod">
          <ac:chgData name="Lucas Lin 林彥呈" userId="8b9713a5-baf6-45c8-a2bd-a0ea37d0697d" providerId="ADAL" clId="{7C8DE32A-56EF-4B58-A733-BA7E201FF752}" dt="2022-08-16T04:08:59.827" v="9422" actId="207"/>
          <ac:spMkLst>
            <pc:docMk/>
            <pc:sldMk cId="1060318601" sldId="3642"/>
            <ac:spMk id="221" creationId="{8F3FC041-8490-4B09-A07E-BF3485A09E81}"/>
          </ac:spMkLst>
        </pc:spChg>
        <pc:spChg chg="mod">
          <ac:chgData name="Lucas Lin 林彥呈" userId="8b9713a5-baf6-45c8-a2bd-a0ea37d0697d" providerId="ADAL" clId="{7C8DE32A-56EF-4B58-A733-BA7E201FF752}" dt="2022-08-16T04:08:59.827" v="9422" actId="207"/>
          <ac:spMkLst>
            <pc:docMk/>
            <pc:sldMk cId="1060318601" sldId="3642"/>
            <ac:spMk id="222" creationId="{52A0EB41-3F20-4EC0-925A-1937EA127CF5}"/>
          </ac:spMkLst>
        </pc:spChg>
        <pc:spChg chg="mod">
          <ac:chgData name="Lucas Lin 林彥呈" userId="8b9713a5-baf6-45c8-a2bd-a0ea37d0697d" providerId="ADAL" clId="{7C8DE32A-56EF-4B58-A733-BA7E201FF752}" dt="2022-08-16T04:00:55.071" v="9408" actId="1076"/>
          <ac:spMkLst>
            <pc:docMk/>
            <pc:sldMk cId="1060318601" sldId="3642"/>
            <ac:spMk id="223" creationId="{DDF5DDE7-CE76-4468-B2B0-74C5C87F8E2E}"/>
          </ac:spMkLst>
        </pc:spChg>
        <pc:spChg chg="mod">
          <ac:chgData name="Lucas Lin 林彥呈" userId="8b9713a5-baf6-45c8-a2bd-a0ea37d0697d" providerId="ADAL" clId="{7C8DE32A-56EF-4B58-A733-BA7E201FF752}" dt="2022-08-16T04:00:55.071" v="9408" actId="1076"/>
          <ac:spMkLst>
            <pc:docMk/>
            <pc:sldMk cId="1060318601" sldId="3642"/>
            <ac:spMk id="224" creationId="{92C20FFF-F923-4FBD-B960-E493412BDE2A}"/>
          </ac:spMkLst>
        </pc:spChg>
        <pc:spChg chg="mod">
          <ac:chgData name="Lucas Lin 林彥呈" userId="8b9713a5-baf6-45c8-a2bd-a0ea37d0697d" providerId="ADAL" clId="{7C8DE32A-56EF-4B58-A733-BA7E201FF752}" dt="2022-08-16T04:00:55.071" v="9408" actId="1076"/>
          <ac:spMkLst>
            <pc:docMk/>
            <pc:sldMk cId="1060318601" sldId="3642"/>
            <ac:spMk id="225" creationId="{7B77E40D-01A0-4AC9-AB91-504E20C9B1EF}"/>
          </ac:spMkLst>
        </pc:spChg>
        <pc:spChg chg="mod">
          <ac:chgData name="Lucas Lin 林彥呈" userId="8b9713a5-baf6-45c8-a2bd-a0ea37d0697d" providerId="ADAL" clId="{7C8DE32A-56EF-4B58-A733-BA7E201FF752}" dt="2022-08-16T04:00:55.071" v="9408" actId="1076"/>
          <ac:spMkLst>
            <pc:docMk/>
            <pc:sldMk cId="1060318601" sldId="3642"/>
            <ac:spMk id="226" creationId="{91674B2A-9D44-41A6-8FFB-63E9925A13BC}"/>
          </ac:spMkLst>
        </pc:spChg>
        <pc:spChg chg="mod">
          <ac:chgData name="Lucas Lin 林彥呈" userId="8b9713a5-baf6-45c8-a2bd-a0ea37d0697d" providerId="ADAL" clId="{7C8DE32A-56EF-4B58-A733-BA7E201FF752}" dt="2022-08-16T04:11:02.550" v="9440" actId="1076"/>
          <ac:spMkLst>
            <pc:docMk/>
            <pc:sldMk cId="1060318601" sldId="3642"/>
            <ac:spMk id="227" creationId="{65E6732B-7214-471B-AB41-8A59B463DF0E}"/>
          </ac:spMkLst>
        </pc:spChg>
        <pc:spChg chg="mod">
          <ac:chgData name="Lucas Lin 林彥呈" userId="8b9713a5-baf6-45c8-a2bd-a0ea37d0697d" providerId="ADAL" clId="{7C8DE32A-56EF-4B58-A733-BA7E201FF752}" dt="2022-08-16T04:08:18.330" v="9414" actId="207"/>
          <ac:spMkLst>
            <pc:docMk/>
            <pc:sldMk cId="1060318601" sldId="3642"/>
            <ac:spMk id="229" creationId="{C78B9EF5-54A3-4985-A9D4-95A2416D6D6C}"/>
          </ac:spMkLst>
        </pc:spChg>
        <pc:spChg chg="mod">
          <ac:chgData name="Lucas Lin 林彥呈" userId="8b9713a5-baf6-45c8-a2bd-a0ea37d0697d" providerId="ADAL" clId="{7C8DE32A-56EF-4B58-A733-BA7E201FF752}" dt="2022-08-16T04:08:35.649" v="9417" actId="207"/>
          <ac:spMkLst>
            <pc:docMk/>
            <pc:sldMk cId="1060318601" sldId="3642"/>
            <ac:spMk id="230" creationId="{15C4F408-45A3-4493-AC00-ADBEAF804986}"/>
          </ac:spMkLst>
        </pc:spChg>
        <pc:spChg chg="mod">
          <ac:chgData name="Lucas Lin 林彥呈" userId="8b9713a5-baf6-45c8-a2bd-a0ea37d0697d" providerId="ADAL" clId="{7C8DE32A-56EF-4B58-A733-BA7E201FF752}" dt="2022-08-16T04:08:27.519" v="9415" actId="207"/>
          <ac:spMkLst>
            <pc:docMk/>
            <pc:sldMk cId="1060318601" sldId="3642"/>
            <ac:spMk id="231" creationId="{D8AEE9E0-10C4-4EB0-AF36-0C9AB3E8EDC3}"/>
          </ac:spMkLst>
        </pc:spChg>
        <pc:spChg chg="mod">
          <ac:chgData name="Lucas Lin 林彥呈" userId="8b9713a5-baf6-45c8-a2bd-a0ea37d0697d" providerId="ADAL" clId="{7C8DE32A-56EF-4B58-A733-BA7E201FF752}" dt="2022-08-16T04:08:18.330" v="9414" actId="207"/>
          <ac:spMkLst>
            <pc:docMk/>
            <pc:sldMk cId="1060318601" sldId="3642"/>
            <ac:spMk id="232" creationId="{6332F32B-83EF-495F-899F-71EC8E04C303}"/>
          </ac:spMkLst>
        </pc:spChg>
        <pc:spChg chg="mod">
          <ac:chgData name="Lucas Lin 林彥呈" userId="8b9713a5-baf6-45c8-a2bd-a0ea37d0697d" providerId="ADAL" clId="{7C8DE32A-56EF-4B58-A733-BA7E201FF752}" dt="2022-08-16T04:08:35.649" v="9417" actId="207"/>
          <ac:spMkLst>
            <pc:docMk/>
            <pc:sldMk cId="1060318601" sldId="3642"/>
            <ac:spMk id="233" creationId="{B516203A-8CBB-444C-81C1-DE6DB1433C10}"/>
          </ac:spMkLst>
        </pc:spChg>
        <pc:spChg chg="mod">
          <ac:chgData name="Lucas Lin 林彥呈" userId="8b9713a5-baf6-45c8-a2bd-a0ea37d0697d" providerId="ADAL" clId="{7C8DE32A-56EF-4B58-A733-BA7E201FF752}" dt="2022-08-16T04:00:55.071" v="9408" actId="1076"/>
          <ac:spMkLst>
            <pc:docMk/>
            <pc:sldMk cId="1060318601" sldId="3642"/>
            <ac:spMk id="234" creationId="{2F811D02-BA4D-495E-A1B1-A3BADBC860C4}"/>
          </ac:spMkLst>
        </pc:spChg>
        <pc:spChg chg="add mod">
          <ac:chgData name="Lucas Lin 林彥呈" userId="8b9713a5-baf6-45c8-a2bd-a0ea37d0697d" providerId="ADAL" clId="{7C8DE32A-56EF-4B58-A733-BA7E201FF752}" dt="2022-08-16T04:08:07.510" v="9411" actId="1076"/>
          <ac:spMkLst>
            <pc:docMk/>
            <pc:sldMk cId="1060318601" sldId="3642"/>
            <ac:spMk id="235" creationId="{5A6937F7-83C2-6F4E-E9A0-DF962B26E9EB}"/>
          </ac:spMkLst>
        </pc:spChg>
        <pc:spChg chg="add mod">
          <ac:chgData name="Lucas Lin 林彥呈" userId="8b9713a5-baf6-45c8-a2bd-a0ea37d0697d" providerId="ADAL" clId="{7C8DE32A-56EF-4B58-A733-BA7E201FF752}" dt="2022-08-16T04:08:07.510" v="9411" actId="1076"/>
          <ac:spMkLst>
            <pc:docMk/>
            <pc:sldMk cId="1060318601" sldId="3642"/>
            <ac:spMk id="236" creationId="{3CD6965B-55A7-6D0A-EA88-2EFA09DCB9AF}"/>
          </ac:spMkLst>
        </pc:spChg>
        <pc:spChg chg="add mod">
          <ac:chgData name="Lucas Lin 林彥呈" userId="8b9713a5-baf6-45c8-a2bd-a0ea37d0697d" providerId="ADAL" clId="{7C8DE32A-56EF-4B58-A733-BA7E201FF752}" dt="2022-08-16T04:08:07.510" v="9411" actId="1076"/>
          <ac:spMkLst>
            <pc:docMk/>
            <pc:sldMk cId="1060318601" sldId="3642"/>
            <ac:spMk id="237" creationId="{21E5180F-EC57-C19C-37B2-56ACE08A5AF0}"/>
          </ac:spMkLst>
        </pc:spChg>
        <pc:spChg chg="mod">
          <ac:chgData name="Lucas Lin 林彥呈" userId="8b9713a5-baf6-45c8-a2bd-a0ea37d0697d" providerId="ADAL" clId="{7C8DE32A-56EF-4B58-A733-BA7E201FF752}" dt="2022-08-16T04:08:02.046" v="9410"/>
          <ac:spMkLst>
            <pc:docMk/>
            <pc:sldMk cId="1060318601" sldId="3642"/>
            <ac:spMk id="240" creationId="{F8C5798A-9E23-B5B7-8BAC-1065E215C415}"/>
          </ac:spMkLst>
        </pc:spChg>
        <pc:spChg chg="mod">
          <ac:chgData name="Lucas Lin 林彥呈" userId="8b9713a5-baf6-45c8-a2bd-a0ea37d0697d" providerId="ADAL" clId="{7C8DE32A-56EF-4B58-A733-BA7E201FF752}" dt="2022-08-16T04:08:02.046" v="9410"/>
          <ac:spMkLst>
            <pc:docMk/>
            <pc:sldMk cId="1060318601" sldId="3642"/>
            <ac:spMk id="241" creationId="{CB2BFE7F-DB23-5EEE-6CA6-8EF7C745B192}"/>
          </ac:spMkLst>
        </pc:spChg>
        <pc:spChg chg="add mod">
          <ac:chgData name="Lucas Lin 林彥呈" userId="8b9713a5-baf6-45c8-a2bd-a0ea37d0697d" providerId="ADAL" clId="{7C8DE32A-56EF-4B58-A733-BA7E201FF752}" dt="2022-08-16T04:08:07.510" v="9411" actId="1076"/>
          <ac:spMkLst>
            <pc:docMk/>
            <pc:sldMk cId="1060318601" sldId="3642"/>
            <ac:spMk id="242" creationId="{3B95864A-A504-E6E7-9EFF-F5DD4E9F2DD4}"/>
          </ac:spMkLst>
        </pc:spChg>
        <pc:spChg chg="mod">
          <ac:chgData name="Lucas Lin 林彥呈" userId="8b9713a5-baf6-45c8-a2bd-a0ea37d0697d" providerId="ADAL" clId="{7C8DE32A-56EF-4B58-A733-BA7E201FF752}" dt="2022-08-16T04:00:55.071" v="9408" actId="1076"/>
          <ac:spMkLst>
            <pc:docMk/>
            <pc:sldMk cId="1060318601" sldId="3642"/>
            <ac:spMk id="246" creationId="{F7F0750A-AF9E-4533-A5FB-CE1B96182782}"/>
          </ac:spMkLst>
        </pc:spChg>
        <pc:spChg chg="mod">
          <ac:chgData name="Lucas Lin 林彥呈" userId="8b9713a5-baf6-45c8-a2bd-a0ea37d0697d" providerId="ADAL" clId="{7C8DE32A-56EF-4B58-A733-BA7E201FF752}" dt="2022-08-16T04:00:55.071" v="9408" actId="1076"/>
          <ac:spMkLst>
            <pc:docMk/>
            <pc:sldMk cId="1060318601" sldId="3642"/>
            <ac:spMk id="247" creationId="{92570D56-C214-418F-AA23-4232F71035A0}"/>
          </ac:spMkLst>
        </pc:spChg>
        <pc:spChg chg="mod">
          <ac:chgData name="Lucas Lin 林彥呈" userId="8b9713a5-baf6-45c8-a2bd-a0ea37d0697d" providerId="ADAL" clId="{7C8DE32A-56EF-4B58-A733-BA7E201FF752}" dt="2022-08-16T04:00:55.071" v="9408" actId="1076"/>
          <ac:spMkLst>
            <pc:docMk/>
            <pc:sldMk cId="1060318601" sldId="3642"/>
            <ac:spMk id="248" creationId="{D3B17FE5-45CB-4FB6-AC45-959A594206F5}"/>
          </ac:spMkLst>
        </pc:spChg>
        <pc:spChg chg="mod">
          <ac:chgData name="Lucas Lin 林彥呈" userId="8b9713a5-baf6-45c8-a2bd-a0ea37d0697d" providerId="ADAL" clId="{7C8DE32A-56EF-4B58-A733-BA7E201FF752}" dt="2022-08-16T04:00:55.071" v="9408" actId="1076"/>
          <ac:spMkLst>
            <pc:docMk/>
            <pc:sldMk cId="1060318601" sldId="3642"/>
            <ac:spMk id="249" creationId="{189EEEC6-2576-441C-89A7-B4D759FF64D8}"/>
          </ac:spMkLst>
        </pc:spChg>
        <pc:spChg chg="mod">
          <ac:chgData name="Lucas Lin 林彥呈" userId="8b9713a5-baf6-45c8-a2bd-a0ea37d0697d" providerId="ADAL" clId="{7C8DE32A-56EF-4B58-A733-BA7E201FF752}" dt="2022-08-16T04:00:55.071" v="9408" actId="1076"/>
          <ac:spMkLst>
            <pc:docMk/>
            <pc:sldMk cId="1060318601" sldId="3642"/>
            <ac:spMk id="250" creationId="{ADA6C972-8A61-44CD-8406-664010955460}"/>
          </ac:spMkLst>
        </pc:spChg>
        <pc:spChg chg="mod">
          <ac:chgData name="Lucas Lin 林彥呈" userId="8b9713a5-baf6-45c8-a2bd-a0ea37d0697d" providerId="ADAL" clId="{7C8DE32A-56EF-4B58-A733-BA7E201FF752}" dt="2022-08-16T04:00:55.071" v="9408" actId="1076"/>
          <ac:spMkLst>
            <pc:docMk/>
            <pc:sldMk cId="1060318601" sldId="3642"/>
            <ac:spMk id="251" creationId="{B4D8D1DF-A38E-4932-BF61-9A6A4AF938D5}"/>
          </ac:spMkLst>
        </pc:spChg>
        <pc:spChg chg="mod">
          <ac:chgData name="Lucas Lin 林彥呈" userId="8b9713a5-baf6-45c8-a2bd-a0ea37d0697d" providerId="ADAL" clId="{7C8DE32A-56EF-4B58-A733-BA7E201FF752}" dt="2022-08-16T04:00:55.071" v="9408" actId="1076"/>
          <ac:spMkLst>
            <pc:docMk/>
            <pc:sldMk cId="1060318601" sldId="3642"/>
            <ac:spMk id="254" creationId="{51B25F2E-E704-4FA7-A11F-1EBC146E8C2A}"/>
          </ac:spMkLst>
        </pc:spChg>
        <pc:spChg chg="mod">
          <ac:chgData name="Lucas Lin 林彥呈" userId="8b9713a5-baf6-45c8-a2bd-a0ea37d0697d" providerId="ADAL" clId="{7C8DE32A-56EF-4B58-A733-BA7E201FF752}" dt="2022-08-16T04:00:55.071" v="9408" actId="1076"/>
          <ac:spMkLst>
            <pc:docMk/>
            <pc:sldMk cId="1060318601" sldId="3642"/>
            <ac:spMk id="255" creationId="{12D35C2F-AAFA-4512-8CE3-DAC6ADD99D94}"/>
          </ac:spMkLst>
        </pc:spChg>
        <pc:spChg chg="del mod">
          <ac:chgData name="Lucas Lin 林彥呈" userId="8b9713a5-baf6-45c8-a2bd-a0ea37d0697d" providerId="ADAL" clId="{7C8DE32A-56EF-4B58-A733-BA7E201FF752}" dt="2022-08-16T04:08:01.697" v="9409" actId="478"/>
          <ac:spMkLst>
            <pc:docMk/>
            <pc:sldMk cId="1060318601" sldId="3642"/>
            <ac:spMk id="257" creationId="{FE47A378-8FA1-471C-9744-9F9FADE72AB0}"/>
          </ac:spMkLst>
        </pc:spChg>
        <pc:spChg chg="del mod">
          <ac:chgData name="Lucas Lin 林彥呈" userId="8b9713a5-baf6-45c8-a2bd-a0ea37d0697d" providerId="ADAL" clId="{7C8DE32A-56EF-4B58-A733-BA7E201FF752}" dt="2022-08-16T04:08:01.697" v="9409" actId="478"/>
          <ac:spMkLst>
            <pc:docMk/>
            <pc:sldMk cId="1060318601" sldId="3642"/>
            <ac:spMk id="258" creationId="{80AB96BE-7255-467A-AA63-1952019869A7}"/>
          </ac:spMkLst>
        </pc:spChg>
        <pc:spChg chg="del mod">
          <ac:chgData name="Lucas Lin 林彥呈" userId="8b9713a5-baf6-45c8-a2bd-a0ea37d0697d" providerId="ADAL" clId="{7C8DE32A-56EF-4B58-A733-BA7E201FF752}" dt="2022-08-16T04:08:01.697" v="9409" actId="478"/>
          <ac:spMkLst>
            <pc:docMk/>
            <pc:sldMk cId="1060318601" sldId="3642"/>
            <ac:spMk id="259" creationId="{1C5FB618-434A-4E5A-BC6E-6BBAE3659F7E}"/>
          </ac:spMkLst>
        </pc:spChg>
        <pc:spChg chg="del mod">
          <ac:chgData name="Lucas Lin 林彥呈" userId="8b9713a5-baf6-45c8-a2bd-a0ea37d0697d" providerId="ADAL" clId="{7C8DE32A-56EF-4B58-A733-BA7E201FF752}" dt="2022-08-16T04:08:01.697" v="9409" actId="478"/>
          <ac:spMkLst>
            <pc:docMk/>
            <pc:sldMk cId="1060318601" sldId="3642"/>
            <ac:spMk id="260" creationId="{19090117-6BE8-494F-A581-0D19451C5729}"/>
          </ac:spMkLst>
        </pc:spChg>
        <pc:spChg chg="del mod">
          <ac:chgData name="Lucas Lin 林彥呈" userId="8b9713a5-baf6-45c8-a2bd-a0ea37d0697d" providerId="ADAL" clId="{7C8DE32A-56EF-4B58-A733-BA7E201FF752}" dt="2022-08-16T04:08:01.697" v="9409" actId="478"/>
          <ac:spMkLst>
            <pc:docMk/>
            <pc:sldMk cId="1060318601" sldId="3642"/>
            <ac:spMk id="261" creationId="{F4002467-4411-4E4B-84E4-6AE4D8EEF4E4}"/>
          </ac:spMkLst>
        </pc:spChg>
        <pc:spChg chg="del mod">
          <ac:chgData name="Lucas Lin 林彥呈" userId="8b9713a5-baf6-45c8-a2bd-a0ea37d0697d" providerId="ADAL" clId="{7C8DE32A-56EF-4B58-A733-BA7E201FF752}" dt="2022-08-16T04:08:01.697" v="9409" actId="478"/>
          <ac:spMkLst>
            <pc:docMk/>
            <pc:sldMk cId="1060318601" sldId="3642"/>
            <ac:spMk id="262" creationId="{68194F5E-37B9-40E6-8CCD-8EF781BABE3B}"/>
          </ac:spMkLst>
        </pc:spChg>
        <pc:spChg chg="del mod">
          <ac:chgData name="Lucas Lin 林彥呈" userId="8b9713a5-baf6-45c8-a2bd-a0ea37d0697d" providerId="ADAL" clId="{7C8DE32A-56EF-4B58-A733-BA7E201FF752}" dt="2022-08-16T04:08:01.697" v="9409" actId="478"/>
          <ac:spMkLst>
            <pc:docMk/>
            <pc:sldMk cId="1060318601" sldId="3642"/>
            <ac:spMk id="263" creationId="{A754B1F1-9E2B-4778-9523-4793075A9FBD}"/>
          </ac:spMkLst>
        </pc:spChg>
        <pc:spChg chg="del mod">
          <ac:chgData name="Lucas Lin 林彥呈" userId="8b9713a5-baf6-45c8-a2bd-a0ea37d0697d" providerId="ADAL" clId="{7C8DE32A-56EF-4B58-A733-BA7E201FF752}" dt="2022-08-16T04:08:01.697" v="9409" actId="478"/>
          <ac:spMkLst>
            <pc:docMk/>
            <pc:sldMk cId="1060318601" sldId="3642"/>
            <ac:spMk id="264" creationId="{E99D8E79-3C97-486B-A9C3-E84D1CE806AA}"/>
          </ac:spMkLst>
        </pc:spChg>
        <pc:spChg chg="mod">
          <ac:chgData name="Lucas Lin 林彥呈" userId="8b9713a5-baf6-45c8-a2bd-a0ea37d0697d" providerId="ADAL" clId="{7C8DE32A-56EF-4B58-A733-BA7E201FF752}" dt="2022-08-16T04:00:55.071" v="9408" actId="1076"/>
          <ac:spMkLst>
            <pc:docMk/>
            <pc:sldMk cId="1060318601" sldId="3642"/>
            <ac:spMk id="266" creationId="{954075C4-8FA8-4BA5-AF4E-028214F60395}"/>
          </ac:spMkLst>
        </pc:spChg>
        <pc:spChg chg="mod">
          <ac:chgData name="Lucas Lin 林彥呈" userId="8b9713a5-baf6-45c8-a2bd-a0ea37d0697d" providerId="ADAL" clId="{7C8DE32A-56EF-4B58-A733-BA7E201FF752}" dt="2022-08-16T04:00:55.071" v="9408" actId="1076"/>
          <ac:spMkLst>
            <pc:docMk/>
            <pc:sldMk cId="1060318601" sldId="3642"/>
            <ac:spMk id="267" creationId="{DD9A4203-107F-47C0-8637-2470B67A0D39}"/>
          </ac:spMkLst>
        </pc:spChg>
        <pc:spChg chg="mod">
          <ac:chgData name="Lucas Lin 林彥呈" userId="8b9713a5-baf6-45c8-a2bd-a0ea37d0697d" providerId="ADAL" clId="{7C8DE32A-56EF-4B58-A733-BA7E201FF752}" dt="2022-08-16T04:00:55.071" v="9408" actId="1076"/>
          <ac:spMkLst>
            <pc:docMk/>
            <pc:sldMk cId="1060318601" sldId="3642"/>
            <ac:spMk id="271" creationId="{803ED537-4F73-4C08-93B3-B2F3542F5216}"/>
          </ac:spMkLst>
        </pc:spChg>
        <pc:spChg chg="mod">
          <ac:chgData name="Lucas Lin 林彥呈" userId="8b9713a5-baf6-45c8-a2bd-a0ea37d0697d" providerId="ADAL" clId="{7C8DE32A-56EF-4B58-A733-BA7E201FF752}" dt="2022-08-16T04:00:55.071" v="9408" actId="1076"/>
          <ac:spMkLst>
            <pc:docMk/>
            <pc:sldMk cId="1060318601" sldId="3642"/>
            <ac:spMk id="274" creationId="{CB03ECB6-11F5-498A-B3C2-B9561E43A8C9}"/>
          </ac:spMkLst>
        </pc:spChg>
        <pc:spChg chg="mod">
          <ac:chgData name="Lucas Lin 林彥呈" userId="8b9713a5-baf6-45c8-a2bd-a0ea37d0697d" providerId="ADAL" clId="{7C8DE32A-56EF-4B58-A733-BA7E201FF752}" dt="2022-08-16T04:09:47.375" v="9430" actId="571"/>
          <ac:spMkLst>
            <pc:docMk/>
            <pc:sldMk cId="1060318601" sldId="3642"/>
            <ac:spMk id="275" creationId="{19791F0D-5C34-E392-E008-07B8A5775425}"/>
          </ac:spMkLst>
        </pc:spChg>
        <pc:spChg chg="mod">
          <ac:chgData name="Lucas Lin 林彥呈" userId="8b9713a5-baf6-45c8-a2bd-a0ea37d0697d" providerId="ADAL" clId="{7C8DE32A-56EF-4B58-A733-BA7E201FF752}" dt="2022-08-16T04:09:47.375" v="9430" actId="571"/>
          <ac:spMkLst>
            <pc:docMk/>
            <pc:sldMk cId="1060318601" sldId="3642"/>
            <ac:spMk id="277" creationId="{536B474A-1EE6-EF07-AFD2-383C8434A379}"/>
          </ac:spMkLst>
        </pc:spChg>
        <pc:spChg chg="mod">
          <ac:chgData name="Lucas Lin 林彥呈" userId="8b9713a5-baf6-45c8-a2bd-a0ea37d0697d" providerId="ADAL" clId="{7C8DE32A-56EF-4B58-A733-BA7E201FF752}" dt="2022-08-16T04:09:47.375" v="9430" actId="571"/>
          <ac:spMkLst>
            <pc:docMk/>
            <pc:sldMk cId="1060318601" sldId="3642"/>
            <ac:spMk id="278" creationId="{B16EF5ED-BBFB-C3AC-1273-7DA913198197}"/>
          </ac:spMkLst>
        </pc:spChg>
        <pc:spChg chg="mod">
          <ac:chgData name="Lucas Lin 林彥呈" userId="8b9713a5-baf6-45c8-a2bd-a0ea37d0697d" providerId="ADAL" clId="{7C8DE32A-56EF-4B58-A733-BA7E201FF752}" dt="2022-08-16T04:09:47.375" v="9430" actId="571"/>
          <ac:spMkLst>
            <pc:docMk/>
            <pc:sldMk cId="1060318601" sldId="3642"/>
            <ac:spMk id="279" creationId="{19CD1089-DC52-A63C-EF13-422FC2537F7C}"/>
          </ac:spMkLst>
        </pc:spChg>
        <pc:spChg chg="mod">
          <ac:chgData name="Lucas Lin 林彥呈" userId="8b9713a5-baf6-45c8-a2bd-a0ea37d0697d" providerId="ADAL" clId="{7C8DE32A-56EF-4B58-A733-BA7E201FF752}" dt="2022-08-16T04:09:47.375" v="9430" actId="571"/>
          <ac:spMkLst>
            <pc:docMk/>
            <pc:sldMk cId="1060318601" sldId="3642"/>
            <ac:spMk id="280" creationId="{BDEC46A8-0D1C-D26F-F1C9-3AD596852304}"/>
          </ac:spMkLst>
        </pc:spChg>
        <pc:spChg chg="mod">
          <ac:chgData name="Lucas Lin 林彥呈" userId="8b9713a5-baf6-45c8-a2bd-a0ea37d0697d" providerId="ADAL" clId="{7C8DE32A-56EF-4B58-A733-BA7E201FF752}" dt="2022-08-16T04:09:47.375" v="9430" actId="571"/>
          <ac:spMkLst>
            <pc:docMk/>
            <pc:sldMk cId="1060318601" sldId="3642"/>
            <ac:spMk id="281" creationId="{FA69589B-3387-575C-FAFD-82600EB64EC1}"/>
          </ac:spMkLst>
        </pc:spChg>
        <pc:spChg chg="mod">
          <ac:chgData name="Lucas Lin 林彥呈" userId="8b9713a5-baf6-45c8-a2bd-a0ea37d0697d" providerId="ADAL" clId="{7C8DE32A-56EF-4B58-A733-BA7E201FF752}" dt="2022-08-16T04:09:47.375" v="9430" actId="571"/>
          <ac:spMkLst>
            <pc:docMk/>
            <pc:sldMk cId="1060318601" sldId="3642"/>
            <ac:spMk id="282" creationId="{ED75B69C-3DDE-DF1C-D05A-793730EEC3A4}"/>
          </ac:spMkLst>
        </pc:spChg>
        <pc:spChg chg="mod">
          <ac:chgData name="Lucas Lin 林彥呈" userId="8b9713a5-baf6-45c8-a2bd-a0ea37d0697d" providerId="ADAL" clId="{7C8DE32A-56EF-4B58-A733-BA7E201FF752}" dt="2022-08-16T04:09:47.375" v="9430" actId="571"/>
          <ac:spMkLst>
            <pc:docMk/>
            <pc:sldMk cId="1060318601" sldId="3642"/>
            <ac:spMk id="283" creationId="{443F5C00-8709-0A94-5C40-0A79799F6CCB}"/>
          </ac:spMkLst>
        </pc:spChg>
        <pc:spChg chg="mod">
          <ac:chgData name="Lucas Lin 林彥呈" userId="8b9713a5-baf6-45c8-a2bd-a0ea37d0697d" providerId="ADAL" clId="{7C8DE32A-56EF-4B58-A733-BA7E201FF752}" dt="2022-08-16T04:09:47.375" v="9430" actId="571"/>
          <ac:spMkLst>
            <pc:docMk/>
            <pc:sldMk cId="1060318601" sldId="3642"/>
            <ac:spMk id="284" creationId="{DA177893-D753-D8E1-47B7-DF0978B2A86F}"/>
          </ac:spMkLst>
        </pc:spChg>
        <pc:spChg chg="mod">
          <ac:chgData name="Lucas Lin 林彥呈" userId="8b9713a5-baf6-45c8-a2bd-a0ea37d0697d" providerId="ADAL" clId="{7C8DE32A-56EF-4B58-A733-BA7E201FF752}" dt="2022-08-16T04:09:47.375" v="9430" actId="571"/>
          <ac:spMkLst>
            <pc:docMk/>
            <pc:sldMk cId="1060318601" sldId="3642"/>
            <ac:spMk id="285" creationId="{209D969C-7114-C41B-4CEE-534C8168F9C7}"/>
          </ac:spMkLst>
        </pc:spChg>
        <pc:spChg chg="mod">
          <ac:chgData name="Lucas Lin 林彥呈" userId="8b9713a5-baf6-45c8-a2bd-a0ea37d0697d" providerId="ADAL" clId="{7C8DE32A-56EF-4B58-A733-BA7E201FF752}" dt="2022-08-16T04:09:47.375" v="9430" actId="571"/>
          <ac:spMkLst>
            <pc:docMk/>
            <pc:sldMk cId="1060318601" sldId="3642"/>
            <ac:spMk id="286" creationId="{12D293EE-26F2-E81D-B29F-B1AB59FACBD5}"/>
          </ac:spMkLst>
        </pc:spChg>
        <pc:spChg chg="mod">
          <ac:chgData name="Lucas Lin 林彥呈" userId="8b9713a5-baf6-45c8-a2bd-a0ea37d0697d" providerId="ADAL" clId="{7C8DE32A-56EF-4B58-A733-BA7E201FF752}" dt="2022-08-16T04:09:47.375" v="9430" actId="571"/>
          <ac:spMkLst>
            <pc:docMk/>
            <pc:sldMk cId="1060318601" sldId="3642"/>
            <ac:spMk id="287" creationId="{4229E676-B0B5-A264-3B48-233F590D318D}"/>
          </ac:spMkLst>
        </pc:spChg>
        <pc:spChg chg="mod">
          <ac:chgData name="Lucas Lin 林彥呈" userId="8b9713a5-baf6-45c8-a2bd-a0ea37d0697d" providerId="ADAL" clId="{7C8DE32A-56EF-4B58-A733-BA7E201FF752}" dt="2022-08-16T04:09:47.375" v="9430" actId="571"/>
          <ac:spMkLst>
            <pc:docMk/>
            <pc:sldMk cId="1060318601" sldId="3642"/>
            <ac:spMk id="288" creationId="{62FDCFBD-3BDD-4A16-2328-50B3AC953ABB}"/>
          </ac:spMkLst>
        </pc:spChg>
        <pc:spChg chg="mod">
          <ac:chgData name="Lucas Lin 林彥呈" userId="8b9713a5-baf6-45c8-a2bd-a0ea37d0697d" providerId="ADAL" clId="{7C8DE32A-56EF-4B58-A733-BA7E201FF752}" dt="2022-08-16T04:09:47.375" v="9430" actId="571"/>
          <ac:spMkLst>
            <pc:docMk/>
            <pc:sldMk cId="1060318601" sldId="3642"/>
            <ac:spMk id="289" creationId="{AB64945E-CCAC-0160-C2DB-BA380866F87F}"/>
          </ac:spMkLst>
        </pc:spChg>
        <pc:spChg chg="mod">
          <ac:chgData name="Lucas Lin 林彥呈" userId="8b9713a5-baf6-45c8-a2bd-a0ea37d0697d" providerId="ADAL" clId="{7C8DE32A-56EF-4B58-A733-BA7E201FF752}" dt="2022-08-16T04:09:47.375" v="9430" actId="571"/>
          <ac:spMkLst>
            <pc:docMk/>
            <pc:sldMk cId="1060318601" sldId="3642"/>
            <ac:spMk id="290" creationId="{5D2535A4-3EB0-BCDD-6B3D-55B2736954CF}"/>
          </ac:spMkLst>
        </pc:spChg>
        <pc:spChg chg="mod">
          <ac:chgData name="Lucas Lin 林彥呈" userId="8b9713a5-baf6-45c8-a2bd-a0ea37d0697d" providerId="ADAL" clId="{7C8DE32A-56EF-4B58-A733-BA7E201FF752}" dt="2022-08-16T04:09:47.375" v="9430" actId="571"/>
          <ac:spMkLst>
            <pc:docMk/>
            <pc:sldMk cId="1060318601" sldId="3642"/>
            <ac:spMk id="291" creationId="{7F3CDEE2-5766-959F-5FEA-50FB17D8FC46}"/>
          </ac:spMkLst>
        </pc:spChg>
        <pc:spChg chg="mod">
          <ac:chgData name="Lucas Lin 林彥呈" userId="8b9713a5-baf6-45c8-a2bd-a0ea37d0697d" providerId="ADAL" clId="{7C8DE32A-56EF-4B58-A733-BA7E201FF752}" dt="2022-08-16T04:09:47.375" v="9430" actId="571"/>
          <ac:spMkLst>
            <pc:docMk/>
            <pc:sldMk cId="1060318601" sldId="3642"/>
            <ac:spMk id="292" creationId="{A6EE9CBF-CB2C-513C-F5C0-2FD4D20E39F1}"/>
          </ac:spMkLst>
        </pc:spChg>
        <pc:spChg chg="mod">
          <ac:chgData name="Lucas Lin 林彥呈" userId="8b9713a5-baf6-45c8-a2bd-a0ea37d0697d" providerId="ADAL" clId="{7C8DE32A-56EF-4B58-A733-BA7E201FF752}" dt="2022-08-16T04:09:47.375" v="9430" actId="571"/>
          <ac:spMkLst>
            <pc:docMk/>
            <pc:sldMk cId="1060318601" sldId="3642"/>
            <ac:spMk id="293" creationId="{47C32358-CA5D-04B7-36A5-AE44C4DF38B5}"/>
          </ac:spMkLst>
        </pc:spChg>
        <pc:spChg chg="mod">
          <ac:chgData name="Lucas Lin 林彥呈" userId="8b9713a5-baf6-45c8-a2bd-a0ea37d0697d" providerId="ADAL" clId="{7C8DE32A-56EF-4B58-A733-BA7E201FF752}" dt="2022-08-16T04:09:47.375" v="9430" actId="571"/>
          <ac:spMkLst>
            <pc:docMk/>
            <pc:sldMk cId="1060318601" sldId="3642"/>
            <ac:spMk id="294" creationId="{A5A16A92-62E9-2C6E-477B-5B54B37E8A38}"/>
          </ac:spMkLst>
        </pc:spChg>
        <pc:spChg chg="mod">
          <ac:chgData name="Lucas Lin 林彥呈" userId="8b9713a5-baf6-45c8-a2bd-a0ea37d0697d" providerId="ADAL" clId="{7C8DE32A-56EF-4B58-A733-BA7E201FF752}" dt="2022-08-16T04:09:47.375" v="9430" actId="571"/>
          <ac:spMkLst>
            <pc:docMk/>
            <pc:sldMk cId="1060318601" sldId="3642"/>
            <ac:spMk id="295" creationId="{05BD7605-B36B-77D2-23F0-CDBEC0000CEB}"/>
          </ac:spMkLst>
        </pc:spChg>
        <pc:spChg chg="mod">
          <ac:chgData name="Lucas Lin 林彥呈" userId="8b9713a5-baf6-45c8-a2bd-a0ea37d0697d" providerId="ADAL" clId="{7C8DE32A-56EF-4B58-A733-BA7E201FF752}" dt="2022-08-16T04:09:47.375" v="9430" actId="571"/>
          <ac:spMkLst>
            <pc:docMk/>
            <pc:sldMk cId="1060318601" sldId="3642"/>
            <ac:spMk id="296" creationId="{B6112E65-6DB0-35EE-1F3D-C29DE6EC3392}"/>
          </ac:spMkLst>
        </pc:spChg>
        <pc:spChg chg="mod">
          <ac:chgData name="Lucas Lin 林彥呈" userId="8b9713a5-baf6-45c8-a2bd-a0ea37d0697d" providerId="ADAL" clId="{7C8DE32A-56EF-4B58-A733-BA7E201FF752}" dt="2022-08-16T04:09:47.375" v="9430" actId="571"/>
          <ac:spMkLst>
            <pc:docMk/>
            <pc:sldMk cId="1060318601" sldId="3642"/>
            <ac:spMk id="297" creationId="{C28DC70B-032A-8CF2-B2D6-8C22DF151A77}"/>
          </ac:spMkLst>
        </pc:spChg>
        <pc:spChg chg="mod">
          <ac:chgData name="Lucas Lin 林彥呈" userId="8b9713a5-baf6-45c8-a2bd-a0ea37d0697d" providerId="ADAL" clId="{7C8DE32A-56EF-4B58-A733-BA7E201FF752}" dt="2022-08-16T04:09:47.375" v="9430" actId="571"/>
          <ac:spMkLst>
            <pc:docMk/>
            <pc:sldMk cId="1060318601" sldId="3642"/>
            <ac:spMk id="298" creationId="{99F6E64B-4035-8F61-AA76-F068A774509B}"/>
          </ac:spMkLst>
        </pc:spChg>
        <pc:spChg chg="mod">
          <ac:chgData name="Lucas Lin 林彥呈" userId="8b9713a5-baf6-45c8-a2bd-a0ea37d0697d" providerId="ADAL" clId="{7C8DE32A-56EF-4B58-A733-BA7E201FF752}" dt="2022-08-16T04:09:47.375" v="9430" actId="571"/>
          <ac:spMkLst>
            <pc:docMk/>
            <pc:sldMk cId="1060318601" sldId="3642"/>
            <ac:spMk id="299" creationId="{7016A631-EE9D-77D2-A09C-274FA995325F}"/>
          </ac:spMkLst>
        </pc:spChg>
        <pc:spChg chg="mod">
          <ac:chgData name="Lucas Lin 林彥呈" userId="8b9713a5-baf6-45c8-a2bd-a0ea37d0697d" providerId="ADAL" clId="{7C8DE32A-56EF-4B58-A733-BA7E201FF752}" dt="2022-08-16T04:09:47.375" v="9430" actId="571"/>
          <ac:spMkLst>
            <pc:docMk/>
            <pc:sldMk cId="1060318601" sldId="3642"/>
            <ac:spMk id="300" creationId="{5055B779-EADE-DA22-5D39-8FDBFD57F248}"/>
          </ac:spMkLst>
        </pc:spChg>
        <pc:spChg chg="mod">
          <ac:chgData name="Lucas Lin 林彥呈" userId="8b9713a5-baf6-45c8-a2bd-a0ea37d0697d" providerId="ADAL" clId="{7C8DE32A-56EF-4B58-A733-BA7E201FF752}" dt="2022-08-16T04:00:55.071" v="9408" actId="1076"/>
          <ac:spMkLst>
            <pc:docMk/>
            <pc:sldMk cId="1060318601" sldId="3642"/>
            <ac:spMk id="317" creationId="{5EA1B084-0431-4107-B54F-67DF9495CA90}"/>
          </ac:spMkLst>
        </pc:spChg>
        <pc:spChg chg="mod">
          <ac:chgData name="Lucas Lin 林彥呈" userId="8b9713a5-baf6-45c8-a2bd-a0ea37d0697d" providerId="ADAL" clId="{7C8DE32A-56EF-4B58-A733-BA7E201FF752}" dt="2022-08-16T04:00:55.071" v="9408" actId="1076"/>
          <ac:spMkLst>
            <pc:docMk/>
            <pc:sldMk cId="1060318601" sldId="3642"/>
            <ac:spMk id="318" creationId="{F8F97A7B-27BA-4EEC-8B7E-715C973AF99F}"/>
          </ac:spMkLst>
        </pc:spChg>
        <pc:spChg chg="mod">
          <ac:chgData name="Lucas Lin 林彥呈" userId="8b9713a5-baf6-45c8-a2bd-a0ea37d0697d" providerId="ADAL" clId="{7C8DE32A-56EF-4B58-A733-BA7E201FF752}" dt="2022-08-16T04:00:55.071" v="9408" actId="1076"/>
          <ac:spMkLst>
            <pc:docMk/>
            <pc:sldMk cId="1060318601" sldId="3642"/>
            <ac:spMk id="320" creationId="{3014A457-AADB-467B-A6DD-63AB12304664}"/>
          </ac:spMkLst>
        </pc:spChg>
        <pc:spChg chg="mod">
          <ac:chgData name="Lucas Lin 林彥呈" userId="8b9713a5-baf6-45c8-a2bd-a0ea37d0697d" providerId="ADAL" clId="{7C8DE32A-56EF-4B58-A733-BA7E201FF752}" dt="2022-08-16T04:00:55.071" v="9408" actId="1076"/>
          <ac:spMkLst>
            <pc:docMk/>
            <pc:sldMk cId="1060318601" sldId="3642"/>
            <ac:spMk id="326" creationId="{DF14F322-4192-4CBA-B141-E877C0A331A3}"/>
          </ac:spMkLst>
        </pc:spChg>
        <pc:spChg chg="mod">
          <ac:chgData name="Lucas Lin 林彥呈" userId="8b9713a5-baf6-45c8-a2bd-a0ea37d0697d" providerId="ADAL" clId="{7C8DE32A-56EF-4B58-A733-BA7E201FF752}" dt="2022-08-16T04:00:55.071" v="9408" actId="1076"/>
          <ac:spMkLst>
            <pc:docMk/>
            <pc:sldMk cId="1060318601" sldId="3642"/>
            <ac:spMk id="327" creationId="{A8FD5397-A80B-4D9E-A77B-7AEDB9969505}"/>
          </ac:spMkLst>
        </pc:spChg>
        <pc:spChg chg="mod">
          <ac:chgData name="Lucas Lin 林彥呈" userId="8b9713a5-baf6-45c8-a2bd-a0ea37d0697d" providerId="ADAL" clId="{7C8DE32A-56EF-4B58-A733-BA7E201FF752}" dt="2022-08-16T04:00:55.071" v="9408" actId="1076"/>
          <ac:spMkLst>
            <pc:docMk/>
            <pc:sldMk cId="1060318601" sldId="3642"/>
            <ac:spMk id="330" creationId="{F08276DA-1C5E-47C6-98C2-6114D7DE923D}"/>
          </ac:spMkLst>
        </pc:spChg>
        <pc:spChg chg="mod">
          <ac:chgData name="Lucas Lin 林彥呈" userId="8b9713a5-baf6-45c8-a2bd-a0ea37d0697d" providerId="ADAL" clId="{7C8DE32A-56EF-4B58-A733-BA7E201FF752}" dt="2022-08-16T04:00:55.071" v="9408" actId="1076"/>
          <ac:spMkLst>
            <pc:docMk/>
            <pc:sldMk cId="1060318601" sldId="3642"/>
            <ac:spMk id="331" creationId="{75F26158-3632-46EF-8638-94AC5DD6F259}"/>
          </ac:spMkLst>
        </pc:spChg>
        <pc:spChg chg="mod">
          <ac:chgData name="Lucas Lin 林彥呈" userId="8b9713a5-baf6-45c8-a2bd-a0ea37d0697d" providerId="ADAL" clId="{7C8DE32A-56EF-4B58-A733-BA7E201FF752}" dt="2022-08-16T04:00:55.071" v="9408" actId="1076"/>
          <ac:spMkLst>
            <pc:docMk/>
            <pc:sldMk cId="1060318601" sldId="3642"/>
            <ac:spMk id="332" creationId="{DFD5F641-082E-4436-B669-455EE462EFB5}"/>
          </ac:spMkLst>
        </pc:spChg>
        <pc:spChg chg="mod">
          <ac:chgData name="Lucas Lin 林彥呈" userId="8b9713a5-baf6-45c8-a2bd-a0ea37d0697d" providerId="ADAL" clId="{7C8DE32A-56EF-4B58-A733-BA7E201FF752}" dt="2022-08-16T04:00:55.071" v="9408" actId="1076"/>
          <ac:spMkLst>
            <pc:docMk/>
            <pc:sldMk cId="1060318601" sldId="3642"/>
            <ac:spMk id="333" creationId="{5D4224AA-A3C1-4EC4-9712-6F971F3E3245}"/>
          </ac:spMkLst>
        </pc:spChg>
        <pc:spChg chg="mod">
          <ac:chgData name="Lucas Lin 林彥呈" userId="8b9713a5-baf6-45c8-a2bd-a0ea37d0697d" providerId="ADAL" clId="{7C8DE32A-56EF-4B58-A733-BA7E201FF752}" dt="2022-08-16T04:00:55.071" v="9408" actId="1076"/>
          <ac:spMkLst>
            <pc:docMk/>
            <pc:sldMk cId="1060318601" sldId="3642"/>
            <ac:spMk id="334" creationId="{DA762789-57CD-4A00-A715-75F853DD3659}"/>
          </ac:spMkLst>
        </pc:spChg>
        <pc:spChg chg="mod">
          <ac:chgData name="Lucas Lin 林彥呈" userId="8b9713a5-baf6-45c8-a2bd-a0ea37d0697d" providerId="ADAL" clId="{7C8DE32A-56EF-4B58-A733-BA7E201FF752}" dt="2022-08-16T04:00:55.071" v="9408" actId="1076"/>
          <ac:spMkLst>
            <pc:docMk/>
            <pc:sldMk cId="1060318601" sldId="3642"/>
            <ac:spMk id="335" creationId="{A28CDE9D-1057-4D81-AD53-DFB6D9BC1F3A}"/>
          </ac:spMkLst>
        </pc:spChg>
        <pc:spChg chg="mod">
          <ac:chgData name="Lucas Lin 林彥呈" userId="8b9713a5-baf6-45c8-a2bd-a0ea37d0697d" providerId="ADAL" clId="{7C8DE32A-56EF-4B58-A733-BA7E201FF752}" dt="2022-08-16T04:00:55.071" v="9408" actId="1076"/>
          <ac:spMkLst>
            <pc:docMk/>
            <pc:sldMk cId="1060318601" sldId="3642"/>
            <ac:spMk id="336" creationId="{DBC5FF0F-7CC7-4D50-8B2B-072529194C63}"/>
          </ac:spMkLst>
        </pc:spChg>
        <pc:spChg chg="mod">
          <ac:chgData name="Lucas Lin 林彥呈" userId="8b9713a5-baf6-45c8-a2bd-a0ea37d0697d" providerId="ADAL" clId="{7C8DE32A-56EF-4B58-A733-BA7E201FF752}" dt="2022-08-16T04:00:55.071" v="9408" actId="1076"/>
          <ac:spMkLst>
            <pc:docMk/>
            <pc:sldMk cId="1060318601" sldId="3642"/>
            <ac:spMk id="337" creationId="{6ED4E485-B5A5-4F54-BCCC-3543DB3B4036}"/>
          </ac:spMkLst>
        </pc:spChg>
        <pc:spChg chg="mod">
          <ac:chgData name="Lucas Lin 林彥呈" userId="8b9713a5-baf6-45c8-a2bd-a0ea37d0697d" providerId="ADAL" clId="{7C8DE32A-56EF-4B58-A733-BA7E201FF752}" dt="2022-08-16T04:00:55.071" v="9408" actId="1076"/>
          <ac:spMkLst>
            <pc:docMk/>
            <pc:sldMk cId="1060318601" sldId="3642"/>
            <ac:spMk id="338" creationId="{4ECC2B0E-2D2F-4091-8C43-B1900A8FB00E}"/>
          </ac:spMkLst>
        </pc:spChg>
        <pc:spChg chg="mod">
          <ac:chgData name="Lucas Lin 林彥呈" userId="8b9713a5-baf6-45c8-a2bd-a0ea37d0697d" providerId="ADAL" clId="{7C8DE32A-56EF-4B58-A733-BA7E201FF752}" dt="2022-08-16T04:00:55.071" v="9408" actId="1076"/>
          <ac:spMkLst>
            <pc:docMk/>
            <pc:sldMk cId="1060318601" sldId="3642"/>
            <ac:spMk id="339" creationId="{BE7B51C3-31D4-4457-A602-010F27A6865A}"/>
          </ac:spMkLst>
        </pc:spChg>
        <pc:spChg chg="mod">
          <ac:chgData name="Lucas Lin 林彥呈" userId="8b9713a5-baf6-45c8-a2bd-a0ea37d0697d" providerId="ADAL" clId="{7C8DE32A-56EF-4B58-A733-BA7E201FF752}" dt="2022-08-16T04:00:55.071" v="9408" actId="1076"/>
          <ac:spMkLst>
            <pc:docMk/>
            <pc:sldMk cId="1060318601" sldId="3642"/>
            <ac:spMk id="340" creationId="{2E12E695-AEC8-4110-A16F-8DB75046DE3E}"/>
          </ac:spMkLst>
        </pc:spChg>
        <pc:spChg chg="mod">
          <ac:chgData name="Lucas Lin 林彥呈" userId="8b9713a5-baf6-45c8-a2bd-a0ea37d0697d" providerId="ADAL" clId="{7C8DE32A-56EF-4B58-A733-BA7E201FF752}" dt="2022-08-16T04:00:55.071" v="9408" actId="1076"/>
          <ac:spMkLst>
            <pc:docMk/>
            <pc:sldMk cId="1060318601" sldId="3642"/>
            <ac:spMk id="341" creationId="{2E983F30-0BFD-4D84-BB52-EFFBEB1AB7DB}"/>
          </ac:spMkLst>
        </pc:spChg>
        <pc:spChg chg="mod">
          <ac:chgData name="Lucas Lin 林彥呈" userId="8b9713a5-baf6-45c8-a2bd-a0ea37d0697d" providerId="ADAL" clId="{7C8DE32A-56EF-4B58-A733-BA7E201FF752}" dt="2022-08-16T04:00:55.071" v="9408" actId="1076"/>
          <ac:spMkLst>
            <pc:docMk/>
            <pc:sldMk cId="1060318601" sldId="3642"/>
            <ac:spMk id="343" creationId="{80E48FAD-5E2C-4B07-80BC-6841174E1621}"/>
          </ac:spMkLst>
        </pc:spChg>
        <pc:spChg chg="mod">
          <ac:chgData name="Lucas Lin 林彥呈" userId="8b9713a5-baf6-45c8-a2bd-a0ea37d0697d" providerId="ADAL" clId="{7C8DE32A-56EF-4B58-A733-BA7E201FF752}" dt="2022-08-16T04:00:55.071" v="9408" actId="1076"/>
          <ac:spMkLst>
            <pc:docMk/>
            <pc:sldMk cId="1060318601" sldId="3642"/>
            <ac:spMk id="344" creationId="{A071547E-E941-4D98-962E-9531009676B5}"/>
          </ac:spMkLst>
        </pc:spChg>
        <pc:spChg chg="mod">
          <ac:chgData name="Lucas Lin 林彥呈" userId="8b9713a5-baf6-45c8-a2bd-a0ea37d0697d" providerId="ADAL" clId="{7C8DE32A-56EF-4B58-A733-BA7E201FF752}" dt="2022-08-16T04:00:55.071" v="9408" actId="1076"/>
          <ac:spMkLst>
            <pc:docMk/>
            <pc:sldMk cId="1060318601" sldId="3642"/>
            <ac:spMk id="345" creationId="{9A97EBD5-BF1A-48F7-826E-428ED80781D0}"/>
          </ac:spMkLst>
        </pc:spChg>
        <pc:spChg chg="del mod">
          <ac:chgData name="Lucas Lin 林彥呈" userId="8b9713a5-baf6-45c8-a2bd-a0ea37d0697d" providerId="ADAL" clId="{7C8DE32A-56EF-4B58-A733-BA7E201FF752}" dt="2022-08-16T04:08:01.697" v="9409" actId="478"/>
          <ac:spMkLst>
            <pc:docMk/>
            <pc:sldMk cId="1060318601" sldId="3642"/>
            <ac:spMk id="346" creationId="{4B4B246B-714E-4ECB-B818-4F2E0E422FDD}"/>
          </ac:spMkLst>
        </pc:spChg>
        <pc:spChg chg="del mod">
          <ac:chgData name="Lucas Lin 林彥呈" userId="8b9713a5-baf6-45c8-a2bd-a0ea37d0697d" providerId="ADAL" clId="{7C8DE32A-56EF-4B58-A733-BA7E201FF752}" dt="2022-08-16T04:08:01.697" v="9409" actId="478"/>
          <ac:spMkLst>
            <pc:docMk/>
            <pc:sldMk cId="1060318601" sldId="3642"/>
            <ac:spMk id="347" creationId="{FFCF47E7-CD1D-45EA-8A8F-3EA6E42D16C0}"/>
          </ac:spMkLst>
        </pc:spChg>
        <pc:spChg chg="del mod">
          <ac:chgData name="Lucas Lin 林彥呈" userId="8b9713a5-baf6-45c8-a2bd-a0ea37d0697d" providerId="ADAL" clId="{7C8DE32A-56EF-4B58-A733-BA7E201FF752}" dt="2022-08-16T04:08:01.697" v="9409" actId="478"/>
          <ac:spMkLst>
            <pc:docMk/>
            <pc:sldMk cId="1060318601" sldId="3642"/>
            <ac:spMk id="348" creationId="{51777329-7F2C-48E1-9355-42979D476401}"/>
          </ac:spMkLst>
        </pc:spChg>
        <pc:spChg chg="mod">
          <ac:chgData name="Lucas Lin 林彥呈" userId="8b9713a5-baf6-45c8-a2bd-a0ea37d0697d" providerId="ADAL" clId="{7C8DE32A-56EF-4B58-A733-BA7E201FF752}" dt="2022-08-16T04:09:31.746" v="9428" actId="1076"/>
          <ac:spMkLst>
            <pc:docMk/>
            <pc:sldMk cId="1060318601" sldId="3642"/>
            <ac:spMk id="356" creationId="{9A0E53F5-A091-4776-AEC5-7F1E9A42F0DC}"/>
          </ac:spMkLst>
        </pc:spChg>
        <pc:spChg chg="mod">
          <ac:chgData name="Lucas Lin 林彥呈" userId="8b9713a5-baf6-45c8-a2bd-a0ea37d0697d" providerId="ADAL" clId="{7C8DE32A-56EF-4B58-A733-BA7E201FF752}" dt="2022-08-16T04:00:55.071" v="9408" actId="1076"/>
          <ac:spMkLst>
            <pc:docMk/>
            <pc:sldMk cId="1060318601" sldId="3642"/>
            <ac:spMk id="358" creationId="{A92CAFFF-656D-4A65-B095-C7AE0945087E}"/>
          </ac:spMkLst>
        </pc:spChg>
        <pc:spChg chg="mod">
          <ac:chgData name="Lucas Lin 林彥呈" userId="8b9713a5-baf6-45c8-a2bd-a0ea37d0697d" providerId="ADAL" clId="{7C8DE32A-56EF-4B58-A733-BA7E201FF752}" dt="2022-08-16T04:00:55.071" v="9408" actId="1076"/>
          <ac:spMkLst>
            <pc:docMk/>
            <pc:sldMk cId="1060318601" sldId="3642"/>
            <ac:spMk id="359" creationId="{773A9717-E229-40D8-A591-11E150620F8F}"/>
          </ac:spMkLst>
        </pc:spChg>
        <pc:spChg chg="mod">
          <ac:chgData name="Lucas Lin 林彥呈" userId="8b9713a5-baf6-45c8-a2bd-a0ea37d0697d" providerId="ADAL" clId="{7C8DE32A-56EF-4B58-A733-BA7E201FF752}" dt="2022-08-16T04:00:55.071" v="9408" actId="1076"/>
          <ac:spMkLst>
            <pc:docMk/>
            <pc:sldMk cId="1060318601" sldId="3642"/>
            <ac:spMk id="361" creationId="{2EC99132-1CB5-48EC-998B-217A9766F785}"/>
          </ac:spMkLst>
        </pc:spChg>
        <pc:spChg chg="mod">
          <ac:chgData name="Lucas Lin 林彥呈" userId="8b9713a5-baf6-45c8-a2bd-a0ea37d0697d" providerId="ADAL" clId="{7C8DE32A-56EF-4B58-A733-BA7E201FF752}" dt="2022-08-16T04:00:55.071" v="9408" actId="1076"/>
          <ac:spMkLst>
            <pc:docMk/>
            <pc:sldMk cId="1060318601" sldId="3642"/>
            <ac:spMk id="362" creationId="{E0D8AB38-E844-4D32-AC21-F1733C354809}"/>
          </ac:spMkLst>
        </pc:spChg>
        <pc:spChg chg="mod">
          <ac:chgData name="Lucas Lin 林彥呈" userId="8b9713a5-baf6-45c8-a2bd-a0ea37d0697d" providerId="ADAL" clId="{7C8DE32A-56EF-4B58-A733-BA7E201FF752}" dt="2022-08-16T04:00:55.071" v="9408" actId="1076"/>
          <ac:spMkLst>
            <pc:docMk/>
            <pc:sldMk cId="1060318601" sldId="3642"/>
            <ac:spMk id="363" creationId="{8FDF6B2B-1609-481D-B689-53844E2A97AC}"/>
          </ac:spMkLst>
        </pc:spChg>
        <pc:spChg chg="mod">
          <ac:chgData name="Lucas Lin 林彥呈" userId="8b9713a5-baf6-45c8-a2bd-a0ea37d0697d" providerId="ADAL" clId="{7C8DE32A-56EF-4B58-A733-BA7E201FF752}" dt="2022-08-16T04:00:55.071" v="9408" actId="1076"/>
          <ac:spMkLst>
            <pc:docMk/>
            <pc:sldMk cId="1060318601" sldId="3642"/>
            <ac:spMk id="364" creationId="{3D532864-60C3-4D0A-86A7-F1DCE0F51982}"/>
          </ac:spMkLst>
        </pc:spChg>
        <pc:spChg chg="mod">
          <ac:chgData name="Lucas Lin 林彥呈" userId="8b9713a5-baf6-45c8-a2bd-a0ea37d0697d" providerId="ADAL" clId="{7C8DE32A-56EF-4B58-A733-BA7E201FF752}" dt="2022-08-16T04:00:55.071" v="9408" actId="1076"/>
          <ac:spMkLst>
            <pc:docMk/>
            <pc:sldMk cId="1060318601" sldId="3642"/>
            <ac:spMk id="365" creationId="{C3B2E8D4-7512-4844-BBCD-CAACEA53F16E}"/>
          </ac:spMkLst>
        </pc:spChg>
        <pc:spChg chg="mod">
          <ac:chgData name="Lucas Lin 林彥呈" userId="8b9713a5-baf6-45c8-a2bd-a0ea37d0697d" providerId="ADAL" clId="{7C8DE32A-56EF-4B58-A733-BA7E201FF752}" dt="2022-08-16T04:00:55.071" v="9408" actId="1076"/>
          <ac:spMkLst>
            <pc:docMk/>
            <pc:sldMk cId="1060318601" sldId="3642"/>
            <ac:spMk id="366" creationId="{20D4B699-7231-4D2E-B3F6-A8BF1E5A39F9}"/>
          </ac:spMkLst>
        </pc:spChg>
        <pc:spChg chg="mod">
          <ac:chgData name="Lucas Lin 林彥呈" userId="8b9713a5-baf6-45c8-a2bd-a0ea37d0697d" providerId="ADAL" clId="{7C8DE32A-56EF-4B58-A733-BA7E201FF752}" dt="2022-08-16T04:00:55.071" v="9408" actId="1076"/>
          <ac:spMkLst>
            <pc:docMk/>
            <pc:sldMk cId="1060318601" sldId="3642"/>
            <ac:spMk id="367" creationId="{3BF11BF6-B036-42DD-9969-11427342991F}"/>
          </ac:spMkLst>
        </pc:spChg>
        <pc:spChg chg="mod">
          <ac:chgData name="Lucas Lin 林彥呈" userId="8b9713a5-baf6-45c8-a2bd-a0ea37d0697d" providerId="ADAL" clId="{7C8DE32A-56EF-4B58-A733-BA7E201FF752}" dt="2022-08-16T04:00:55.071" v="9408" actId="1076"/>
          <ac:spMkLst>
            <pc:docMk/>
            <pc:sldMk cId="1060318601" sldId="3642"/>
            <ac:spMk id="368" creationId="{48E24605-512F-4D4D-ACED-E6D065758FFD}"/>
          </ac:spMkLst>
        </pc:spChg>
        <pc:spChg chg="mod">
          <ac:chgData name="Lucas Lin 林彥呈" userId="8b9713a5-baf6-45c8-a2bd-a0ea37d0697d" providerId="ADAL" clId="{7C8DE32A-56EF-4B58-A733-BA7E201FF752}" dt="2022-08-16T04:00:55.071" v="9408" actId="1076"/>
          <ac:spMkLst>
            <pc:docMk/>
            <pc:sldMk cId="1060318601" sldId="3642"/>
            <ac:spMk id="369" creationId="{77AFC5AB-2A2B-4D35-BF1A-4102CEE76EA2}"/>
          </ac:spMkLst>
        </pc:spChg>
        <pc:spChg chg="mod">
          <ac:chgData name="Lucas Lin 林彥呈" userId="8b9713a5-baf6-45c8-a2bd-a0ea37d0697d" providerId="ADAL" clId="{7C8DE32A-56EF-4B58-A733-BA7E201FF752}" dt="2022-08-16T04:00:55.071" v="9408" actId="1076"/>
          <ac:spMkLst>
            <pc:docMk/>
            <pc:sldMk cId="1060318601" sldId="3642"/>
            <ac:spMk id="370" creationId="{CA7EDC4B-C984-4907-8014-A08048EF540F}"/>
          </ac:spMkLst>
        </pc:spChg>
        <pc:spChg chg="mod">
          <ac:chgData name="Lucas Lin 林彥呈" userId="8b9713a5-baf6-45c8-a2bd-a0ea37d0697d" providerId="ADAL" clId="{7C8DE32A-56EF-4B58-A733-BA7E201FF752}" dt="2022-08-16T04:00:55.071" v="9408" actId="1076"/>
          <ac:spMkLst>
            <pc:docMk/>
            <pc:sldMk cId="1060318601" sldId="3642"/>
            <ac:spMk id="371" creationId="{E2B1DB29-115B-45A2-A11D-7F7BE2E768B7}"/>
          </ac:spMkLst>
        </pc:spChg>
        <pc:spChg chg="mod">
          <ac:chgData name="Lucas Lin 林彥呈" userId="8b9713a5-baf6-45c8-a2bd-a0ea37d0697d" providerId="ADAL" clId="{7C8DE32A-56EF-4B58-A733-BA7E201FF752}" dt="2022-08-16T04:00:55.071" v="9408" actId="1076"/>
          <ac:spMkLst>
            <pc:docMk/>
            <pc:sldMk cId="1060318601" sldId="3642"/>
            <ac:spMk id="372" creationId="{6673CC6A-3DF3-45B2-9B43-6AB608319690}"/>
          </ac:spMkLst>
        </pc:spChg>
        <pc:spChg chg="mod">
          <ac:chgData name="Lucas Lin 林彥呈" userId="8b9713a5-baf6-45c8-a2bd-a0ea37d0697d" providerId="ADAL" clId="{7C8DE32A-56EF-4B58-A733-BA7E201FF752}" dt="2022-08-16T04:00:55.071" v="9408" actId="1076"/>
          <ac:spMkLst>
            <pc:docMk/>
            <pc:sldMk cId="1060318601" sldId="3642"/>
            <ac:spMk id="373" creationId="{33863368-EE21-4666-8545-8B51D1A3294E}"/>
          </ac:spMkLst>
        </pc:spChg>
        <pc:spChg chg="mod">
          <ac:chgData name="Lucas Lin 林彥呈" userId="8b9713a5-baf6-45c8-a2bd-a0ea37d0697d" providerId="ADAL" clId="{7C8DE32A-56EF-4B58-A733-BA7E201FF752}" dt="2022-08-16T04:00:55.071" v="9408" actId="1076"/>
          <ac:spMkLst>
            <pc:docMk/>
            <pc:sldMk cId="1060318601" sldId="3642"/>
            <ac:spMk id="374" creationId="{3F86B91F-D404-448A-8D79-DD49A8C439B4}"/>
          </ac:spMkLst>
        </pc:spChg>
        <pc:spChg chg="mod">
          <ac:chgData name="Lucas Lin 林彥呈" userId="8b9713a5-baf6-45c8-a2bd-a0ea37d0697d" providerId="ADAL" clId="{7C8DE32A-56EF-4B58-A733-BA7E201FF752}" dt="2022-08-16T04:00:55.071" v="9408" actId="1076"/>
          <ac:spMkLst>
            <pc:docMk/>
            <pc:sldMk cId="1060318601" sldId="3642"/>
            <ac:spMk id="375" creationId="{8BE7ACA1-E162-4487-9E13-3B2A804DE2BB}"/>
          </ac:spMkLst>
        </pc:spChg>
        <pc:spChg chg="mod">
          <ac:chgData name="Lucas Lin 林彥呈" userId="8b9713a5-baf6-45c8-a2bd-a0ea37d0697d" providerId="ADAL" clId="{7C8DE32A-56EF-4B58-A733-BA7E201FF752}" dt="2022-08-16T04:00:55.071" v="9408" actId="1076"/>
          <ac:spMkLst>
            <pc:docMk/>
            <pc:sldMk cId="1060318601" sldId="3642"/>
            <ac:spMk id="376" creationId="{CF06C327-3D82-49CD-BCB2-16E14185CDC2}"/>
          </ac:spMkLst>
        </pc:spChg>
        <pc:spChg chg="mod">
          <ac:chgData name="Lucas Lin 林彥呈" userId="8b9713a5-baf6-45c8-a2bd-a0ea37d0697d" providerId="ADAL" clId="{7C8DE32A-56EF-4B58-A733-BA7E201FF752}" dt="2022-08-16T04:00:55.071" v="9408" actId="1076"/>
          <ac:spMkLst>
            <pc:docMk/>
            <pc:sldMk cId="1060318601" sldId="3642"/>
            <ac:spMk id="377" creationId="{C60E3718-E389-41E3-86FC-1E4234F43F15}"/>
          </ac:spMkLst>
        </pc:spChg>
        <pc:spChg chg="mod">
          <ac:chgData name="Lucas Lin 林彥呈" userId="8b9713a5-baf6-45c8-a2bd-a0ea37d0697d" providerId="ADAL" clId="{7C8DE32A-56EF-4B58-A733-BA7E201FF752}" dt="2022-08-16T04:00:55.071" v="9408" actId="1076"/>
          <ac:spMkLst>
            <pc:docMk/>
            <pc:sldMk cId="1060318601" sldId="3642"/>
            <ac:spMk id="378" creationId="{B8808E35-B787-47C9-9A42-6E724486BFB7}"/>
          </ac:spMkLst>
        </pc:spChg>
        <pc:spChg chg="mod">
          <ac:chgData name="Lucas Lin 林彥呈" userId="8b9713a5-baf6-45c8-a2bd-a0ea37d0697d" providerId="ADAL" clId="{7C8DE32A-56EF-4B58-A733-BA7E201FF752}" dt="2022-08-16T04:00:55.071" v="9408" actId="1076"/>
          <ac:spMkLst>
            <pc:docMk/>
            <pc:sldMk cId="1060318601" sldId="3642"/>
            <ac:spMk id="379" creationId="{0CCC998D-E98D-46D7-BC63-FFD04D1B93BF}"/>
          </ac:spMkLst>
        </pc:spChg>
        <pc:spChg chg="mod">
          <ac:chgData name="Lucas Lin 林彥呈" userId="8b9713a5-baf6-45c8-a2bd-a0ea37d0697d" providerId="ADAL" clId="{7C8DE32A-56EF-4B58-A733-BA7E201FF752}" dt="2022-08-16T04:00:55.071" v="9408" actId="1076"/>
          <ac:spMkLst>
            <pc:docMk/>
            <pc:sldMk cId="1060318601" sldId="3642"/>
            <ac:spMk id="380" creationId="{D25D9787-AC5F-4494-A215-39BE258576E3}"/>
          </ac:spMkLst>
        </pc:spChg>
        <pc:spChg chg="mod">
          <ac:chgData name="Lucas Lin 林彥呈" userId="8b9713a5-baf6-45c8-a2bd-a0ea37d0697d" providerId="ADAL" clId="{7C8DE32A-56EF-4B58-A733-BA7E201FF752}" dt="2022-08-16T04:00:55.071" v="9408" actId="1076"/>
          <ac:spMkLst>
            <pc:docMk/>
            <pc:sldMk cId="1060318601" sldId="3642"/>
            <ac:spMk id="381" creationId="{2956FEDB-2DB2-4F21-A56C-7D9445873B9D}"/>
          </ac:spMkLst>
        </pc:spChg>
        <pc:spChg chg="mod">
          <ac:chgData name="Lucas Lin 林彥呈" userId="8b9713a5-baf6-45c8-a2bd-a0ea37d0697d" providerId="ADAL" clId="{7C8DE32A-56EF-4B58-A733-BA7E201FF752}" dt="2022-08-16T04:00:55.071" v="9408" actId="1076"/>
          <ac:spMkLst>
            <pc:docMk/>
            <pc:sldMk cId="1060318601" sldId="3642"/>
            <ac:spMk id="382" creationId="{2EAF9211-EBA4-4C1C-AAE1-51564C934B41}"/>
          </ac:spMkLst>
        </pc:spChg>
        <pc:spChg chg="mod">
          <ac:chgData name="Lucas Lin 林彥呈" userId="8b9713a5-baf6-45c8-a2bd-a0ea37d0697d" providerId="ADAL" clId="{7C8DE32A-56EF-4B58-A733-BA7E201FF752}" dt="2022-08-16T04:00:55.071" v="9408" actId="1076"/>
          <ac:spMkLst>
            <pc:docMk/>
            <pc:sldMk cId="1060318601" sldId="3642"/>
            <ac:spMk id="384" creationId="{66E28089-7A39-474D-8700-35EE14688F0A}"/>
          </ac:spMkLst>
        </pc:spChg>
        <pc:spChg chg="mod">
          <ac:chgData name="Lucas Lin 林彥呈" userId="8b9713a5-baf6-45c8-a2bd-a0ea37d0697d" providerId="ADAL" clId="{7C8DE32A-56EF-4B58-A733-BA7E201FF752}" dt="2022-08-16T04:00:55.071" v="9408" actId="1076"/>
          <ac:spMkLst>
            <pc:docMk/>
            <pc:sldMk cId="1060318601" sldId="3642"/>
            <ac:spMk id="385" creationId="{82F9FC01-FC67-4AEB-8C9E-F6E12409D9E1}"/>
          </ac:spMkLst>
        </pc:spChg>
        <pc:spChg chg="mod">
          <ac:chgData name="Lucas Lin 林彥呈" userId="8b9713a5-baf6-45c8-a2bd-a0ea37d0697d" providerId="ADAL" clId="{7C8DE32A-56EF-4B58-A733-BA7E201FF752}" dt="2022-08-16T04:00:55.071" v="9408" actId="1076"/>
          <ac:spMkLst>
            <pc:docMk/>
            <pc:sldMk cId="1060318601" sldId="3642"/>
            <ac:spMk id="386" creationId="{05D14FEE-F028-46CC-A152-3DFB0C31A955}"/>
          </ac:spMkLst>
        </pc:spChg>
        <pc:spChg chg="del mod">
          <ac:chgData name="Lucas Lin 林彥呈" userId="8b9713a5-baf6-45c8-a2bd-a0ea37d0697d" providerId="ADAL" clId="{7C8DE32A-56EF-4B58-A733-BA7E201FF752}" dt="2022-08-16T04:08:01.697" v="9409" actId="478"/>
          <ac:spMkLst>
            <pc:docMk/>
            <pc:sldMk cId="1060318601" sldId="3642"/>
            <ac:spMk id="389" creationId="{6F64CE75-73E3-49E1-AD2F-59C36770480B}"/>
          </ac:spMkLst>
        </pc:spChg>
        <pc:spChg chg="mod">
          <ac:chgData name="Lucas Lin 林彥呈" userId="8b9713a5-baf6-45c8-a2bd-a0ea37d0697d" providerId="ADAL" clId="{7C8DE32A-56EF-4B58-A733-BA7E201FF752}" dt="2022-08-16T04:00:55.071" v="9408" actId="1076"/>
          <ac:spMkLst>
            <pc:docMk/>
            <pc:sldMk cId="1060318601" sldId="3642"/>
            <ac:spMk id="392" creationId="{CFB3F76A-A50E-4552-AEB3-2181470588E2}"/>
          </ac:spMkLst>
        </pc:spChg>
        <pc:spChg chg="mod">
          <ac:chgData name="Lucas Lin 林彥呈" userId="8b9713a5-baf6-45c8-a2bd-a0ea37d0697d" providerId="ADAL" clId="{7C8DE32A-56EF-4B58-A733-BA7E201FF752}" dt="2022-08-16T04:00:55.071" v="9408" actId="1076"/>
          <ac:spMkLst>
            <pc:docMk/>
            <pc:sldMk cId="1060318601" sldId="3642"/>
            <ac:spMk id="393" creationId="{F979B78B-E025-48A3-BA91-528466673A84}"/>
          </ac:spMkLst>
        </pc:spChg>
        <pc:spChg chg="del mod">
          <ac:chgData name="Lucas Lin 林彥呈" userId="8b9713a5-baf6-45c8-a2bd-a0ea37d0697d" providerId="ADAL" clId="{7C8DE32A-56EF-4B58-A733-BA7E201FF752}" dt="2022-08-16T04:08:01.697" v="9409" actId="478"/>
          <ac:spMkLst>
            <pc:docMk/>
            <pc:sldMk cId="1060318601" sldId="3642"/>
            <ac:spMk id="394" creationId="{3729410E-1962-4525-8E4E-E6E1CA136F2A}"/>
          </ac:spMkLst>
        </pc:spChg>
        <pc:spChg chg="del mod">
          <ac:chgData name="Lucas Lin 林彥呈" userId="8b9713a5-baf6-45c8-a2bd-a0ea37d0697d" providerId="ADAL" clId="{7C8DE32A-56EF-4B58-A733-BA7E201FF752}" dt="2022-08-16T04:09:39.721" v="9429" actId="478"/>
          <ac:spMkLst>
            <pc:docMk/>
            <pc:sldMk cId="1060318601" sldId="3642"/>
            <ac:spMk id="396" creationId="{10748BF9-79FD-4154-AFB2-3FEE9DFA08D5}"/>
          </ac:spMkLst>
        </pc:spChg>
        <pc:spChg chg="mod">
          <ac:chgData name="Lucas Lin 林彥呈" userId="8b9713a5-baf6-45c8-a2bd-a0ea37d0697d" providerId="ADAL" clId="{7C8DE32A-56EF-4B58-A733-BA7E201FF752}" dt="2022-08-16T04:00:55.071" v="9408" actId="1076"/>
          <ac:spMkLst>
            <pc:docMk/>
            <pc:sldMk cId="1060318601" sldId="3642"/>
            <ac:spMk id="404" creationId="{96865FCA-96B3-E4B7-9458-F91FB86F39DB}"/>
          </ac:spMkLst>
        </pc:spChg>
        <pc:spChg chg="mod">
          <ac:chgData name="Lucas Lin 林彥呈" userId="8b9713a5-baf6-45c8-a2bd-a0ea37d0697d" providerId="ADAL" clId="{7C8DE32A-56EF-4B58-A733-BA7E201FF752}" dt="2022-08-16T04:11:45.380" v="9444" actId="1076"/>
          <ac:spMkLst>
            <pc:docMk/>
            <pc:sldMk cId="1060318601" sldId="3642"/>
            <ac:spMk id="405" creationId="{08232405-B619-BD34-1D44-7EBB6C655417}"/>
          </ac:spMkLst>
        </pc:spChg>
        <pc:spChg chg="mod">
          <ac:chgData name="Lucas Lin 林彥呈" userId="8b9713a5-baf6-45c8-a2bd-a0ea37d0697d" providerId="ADAL" clId="{7C8DE32A-56EF-4B58-A733-BA7E201FF752}" dt="2022-08-16T04:11:48.698" v="9445" actId="14100"/>
          <ac:spMkLst>
            <pc:docMk/>
            <pc:sldMk cId="1060318601" sldId="3642"/>
            <ac:spMk id="406" creationId="{4898D548-D9BD-C816-9D45-D61FCE7A5164}"/>
          </ac:spMkLst>
        </pc:spChg>
        <pc:grpChg chg="add mod">
          <ac:chgData name="Lucas Lin 林彥呈" userId="8b9713a5-baf6-45c8-a2bd-a0ea37d0697d" providerId="ADAL" clId="{7C8DE32A-56EF-4B58-A733-BA7E201FF752}" dt="2022-08-16T04:08:07.510" v="9411" actId="1076"/>
          <ac:grpSpMkLst>
            <pc:docMk/>
            <pc:sldMk cId="1060318601" sldId="3642"/>
            <ac:grpSpMk id="156" creationId="{5F64F16A-FB7C-A615-8942-63A18110AC45}"/>
          </ac:grpSpMkLst>
        </pc:grpChg>
        <pc:grpChg chg="del mod">
          <ac:chgData name="Lucas Lin 林彥呈" userId="8b9713a5-baf6-45c8-a2bd-a0ea37d0697d" providerId="ADAL" clId="{7C8DE32A-56EF-4B58-A733-BA7E201FF752}" dt="2022-08-16T04:09:39.721" v="9429" actId="478"/>
          <ac:grpSpMkLst>
            <pc:docMk/>
            <pc:sldMk cId="1060318601" sldId="3642"/>
            <ac:grpSpMk id="164" creationId="{952873CE-8FE1-4AEA-8B41-FC705E37E2E6}"/>
          </ac:grpSpMkLst>
        </pc:grpChg>
        <pc:grpChg chg="add mod">
          <ac:chgData name="Lucas Lin 林彥呈" userId="8b9713a5-baf6-45c8-a2bd-a0ea37d0697d" providerId="ADAL" clId="{7C8DE32A-56EF-4B58-A733-BA7E201FF752}" dt="2022-08-16T04:08:07.510" v="9411" actId="1076"/>
          <ac:grpSpMkLst>
            <pc:docMk/>
            <pc:sldMk cId="1060318601" sldId="3642"/>
            <ac:grpSpMk id="197" creationId="{C48798C7-6041-9CA2-F73A-D14AA10D70FC}"/>
          </ac:grpSpMkLst>
        </pc:grpChg>
        <pc:grpChg chg="add mod">
          <ac:chgData name="Lucas Lin 林彥呈" userId="8b9713a5-baf6-45c8-a2bd-a0ea37d0697d" providerId="ADAL" clId="{7C8DE32A-56EF-4B58-A733-BA7E201FF752}" dt="2022-08-16T04:08:07.510" v="9411" actId="1076"/>
          <ac:grpSpMkLst>
            <pc:docMk/>
            <pc:sldMk cId="1060318601" sldId="3642"/>
            <ac:grpSpMk id="200" creationId="{E6FA4916-3533-26D8-6F17-328C1981C1AA}"/>
          </ac:grpSpMkLst>
        </pc:grpChg>
        <pc:grpChg chg="mod">
          <ac:chgData name="Lucas Lin 林彥呈" userId="8b9713a5-baf6-45c8-a2bd-a0ea37d0697d" providerId="ADAL" clId="{7C8DE32A-56EF-4B58-A733-BA7E201FF752}" dt="2022-08-16T04:09:55.356" v="9431" actId="1076"/>
          <ac:grpSpMkLst>
            <pc:docMk/>
            <pc:sldMk cId="1060318601" sldId="3642"/>
            <ac:grpSpMk id="213" creationId="{3349A917-4681-4FF1-98C9-2A470557BEFF}"/>
          </ac:grpSpMkLst>
        </pc:grpChg>
        <pc:grpChg chg="mod">
          <ac:chgData name="Lucas Lin 林彥呈" userId="8b9713a5-baf6-45c8-a2bd-a0ea37d0697d" providerId="ADAL" clId="{7C8DE32A-56EF-4B58-A733-BA7E201FF752}" dt="2022-08-16T04:00:55.071" v="9408" actId="1076"/>
          <ac:grpSpMkLst>
            <pc:docMk/>
            <pc:sldMk cId="1060318601" sldId="3642"/>
            <ac:grpSpMk id="214" creationId="{7E40F9E7-628D-4A1C-BE78-07164AE24175}"/>
          </ac:grpSpMkLst>
        </pc:grpChg>
        <pc:grpChg chg="mod">
          <ac:chgData name="Lucas Lin 林彥呈" userId="8b9713a5-baf6-45c8-a2bd-a0ea37d0697d" providerId="ADAL" clId="{7C8DE32A-56EF-4B58-A733-BA7E201FF752}" dt="2022-08-16T04:00:55.071" v="9408" actId="1076"/>
          <ac:grpSpMkLst>
            <pc:docMk/>
            <pc:sldMk cId="1060318601" sldId="3642"/>
            <ac:grpSpMk id="215" creationId="{EDC8D5BF-02CA-4000-B0C4-D879CB3F7494}"/>
          </ac:grpSpMkLst>
        </pc:grpChg>
        <pc:grpChg chg="mod">
          <ac:chgData name="Lucas Lin 林彥呈" userId="8b9713a5-baf6-45c8-a2bd-a0ea37d0697d" providerId="ADAL" clId="{7C8DE32A-56EF-4B58-A733-BA7E201FF752}" dt="2022-08-16T04:11:04.590" v="9441" actId="1076"/>
          <ac:grpSpMkLst>
            <pc:docMk/>
            <pc:sldMk cId="1060318601" sldId="3642"/>
            <ac:grpSpMk id="228" creationId="{3D87E6A6-7F53-4710-A61B-4A88AAFBC1E6}"/>
          </ac:grpSpMkLst>
        </pc:grpChg>
        <pc:grpChg chg="add mod">
          <ac:chgData name="Lucas Lin 林彥呈" userId="8b9713a5-baf6-45c8-a2bd-a0ea37d0697d" providerId="ADAL" clId="{7C8DE32A-56EF-4B58-A733-BA7E201FF752}" dt="2022-08-16T04:08:07.510" v="9411" actId="1076"/>
          <ac:grpSpMkLst>
            <pc:docMk/>
            <pc:sldMk cId="1060318601" sldId="3642"/>
            <ac:grpSpMk id="239" creationId="{685554C2-08CE-00A0-EC96-91A8BB7956C6}"/>
          </ac:grpSpMkLst>
        </pc:grpChg>
        <pc:grpChg chg="add mod">
          <ac:chgData name="Lucas Lin 林彥呈" userId="8b9713a5-baf6-45c8-a2bd-a0ea37d0697d" providerId="ADAL" clId="{7C8DE32A-56EF-4B58-A733-BA7E201FF752}" dt="2022-08-16T04:10:00.101" v="9433" actId="1076"/>
          <ac:grpSpMkLst>
            <pc:docMk/>
            <pc:sldMk cId="1060318601" sldId="3642"/>
            <ac:grpSpMk id="244" creationId="{92A02AD2-8778-954D-3477-AC1F00E9EFDF}"/>
          </ac:grpSpMkLst>
        </pc:grpChg>
        <pc:grpChg chg="del mod">
          <ac:chgData name="Lucas Lin 林彥呈" userId="8b9713a5-baf6-45c8-a2bd-a0ea37d0697d" providerId="ADAL" clId="{7C8DE32A-56EF-4B58-A733-BA7E201FF752}" dt="2022-08-16T04:08:01.697" v="9409" actId="478"/>
          <ac:grpSpMkLst>
            <pc:docMk/>
            <pc:sldMk cId="1060318601" sldId="3642"/>
            <ac:grpSpMk id="245" creationId="{4C9761F3-298F-438C-8880-2950FF04EFF8}"/>
          </ac:grpSpMkLst>
        </pc:grpChg>
        <pc:grpChg chg="del mod">
          <ac:chgData name="Lucas Lin 林彥呈" userId="8b9713a5-baf6-45c8-a2bd-a0ea37d0697d" providerId="ADAL" clId="{7C8DE32A-56EF-4B58-A733-BA7E201FF752}" dt="2022-08-16T04:08:01.697" v="9409" actId="478"/>
          <ac:grpSpMkLst>
            <pc:docMk/>
            <pc:sldMk cId="1060318601" sldId="3642"/>
            <ac:grpSpMk id="265" creationId="{C33B0932-7575-4EB0-80A2-5A2EE9EFD330}"/>
          </ac:grpSpMkLst>
        </pc:grpChg>
        <pc:grpChg chg="del mod">
          <ac:chgData name="Lucas Lin 林彥呈" userId="8b9713a5-baf6-45c8-a2bd-a0ea37d0697d" providerId="ADAL" clId="{7C8DE32A-56EF-4B58-A733-BA7E201FF752}" dt="2022-08-16T04:08:01.697" v="9409" actId="478"/>
          <ac:grpSpMkLst>
            <pc:docMk/>
            <pc:sldMk cId="1060318601" sldId="3642"/>
            <ac:grpSpMk id="268" creationId="{F4E954A0-1934-44DA-A366-FABCEDFEAB01}"/>
          </ac:grpSpMkLst>
        </pc:grpChg>
        <pc:grpChg chg="mod">
          <ac:chgData name="Lucas Lin 林彥呈" userId="8b9713a5-baf6-45c8-a2bd-a0ea37d0697d" providerId="ADAL" clId="{7C8DE32A-56EF-4B58-A733-BA7E201FF752}" dt="2022-08-16T04:00:55.071" v="9408" actId="1076"/>
          <ac:grpSpMkLst>
            <pc:docMk/>
            <pc:sldMk cId="1060318601" sldId="3642"/>
            <ac:grpSpMk id="272" creationId="{7EAA582B-7454-468A-B571-4D23424B2724}"/>
          </ac:grpSpMkLst>
        </pc:grpChg>
        <pc:grpChg chg="mod">
          <ac:chgData name="Lucas Lin 林彥呈" userId="8b9713a5-baf6-45c8-a2bd-a0ea37d0697d" providerId="ADAL" clId="{7C8DE32A-56EF-4B58-A733-BA7E201FF752}" dt="2022-08-16T04:00:55.071" v="9408" actId="1076"/>
          <ac:grpSpMkLst>
            <pc:docMk/>
            <pc:sldMk cId="1060318601" sldId="3642"/>
            <ac:grpSpMk id="273" creationId="{15B256A0-76B2-465F-921B-BFF432C3DE70}"/>
          </ac:grpSpMkLst>
        </pc:grpChg>
        <pc:grpChg chg="mod">
          <ac:chgData name="Lucas Lin 林彥呈" userId="8b9713a5-baf6-45c8-a2bd-a0ea37d0697d" providerId="ADAL" clId="{7C8DE32A-56EF-4B58-A733-BA7E201FF752}" dt="2022-08-16T04:09:47.375" v="9430" actId="571"/>
          <ac:grpSpMkLst>
            <pc:docMk/>
            <pc:sldMk cId="1060318601" sldId="3642"/>
            <ac:grpSpMk id="276" creationId="{FEF9069E-A496-A12E-57A4-CBD2B4D25A75}"/>
          </ac:grpSpMkLst>
        </pc:grpChg>
        <pc:grpChg chg="mod">
          <ac:chgData name="Lucas Lin 林彥呈" userId="8b9713a5-baf6-45c8-a2bd-a0ea37d0697d" providerId="ADAL" clId="{7C8DE32A-56EF-4B58-A733-BA7E201FF752}" dt="2022-08-16T04:00:55.071" v="9408" actId="1076"/>
          <ac:grpSpMkLst>
            <pc:docMk/>
            <pc:sldMk cId="1060318601" sldId="3642"/>
            <ac:grpSpMk id="328" creationId="{B9B6C846-0B1C-4528-BD7D-CE86C190FDEE}"/>
          </ac:grpSpMkLst>
        </pc:grpChg>
        <pc:grpChg chg="mod">
          <ac:chgData name="Lucas Lin 林彥呈" userId="8b9713a5-baf6-45c8-a2bd-a0ea37d0697d" providerId="ADAL" clId="{7C8DE32A-56EF-4B58-A733-BA7E201FF752}" dt="2022-08-16T04:00:55.071" v="9408" actId="1076"/>
          <ac:grpSpMkLst>
            <pc:docMk/>
            <pc:sldMk cId="1060318601" sldId="3642"/>
            <ac:grpSpMk id="329" creationId="{718DBCF2-FB69-43CF-AA86-89195CF2DBDA}"/>
          </ac:grpSpMkLst>
        </pc:grpChg>
        <pc:grpChg chg="mod">
          <ac:chgData name="Lucas Lin 林彥呈" userId="8b9713a5-baf6-45c8-a2bd-a0ea37d0697d" providerId="ADAL" clId="{7C8DE32A-56EF-4B58-A733-BA7E201FF752}" dt="2022-08-16T04:00:55.071" v="9408" actId="1076"/>
          <ac:grpSpMkLst>
            <pc:docMk/>
            <pc:sldMk cId="1060318601" sldId="3642"/>
            <ac:grpSpMk id="342" creationId="{E53ADF60-DF45-4B88-9903-D98C41C2697B}"/>
          </ac:grpSpMkLst>
        </pc:grpChg>
        <pc:grpChg chg="mod">
          <ac:chgData name="Lucas Lin 林彥呈" userId="8b9713a5-baf6-45c8-a2bd-a0ea37d0697d" providerId="ADAL" clId="{7C8DE32A-56EF-4B58-A733-BA7E201FF752}" dt="2022-08-16T04:09:20.513" v="9424" actId="1076"/>
          <ac:grpSpMkLst>
            <pc:docMk/>
            <pc:sldMk cId="1060318601" sldId="3642"/>
            <ac:grpSpMk id="350" creationId="{3502B36C-A39A-458B-81E2-FAF0C1B43461}"/>
          </ac:grpSpMkLst>
        </pc:grpChg>
        <pc:grpChg chg="mod">
          <ac:chgData name="Lucas Lin 林彥呈" userId="8b9713a5-baf6-45c8-a2bd-a0ea37d0697d" providerId="ADAL" clId="{7C8DE32A-56EF-4B58-A733-BA7E201FF752}" dt="2022-08-16T04:00:55.071" v="9408" actId="1076"/>
          <ac:grpSpMkLst>
            <pc:docMk/>
            <pc:sldMk cId="1060318601" sldId="3642"/>
            <ac:grpSpMk id="357" creationId="{4F9A9F03-2D16-482B-8B22-560EAD06EC37}"/>
          </ac:grpSpMkLst>
        </pc:grpChg>
        <pc:grpChg chg="mod">
          <ac:chgData name="Lucas Lin 林彥呈" userId="8b9713a5-baf6-45c8-a2bd-a0ea37d0697d" providerId="ADAL" clId="{7C8DE32A-56EF-4B58-A733-BA7E201FF752}" dt="2022-08-16T04:00:55.071" v="9408" actId="1076"/>
          <ac:grpSpMkLst>
            <pc:docMk/>
            <pc:sldMk cId="1060318601" sldId="3642"/>
            <ac:grpSpMk id="383" creationId="{E8E68237-25B9-468C-80E8-34716B2AE555}"/>
          </ac:grpSpMkLst>
        </pc:grpChg>
        <pc:grpChg chg="del mod">
          <ac:chgData name="Lucas Lin 林彥呈" userId="8b9713a5-baf6-45c8-a2bd-a0ea37d0697d" providerId="ADAL" clId="{7C8DE32A-56EF-4B58-A733-BA7E201FF752}" dt="2022-08-16T04:08:01.697" v="9409" actId="478"/>
          <ac:grpSpMkLst>
            <pc:docMk/>
            <pc:sldMk cId="1060318601" sldId="3642"/>
            <ac:grpSpMk id="391" creationId="{A83E0AE9-DE75-488F-A8B6-34FF8CD69EC6}"/>
          </ac:grpSpMkLst>
        </pc:grpChg>
        <pc:picChg chg="mod">
          <ac:chgData name="Lucas Lin 林彥呈" userId="8b9713a5-baf6-45c8-a2bd-a0ea37d0697d" providerId="ADAL" clId="{7C8DE32A-56EF-4B58-A733-BA7E201FF752}" dt="2022-08-16T04:11:06.585" v="9442" actId="1076"/>
          <ac:picMkLst>
            <pc:docMk/>
            <pc:sldMk cId="1060318601" sldId="3642"/>
            <ac:picMk id="3" creationId="{A7EDD285-03AC-221A-7B44-CDE10810E622}"/>
          </ac:picMkLst>
        </pc:picChg>
        <pc:picChg chg="mod">
          <ac:chgData name="Lucas Lin 林彥呈" userId="8b9713a5-baf6-45c8-a2bd-a0ea37d0697d" providerId="ADAL" clId="{7C8DE32A-56EF-4B58-A733-BA7E201FF752}" dt="2022-08-16T04:08:02.046" v="9410"/>
          <ac:picMkLst>
            <pc:docMk/>
            <pc:sldMk cId="1060318601" sldId="3642"/>
            <ac:picMk id="201" creationId="{5250C171-69EB-2FD1-C361-BB5F5C07D7B5}"/>
          </ac:picMkLst>
        </pc:picChg>
        <pc:picChg chg="mod">
          <ac:chgData name="Lucas Lin 林彥呈" userId="8b9713a5-baf6-45c8-a2bd-a0ea37d0697d" providerId="ADAL" clId="{7C8DE32A-56EF-4B58-A733-BA7E201FF752}" dt="2022-08-16T04:08:02.046" v="9410"/>
          <ac:picMkLst>
            <pc:docMk/>
            <pc:sldMk cId="1060318601" sldId="3642"/>
            <ac:picMk id="202" creationId="{A630B127-B4C5-04AD-F2A0-CB1240AE9923}"/>
          </ac:picMkLst>
        </pc:picChg>
        <pc:picChg chg="add mod">
          <ac:chgData name="Lucas Lin 林彥呈" userId="8b9713a5-baf6-45c8-a2bd-a0ea37d0697d" providerId="ADAL" clId="{7C8DE32A-56EF-4B58-A733-BA7E201FF752}" dt="2022-08-16T04:08:07.510" v="9411" actId="1076"/>
          <ac:picMkLst>
            <pc:docMk/>
            <pc:sldMk cId="1060318601" sldId="3642"/>
            <ac:picMk id="238" creationId="{94A76615-127E-2FEF-CE2B-8E50D5169415}"/>
          </ac:picMkLst>
        </pc:picChg>
        <pc:picChg chg="add mod">
          <ac:chgData name="Lucas Lin 林彥呈" userId="8b9713a5-baf6-45c8-a2bd-a0ea37d0697d" providerId="ADAL" clId="{7C8DE32A-56EF-4B58-A733-BA7E201FF752}" dt="2022-08-16T04:08:07.510" v="9411" actId="1076"/>
          <ac:picMkLst>
            <pc:docMk/>
            <pc:sldMk cId="1060318601" sldId="3642"/>
            <ac:picMk id="243" creationId="{738595F6-EEA1-1482-BCCE-6C552696C969}"/>
          </ac:picMkLst>
        </pc:picChg>
        <pc:picChg chg="mod">
          <ac:chgData name="Lucas Lin 林彥呈" userId="8b9713a5-baf6-45c8-a2bd-a0ea37d0697d" providerId="ADAL" clId="{7C8DE32A-56EF-4B58-A733-BA7E201FF752}" dt="2022-08-16T04:00:55.071" v="9408" actId="1076"/>
          <ac:picMkLst>
            <pc:docMk/>
            <pc:sldMk cId="1060318601" sldId="3642"/>
            <ac:picMk id="269" creationId="{1A7A128F-ABAF-4874-95D8-25213A2EF321}"/>
          </ac:picMkLst>
        </pc:picChg>
        <pc:picChg chg="mod">
          <ac:chgData name="Lucas Lin 林彥呈" userId="8b9713a5-baf6-45c8-a2bd-a0ea37d0697d" providerId="ADAL" clId="{7C8DE32A-56EF-4B58-A733-BA7E201FF752}" dt="2022-08-16T04:00:55.071" v="9408" actId="1076"/>
          <ac:picMkLst>
            <pc:docMk/>
            <pc:sldMk cId="1060318601" sldId="3642"/>
            <ac:picMk id="270" creationId="{82CBA3A5-58D5-4822-9DAC-E1A62C2336C6}"/>
          </ac:picMkLst>
        </pc:picChg>
        <pc:picChg chg="mod">
          <ac:chgData name="Lucas Lin 林彥呈" userId="8b9713a5-baf6-45c8-a2bd-a0ea37d0697d" providerId="ADAL" clId="{7C8DE32A-56EF-4B58-A733-BA7E201FF752}" dt="2022-08-16T04:00:55.071" v="9408" actId="1076"/>
          <ac:picMkLst>
            <pc:docMk/>
            <pc:sldMk cId="1060318601" sldId="3642"/>
            <ac:picMk id="319" creationId="{7A0C5C1F-DCD0-4B51-BC2D-9F75952FBDAD}"/>
          </ac:picMkLst>
        </pc:picChg>
        <pc:picChg chg="mod">
          <ac:chgData name="Lucas Lin 林彥呈" userId="8b9713a5-baf6-45c8-a2bd-a0ea37d0697d" providerId="ADAL" clId="{7C8DE32A-56EF-4B58-A733-BA7E201FF752}" dt="2022-08-16T04:00:55.071" v="9408" actId="1076"/>
          <ac:picMkLst>
            <pc:docMk/>
            <pc:sldMk cId="1060318601" sldId="3642"/>
            <ac:picMk id="349" creationId="{FF688B74-E9B0-ED4D-BE54-30BF98F46955}"/>
          </ac:picMkLst>
        </pc:picChg>
        <pc:picChg chg="del mod">
          <ac:chgData name="Lucas Lin 林彥呈" userId="8b9713a5-baf6-45c8-a2bd-a0ea37d0697d" providerId="ADAL" clId="{7C8DE32A-56EF-4B58-A733-BA7E201FF752}" dt="2022-08-16T04:08:01.697" v="9409" actId="478"/>
          <ac:picMkLst>
            <pc:docMk/>
            <pc:sldMk cId="1060318601" sldId="3642"/>
            <ac:picMk id="390" creationId="{A83B1F37-7C31-4985-8992-B844E896A795}"/>
          </ac:picMkLst>
        </pc:picChg>
        <pc:picChg chg="del mod">
          <ac:chgData name="Lucas Lin 林彥呈" userId="8b9713a5-baf6-45c8-a2bd-a0ea37d0697d" providerId="ADAL" clId="{7C8DE32A-56EF-4B58-A733-BA7E201FF752}" dt="2022-08-16T04:08:01.697" v="9409" actId="478"/>
          <ac:picMkLst>
            <pc:docMk/>
            <pc:sldMk cId="1060318601" sldId="3642"/>
            <ac:picMk id="395" creationId="{DD9D457A-A143-4143-A859-E216FC09E2C3}"/>
          </ac:picMkLst>
        </pc:picChg>
        <pc:cxnChg chg="mod">
          <ac:chgData name="Lucas Lin 林彥呈" userId="8b9713a5-baf6-45c8-a2bd-a0ea37d0697d" providerId="ADAL" clId="{7C8DE32A-56EF-4B58-A733-BA7E201FF752}" dt="2022-08-16T04:08:02.046" v="9410"/>
          <ac:cxnSpMkLst>
            <pc:docMk/>
            <pc:sldMk cId="1060318601" sldId="3642"/>
            <ac:cxnSpMk id="179" creationId="{177F8D5C-CE0D-9E21-DF08-92C95469DDDC}"/>
          </ac:cxnSpMkLst>
        </pc:cxnChg>
        <pc:cxnChg chg="mod">
          <ac:chgData name="Lucas Lin 林彥呈" userId="8b9713a5-baf6-45c8-a2bd-a0ea37d0697d" providerId="ADAL" clId="{7C8DE32A-56EF-4B58-A733-BA7E201FF752}" dt="2022-08-16T04:08:02.046" v="9410"/>
          <ac:cxnSpMkLst>
            <pc:docMk/>
            <pc:sldMk cId="1060318601" sldId="3642"/>
            <ac:cxnSpMk id="180" creationId="{98CD115A-0A78-2B35-30FB-AAD143DD46CE}"/>
          </ac:cxnSpMkLst>
        </pc:cxnChg>
        <pc:cxnChg chg="mod">
          <ac:chgData name="Lucas Lin 林彥呈" userId="8b9713a5-baf6-45c8-a2bd-a0ea37d0697d" providerId="ADAL" clId="{7C8DE32A-56EF-4B58-A733-BA7E201FF752}" dt="2022-08-16T04:08:02.046" v="9410"/>
          <ac:cxnSpMkLst>
            <pc:docMk/>
            <pc:sldMk cId="1060318601" sldId="3642"/>
            <ac:cxnSpMk id="183" creationId="{4C13DAD9-B598-D7B5-FDFD-5D68F9FE24B2}"/>
          </ac:cxnSpMkLst>
        </pc:cxnChg>
        <pc:cxnChg chg="mod">
          <ac:chgData name="Lucas Lin 林彥呈" userId="8b9713a5-baf6-45c8-a2bd-a0ea37d0697d" providerId="ADAL" clId="{7C8DE32A-56EF-4B58-A733-BA7E201FF752}" dt="2022-08-16T04:00:55.071" v="9408" actId="1076"/>
          <ac:cxnSpMkLst>
            <pc:docMk/>
            <pc:sldMk cId="1060318601" sldId="3642"/>
            <ac:cxnSpMk id="252" creationId="{020C9F44-7D9F-4D24-90D6-4398FB1BEB57}"/>
          </ac:cxnSpMkLst>
        </pc:cxnChg>
        <pc:cxnChg chg="mod">
          <ac:chgData name="Lucas Lin 林彥呈" userId="8b9713a5-baf6-45c8-a2bd-a0ea37d0697d" providerId="ADAL" clId="{7C8DE32A-56EF-4B58-A733-BA7E201FF752}" dt="2022-08-16T04:00:55.071" v="9408" actId="1076"/>
          <ac:cxnSpMkLst>
            <pc:docMk/>
            <pc:sldMk cId="1060318601" sldId="3642"/>
            <ac:cxnSpMk id="253" creationId="{E0519C78-7865-4821-A52D-0FF13E0D2B7D}"/>
          </ac:cxnSpMkLst>
        </pc:cxnChg>
        <pc:cxnChg chg="mod">
          <ac:chgData name="Lucas Lin 林彥呈" userId="8b9713a5-baf6-45c8-a2bd-a0ea37d0697d" providerId="ADAL" clId="{7C8DE32A-56EF-4B58-A733-BA7E201FF752}" dt="2022-08-16T04:00:55.071" v="9408" actId="1076"/>
          <ac:cxnSpMkLst>
            <pc:docMk/>
            <pc:sldMk cId="1060318601" sldId="3642"/>
            <ac:cxnSpMk id="256" creationId="{7FC85B71-E1F7-486D-8B57-B816406E0A44}"/>
          </ac:cxnSpMkLst>
        </pc:cxnChg>
      </pc:sldChg>
      <pc:sldChg chg="modSp mod modTransition">
        <pc:chgData name="Lucas Lin 林彥呈" userId="8b9713a5-baf6-45c8-a2bd-a0ea37d0697d" providerId="ADAL" clId="{7C8DE32A-56EF-4B58-A733-BA7E201FF752}" dt="2022-08-16T05:34:26.277" v="9486"/>
        <pc:sldMkLst>
          <pc:docMk/>
          <pc:sldMk cId="1535521181" sldId="3643"/>
        </pc:sldMkLst>
        <pc:spChg chg="mod">
          <ac:chgData name="Lucas Lin 林彥呈" userId="8b9713a5-baf6-45c8-a2bd-a0ea37d0697d" providerId="ADAL" clId="{7C8DE32A-56EF-4B58-A733-BA7E201FF752}" dt="2022-08-16T04:12:55.407" v="9455" actId="1076"/>
          <ac:spMkLst>
            <pc:docMk/>
            <pc:sldMk cId="1535521181" sldId="3643"/>
            <ac:spMk id="36" creationId="{90073FF2-1B21-48F9-8BF7-4137588CF904}"/>
          </ac:spMkLst>
        </pc:spChg>
        <pc:spChg chg="mod">
          <ac:chgData name="Lucas Lin 林彥呈" userId="8b9713a5-baf6-45c8-a2bd-a0ea37d0697d" providerId="ADAL" clId="{7C8DE32A-56EF-4B58-A733-BA7E201FF752}" dt="2022-08-16T04:12:55.407" v="9455" actId="1076"/>
          <ac:spMkLst>
            <pc:docMk/>
            <pc:sldMk cId="1535521181" sldId="3643"/>
            <ac:spMk id="37" creationId="{5E219AB7-B12D-4D93-9723-BC4F4C9E1FB3}"/>
          </ac:spMkLst>
        </pc:spChg>
        <pc:spChg chg="mod">
          <ac:chgData name="Lucas Lin 林彥呈" userId="8b9713a5-baf6-45c8-a2bd-a0ea37d0697d" providerId="ADAL" clId="{7C8DE32A-56EF-4B58-A733-BA7E201FF752}" dt="2022-08-16T04:12:55.407" v="9455" actId="1076"/>
          <ac:spMkLst>
            <pc:docMk/>
            <pc:sldMk cId="1535521181" sldId="3643"/>
            <ac:spMk id="38" creationId="{FE5DC09F-8138-E75D-A120-46235788D732}"/>
          </ac:spMkLst>
        </pc:spChg>
        <pc:spChg chg="mod">
          <ac:chgData name="Lucas Lin 林彥呈" userId="8b9713a5-baf6-45c8-a2bd-a0ea37d0697d" providerId="ADAL" clId="{7C8DE32A-56EF-4B58-A733-BA7E201FF752}" dt="2022-08-16T04:12:55.407" v="9455" actId="1076"/>
          <ac:spMkLst>
            <pc:docMk/>
            <pc:sldMk cId="1535521181" sldId="3643"/>
            <ac:spMk id="39" creationId="{E4CE1F85-FD0C-4D0C-C95A-F05823150611}"/>
          </ac:spMkLst>
        </pc:spChg>
        <pc:spChg chg="mod">
          <ac:chgData name="Lucas Lin 林彥呈" userId="8b9713a5-baf6-45c8-a2bd-a0ea37d0697d" providerId="ADAL" clId="{7C8DE32A-56EF-4B58-A733-BA7E201FF752}" dt="2022-08-16T04:12:55.407" v="9455" actId="1076"/>
          <ac:spMkLst>
            <pc:docMk/>
            <pc:sldMk cId="1535521181" sldId="3643"/>
            <ac:spMk id="40" creationId="{B3B56EF7-44EB-6EDB-F5E4-AEF4547F9437}"/>
          </ac:spMkLst>
        </pc:spChg>
        <pc:spChg chg="mod">
          <ac:chgData name="Lucas Lin 林彥呈" userId="8b9713a5-baf6-45c8-a2bd-a0ea37d0697d" providerId="ADAL" clId="{7C8DE32A-56EF-4B58-A733-BA7E201FF752}" dt="2022-08-16T04:12:55.407" v="9455" actId="1076"/>
          <ac:spMkLst>
            <pc:docMk/>
            <pc:sldMk cId="1535521181" sldId="3643"/>
            <ac:spMk id="41" creationId="{A89B0F7A-5028-19C4-7079-203333BF8EE1}"/>
          </ac:spMkLst>
        </pc:spChg>
        <pc:spChg chg="mod">
          <ac:chgData name="Lucas Lin 林彥呈" userId="8b9713a5-baf6-45c8-a2bd-a0ea37d0697d" providerId="ADAL" clId="{7C8DE32A-56EF-4B58-A733-BA7E201FF752}" dt="2022-08-16T04:12:55.407" v="9455" actId="1076"/>
          <ac:spMkLst>
            <pc:docMk/>
            <pc:sldMk cId="1535521181" sldId="3643"/>
            <ac:spMk id="42" creationId="{CD388BF4-95AD-0317-6BA5-28159792541A}"/>
          </ac:spMkLst>
        </pc:spChg>
        <pc:spChg chg="mod">
          <ac:chgData name="Lucas Lin 林彥呈" userId="8b9713a5-baf6-45c8-a2bd-a0ea37d0697d" providerId="ADAL" clId="{7C8DE32A-56EF-4B58-A733-BA7E201FF752}" dt="2022-08-16T04:12:55.407" v="9455" actId="1076"/>
          <ac:spMkLst>
            <pc:docMk/>
            <pc:sldMk cId="1535521181" sldId="3643"/>
            <ac:spMk id="43" creationId="{936F32C2-180C-1982-A7D7-C8FF2ED14509}"/>
          </ac:spMkLst>
        </pc:spChg>
        <pc:spChg chg="mod">
          <ac:chgData name="Lucas Lin 林彥呈" userId="8b9713a5-baf6-45c8-a2bd-a0ea37d0697d" providerId="ADAL" clId="{7C8DE32A-56EF-4B58-A733-BA7E201FF752}" dt="2022-08-16T04:12:55.407" v="9455" actId="1076"/>
          <ac:spMkLst>
            <pc:docMk/>
            <pc:sldMk cId="1535521181" sldId="3643"/>
            <ac:spMk id="44" creationId="{C86DC165-AA80-3C9A-DB4F-AD8F3890529D}"/>
          </ac:spMkLst>
        </pc:spChg>
        <pc:spChg chg="mod">
          <ac:chgData name="Lucas Lin 林彥呈" userId="8b9713a5-baf6-45c8-a2bd-a0ea37d0697d" providerId="ADAL" clId="{7C8DE32A-56EF-4B58-A733-BA7E201FF752}" dt="2022-08-16T04:12:55.407" v="9455" actId="1076"/>
          <ac:spMkLst>
            <pc:docMk/>
            <pc:sldMk cId="1535521181" sldId="3643"/>
            <ac:spMk id="45" creationId="{86893A07-F358-1E2F-5384-E6D0D2C88098}"/>
          </ac:spMkLst>
        </pc:spChg>
        <pc:spChg chg="mod">
          <ac:chgData name="Lucas Lin 林彥呈" userId="8b9713a5-baf6-45c8-a2bd-a0ea37d0697d" providerId="ADAL" clId="{7C8DE32A-56EF-4B58-A733-BA7E201FF752}" dt="2022-08-16T04:12:49.922" v="9454" actId="1076"/>
          <ac:spMkLst>
            <pc:docMk/>
            <pc:sldMk cId="1535521181" sldId="3643"/>
            <ac:spMk id="46" creationId="{839EFB14-CBEE-7EBB-C741-529634DFEC21}"/>
          </ac:spMkLst>
        </pc:spChg>
        <pc:spChg chg="mod">
          <ac:chgData name="Lucas Lin 林彥呈" userId="8b9713a5-baf6-45c8-a2bd-a0ea37d0697d" providerId="ADAL" clId="{7C8DE32A-56EF-4B58-A733-BA7E201FF752}" dt="2022-08-16T04:12:32.958" v="9450" actId="403"/>
          <ac:spMkLst>
            <pc:docMk/>
            <pc:sldMk cId="1535521181" sldId="3643"/>
            <ac:spMk id="47" creationId="{01CBC19E-AD5D-8DF7-C479-DA6E66729046}"/>
          </ac:spMkLst>
        </pc:spChg>
        <pc:picChg chg="mod">
          <ac:chgData name="Lucas Lin 林彥呈" userId="8b9713a5-baf6-45c8-a2bd-a0ea37d0697d" providerId="ADAL" clId="{7C8DE32A-56EF-4B58-A733-BA7E201FF752}" dt="2022-08-16T04:12:44.628" v="9453" actId="1076"/>
          <ac:picMkLst>
            <pc:docMk/>
            <pc:sldMk cId="1535521181" sldId="3643"/>
            <ac:picMk id="27" creationId="{614F78FD-5C2C-3046-A02B-9D4410FF5CF3}"/>
          </ac:picMkLst>
        </pc:picChg>
        <pc:picChg chg="mod">
          <ac:chgData name="Lucas Lin 林彥呈" userId="8b9713a5-baf6-45c8-a2bd-a0ea37d0697d" providerId="ADAL" clId="{7C8DE32A-56EF-4B58-A733-BA7E201FF752}" dt="2022-08-16T04:12:55.407" v="9455" actId="1076"/>
          <ac:picMkLst>
            <pc:docMk/>
            <pc:sldMk cId="1535521181" sldId="3643"/>
            <ac:picMk id="28" creationId="{96797B96-E61E-BD48-B54E-963B4A5DE319}"/>
          </ac:picMkLst>
        </pc:picChg>
        <pc:picChg chg="mod">
          <ac:chgData name="Lucas Lin 林彥呈" userId="8b9713a5-baf6-45c8-a2bd-a0ea37d0697d" providerId="ADAL" clId="{7C8DE32A-56EF-4B58-A733-BA7E201FF752}" dt="2022-08-16T04:12:55.407" v="9455" actId="1076"/>
          <ac:picMkLst>
            <pc:docMk/>
            <pc:sldMk cId="1535521181" sldId="3643"/>
            <ac:picMk id="29" creationId="{269023D6-F72B-2E4F-A537-3B6084591DAA}"/>
          </ac:picMkLst>
        </pc:picChg>
        <pc:picChg chg="mod">
          <ac:chgData name="Lucas Lin 林彥呈" userId="8b9713a5-baf6-45c8-a2bd-a0ea37d0697d" providerId="ADAL" clId="{7C8DE32A-56EF-4B58-A733-BA7E201FF752}" dt="2022-08-16T04:12:55.407" v="9455" actId="1076"/>
          <ac:picMkLst>
            <pc:docMk/>
            <pc:sldMk cId="1535521181" sldId="3643"/>
            <ac:picMk id="30" creationId="{50E84079-8EEE-A146-A182-92CF37A639F1}"/>
          </ac:picMkLst>
        </pc:picChg>
        <pc:picChg chg="mod">
          <ac:chgData name="Lucas Lin 林彥呈" userId="8b9713a5-baf6-45c8-a2bd-a0ea37d0697d" providerId="ADAL" clId="{7C8DE32A-56EF-4B58-A733-BA7E201FF752}" dt="2022-08-16T04:12:55.407" v="9455" actId="1076"/>
          <ac:picMkLst>
            <pc:docMk/>
            <pc:sldMk cId="1535521181" sldId="3643"/>
            <ac:picMk id="31" creationId="{29C49868-32B0-DE4C-831D-EDA6F32B84C7}"/>
          </ac:picMkLst>
        </pc:picChg>
        <pc:picChg chg="mod">
          <ac:chgData name="Lucas Lin 林彥呈" userId="8b9713a5-baf6-45c8-a2bd-a0ea37d0697d" providerId="ADAL" clId="{7C8DE32A-56EF-4B58-A733-BA7E201FF752}" dt="2022-08-16T04:12:55.407" v="9455" actId="1076"/>
          <ac:picMkLst>
            <pc:docMk/>
            <pc:sldMk cId="1535521181" sldId="3643"/>
            <ac:picMk id="32" creationId="{95C92E04-3DD6-D042-AD95-24FC1F2D3DEC}"/>
          </ac:picMkLst>
        </pc:picChg>
        <pc:picChg chg="mod">
          <ac:chgData name="Lucas Lin 林彥呈" userId="8b9713a5-baf6-45c8-a2bd-a0ea37d0697d" providerId="ADAL" clId="{7C8DE32A-56EF-4B58-A733-BA7E201FF752}" dt="2022-08-16T04:12:55.407" v="9455" actId="1076"/>
          <ac:picMkLst>
            <pc:docMk/>
            <pc:sldMk cId="1535521181" sldId="3643"/>
            <ac:picMk id="33" creationId="{79858F16-E4CA-9D49-BA6A-C5748A8700C0}"/>
          </ac:picMkLst>
        </pc:picChg>
        <pc:picChg chg="mod">
          <ac:chgData name="Lucas Lin 林彥呈" userId="8b9713a5-baf6-45c8-a2bd-a0ea37d0697d" providerId="ADAL" clId="{7C8DE32A-56EF-4B58-A733-BA7E201FF752}" dt="2022-08-16T04:12:55.407" v="9455" actId="1076"/>
          <ac:picMkLst>
            <pc:docMk/>
            <pc:sldMk cId="1535521181" sldId="3643"/>
            <ac:picMk id="34" creationId="{31562C3D-B9A7-E444-B98E-753708C92B8A}"/>
          </ac:picMkLst>
        </pc:picChg>
        <pc:picChg chg="mod">
          <ac:chgData name="Lucas Lin 林彥呈" userId="8b9713a5-baf6-45c8-a2bd-a0ea37d0697d" providerId="ADAL" clId="{7C8DE32A-56EF-4B58-A733-BA7E201FF752}" dt="2022-08-16T04:12:55.407" v="9455" actId="1076"/>
          <ac:picMkLst>
            <pc:docMk/>
            <pc:sldMk cId="1535521181" sldId="3643"/>
            <ac:picMk id="35" creationId="{99B1D64C-2146-F54C-BA6F-93EE7C9DAC4C}"/>
          </ac:picMkLst>
        </pc:picChg>
      </pc:sldChg>
      <pc:sldChg chg="modSp mod modTransition">
        <pc:chgData name="Lucas Lin 林彥呈" userId="8b9713a5-baf6-45c8-a2bd-a0ea37d0697d" providerId="ADAL" clId="{7C8DE32A-56EF-4B58-A733-BA7E201FF752}" dt="2022-08-16T05:34:26.277" v="9486"/>
        <pc:sldMkLst>
          <pc:docMk/>
          <pc:sldMk cId="2047479397" sldId="3644"/>
        </pc:sldMkLst>
        <pc:spChg chg="mod">
          <ac:chgData name="Lucas Lin 林彥呈" userId="8b9713a5-baf6-45c8-a2bd-a0ea37d0697d" providerId="ADAL" clId="{7C8DE32A-56EF-4B58-A733-BA7E201FF752}" dt="2022-08-16T04:13:09.028" v="9457" actId="1076"/>
          <ac:spMkLst>
            <pc:docMk/>
            <pc:sldMk cId="2047479397" sldId="3644"/>
            <ac:spMk id="37" creationId="{D3E8F0C7-6620-F641-8CFA-54722EEE38C8}"/>
          </ac:spMkLst>
        </pc:spChg>
        <pc:spChg chg="mod">
          <ac:chgData name="Lucas Lin 林彥呈" userId="8b9713a5-baf6-45c8-a2bd-a0ea37d0697d" providerId="ADAL" clId="{7C8DE32A-56EF-4B58-A733-BA7E201FF752}" dt="2022-08-16T02:53:38.032" v="8873" actId="947"/>
          <ac:spMkLst>
            <pc:docMk/>
            <pc:sldMk cId="2047479397" sldId="3644"/>
            <ac:spMk id="43" creationId="{27BF68AF-F0DA-AB46-BD75-2A72588E91DB}"/>
          </ac:spMkLst>
        </pc:spChg>
        <pc:spChg chg="mod">
          <ac:chgData name="Lucas Lin 林彥呈" userId="8b9713a5-baf6-45c8-a2bd-a0ea37d0697d" providerId="ADAL" clId="{7C8DE32A-56EF-4B58-A733-BA7E201FF752}" dt="2022-08-16T02:53:38.041" v="8879" actId="947"/>
          <ac:spMkLst>
            <pc:docMk/>
            <pc:sldMk cId="2047479397" sldId="3644"/>
            <ac:spMk id="44" creationId="{39185FD8-4283-1245-94CA-A53458AC986B}"/>
          </ac:spMkLst>
        </pc:spChg>
        <pc:spChg chg="mod">
          <ac:chgData name="Lucas Lin 林彥呈" userId="8b9713a5-baf6-45c8-a2bd-a0ea37d0697d" providerId="ADAL" clId="{7C8DE32A-56EF-4B58-A733-BA7E201FF752}" dt="2022-08-16T02:53:38.014" v="8861" actId="947"/>
          <ac:spMkLst>
            <pc:docMk/>
            <pc:sldMk cId="2047479397" sldId="3644"/>
            <ac:spMk id="47" creationId="{142536B5-24ED-48EC-BB8D-E51B0FCF1710}"/>
          </ac:spMkLst>
        </pc:spChg>
        <pc:spChg chg="mod">
          <ac:chgData name="Lucas Lin 林彥呈" userId="8b9713a5-baf6-45c8-a2bd-a0ea37d0697d" providerId="ADAL" clId="{7C8DE32A-56EF-4B58-A733-BA7E201FF752}" dt="2022-08-16T02:53:38.044" v="8884" actId="947"/>
          <ac:spMkLst>
            <pc:docMk/>
            <pc:sldMk cId="2047479397" sldId="3644"/>
            <ac:spMk id="48" creationId="{3339241D-0911-4579-99CD-426C44EC077C}"/>
          </ac:spMkLst>
        </pc:spChg>
        <pc:spChg chg="mod">
          <ac:chgData name="Lucas Lin 林彥呈" userId="8b9713a5-baf6-45c8-a2bd-a0ea37d0697d" providerId="ADAL" clId="{7C8DE32A-56EF-4B58-A733-BA7E201FF752}" dt="2022-08-16T02:53:38.059" v="8892" actId="947"/>
          <ac:spMkLst>
            <pc:docMk/>
            <pc:sldMk cId="2047479397" sldId="3644"/>
            <ac:spMk id="49" creationId="{56EF6652-E79E-4D4C-8FAF-45EB7644F595}"/>
          </ac:spMkLst>
        </pc:spChg>
        <pc:spChg chg="mod">
          <ac:chgData name="Lucas Lin 林彥呈" userId="8b9713a5-baf6-45c8-a2bd-a0ea37d0697d" providerId="ADAL" clId="{7C8DE32A-56EF-4B58-A733-BA7E201FF752}" dt="2022-08-16T02:53:38.075" v="8901" actId="947"/>
          <ac:spMkLst>
            <pc:docMk/>
            <pc:sldMk cId="2047479397" sldId="3644"/>
            <ac:spMk id="50" creationId="{A5A70353-3146-47D3-973F-674C4FD5EF18}"/>
          </ac:spMkLst>
        </pc:spChg>
        <pc:spChg chg="mod">
          <ac:chgData name="Lucas Lin 林彥呈" userId="8b9713a5-baf6-45c8-a2bd-a0ea37d0697d" providerId="ADAL" clId="{7C8DE32A-56EF-4B58-A733-BA7E201FF752}" dt="2022-08-16T02:53:38.091" v="8906" actId="947"/>
          <ac:spMkLst>
            <pc:docMk/>
            <pc:sldMk cId="2047479397" sldId="3644"/>
            <ac:spMk id="51" creationId="{4B490B6E-08C7-4305-8F82-AB1986CF3DB7}"/>
          </ac:spMkLst>
        </pc:spChg>
        <pc:spChg chg="mod">
          <ac:chgData name="Lucas Lin 林彥呈" userId="8b9713a5-baf6-45c8-a2bd-a0ea37d0697d" providerId="ADAL" clId="{7C8DE32A-56EF-4B58-A733-BA7E201FF752}" dt="2022-08-16T02:53:38.105" v="8910" actId="947"/>
          <ac:spMkLst>
            <pc:docMk/>
            <pc:sldMk cId="2047479397" sldId="3644"/>
            <ac:spMk id="52" creationId="{B85574E7-1A2C-424E-BD63-0D6C724AB380}"/>
          </ac:spMkLst>
        </pc:spChg>
        <pc:spChg chg="mod">
          <ac:chgData name="Lucas Lin 林彥呈" userId="8b9713a5-baf6-45c8-a2bd-a0ea37d0697d" providerId="ADAL" clId="{7C8DE32A-56EF-4B58-A733-BA7E201FF752}" dt="2022-08-16T02:53:38.119" v="8914" actId="947"/>
          <ac:spMkLst>
            <pc:docMk/>
            <pc:sldMk cId="2047479397" sldId="3644"/>
            <ac:spMk id="53" creationId="{7E113304-1BBA-437D-8BDD-707F68FF96EB}"/>
          </ac:spMkLst>
        </pc:spChg>
        <pc:spChg chg="mod">
          <ac:chgData name="Lucas Lin 林彥呈" userId="8b9713a5-baf6-45c8-a2bd-a0ea37d0697d" providerId="ADAL" clId="{7C8DE32A-56EF-4B58-A733-BA7E201FF752}" dt="2022-08-16T02:53:38.132" v="8918" actId="947"/>
          <ac:spMkLst>
            <pc:docMk/>
            <pc:sldMk cId="2047479397" sldId="3644"/>
            <ac:spMk id="54" creationId="{AABC5854-1093-4556-A4C8-CCA0449F43D2}"/>
          </ac:spMkLst>
        </pc:spChg>
        <pc:spChg chg="mod">
          <ac:chgData name="Lucas Lin 林彥呈" userId="8b9713a5-baf6-45c8-a2bd-a0ea37d0697d" providerId="ADAL" clId="{7C8DE32A-56EF-4B58-A733-BA7E201FF752}" dt="2022-08-16T02:53:38.143" v="8922" actId="947"/>
          <ac:spMkLst>
            <pc:docMk/>
            <pc:sldMk cId="2047479397" sldId="3644"/>
            <ac:spMk id="55" creationId="{76F5C093-51BD-47A6-9925-7814001F51A3}"/>
          </ac:spMkLst>
        </pc:spChg>
        <pc:spChg chg="mod">
          <ac:chgData name="Lucas Lin 林彥呈" userId="8b9713a5-baf6-45c8-a2bd-a0ea37d0697d" providerId="ADAL" clId="{7C8DE32A-56EF-4B58-A733-BA7E201FF752}" dt="2022-08-16T02:53:38.155" v="8926" actId="947"/>
          <ac:spMkLst>
            <pc:docMk/>
            <pc:sldMk cId="2047479397" sldId="3644"/>
            <ac:spMk id="56" creationId="{F6EB1856-14AA-4F30-9B3A-852049FC0E43}"/>
          </ac:spMkLst>
        </pc:spChg>
        <pc:spChg chg="mod">
          <ac:chgData name="Lucas Lin 林彥呈" userId="8b9713a5-baf6-45c8-a2bd-a0ea37d0697d" providerId="ADAL" clId="{7C8DE32A-56EF-4B58-A733-BA7E201FF752}" dt="2022-08-16T02:53:38.172" v="8930" actId="947"/>
          <ac:spMkLst>
            <pc:docMk/>
            <pc:sldMk cId="2047479397" sldId="3644"/>
            <ac:spMk id="59" creationId="{501ECC3E-3003-41FC-AA0F-8C941BD4BE71}"/>
          </ac:spMkLst>
        </pc:spChg>
        <pc:spChg chg="mod">
          <ac:chgData name="Lucas Lin 林彥呈" userId="8b9713a5-baf6-45c8-a2bd-a0ea37d0697d" providerId="ADAL" clId="{7C8DE32A-56EF-4B58-A733-BA7E201FF752}" dt="2022-08-16T02:53:38.185" v="8934" actId="947"/>
          <ac:spMkLst>
            <pc:docMk/>
            <pc:sldMk cId="2047479397" sldId="3644"/>
            <ac:spMk id="60" creationId="{C44D6F11-E2B8-49DC-9CCF-0E066D0566EE}"/>
          </ac:spMkLst>
        </pc:spChg>
        <pc:spChg chg="mod">
          <ac:chgData name="Lucas Lin 林彥呈" userId="8b9713a5-baf6-45c8-a2bd-a0ea37d0697d" providerId="ADAL" clId="{7C8DE32A-56EF-4B58-A733-BA7E201FF752}" dt="2022-08-16T02:53:38.022" v="8867" actId="947"/>
          <ac:spMkLst>
            <pc:docMk/>
            <pc:sldMk cId="2047479397" sldId="3644"/>
            <ac:spMk id="69" creationId="{EEA58DCE-F156-43D5-9A87-C1AF328433E5}"/>
          </ac:spMkLst>
        </pc:spChg>
        <pc:spChg chg="mod">
          <ac:chgData name="Lucas Lin 林彥呈" userId="8b9713a5-baf6-45c8-a2bd-a0ea37d0697d" providerId="ADAL" clId="{7C8DE32A-56EF-4B58-A733-BA7E201FF752}" dt="2022-08-16T02:53:38.047" v="8886" actId="947"/>
          <ac:spMkLst>
            <pc:docMk/>
            <pc:sldMk cId="2047479397" sldId="3644"/>
            <ac:spMk id="70" creationId="{2A859233-4265-417D-AFC6-2540CE756E5C}"/>
          </ac:spMkLst>
        </pc:spChg>
        <pc:spChg chg="mod">
          <ac:chgData name="Lucas Lin 林彥呈" userId="8b9713a5-baf6-45c8-a2bd-a0ea37d0697d" providerId="ADAL" clId="{7C8DE32A-56EF-4B58-A733-BA7E201FF752}" dt="2022-08-16T02:53:38.062" v="8894" actId="947"/>
          <ac:spMkLst>
            <pc:docMk/>
            <pc:sldMk cId="2047479397" sldId="3644"/>
            <ac:spMk id="71" creationId="{14C13BFB-AF51-487F-84A4-F86B449C9955}"/>
          </ac:spMkLst>
        </pc:spChg>
        <pc:spChg chg="mod">
          <ac:chgData name="Lucas Lin 林彥呈" userId="8b9713a5-baf6-45c8-a2bd-a0ea37d0697d" providerId="ADAL" clId="{7C8DE32A-56EF-4B58-A733-BA7E201FF752}" dt="2022-08-16T02:53:38.076" v="8902" actId="947"/>
          <ac:spMkLst>
            <pc:docMk/>
            <pc:sldMk cId="2047479397" sldId="3644"/>
            <ac:spMk id="72" creationId="{7B01E238-CC39-4FA0-942A-714CEEB093E0}"/>
          </ac:spMkLst>
        </pc:spChg>
        <pc:spChg chg="mod">
          <ac:chgData name="Lucas Lin 林彥呈" userId="8b9713a5-baf6-45c8-a2bd-a0ea37d0697d" providerId="ADAL" clId="{7C8DE32A-56EF-4B58-A733-BA7E201FF752}" dt="2022-08-16T02:53:38.040" v="8878" actId="947"/>
          <ac:spMkLst>
            <pc:docMk/>
            <pc:sldMk cId="2047479397" sldId="3644"/>
            <ac:spMk id="73" creationId="{0819BEA9-CCFD-DAA8-D45F-8208799A72FE}"/>
          </ac:spMkLst>
        </pc:spChg>
        <pc:spChg chg="mod">
          <ac:chgData name="Lucas Lin 林彥呈" userId="8b9713a5-baf6-45c8-a2bd-a0ea37d0697d" providerId="ADAL" clId="{7C8DE32A-56EF-4B58-A733-BA7E201FF752}" dt="2022-08-16T02:53:38.036" v="8876" actId="947"/>
          <ac:spMkLst>
            <pc:docMk/>
            <pc:sldMk cId="2047479397" sldId="3644"/>
            <ac:spMk id="74" creationId="{156FC963-8D0B-3D5E-3D0B-DEB0198BDFDC}"/>
          </ac:spMkLst>
        </pc:spChg>
        <pc:grpChg chg="mod">
          <ac:chgData name="Lucas Lin 林彥呈" userId="8b9713a5-baf6-45c8-a2bd-a0ea37d0697d" providerId="ADAL" clId="{7C8DE32A-56EF-4B58-A733-BA7E201FF752}" dt="2022-08-16T04:13:15.432" v="9458" actId="1076"/>
          <ac:grpSpMkLst>
            <pc:docMk/>
            <pc:sldMk cId="2047479397" sldId="3644"/>
            <ac:grpSpMk id="61" creationId="{F86B1EE8-4499-13A5-D08D-49F3F705AD6E}"/>
          </ac:grpSpMkLst>
        </pc:grpChg>
      </pc:sldChg>
      <pc:sldChg chg="modSp mod modTransition">
        <pc:chgData name="Lucas Lin 林彥呈" userId="8b9713a5-baf6-45c8-a2bd-a0ea37d0697d" providerId="ADAL" clId="{7C8DE32A-56EF-4B58-A733-BA7E201FF752}" dt="2022-08-16T05:55:22.481" v="9525" actId="113"/>
        <pc:sldMkLst>
          <pc:docMk/>
          <pc:sldMk cId="2881802347" sldId="3645"/>
        </pc:sldMkLst>
        <pc:spChg chg="mod">
          <ac:chgData name="Lucas Lin 林彥呈" userId="8b9713a5-baf6-45c8-a2bd-a0ea37d0697d" providerId="ADAL" clId="{7C8DE32A-56EF-4B58-A733-BA7E201FF752}" dt="2022-08-16T05:55:22.481" v="9525" actId="113"/>
          <ac:spMkLst>
            <pc:docMk/>
            <pc:sldMk cId="2881802347" sldId="3645"/>
            <ac:spMk id="8" creationId="{D3E8F0C7-6620-F641-8CFA-54722EEE38C8}"/>
          </ac:spMkLst>
        </pc:spChg>
        <pc:spChg chg="mod">
          <ac:chgData name="Lucas Lin 林彥呈" userId="8b9713a5-baf6-45c8-a2bd-a0ea37d0697d" providerId="ADAL" clId="{7C8DE32A-56EF-4B58-A733-BA7E201FF752}" dt="2022-08-16T04:13:41.545" v="9461" actId="1076"/>
          <ac:spMkLst>
            <pc:docMk/>
            <pc:sldMk cId="2881802347" sldId="3645"/>
            <ac:spMk id="11" creationId="{CEDE7CA5-917B-5579-30C2-6AAFB357188D}"/>
          </ac:spMkLst>
        </pc:spChg>
        <pc:picChg chg="mod">
          <ac:chgData name="Lucas Lin 林彥呈" userId="8b9713a5-baf6-45c8-a2bd-a0ea37d0697d" providerId="ADAL" clId="{7C8DE32A-56EF-4B58-A733-BA7E201FF752}" dt="2022-08-16T04:13:44.613" v="9462" actId="1076"/>
          <ac:picMkLst>
            <pc:docMk/>
            <pc:sldMk cId="2881802347" sldId="3645"/>
            <ac:picMk id="9" creationId="{4265F172-EFFB-BB49-8EC5-49FF706B6DAD}"/>
          </ac:picMkLst>
        </pc:picChg>
        <pc:picChg chg="mod">
          <ac:chgData name="Lucas Lin 林彥呈" userId="8b9713a5-baf6-45c8-a2bd-a0ea37d0697d" providerId="ADAL" clId="{7C8DE32A-56EF-4B58-A733-BA7E201FF752}" dt="2022-08-16T04:13:34.851" v="9460" actId="1076"/>
          <ac:picMkLst>
            <pc:docMk/>
            <pc:sldMk cId="2881802347" sldId="3645"/>
            <ac:picMk id="10" creationId="{D31857D1-1124-43C6-82CE-869210271BF9}"/>
          </ac:picMkLst>
        </pc:picChg>
      </pc:sldChg>
      <pc:sldChg chg="modSp mod modTransition">
        <pc:chgData name="Lucas Lin 林彥呈" userId="8b9713a5-baf6-45c8-a2bd-a0ea37d0697d" providerId="ADAL" clId="{7C8DE32A-56EF-4B58-A733-BA7E201FF752}" dt="2022-08-16T05:34:26.277" v="9486"/>
        <pc:sldMkLst>
          <pc:docMk/>
          <pc:sldMk cId="1538321385" sldId="3646"/>
        </pc:sldMkLst>
        <pc:spChg chg="mod">
          <ac:chgData name="Lucas Lin 林彥呈" userId="8b9713a5-baf6-45c8-a2bd-a0ea37d0697d" providerId="ADAL" clId="{7C8DE32A-56EF-4B58-A733-BA7E201FF752}" dt="2022-08-16T04:17:46.238" v="9465" actId="404"/>
          <ac:spMkLst>
            <pc:docMk/>
            <pc:sldMk cId="1538321385" sldId="3646"/>
            <ac:spMk id="2" creationId="{D3E8F0C7-6620-F641-8CFA-54722EEE38C8}"/>
          </ac:spMkLst>
        </pc:spChg>
        <pc:spChg chg="mod">
          <ac:chgData name="Lucas Lin 林彥呈" userId="8b9713a5-baf6-45c8-a2bd-a0ea37d0697d" providerId="ADAL" clId="{7C8DE32A-56EF-4B58-A733-BA7E201FF752}" dt="2022-08-16T02:53:38.294" v="8950" actId="947"/>
          <ac:spMkLst>
            <pc:docMk/>
            <pc:sldMk cId="1538321385" sldId="3646"/>
            <ac:spMk id="3" creationId="{62F52B55-1832-5B53-A27B-75BA646E9C7E}"/>
          </ac:spMkLst>
        </pc:spChg>
      </pc:sldChg>
      <pc:sldChg chg="modSp mod modTransition">
        <pc:chgData name="Lucas Lin 林彥呈" userId="8b9713a5-baf6-45c8-a2bd-a0ea37d0697d" providerId="ADAL" clId="{7C8DE32A-56EF-4B58-A733-BA7E201FF752}" dt="2022-08-16T05:34:26.277" v="9486"/>
        <pc:sldMkLst>
          <pc:docMk/>
          <pc:sldMk cId="3901800145" sldId="3647"/>
        </pc:sldMkLst>
        <pc:spChg chg="mod">
          <ac:chgData name="Lucas Lin 林彥呈" userId="8b9713a5-baf6-45c8-a2bd-a0ea37d0697d" providerId="ADAL" clId="{7C8DE32A-56EF-4B58-A733-BA7E201FF752}" dt="2022-08-16T04:18:13.353" v="9466" actId="113"/>
          <ac:spMkLst>
            <pc:docMk/>
            <pc:sldMk cId="3901800145" sldId="3647"/>
            <ac:spMk id="18" creationId="{44D9616F-D820-DF4D-ABCD-D2BE37A61059}"/>
          </ac:spMkLst>
        </pc:spChg>
        <pc:spChg chg="mod">
          <ac:chgData name="Lucas Lin 林彥呈" userId="8b9713a5-baf6-45c8-a2bd-a0ea37d0697d" providerId="ADAL" clId="{7C8DE32A-56EF-4B58-A733-BA7E201FF752}" dt="2022-08-16T04:18:40.645" v="9468" actId="1076"/>
          <ac:spMkLst>
            <pc:docMk/>
            <pc:sldMk cId="3901800145" sldId="3647"/>
            <ac:spMk id="38" creationId="{E3F3B458-5D4E-4F46-864C-DA38FF0B4673}"/>
          </ac:spMkLst>
        </pc:spChg>
        <pc:spChg chg="mod">
          <ac:chgData name="Lucas Lin 林彥呈" userId="8b9713a5-baf6-45c8-a2bd-a0ea37d0697d" providerId="ADAL" clId="{7C8DE32A-56EF-4B58-A733-BA7E201FF752}" dt="2022-08-16T02:53:38.371" v="8972" actId="947"/>
          <ac:spMkLst>
            <pc:docMk/>
            <pc:sldMk cId="3901800145" sldId="3647"/>
            <ac:spMk id="39" creationId="{9FD0FF3E-FF2D-83FD-66C6-9B7D4A649359}"/>
          </ac:spMkLst>
        </pc:spChg>
        <pc:spChg chg="mod">
          <ac:chgData name="Lucas Lin 林彥呈" userId="8b9713a5-baf6-45c8-a2bd-a0ea37d0697d" providerId="ADAL" clId="{7C8DE32A-56EF-4B58-A733-BA7E201FF752}" dt="2022-08-16T02:53:38.374" v="8976" actId="947"/>
          <ac:spMkLst>
            <pc:docMk/>
            <pc:sldMk cId="3901800145" sldId="3647"/>
            <ac:spMk id="40" creationId="{050A1B31-AF7D-6969-69A5-B9299EF12AAD}"/>
          </ac:spMkLst>
        </pc:spChg>
        <pc:spChg chg="mod">
          <ac:chgData name="Lucas Lin 林彥呈" userId="8b9713a5-baf6-45c8-a2bd-a0ea37d0697d" providerId="ADAL" clId="{7C8DE32A-56EF-4B58-A733-BA7E201FF752}" dt="2022-08-16T02:53:38.376" v="8978" actId="947"/>
          <ac:spMkLst>
            <pc:docMk/>
            <pc:sldMk cId="3901800145" sldId="3647"/>
            <ac:spMk id="41" creationId="{2D3421C8-BAD7-11A4-59E3-3D257C6FCC87}"/>
          </ac:spMkLst>
        </pc:spChg>
        <pc:spChg chg="mod">
          <ac:chgData name="Lucas Lin 林彥呈" userId="8b9713a5-baf6-45c8-a2bd-a0ea37d0697d" providerId="ADAL" clId="{7C8DE32A-56EF-4B58-A733-BA7E201FF752}" dt="2022-08-16T02:53:38.375" v="8977" actId="947"/>
          <ac:spMkLst>
            <pc:docMk/>
            <pc:sldMk cId="3901800145" sldId="3647"/>
            <ac:spMk id="42" creationId="{3D5E882C-82FA-90C9-51C5-1846597A88CC}"/>
          </ac:spMkLst>
        </pc:spChg>
        <pc:spChg chg="mod">
          <ac:chgData name="Lucas Lin 林彥呈" userId="8b9713a5-baf6-45c8-a2bd-a0ea37d0697d" providerId="ADAL" clId="{7C8DE32A-56EF-4B58-A733-BA7E201FF752}" dt="2022-08-16T04:18:59.034" v="9469" actId="14100"/>
          <ac:spMkLst>
            <pc:docMk/>
            <pc:sldMk cId="3901800145" sldId="3647"/>
            <ac:spMk id="43" creationId="{36BE372E-A6DD-8A57-D99F-4AAF71E8BB0C}"/>
          </ac:spMkLst>
        </pc:spChg>
      </pc:sldChg>
      <pc:sldChg chg="addSp delSp modSp mod modTransition">
        <pc:chgData name="Lucas Lin 林彥呈" userId="8b9713a5-baf6-45c8-a2bd-a0ea37d0697d" providerId="ADAL" clId="{7C8DE32A-56EF-4B58-A733-BA7E201FF752}" dt="2022-08-16T06:26:19.457" v="9553" actId="113"/>
        <pc:sldMkLst>
          <pc:docMk/>
          <pc:sldMk cId="3271210375" sldId="3648"/>
        </pc:sldMkLst>
        <pc:spChg chg="mod">
          <ac:chgData name="Lucas Lin 林彥呈" userId="8b9713a5-baf6-45c8-a2bd-a0ea37d0697d" providerId="ADAL" clId="{7C8DE32A-56EF-4B58-A733-BA7E201FF752}" dt="2022-08-16T06:26:19.457" v="9553" actId="113"/>
          <ac:spMkLst>
            <pc:docMk/>
            <pc:sldMk cId="3271210375" sldId="3648"/>
            <ac:spMk id="2" creationId="{70B5BCA5-585D-079B-40BB-1EDF0F42B19C}"/>
          </ac:spMkLst>
        </pc:spChg>
        <pc:spChg chg="mod">
          <ac:chgData name="Lucas Lin 林彥呈" userId="8b9713a5-baf6-45c8-a2bd-a0ea37d0697d" providerId="ADAL" clId="{7C8DE32A-56EF-4B58-A733-BA7E201FF752}" dt="2022-08-16T02:53:33.843" v="6709" actId="947"/>
          <ac:spMkLst>
            <pc:docMk/>
            <pc:sldMk cId="3271210375" sldId="3648"/>
            <ac:spMk id="3" creationId="{E109E969-DA6A-2AAE-F55F-F952FD5C5C8A}"/>
          </ac:spMkLst>
        </pc:spChg>
        <pc:spChg chg="mod">
          <ac:chgData name="Lucas Lin 林彥呈" userId="8b9713a5-baf6-45c8-a2bd-a0ea37d0697d" providerId="ADAL" clId="{7C8DE32A-56EF-4B58-A733-BA7E201FF752}" dt="2022-08-16T02:53:33.833" v="6697" actId="947"/>
          <ac:spMkLst>
            <pc:docMk/>
            <pc:sldMk cId="3271210375" sldId="3648"/>
            <ac:spMk id="4" creationId="{EA3B14D8-71E4-F92A-0CBC-3D4503B9D8E8}"/>
          </ac:spMkLst>
        </pc:spChg>
        <pc:spChg chg="mod">
          <ac:chgData name="Lucas Lin 林彥呈" userId="8b9713a5-baf6-45c8-a2bd-a0ea37d0697d" providerId="ADAL" clId="{7C8DE32A-56EF-4B58-A733-BA7E201FF752}" dt="2022-08-16T02:53:33.849" v="6716" actId="947"/>
          <ac:spMkLst>
            <pc:docMk/>
            <pc:sldMk cId="3271210375" sldId="3648"/>
            <ac:spMk id="5" creationId="{6B92793D-6AFE-B9F9-F90F-347F9F0AFE37}"/>
          </ac:spMkLst>
        </pc:spChg>
        <pc:spChg chg="mod">
          <ac:chgData name="Lucas Lin 林彥呈" userId="8b9713a5-baf6-45c8-a2bd-a0ea37d0697d" providerId="ADAL" clId="{7C8DE32A-56EF-4B58-A733-BA7E201FF752}" dt="2022-08-16T02:53:33.838" v="6703" actId="947"/>
          <ac:spMkLst>
            <pc:docMk/>
            <pc:sldMk cId="3271210375" sldId="3648"/>
            <ac:spMk id="6" creationId="{5ED18366-7987-8C31-0406-198A0DD5DD56}"/>
          </ac:spMkLst>
        </pc:spChg>
        <pc:spChg chg="mod">
          <ac:chgData name="Lucas Lin 林彥呈" userId="8b9713a5-baf6-45c8-a2bd-a0ea37d0697d" providerId="ADAL" clId="{7C8DE32A-56EF-4B58-A733-BA7E201FF752}" dt="2022-08-16T02:53:33.835" v="6700" actId="947"/>
          <ac:spMkLst>
            <pc:docMk/>
            <pc:sldMk cId="3271210375" sldId="3648"/>
            <ac:spMk id="7" creationId="{CE55070B-8BDD-5558-8DF8-900385AC2AC3}"/>
          </ac:spMkLst>
        </pc:spChg>
        <pc:spChg chg="mod">
          <ac:chgData name="Lucas Lin 林彥呈" userId="8b9713a5-baf6-45c8-a2bd-a0ea37d0697d" providerId="ADAL" clId="{7C8DE32A-56EF-4B58-A733-BA7E201FF752}" dt="2022-08-16T02:53:33.697" v="6630" actId="947"/>
          <ac:spMkLst>
            <pc:docMk/>
            <pc:sldMk cId="3271210375" sldId="3648"/>
            <ac:spMk id="10" creationId="{00000000-0000-0000-0000-000000000000}"/>
          </ac:spMkLst>
        </pc:spChg>
        <pc:spChg chg="mod">
          <ac:chgData name="Lucas Lin 林彥呈" userId="8b9713a5-baf6-45c8-a2bd-a0ea37d0697d" providerId="ADAL" clId="{7C8DE32A-56EF-4B58-A733-BA7E201FF752}" dt="2022-08-16T02:53:33.843" v="6708" actId="947"/>
          <ac:spMkLst>
            <pc:docMk/>
            <pc:sldMk cId="3271210375" sldId="3648"/>
            <ac:spMk id="18" creationId="{00000000-0000-0000-0000-000000000000}"/>
          </ac:spMkLst>
        </pc:spChg>
        <pc:spChg chg="mod">
          <ac:chgData name="Lucas Lin 林彥呈" userId="8b9713a5-baf6-45c8-a2bd-a0ea37d0697d" providerId="ADAL" clId="{7C8DE32A-56EF-4B58-A733-BA7E201FF752}" dt="2022-08-16T03:06:11.079" v="9139" actId="207"/>
          <ac:spMkLst>
            <pc:docMk/>
            <pc:sldMk cId="3271210375" sldId="3648"/>
            <ac:spMk id="19" creationId="{58177B16-BD14-0871-4D56-261A4A91897B}"/>
          </ac:spMkLst>
        </pc:spChg>
        <pc:spChg chg="mod">
          <ac:chgData name="Lucas Lin 林彥呈" userId="8b9713a5-baf6-45c8-a2bd-a0ea37d0697d" providerId="ADAL" clId="{7C8DE32A-56EF-4B58-A733-BA7E201FF752}" dt="2022-08-16T03:06:11.079" v="9139" actId="207"/>
          <ac:spMkLst>
            <pc:docMk/>
            <pc:sldMk cId="3271210375" sldId="3648"/>
            <ac:spMk id="20" creationId="{1BD91245-A48D-F1C6-7324-E0B39D32F1F8}"/>
          </ac:spMkLst>
        </pc:spChg>
        <pc:spChg chg="mod">
          <ac:chgData name="Lucas Lin 林彥呈" userId="8b9713a5-baf6-45c8-a2bd-a0ea37d0697d" providerId="ADAL" clId="{7C8DE32A-56EF-4B58-A733-BA7E201FF752}" dt="2022-08-16T03:06:11.079" v="9139" actId="207"/>
          <ac:spMkLst>
            <pc:docMk/>
            <pc:sldMk cId="3271210375" sldId="3648"/>
            <ac:spMk id="21" creationId="{BAEED7D8-1E7B-C3AE-C6C8-892DB65E3F96}"/>
          </ac:spMkLst>
        </pc:spChg>
        <pc:spChg chg="mod">
          <ac:chgData name="Lucas Lin 林彥呈" userId="8b9713a5-baf6-45c8-a2bd-a0ea37d0697d" providerId="ADAL" clId="{7C8DE32A-56EF-4B58-A733-BA7E201FF752}" dt="2022-08-16T03:06:11.079" v="9139" actId="207"/>
          <ac:spMkLst>
            <pc:docMk/>
            <pc:sldMk cId="3271210375" sldId="3648"/>
            <ac:spMk id="22" creationId="{9A35155F-4273-DC81-C897-B588F3C00358}"/>
          </ac:spMkLst>
        </pc:spChg>
        <pc:spChg chg="del mod">
          <ac:chgData name="Lucas Lin 林彥呈" userId="8b9713a5-baf6-45c8-a2bd-a0ea37d0697d" providerId="ADAL" clId="{7C8DE32A-56EF-4B58-A733-BA7E201FF752}" dt="2022-08-16T03:07:03.657" v="9185" actId="478"/>
          <ac:spMkLst>
            <pc:docMk/>
            <pc:sldMk cId="3271210375" sldId="3648"/>
            <ac:spMk id="23" creationId="{65EC7EA2-9B6C-E1CA-13E6-0019FEB919AA}"/>
          </ac:spMkLst>
        </pc:spChg>
        <pc:spChg chg="del mod">
          <ac:chgData name="Lucas Lin 林彥呈" userId="8b9713a5-baf6-45c8-a2bd-a0ea37d0697d" providerId="ADAL" clId="{7C8DE32A-56EF-4B58-A733-BA7E201FF752}" dt="2022-08-16T03:07:03.657" v="9185" actId="478"/>
          <ac:spMkLst>
            <pc:docMk/>
            <pc:sldMk cId="3271210375" sldId="3648"/>
            <ac:spMk id="24" creationId="{1177C603-6827-07BA-FA0A-9697276E2876}"/>
          </ac:spMkLst>
        </pc:spChg>
        <pc:spChg chg="del mod">
          <ac:chgData name="Lucas Lin 林彥呈" userId="8b9713a5-baf6-45c8-a2bd-a0ea37d0697d" providerId="ADAL" clId="{7C8DE32A-56EF-4B58-A733-BA7E201FF752}" dt="2022-08-16T03:07:03.657" v="9185" actId="478"/>
          <ac:spMkLst>
            <pc:docMk/>
            <pc:sldMk cId="3271210375" sldId="3648"/>
            <ac:spMk id="25" creationId="{02C8B945-95FE-0067-CC86-0EFAA912FECC}"/>
          </ac:spMkLst>
        </pc:spChg>
        <pc:spChg chg="mod">
          <ac:chgData name="Lucas Lin 林彥呈" userId="8b9713a5-baf6-45c8-a2bd-a0ea37d0697d" providerId="ADAL" clId="{7C8DE32A-56EF-4B58-A733-BA7E201FF752}" dt="2022-08-16T03:06:22.780" v="9140" actId="207"/>
          <ac:spMkLst>
            <pc:docMk/>
            <pc:sldMk cId="3271210375" sldId="3648"/>
            <ac:spMk id="26" creationId="{000DA20A-2568-65B2-7BF9-976DE3B002A2}"/>
          </ac:spMkLst>
        </pc:spChg>
        <pc:spChg chg="mod">
          <ac:chgData name="Lucas Lin 林彥呈" userId="8b9713a5-baf6-45c8-a2bd-a0ea37d0697d" providerId="ADAL" clId="{7C8DE32A-56EF-4B58-A733-BA7E201FF752}" dt="2022-08-16T03:06:22.780" v="9140" actId="207"/>
          <ac:spMkLst>
            <pc:docMk/>
            <pc:sldMk cId="3271210375" sldId="3648"/>
            <ac:spMk id="27" creationId="{F3952EDE-3F04-5C6C-CC58-C0476E6EEE4A}"/>
          </ac:spMkLst>
        </pc:spChg>
        <pc:spChg chg="mod">
          <ac:chgData name="Lucas Lin 林彥呈" userId="8b9713a5-baf6-45c8-a2bd-a0ea37d0697d" providerId="ADAL" clId="{7C8DE32A-56EF-4B58-A733-BA7E201FF752}" dt="2022-08-16T03:06:22.780" v="9140" actId="207"/>
          <ac:spMkLst>
            <pc:docMk/>
            <pc:sldMk cId="3271210375" sldId="3648"/>
            <ac:spMk id="28" creationId="{3227B753-CA99-1FEC-D8B1-EB37AF22E023}"/>
          </ac:spMkLst>
        </pc:spChg>
        <pc:spChg chg="mod">
          <ac:chgData name="Lucas Lin 林彥呈" userId="8b9713a5-baf6-45c8-a2bd-a0ea37d0697d" providerId="ADAL" clId="{7C8DE32A-56EF-4B58-A733-BA7E201FF752}" dt="2022-08-16T03:06:22.780" v="9140" actId="207"/>
          <ac:spMkLst>
            <pc:docMk/>
            <pc:sldMk cId="3271210375" sldId="3648"/>
            <ac:spMk id="29" creationId="{F3614570-04FD-00C2-808F-00D2C2481BDC}"/>
          </ac:spMkLst>
        </pc:spChg>
        <pc:spChg chg="mod">
          <ac:chgData name="Lucas Lin 林彥呈" userId="8b9713a5-baf6-45c8-a2bd-a0ea37d0697d" providerId="ADAL" clId="{7C8DE32A-56EF-4B58-A733-BA7E201FF752}" dt="2022-08-16T02:53:33.851" v="6718" actId="947"/>
          <ac:spMkLst>
            <pc:docMk/>
            <pc:sldMk cId="3271210375" sldId="3648"/>
            <ac:spMk id="30" creationId="{746B7F4F-76AA-F48C-57E8-04756A5D88AC}"/>
          </ac:spMkLst>
        </pc:spChg>
        <pc:spChg chg="mod">
          <ac:chgData name="Lucas Lin 林彥呈" userId="8b9713a5-baf6-45c8-a2bd-a0ea37d0697d" providerId="ADAL" clId="{7C8DE32A-56EF-4B58-A733-BA7E201FF752}" dt="2022-08-16T02:53:33.710" v="6646" actId="947"/>
          <ac:spMkLst>
            <pc:docMk/>
            <pc:sldMk cId="3271210375" sldId="3648"/>
            <ac:spMk id="31" creationId="{E78B8794-9188-526E-8FD3-FCF6F6CBB3BD}"/>
          </ac:spMkLst>
        </pc:spChg>
        <pc:spChg chg="mod">
          <ac:chgData name="Lucas Lin 林彥呈" userId="8b9713a5-baf6-45c8-a2bd-a0ea37d0697d" providerId="ADAL" clId="{7C8DE32A-56EF-4B58-A733-BA7E201FF752}" dt="2022-08-16T02:53:33.829" v="6693" actId="947"/>
          <ac:spMkLst>
            <pc:docMk/>
            <pc:sldMk cId="3271210375" sldId="3648"/>
            <ac:spMk id="32" creationId="{789BB4C0-AFA5-F1F4-B5C9-6E5E194B6558}"/>
          </ac:spMkLst>
        </pc:spChg>
        <pc:spChg chg="mod">
          <ac:chgData name="Lucas Lin 林彥呈" userId="8b9713a5-baf6-45c8-a2bd-a0ea37d0697d" providerId="ADAL" clId="{7C8DE32A-56EF-4B58-A733-BA7E201FF752}" dt="2022-08-16T02:53:33.713" v="6650" actId="947"/>
          <ac:spMkLst>
            <pc:docMk/>
            <pc:sldMk cId="3271210375" sldId="3648"/>
            <ac:spMk id="33" creationId="{CFA6C351-F9CA-A01E-9332-A84590E14023}"/>
          </ac:spMkLst>
        </pc:spChg>
        <pc:spChg chg="add mod">
          <ac:chgData name="Lucas Lin 林彥呈" userId="8b9713a5-baf6-45c8-a2bd-a0ea37d0697d" providerId="ADAL" clId="{7C8DE32A-56EF-4B58-A733-BA7E201FF752}" dt="2022-08-16T03:06:53.553" v="9180" actId="1076"/>
          <ac:spMkLst>
            <pc:docMk/>
            <pc:sldMk cId="3271210375" sldId="3648"/>
            <ac:spMk id="34" creationId="{C74E0D26-BC45-5842-999B-EC73DC8E5AC5}"/>
          </ac:spMkLst>
        </pc:spChg>
        <pc:spChg chg="add mod">
          <ac:chgData name="Lucas Lin 林彥呈" userId="8b9713a5-baf6-45c8-a2bd-a0ea37d0697d" providerId="ADAL" clId="{7C8DE32A-56EF-4B58-A733-BA7E201FF752}" dt="2022-08-16T03:06:55.305" v="9181" actId="571"/>
          <ac:spMkLst>
            <pc:docMk/>
            <pc:sldMk cId="3271210375" sldId="3648"/>
            <ac:spMk id="35" creationId="{F28C58E0-86D7-7CF7-46E0-F34FC209FD54}"/>
          </ac:spMkLst>
        </pc:spChg>
        <pc:spChg chg="add mod">
          <ac:chgData name="Lucas Lin 林彥呈" userId="8b9713a5-baf6-45c8-a2bd-a0ea37d0697d" providerId="ADAL" clId="{7C8DE32A-56EF-4B58-A733-BA7E201FF752}" dt="2022-08-16T03:07:00.408" v="9183" actId="14100"/>
          <ac:spMkLst>
            <pc:docMk/>
            <pc:sldMk cId="3271210375" sldId="3648"/>
            <ac:spMk id="36" creationId="{D2AD8BBC-782E-CA81-194F-7673C82F14EE}"/>
          </ac:spMkLst>
        </pc:spChg>
      </pc:sldChg>
      <pc:sldChg chg="addSp delSp modSp mod modTransition">
        <pc:chgData name="Lucas Lin 林彥呈" userId="8b9713a5-baf6-45c8-a2bd-a0ea37d0697d" providerId="ADAL" clId="{7C8DE32A-56EF-4B58-A733-BA7E201FF752}" dt="2022-08-16T05:34:26.277" v="9486"/>
        <pc:sldMkLst>
          <pc:docMk/>
          <pc:sldMk cId="293303842" sldId="3649"/>
        </pc:sldMkLst>
        <pc:spChg chg="mod">
          <ac:chgData name="Lucas Lin 林彥呈" userId="8b9713a5-baf6-45c8-a2bd-a0ea37d0697d" providerId="ADAL" clId="{7C8DE32A-56EF-4B58-A733-BA7E201FF752}" dt="2022-08-16T03:50:21.499" v="9383" actId="14100"/>
          <ac:spMkLst>
            <pc:docMk/>
            <pc:sldMk cId="293303842" sldId="3649"/>
            <ac:spMk id="2" creationId="{0B77EA3E-E4B2-8E36-C677-F3D2F64B1699}"/>
          </ac:spMkLst>
        </pc:spChg>
        <pc:spChg chg="del mod">
          <ac:chgData name="Lucas Lin 林彥呈" userId="8b9713a5-baf6-45c8-a2bd-a0ea37d0697d" providerId="ADAL" clId="{7C8DE32A-56EF-4B58-A733-BA7E201FF752}" dt="2022-08-16T03:52:16.393" v="9385" actId="478"/>
          <ac:spMkLst>
            <pc:docMk/>
            <pc:sldMk cId="293303842" sldId="3649"/>
            <ac:spMk id="4" creationId="{99EC7337-FAD3-AFCE-CFA9-D9F2B33E72C8}"/>
          </ac:spMkLst>
        </pc:spChg>
        <pc:spChg chg="del mod">
          <ac:chgData name="Lucas Lin 林彥呈" userId="8b9713a5-baf6-45c8-a2bd-a0ea37d0697d" providerId="ADAL" clId="{7C8DE32A-56EF-4B58-A733-BA7E201FF752}" dt="2022-08-16T03:52:14.499" v="9384" actId="478"/>
          <ac:spMkLst>
            <pc:docMk/>
            <pc:sldMk cId="293303842" sldId="3649"/>
            <ac:spMk id="5" creationId="{26624999-5121-CC1C-1569-F03DF46CBD51}"/>
          </ac:spMkLst>
        </pc:spChg>
        <pc:spChg chg="mod">
          <ac:chgData name="Lucas Lin 林彥呈" userId="8b9713a5-baf6-45c8-a2bd-a0ea37d0697d" providerId="ADAL" clId="{7C8DE32A-56EF-4B58-A733-BA7E201FF752}" dt="2022-08-16T03:52:25.641" v="9388" actId="1076"/>
          <ac:spMkLst>
            <pc:docMk/>
            <pc:sldMk cId="293303842" sldId="3649"/>
            <ac:spMk id="6" creationId="{A84645AA-BF61-DE9F-FFF6-E381A4AADFB5}"/>
          </ac:spMkLst>
        </pc:spChg>
        <pc:spChg chg="mod">
          <ac:chgData name="Lucas Lin 林彥呈" userId="8b9713a5-baf6-45c8-a2bd-a0ea37d0697d" providerId="ADAL" clId="{7C8DE32A-56EF-4B58-A733-BA7E201FF752}" dt="2022-08-16T03:52:22.866" v="9387" actId="1076"/>
          <ac:spMkLst>
            <pc:docMk/>
            <pc:sldMk cId="293303842" sldId="3649"/>
            <ac:spMk id="7" creationId="{AA15D3D0-4B71-1314-5D58-7824807442F7}"/>
          </ac:spMkLst>
        </pc:spChg>
        <pc:spChg chg="mod">
          <ac:chgData name="Lucas Lin 林彥呈" userId="8b9713a5-baf6-45c8-a2bd-a0ea37d0697d" providerId="ADAL" clId="{7C8DE32A-56EF-4B58-A733-BA7E201FF752}" dt="2022-08-16T02:53:35.761" v="7746" actId="947"/>
          <ac:spMkLst>
            <pc:docMk/>
            <pc:sldMk cId="293303842" sldId="3649"/>
            <ac:spMk id="9" creationId="{FFC900F3-CDB4-4AD9-A6E8-A5314140D12D}"/>
          </ac:spMkLst>
        </pc:spChg>
        <pc:spChg chg="del mod">
          <ac:chgData name="Lucas Lin 林彥呈" userId="8b9713a5-baf6-45c8-a2bd-a0ea37d0697d" providerId="ADAL" clId="{7C8DE32A-56EF-4B58-A733-BA7E201FF752}" dt="2022-08-16T03:52:14.499" v="9384" actId="478"/>
          <ac:spMkLst>
            <pc:docMk/>
            <pc:sldMk cId="293303842" sldId="3649"/>
            <ac:spMk id="12" creationId="{B15F993F-84B4-C48C-F2BA-79527C02D19D}"/>
          </ac:spMkLst>
        </pc:spChg>
        <pc:spChg chg="del mod">
          <ac:chgData name="Lucas Lin 林彥呈" userId="8b9713a5-baf6-45c8-a2bd-a0ea37d0697d" providerId="ADAL" clId="{7C8DE32A-56EF-4B58-A733-BA7E201FF752}" dt="2022-08-16T03:52:14.499" v="9384" actId="478"/>
          <ac:spMkLst>
            <pc:docMk/>
            <pc:sldMk cId="293303842" sldId="3649"/>
            <ac:spMk id="14" creationId="{12E135F2-BCAF-92F8-98FB-FD9342B9D974}"/>
          </ac:spMkLst>
        </pc:spChg>
        <pc:spChg chg="del mod">
          <ac:chgData name="Lucas Lin 林彥呈" userId="8b9713a5-baf6-45c8-a2bd-a0ea37d0697d" providerId="ADAL" clId="{7C8DE32A-56EF-4B58-A733-BA7E201FF752}" dt="2022-08-16T03:52:14.499" v="9384" actId="478"/>
          <ac:spMkLst>
            <pc:docMk/>
            <pc:sldMk cId="293303842" sldId="3649"/>
            <ac:spMk id="15" creationId="{2B320C21-531D-CDCD-3C25-7E2A0EC981A4}"/>
          </ac:spMkLst>
        </pc:spChg>
        <pc:spChg chg="del mod">
          <ac:chgData name="Lucas Lin 林彥呈" userId="8b9713a5-baf6-45c8-a2bd-a0ea37d0697d" providerId="ADAL" clId="{7C8DE32A-56EF-4B58-A733-BA7E201FF752}" dt="2022-08-16T03:52:14.499" v="9384" actId="478"/>
          <ac:spMkLst>
            <pc:docMk/>
            <pc:sldMk cId="293303842" sldId="3649"/>
            <ac:spMk id="17" creationId="{7D381602-D73E-9549-354D-95432CF04794}"/>
          </ac:spMkLst>
        </pc:spChg>
        <pc:spChg chg="mod">
          <ac:chgData name="Lucas Lin 林彥呈" userId="8b9713a5-baf6-45c8-a2bd-a0ea37d0697d" providerId="ADAL" clId="{7C8DE32A-56EF-4B58-A733-BA7E201FF752}" dt="2022-08-16T02:53:35.815" v="7754" actId="947"/>
          <ac:spMkLst>
            <pc:docMk/>
            <pc:sldMk cId="293303842" sldId="3649"/>
            <ac:spMk id="18" creationId="{B43113E9-B3D2-8DDE-C76D-559720EB6D34}"/>
          </ac:spMkLst>
        </pc:spChg>
        <pc:spChg chg="mod">
          <ac:chgData name="Lucas Lin 林彥呈" userId="8b9713a5-baf6-45c8-a2bd-a0ea37d0697d" providerId="ADAL" clId="{7C8DE32A-56EF-4B58-A733-BA7E201FF752}" dt="2022-08-16T02:53:35.862" v="7798" actId="947"/>
          <ac:spMkLst>
            <pc:docMk/>
            <pc:sldMk cId="293303842" sldId="3649"/>
            <ac:spMk id="20" creationId="{8C19C091-A1D0-5686-4B88-B99CC3A4B887}"/>
          </ac:spMkLst>
        </pc:spChg>
        <pc:spChg chg="mod">
          <ac:chgData name="Lucas Lin 林彥呈" userId="8b9713a5-baf6-45c8-a2bd-a0ea37d0697d" providerId="ADAL" clId="{7C8DE32A-56EF-4B58-A733-BA7E201FF752}" dt="2022-08-16T02:53:35.875" v="7806" actId="947"/>
          <ac:spMkLst>
            <pc:docMk/>
            <pc:sldMk cId="293303842" sldId="3649"/>
            <ac:spMk id="22" creationId="{4BE33FE0-F381-6701-E6DF-443EA3A49040}"/>
          </ac:spMkLst>
        </pc:spChg>
        <pc:spChg chg="mod">
          <ac:chgData name="Lucas Lin 林彥呈" userId="8b9713a5-baf6-45c8-a2bd-a0ea37d0697d" providerId="ADAL" clId="{7C8DE32A-56EF-4B58-A733-BA7E201FF752}" dt="2022-08-16T02:53:35.800" v="7750" actId="947"/>
          <ac:spMkLst>
            <pc:docMk/>
            <pc:sldMk cId="293303842" sldId="3649"/>
            <ac:spMk id="23" creationId="{046A0611-BA2D-D3A4-E3A8-A69968955967}"/>
          </ac:spMkLst>
        </pc:spChg>
        <pc:spChg chg="mod">
          <ac:chgData name="Lucas Lin 林彥呈" userId="8b9713a5-baf6-45c8-a2bd-a0ea37d0697d" providerId="ADAL" clId="{7C8DE32A-56EF-4B58-A733-BA7E201FF752}" dt="2022-08-16T02:53:35.860" v="7796" actId="947"/>
          <ac:spMkLst>
            <pc:docMk/>
            <pc:sldMk cId="293303842" sldId="3649"/>
            <ac:spMk id="24" creationId="{DB45B9C9-2EE0-F9CA-03A2-9263A59C84FD}"/>
          </ac:spMkLst>
        </pc:spChg>
        <pc:spChg chg="mod">
          <ac:chgData name="Lucas Lin 林彥呈" userId="8b9713a5-baf6-45c8-a2bd-a0ea37d0697d" providerId="ADAL" clId="{7C8DE32A-56EF-4B58-A733-BA7E201FF752}" dt="2022-08-16T02:53:35.874" v="7805" actId="947"/>
          <ac:spMkLst>
            <pc:docMk/>
            <pc:sldMk cId="293303842" sldId="3649"/>
            <ac:spMk id="25" creationId="{09E0FF6D-D5AE-B7CF-6592-2871869373C9}"/>
          </ac:spMkLst>
        </pc:spChg>
        <pc:spChg chg="add mod">
          <ac:chgData name="Lucas Lin 林彥呈" userId="8b9713a5-baf6-45c8-a2bd-a0ea37d0697d" providerId="ADAL" clId="{7C8DE32A-56EF-4B58-A733-BA7E201FF752}" dt="2022-08-16T03:52:17.134" v="9386"/>
          <ac:spMkLst>
            <pc:docMk/>
            <pc:sldMk cId="293303842" sldId="3649"/>
            <ac:spMk id="35" creationId="{C2D0EB6E-2C8D-D6E3-52F7-CEF6C7AB6141}"/>
          </ac:spMkLst>
        </pc:spChg>
        <pc:spChg chg="add mod">
          <ac:chgData name="Lucas Lin 林彥呈" userId="8b9713a5-baf6-45c8-a2bd-a0ea37d0697d" providerId="ADAL" clId="{7C8DE32A-56EF-4B58-A733-BA7E201FF752}" dt="2022-08-16T03:52:17.134" v="9386"/>
          <ac:spMkLst>
            <pc:docMk/>
            <pc:sldMk cId="293303842" sldId="3649"/>
            <ac:spMk id="36" creationId="{71973801-0731-FDC1-8989-09779A1C3938}"/>
          </ac:spMkLst>
        </pc:spChg>
        <pc:spChg chg="add mod">
          <ac:chgData name="Lucas Lin 林彥呈" userId="8b9713a5-baf6-45c8-a2bd-a0ea37d0697d" providerId="ADAL" clId="{7C8DE32A-56EF-4B58-A733-BA7E201FF752}" dt="2022-08-16T03:52:17.134" v="9386"/>
          <ac:spMkLst>
            <pc:docMk/>
            <pc:sldMk cId="293303842" sldId="3649"/>
            <ac:spMk id="40" creationId="{40C42094-D79F-9884-279E-72EE6F4280A6}"/>
          </ac:spMkLst>
        </pc:spChg>
        <pc:spChg chg="mod">
          <ac:chgData name="Lucas Lin 林彥呈" userId="8b9713a5-baf6-45c8-a2bd-a0ea37d0697d" providerId="ADAL" clId="{7C8DE32A-56EF-4B58-A733-BA7E201FF752}" dt="2022-08-16T03:52:17.134" v="9386"/>
          <ac:spMkLst>
            <pc:docMk/>
            <pc:sldMk cId="293303842" sldId="3649"/>
            <ac:spMk id="43" creationId="{FEB9ADB2-0EC1-B021-5BFE-786BC6E4A669}"/>
          </ac:spMkLst>
        </pc:spChg>
        <pc:spChg chg="mod">
          <ac:chgData name="Lucas Lin 林彥呈" userId="8b9713a5-baf6-45c8-a2bd-a0ea37d0697d" providerId="ADAL" clId="{7C8DE32A-56EF-4B58-A733-BA7E201FF752}" dt="2022-08-16T03:52:17.134" v="9386"/>
          <ac:spMkLst>
            <pc:docMk/>
            <pc:sldMk cId="293303842" sldId="3649"/>
            <ac:spMk id="44" creationId="{80251EE2-707B-0FFA-7D20-A88D49338844}"/>
          </ac:spMkLst>
        </pc:spChg>
        <pc:spChg chg="mod">
          <ac:chgData name="Lucas Lin 林彥呈" userId="8b9713a5-baf6-45c8-a2bd-a0ea37d0697d" providerId="ADAL" clId="{7C8DE32A-56EF-4B58-A733-BA7E201FF752}" dt="2022-08-16T03:52:17.134" v="9386"/>
          <ac:spMkLst>
            <pc:docMk/>
            <pc:sldMk cId="293303842" sldId="3649"/>
            <ac:spMk id="45" creationId="{8E89BE9E-D8C4-0BB1-6442-4ABEFA32685D}"/>
          </ac:spMkLst>
        </pc:spChg>
        <pc:spChg chg="add mod">
          <ac:chgData name="Lucas Lin 林彥呈" userId="8b9713a5-baf6-45c8-a2bd-a0ea37d0697d" providerId="ADAL" clId="{7C8DE32A-56EF-4B58-A733-BA7E201FF752}" dt="2022-08-16T03:52:17.134" v="9386"/>
          <ac:spMkLst>
            <pc:docMk/>
            <pc:sldMk cId="293303842" sldId="3649"/>
            <ac:spMk id="46" creationId="{8374F7D5-6998-A9F0-F92D-106139568AAC}"/>
          </ac:spMkLst>
        </pc:spChg>
        <pc:spChg chg="add mod">
          <ac:chgData name="Lucas Lin 林彥呈" userId="8b9713a5-baf6-45c8-a2bd-a0ea37d0697d" providerId="ADAL" clId="{7C8DE32A-56EF-4B58-A733-BA7E201FF752}" dt="2022-08-16T03:52:17.134" v="9386"/>
          <ac:spMkLst>
            <pc:docMk/>
            <pc:sldMk cId="293303842" sldId="3649"/>
            <ac:spMk id="47" creationId="{C885F038-4471-68C0-0C64-ECAB3A3146CE}"/>
          </ac:spMkLst>
        </pc:spChg>
        <pc:spChg chg="mod">
          <ac:chgData name="Lucas Lin 林彥呈" userId="8b9713a5-baf6-45c8-a2bd-a0ea37d0697d" providerId="ADAL" clId="{7C8DE32A-56EF-4B58-A733-BA7E201FF752}" dt="2022-08-16T03:52:17.134" v="9386"/>
          <ac:spMkLst>
            <pc:docMk/>
            <pc:sldMk cId="293303842" sldId="3649"/>
            <ac:spMk id="50" creationId="{9ADADF3F-A862-A261-E697-F0824466CEDB}"/>
          </ac:spMkLst>
        </pc:spChg>
        <pc:spChg chg="mod">
          <ac:chgData name="Lucas Lin 林彥呈" userId="8b9713a5-baf6-45c8-a2bd-a0ea37d0697d" providerId="ADAL" clId="{7C8DE32A-56EF-4B58-A733-BA7E201FF752}" dt="2022-08-16T03:52:17.134" v="9386"/>
          <ac:spMkLst>
            <pc:docMk/>
            <pc:sldMk cId="293303842" sldId="3649"/>
            <ac:spMk id="51" creationId="{7005D588-24E0-571D-6D77-70D50C3C4532}"/>
          </ac:spMkLst>
        </pc:spChg>
        <pc:spChg chg="mod">
          <ac:chgData name="Lucas Lin 林彥呈" userId="8b9713a5-baf6-45c8-a2bd-a0ea37d0697d" providerId="ADAL" clId="{7C8DE32A-56EF-4B58-A733-BA7E201FF752}" dt="2022-08-16T03:52:17.134" v="9386"/>
          <ac:spMkLst>
            <pc:docMk/>
            <pc:sldMk cId="293303842" sldId="3649"/>
            <ac:spMk id="52" creationId="{9A714B8A-F76C-6B41-55C0-2C8EF158D971}"/>
          </ac:spMkLst>
        </pc:spChg>
        <pc:grpChg chg="del">
          <ac:chgData name="Lucas Lin 林彥呈" userId="8b9713a5-baf6-45c8-a2bd-a0ea37d0697d" providerId="ADAL" clId="{7C8DE32A-56EF-4B58-A733-BA7E201FF752}" dt="2022-08-16T03:52:14.499" v="9384" actId="478"/>
          <ac:grpSpMkLst>
            <pc:docMk/>
            <pc:sldMk cId="293303842" sldId="3649"/>
            <ac:grpSpMk id="8" creationId="{424319FB-0B0C-D0D6-3472-2E99E3FEDCF5}"/>
          </ac:grpSpMkLst>
        </pc:grpChg>
        <pc:grpChg chg="del">
          <ac:chgData name="Lucas Lin 林彥呈" userId="8b9713a5-baf6-45c8-a2bd-a0ea37d0697d" providerId="ADAL" clId="{7C8DE32A-56EF-4B58-A733-BA7E201FF752}" dt="2022-08-16T03:52:14.499" v="9384" actId="478"/>
          <ac:grpSpMkLst>
            <pc:docMk/>
            <pc:sldMk cId="293303842" sldId="3649"/>
            <ac:grpSpMk id="13" creationId="{CB737139-5728-719F-DEBE-37665EDD6EA4}"/>
          </ac:grpSpMkLst>
        </pc:grpChg>
        <pc:grpChg chg="del">
          <ac:chgData name="Lucas Lin 林彥呈" userId="8b9713a5-baf6-45c8-a2bd-a0ea37d0697d" providerId="ADAL" clId="{7C8DE32A-56EF-4B58-A733-BA7E201FF752}" dt="2022-08-16T03:52:14.499" v="9384" actId="478"/>
          <ac:grpSpMkLst>
            <pc:docMk/>
            <pc:sldMk cId="293303842" sldId="3649"/>
            <ac:grpSpMk id="16" creationId="{57FD4F43-8CFF-F5E5-3404-3ACA06B89DBF}"/>
          </ac:grpSpMkLst>
        </pc:grpChg>
        <pc:grpChg chg="add mod">
          <ac:chgData name="Lucas Lin 林彥呈" userId="8b9713a5-baf6-45c8-a2bd-a0ea37d0697d" providerId="ADAL" clId="{7C8DE32A-56EF-4B58-A733-BA7E201FF752}" dt="2022-08-16T03:52:17.134" v="9386"/>
          <ac:grpSpMkLst>
            <pc:docMk/>
            <pc:sldMk cId="293303842" sldId="3649"/>
            <ac:grpSpMk id="28" creationId="{3F959F08-FA0C-3DB2-B319-2189956FA44E}"/>
          </ac:grpSpMkLst>
        </pc:grpChg>
        <pc:grpChg chg="add mod">
          <ac:chgData name="Lucas Lin 林彥呈" userId="8b9713a5-baf6-45c8-a2bd-a0ea37d0697d" providerId="ADAL" clId="{7C8DE32A-56EF-4B58-A733-BA7E201FF752}" dt="2022-08-16T03:52:17.134" v="9386"/>
          <ac:grpSpMkLst>
            <pc:docMk/>
            <pc:sldMk cId="293303842" sldId="3649"/>
            <ac:grpSpMk id="42" creationId="{F011F1F2-9CA0-B84F-EDC6-913B303ED48F}"/>
          </ac:grpSpMkLst>
        </pc:grpChg>
        <pc:grpChg chg="add mod">
          <ac:chgData name="Lucas Lin 林彥呈" userId="8b9713a5-baf6-45c8-a2bd-a0ea37d0697d" providerId="ADAL" clId="{7C8DE32A-56EF-4B58-A733-BA7E201FF752}" dt="2022-08-16T03:52:17.134" v="9386"/>
          <ac:grpSpMkLst>
            <pc:docMk/>
            <pc:sldMk cId="293303842" sldId="3649"/>
            <ac:grpSpMk id="49" creationId="{65AEE6D1-838F-ED9F-054C-92A6BE8D957C}"/>
          </ac:grpSpMkLst>
        </pc:grpChg>
        <pc:picChg chg="del">
          <ac:chgData name="Lucas Lin 林彥呈" userId="8b9713a5-baf6-45c8-a2bd-a0ea37d0697d" providerId="ADAL" clId="{7C8DE32A-56EF-4B58-A733-BA7E201FF752}" dt="2022-08-16T03:52:14.499" v="9384" actId="478"/>
          <ac:picMkLst>
            <pc:docMk/>
            <pc:sldMk cId="293303842" sldId="3649"/>
            <ac:picMk id="3" creationId="{AFFADC80-EBC8-E721-F341-EE375324FE75}"/>
          </ac:picMkLst>
        </pc:picChg>
        <pc:picChg chg="del">
          <ac:chgData name="Lucas Lin 林彥呈" userId="8b9713a5-baf6-45c8-a2bd-a0ea37d0697d" providerId="ADAL" clId="{7C8DE32A-56EF-4B58-A733-BA7E201FF752}" dt="2022-08-16T03:52:14.499" v="9384" actId="478"/>
          <ac:picMkLst>
            <pc:docMk/>
            <pc:sldMk cId="293303842" sldId="3649"/>
            <ac:picMk id="10" creationId="{5C0D8369-379B-2EA1-28EB-124B91DF3AD8}"/>
          </ac:picMkLst>
        </pc:picChg>
        <pc:picChg chg="del">
          <ac:chgData name="Lucas Lin 林彥呈" userId="8b9713a5-baf6-45c8-a2bd-a0ea37d0697d" providerId="ADAL" clId="{7C8DE32A-56EF-4B58-A733-BA7E201FF752}" dt="2022-08-16T03:52:14.499" v="9384" actId="478"/>
          <ac:picMkLst>
            <pc:docMk/>
            <pc:sldMk cId="293303842" sldId="3649"/>
            <ac:picMk id="11" creationId="{770104F6-D60E-9EED-B0E6-5D1EB07C63CB}"/>
          </ac:picMkLst>
        </pc:picChg>
        <pc:picChg chg="mod">
          <ac:chgData name="Lucas Lin 林彥呈" userId="8b9713a5-baf6-45c8-a2bd-a0ea37d0697d" providerId="ADAL" clId="{7C8DE32A-56EF-4B58-A733-BA7E201FF752}" dt="2022-08-16T03:52:17.134" v="9386"/>
          <ac:picMkLst>
            <pc:docMk/>
            <pc:sldMk cId="293303842" sldId="3649"/>
            <ac:picMk id="29" creationId="{A83CD110-309A-BF94-D298-83561092F45A}"/>
          </ac:picMkLst>
        </pc:picChg>
        <pc:picChg chg="mod">
          <ac:chgData name="Lucas Lin 林彥呈" userId="8b9713a5-baf6-45c8-a2bd-a0ea37d0697d" providerId="ADAL" clId="{7C8DE32A-56EF-4B58-A733-BA7E201FF752}" dt="2022-08-16T03:52:17.134" v="9386"/>
          <ac:picMkLst>
            <pc:docMk/>
            <pc:sldMk cId="293303842" sldId="3649"/>
            <ac:picMk id="30" creationId="{7F51FC23-86EC-893B-B5A8-4FFCEC2B36B5}"/>
          </ac:picMkLst>
        </pc:picChg>
        <pc:picChg chg="add mod">
          <ac:chgData name="Lucas Lin 林彥呈" userId="8b9713a5-baf6-45c8-a2bd-a0ea37d0697d" providerId="ADAL" clId="{7C8DE32A-56EF-4B58-A733-BA7E201FF752}" dt="2022-08-16T03:52:17.134" v="9386"/>
          <ac:picMkLst>
            <pc:docMk/>
            <pc:sldMk cId="293303842" sldId="3649"/>
            <ac:picMk id="31" creationId="{85C996AB-FB4B-4D2E-A4DF-89439876D986}"/>
          </ac:picMkLst>
        </pc:picChg>
        <pc:picChg chg="add mod">
          <ac:chgData name="Lucas Lin 林彥呈" userId="8b9713a5-baf6-45c8-a2bd-a0ea37d0697d" providerId="ADAL" clId="{7C8DE32A-56EF-4B58-A733-BA7E201FF752}" dt="2022-08-16T03:52:17.134" v="9386"/>
          <ac:picMkLst>
            <pc:docMk/>
            <pc:sldMk cId="293303842" sldId="3649"/>
            <ac:picMk id="32" creationId="{01EE3132-B2FD-5E1F-8183-314757387D8E}"/>
          </ac:picMkLst>
        </pc:picChg>
        <pc:picChg chg="add mod">
          <ac:chgData name="Lucas Lin 林彥呈" userId="8b9713a5-baf6-45c8-a2bd-a0ea37d0697d" providerId="ADAL" clId="{7C8DE32A-56EF-4B58-A733-BA7E201FF752}" dt="2022-08-16T03:52:17.134" v="9386"/>
          <ac:picMkLst>
            <pc:docMk/>
            <pc:sldMk cId="293303842" sldId="3649"/>
            <ac:picMk id="33" creationId="{5382D707-3164-FA61-42DD-8E2BD3C9EC81}"/>
          </ac:picMkLst>
        </pc:picChg>
        <pc:picChg chg="add mod">
          <ac:chgData name="Lucas Lin 林彥呈" userId="8b9713a5-baf6-45c8-a2bd-a0ea37d0697d" providerId="ADAL" clId="{7C8DE32A-56EF-4B58-A733-BA7E201FF752}" dt="2022-08-16T03:52:17.134" v="9386"/>
          <ac:picMkLst>
            <pc:docMk/>
            <pc:sldMk cId="293303842" sldId="3649"/>
            <ac:picMk id="34" creationId="{FC0BB1BF-1DE6-179A-A261-AD8019C41855}"/>
          </ac:picMkLst>
        </pc:picChg>
        <pc:picChg chg="mod">
          <ac:chgData name="Lucas Lin 林彥呈" userId="8b9713a5-baf6-45c8-a2bd-a0ea37d0697d" providerId="ADAL" clId="{7C8DE32A-56EF-4B58-A733-BA7E201FF752}" dt="2022-08-16T03:53:55.046" v="9389" actId="1076"/>
          <ac:picMkLst>
            <pc:docMk/>
            <pc:sldMk cId="293303842" sldId="3649"/>
            <ac:picMk id="39" creationId="{55FC4BA7-F7D5-E979-FC36-43A15A5666C4}"/>
          </ac:picMkLst>
        </pc:picChg>
        <pc:picChg chg="del">
          <ac:chgData name="Lucas Lin 林彥呈" userId="8b9713a5-baf6-45c8-a2bd-a0ea37d0697d" providerId="ADAL" clId="{7C8DE32A-56EF-4B58-A733-BA7E201FF752}" dt="2022-08-16T03:52:14.499" v="9384" actId="478"/>
          <ac:picMkLst>
            <pc:docMk/>
            <pc:sldMk cId="293303842" sldId="3649"/>
            <ac:picMk id="41" creationId="{73432D82-58F2-FEC7-9B0D-1B46B8D02F3A}"/>
          </ac:picMkLst>
        </pc:picChg>
        <pc:picChg chg="add mod">
          <ac:chgData name="Lucas Lin 林彥呈" userId="8b9713a5-baf6-45c8-a2bd-a0ea37d0697d" providerId="ADAL" clId="{7C8DE32A-56EF-4B58-A733-BA7E201FF752}" dt="2022-08-16T03:52:17.134" v="9386"/>
          <ac:picMkLst>
            <pc:docMk/>
            <pc:sldMk cId="293303842" sldId="3649"/>
            <ac:picMk id="48" creationId="{9C41C2F6-A1FB-A9C1-0BBC-289CC594C25E}"/>
          </ac:picMkLst>
        </pc:picChg>
      </pc:sldChg>
      <pc:sldChg chg="modSp mod modTransition">
        <pc:chgData name="Lucas Lin 林彥呈" userId="8b9713a5-baf6-45c8-a2bd-a0ea37d0697d" providerId="ADAL" clId="{7C8DE32A-56EF-4B58-A733-BA7E201FF752}" dt="2022-08-16T05:34:26.277" v="9486"/>
        <pc:sldMkLst>
          <pc:docMk/>
          <pc:sldMk cId="704760149" sldId="3650"/>
        </pc:sldMkLst>
        <pc:spChg chg="mod">
          <ac:chgData name="Lucas Lin 林彥呈" userId="8b9713a5-baf6-45c8-a2bd-a0ea37d0697d" providerId="ADAL" clId="{7C8DE32A-56EF-4B58-A733-BA7E201FF752}" dt="2022-08-16T03:54:03.373" v="9391" actId="1076"/>
          <ac:spMkLst>
            <pc:docMk/>
            <pc:sldMk cId="704760149" sldId="3650"/>
            <ac:spMk id="2" creationId="{B9931983-6602-FAAC-1FA6-B163DC93BC33}"/>
          </ac:spMkLst>
        </pc:spChg>
        <pc:spChg chg="mod">
          <ac:chgData name="Lucas Lin 林彥呈" userId="8b9713a5-baf6-45c8-a2bd-a0ea37d0697d" providerId="ADAL" clId="{7C8DE32A-56EF-4B58-A733-BA7E201FF752}" dt="2022-08-16T02:53:35.984" v="7848" actId="947"/>
          <ac:spMkLst>
            <pc:docMk/>
            <pc:sldMk cId="704760149" sldId="3650"/>
            <ac:spMk id="4" creationId="{CC66F9E8-07B5-B943-8069-51A51FE9A7F9}"/>
          </ac:spMkLst>
        </pc:spChg>
        <pc:spChg chg="mod">
          <ac:chgData name="Lucas Lin 林彥呈" userId="8b9713a5-baf6-45c8-a2bd-a0ea37d0697d" providerId="ADAL" clId="{7C8DE32A-56EF-4B58-A733-BA7E201FF752}" dt="2022-08-16T02:53:35.985" v="7849" actId="947"/>
          <ac:spMkLst>
            <pc:docMk/>
            <pc:sldMk cId="704760149" sldId="3650"/>
            <ac:spMk id="6" creationId="{61649E06-567E-AE59-0A78-1445DEA42C35}"/>
          </ac:spMkLst>
        </pc:spChg>
        <pc:spChg chg="mod">
          <ac:chgData name="Lucas Lin 林彥呈" userId="8b9713a5-baf6-45c8-a2bd-a0ea37d0697d" providerId="ADAL" clId="{7C8DE32A-56EF-4B58-A733-BA7E201FF752}" dt="2022-08-16T02:53:35.886" v="7810" actId="947"/>
          <ac:spMkLst>
            <pc:docMk/>
            <pc:sldMk cId="704760149" sldId="3650"/>
            <ac:spMk id="9" creationId="{FFC900F3-CDB4-4AD9-A6E8-A5314140D12D}"/>
          </ac:spMkLst>
        </pc:spChg>
        <pc:spChg chg="mod">
          <ac:chgData name="Lucas Lin 林彥呈" userId="8b9713a5-baf6-45c8-a2bd-a0ea37d0697d" providerId="ADAL" clId="{7C8DE32A-56EF-4B58-A733-BA7E201FF752}" dt="2022-08-16T02:53:35.974" v="7839" actId="947"/>
          <ac:spMkLst>
            <pc:docMk/>
            <pc:sldMk cId="704760149" sldId="3650"/>
            <ac:spMk id="10" creationId="{1285204E-B2A1-BB26-5B02-8C785BF30F93}"/>
          </ac:spMkLst>
        </pc:spChg>
        <pc:spChg chg="mod">
          <ac:chgData name="Lucas Lin 林彥呈" userId="8b9713a5-baf6-45c8-a2bd-a0ea37d0697d" providerId="ADAL" clId="{7C8DE32A-56EF-4B58-A733-BA7E201FF752}" dt="2022-08-16T02:53:35.980" v="7844" actId="947"/>
          <ac:spMkLst>
            <pc:docMk/>
            <pc:sldMk cId="704760149" sldId="3650"/>
            <ac:spMk id="11" creationId="{5FF7BDBB-E299-43BD-387D-7E00B24B572B}"/>
          </ac:spMkLst>
        </pc:spChg>
        <pc:spChg chg="mod">
          <ac:chgData name="Lucas Lin 林彥呈" userId="8b9713a5-baf6-45c8-a2bd-a0ea37d0697d" providerId="ADAL" clId="{7C8DE32A-56EF-4B58-A733-BA7E201FF752}" dt="2022-08-16T03:54:06.878" v="9392" actId="1076"/>
          <ac:spMkLst>
            <pc:docMk/>
            <pc:sldMk cId="704760149" sldId="3650"/>
            <ac:spMk id="12" creationId="{69795FA8-27FD-BC85-4BEA-65F0C1F89B1D}"/>
          </ac:spMkLst>
        </pc:spChg>
        <pc:spChg chg="mod">
          <ac:chgData name="Lucas Lin 林彥呈" userId="8b9713a5-baf6-45c8-a2bd-a0ea37d0697d" providerId="ADAL" clId="{7C8DE32A-56EF-4B58-A733-BA7E201FF752}" dt="2022-08-16T02:53:35.977" v="7841" actId="947"/>
          <ac:spMkLst>
            <pc:docMk/>
            <pc:sldMk cId="704760149" sldId="3650"/>
            <ac:spMk id="13" creationId="{370FA4C1-9092-744D-D2B4-A079C11AAB55}"/>
          </ac:spMkLst>
        </pc:spChg>
        <pc:spChg chg="mod">
          <ac:chgData name="Lucas Lin 林彥呈" userId="8b9713a5-baf6-45c8-a2bd-a0ea37d0697d" providerId="ADAL" clId="{7C8DE32A-56EF-4B58-A733-BA7E201FF752}" dt="2022-08-16T02:53:36.678" v="8114" actId="947"/>
          <ac:spMkLst>
            <pc:docMk/>
            <pc:sldMk cId="704760149" sldId="3650"/>
            <ac:spMk id="28" creationId="{13480A87-8BDB-B15D-1C44-751617B22EE1}"/>
          </ac:spMkLst>
        </pc:spChg>
        <pc:spChg chg="mod">
          <ac:chgData name="Lucas Lin 林彥呈" userId="8b9713a5-baf6-45c8-a2bd-a0ea37d0697d" providerId="ADAL" clId="{7C8DE32A-56EF-4B58-A733-BA7E201FF752}" dt="2022-08-16T02:53:36.691" v="8118" actId="947"/>
          <ac:spMkLst>
            <pc:docMk/>
            <pc:sldMk cId="704760149" sldId="3650"/>
            <ac:spMk id="29" creationId="{8625D56A-E8BB-1CF1-134F-AA49E33E0CB1}"/>
          </ac:spMkLst>
        </pc:spChg>
        <pc:spChg chg="mod">
          <ac:chgData name="Lucas Lin 林彥呈" userId="8b9713a5-baf6-45c8-a2bd-a0ea37d0697d" providerId="ADAL" clId="{7C8DE32A-56EF-4B58-A733-BA7E201FF752}" dt="2022-08-16T02:53:36.702" v="8122" actId="947"/>
          <ac:spMkLst>
            <pc:docMk/>
            <pc:sldMk cId="704760149" sldId="3650"/>
            <ac:spMk id="30" creationId="{4E0AB070-8BC7-6EC5-F3D9-6A0D0CC83EFF}"/>
          </ac:spMkLst>
        </pc:spChg>
        <pc:spChg chg="mod">
          <ac:chgData name="Lucas Lin 林彥呈" userId="8b9713a5-baf6-45c8-a2bd-a0ea37d0697d" providerId="ADAL" clId="{7C8DE32A-56EF-4B58-A733-BA7E201FF752}" dt="2022-08-16T02:53:36.715" v="8126" actId="947"/>
          <ac:spMkLst>
            <pc:docMk/>
            <pc:sldMk cId="704760149" sldId="3650"/>
            <ac:spMk id="31" creationId="{52700BBD-F028-1D64-0302-C96202D14A7A}"/>
          </ac:spMkLst>
        </pc:spChg>
        <pc:spChg chg="mod">
          <ac:chgData name="Lucas Lin 林彥呈" userId="8b9713a5-baf6-45c8-a2bd-a0ea37d0697d" providerId="ADAL" clId="{7C8DE32A-56EF-4B58-A733-BA7E201FF752}" dt="2022-08-16T02:53:36.726" v="8130" actId="947"/>
          <ac:spMkLst>
            <pc:docMk/>
            <pc:sldMk cId="704760149" sldId="3650"/>
            <ac:spMk id="32" creationId="{281BEF36-450F-C389-0CCF-C30AB63921C0}"/>
          </ac:spMkLst>
        </pc:spChg>
        <pc:spChg chg="mod">
          <ac:chgData name="Lucas Lin 林彥呈" userId="8b9713a5-baf6-45c8-a2bd-a0ea37d0697d" providerId="ADAL" clId="{7C8DE32A-56EF-4B58-A733-BA7E201FF752}" dt="2022-08-16T02:53:36.736" v="8134" actId="947"/>
          <ac:spMkLst>
            <pc:docMk/>
            <pc:sldMk cId="704760149" sldId="3650"/>
            <ac:spMk id="33" creationId="{9354774B-5BF8-F0B8-EA37-6523D45958D7}"/>
          </ac:spMkLst>
        </pc:spChg>
        <pc:spChg chg="mod">
          <ac:chgData name="Lucas Lin 林彥呈" userId="8b9713a5-baf6-45c8-a2bd-a0ea37d0697d" providerId="ADAL" clId="{7C8DE32A-56EF-4B58-A733-BA7E201FF752}" dt="2022-08-16T02:53:36.749" v="8138" actId="947"/>
          <ac:spMkLst>
            <pc:docMk/>
            <pc:sldMk cId="704760149" sldId="3650"/>
            <ac:spMk id="34" creationId="{424845EE-4708-97F2-ED2D-F12E5B3DD733}"/>
          </ac:spMkLst>
        </pc:spChg>
        <pc:spChg chg="mod">
          <ac:chgData name="Lucas Lin 林彥呈" userId="8b9713a5-baf6-45c8-a2bd-a0ea37d0697d" providerId="ADAL" clId="{7C8DE32A-56EF-4B58-A733-BA7E201FF752}" dt="2022-08-16T02:53:36.760" v="8142" actId="947"/>
          <ac:spMkLst>
            <pc:docMk/>
            <pc:sldMk cId="704760149" sldId="3650"/>
            <ac:spMk id="35" creationId="{3EB2861E-BF5E-83B8-BFDB-E64D80602E25}"/>
          </ac:spMkLst>
        </pc:spChg>
        <pc:spChg chg="mod">
          <ac:chgData name="Lucas Lin 林彥呈" userId="8b9713a5-baf6-45c8-a2bd-a0ea37d0697d" providerId="ADAL" clId="{7C8DE32A-56EF-4B58-A733-BA7E201FF752}" dt="2022-08-16T02:53:36.771" v="8146" actId="947"/>
          <ac:spMkLst>
            <pc:docMk/>
            <pc:sldMk cId="704760149" sldId="3650"/>
            <ac:spMk id="36" creationId="{48274B71-CC15-37FC-56D4-7D10964656B2}"/>
          </ac:spMkLst>
        </pc:spChg>
        <pc:spChg chg="mod">
          <ac:chgData name="Lucas Lin 林彥呈" userId="8b9713a5-baf6-45c8-a2bd-a0ea37d0697d" providerId="ADAL" clId="{7C8DE32A-56EF-4B58-A733-BA7E201FF752}" dt="2022-08-16T02:53:36.786" v="8150" actId="947"/>
          <ac:spMkLst>
            <pc:docMk/>
            <pc:sldMk cId="704760149" sldId="3650"/>
            <ac:spMk id="37" creationId="{1F473482-0031-F935-26F0-4167676F3C63}"/>
          </ac:spMkLst>
        </pc:spChg>
        <pc:spChg chg="mod">
          <ac:chgData name="Lucas Lin 林彥呈" userId="8b9713a5-baf6-45c8-a2bd-a0ea37d0697d" providerId="ADAL" clId="{7C8DE32A-56EF-4B58-A733-BA7E201FF752}" dt="2022-08-16T02:53:36.798" v="8154" actId="947"/>
          <ac:spMkLst>
            <pc:docMk/>
            <pc:sldMk cId="704760149" sldId="3650"/>
            <ac:spMk id="38" creationId="{49ECEF3E-40CC-1D27-0812-C0F3AC9F9616}"/>
          </ac:spMkLst>
        </pc:spChg>
        <pc:spChg chg="mod">
          <ac:chgData name="Lucas Lin 林彥呈" userId="8b9713a5-baf6-45c8-a2bd-a0ea37d0697d" providerId="ADAL" clId="{7C8DE32A-56EF-4B58-A733-BA7E201FF752}" dt="2022-08-16T02:53:36.602" v="8090" actId="947"/>
          <ac:spMkLst>
            <pc:docMk/>
            <pc:sldMk cId="704760149" sldId="3650"/>
            <ac:spMk id="39" creationId="{7D6A8354-2BEB-04A3-D60E-DAD2D0B95001}"/>
          </ac:spMkLst>
        </pc:spChg>
        <pc:spChg chg="mod">
          <ac:chgData name="Lucas Lin 林彥呈" userId="8b9713a5-baf6-45c8-a2bd-a0ea37d0697d" providerId="ADAL" clId="{7C8DE32A-56EF-4B58-A733-BA7E201FF752}" dt="2022-08-16T02:53:36.616" v="8094" actId="947"/>
          <ac:spMkLst>
            <pc:docMk/>
            <pc:sldMk cId="704760149" sldId="3650"/>
            <ac:spMk id="40" creationId="{F5EAF85C-B5CC-8B19-7149-7AE006D66965}"/>
          </ac:spMkLst>
        </pc:spChg>
        <pc:spChg chg="mod">
          <ac:chgData name="Lucas Lin 林彥呈" userId="8b9713a5-baf6-45c8-a2bd-a0ea37d0697d" providerId="ADAL" clId="{7C8DE32A-56EF-4B58-A733-BA7E201FF752}" dt="2022-08-16T02:53:36.630" v="8098" actId="947"/>
          <ac:spMkLst>
            <pc:docMk/>
            <pc:sldMk cId="704760149" sldId="3650"/>
            <ac:spMk id="41" creationId="{AA81A245-E136-4B8A-9AC8-07746E749BEF}"/>
          </ac:spMkLst>
        </pc:spChg>
        <pc:spChg chg="mod">
          <ac:chgData name="Lucas Lin 林彥呈" userId="8b9713a5-baf6-45c8-a2bd-a0ea37d0697d" providerId="ADAL" clId="{7C8DE32A-56EF-4B58-A733-BA7E201FF752}" dt="2022-08-16T02:53:36.645" v="8102" actId="947"/>
          <ac:spMkLst>
            <pc:docMk/>
            <pc:sldMk cId="704760149" sldId="3650"/>
            <ac:spMk id="42" creationId="{CAFE0378-8FC9-5034-997F-5CE1E8BCDBDF}"/>
          </ac:spMkLst>
        </pc:spChg>
        <pc:spChg chg="mod">
          <ac:chgData name="Lucas Lin 林彥呈" userId="8b9713a5-baf6-45c8-a2bd-a0ea37d0697d" providerId="ADAL" clId="{7C8DE32A-56EF-4B58-A733-BA7E201FF752}" dt="2022-08-16T02:53:36.657" v="8106" actId="947"/>
          <ac:spMkLst>
            <pc:docMk/>
            <pc:sldMk cId="704760149" sldId="3650"/>
            <ac:spMk id="43" creationId="{2D4484F6-05D4-6809-0348-4F91F283B0E5}"/>
          </ac:spMkLst>
        </pc:spChg>
        <pc:spChg chg="mod">
          <ac:chgData name="Lucas Lin 林彥呈" userId="8b9713a5-baf6-45c8-a2bd-a0ea37d0697d" providerId="ADAL" clId="{7C8DE32A-56EF-4B58-A733-BA7E201FF752}" dt="2022-08-16T02:53:36.668" v="8110" actId="947"/>
          <ac:spMkLst>
            <pc:docMk/>
            <pc:sldMk cId="704760149" sldId="3650"/>
            <ac:spMk id="44" creationId="{BA1BCCAD-EC81-3C06-7C8C-922E56EDA20B}"/>
          </ac:spMkLst>
        </pc:spChg>
        <pc:spChg chg="mod">
          <ac:chgData name="Lucas Lin 林彥呈" userId="8b9713a5-baf6-45c8-a2bd-a0ea37d0697d" providerId="ADAL" clId="{7C8DE32A-56EF-4B58-A733-BA7E201FF752}" dt="2022-08-16T02:53:36.224" v="7970" actId="947"/>
          <ac:spMkLst>
            <pc:docMk/>
            <pc:sldMk cId="704760149" sldId="3650"/>
            <ac:spMk id="45" creationId="{EFC44F52-287E-955A-8608-82F74F4C20AA}"/>
          </ac:spMkLst>
        </pc:spChg>
        <pc:spChg chg="mod">
          <ac:chgData name="Lucas Lin 林彥呈" userId="8b9713a5-baf6-45c8-a2bd-a0ea37d0697d" providerId="ADAL" clId="{7C8DE32A-56EF-4B58-A733-BA7E201FF752}" dt="2022-08-16T02:53:36.242" v="7978" actId="947"/>
          <ac:spMkLst>
            <pc:docMk/>
            <pc:sldMk cId="704760149" sldId="3650"/>
            <ac:spMk id="46" creationId="{754548A4-D146-8DB3-3B03-27859EDD4D0A}"/>
          </ac:spMkLst>
        </pc:spChg>
        <pc:spChg chg="mod">
          <ac:chgData name="Lucas Lin 林彥呈" userId="8b9713a5-baf6-45c8-a2bd-a0ea37d0697d" providerId="ADAL" clId="{7C8DE32A-56EF-4B58-A733-BA7E201FF752}" dt="2022-08-16T02:53:36.265" v="7986" actId="947"/>
          <ac:spMkLst>
            <pc:docMk/>
            <pc:sldMk cId="704760149" sldId="3650"/>
            <ac:spMk id="47" creationId="{1B3F68DF-A674-F3F4-7E31-D2E0680D9F9C}"/>
          </ac:spMkLst>
        </pc:spChg>
        <pc:spChg chg="mod">
          <ac:chgData name="Lucas Lin 林彥呈" userId="8b9713a5-baf6-45c8-a2bd-a0ea37d0697d" providerId="ADAL" clId="{7C8DE32A-56EF-4B58-A733-BA7E201FF752}" dt="2022-08-16T02:53:36.306" v="7994" actId="947"/>
          <ac:spMkLst>
            <pc:docMk/>
            <pc:sldMk cId="704760149" sldId="3650"/>
            <ac:spMk id="48" creationId="{57FBA998-9B6F-DF5C-91EE-70C28D9187CE}"/>
          </ac:spMkLst>
        </pc:spChg>
        <pc:spChg chg="mod">
          <ac:chgData name="Lucas Lin 林彥呈" userId="8b9713a5-baf6-45c8-a2bd-a0ea37d0697d" providerId="ADAL" clId="{7C8DE32A-56EF-4B58-A733-BA7E201FF752}" dt="2022-08-16T02:53:36.329" v="8002" actId="947"/>
          <ac:spMkLst>
            <pc:docMk/>
            <pc:sldMk cId="704760149" sldId="3650"/>
            <ac:spMk id="49" creationId="{E9A64A28-B650-5D41-956F-0F2E2ED03895}"/>
          </ac:spMkLst>
        </pc:spChg>
        <pc:spChg chg="mod">
          <ac:chgData name="Lucas Lin 林彥呈" userId="8b9713a5-baf6-45c8-a2bd-a0ea37d0697d" providerId="ADAL" clId="{7C8DE32A-56EF-4B58-A733-BA7E201FF752}" dt="2022-08-16T02:53:36.343" v="8006" actId="947"/>
          <ac:spMkLst>
            <pc:docMk/>
            <pc:sldMk cId="704760149" sldId="3650"/>
            <ac:spMk id="50" creationId="{9F9A64BF-DBA8-6B6C-56BD-BA0BEEB272F8}"/>
          </ac:spMkLst>
        </pc:spChg>
        <pc:spChg chg="mod">
          <ac:chgData name="Lucas Lin 林彥呈" userId="8b9713a5-baf6-45c8-a2bd-a0ea37d0697d" providerId="ADAL" clId="{7C8DE32A-56EF-4B58-A733-BA7E201FF752}" dt="2022-08-16T02:53:36.358" v="8010" actId="947"/>
          <ac:spMkLst>
            <pc:docMk/>
            <pc:sldMk cId="704760149" sldId="3650"/>
            <ac:spMk id="51" creationId="{16AD34F2-0BE3-EB03-3145-98C4C809C25A}"/>
          </ac:spMkLst>
        </pc:spChg>
        <pc:spChg chg="mod">
          <ac:chgData name="Lucas Lin 林彥呈" userId="8b9713a5-baf6-45c8-a2bd-a0ea37d0697d" providerId="ADAL" clId="{7C8DE32A-56EF-4B58-A733-BA7E201FF752}" dt="2022-08-16T02:53:36.370" v="8014" actId="947"/>
          <ac:spMkLst>
            <pc:docMk/>
            <pc:sldMk cId="704760149" sldId="3650"/>
            <ac:spMk id="52" creationId="{78518E60-8EF5-F908-A425-09428B0FF4F3}"/>
          </ac:spMkLst>
        </pc:spChg>
        <pc:spChg chg="mod">
          <ac:chgData name="Lucas Lin 林彥呈" userId="8b9713a5-baf6-45c8-a2bd-a0ea37d0697d" providerId="ADAL" clId="{7C8DE32A-56EF-4B58-A733-BA7E201FF752}" dt="2022-08-16T02:53:36.386" v="8018" actId="947"/>
          <ac:spMkLst>
            <pc:docMk/>
            <pc:sldMk cId="704760149" sldId="3650"/>
            <ac:spMk id="53" creationId="{2F8CFC73-E14A-1A98-7381-16AE5AD8DA2F}"/>
          </ac:spMkLst>
        </pc:spChg>
        <pc:spChg chg="mod">
          <ac:chgData name="Lucas Lin 林彥呈" userId="8b9713a5-baf6-45c8-a2bd-a0ea37d0697d" providerId="ADAL" clId="{7C8DE32A-56EF-4B58-A733-BA7E201FF752}" dt="2022-08-16T02:53:36.401" v="8022" actId="947"/>
          <ac:spMkLst>
            <pc:docMk/>
            <pc:sldMk cId="704760149" sldId="3650"/>
            <ac:spMk id="54" creationId="{4B8F60AA-9078-B04D-1488-44984EB0EE8D}"/>
          </ac:spMkLst>
        </pc:spChg>
        <pc:spChg chg="mod">
          <ac:chgData name="Lucas Lin 林彥呈" userId="8b9713a5-baf6-45c8-a2bd-a0ea37d0697d" providerId="ADAL" clId="{7C8DE32A-56EF-4B58-A733-BA7E201FF752}" dt="2022-08-16T02:53:36.413" v="8026" actId="947"/>
          <ac:spMkLst>
            <pc:docMk/>
            <pc:sldMk cId="704760149" sldId="3650"/>
            <ac:spMk id="55" creationId="{DE10744B-12C3-A3AD-C363-AA093D32A411}"/>
          </ac:spMkLst>
        </pc:spChg>
        <pc:spChg chg="mod">
          <ac:chgData name="Lucas Lin 林彥呈" userId="8b9713a5-baf6-45c8-a2bd-a0ea37d0697d" providerId="ADAL" clId="{7C8DE32A-56EF-4B58-A733-BA7E201FF752}" dt="2022-08-16T02:53:36.426" v="8030" actId="947"/>
          <ac:spMkLst>
            <pc:docMk/>
            <pc:sldMk cId="704760149" sldId="3650"/>
            <ac:spMk id="56" creationId="{BDD03C68-3A43-93EC-3531-481BFB9539A7}"/>
          </ac:spMkLst>
        </pc:spChg>
        <pc:spChg chg="mod">
          <ac:chgData name="Lucas Lin 林彥呈" userId="8b9713a5-baf6-45c8-a2bd-a0ea37d0697d" providerId="ADAL" clId="{7C8DE32A-56EF-4B58-A733-BA7E201FF752}" dt="2022-08-16T02:53:36.436" v="8034" actId="947"/>
          <ac:spMkLst>
            <pc:docMk/>
            <pc:sldMk cId="704760149" sldId="3650"/>
            <ac:spMk id="57" creationId="{E02AD790-A836-7B52-5FCA-D9A6E05278E0}"/>
          </ac:spMkLst>
        </pc:spChg>
        <pc:spChg chg="mod">
          <ac:chgData name="Lucas Lin 林彥呈" userId="8b9713a5-baf6-45c8-a2bd-a0ea37d0697d" providerId="ADAL" clId="{7C8DE32A-56EF-4B58-A733-BA7E201FF752}" dt="2022-08-16T02:53:36.447" v="8038" actId="947"/>
          <ac:spMkLst>
            <pc:docMk/>
            <pc:sldMk cId="704760149" sldId="3650"/>
            <ac:spMk id="58" creationId="{1693F10C-D096-885F-DF74-EEB3C2E26FB2}"/>
          </ac:spMkLst>
        </pc:spChg>
        <pc:spChg chg="mod">
          <ac:chgData name="Lucas Lin 林彥呈" userId="8b9713a5-baf6-45c8-a2bd-a0ea37d0697d" providerId="ADAL" clId="{7C8DE32A-56EF-4B58-A733-BA7E201FF752}" dt="2022-08-16T02:53:36.462" v="8042" actId="947"/>
          <ac:spMkLst>
            <pc:docMk/>
            <pc:sldMk cId="704760149" sldId="3650"/>
            <ac:spMk id="59" creationId="{2D2587B6-A190-7477-48CC-F862EFD488D1}"/>
          </ac:spMkLst>
        </pc:spChg>
        <pc:spChg chg="mod">
          <ac:chgData name="Lucas Lin 林彥呈" userId="8b9713a5-baf6-45c8-a2bd-a0ea37d0697d" providerId="ADAL" clId="{7C8DE32A-56EF-4B58-A733-BA7E201FF752}" dt="2022-08-16T02:53:36.475" v="8046" actId="947"/>
          <ac:spMkLst>
            <pc:docMk/>
            <pc:sldMk cId="704760149" sldId="3650"/>
            <ac:spMk id="60" creationId="{17FAA800-AC14-464B-FE51-63BF5FF7BF7C}"/>
          </ac:spMkLst>
        </pc:spChg>
        <pc:spChg chg="mod">
          <ac:chgData name="Lucas Lin 林彥呈" userId="8b9713a5-baf6-45c8-a2bd-a0ea37d0697d" providerId="ADAL" clId="{7C8DE32A-56EF-4B58-A733-BA7E201FF752}" dt="2022-08-16T02:53:36.485" v="8050" actId="947"/>
          <ac:spMkLst>
            <pc:docMk/>
            <pc:sldMk cId="704760149" sldId="3650"/>
            <ac:spMk id="61" creationId="{DAF4CF98-2C39-4E8C-4CF3-083CB188E08E}"/>
          </ac:spMkLst>
        </pc:spChg>
        <pc:spChg chg="mod">
          <ac:chgData name="Lucas Lin 林彥呈" userId="8b9713a5-baf6-45c8-a2bd-a0ea37d0697d" providerId="ADAL" clId="{7C8DE32A-56EF-4B58-A733-BA7E201FF752}" dt="2022-08-16T02:53:36.497" v="8054" actId="947"/>
          <ac:spMkLst>
            <pc:docMk/>
            <pc:sldMk cId="704760149" sldId="3650"/>
            <ac:spMk id="62" creationId="{4012E9B4-C8E4-2528-7664-CDF941676195}"/>
          </ac:spMkLst>
        </pc:spChg>
        <pc:spChg chg="mod">
          <ac:chgData name="Lucas Lin 林彥呈" userId="8b9713a5-baf6-45c8-a2bd-a0ea37d0697d" providerId="ADAL" clId="{7C8DE32A-56EF-4B58-A733-BA7E201FF752}" dt="2022-08-16T02:53:36.508" v="8058" actId="947"/>
          <ac:spMkLst>
            <pc:docMk/>
            <pc:sldMk cId="704760149" sldId="3650"/>
            <ac:spMk id="63" creationId="{BBCAA099-2BBE-034A-323A-87DBB73CED1F}"/>
          </ac:spMkLst>
        </pc:spChg>
        <pc:spChg chg="mod">
          <ac:chgData name="Lucas Lin 林彥呈" userId="8b9713a5-baf6-45c8-a2bd-a0ea37d0697d" providerId="ADAL" clId="{7C8DE32A-56EF-4B58-A733-BA7E201FF752}" dt="2022-08-16T02:53:36.519" v="8062" actId="947"/>
          <ac:spMkLst>
            <pc:docMk/>
            <pc:sldMk cId="704760149" sldId="3650"/>
            <ac:spMk id="64" creationId="{468A52CC-0488-6D0C-4701-6973DECA4FA8}"/>
          </ac:spMkLst>
        </pc:spChg>
        <pc:spChg chg="mod">
          <ac:chgData name="Lucas Lin 林彥呈" userId="8b9713a5-baf6-45c8-a2bd-a0ea37d0697d" providerId="ADAL" clId="{7C8DE32A-56EF-4B58-A733-BA7E201FF752}" dt="2022-08-16T02:53:36.530" v="8066" actId="947"/>
          <ac:spMkLst>
            <pc:docMk/>
            <pc:sldMk cId="704760149" sldId="3650"/>
            <ac:spMk id="65" creationId="{AF0D4BC1-824E-D857-990C-2D24643AB68C}"/>
          </ac:spMkLst>
        </pc:spChg>
        <pc:spChg chg="mod">
          <ac:chgData name="Lucas Lin 林彥呈" userId="8b9713a5-baf6-45c8-a2bd-a0ea37d0697d" providerId="ADAL" clId="{7C8DE32A-56EF-4B58-A733-BA7E201FF752}" dt="2022-08-16T02:53:36.543" v="8070" actId="947"/>
          <ac:spMkLst>
            <pc:docMk/>
            <pc:sldMk cId="704760149" sldId="3650"/>
            <ac:spMk id="66" creationId="{45808168-B8FE-291F-7518-D9F736C3F40D}"/>
          </ac:spMkLst>
        </pc:spChg>
        <pc:spChg chg="mod">
          <ac:chgData name="Lucas Lin 林彥呈" userId="8b9713a5-baf6-45c8-a2bd-a0ea37d0697d" providerId="ADAL" clId="{7C8DE32A-56EF-4B58-A733-BA7E201FF752}" dt="2022-08-16T02:53:36.553" v="8074" actId="947"/>
          <ac:spMkLst>
            <pc:docMk/>
            <pc:sldMk cId="704760149" sldId="3650"/>
            <ac:spMk id="67" creationId="{0E6C1019-C432-D5D9-DFBC-E2564A57403A}"/>
          </ac:spMkLst>
        </pc:spChg>
        <pc:spChg chg="mod">
          <ac:chgData name="Lucas Lin 林彥呈" userId="8b9713a5-baf6-45c8-a2bd-a0ea37d0697d" providerId="ADAL" clId="{7C8DE32A-56EF-4B58-A733-BA7E201FF752}" dt="2022-08-16T02:53:36.566" v="8078" actId="947"/>
          <ac:spMkLst>
            <pc:docMk/>
            <pc:sldMk cId="704760149" sldId="3650"/>
            <ac:spMk id="68" creationId="{D86978E5-462E-BDF6-AAC9-3C5F70A5D893}"/>
          </ac:spMkLst>
        </pc:spChg>
        <pc:spChg chg="mod">
          <ac:chgData name="Lucas Lin 林彥呈" userId="8b9713a5-baf6-45c8-a2bd-a0ea37d0697d" providerId="ADAL" clId="{7C8DE32A-56EF-4B58-A733-BA7E201FF752}" dt="2022-08-16T02:53:36.579" v="8082" actId="947"/>
          <ac:spMkLst>
            <pc:docMk/>
            <pc:sldMk cId="704760149" sldId="3650"/>
            <ac:spMk id="69" creationId="{3124F45C-78A6-0B8C-1D83-09B8A4BA1223}"/>
          </ac:spMkLst>
        </pc:spChg>
        <pc:spChg chg="mod">
          <ac:chgData name="Lucas Lin 林彥呈" userId="8b9713a5-baf6-45c8-a2bd-a0ea37d0697d" providerId="ADAL" clId="{7C8DE32A-56EF-4B58-A733-BA7E201FF752}" dt="2022-08-16T02:53:36.589" v="8086" actId="947"/>
          <ac:spMkLst>
            <pc:docMk/>
            <pc:sldMk cId="704760149" sldId="3650"/>
            <ac:spMk id="70" creationId="{F998E2E9-D4F9-B5F6-03AF-66CFA0DE4F55}"/>
          </ac:spMkLst>
        </pc:spChg>
        <pc:spChg chg="mod">
          <ac:chgData name="Lucas Lin 林彥呈" userId="8b9713a5-baf6-45c8-a2bd-a0ea37d0697d" providerId="ADAL" clId="{7C8DE32A-56EF-4B58-A733-BA7E201FF752}" dt="2022-08-16T02:53:36.094" v="7906" actId="947"/>
          <ac:spMkLst>
            <pc:docMk/>
            <pc:sldMk cId="704760149" sldId="3650"/>
            <ac:spMk id="71" creationId="{22664F97-D45B-E73C-7D43-BC511502EBB5}"/>
          </ac:spMkLst>
        </pc:spChg>
        <pc:spChg chg="mod">
          <ac:chgData name="Lucas Lin 林彥呈" userId="8b9713a5-baf6-45c8-a2bd-a0ea37d0697d" providerId="ADAL" clId="{7C8DE32A-56EF-4B58-A733-BA7E201FF752}" dt="2022-08-16T02:53:36.115" v="7915" actId="947"/>
          <ac:spMkLst>
            <pc:docMk/>
            <pc:sldMk cId="704760149" sldId="3650"/>
            <ac:spMk id="72" creationId="{3D55373C-CC05-C470-9738-8F8896281353}"/>
          </ac:spMkLst>
        </pc:spChg>
        <pc:spChg chg="mod">
          <ac:chgData name="Lucas Lin 林彥呈" userId="8b9713a5-baf6-45c8-a2bd-a0ea37d0697d" providerId="ADAL" clId="{7C8DE32A-56EF-4B58-A733-BA7E201FF752}" dt="2022-08-16T02:53:36.132" v="7922" actId="947"/>
          <ac:spMkLst>
            <pc:docMk/>
            <pc:sldMk cId="704760149" sldId="3650"/>
            <ac:spMk id="73" creationId="{FA43216B-5C28-5F04-AE8C-5A489DB81982}"/>
          </ac:spMkLst>
        </pc:spChg>
        <pc:spChg chg="mod">
          <ac:chgData name="Lucas Lin 林彥呈" userId="8b9713a5-baf6-45c8-a2bd-a0ea37d0697d" providerId="ADAL" clId="{7C8DE32A-56EF-4B58-A733-BA7E201FF752}" dt="2022-08-16T02:53:36.146" v="7930" actId="947"/>
          <ac:spMkLst>
            <pc:docMk/>
            <pc:sldMk cId="704760149" sldId="3650"/>
            <ac:spMk id="74" creationId="{E08B7113-9CB0-0561-CCBD-A1163968004E}"/>
          </ac:spMkLst>
        </pc:spChg>
        <pc:spChg chg="mod">
          <ac:chgData name="Lucas Lin 林彥呈" userId="8b9713a5-baf6-45c8-a2bd-a0ea37d0697d" providerId="ADAL" clId="{7C8DE32A-56EF-4B58-A733-BA7E201FF752}" dt="2022-08-16T02:53:36.164" v="7938" actId="947"/>
          <ac:spMkLst>
            <pc:docMk/>
            <pc:sldMk cId="704760149" sldId="3650"/>
            <ac:spMk id="75" creationId="{F9F37333-0B19-B36D-4144-1D19E4705FA6}"/>
          </ac:spMkLst>
        </pc:spChg>
        <pc:spChg chg="mod">
          <ac:chgData name="Lucas Lin 林彥呈" userId="8b9713a5-baf6-45c8-a2bd-a0ea37d0697d" providerId="ADAL" clId="{7C8DE32A-56EF-4B58-A733-BA7E201FF752}" dt="2022-08-16T02:53:36.178" v="7946" actId="947"/>
          <ac:spMkLst>
            <pc:docMk/>
            <pc:sldMk cId="704760149" sldId="3650"/>
            <ac:spMk id="76" creationId="{5EE1EA13-BB83-20EE-0EB4-861A5AB927FF}"/>
          </ac:spMkLst>
        </pc:spChg>
        <pc:spChg chg="mod">
          <ac:chgData name="Lucas Lin 林彥呈" userId="8b9713a5-baf6-45c8-a2bd-a0ea37d0697d" providerId="ADAL" clId="{7C8DE32A-56EF-4B58-A733-BA7E201FF752}" dt="2022-08-16T02:53:36.194" v="7954" actId="947"/>
          <ac:spMkLst>
            <pc:docMk/>
            <pc:sldMk cId="704760149" sldId="3650"/>
            <ac:spMk id="77" creationId="{BA8249A2-A9B6-A78E-F5E2-EF1C9383FDAA}"/>
          </ac:spMkLst>
        </pc:spChg>
        <pc:spChg chg="mod">
          <ac:chgData name="Lucas Lin 林彥呈" userId="8b9713a5-baf6-45c8-a2bd-a0ea37d0697d" providerId="ADAL" clId="{7C8DE32A-56EF-4B58-A733-BA7E201FF752}" dt="2022-08-16T02:53:36.211" v="7962" actId="947"/>
          <ac:spMkLst>
            <pc:docMk/>
            <pc:sldMk cId="704760149" sldId="3650"/>
            <ac:spMk id="78" creationId="{9DFDC20E-99B6-D822-5131-B5A68FAFFF66}"/>
          </ac:spMkLst>
        </pc:spChg>
        <pc:spChg chg="mod">
          <ac:chgData name="Lucas Lin 林彥呈" userId="8b9713a5-baf6-45c8-a2bd-a0ea37d0697d" providerId="ADAL" clId="{7C8DE32A-56EF-4B58-A733-BA7E201FF752}" dt="2022-08-16T02:53:35.938" v="7814" actId="947"/>
          <ac:spMkLst>
            <pc:docMk/>
            <pc:sldMk cId="704760149" sldId="3650"/>
            <ac:spMk id="79" creationId="{84404F4A-F7AB-FB48-1C7A-CFA813E595FB}"/>
          </ac:spMkLst>
        </pc:spChg>
        <pc:spChg chg="mod">
          <ac:chgData name="Lucas Lin 林彥呈" userId="8b9713a5-baf6-45c8-a2bd-a0ea37d0697d" providerId="ADAL" clId="{7C8DE32A-56EF-4B58-A733-BA7E201FF752}" dt="2022-08-16T02:53:35.986" v="7850" actId="947"/>
          <ac:spMkLst>
            <pc:docMk/>
            <pc:sldMk cId="704760149" sldId="3650"/>
            <ac:spMk id="80" creationId="{75052867-EA1A-1DC9-779A-6B6AD1769D55}"/>
          </ac:spMkLst>
        </pc:spChg>
        <pc:spChg chg="mod">
          <ac:chgData name="Lucas Lin 林彥呈" userId="8b9713a5-baf6-45c8-a2bd-a0ea37d0697d" providerId="ADAL" clId="{7C8DE32A-56EF-4B58-A733-BA7E201FF752}" dt="2022-08-16T02:53:36" v="7858" actId="947"/>
          <ac:spMkLst>
            <pc:docMk/>
            <pc:sldMk cId="704760149" sldId="3650"/>
            <ac:spMk id="81" creationId="{ACB132B9-B4D6-0727-6704-C9801CDD7F5D}"/>
          </ac:spMkLst>
        </pc:spChg>
        <pc:spChg chg="mod">
          <ac:chgData name="Lucas Lin 林彥呈" userId="8b9713a5-baf6-45c8-a2bd-a0ea37d0697d" providerId="ADAL" clId="{7C8DE32A-56EF-4B58-A733-BA7E201FF752}" dt="2022-08-16T02:53:36.017" v="7866" actId="947"/>
          <ac:spMkLst>
            <pc:docMk/>
            <pc:sldMk cId="704760149" sldId="3650"/>
            <ac:spMk id="82" creationId="{68ACB2E8-240B-DE79-F242-2D7726952BF1}"/>
          </ac:spMkLst>
        </pc:spChg>
        <pc:spChg chg="mod">
          <ac:chgData name="Lucas Lin 林彥呈" userId="8b9713a5-baf6-45c8-a2bd-a0ea37d0697d" providerId="ADAL" clId="{7C8DE32A-56EF-4B58-A733-BA7E201FF752}" dt="2022-08-16T02:53:36.034" v="7874" actId="947"/>
          <ac:spMkLst>
            <pc:docMk/>
            <pc:sldMk cId="704760149" sldId="3650"/>
            <ac:spMk id="83" creationId="{989F4778-5C4C-6E2F-C1CA-F6D3C875819E}"/>
          </ac:spMkLst>
        </pc:spChg>
        <pc:spChg chg="mod">
          <ac:chgData name="Lucas Lin 林彥呈" userId="8b9713a5-baf6-45c8-a2bd-a0ea37d0697d" providerId="ADAL" clId="{7C8DE32A-56EF-4B58-A733-BA7E201FF752}" dt="2022-08-16T02:53:36.048" v="7882" actId="947"/>
          <ac:spMkLst>
            <pc:docMk/>
            <pc:sldMk cId="704760149" sldId="3650"/>
            <ac:spMk id="84" creationId="{716DE653-7038-1213-B1A0-416DA72A1F44}"/>
          </ac:spMkLst>
        </pc:spChg>
        <pc:spChg chg="mod">
          <ac:chgData name="Lucas Lin 林彥呈" userId="8b9713a5-baf6-45c8-a2bd-a0ea37d0697d" providerId="ADAL" clId="{7C8DE32A-56EF-4B58-A733-BA7E201FF752}" dt="2022-08-16T02:53:36.064" v="7890" actId="947"/>
          <ac:spMkLst>
            <pc:docMk/>
            <pc:sldMk cId="704760149" sldId="3650"/>
            <ac:spMk id="85" creationId="{05C400E4-AF8E-F17D-B7F8-E14EC7F41A19}"/>
          </ac:spMkLst>
        </pc:spChg>
        <pc:spChg chg="mod">
          <ac:chgData name="Lucas Lin 林彥呈" userId="8b9713a5-baf6-45c8-a2bd-a0ea37d0697d" providerId="ADAL" clId="{7C8DE32A-56EF-4B58-A733-BA7E201FF752}" dt="2022-08-16T02:53:36.079" v="7898" actId="947"/>
          <ac:spMkLst>
            <pc:docMk/>
            <pc:sldMk cId="704760149" sldId="3650"/>
            <ac:spMk id="86" creationId="{0ED42B5B-687A-9AA8-4256-6124EC99DA2E}"/>
          </ac:spMkLst>
        </pc:spChg>
        <pc:spChg chg="mod">
          <ac:chgData name="Lucas Lin 林彥呈" userId="8b9713a5-baf6-45c8-a2bd-a0ea37d0697d" providerId="ADAL" clId="{7C8DE32A-56EF-4B58-A733-BA7E201FF752}" dt="2022-08-16T02:53:36.301" v="7991" actId="947"/>
          <ac:spMkLst>
            <pc:docMk/>
            <pc:sldMk cId="704760149" sldId="3650"/>
            <ac:spMk id="104" creationId="{9044E5C9-D0F9-BE11-B506-30C974A03F63}"/>
          </ac:spMkLst>
        </pc:spChg>
        <pc:spChg chg="mod">
          <ac:chgData name="Lucas Lin 林彥呈" userId="8b9713a5-baf6-45c8-a2bd-a0ea37d0697d" providerId="ADAL" clId="{7C8DE32A-56EF-4B58-A733-BA7E201FF752}" dt="2022-08-16T02:53:36.322" v="7998" actId="947"/>
          <ac:spMkLst>
            <pc:docMk/>
            <pc:sldMk cId="704760149" sldId="3650"/>
            <ac:spMk id="105" creationId="{A49562AD-10D5-738B-C323-3398C829F9AD}"/>
          </ac:spMkLst>
        </pc:spChg>
        <pc:spChg chg="mod">
          <ac:chgData name="Lucas Lin 林彥呈" userId="8b9713a5-baf6-45c8-a2bd-a0ea37d0697d" providerId="ADAL" clId="{7C8DE32A-56EF-4B58-A733-BA7E201FF752}" dt="2022-08-16T02:53:36.254" v="7983" actId="947"/>
          <ac:spMkLst>
            <pc:docMk/>
            <pc:sldMk cId="704760149" sldId="3650"/>
            <ac:spMk id="107" creationId="{15B04304-AF41-7FEE-9C21-96CE18ECB324}"/>
          </ac:spMkLst>
        </pc:spChg>
        <pc:spChg chg="mod">
          <ac:chgData name="Lucas Lin 林彥呈" userId="8b9713a5-baf6-45c8-a2bd-a0ea37d0697d" providerId="ADAL" clId="{7C8DE32A-56EF-4B58-A733-BA7E201FF752}" dt="2022-08-16T02:53:36.237" v="7975" actId="947"/>
          <ac:spMkLst>
            <pc:docMk/>
            <pc:sldMk cId="704760149" sldId="3650"/>
            <ac:spMk id="109" creationId="{F8A8CD52-6228-05EA-8A63-D7B9DBB85971}"/>
          </ac:spMkLst>
        </pc:spChg>
        <pc:spChg chg="mod">
          <ac:chgData name="Lucas Lin 林彥呈" userId="8b9713a5-baf6-45c8-a2bd-a0ea37d0697d" providerId="ADAL" clId="{7C8DE32A-56EF-4B58-A733-BA7E201FF752}" dt="2022-08-16T02:53:36.219" v="7966" actId="947"/>
          <ac:spMkLst>
            <pc:docMk/>
            <pc:sldMk cId="704760149" sldId="3650"/>
            <ac:spMk id="111" creationId="{5EB22AB6-3027-B757-45E4-2DBD8ECA15AF}"/>
          </ac:spMkLst>
        </pc:spChg>
        <pc:spChg chg="mod">
          <ac:chgData name="Lucas Lin 林彥呈" userId="8b9713a5-baf6-45c8-a2bd-a0ea37d0697d" providerId="ADAL" clId="{7C8DE32A-56EF-4B58-A733-BA7E201FF752}" dt="2022-08-16T02:53:36.202" v="7958" actId="947"/>
          <ac:spMkLst>
            <pc:docMk/>
            <pc:sldMk cId="704760149" sldId="3650"/>
            <ac:spMk id="113" creationId="{EB47C99B-6F22-AE37-43E0-36B8D0F08900}"/>
          </ac:spMkLst>
        </pc:spChg>
        <pc:spChg chg="mod">
          <ac:chgData name="Lucas Lin 林彥呈" userId="8b9713a5-baf6-45c8-a2bd-a0ea37d0697d" providerId="ADAL" clId="{7C8DE32A-56EF-4B58-A733-BA7E201FF752}" dt="2022-08-16T02:53:36.123" v="7918" actId="947"/>
          <ac:spMkLst>
            <pc:docMk/>
            <pc:sldMk cId="704760149" sldId="3650"/>
            <ac:spMk id="114" creationId="{B7AA1D13-9DCC-66F5-72EB-09D12E6C39B1}"/>
          </ac:spMkLst>
        </pc:spChg>
        <pc:spChg chg="mod">
          <ac:chgData name="Lucas Lin 林彥呈" userId="8b9713a5-baf6-45c8-a2bd-a0ea37d0697d" providerId="ADAL" clId="{7C8DE32A-56EF-4B58-A733-BA7E201FF752}" dt="2022-08-16T02:53:36.137" v="7926" actId="947"/>
          <ac:spMkLst>
            <pc:docMk/>
            <pc:sldMk cId="704760149" sldId="3650"/>
            <ac:spMk id="115" creationId="{8A4BC488-E08C-8316-748B-CA04C2400F24}"/>
          </ac:spMkLst>
        </pc:spChg>
        <pc:spChg chg="mod">
          <ac:chgData name="Lucas Lin 林彥呈" userId="8b9713a5-baf6-45c8-a2bd-a0ea37d0697d" providerId="ADAL" clId="{7C8DE32A-56EF-4B58-A733-BA7E201FF752}" dt="2022-08-16T02:53:36.155" v="7934" actId="947"/>
          <ac:spMkLst>
            <pc:docMk/>
            <pc:sldMk cId="704760149" sldId="3650"/>
            <ac:spMk id="116" creationId="{419EF4B6-16E8-4406-A029-858777AECAC1}"/>
          </ac:spMkLst>
        </pc:spChg>
        <pc:spChg chg="mod">
          <ac:chgData name="Lucas Lin 林彥呈" userId="8b9713a5-baf6-45c8-a2bd-a0ea37d0697d" providerId="ADAL" clId="{7C8DE32A-56EF-4B58-A733-BA7E201FF752}" dt="2022-08-16T02:53:36.170" v="7942" actId="947"/>
          <ac:spMkLst>
            <pc:docMk/>
            <pc:sldMk cId="704760149" sldId="3650"/>
            <ac:spMk id="117" creationId="{9A526886-3627-6017-1561-F9E65A6E1869}"/>
          </ac:spMkLst>
        </pc:spChg>
        <pc:spChg chg="mod">
          <ac:chgData name="Lucas Lin 林彥呈" userId="8b9713a5-baf6-45c8-a2bd-a0ea37d0697d" providerId="ADAL" clId="{7C8DE32A-56EF-4B58-A733-BA7E201FF752}" dt="2022-08-16T02:53:36.183" v="7950" actId="947"/>
          <ac:spMkLst>
            <pc:docMk/>
            <pc:sldMk cId="704760149" sldId="3650"/>
            <ac:spMk id="118" creationId="{F217662C-38BA-16E2-62C0-BF18C58BAE75}"/>
          </ac:spMkLst>
        </pc:spChg>
        <pc:spChg chg="mod">
          <ac:chgData name="Lucas Lin 林彥呈" userId="8b9713a5-baf6-45c8-a2bd-a0ea37d0697d" providerId="ADAL" clId="{7C8DE32A-56EF-4B58-A733-BA7E201FF752}" dt="2022-08-16T02:53:35.975" v="7840" actId="947"/>
          <ac:spMkLst>
            <pc:docMk/>
            <pc:sldMk cId="704760149" sldId="3650"/>
            <ac:spMk id="120" creationId="{58F4E3FD-FFA1-22E1-633B-BB12A7ED33B9}"/>
          </ac:spMkLst>
        </pc:spChg>
        <pc:spChg chg="mod">
          <ac:chgData name="Lucas Lin 林彥呈" userId="8b9713a5-baf6-45c8-a2bd-a0ea37d0697d" providerId="ADAL" clId="{7C8DE32A-56EF-4B58-A733-BA7E201FF752}" dt="2022-08-16T02:53:35.995" v="7854" actId="947"/>
          <ac:spMkLst>
            <pc:docMk/>
            <pc:sldMk cId="704760149" sldId="3650"/>
            <ac:spMk id="121" creationId="{22E9BDF7-8DDE-2EEA-2259-D9D25648D846}"/>
          </ac:spMkLst>
        </pc:spChg>
        <pc:spChg chg="mod">
          <ac:chgData name="Lucas Lin 林彥呈" userId="8b9713a5-baf6-45c8-a2bd-a0ea37d0697d" providerId="ADAL" clId="{7C8DE32A-56EF-4B58-A733-BA7E201FF752}" dt="2022-08-16T02:53:36.012" v="7862" actId="947"/>
          <ac:spMkLst>
            <pc:docMk/>
            <pc:sldMk cId="704760149" sldId="3650"/>
            <ac:spMk id="122" creationId="{A91BCEBF-3EC8-2FAF-6571-1DADAD41E934}"/>
          </ac:spMkLst>
        </pc:spChg>
        <pc:spChg chg="mod">
          <ac:chgData name="Lucas Lin 林彥呈" userId="8b9713a5-baf6-45c8-a2bd-a0ea37d0697d" providerId="ADAL" clId="{7C8DE32A-56EF-4B58-A733-BA7E201FF752}" dt="2022-08-16T02:53:36.028" v="7870" actId="947"/>
          <ac:spMkLst>
            <pc:docMk/>
            <pc:sldMk cId="704760149" sldId="3650"/>
            <ac:spMk id="123" creationId="{E01B2821-530C-7168-361D-3D3C7BE05AA3}"/>
          </ac:spMkLst>
        </pc:spChg>
        <pc:spChg chg="mod">
          <ac:chgData name="Lucas Lin 林彥呈" userId="8b9713a5-baf6-45c8-a2bd-a0ea37d0697d" providerId="ADAL" clId="{7C8DE32A-56EF-4B58-A733-BA7E201FF752}" dt="2022-08-16T02:53:36.043" v="7878" actId="947"/>
          <ac:spMkLst>
            <pc:docMk/>
            <pc:sldMk cId="704760149" sldId="3650"/>
            <ac:spMk id="124" creationId="{1F913D5C-3D0A-985B-5FC0-D989CB1736A1}"/>
          </ac:spMkLst>
        </pc:spChg>
        <pc:spChg chg="mod">
          <ac:chgData name="Lucas Lin 林彥呈" userId="8b9713a5-baf6-45c8-a2bd-a0ea37d0697d" providerId="ADAL" clId="{7C8DE32A-56EF-4B58-A733-BA7E201FF752}" dt="2022-08-16T02:53:36.057" v="7886" actId="947"/>
          <ac:spMkLst>
            <pc:docMk/>
            <pc:sldMk cId="704760149" sldId="3650"/>
            <ac:spMk id="125" creationId="{C62E1A95-2CC2-CFFD-D000-4CF8B8783FAC}"/>
          </ac:spMkLst>
        </pc:spChg>
        <pc:spChg chg="mod">
          <ac:chgData name="Lucas Lin 林彥呈" userId="8b9713a5-baf6-45c8-a2bd-a0ea37d0697d" providerId="ADAL" clId="{7C8DE32A-56EF-4B58-A733-BA7E201FF752}" dt="2022-08-16T02:53:36.071" v="7894" actId="947"/>
          <ac:spMkLst>
            <pc:docMk/>
            <pc:sldMk cId="704760149" sldId="3650"/>
            <ac:spMk id="126" creationId="{159A4564-8A5E-3139-DF90-C45DA68C77D7}"/>
          </ac:spMkLst>
        </pc:spChg>
        <pc:spChg chg="mod">
          <ac:chgData name="Lucas Lin 林彥呈" userId="8b9713a5-baf6-45c8-a2bd-a0ea37d0697d" providerId="ADAL" clId="{7C8DE32A-56EF-4B58-A733-BA7E201FF752}" dt="2022-08-16T02:53:36.085" v="7902" actId="947"/>
          <ac:spMkLst>
            <pc:docMk/>
            <pc:sldMk cId="704760149" sldId="3650"/>
            <ac:spMk id="127" creationId="{712026A9-A847-E94C-91B0-51040694A88A}"/>
          </ac:spMkLst>
        </pc:spChg>
        <pc:spChg chg="mod">
          <ac:chgData name="Lucas Lin 林彥呈" userId="8b9713a5-baf6-45c8-a2bd-a0ea37d0697d" providerId="ADAL" clId="{7C8DE32A-56EF-4B58-A733-BA7E201FF752}" dt="2022-08-16T02:53:36.102" v="7910" actId="947"/>
          <ac:spMkLst>
            <pc:docMk/>
            <pc:sldMk cId="704760149" sldId="3650"/>
            <ac:spMk id="128" creationId="{58697A2C-78B0-015E-5C7A-D843D73E5ECF}"/>
          </ac:spMkLst>
        </pc:spChg>
      </pc:sldChg>
      <pc:sldChg chg="addSp delSp modSp mod modTransition">
        <pc:chgData name="Lucas Lin 林彥呈" userId="8b9713a5-baf6-45c8-a2bd-a0ea37d0697d" providerId="ADAL" clId="{7C8DE32A-56EF-4B58-A733-BA7E201FF752}" dt="2022-08-26T06:55:20.599" v="9605"/>
        <pc:sldMkLst>
          <pc:docMk/>
          <pc:sldMk cId="2884965061" sldId="3651"/>
        </pc:sldMkLst>
        <pc:spChg chg="mod">
          <ac:chgData name="Lucas Lin 林彥呈" userId="8b9713a5-baf6-45c8-a2bd-a0ea37d0697d" providerId="ADAL" clId="{7C8DE32A-56EF-4B58-A733-BA7E201FF752}" dt="2022-08-16T02:53:31.164" v="5666" actId="947"/>
          <ac:spMkLst>
            <pc:docMk/>
            <pc:sldMk cId="2884965061" sldId="3651"/>
            <ac:spMk id="2" creationId="{8DAD7FAD-DD9F-5451-15B2-C0BED68BE18B}"/>
          </ac:spMkLst>
        </pc:spChg>
        <pc:spChg chg="mod">
          <ac:chgData name="Lucas Lin 林彥呈" userId="8b9713a5-baf6-45c8-a2bd-a0ea37d0697d" providerId="ADAL" clId="{7C8DE32A-56EF-4B58-A733-BA7E201FF752}" dt="2022-08-26T06:39:41.104" v="9577" actId="571"/>
          <ac:spMkLst>
            <pc:docMk/>
            <pc:sldMk cId="2884965061" sldId="3651"/>
            <ac:spMk id="6" creationId="{3EFD8C23-9F66-F840-A240-4A295F4ADD39}"/>
          </ac:spMkLst>
        </pc:spChg>
        <pc:spChg chg="mod">
          <ac:chgData name="Lucas Lin 林彥呈" userId="8b9713a5-baf6-45c8-a2bd-a0ea37d0697d" providerId="ADAL" clId="{7C8DE32A-56EF-4B58-A733-BA7E201FF752}" dt="2022-08-26T06:39:41.104" v="9577" actId="571"/>
          <ac:spMkLst>
            <pc:docMk/>
            <pc:sldMk cId="2884965061" sldId="3651"/>
            <ac:spMk id="7" creationId="{414D692C-1C04-5343-A3E6-8B6FCAD19FE5}"/>
          </ac:spMkLst>
        </pc:spChg>
        <pc:spChg chg="mod">
          <ac:chgData name="Lucas Lin 林彥呈" userId="8b9713a5-baf6-45c8-a2bd-a0ea37d0697d" providerId="ADAL" clId="{7C8DE32A-56EF-4B58-A733-BA7E201FF752}" dt="2022-08-26T06:39:41.104" v="9577" actId="571"/>
          <ac:spMkLst>
            <pc:docMk/>
            <pc:sldMk cId="2884965061" sldId="3651"/>
            <ac:spMk id="8" creationId="{951E60B1-FC0E-CC4D-9E4F-B92B698B2BFA}"/>
          </ac:spMkLst>
        </pc:spChg>
        <pc:spChg chg="mod">
          <ac:chgData name="Lucas Lin 林彥呈" userId="8b9713a5-baf6-45c8-a2bd-a0ea37d0697d" providerId="ADAL" clId="{7C8DE32A-56EF-4B58-A733-BA7E201FF752}" dt="2022-08-26T06:39:41.104" v="9577" actId="571"/>
          <ac:spMkLst>
            <pc:docMk/>
            <pc:sldMk cId="2884965061" sldId="3651"/>
            <ac:spMk id="9" creationId="{58983FFC-DE29-7241-A50D-477CF01F9B4B}"/>
          </ac:spMkLst>
        </pc:spChg>
        <pc:spChg chg="mod">
          <ac:chgData name="Lucas Lin 林彥呈" userId="8b9713a5-baf6-45c8-a2bd-a0ea37d0697d" providerId="ADAL" clId="{7C8DE32A-56EF-4B58-A733-BA7E201FF752}" dt="2022-08-26T06:39:41.104" v="9577" actId="571"/>
          <ac:spMkLst>
            <pc:docMk/>
            <pc:sldMk cId="2884965061" sldId="3651"/>
            <ac:spMk id="10" creationId="{89FD784D-FDB3-5946-B973-6756B952ED01}"/>
          </ac:spMkLst>
        </pc:spChg>
        <pc:spChg chg="mod">
          <ac:chgData name="Lucas Lin 林彥呈" userId="8b9713a5-baf6-45c8-a2bd-a0ea37d0697d" providerId="ADAL" clId="{7C8DE32A-56EF-4B58-A733-BA7E201FF752}" dt="2022-08-26T06:39:41.104" v="9577" actId="571"/>
          <ac:spMkLst>
            <pc:docMk/>
            <pc:sldMk cId="2884965061" sldId="3651"/>
            <ac:spMk id="11" creationId="{23F77D56-6EA5-1345-AAD6-9AEB512708CF}"/>
          </ac:spMkLst>
        </pc:spChg>
        <pc:spChg chg="mod">
          <ac:chgData name="Lucas Lin 林彥呈" userId="8b9713a5-baf6-45c8-a2bd-a0ea37d0697d" providerId="ADAL" clId="{7C8DE32A-56EF-4B58-A733-BA7E201FF752}" dt="2022-08-16T02:53:31.268" v="5712" actId="947"/>
          <ac:spMkLst>
            <pc:docMk/>
            <pc:sldMk cId="2884965061" sldId="3651"/>
            <ac:spMk id="12" creationId="{8C5A2CEB-8026-5C49-8F89-309319E7D13D}"/>
          </ac:spMkLst>
        </pc:spChg>
        <pc:spChg chg="mod">
          <ac:chgData name="Lucas Lin 林彥呈" userId="8b9713a5-baf6-45c8-a2bd-a0ea37d0697d" providerId="ADAL" clId="{7C8DE32A-56EF-4B58-A733-BA7E201FF752}" dt="2022-08-16T02:53:31.271" v="5713" actId="947"/>
          <ac:spMkLst>
            <pc:docMk/>
            <pc:sldMk cId="2884965061" sldId="3651"/>
            <ac:spMk id="15" creationId="{5E819749-B279-A243-BE6E-B0505EE0366D}"/>
          </ac:spMkLst>
        </pc:spChg>
        <pc:spChg chg="mod">
          <ac:chgData name="Lucas Lin 林彥呈" userId="8b9713a5-baf6-45c8-a2bd-a0ea37d0697d" providerId="ADAL" clId="{7C8DE32A-56EF-4B58-A733-BA7E201FF752}" dt="2022-08-16T02:53:31.267" v="5711" actId="947"/>
          <ac:spMkLst>
            <pc:docMk/>
            <pc:sldMk cId="2884965061" sldId="3651"/>
            <ac:spMk id="16" creationId="{8A762693-BD1A-452B-ADE5-3C833B533C84}"/>
          </ac:spMkLst>
        </pc:spChg>
        <pc:spChg chg="mod">
          <ac:chgData name="Lucas Lin 林彥呈" userId="8b9713a5-baf6-45c8-a2bd-a0ea37d0697d" providerId="ADAL" clId="{7C8DE32A-56EF-4B58-A733-BA7E201FF752}" dt="2022-08-16T02:53:31.258" v="5703" actId="947"/>
          <ac:spMkLst>
            <pc:docMk/>
            <pc:sldMk cId="2884965061" sldId="3651"/>
            <ac:spMk id="17" creationId="{C87BC38E-BAEF-1443-9FAE-93963C8058C5}"/>
          </ac:spMkLst>
        </pc:spChg>
        <pc:spChg chg="mod">
          <ac:chgData name="Lucas Lin 林彥呈" userId="8b9713a5-baf6-45c8-a2bd-a0ea37d0697d" providerId="ADAL" clId="{7C8DE32A-56EF-4B58-A733-BA7E201FF752}" dt="2022-08-16T02:53:31.266" v="5710" actId="947"/>
          <ac:spMkLst>
            <pc:docMk/>
            <pc:sldMk cId="2884965061" sldId="3651"/>
            <ac:spMk id="18" creationId="{932CA06F-092C-5747-B40F-B21ABB6A1B26}"/>
          </ac:spMkLst>
        </pc:spChg>
        <pc:spChg chg="mod">
          <ac:chgData name="Lucas Lin 林彥呈" userId="8b9713a5-baf6-45c8-a2bd-a0ea37d0697d" providerId="ADAL" clId="{7C8DE32A-56EF-4B58-A733-BA7E201FF752}" dt="2022-08-16T02:53:31.257" v="5702" actId="947"/>
          <ac:spMkLst>
            <pc:docMk/>
            <pc:sldMk cId="2884965061" sldId="3651"/>
            <ac:spMk id="25" creationId="{555154AC-34F8-46E2-9F87-ABE108D8614A}"/>
          </ac:spMkLst>
        </pc:spChg>
        <pc:spChg chg="mod">
          <ac:chgData name="Lucas Lin 林彥呈" userId="8b9713a5-baf6-45c8-a2bd-a0ea37d0697d" providerId="ADAL" clId="{7C8DE32A-56EF-4B58-A733-BA7E201FF752}" dt="2022-08-16T02:53:31.260" v="5704" actId="947"/>
          <ac:spMkLst>
            <pc:docMk/>
            <pc:sldMk cId="2884965061" sldId="3651"/>
            <ac:spMk id="26" creationId="{1BC85625-C8EA-2941-AFB0-4E743852D2EE}"/>
          </ac:spMkLst>
        </pc:spChg>
        <pc:spChg chg="mod">
          <ac:chgData name="Lucas Lin 林彥呈" userId="8b9713a5-baf6-45c8-a2bd-a0ea37d0697d" providerId="ADAL" clId="{7C8DE32A-56EF-4B58-A733-BA7E201FF752}" dt="2022-08-16T02:53:31.261" v="5705" actId="947"/>
          <ac:spMkLst>
            <pc:docMk/>
            <pc:sldMk cId="2884965061" sldId="3651"/>
            <ac:spMk id="27" creationId="{5DAD01F2-0902-4CC3-B651-865D686C1D02}"/>
          </ac:spMkLst>
        </pc:spChg>
        <pc:spChg chg="mod">
          <ac:chgData name="Lucas Lin 林彥呈" userId="8b9713a5-baf6-45c8-a2bd-a0ea37d0697d" providerId="ADAL" clId="{7C8DE32A-56EF-4B58-A733-BA7E201FF752}" dt="2022-08-16T02:53:31.264" v="5708" actId="947"/>
          <ac:spMkLst>
            <pc:docMk/>
            <pc:sldMk cId="2884965061" sldId="3651"/>
            <ac:spMk id="28" creationId="{49D78F19-8219-4541-BB7E-70E281F030A0}"/>
          </ac:spMkLst>
        </pc:spChg>
        <pc:spChg chg="mod">
          <ac:chgData name="Lucas Lin 林彥呈" userId="8b9713a5-baf6-45c8-a2bd-a0ea37d0697d" providerId="ADAL" clId="{7C8DE32A-56EF-4B58-A733-BA7E201FF752}" dt="2022-08-16T02:53:31.272" v="5714" actId="947"/>
          <ac:spMkLst>
            <pc:docMk/>
            <pc:sldMk cId="2884965061" sldId="3651"/>
            <ac:spMk id="32" creationId="{65FF4FAE-A52C-6B42-A5F5-272D71ADE9B4}"/>
          </ac:spMkLst>
        </pc:spChg>
        <pc:spChg chg="mod">
          <ac:chgData name="Lucas Lin 林彥呈" userId="8b9713a5-baf6-45c8-a2bd-a0ea37d0697d" providerId="ADAL" clId="{7C8DE32A-56EF-4B58-A733-BA7E201FF752}" dt="2022-08-26T06:55:20.599" v="9605"/>
          <ac:spMkLst>
            <pc:docMk/>
            <pc:sldMk cId="2884965061" sldId="3651"/>
            <ac:spMk id="33" creationId="{EA154004-E48E-F660-82D0-C2C67E9EF547}"/>
          </ac:spMkLst>
        </pc:spChg>
        <pc:spChg chg="mod">
          <ac:chgData name="Lucas Lin 林彥呈" userId="8b9713a5-baf6-45c8-a2bd-a0ea37d0697d" providerId="ADAL" clId="{7C8DE32A-56EF-4B58-A733-BA7E201FF752}" dt="2022-08-26T06:55:20.599" v="9605"/>
          <ac:spMkLst>
            <pc:docMk/>
            <pc:sldMk cId="2884965061" sldId="3651"/>
            <ac:spMk id="34" creationId="{999BF8C8-8BDD-A0BF-BAFA-D59A56520BB3}"/>
          </ac:spMkLst>
        </pc:spChg>
        <pc:spChg chg="mod">
          <ac:chgData name="Lucas Lin 林彥呈" userId="8b9713a5-baf6-45c8-a2bd-a0ea37d0697d" providerId="ADAL" clId="{7C8DE32A-56EF-4B58-A733-BA7E201FF752}" dt="2022-08-16T02:53:31.246" v="5693" actId="947"/>
          <ac:spMkLst>
            <pc:docMk/>
            <pc:sldMk cId="2884965061" sldId="3651"/>
            <ac:spMk id="46" creationId="{ABB447D0-11C8-D61B-E846-D784AC561B32}"/>
          </ac:spMkLst>
        </pc:spChg>
        <pc:spChg chg="mod">
          <ac:chgData name="Lucas Lin 林彥呈" userId="8b9713a5-baf6-45c8-a2bd-a0ea37d0697d" providerId="ADAL" clId="{7C8DE32A-56EF-4B58-A733-BA7E201FF752}" dt="2022-08-16T02:53:31.261" v="5706" actId="947"/>
          <ac:spMkLst>
            <pc:docMk/>
            <pc:sldMk cId="2884965061" sldId="3651"/>
            <ac:spMk id="47" creationId="{0E8C301D-6B06-D97A-72C5-81E954A1150B}"/>
          </ac:spMkLst>
        </pc:spChg>
        <pc:spChg chg="mod">
          <ac:chgData name="Lucas Lin 林彥呈" userId="8b9713a5-baf6-45c8-a2bd-a0ea37d0697d" providerId="ADAL" clId="{7C8DE32A-56EF-4B58-A733-BA7E201FF752}" dt="2022-08-16T02:53:31.156" v="5658" actId="947"/>
          <ac:spMkLst>
            <pc:docMk/>
            <pc:sldMk cId="2884965061" sldId="3651"/>
            <ac:spMk id="58" creationId="{F84DA8FF-2360-6444-F75D-6518184FABFB}"/>
          </ac:spMkLst>
        </pc:spChg>
        <pc:spChg chg="mod">
          <ac:chgData name="Lucas Lin 林彥呈" userId="8b9713a5-baf6-45c8-a2bd-a0ea37d0697d" providerId="ADAL" clId="{7C8DE32A-56EF-4B58-A733-BA7E201FF752}" dt="2022-08-16T02:53:31.159" v="5662" actId="947"/>
          <ac:spMkLst>
            <pc:docMk/>
            <pc:sldMk cId="2884965061" sldId="3651"/>
            <ac:spMk id="59" creationId="{59968867-2B5D-FD9C-E6E5-D44DDFBED205}"/>
          </ac:spMkLst>
        </pc:spChg>
        <pc:grpChg chg="del mod ord">
          <ac:chgData name="Lucas Lin 林彥呈" userId="8b9713a5-baf6-45c8-a2bd-a0ea37d0697d" providerId="ADAL" clId="{7C8DE32A-56EF-4B58-A733-BA7E201FF752}" dt="2022-08-26T06:54:58.254" v="9601" actId="478"/>
          <ac:grpSpMkLst>
            <pc:docMk/>
            <pc:sldMk cId="2884965061" sldId="3651"/>
            <ac:grpSpMk id="3" creationId="{15AE7556-508B-D840-B7A7-968A902B6C2C}"/>
          </ac:grpSpMkLst>
        </pc:grpChg>
        <pc:grpChg chg="add mod">
          <ac:chgData name="Lucas Lin 林彥呈" userId="8b9713a5-baf6-45c8-a2bd-a0ea37d0697d" providerId="ADAL" clId="{7C8DE32A-56EF-4B58-A733-BA7E201FF752}" dt="2022-08-26T06:55:20.599" v="9605"/>
          <ac:grpSpMkLst>
            <pc:docMk/>
            <pc:sldMk cId="2884965061" sldId="3651"/>
            <ac:grpSpMk id="30" creationId="{BE2B0761-B017-2054-34AE-7C8F594AFA8E}"/>
          </ac:grpSpMkLst>
        </pc:grpChg>
        <pc:picChg chg="mod">
          <ac:chgData name="Lucas Lin 林彥呈" userId="8b9713a5-baf6-45c8-a2bd-a0ea37d0697d" providerId="ADAL" clId="{7C8DE32A-56EF-4B58-A733-BA7E201FF752}" dt="2022-08-26T06:39:41.104" v="9577" actId="571"/>
          <ac:picMkLst>
            <pc:docMk/>
            <pc:sldMk cId="2884965061" sldId="3651"/>
            <ac:picMk id="4" creationId="{6AFD36C8-20E0-B74A-9769-6AFF0A6B02E8}"/>
          </ac:picMkLst>
        </pc:picChg>
        <pc:picChg chg="add mod ord modCrop">
          <ac:chgData name="Lucas Lin 林彥呈" userId="8b9713a5-baf6-45c8-a2bd-a0ea37d0697d" providerId="ADAL" clId="{7C8DE32A-56EF-4B58-A733-BA7E201FF752}" dt="2022-08-26T06:40:29.335" v="9586" actId="1076"/>
          <ac:picMkLst>
            <pc:docMk/>
            <pc:sldMk cId="2884965061" sldId="3651"/>
            <ac:picMk id="5" creationId="{FA24B8C1-4153-C6A5-A685-D74D01292C12}"/>
          </ac:picMkLst>
        </pc:picChg>
        <pc:picChg chg="add mod">
          <ac:chgData name="Lucas Lin 林彥呈" userId="8b9713a5-baf6-45c8-a2bd-a0ea37d0697d" providerId="ADAL" clId="{7C8DE32A-56EF-4B58-A733-BA7E201FF752}" dt="2022-08-26T06:55:20.599" v="9605"/>
          <ac:picMkLst>
            <pc:docMk/>
            <pc:sldMk cId="2884965061" sldId="3651"/>
            <ac:picMk id="24" creationId="{CB09D4CD-E102-9A76-B195-3FCF45BC8751}"/>
          </ac:picMkLst>
        </pc:picChg>
        <pc:picChg chg="del ord">
          <ac:chgData name="Lucas Lin 林彥呈" userId="8b9713a5-baf6-45c8-a2bd-a0ea37d0697d" providerId="ADAL" clId="{7C8DE32A-56EF-4B58-A733-BA7E201FF752}" dt="2022-08-26T06:54:58.254" v="9601" actId="478"/>
          <ac:picMkLst>
            <pc:docMk/>
            <pc:sldMk cId="2884965061" sldId="3651"/>
            <ac:picMk id="29" creationId="{104682B4-7BFA-CEA0-26C1-65B35EF56FB9}"/>
          </ac:picMkLst>
        </pc:picChg>
        <pc:picChg chg="mod">
          <ac:chgData name="Lucas Lin 林彥呈" userId="8b9713a5-baf6-45c8-a2bd-a0ea37d0697d" providerId="ADAL" clId="{7C8DE32A-56EF-4B58-A733-BA7E201FF752}" dt="2022-08-26T06:55:20.599" v="9605"/>
          <ac:picMkLst>
            <pc:docMk/>
            <pc:sldMk cId="2884965061" sldId="3651"/>
            <ac:picMk id="31" creationId="{578063A2-757A-11E8-147B-A99D08762F4C}"/>
          </ac:picMkLst>
        </pc:picChg>
        <pc:cxnChg chg="add del mod">
          <ac:chgData name="Lucas Lin 林彥呈" userId="8b9713a5-baf6-45c8-a2bd-a0ea37d0697d" providerId="ADAL" clId="{7C8DE32A-56EF-4B58-A733-BA7E201FF752}" dt="2022-08-26T06:40:51.794" v="9588" actId="11529"/>
          <ac:cxnSpMkLst>
            <pc:docMk/>
            <pc:sldMk cId="2884965061" sldId="3651"/>
            <ac:cxnSpMk id="14" creationId="{B81DEDD7-5034-0150-BA57-72BE3128898D}"/>
          </ac:cxnSpMkLst>
        </pc:cxnChg>
        <pc:cxnChg chg="add del mod">
          <ac:chgData name="Lucas Lin 林彥呈" userId="8b9713a5-baf6-45c8-a2bd-a0ea37d0697d" providerId="ADAL" clId="{7C8DE32A-56EF-4B58-A733-BA7E201FF752}" dt="2022-08-26T06:54:59.992" v="9602" actId="478"/>
          <ac:cxnSpMkLst>
            <pc:docMk/>
            <pc:sldMk cId="2884965061" sldId="3651"/>
            <ac:cxnSpMk id="20" creationId="{09087C4B-4A4B-A091-FAC2-071829933921}"/>
          </ac:cxnSpMkLst>
        </pc:cxnChg>
        <pc:cxnChg chg="mod">
          <ac:chgData name="Lucas Lin 林彥呈" userId="8b9713a5-baf6-45c8-a2bd-a0ea37d0697d" providerId="ADAL" clId="{7C8DE32A-56EF-4B58-A733-BA7E201FF752}" dt="2022-08-26T06:55:20.599" v="9605"/>
          <ac:cxnSpMkLst>
            <pc:docMk/>
            <pc:sldMk cId="2884965061" sldId="3651"/>
            <ac:cxnSpMk id="35" creationId="{50C4E306-2D14-F597-094D-2A9384696DAA}"/>
          </ac:cxnSpMkLst>
        </pc:cxnChg>
        <pc:cxnChg chg="mod">
          <ac:chgData name="Lucas Lin 林彥呈" userId="8b9713a5-baf6-45c8-a2bd-a0ea37d0697d" providerId="ADAL" clId="{7C8DE32A-56EF-4B58-A733-BA7E201FF752}" dt="2022-08-26T06:55:20.599" v="9605"/>
          <ac:cxnSpMkLst>
            <pc:docMk/>
            <pc:sldMk cId="2884965061" sldId="3651"/>
            <ac:cxnSpMk id="36" creationId="{E86EFC0C-3D45-BF4D-4FDC-704CFAB38F28}"/>
          </ac:cxnSpMkLst>
        </pc:cxnChg>
      </pc:sldChg>
      <pc:sldChg chg="addSp delSp modSp mod modTransition">
        <pc:chgData name="Lucas Lin 林彥呈" userId="8b9713a5-baf6-45c8-a2bd-a0ea37d0697d" providerId="ADAL" clId="{7C8DE32A-56EF-4B58-A733-BA7E201FF752}" dt="2022-08-26T06:55:51.835" v="9608" actId="1076"/>
        <pc:sldMkLst>
          <pc:docMk/>
          <pc:sldMk cId="555218316" sldId="3652"/>
        </pc:sldMkLst>
        <pc:spChg chg="mod">
          <ac:chgData name="Lucas Lin 林彥呈" userId="8b9713a5-baf6-45c8-a2bd-a0ea37d0697d" providerId="ADAL" clId="{7C8DE32A-56EF-4B58-A733-BA7E201FF752}" dt="2022-08-16T02:53:31.412" v="5768" actId="947"/>
          <ac:spMkLst>
            <pc:docMk/>
            <pc:sldMk cId="555218316" sldId="3652"/>
            <ac:spMk id="2" creationId="{8DAD7FAD-DD9F-5451-15B2-C0BED68BE18B}"/>
          </ac:spMkLst>
        </pc:spChg>
        <pc:spChg chg="mod">
          <ac:chgData name="Lucas Lin 林彥呈" userId="8b9713a5-baf6-45c8-a2bd-a0ea37d0697d" providerId="ADAL" clId="{7C8DE32A-56EF-4B58-A733-BA7E201FF752}" dt="2022-08-26T06:55:49.571" v="9607"/>
          <ac:spMkLst>
            <pc:docMk/>
            <pc:sldMk cId="555218316" sldId="3652"/>
            <ac:spMk id="5" creationId="{2BA91BC7-F2EA-D300-F5FA-C7AEF4A02FD7}"/>
          </ac:spMkLst>
        </pc:spChg>
        <pc:spChg chg="mod">
          <ac:chgData name="Lucas Lin 林彥呈" userId="8b9713a5-baf6-45c8-a2bd-a0ea37d0697d" providerId="ADAL" clId="{7C8DE32A-56EF-4B58-A733-BA7E201FF752}" dt="2022-08-26T06:55:49.571" v="9607"/>
          <ac:spMkLst>
            <pc:docMk/>
            <pc:sldMk cId="555218316" sldId="3652"/>
            <ac:spMk id="6" creationId="{47A051A3-CDBC-8196-F686-E1FC4D81C55A}"/>
          </ac:spMkLst>
        </pc:spChg>
        <pc:spChg chg="mod">
          <ac:chgData name="Lucas Lin 林彥呈" userId="8b9713a5-baf6-45c8-a2bd-a0ea37d0697d" providerId="ADAL" clId="{7C8DE32A-56EF-4B58-A733-BA7E201FF752}" dt="2022-08-26T06:55:49.571" v="9607"/>
          <ac:spMkLst>
            <pc:docMk/>
            <pc:sldMk cId="555218316" sldId="3652"/>
            <ac:spMk id="7" creationId="{2EBAB310-EC26-D22F-6548-2169798F1A06}"/>
          </ac:spMkLst>
        </pc:spChg>
        <pc:spChg chg="mod">
          <ac:chgData name="Lucas Lin 林彥呈" userId="8b9713a5-baf6-45c8-a2bd-a0ea37d0697d" providerId="ADAL" clId="{7C8DE32A-56EF-4B58-A733-BA7E201FF752}" dt="2022-08-26T06:55:49.571" v="9607"/>
          <ac:spMkLst>
            <pc:docMk/>
            <pc:sldMk cId="555218316" sldId="3652"/>
            <ac:spMk id="8" creationId="{1DDE2911-5C2F-10DE-E026-A1ED42AC6A7A}"/>
          </ac:spMkLst>
        </pc:spChg>
        <pc:spChg chg="mod">
          <ac:chgData name="Lucas Lin 林彥呈" userId="8b9713a5-baf6-45c8-a2bd-a0ea37d0697d" providerId="ADAL" clId="{7C8DE32A-56EF-4B58-A733-BA7E201FF752}" dt="2022-08-26T06:55:49.571" v="9607"/>
          <ac:spMkLst>
            <pc:docMk/>
            <pc:sldMk cId="555218316" sldId="3652"/>
            <ac:spMk id="9" creationId="{D1DFC0DD-C5D3-7C12-F77E-437A1699D9FF}"/>
          </ac:spMkLst>
        </pc:spChg>
        <pc:spChg chg="mod">
          <ac:chgData name="Lucas Lin 林彥呈" userId="8b9713a5-baf6-45c8-a2bd-a0ea37d0697d" providerId="ADAL" clId="{7C8DE32A-56EF-4B58-A733-BA7E201FF752}" dt="2022-08-26T06:55:49.571" v="9607"/>
          <ac:spMkLst>
            <pc:docMk/>
            <pc:sldMk cId="555218316" sldId="3652"/>
            <ac:spMk id="10" creationId="{1EC0B28B-41D5-627D-AA40-47C1A21D784C}"/>
          </ac:spMkLst>
        </pc:spChg>
        <pc:spChg chg="mod">
          <ac:chgData name="Lucas Lin 林彥呈" userId="8b9713a5-baf6-45c8-a2bd-a0ea37d0697d" providerId="ADAL" clId="{7C8DE32A-56EF-4B58-A733-BA7E201FF752}" dt="2022-08-16T02:53:31.296" v="5718" actId="947"/>
          <ac:spMkLst>
            <pc:docMk/>
            <pc:sldMk cId="555218316" sldId="3652"/>
            <ac:spMk id="16" creationId="{8A762693-BD1A-452B-ADE5-3C833B533C84}"/>
          </ac:spMkLst>
        </pc:spChg>
        <pc:spChg chg="mod">
          <ac:chgData name="Lucas Lin 林彥呈" userId="8b9713a5-baf6-45c8-a2bd-a0ea37d0697d" providerId="ADAL" clId="{7C8DE32A-56EF-4B58-A733-BA7E201FF752}" dt="2022-08-16T02:53:31.304" v="5726" actId="947"/>
          <ac:spMkLst>
            <pc:docMk/>
            <pc:sldMk cId="555218316" sldId="3652"/>
            <ac:spMk id="42" creationId="{D78893D1-9219-600D-3868-80001C10C4B3}"/>
          </ac:spMkLst>
        </pc:spChg>
        <pc:spChg chg="mod">
          <ac:chgData name="Lucas Lin 林彥呈" userId="8b9713a5-baf6-45c8-a2bd-a0ea37d0697d" providerId="ADAL" clId="{7C8DE32A-56EF-4B58-A733-BA7E201FF752}" dt="2022-08-16T02:53:31.306" v="5730" actId="947"/>
          <ac:spMkLst>
            <pc:docMk/>
            <pc:sldMk cId="555218316" sldId="3652"/>
            <ac:spMk id="43" creationId="{994AADFE-D070-27AD-7F0E-B21D679B43C9}"/>
          </ac:spMkLst>
        </pc:spChg>
        <pc:spChg chg="mod">
          <ac:chgData name="Lucas Lin 林彥呈" userId="8b9713a5-baf6-45c8-a2bd-a0ea37d0697d" providerId="ADAL" clId="{7C8DE32A-56EF-4B58-A733-BA7E201FF752}" dt="2022-08-16T02:53:31.395" v="5755" actId="947"/>
          <ac:spMkLst>
            <pc:docMk/>
            <pc:sldMk cId="555218316" sldId="3652"/>
            <ac:spMk id="60" creationId="{115422A5-F901-89F0-93C1-D10F5F127986}"/>
          </ac:spMkLst>
        </pc:spChg>
        <pc:spChg chg="mod">
          <ac:chgData name="Lucas Lin 林彥呈" userId="8b9713a5-baf6-45c8-a2bd-a0ea37d0697d" providerId="ADAL" clId="{7C8DE32A-56EF-4B58-A733-BA7E201FF752}" dt="2022-08-16T02:53:31.427" v="5782" actId="947"/>
          <ac:spMkLst>
            <pc:docMk/>
            <pc:sldMk cId="555218316" sldId="3652"/>
            <ac:spMk id="61" creationId="{551C293C-34E8-F327-2197-A3113BB7F6E0}"/>
          </ac:spMkLst>
        </pc:spChg>
        <pc:spChg chg="mod">
          <ac:chgData name="Lucas Lin 林彥呈" userId="8b9713a5-baf6-45c8-a2bd-a0ea37d0697d" providerId="ADAL" clId="{7C8DE32A-56EF-4B58-A733-BA7E201FF752}" dt="2022-08-16T02:53:31.436" v="5786" actId="947"/>
          <ac:spMkLst>
            <pc:docMk/>
            <pc:sldMk cId="555218316" sldId="3652"/>
            <ac:spMk id="62" creationId="{135D14B5-00E7-9DF8-9AB2-E5BACDAC1E7D}"/>
          </ac:spMkLst>
        </pc:spChg>
        <pc:spChg chg="mod">
          <ac:chgData name="Lucas Lin 林彥呈" userId="8b9713a5-baf6-45c8-a2bd-a0ea37d0697d" providerId="ADAL" clId="{7C8DE32A-56EF-4B58-A733-BA7E201FF752}" dt="2022-08-16T02:53:31.449" v="5790" actId="947"/>
          <ac:spMkLst>
            <pc:docMk/>
            <pc:sldMk cId="555218316" sldId="3652"/>
            <ac:spMk id="63" creationId="{102F0384-F47B-38F1-6158-D5809617F345}"/>
          </ac:spMkLst>
        </pc:spChg>
        <pc:spChg chg="mod">
          <ac:chgData name="Lucas Lin 林彥呈" userId="8b9713a5-baf6-45c8-a2bd-a0ea37d0697d" providerId="ADAL" clId="{7C8DE32A-56EF-4B58-A733-BA7E201FF752}" dt="2022-08-16T02:53:31.462" v="5794" actId="947"/>
          <ac:spMkLst>
            <pc:docMk/>
            <pc:sldMk cId="555218316" sldId="3652"/>
            <ac:spMk id="64" creationId="{03DAF317-9C5C-5DD0-853F-190FB49A2136}"/>
          </ac:spMkLst>
        </pc:spChg>
        <pc:spChg chg="mod">
          <ac:chgData name="Lucas Lin 林彥呈" userId="8b9713a5-baf6-45c8-a2bd-a0ea37d0697d" providerId="ADAL" clId="{7C8DE32A-56EF-4B58-A733-BA7E201FF752}" dt="2022-08-16T02:53:31.472" v="5798" actId="947"/>
          <ac:spMkLst>
            <pc:docMk/>
            <pc:sldMk cId="555218316" sldId="3652"/>
            <ac:spMk id="65" creationId="{D76F490B-76F6-65BC-FFCA-1F8E1ED933B4}"/>
          </ac:spMkLst>
        </pc:spChg>
        <pc:spChg chg="mod">
          <ac:chgData name="Lucas Lin 林彥呈" userId="8b9713a5-baf6-45c8-a2bd-a0ea37d0697d" providerId="ADAL" clId="{7C8DE32A-56EF-4B58-A733-BA7E201FF752}" dt="2022-08-16T02:53:31.416" v="5772" actId="947"/>
          <ac:spMkLst>
            <pc:docMk/>
            <pc:sldMk cId="555218316" sldId="3652"/>
            <ac:spMk id="67" creationId="{9036F15E-94CF-3240-D838-C4D6F07DE9B1}"/>
          </ac:spMkLst>
        </pc:spChg>
        <pc:spChg chg="mod">
          <ac:chgData name="Lucas Lin 林彥呈" userId="8b9713a5-baf6-45c8-a2bd-a0ea37d0697d" providerId="ADAL" clId="{7C8DE32A-56EF-4B58-A733-BA7E201FF752}" dt="2022-08-16T02:53:31.414" v="5770" actId="947"/>
          <ac:spMkLst>
            <pc:docMk/>
            <pc:sldMk cId="555218316" sldId="3652"/>
            <ac:spMk id="68" creationId="{F969C3A4-7120-0005-333B-EEE122F933C7}"/>
          </ac:spMkLst>
        </pc:spChg>
        <pc:spChg chg="mod">
          <ac:chgData name="Lucas Lin 林彥呈" userId="8b9713a5-baf6-45c8-a2bd-a0ea37d0697d" providerId="ADAL" clId="{7C8DE32A-56EF-4B58-A733-BA7E201FF752}" dt="2022-08-16T02:53:31.418" v="5774" actId="947"/>
          <ac:spMkLst>
            <pc:docMk/>
            <pc:sldMk cId="555218316" sldId="3652"/>
            <ac:spMk id="69" creationId="{771E1F5F-DD2B-0632-502D-996FCFA416B1}"/>
          </ac:spMkLst>
        </pc:spChg>
        <pc:spChg chg="mod">
          <ac:chgData name="Lucas Lin 林彥呈" userId="8b9713a5-baf6-45c8-a2bd-a0ea37d0697d" providerId="ADAL" clId="{7C8DE32A-56EF-4B58-A733-BA7E201FF752}" dt="2022-08-16T02:53:31.419" v="5776" actId="947"/>
          <ac:spMkLst>
            <pc:docMk/>
            <pc:sldMk cId="555218316" sldId="3652"/>
            <ac:spMk id="70" creationId="{73430C32-28F9-2083-1EB0-3A794018F1B3}"/>
          </ac:spMkLst>
        </pc:spChg>
        <pc:spChg chg="mod">
          <ac:chgData name="Lucas Lin 林彥呈" userId="8b9713a5-baf6-45c8-a2bd-a0ea37d0697d" providerId="ADAL" clId="{7C8DE32A-56EF-4B58-A733-BA7E201FF752}" dt="2022-08-16T02:53:31.420" v="5777" actId="947"/>
          <ac:spMkLst>
            <pc:docMk/>
            <pc:sldMk cId="555218316" sldId="3652"/>
            <ac:spMk id="71" creationId="{17F88DA9-09FB-DB63-8623-FCC768BE1F10}"/>
          </ac:spMkLst>
        </pc:spChg>
        <pc:spChg chg="mod">
          <ac:chgData name="Lucas Lin 林彥呈" userId="8b9713a5-baf6-45c8-a2bd-a0ea37d0697d" providerId="ADAL" clId="{7C8DE32A-56EF-4B58-A733-BA7E201FF752}" dt="2022-08-16T02:53:31.409" v="5765" actId="947"/>
          <ac:spMkLst>
            <pc:docMk/>
            <pc:sldMk cId="555218316" sldId="3652"/>
            <ac:spMk id="72" creationId="{B8A17638-F1BC-1282-DDAA-B8F1CF864387}"/>
          </ac:spMkLst>
        </pc:spChg>
        <pc:spChg chg="mod">
          <ac:chgData name="Lucas Lin 林彥呈" userId="8b9713a5-baf6-45c8-a2bd-a0ea37d0697d" providerId="ADAL" clId="{7C8DE32A-56EF-4B58-A733-BA7E201FF752}" dt="2022-08-16T02:53:31.405" v="5763" actId="947"/>
          <ac:spMkLst>
            <pc:docMk/>
            <pc:sldMk cId="555218316" sldId="3652"/>
            <ac:spMk id="73" creationId="{92EE83F1-56DE-AAB9-D9C8-C7AB4D581747}"/>
          </ac:spMkLst>
        </pc:spChg>
        <pc:spChg chg="mod">
          <ac:chgData name="Lucas Lin 林彥呈" userId="8b9713a5-baf6-45c8-a2bd-a0ea37d0697d" providerId="ADAL" clId="{7C8DE32A-56EF-4B58-A733-BA7E201FF752}" dt="2022-08-16T02:53:31.422" v="5778" actId="947"/>
          <ac:spMkLst>
            <pc:docMk/>
            <pc:sldMk cId="555218316" sldId="3652"/>
            <ac:spMk id="74" creationId="{947B7E5F-40D3-F4D6-C4F7-E3F5EFF615BE}"/>
          </ac:spMkLst>
        </pc:spChg>
        <pc:spChg chg="mod">
          <ac:chgData name="Lucas Lin 林彥呈" userId="8b9713a5-baf6-45c8-a2bd-a0ea37d0697d" providerId="ADAL" clId="{7C8DE32A-56EF-4B58-A733-BA7E201FF752}" dt="2022-08-16T02:53:31.419" v="5775" actId="947"/>
          <ac:spMkLst>
            <pc:docMk/>
            <pc:sldMk cId="555218316" sldId="3652"/>
            <ac:spMk id="75" creationId="{7327605F-6E60-A62E-F7E5-4376B21FE5DE}"/>
          </ac:spMkLst>
        </pc:spChg>
        <pc:spChg chg="mod">
          <ac:chgData name="Lucas Lin 林彥呈" userId="8b9713a5-baf6-45c8-a2bd-a0ea37d0697d" providerId="ADAL" clId="{7C8DE32A-56EF-4B58-A733-BA7E201FF752}" dt="2022-08-16T02:53:31.413" v="5769" actId="947"/>
          <ac:spMkLst>
            <pc:docMk/>
            <pc:sldMk cId="555218316" sldId="3652"/>
            <ac:spMk id="84" creationId="{8868F618-9A14-C806-48B0-A0FABA76D6DB}"/>
          </ac:spMkLst>
        </pc:spChg>
        <pc:spChg chg="mod">
          <ac:chgData name="Lucas Lin 林彥呈" userId="8b9713a5-baf6-45c8-a2bd-a0ea37d0697d" providerId="ADAL" clId="{7C8DE32A-56EF-4B58-A733-BA7E201FF752}" dt="2022-08-16T02:53:31.300" v="5722" actId="947"/>
          <ac:spMkLst>
            <pc:docMk/>
            <pc:sldMk cId="555218316" sldId="3652"/>
            <ac:spMk id="85" creationId="{368E8B33-2B25-8A91-4A5D-189CE28CFE7B}"/>
          </ac:spMkLst>
        </pc:spChg>
        <pc:grpChg chg="add mod">
          <ac:chgData name="Lucas Lin 林彥呈" userId="8b9713a5-baf6-45c8-a2bd-a0ea37d0697d" providerId="ADAL" clId="{7C8DE32A-56EF-4B58-A733-BA7E201FF752}" dt="2022-08-26T06:55:51.835" v="9608" actId="1076"/>
          <ac:grpSpMkLst>
            <pc:docMk/>
            <pc:sldMk cId="555218316" sldId="3652"/>
            <ac:grpSpMk id="3" creationId="{7369F81E-E028-E095-1582-2556722E6535}"/>
          </ac:grpSpMkLst>
        </pc:grpChg>
        <pc:grpChg chg="del">
          <ac:chgData name="Lucas Lin 林彥呈" userId="8b9713a5-baf6-45c8-a2bd-a0ea37d0697d" providerId="ADAL" clId="{7C8DE32A-56EF-4B58-A733-BA7E201FF752}" dt="2022-08-26T06:55:49.216" v="9606" actId="478"/>
          <ac:grpSpMkLst>
            <pc:docMk/>
            <pc:sldMk cId="555218316" sldId="3652"/>
            <ac:grpSpMk id="48" creationId="{A8ED04BF-3AC6-F0D7-6574-4F76608B1E21}"/>
          </ac:grpSpMkLst>
        </pc:grpChg>
        <pc:picChg chg="mod">
          <ac:chgData name="Lucas Lin 林彥呈" userId="8b9713a5-baf6-45c8-a2bd-a0ea37d0697d" providerId="ADAL" clId="{7C8DE32A-56EF-4B58-A733-BA7E201FF752}" dt="2022-08-26T06:55:49.571" v="9607"/>
          <ac:picMkLst>
            <pc:docMk/>
            <pc:sldMk cId="555218316" sldId="3652"/>
            <ac:picMk id="4" creationId="{5337295C-5661-DDA1-ACFC-C736BF8F65A9}"/>
          </ac:picMkLst>
        </pc:picChg>
        <pc:picChg chg="add mod">
          <ac:chgData name="Lucas Lin 林彥呈" userId="8b9713a5-baf6-45c8-a2bd-a0ea37d0697d" providerId="ADAL" clId="{7C8DE32A-56EF-4B58-A733-BA7E201FF752}" dt="2022-08-26T06:55:51.835" v="9608" actId="1076"/>
          <ac:picMkLst>
            <pc:docMk/>
            <pc:sldMk cId="555218316" sldId="3652"/>
            <ac:picMk id="11" creationId="{E8C26F34-0928-8721-7A0C-63D6D88EFA88}"/>
          </ac:picMkLst>
        </pc:picChg>
        <pc:picChg chg="del">
          <ac:chgData name="Lucas Lin 林彥呈" userId="8b9713a5-baf6-45c8-a2bd-a0ea37d0697d" providerId="ADAL" clId="{7C8DE32A-56EF-4B58-A733-BA7E201FF752}" dt="2022-08-26T06:55:02.911" v="9603" actId="478"/>
          <ac:picMkLst>
            <pc:docMk/>
            <pc:sldMk cId="555218316" sldId="3652"/>
            <ac:picMk id="66" creationId="{7780ADF9-0CBE-E325-C7C5-2C2D53690324}"/>
          </ac:picMkLst>
        </pc:picChg>
      </pc:sldChg>
      <pc:sldChg chg="addSp delSp modSp mod modTransition">
        <pc:chgData name="Lucas Lin 林彥呈" userId="8b9713a5-baf6-45c8-a2bd-a0ea37d0697d" providerId="ADAL" clId="{7C8DE32A-56EF-4B58-A733-BA7E201FF752}" dt="2022-08-26T06:55:57.149" v="9609"/>
        <pc:sldMkLst>
          <pc:docMk/>
          <pc:sldMk cId="4128606875" sldId="3653"/>
        </pc:sldMkLst>
        <pc:spChg chg="mod">
          <ac:chgData name="Lucas Lin 林彥呈" userId="8b9713a5-baf6-45c8-a2bd-a0ea37d0697d" providerId="ADAL" clId="{7C8DE32A-56EF-4B58-A733-BA7E201FF752}" dt="2022-08-16T02:53:31.576" v="5840" actId="947"/>
          <ac:spMkLst>
            <pc:docMk/>
            <pc:sldMk cId="4128606875" sldId="3653"/>
            <ac:spMk id="2" creationId="{8DAD7FAD-DD9F-5451-15B2-C0BED68BE18B}"/>
          </ac:spMkLst>
        </pc:spChg>
        <pc:spChg chg="mod">
          <ac:chgData name="Lucas Lin 林彥呈" userId="8b9713a5-baf6-45c8-a2bd-a0ea37d0697d" providerId="ADAL" clId="{7C8DE32A-56EF-4B58-A733-BA7E201FF752}" dt="2022-08-16T02:53:31.480" v="5802" actId="947"/>
          <ac:spMkLst>
            <pc:docMk/>
            <pc:sldMk cId="4128606875" sldId="3653"/>
            <ac:spMk id="16" creationId="{8A762693-BD1A-452B-ADE5-3C833B533C84}"/>
          </ac:spMkLst>
        </pc:spChg>
        <pc:spChg chg="mod">
          <ac:chgData name="Lucas Lin 林彥呈" userId="8b9713a5-baf6-45c8-a2bd-a0ea37d0697d" providerId="ADAL" clId="{7C8DE32A-56EF-4B58-A733-BA7E201FF752}" dt="2022-08-16T02:53:31.483" v="5806" actId="947"/>
          <ac:spMkLst>
            <pc:docMk/>
            <pc:sldMk cId="4128606875" sldId="3653"/>
            <ac:spMk id="42" creationId="{8294EE67-E36F-56E0-9D1B-0BBFD897D03F}"/>
          </ac:spMkLst>
        </pc:spChg>
        <pc:spChg chg="mod">
          <ac:chgData name="Lucas Lin 林彥呈" userId="8b9713a5-baf6-45c8-a2bd-a0ea37d0697d" providerId="ADAL" clId="{7C8DE32A-56EF-4B58-A733-BA7E201FF752}" dt="2022-08-16T02:53:31.486" v="5810" actId="947"/>
          <ac:spMkLst>
            <pc:docMk/>
            <pc:sldMk cId="4128606875" sldId="3653"/>
            <ac:spMk id="43" creationId="{64977B70-1C85-1D64-08A9-BA088D0EA1E1}"/>
          </ac:spMkLst>
        </pc:spChg>
        <pc:spChg chg="mod">
          <ac:chgData name="Lucas Lin 林彥呈" userId="8b9713a5-baf6-45c8-a2bd-a0ea37d0697d" providerId="ADAL" clId="{7C8DE32A-56EF-4B58-A733-BA7E201FF752}" dt="2022-08-16T02:53:31.490" v="5814" actId="947"/>
          <ac:spMkLst>
            <pc:docMk/>
            <pc:sldMk cId="4128606875" sldId="3653"/>
            <ac:spMk id="44" creationId="{4EA0A21F-BDF9-516E-D943-A701C268F685}"/>
          </ac:spMkLst>
        </pc:spChg>
        <pc:spChg chg="mod">
          <ac:chgData name="Lucas Lin 林彥呈" userId="8b9713a5-baf6-45c8-a2bd-a0ea37d0697d" providerId="ADAL" clId="{7C8DE32A-56EF-4B58-A733-BA7E201FF752}" dt="2022-08-16T02:53:31.493" v="5818" actId="947"/>
          <ac:spMkLst>
            <pc:docMk/>
            <pc:sldMk cId="4128606875" sldId="3653"/>
            <ac:spMk id="45" creationId="{9F05C539-DB21-D5E8-E907-124C91EB7696}"/>
          </ac:spMkLst>
        </pc:spChg>
        <pc:spChg chg="mod">
          <ac:chgData name="Lucas Lin 林彥呈" userId="8b9713a5-baf6-45c8-a2bd-a0ea37d0697d" providerId="ADAL" clId="{7C8DE32A-56EF-4B58-A733-BA7E201FF752}" dt="2022-08-16T02:53:31.553" v="5825" actId="947"/>
          <ac:spMkLst>
            <pc:docMk/>
            <pc:sldMk cId="4128606875" sldId="3653"/>
            <ac:spMk id="60" creationId="{115422A5-F901-89F0-93C1-D10F5F127986}"/>
          </ac:spMkLst>
        </pc:spChg>
        <pc:spChg chg="mod">
          <ac:chgData name="Lucas Lin 林彥呈" userId="8b9713a5-baf6-45c8-a2bd-a0ea37d0697d" providerId="ADAL" clId="{7C8DE32A-56EF-4B58-A733-BA7E201FF752}" dt="2022-08-16T02:53:31.603" v="5866" actId="947"/>
          <ac:spMkLst>
            <pc:docMk/>
            <pc:sldMk cId="4128606875" sldId="3653"/>
            <ac:spMk id="61" creationId="{551C293C-34E8-F327-2197-A3113BB7F6E0}"/>
          </ac:spMkLst>
        </pc:spChg>
        <pc:spChg chg="mod">
          <ac:chgData name="Lucas Lin 林彥呈" userId="8b9713a5-baf6-45c8-a2bd-a0ea37d0697d" providerId="ADAL" clId="{7C8DE32A-56EF-4B58-A733-BA7E201FF752}" dt="2022-08-16T02:53:31.615" v="5870" actId="947"/>
          <ac:spMkLst>
            <pc:docMk/>
            <pc:sldMk cId="4128606875" sldId="3653"/>
            <ac:spMk id="62" creationId="{135D14B5-00E7-9DF8-9AB2-E5BACDAC1E7D}"/>
          </ac:spMkLst>
        </pc:spChg>
        <pc:spChg chg="mod">
          <ac:chgData name="Lucas Lin 林彥呈" userId="8b9713a5-baf6-45c8-a2bd-a0ea37d0697d" providerId="ADAL" clId="{7C8DE32A-56EF-4B58-A733-BA7E201FF752}" dt="2022-08-16T02:53:31.626" v="5874" actId="947"/>
          <ac:spMkLst>
            <pc:docMk/>
            <pc:sldMk cId="4128606875" sldId="3653"/>
            <ac:spMk id="63" creationId="{102F0384-F47B-38F1-6158-D5809617F345}"/>
          </ac:spMkLst>
        </pc:spChg>
        <pc:spChg chg="mod">
          <ac:chgData name="Lucas Lin 林彥呈" userId="8b9713a5-baf6-45c8-a2bd-a0ea37d0697d" providerId="ADAL" clId="{7C8DE32A-56EF-4B58-A733-BA7E201FF752}" dt="2022-08-16T02:53:31.635" v="5878" actId="947"/>
          <ac:spMkLst>
            <pc:docMk/>
            <pc:sldMk cId="4128606875" sldId="3653"/>
            <ac:spMk id="64" creationId="{03DAF317-9C5C-5DD0-853F-190FB49A2136}"/>
          </ac:spMkLst>
        </pc:spChg>
        <pc:spChg chg="mod">
          <ac:chgData name="Lucas Lin 林彥呈" userId="8b9713a5-baf6-45c8-a2bd-a0ea37d0697d" providerId="ADAL" clId="{7C8DE32A-56EF-4B58-A733-BA7E201FF752}" dt="2022-08-16T02:53:31.645" v="5882" actId="947"/>
          <ac:spMkLst>
            <pc:docMk/>
            <pc:sldMk cId="4128606875" sldId="3653"/>
            <ac:spMk id="65" creationId="{D76F490B-76F6-65BC-FFCA-1F8E1ED933B4}"/>
          </ac:spMkLst>
        </pc:spChg>
        <pc:spChg chg="mod">
          <ac:chgData name="Lucas Lin 林彥呈" userId="8b9713a5-baf6-45c8-a2bd-a0ea37d0697d" providerId="ADAL" clId="{7C8DE32A-56EF-4B58-A733-BA7E201FF752}" dt="2022-08-16T02:53:31.597" v="5859" actId="947"/>
          <ac:spMkLst>
            <pc:docMk/>
            <pc:sldMk cId="4128606875" sldId="3653"/>
            <ac:spMk id="67" creationId="{9036F15E-94CF-3240-D838-C4D6F07DE9B1}"/>
          </ac:spMkLst>
        </pc:spChg>
        <pc:spChg chg="mod">
          <ac:chgData name="Lucas Lin 林彥呈" userId="8b9713a5-baf6-45c8-a2bd-a0ea37d0697d" providerId="ADAL" clId="{7C8DE32A-56EF-4B58-A733-BA7E201FF752}" dt="2022-08-16T02:53:31.599" v="5861" actId="947"/>
          <ac:spMkLst>
            <pc:docMk/>
            <pc:sldMk cId="4128606875" sldId="3653"/>
            <ac:spMk id="68" creationId="{F969C3A4-7120-0005-333B-EEE122F933C7}"/>
          </ac:spMkLst>
        </pc:spChg>
        <pc:spChg chg="mod">
          <ac:chgData name="Lucas Lin 林彥呈" userId="8b9713a5-baf6-45c8-a2bd-a0ea37d0697d" providerId="ADAL" clId="{7C8DE32A-56EF-4B58-A733-BA7E201FF752}" dt="2022-08-16T02:53:31.600" v="5862" actId="947"/>
          <ac:spMkLst>
            <pc:docMk/>
            <pc:sldMk cId="4128606875" sldId="3653"/>
            <ac:spMk id="69" creationId="{771E1F5F-DD2B-0632-502D-996FCFA416B1}"/>
          </ac:spMkLst>
        </pc:spChg>
        <pc:spChg chg="mod">
          <ac:chgData name="Lucas Lin 林彥呈" userId="8b9713a5-baf6-45c8-a2bd-a0ea37d0697d" providerId="ADAL" clId="{7C8DE32A-56EF-4B58-A733-BA7E201FF752}" dt="2022-08-16T02:53:31.602" v="5864" actId="947"/>
          <ac:spMkLst>
            <pc:docMk/>
            <pc:sldMk cId="4128606875" sldId="3653"/>
            <ac:spMk id="70" creationId="{73430C32-28F9-2083-1EB0-3A794018F1B3}"/>
          </ac:spMkLst>
        </pc:spChg>
        <pc:spChg chg="mod">
          <ac:chgData name="Lucas Lin 林彥呈" userId="8b9713a5-baf6-45c8-a2bd-a0ea37d0697d" providerId="ADAL" clId="{7C8DE32A-56EF-4B58-A733-BA7E201FF752}" dt="2022-08-16T02:53:31.593" v="5855" actId="947"/>
          <ac:spMkLst>
            <pc:docMk/>
            <pc:sldMk cId="4128606875" sldId="3653"/>
            <ac:spMk id="71" creationId="{17F88DA9-09FB-DB63-8623-FCC768BE1F10}"/>
          </ac:spMkLst>
        </pc:spChg>
        <pc:spChg chg="mod">
          <ac:chgData name="Lucas Lin 林彥呈" userId="8b9713a5-baf6-45c8-a2bd-a0ea37d0697d" providerId="ADAL" clId="{7C8DE32A-56EF-4B58-A733-BA7E201FF752}" dt="2022-08-16T02:53:31.587" v="5851" actId="947"/>
          <ac:spMkLst>
            <pc:docMk/>
            <pc:sldMk cId="4128606875" sldId="3653"/>
            <ac:spMk id="72" creationId="{B8A17638-F1BC-1282-DDAA-B8F1CF864387}"/>
          </ac:spMkLst>
        </pc:spChg>
        <pc:spChg chg="mod">
          <ac:chgData name="Lucas Lin 林彥呈" userId="8b9713a5-baf6-45c8-a2bd-a0ea37d0697d" providerId="ADAL" clId="{7C8DE32A-56EF-4B58-A733-BA7E201FF752}" dt="2022-08-16T02:53:31.595" v="5857" actId="947"/>
          <ac:spMkLst>
            <pc:docMk/>
            <pc:sldMk cId="4128606875" sldId="3653"/>
            <ac:spMk id="73" creationId="{92EE83F1-56DE-AAB9-D9C8-C7AB4D581747}"/>
          </ac:spMkLst>
        </pc:spChg>
        <pc:spChg chg="mod">
          <ac:chgData name="Lucas Lin 林彥呈" userId="8b9713a5-baf6-45c8-a2bd-a0ea37d0697d" providerId="ADAL" clId="{7C8DE32A-56EF-4B58-A733-BA7E201FF752}" dt="2022-08-16T02:53:31.598" v="5860" actId="947"/>
          <ac:spMkLst>
            <pc:docMk/>
            <pc:sldMk cId="4128606875" sldId="3653"/>
            <ac:spMk id="74" creationId="{947B7E5F-40D3-F4D6-C4F7-E3F5EFF615BE}"/>
          </ac:spMkLst>
        </pc:spChg>
        <pc:spChg chg="mod">
          <ac:chgData name="Lucas Lin 林彥呈" userId="8b9713a5-baf6-45c8-a2bd-a0ea37d0697d" providerId="ADAL" clId="{7C8DE32A-56EF-4B58-A733-BA7E201FF752}" dt="2022-08-16T02:53:31.585" v="5848" actId="947"/>
          <ac:spMkLst>
            <pc:docMk/>
            <pc:sldMk cId="4128606875" sldId="3653"/>
            <ac:spMk id="75" creationId="{7327605F-6E60-A62E-F7E5-4376B21FE5DE}"/>
          </ac:spMkLst>
        </pc:spChg>
        <pc:picChg chg="add mod">
          <ac:chgData name="Lucas Lin 林彥呈" userId="8b9713a5-baf6-45c8-a2bd-a0ea37d0697d" providerId="ADAL" clId="{7C8DE32A-56EF-4B58-A733-BA7E201FF752}" dt="2022-08-26T06:55:57.149" v="9609"/>
          <ac:picMkLst>
            <pc:docMk/>
            <pc:sldMk cId="4128606875" sldId="3653"/>
            <ac:picMk id="3" creationId="{4C7CFCF4-926A-15D4-2CDA-E6FE37D5079E}"/>
          </ac:picMkLst>
        </pc:picChg>
        <pc:picChg chg="del">
          <ac:chgData name="Lucas Lin 林彥呈" userId="8b9713a5-baf6-45c8-a2bd-a0ea37d0697d" providerId="ADAL" clId="{7C8DE32A-56EF-4B58-A733-BA7E201FF752}" dt="2022-08-26T06:55:04.929" v="9604" actId="478"/>
          <ac:picMkLst>
            <pc:docMk/>
            <pc:sldMk cId="4128606875" sldId="3653"/>
            <ac:picMk id="66" creationId="{7780ADF9-0CBE-E325-C7C5-2C2D53690324}"/>
          </ac:picMkLst>
        </pc:picChg>
      </pc:sldChg>
      <pc:sldChg chg="modSp mod modTransition">
        <pc:chgData name="Lucas Lin 林彥呈" userId="8b9713a5-baf6-45c8-a2bd-a0ea37d0697d" providerId="ADAL" clId="{7C8DE32A-56EF-4B58-A733-BA7E201FF752}" dt="2022-08-16T05:38:38.291" v="9517" actId="14100"/>
        <pc:sldMkLst>
          <pc:docMk/>
          <pc:sldMk cId="2450412811" sldId="3654"/>
        </pc:sldMkLst>
        <pc:spChg chg="mod">
          <ac:chgData name="Lucas Lin 林彥呈" userId="8b9713a5-baf6-45c8-a2bd-a0ea37d0697d" providerId="ADAL" clId="{7C8DE32A-56EF-4B58-A733-BA7E201FF752}" dt="2022-08-16T05:38:38.291" v="9517" actId="14100"/>
          <ac:spMkLst>
            <pc:docMk/>
            <pc:sldMk cId="2450412811" sldId="3654"/>
            <ac:spMk id="3" creationId="{4335F9DC-62FD-3533-B8B6-A106CA0C4267}"/>
          </ac:spMkLst>
        </pc:spChg>
        <pc:spChg chg="mod">
          <ac:chgData name="Lucas Lin 林彥呈" userId="8b9713a5-baf6-45c8-a2bd-a0ea37d0697d" providerId="ADAL" clId="{7C8DE32A-56EF-4B58-A733-BA7E201FF752}" dt="2022-08-16T05:38:01.803" v="9514" actId="113"/>
          <ac:spMkLst>
            <pc:docMk/>
            <pc:sldMk cId="2450412811" sldId="3654"/>
            <ac:spMk id="9" creationId="{741B3B67-3DC4-30F0-8D39-4410469EE9BB}"/>
          </ac:spMkLst>
        </pc:spChg>
      </pc:sldChg>
      <pc:sldChg chg="modSp mod modTransition">
        <pc:chgData name="Lucas Lin 林彥呈" userId="8b9713a5-baf6-45c8-a2bd-a0ea37d0697d" providerId="ADAL" clId="{7C8DE32A-56EF-4B58-A733-BA7E201FF752}" dt="2022-08-16T05:34:41.504" v="9488" actId="14100"/>
        <pc:sldMkLst>
          <pc:docMk/>
          <pc:sldMk cId="409047895" sldId="3655"/>
        </pc:sldMkLst>
        <pc:spChg chg="mod">
          <ac:chgData name="Lucas Lin 林彥呈" userId="8b9713a5-baf6-45c8-a2bd-a0ea37d0697d" providerId="ADAL" clId="{7C8DE32A-56EF-4B58-A733-BA7E201FF752}" dt="2022-08-16T05:34:34.332" v="9487" actId="113"/>
          <ac:spMkLst>
            <pc:docMk/>
            <pc:sldMk cId="409047895" sldId="3655"/>
            <ac:spMk id="5" creationId="{2BF13FD0-A79D-F0E8-C659-2F12ECC86D4A}"/>
          </ac:spMkLst>
        </pc:spChg>
        <pc:picChg chg="mod">
          <ac:chgData name="Lucas Lin 林彥呈" userId="8b9713a5-baf6-45c8-a2bd-a0ea37d0697d" providerId="ADAL" clId="{7C8DE32A-56EF-4B58-A733-BA7E201FF752}" dt="2022-08-16T05:34:41.504" v="9488" actId="14100"/>
          <ac:picMkLst>
            <pc:docMk/>
            <pc:sldMk cId="409047895" sldId="3655"/>
            <ac:picMk id="6" creationId="{0C8D2021-F3F9-AF0E-381E-F1CEC4E3F8A5}"/>
          </ac:picMkLst>
        </pc:picChg>
      </pc:sldChg>
      <pc:sldChg chg="modSp mod modTransition">
        <pc:chgData name="Lucas Lin 林彥呈" userId="8b9713a5-baf6-45c8-a2bd-a0ea37d0697d" providerId="ADAL" clId="{7C8DE32A-56EF-4B58-A733-BA7E201FF752}" dt="2022-08-16T05:39:56.398" v="9518" actId="14100"/>
        <pc:sldMkLst>
          <pc:docMk/>
          <pc:sldMk cId="3466384676" sldId="3656"/>
        </pc:sldMkLst>
        <pc:spChg chg="mod">
          <ac:chgData name="Lucas Lin 林彥呈" userId="8b9713a5-baf6-45c8-a2bd-a0ea37d0697d" providerId="ADAL" clId="{7C8DE32A-56EF-4B58-A733-BA7E201FF752}" dt="2022-08-16T05:37:55.192" v="9513" actId="113"/>
          <ac:spMkLst>
            <pc:docMk/>
            <pc:sldMk cId="3466384676" sldId="3656"/>
            <ac:spMk id="3" creationId="{B951769A-674E-5A04-76C8-392ADA961B42}"/>
          </ac:spMkLst>
        </pc:spChg>
        <pc:spChg chg="mod">
          <ac:chgData name="Lucas Lin 林彥呈" userId="8b9713a5-baf6-45c8-a2bd-a0ea37d0697d" providerId="ADAL" clId="{7C8DE32A-56EF-4B58-A733-BA7E201FF752}" dt="2022-08-16T05:36:16.797" v="9496" actId="12"/>
          <ac:spMkLst>
            <pc:docMk/>
            <pc:sldMk cId="3466384676" sldId="3656"/>
            <ac:spMk id="4" creationId="{54DCDD79-2746-976C-768B-323C82F80DE9}"/>
          </ac:spMkLst>
        </pc:spChg>
        <pc:spChg chg="mod">
          <ac:chgData name="Lucas Lin 林彥呈" userId="8b9713a5-baf6-45c8-a2bd-a0ea37d0697d" providerId="ADAL" clId="{7C8DE32A-56EF-4B58-A733-BA7E201FF752}" dt="2022-08-16T05:35:27.905" v="9490" actId="207"/>
          <ac:spMkLst>
            <pc:docMk/>
            <pc:sldMk cId="3466384676" sldId="3656"/>
            <ac:spMk id="5" creationId="{1ECDB8D9-6104-E490-B287-5F21964AB74C}"/>
          </ac:spMkLst>
        </pc:spChg>
        <pc:spChg chg="mod">
          <ac:chgData name="Lucas Lin 林彥呈" userId="8b9713a5-baf6-45c8-a2bd-a0ea37d0697d" providerId="ADAL" clId="{7C8DE32A-56EF-4B58-A733-BA7E201FF752}" dt="2022-08-16T05:39:56.398" v="9518" actId="14100"/>
          <ac:spMkLst>
            <pc:docMk/>
            <pc:sldMk cId="3466384676" sldId="3656"/>
            <ac:spMk id="6" creationId="{3F876E88-14DC-7FD2-988B-A0D30067FBC9}"/>
          </ac:spMkLst>
        </pc:spChg>
        <pc:spChg chg="mod">
          <ac:chgData name="Lucas Lin 林彥呈" userId="8b9713a5-baf6-45c8-a2bd-a0ea37d0697d" providerId="ADAL" clId="{7C8DE32A-56EF-4B58-A733-BA7E201FF752}" dt="2022-08-16T05:36:23.918" v="9497" actId="12"/>
          <ac:spMkLst>
            <pc:docMk/>
            <pc:sldMk cId="3466384676" sldId="3656"/>
            <ac:spMk id="8" creationId="{CC2D7CBB-957F-DE7D-58C0-F4CBFC708C58}"/>
          </ac:spMkLst>
        </pc:spChg>
      </pc:sldChg>
      <pc:sldMasterChg chg="modSldLayout">
        <pc:chgData name="Lucas Lin 林彥呈" userId="8b9713a5-baf6-45c8-a2bd-a0ea37d0697d" providerId="ADAL" clId="{7C8DE32A-56EF-4B58-A733-BA7E201FF752}" dt="2022-08-16T03:03:41.778" v="9119" actId="2711"/>
        <pc:sldMasterMkLst>
          <pc:docMk/>
          <pc:sldMasterMk cId="956905050" sldId="2147483697"/>
        </pc:sldMasterMkLst>
        <pc:sldLayoutChg chg="modSp mod">
          <pc:chgData name="Lucas Lin 林彥呈" userId="8b9713a5-baf6-45c8-a2bd-a0ea37d0697d" providerId="ADAL" clId="{7C8DE32A-56EF-4B58-A733-BA7E201FF752}" dt="2022-08-16T03:03:41.778" v="9119" actId="2711"/>
          <pc:sldLayoutMkLst>
            <pc:docMk/>
            <pc:sldMasterMk cId="956905050" sldId="2147483697"/>
            <pc:sldLayoutMk cId="4199119852" sldId="2147483701"/>
          </pc:sldLayoutMkLst>
          <pc:spChg chg="mod">
            <ac:chgData name="Lucas Lin 林彥呈" userId="8b9713a5-baf6-45c8-a2bd-a0ea37d0697d" providerId="ADAL" clId="{7C8DE32A-56EF-4B58-A733-BA7E201FF752}" dt="2022-08-16T03:03:41.778" v="9119" actId="2711"/>
            <ac:spMkLst>
              <pc:docMk/>
              <pc:sldMasterMk cId="956905050" sldId="2147483697"/>
              <pc:sldLayoutMk cId="4199119852" sldId="2147483701"/>
              <ac:spMk id="3" creationId="{E0CF74A8-F127-544A-F8D6-277BCBB8E7F6}"/>
            </ac:spMkLst>
          </pc:spChg>
          <pc:picChg chg="mod">
            <ac:chgData name="Lucas Lin 林彥呈" userId="8b9713a5-baf6-45c8-a2bd-a0ea37d0697d" providerId="ADAL" clId="{7C8DE32A-56EF-4B58-A733-BA7E201FF752}" dt="2022-08-16T01:56:19.589" v="21" actId="1076"/>
            <ac:picMkLst>
              <pc:docMk/>
              <pc:sldMasterMk cId="956905050" sldId="2147483697"/>
              <pc:sldLayoutMk cId="4199119852" sldId="2147483701"/>
              <ac:picMk id="6" creationId="{13E60C79-9CB8-6B73-ECC8-CE939E6BC4F0}"/>
            </ac:picMkLst>
          </pc:picChg>
        </pc:sldLayoutChg>
      </pc:sldMasterChg>
    </pc:docChg>
  </pc:docChgLst>
  <pc:docChgLst>
    <pc:chgData name="Andy Chuang 莊易澄" userId="S::andychuang@qnap.com::9f6e82e2-40fe-46a1-b2c7-8ffe10f2207b" providerId="AD" clId="Web-{3BC23226-9921-927D-9FFC-D5A652522A1E}"/>
    <pc:docChg chg="addSld delSld modSld">
      <pc:chgData name="Andy Chuang 莊易澄" userId="S::andychuang@qnap.com::9f6e82e2-40fe-46a1-b2c7-8ffe10f2207b" providerId="AD" clId="Web-{3BC23226-9921-927D-9FFC-D5A652522A1E}" dt="2022-08-16T02:07:12.291" v="321" actId="20577"/>
      <pc:docMkLst>
        <pc:docMk/>
      </pc:docMkLst>
      <pc:sldChg chg="modSp">
        <pc:chgData name="Andy Chuang 莊易澄" userId="S::andychuang@qnap.com::9f6e82e2-40fe-46a1-b2c7-8ffe10f2207b" providerId="AD" clId="Web-{3BC23226-9921-927D-9FFC-D5A652522A1E}" dt="2022-08-16T02:03:33.067" v="235" actId="1076"/>
        <pc:sldMkLst>
          <pc:docMk/>
          <pc:sldMk cId="709668813" sldId="300"/>
        </pc:sldMkLst>
        <pc:spChg chg="mod">
          <ac:chgData name="Andy Chuang 莊易澄" userId="S::andychuang@qnap.com::9f6e82e2-40fe-46a1-b2c7-8ffe10f2207b" providerId="AD" clId="Web-{3BC23226-9921-927D-9FFC-D5A652522A1E}" dt="2022-08-16T01:59:52.578" v="148" actId="20577"/>
          <ac:spMkLst>
            <pc:docMk/>
            <pc:sldMk cId="709668813" sldId="300"/>
            <ac:spMk id="11" creationId="{144F16F7-4959-A7EF-778F-F00D49E14D4B}"/>
          </ac:spMkLst>
        </pc:spChg>
        <pc:spChg chg="mod">
          <ac:chgData name="Andy Chuang 莊易澄" userId="S::andychuang@qnap.com::9f6e82e2-40fe-46a1-b2c7-8ffe10f2207b" providerId="AD" clId="Web-{3BC23226-9921-927D-9FFC-D5A652522A1E}" dt="2022-08-16T02:01:53.956" v="175" actId="1076"/>
          <ac:spMkLst>
            <pc:docMk/>
            <pc:sldMk cId="709668813" sldId="300"/>
            <ac:spMk id="21" creationId="{B2E291C5-F466-778F-78E0-94C050305C4B}"/>
          </ac:spMkLst>
        </pc:spChg>
        <pc:spChg chg="mod">
          <ac:chgData name="Andy Chuang 莊易澄" userId="S::andychuang@qnap.com::9f6e82e2-40fe-46a1-b2c7-8ffe10f2207b" providerId="AD" clId="Web-{3BC23226-9921-927D-9FFC-D5A652522A1E}" dt="2022-08-16T02:03:33.067" v="235" actId="1076"/>
          <ac:spMkLst>
            <pc:docMk/>
            <pc:sldMk cId="709668813" sldId="300"/>
            <ac:spMk id="32" creationId="{47B290C4-84AB-099D-379A-4506B6C3E418}"/>
          </ac:spMkLst>
        </pc:spChg>
        <pc:spChg chg="mod">
          <ac:chgData name="Andy Chuang 莊易澄" userId="S::andychuang@qnap.com::9f6e82e2-40fe-46a1-b2c7-8ffe10f2207b" providerId="AD" clId="Web-{3BC23226-9921-927D-9FFC-D5A652522A1E}" dt="2022-08-16T02:02:37.457" v="214" actId="20577"/>
          <ac:spMkLst>
            <pc:docMk/>
            <pc:sldMk cId="709668813" sldId="300"/>
            <ac:spMk id="33" creationId="{2C68BF43-8F30-35A1-6825-9EE7BC82B49E}"/>
          </ac:spMkLst>
        </pc:spChg>
        <pc:spChg chg="mod">
          <ac:chgData name="Andy Chuang 莊易澄" userId="S::andychuang@qnap.com::9f6e82e2-40fe-46a1-b2c7-8ffe10f2207b" providerId="AD" clId="Web-{3BC23226-9921-927D-9FFC-D5A652522A1E}" dt="2022-08-16T02:02:04.550" v="178" actId="1076"/>
          <ac:spMkLst>
            <pc:docMk/>
            <pc:sldMk cId="709668813" sldId="300"/>
            <ac:spMk id="34" creationId="{811225EE-AEB8-D86A-3CF6-530370F53E10}"/>
          </ac:spMkLst>
        </pc:spChg>
        <pc:grpChg chg="mod">
          <ac:chgData name="Andy Chuang 莊易澄" userId="S::andychuang@qnap.com::9f6e82e2-40fe-46a1-b2c7-8ffe10f2207b" providerId="AD" clId="Web-{3BC23226-9921-927D-9FFC-D5A652522A1E}" dt="2022-08-16T02:01:56.612" v="177" actId="1076"/>
          <ac:grpSpMkLst>
            <pc:docMk/>
            <pc:sldMk cId="709668813" sldId="300"/>
            <ac:grpSpMk id="6" creationId="{9B7930DD-4CA9-2C8A-429F-C19C16473EAC}"/>
          </ac:grpSpMkLst>
        </pc:grpChg>
      </pc:sldChg>
      <pc:sldChg chg="del">
        <pc:chgData name="Andy Chuang 莊易澄" userId="S::andychuang@qnap.com::9f6e82e2-40fe-46a1-b2c7-8ffe10f2207b" providerId="AD" clId="Web-{3BC23226-9921-927D-9FFC-D5A652522A1E}" dt="2022-08-16T01:53:19.928" v="98"/>
        <pc:sldMkLst>
          <pc:docMk/>
          <pc:sldMk cId="786776261" sldId="301"/>
        </pc:sldMkLst>
      </pc:sldChg>
      <pc:sldChg chg="modSp">
        <pc:chgData name="Andy Chuang 莊易澄" userId="S::andychuang@qnap.com::9f6e82e2-40fe-46a1-b2c7-8ffe10f2207b" providerId="AD" clId="Web-{3BC23226-9921-927D-9FFC-D5A652522A1E}" dt="2022-08-16T02:07:12.291" v="321" actId="20577"/>
        <pc:sldMkLst>
          <pc:docMk/>
          <pc:sldMk cId="1182425277" sldId="1453"/>
        </pc:sldMkLst>
        <pc:spChg chg="mod">
          <ac:chgData name="Andy Chuang 莊易澄" userId="S::andychuang@qnap.com::9f6e82e2-40fe-46a1-b2c7-8ffe10f2207b" providerId="AD" clId="Web-{3BC23226-9921-927D-9FFC-D5A652522A1E}" dt="2022-08-16T02:06:59.713" v="315" actId="1076"/>
          <ac:spMkLst>
            <pc:docMk/>
            <pc:sldMk cId="1182425277" sldId="1453"/>
            <ac:spMk id="3" creationId="{2C442EAE-FA88-F1D3-298B-7A7FC112C77F}"/>
          </ac:spMkLst>
        </pc:spChg>
        <pc:spChg chg="mod">
          <ac:chgData name="Andy Chuang 莊易澄" userId="S::andychuang@qnap.com::9f6e82e2-40fe-46a1-b2c7-8ffe10f2207b" providerId="AD" clId="Web-{3BC23226-9921-927D-9FFC-D5A652522A1E}" dt="2022-08-16T02:07:12.291" v="321" actId="20577"/>
          <ac:spMkLst>
            <pc:docMk/>
            <pc:sldMk cId="1182425277" sldId="1453"/>
            <ac:spMk id="21" creationId="{FFB728D2-73FF-889D-8C2B-CAC102DB598A}"/>
          </ac:spMkLst>
        </pc:spChg>
        <pc:spChg chg="mod">
          <ac:chgData name="Andy Chuang 莊易澄" userId="S::andychuang@qnap.com::9f6e82e2-40fe-46a1-b2c7-8ffe10f2207b" providerId="AD" clId="Web-{3BC23226-9921-927D-9FFC-D5A652522A1E}" dt="2022-08-16T02:05:02.194" v="267" actId="20577"/>
          <ac:spMkLst>
            <pc:docMk/>
            <pc:sldMk cId="1182425277" sldId="1453"/>
            <ac:spMk id="27" creationId="{F6ABAA99-A150-B6B2-C70A-F7CD142DAE75}"/>
          </ac:spMkLst>
        </pc:spChg>
        <pc:spChg chg="mod">
          <ac:chgData name="Andy Chuang 莊易澄" userId="S::andychuang@qnap.com::9f6e82e2-40fe-46a1-b2c7-8ffe10f2207b" providerId="AD" clId="Web-{3BC23226-9921-927D-9FFC-D5A652522A1E}" dt="2022-08-16T02:06:20.774" v="302" actId="20577"/>
          <ac:spMkLst>
            <pc:docMk/>
            <pc:sldMk cId="1182425277" sldId="1453"/>
            <ac:spMk id="28" creationId="{199F1168-B52D-C52D-E31F-3A2EA0D28782}"/>
          </ac:spMkLst>
        </pc:spChg>
        <pc:spChg chg="mod">
          <ac:chgData name="Andy Chuang 莊易澄" userId="S::andychuang@qnap.com::9f6e82e2-40fe-46a1-b2c7-8ffe10f2207b" providerId="AD" clId="Web-{3BC23226-9921-927D-9FFC-D5A652522A1E}" dt="2022-08-16T02:06:55.588" v="314" actId="20577"/>
          <ac:spMkLst>
            <pc:docMk/>
            <pc:sldMk cId="1182425277" sldId="1453"/>
            <ac:spMk id="29" creationId="{95B5CA83-AF5F-1D2E-001A-7F086685C67E}"/>
          </ac:spMkLst>
        </pc:spChg>
        <pc:graphicFrameChg chg="mod">
          <ac:chgData name="Andy Chuang 莊易澄" userId="S::andychuang@qnap.com::9f6e82e2-40fe-46a1-b2c7-8ffe10f2207b" providerId="AD" clId="Web-{3BC23226-9921-927D-9FFC-D5A652522A1E}" dt="2022-08-16T02:06:46.181" v="311" actId="1076"/>
          <ac:graphicFrameMkLst>
            <pc:docMk/>
            <pc:sldMk cId="1182425277" sldId="1453"/>
            <ac:graphicFrameMk id="30" creationId="{3C65835B-6FD3-AC30-3891-D2867C9E0F14}"/>
          </ac:graphicFrameMkLst>
        </pc:graphicFrameChg>
      </pc:sldChg>
      <pc:sldChg chg="modSp">
        <pc:chgData name="Andy Chuang 莊易澄" userId="S::andychuang@qnap.com::9f6e82e2-40fe-46a1-b2c7-8ffe10f2207b" providerId="AD" clId="Web-{3BC23226-9921-927D-9FFC-D5A652522A1E}" dt="2022-08-16T01:55:33.635" v="132" actId="1076"/>
        <pc:sldMkLst>
          <pc:docMk/>
          <pc:sldMk cId="1668021192" sldId="3604"/>
        </pc:sldMkLst>
        <pc:spChg chg="mod">
          <ac:chgData name="Andy Chuang 莊易澄" userId="S::andychuang@qnap.com::9f6e82e2-40fe-46a1-b2c7-8ffe10f2207b" providerId="AD" clId="Web-{3BC23226-9921-927D-9FFC-D5A652522A1E}" dt="2022-08-16T01:54:11.383" v="104"/>
          <ac:spMkLst>
            <pc:docMk/>
            <pc:sldMk cId="1668021192" sldId="3604"/>
            <ac:spMk id="6" creationId="{1498CDB5-28F7-45DB-8F28-3E09C0F82F5D}"/>
          </ac:spMkLst>
        </pc:spChg>
        <pc:spChg chg="mod">
          <ac:chgData name="Andy Chuang 莊易澄" userId="S::andychuang@qnap.com::9f6e82e2-40fe-46a1-b2c7-8ffe10f2207b" providerId="AD" clId="Web-{3BC23226-9921-927D-9FFC-D5A652522A1E}" dt="2022-08-16T01:55:33.635" v="132" actId="1076"/>
          <ac:spMkLst>
            <pc:docMk/>
            <pc:sldMk cId="1668021192" sldId="3604"/>
            <ac:spMk id="7" creationId="{1BF36FD8-CC85-2541-A873-1DCCE0E0D1A5}"/>
          </ac:spMkLst>
        </pc:spChg>
      </pc:sldChg>
      <pc:sldChg chg="modSp">
        <pc:chgData name="Andy Chuang 莊易澄" userId="S::andychuang@qnap.com::9f6e82e2-40fe-46a1-b2c7-8ffe10f2207b" providerId="AD" clId="Web-{3BC23226-9921-927D-9FFC-D5A652522A1E}" dt="2022-08-16T01:50:02.346" v="72" actId="1076"/>
        <pc:sldMkLst>
          <pc:docMk/>
          <pc:sldMk cId="3688038216" sldId="3619"/>
        </pc:sldMkLst>
        <pc:picChg chg="mod">
          <ac:chgData name="Andy Chuang 莊易澄" userId="S::andychuang@qnap.com::9f6e82e2-40fe-46a1-b2c7-8ffe10f2207b" providerId="AD" clId="Web-{3BC23226-9921-927D-9FFC-D5A652522A1E}" dt="2022-08-16T01:50:02.346" v="72" actId="1076"/>
          <ac:picMkLst>
            <pc:docMk/>
            <pc:sldMk cId="3688038216" sldId="3619"/>
            <ac:picMk id="3076" creationId="{FBB33A1B-3B8C-0D5B-D378-653E7869EB81}"/>
          </ac:picMkLst>
        </pc:picChg>
      </pc:sldChg>
      <pc:sldChg chg="addSp modSp">
        <pc:chgData name="Andy Chuang 莊易澄" userId="S::andychuang@qnap.com::9f6e82e2-40fe-46a1-b2c7-8ffe10f2207b" providerId="AD" clId="Web-{3BC23226-9921-927D-9FFC-D5A652522A1E}" dt="2022-08-16T01:47:38.202" v="54" actId="1076"/>
        <pc:sldMkLst>
          <pc:docMk/>
          <pc:sldMk cId="3271210375" sldId="3648"/>
        </pc:sldMkLst>
        <pc:spChg chg="add mod">
          <ac:chgData name="Andy Chuang 莊易澄" userId="S::andychuang@qnap.com::9f6e82e2-40fe-46a1-b2c7-8ffe10f2207b" providerId="AD" clId="Web-{3BC23226-9921-927D-9FFC-D5A652522A1E}" dt="2022-08-16T01:45:52.199" v="19"/>
          <ac:spMkLst>
            <pc:docMk/>
            <pc:sldMk cId="3271210375" sldId="3648"/>
            <ac:spMk id="2" creationId="{70B5BCA5-585D-079B-40BB-1EDF0F42B19C}"/>
          </ac:spMkLst>
        </pc:spChg>
        <pc:spChg chg="add mod">
          <ac:chgData name="Andy Chuang 莊易澄" userId="S::andychuang@qnap.com::9f6e82e2-40fe-46a1-b2c7-8ffe10f2207b" providerId="AD" clId="Web-{3BC23226-9921-927D-9FFC-D5A652522A1E}" dt="2022-08-16T01:46:22.138" v="22" actId="1076"/>
          <ac:spMkLst>
            <pc:docMk/>
            <pc:sldMk cId="3271210375" sldId="3648"/>
            <ac:spMk id="3" creationId="{E109E969-DA6A-2AAE-F55F-F952FD5C5C8A}"/>
          </ac:spMkLst>
        </pc:spChg>
        <pc:spChg chg="add mod">
          <ac:chgData name="Andy Chuang 莊易澄" userId="S::andychuang@qnap.com::9f6e82e2-40fe-46a1-b2c7-8ffe10f2207b" providerId="AD" clId="Web-{3BC23226-9921-927D-9FFC-D5A652522A1E}" dt="2022-08-16T01:46:22.138" v="23" actId="1076"/>
          <ac:spMkLst>
            <pc:docMk/>
            <pc:sldMk cId="3271210375" sldId="3648"/>
            <ac:spMk id="4" creationId="{EA3B14D8-71E4-F92A-0CBC-3D4503B9D8E8}"/>
          </ac:spMkLst>
        </pc:spChg>
        <pc:spChg chg="add mod">
          <ac:chgData name="Andy Chuang 莊易澄" userId="S::andychuang@qnap.com::9f6e82e2-40fe-46a1-b2c7-8ffe10f2207b" providerId="AD" clId="Web-{3BC23226-9921-927D-9FFC-D5A652522A1E}" dt="2022-08-16T01:46:22.153" v="24" actId="1076"/>
          <ac:spMkLst>
            <pc:docMk/>
            <pc:sldMk cId="3271210375" sldId="3648"/>
            <ac:spMk id="5" creationId="{6B92793D-6AFE-B9F9-F90F-347F9F0AFE37}"/>
          </ac:spMkLst>
        </pc:spChg>
        <pc:spChg chg="add mod">
          <ac:chgData name="Andy Chuang 莊易澄" userId="S::andychuang@qnap.com::9f6e82e2-40fe-46a1-b2c7-8ffe10f2207b" providerId="AD" clId="Web-{3BC23226-9921-927D-9FFC-D5A652522A1E}" dt="2022-08-16T01:46:22.153" v="25" actId="1076"/>
          <ac:spMkLst>
            <pc:docMk/>
            <pc:sldMk cId="3271210375" sldId="3648"/>
            <ac:spMk id="7" creationId="{CE55070B-8BDD-5558-8DF8-900385AC2AC3}"/>
          </ac:spMkLst>
        </pc:spChg>
        <pc:spChg chg="mod">
          <ac:chgData name="Andy Chuang 莊易澄" userId="S::andychuang@qnap.com::9f6e82e2-40fe-46a1-b2c7-8ffe10f2207b" providerId="AD" clId="Web-{3BC23226-9921-927D-9FFC-D5A652522A1E}" dt="2022-08-16T01:46:22.138" v="21" actId="1076"/>
          <ac:spMkLst>
            <pc:docMk/>
            <pc:sldMk cId="3271210375" sldId="3648"/>
            <ac:spMk id="10" creationId="{00000000-0000-0000-0000-000000000000}"/>
          </ac:spMkLst>
        </pc:spChg>
        <pc:spChg chg="add mod">
          <ac:chgData name="Andy Chuang 莊易澄" userId="S::andychuang@qnap.com::9f6e82e2-40fe-46a1-b2c7-8ffe10f2207b" providerId="AD" clId="Web-{3BC23226-9921-927D-9FFC-D5A652522A1E}" dt="2022-08-16T01:47:22.936" v="39" actId="1076"/>
          <ac:spMkLst>
            <pc:docMk/>
            <pc:sldMk cId="3271210375" sldId="3648"/>
            <ac:spMk id="19" creationId="{58177B16-BD14-0871-4D56-261A4A91897B}"/>
          </ac:spMkLst>
        </pc:spChg>
        <pc:spChg chg="add mod">
          <ac:chgData name="Andy Chuang 莊易澄" userId="S::andychuang@qnap.com::9f6e82e2-40fe-46a1-b2c7-8ffe10f2207b" providerId="AD" clId="Web-{3BC23226-9921-927D-9FFC-D5A652522A1E}" dt="2022-08-16T01:47:22.951" v="40" actId="1076"/>
          <ac:spMkLst>
            <pc:docMk/>
            <pc:sldMk cId="3271210375" sldId="3648"/>
            <ac:spMk id="20" creationId="{1BD91245-A48D-F1C6-7324-E0B39D32F1F8}"/>
          </ac:spMkLst>
        </pc:spChg>
        <pc:spChg chg="add mod">
          <ac:chgData name="Andy Chuang 莊易澄" userId="S::andychuang@qnap.com::9f6e82e2-40fe-46a1-b2c7-8ffe10f2207b" providerId="AD" clId="Web-{3BC23226-9921-927D-9FFC-D5A652522A1E}" dt="2022-08-16T01:47:22.951" v="41" actId="1076"/>
          <ac:spMkLst>
            <pc:docMk/>
            <pc:sldMk cId="3271210375" sldId="3648"/>
            <ac:spMk id="21" creationId="{BAEED7D8-1E7B-C3AE-C6C8-892DB65E3F96}"/>
          </ac:spMkLst>
        </pc:spChg>
        <pc:spChg chg="add mod">
          <ac:chgData name="Andy Chuang 莊易澄" userId="S::andychuang@qnap.com::9f6e82e2-40fe-46a1-b2c7-8ffe10f2207b" providerId="AD" clId="Web-{3BC23226-9921-927D-9FFC-D5A652522A1E}" dt="2022-08-16T01:47:22.967" v="42" actId="1076"/>
          <ac:spMkLst>
            <pc:docMk/>
            <pc:sldMk cId="3271210375" sldId="3648"/>
            <ac:spMk id="22" creationId="{9A35155F-4273-DC81-C897-B588F3C00358}"/>
          </ac:spMkLst>
        </pc:spChg>
        <pc:spChg chg="add mod">
          <ac:chgData name="Andy Chuang 莊易澄" userId="S::andychuang@qnap.com::9f6e82e2-40fe-46a1-b2c7-8ffe10f2207b" providerId="AD" clId="Web-{3BC23226-9921-927D-9FFC-D5A652522A1E}" dt="2022-08-16T01:47:22.967" v="43" actId="1076"/>
          <ac:spMkLst>
            <pc:docMk/>
            <pc:sldMk cId="3271210375" sldId="3648"/>
            <ac:spMk id="23" creationId="{65EC7EA2-9B6C-E1CA-13E6-0019FEB919AA}"/>
          </ac:spMkLst>
        </pc:spChg>
        <pc:spChg chg="add mod">
          <ac:chgData name="Andy Chuang 莊易澄" userId="S::andychuang@qnap.com::9f6e82e2-40fe-46a1-b2c7-8ffe10f2207b" providerId="AD" clId="Web-{3BC23226-9921-927D-9FFC-D5A652522A1E}" dt="2022-08-16T01:47:22.967" v="44" actId="1076"/>
          <ac:spMkLst>
            <pc:docMk/>
            <pc:sldMk cId="3271210375" sldId="3648"/>
            <ac:spMk id="24" creationId="{1177C603-6827-07BA-FA0A-9697276E2876}"/>
          </ac:spMkLst>
        </pc:spChg>
        <pc:spChg chg="add mod">
          <ac:chgData name="Andy Chuang 莊易澄" userId="S::andychuang@qnap.com::9f6e82e2-40fe-46a1-b2c7-8ffe10f2207b" providerId="AD" clId="Web-{3BC23226-9921-927D-9FFC-D5A652522A1E}" dt="2022-08-16T01:47:22.983" v="45" actId="1076"/>
          <ac:spMkLst>
            <pc:docMk/>
            <pc:sldMk cId="3271210375" sldId="3648"/>
            <ac:spMk id="25" creationId="{02C8B945-95FE-0067-CC86-0EFAA912FECC}"/>
          </ac:spMkLst>
        </pc:spChg>
        <pc:spChg chg="add mod">
          <ac:chgData name="Andy Chuang 莊易澄" userId="S::andychuang@qnap.com::9f6e82e2-40fe-46a1-b2c7-8ffe10f2207b" providerId="AD" clId="Web-{3BC23226-9921-927D-9FFC-D5A652522A1E}" dt="2022-08-16T01:47:22.983" v="46" actId="1076"/>
          <ac:spMkLst>
            <pc:docMk/>
            <pc:sldMk cId="3271210375" sldId="3648"/>
            <ac:spMk id="26" creationId="{000DA20A-2568-65B2-7BF9-976DE3B002A2}"/>
          </ac:spMkLst>
        </pc:spChg>
        <pc:spChg chg="add mod">
          <ac:chgData name="Andy Chuang 莊易澄" userId="S::andychuang@qnap.com::9f6e82e2-40fe-46a1-b2c7-8ffe10f2207b" providerId="AD" clId="Web-{3BC23226-9921-927D-9FFC-D5A652522A1E}" dt="2022-08-16T01:47:22.998" v="47" actId="1076"/>
          <ac:spMkLst>
            <pc:docMk/>
            <pc:sldMk cId="3271210375" sldId="3648"/>
            <ac:spMk id="27" creationId="{F3952EDE-3F04-5C6C-CC58-C0476E6EEE4A}"/>
          </ac:spMkLst>
        </pc:spChg>
        <pc:spChg chg="add mod">
          <ac:chgData name="Andy Chuang 莊易澄" userId="S::andychuang@qnap.com::9f6e82e2-40fe-46a1-b2c7-8ffe10f2207b" providerId="AD" clId="Web-{3BC23226-9921-927D-9FFC-D5A652522A1E}" dt="2022-08-16T01:47:22.998" v="48" actId="1076"/>
          <ac:spMkLst>
            <pc:docMk/>
            <pc:sldMk cId="3271210375" sldId="3648"/>
            <ac:spMk id="28" creationId="{3227B753-CA99-1FEC-D8B1-EB37AF22E023}"/>
          </ac:spMkLst>
        </pc:spChg>
        <pc:spChg chg="add mod">
          <ac:chgData name="Andy Chuang 莊易澄" userId="S::andychuang@qnap.com::9f6e82e2-40fe-46a1-b2c7-8ffe10f2207b" providerId="AD" clId="Web-{3BC23226-9921-927D-9FFC-D5A652522A1E}" dt="2022-08-16T01:47:23.014" v="49" actId="1076"/>
          <ac:spMkLst>
            <pc:docMk/>
            <pc:sldMk cId="3271210375" sldId="3648"/>
            <ac:spMk id="29" creationId="{F3614570-04FD-00C2-808F-00D2C2481BDC}"/>
          </ac:spMkLst>
        </pc:spChg>
        <pc:spChg chg="add mod">
          <ac:chgData name="Andy Chuang 莊易澄" userId="S::andychuang@qnap.com::9f6e82e2-40fe-46a1-b2c7-8ffe10f2207b" providerId="AD" clId="Web-{3BC23226-9921-927D-9FFC-D5A652522A1E}" dt="2022-08-16T01:47:38.171" v="51" actId="1076"/>
          <ac:spMkLst>
            <pc:docMk/>
            <pc:sldMk cId="3271210375" sldId="3648"/>
            <ac:spMk id="30" creationId="{746B7F4F-76AA-F48C-57E8-04756A5D88AC}"/>
          </ac:spMkLst>
        </pc:spChg>
        <pc:spChg chg="add mod">
          <ac:chgData name="Andy Chuang 莊易澄" userId="S::andychuang@qnap.com::9f6e82e2-40fe-46a1-b2c7-8ffe10f2207b" providerId="AD" clId="Web-{3BC23226-9921-927D-9FFC-D5A652522A1E}" dt="2022-08-16T01:47:38.186" v="52" actId="1076"/>
          <ac:spMkLst>
            <pc:docMk/>
            <pc:sldMk cId="3271210375" sldId="3648"/>
            <ac:spMk id="31" creationId="{E78B8794-9188-526E-8FD3-FCF6F6CBB3BD}"/>
          </ac:spMkLst>
        </pc:spChg>
        <pc:spChg chg="add mod">
          <ac:chgData name="Andy Chuang 莊易澄" userId="S::andychuang@qnap.com::9f6e82e2-40fe-46a1-b2c7-8ffe10f2207b" providerId="AD" clId="Web-{3BC23226-9921-927D-9FFC-D5A652522A1E}" dt="2022-08-16T01:47:38.186" v="53" actId="1076"/>
          <ac:spMkLst>
            <pc:docMk/>
            <pc:sldMk cId="3271210375" sldId="3648"/>
            <ac:spMk id="32" creationId="{789BB4C0-AFA5-F1F4-B5C9-6E5E194B6558}"/>
          </ac:spMkLst>
        </pc:spChg>
        <pc:spChg chg="add mod">
          <ac:chgData name="Andy Chuang 莊易澄" userId="S::andychuang@qnap.com::9f6e82e2-40fe-46a1-b2c7-8ffe10f2207b" providerId="AD" clId="Web-{3BC23226-9921-927D-9FFC-D5A652522A1E}" dt="2022-08-16T01:47:38.202" v="54" actId="1076"/>
          <ac:spMkLst>
            <pc:docMk/>
            <pc:sldMk cId="3271210375" sldId="3648"/>
            <ac:spMk id="33" creationId="{CFA6C351-F9CA-A01E-9332-A84590E14023}"/>
          </ac:spMkLst>
        </pc:spChg>
        <pc:picChg chg="add mod">
          <ac:chgData name="Andy Chuang 莊易澄" userId="S::andychuang@qnap.com::9f6e82e2-40fe-46a1-b2c7-8ffe10f2207b" providerId="AD" clId="Web-{3BC23226-9921-927D-9FFC-D5A652522A1E}" dt="2022-08-16T01:46:22.153" v="26" actId="1076"/>
          <ac:picMkLst>
            <pc:docMk/>
            <pc:sldMk cId="3271210375" sldId="3648"/>
            <ac:picMk id="8" creationId="{CFB79995-5A26-5DBA-7A3C-117C050F4AAD}"/>
          </ac:picMkLst>
        </pc:picChg>
        <pc:picChg chg="add mod">
          <ac:chgData name="Andy Chuang 莊易澄" userId="S::andychuang@qnap.com::9f6e82e2-40fe-46a1-b2c7-8ffe10f2207b" providerId="AD" clId="Web-{3BC23226-9921-927D-9FFC-D5A652522A1E}" dt="2022-08-16T01:46:22.169" v="27" actId="1076"/>
          <ac:picMkLst>
            <pc:docMk/>
            <pc:sldMk cId="3271210375" sldId="3648"/>
            <ac:picMk id="9" creationId="{737473FB-3C96-76F0-AC51-C89AE3BDD3D1}"/>
          </ac:picMkLst>
        </pc:picChg>
        <pc:picChg chg="add mod">
          <ac:chgData name="Andy Chuang 莊易澄" userId="S::andychuang@qnap.com::9f6e82e2-40fe-46a1-b2c7-8ffe10f2207b" providerId="AD" clId="Web-{3BC23226-9921-927D-9FFC-D5A652522A1E}" dt="2022-08-16T01:46:22.169" v="28" actId="1076"/>
          <ac:picMkLst>
            <pc:docMk/>
            <pc:sldMk cId="3271210375" sldId="3648"/>
            <ac:picMk id="11" creationId="{EFEE06A9-3A8C-B8C4-8877-D2BF486DDC94}"/>
          </ac:picMkLst>
        </pc:picChg>
        <pc:picChg chg="add mod">
          <ac:chgData name="Andy Chuang 莊易澄" userId="S::andychuang@qnap.com::9f6e82e2-40fe-46a1-b2c7-8ffe10f2207b" providerId="AD" clId="Web-{3BC23226-9921-927D-9FFC-D5A652522A1E}" dt="2022-08-16T01:46:26.185" v="33" actId="1076"/>
          <ac:picMkLst>
            <pc:docMk/>
            <pc:sldMk cId="3271210375" sldId="3648"/>
            <ac:picMk id="12" creationId="{26F91316-D60B-653A-F26A-27A205D26DE7}"/>
          </ac:picMkLst>
        </pc:picChg>
        <pc:picChg chg="add mod">
          <ac:chgData name="Andy Chuang 莊易澄" userId="S::andychuang@qnap.com::9f6e82e2-40fe-46a1-b2c7-8ffe10f2207b" providerId="AD" clId="Web-{3BC23226-9921-927D-9FFC-D5A652522A1E}" dt="2022-08-16T01:46:22.184" v="29" actId="1076"/>
          <ac:picMkLst>
            <pc:docMk/>
            <pc:sldMk cId="3271210375" sldId="3648"/>
            <ac:picMk id="13" creationId="{5956EA9A-FACC-D779-C64F-65391ACD81EE}"/>
          </ac:picMkLst>
        </pc:picChg>
        <pc:picChg chg="add mod">
          <ac:chgData name="Andy Chuang 莊易澄" userId="S::andychuang@qnap.com::9f6e82e2-40fe-46a1-b2c7-8ffe10f2207b" providerId="AD" clId="Web-{3BC23226-9921-927D-9FFC-D5A652522A1E}" dt="2022-08-16T01:46:22.184" v="30" actId="1076"/>
          <ac:picMkLst>
            <pc:docMk/>
            <pc:sldMk cId="3271210375" sldId="3648"/>
            <ac:picMk id="14" creationId="{9D3737CD-50E4-54DB-DEE8-327C9A3E4C2E}"/>
          </ac:picMkLst>
        </pc:picChg>
        <pc:picChg chg="add mod">
          <ac:chgData name="Andy Chuang 莊易澄" userId="S::andychuang@qnap.com::9f6e82e2-40fe-46a1-b2c7-8ffe10f2207b" providerId="AD" clId="Web-{3BC23226-9921-927D-9FFC-D5A652522A1E}" dt="2022-08-16T01:46:22.200" v="31" actId="1076"/>
          <ac:picMkLst>
            <pc:docMk/>
            <pc:sldMk cId="3271210375" sldId="3648"/>
            <ac:picMk id="15" creationId="{5FA9A7EC-DD1D-3394-FEC8-3653CAF18728}"/>
          </ac:picMkLst>
        </pc:picChg>
        <pc:picChg chg="add mod">
          <ac:chgData name="Andy Chuang 莊易澄" userId="S::andychuang@qnap.com::9f6e82e2-40fe-46a1-b2c7-8ffe10f2207b" providerId="AD" clId="Web-{3BC23226-9921-927D-9FFC-D5A652522A1E}" dt="2022-08-16T01:46:22.200" v="32" actId="1076"/>
          <ac:picMkLst>
            <pc:docMk/>
            <pc:sldMk cId="3271210375" sldId="3648"/>
            <ac:picMk id="16" creationId="{04A0D744-B17D-FCC8-2925-90C45BC232AB}"/>
          </ac:picMkLst>
        </pc:picChg>
        <pc:picChg chg="add mod">
          <ac:chgData name="Andy Chuang 莊易澄" userId="S::andychuang@qnap.com::9f6e82e2-40fe-46a1-b2c7-8ffe10f2207b" providerId="AD" clId="Web-{3BC23226-9921-927D-9FFC-D5A652522A1E}" dt="2022-08-16T01:46:48.123" v="37" actId="1076"/>
          <ac:picMkLst>
            <pc:docMk/>
            <pc:sldMk cId="3271210375" sldId="3648"/>
            <ac:picMk id="17" creationId="{2C477A02-3B12-AD03-ED6F-776213014B0C}"/>
          </ac:picMkLst>
        </pc:picChg>
      </pc:sldChg>
      <pc:sldChg chg="addSp delSp modSp add replId">
        <pc:chgData name="Andy Chuang 莊易澄" userId="S::andychuang@qnap.com::9f6e82e2-40fe-46a1-b2c7-8ffe10f2207b" providerId="AD" clId="Web-{3BC23226-9921-927D-9FFC-D5A652522A1E}" dt="2022-08-16T01:50:16.487" v="77" actId="1076"/>
        <pc:sldMkLst>
          <pc:docMk/>
          <pc:sldMk cId="293303842" sldId="3649"/>
        </pc:sldMkLst>
        <pc:spChg chg="add">
          <ac:chgData name="Andy Chuang 莊易澄" userId="S::andychuang@qnap.com::9f6e82e2-40fe-46a1-b2c7-8ffe10f2207b" providerId="AD" clId="Web-{3BC23226-9921-927D-9FFC-D5A652522A1E}" dt="2022-08-16T01:48:58.344" v="68"/>
          <ac:spMkLst>
            <pc:docMk/>
            <pc:sldMk cId="293303842" sldId="3649"/>
            <ac:spMk id="2" creationId="{0B77EA3E-E4B2-8E36-C677-F3D2F64B1699}"/>
          </ac:spMkLst>
        </pc:spChg>
        <pc:spChg chg="add">
          <ac:chgData name="Andy Chuang 莊易澄" userId="S::andychuang@qnap.com::9f6e82e2-40fe-46a1-b2c7-8ffe10f2207b" providerId="AD" clId="Web-{3BC23226-9921-927D-9FFC-D5A652522A1E}" dt="2022-08-16T01:48:58.344" v="68"/>
          <ac:spMkLst>
            <pc:docMk/>
            <pc:sldMk cId="293303842" sldId="3649"/>
            <ac:spMk id="4" creationId="{99EC7337-FAD3-AFCE-CFA9-D9F2B33E72C8}"/>
          </ac:spMkLst>
        </pc:spChg>
        <pc:spChg chg="add">
          <ac:chgData name="Andy Chuang 莊易澄" userId="S::andychuang@qnap.com::9f6e82e2-40fe-46a1-b2c7-8ffe10f2207b" providerId="AD" clId="Web-{3BC23226-9921-927D-9FFC-D5A652522A1E}" dt="2022-08-16T01:48:58.344" v="68"/>
          <ac:spMkLst>
            <pc:docMk/>
            <pc:sldMk cId="293303842" sldId="3649"/>
            <ac:spMk id="5" creationId="{26624999-5121-CC1C-1569-F03DF46CBD51}"/>
          </ac:spMkLst>
        </pc:spChg>
        <pc:spChg chg="add">
          <ac:chgData name="Andy Chuang 莊易澄" userId="S::andychuang@qnap.com::9f6e82e2-40fe-46a1-b2c7-8ffe10f2207b" providerId="AD" clId="Web-{3BC23226-9921-927D-9FFC-D5A652522A1E}" dt="2022-08-16T01:48:58.344" v="68"/>
          <ac:spMkLst>
            <pc:docMk/>
            <pc:sldMk cId="293303842" sldId="3649"/>
            <ac:spMk id="6" creationId="{A84645AA-BF61-DE9F-FFF6-E381A4AADFB5}"/>
          </ac:spMkLst>
        </pc:spChg>
        <pc:spChg chg="add">
          <ac:chgData name="Andy Chuang 莊易澄" userId="S::andychuang@qnap.com::9f6e82e2-40fe-46a1-b2c7-8ffe10f2207b" providerId="AD" clId="Web-{3BC23226-9921-927D-9FFC-D5A652522A1E}" dt="2022-08-16T01:48:58.344" v="68"/>
          <ac:spMkLst>
            <pc:docMk/>
            <pc:sldMk cId="293303842" sldId="3649"/>
            <ac:spMk id="7" creationId="{AA15D3D0-4B71-1314-5D58-7824807442F7}"/>
          </ac:spMkLst>
        </pc:spChg>
        <pc:spChg chg="add">
          <ac:chgData name="Andy Chuang 莊易澄" userId="S::andychuang@qnap.com::9f6e82e2-40fe-46a1-b2c7-8ffe10f2207b" providerId="AD" clId="Web-{3BC23226-9921-927D-9FFC-D5A652522A1E}" dt="2022-08-16T01:49:20.892" v="69"/>
          <ac:spMkLst>
            <pc:docMk/>
            <pc:sldMk cId="293303842" sldId="3649"/>
            <ac:spMk id="12" creationId="{B15F993F-84B4-C48C-F2BA-79527C02D19D}"/>
          </ac:spMkLst>
        </pc:spChg>
        <pc:spChg chg="add">
          <ac:chgData name="Andy Chuang 莊易澄" userId="S::andychuang@qnap.com::9f6e82e2-40fe-46a1-b2c7-8ffe10f2207b" providerId="AD" clId="Web-{3BC23226-9921-927D-9FFC-D5A652522A1E}" dt="2022-08-16T01:49:20.892" v="69"/>
          <ac:spMkLst>
            <pc:docMk/>
            <pc:sldMk cId="293303842" sldId="3649"/>
            <ac:spMk id="14" creationId="{12E135F2-BCAF-92F8-98FB-FD9342B9D974}"/>
          </ac:spMkLst>
        </pc:spChg>
        <pc:spChg chg="add">
          <ac:chgData name="Andy Chuang 莊易澄" userId="S::andychuang@qnap.com::9f6e82e2-40fe-46a1-b2c7-8ffe10f2207b" providerId="AD" clId="Web-{3BC23226-9921-927D-9FFC-D5A652522A1E}" dt="2022-08-16T01:49:20.892" v="69"/>
          <ac:spMkLst>
            <pc:docMk/>
            <pc:sldMk cId="293303842" sldId="3649"/>
            <ac:spMk id="15" creationId="{2B320C21-531D-CDCD-3C25-7E2A0EC981A4}"/>
          </ac:spMkLst>
        </pc:spChg>
        <pc:spChg chg="add">
          <ac:chgData name="Andy Chuang 莊易澄" userId="S::andychuang@qnap.com::9f6e82e2-40fe-46a1-b2c7-8ffe10f2207b" providerId="AD" clId="Web-{3BC23226-9921-927D-9FFC-D5A652522A1E}" dt="2022-08-16T01:49:20.892" v="69"/>
          <ac:spMkLst>
            <pc:docMk/>
            <pc:sldMk cId="293303842" sldId="3649"/>
            <ac:spMk id="17" creationId="{7D381602-D73E-9549-354D-95432CF04794}"/>
          </ac:spMkLst>
        </pc:spChg>
        <pc:spChg chg="add">
          <ac:chgData name="Andy Chuang 莊易澄" userId="S::andychuang@qnap.com::9f6e82e2-40fe-46a1-b2c7-8ffe10f2207b" providerId="AD" clId="Web-{3BC23226-9921-927D-9FFC-D5A652522A1E}" dt="2022-08-16T01:49:20.892" v="69"/>
          <ac:spMkLst>
            <pc:docMk/>
            <pc:sldMk cId="293303842" sldId="3649"/>
            <ac:spMk id="18" creationId="{B43113E9-B3D2-8DDE-C76D-559720EB6D34}"/>
          </ac:spMkLst>
        </pc:spChg>
        <pc:spChg chg="add">
          <ac:chgData name="Andy Chuang 莊易澄" userId="S::andychuang@qnap.com::9f6e82e2-40fe-46a1-b2c7-8ffe10f2207b" providerId="AD" clId="Web-{3BC23226-9921-927D-9FFC-D5A652522A1E}" dt="2022-08-16T01:49:20.892" v="69"/>
          <ac:spMkLst>
            <pc:docMk/>
            <pc:sldMk cId="293303842" sldId="3649"/>
            <ac:spMk id="20" creationId="{8C19C091-A1D0-5686-4B88-B99CC3A4B887}"/>
          </ac:spMkLst>
        </pc:spChg>
        <pc:spChg chg="add">
          <ac:chgData name="Andy Chuang 莊易澄" userId="S::andychuang@qnap.com::9f6e82e2-40fe-46a1-b2c7-8ffe10f2207b" providerId="AD" clId="Web-{3BC23226-9921-927D-9FFC-D5A652522A1E}" dt="2022-08-16T01:49:20.892" v="69"/>
          <ac:spMkLst>
            <pc:docMk/>
            <pc:sldMk cId="293303842" sldId="3649"/>
            <ac:spMk id="22" creationId="{4BE33FE0-F381-6701-E6DF-443EA3A49040}"/>
          </ac:spMkLst>
        </pc:spChg>
        <pc:spChg chg="add">
          <ac:chgData name="Andy Chuang 莊易澄" userId="S::andychuang@qnap.com::9f6e82e2-40fe-46a1-b2c7-8ffe10f2207b" providerId="AD" clId="Web-{3BC23226-9921-927D-9FFC-D5A652522A1E}" dt="2022-08-16T01:49:20.892" v="69"/>
          <ac:spMkLst>
            <pc:docMk/>
            <pc:sldMk cId="293303842" sldId="3649"/>
            <ac:spMk id="23" creationId="{046A0611-BA2D-D3A4-E3A8-A69968955967}"/>
          </ac:spMkLst>
        </pc:spChg>
        <pc:spChg chg="add">
          <ac:chgData name="Andy Chuang 莊易澄" userId="S::andychuang@qnap.com::9f6e82e2-40fe-46a1-b2c7-8ffe10f2207b" providerId="AD" clId="Web-{3BC23226-9921-927D-9FFC-D5A652522A1E}" dt="2022-08-16T01:49:20.892" v="69"/>
          <ac:spMkLst>
            <pc:docMk/>
            <pc:sldMk cId="293303842" sldId="3649"/>
            <ac:spMk id="24" creationId="{DB45B9C9-2EE0-F9CA-03A2-9263A59C84FD}"/>
          </ac:spMkLst>
        </pc:spChg>
        <pc:spChg chg="add">
          <ac:chgData name="Andy Chuang 莊易澄" userId="S::andychuang@qnap.com::9f6e82e2-40fe-46a1-b2c7-8ffe10f2207b" providerId="AD" clId="Web-{3BC23226-9921-927D-9FFC-D5A652522A1E}" dt="2022-08-16T01:49:20.892" v="69"/>
          <ac:spMkLst>
            <pc:docMk/>
            <pc:sldMk cId="293303842" sldId="3649"/>
            <ac:spMk id="25" creationId="{09E0FF6D-D5AE-B7CF-6592-2871869373C9}"/>
          </ac:spMkLst>
        </pc:spChg>
        <pc:spChg chg="del">
          <ac:chgData name="Andy Chuang 莊易澄" userId="S::andychuang@qnap.com::9f6e82e2-40fe-46a1-b2c7-8ffe10f2207b" providerId="AD" clId="Web-{3BC23226-9921-927D-9FFC-D5A652522A1E}" dt="2022-08-16T01:48:42.094" v="62"/>
          <ac:spMkLst>
            <pc:docMk/>
            <pc:sldMk cId="293303842" sldId="3649"/>
            <ac:spMk id="28" creationId="{2EAD4D7E-D9C6-2E33-6BDC-3AD5E5A13971}"/>
          </ac:spMkLst>
        </pc:spChg>
        <pc:spChg chg="del">
          <ac:chgData name="Andy Chuang 莊易澄" userId="S::andychuang@qnap.com::9f6e82e2-40fe-46a1-b2c7-8ffe10f2207b" providerId="AD" clId="Web-{3BC23226-9921-927D-9FFC-D5A652522A1E}" dt="2022-08-16T01:48:42.094" v="61"/>
          <ac:spMkLst>
            <pc:docMk/>
            <pc:sldMk cId="293303842" sldId="3649"/>
            <ac:spMk id="29" creationId="{323BBC58-E30C-FD7E-687B-A1CD26A16F08}"/>
          </ac:spMkLst>
        </pc:spChg>
        <pc:spChg chg="del">
          <ac:chgData name="Andy Chuang 莊易澄" userId="S::andychuang@qnap.com::9f6e82e2-40fe-46a1-b2c7-8ffe10f2207b" providerId="AD" clId="Web-{3BC23226-9921-927D-9FFC-D5A652522A1E}" dt="2022-08-16T01:48:42.094" v="60"/>
          <ac:spMkLst>
            <pc:docMk/>
            <pc:sldMk cId="293303842" sldId="3649"/>
            <ac:spMk id="30" creationId="{6A5BD9A7-5DFB-AFB6-056E-38EEB5D923AE}"/>
          </ac:spMkLst>
        </pc:spChg>
        <pc:spChg chg="del">
          <ac:chgData name="Andy Chuang 莊易澄" userId="S::andychuang@qnap.com::9f6e82e2-40fe-46a1-b2c7-8ffe10f2207b" providerId="AD" clId="Web-{3BC23226-9921-927D-9FFC-D5A652522A1E}" dt="2022-08-16T01:48:42.094" v="59"/>
          <ac:spMkLst>
            <pc:docMk/>
            <pc:sldMk cId="293303842" sldId="3649"/>
            <ac:spMk id="31" creationId="{4FDC6970-3ABE-7FAF-152E-36539FCCEE42}"/>
          </ac:spMkLst>
        </pc:spChg>
        <pc:spChg chg="del">
          <ac:chgData name="Andy Chuang 莊易澄" userId="S::andychuang@qnap.com::9f6e82e2-40fe-46a1-b2c7-8ffe10f2207b" providerId="AD" clId="Web-{3BC23226-9921-927D-9FFC-D5A652522A1E}" dt="2022-08-16T01:48:42.094" v="58"/>
          <ac:spMkLst>
            <pc:docMk/>
            <pc:sldMk cId="293303842" sldId="3649"/>
            <ac:spMk id="32" creationId="{F674A408-2520-E4A4-F46A-5F221D23B8C8}"/>
          </ac:spMkLst>
        </pc:spChg>
        <pc:spChg chg="del">
          <ac:chgData name="Andy Chuang 莊易澄" userId="S::andychuang@qnap.com::9f6e82e2-40fe-46a1-b2c7-8ffe10f2207b" providerId="AD" clId="Web-{3BC23226-9921-927D-9FFC-D5A652522A1E}" dt="2022-08-16T01:48:42.094" v="57"/>
          <ac:spMkLst>
            <pc:docMk/>
            <pc:sldMk cId="293303842" sldId="3649"/>
            <ac:spMk id="33" creationId="{1FC96217-CB4C-3936-784A-3B0835417831}"/>
          </ac:spMkLst>
        </pc:spChg>
        <pc:grpChg chg="add">
          <ac:chgData name="Andy Chuang 莊易澄" userId="S::andychuang@qnap.com::9f6e82e2-40fe-46a1-b2c7-8ffe10f2207b" providerId="AD" clId="Web-{3BC23226-9921-927D-9FFC-D5A652522A1E}" dt="2022-08-16T01:49:20.892" v="69"/>
          <ac:grpSpMkLst>
            <pc:docMk/>
            <pc:sldMk cId="293303842" sldId="3649"/>
            <ac:grpSpMk id="8" creationId="{424319FB-0B0C-D0D6-3472-2E99E3FEDCF5}"/>
          </ac:grpSpMkLst>
        </pc:grpChg>
        <pc:grpChg chg="add">
          <ac:chgData name="Andy Chuang 莊易澄" userId="S::andychuang@qnap.com::9f6e82e2-40fe-46a1-b2c7-8ffe10f2207b" providerId="AD" clId="Web-{3BC23226-9921-927D-9FFC-D5A652522A1E}" dt="2022-08-16T01:49:20.892" v="69"/>
          <ac:grpSpMkLst>
            <pc:docMk/>
            <pc:sldMk cId="293303842" sldId="3649"/>
            <ac:grpSpMk id="13" creationId="{CB737139-5728-719F-DEBE-37665EDD6EA4}"/>
          </ac:grpSpMkLst>
        </pc:grpChg>
        <pc:grpChg chg="add">
          <ac:chgData name="Andy Chuang 莊易澄" userId="S::andychuang@qnap.com::9f6e82e2-40fe-46a1-b2c7-8ffe10f2207b" providerId="AD" clId="Web-{3BC23226-9921-927D-9FFC-D5A652522A1E}" dt="2022-08-16T01:49:20.892" v="69"/>
          <ac:grpSpMkLst>
            <pc:docMk/>
            <pc:sldMk cId="293303842" sldId="3649"/>
            <ac:grpSpMk id="16" creationId="{57FD4F43-8CFF-F5E5-3404-3ACA06B89DBF}"/>
          </ac:grpSpMkLst>
        </pc:grpChg>
        <pc:grpChg chg="del">
          <ac:chgData name="Andy Chuang 莊易澄" userId="S::andychuang@qnap.com::9f6e82e2-40fe-46a1-b2c7-8ffe10f2207b" providerId="AD" clId="Web-{3BC23226-9921-927D-9FFC-D5A652522A1E}" dt="2022-08-16T01:48:42.094" v="56"/>
          <ac:grpSpMkLst>
            <pc:docMk/>
            <pc:sldMk cId="293303842" sldId="3649"/>
            <ac:grpSpMk id="34" creationId="{7EEC35E8-47EE-C89A-D49D-BFE4524FE4F6}"/>
          </ac:grpSpMkLst>
        </pc:grpChg>
        <pc:picChg chg="add">
          <ac:chgData name="Andy Chuang 莊易澄" userId="S::andychuang@qnap.com::9f6e82e2-40fe-46a1-b2c7-8ffe10f2207b" providerId="AD" clId="Web-{3BC23226-9921-927D-9FFC-D5A652522A1E}" dt="2022-08-16T01:48:58.344" v="68"/>
          <ac:picMkLst>
            <pc:docMk/>
            <pc:sldMk cId="293303842" sldId="3649"/>
            <ac:picMk id="3" creationId="{AFFADC80-EBC8-E721-F341-EE375324FE75}"/>
          </ac:picMkLst>
        </pc:picChg>
        <pc:picChg chg="add">
          <ac:chgData name="Andy Chuang 莊易澄" userId="S::andychuang@qnap.com::9f6e82e2-40fe-46a1-b2c7-8ffe10f2207b" providerId="AD" clId="Web-{3BC23226-9921-927D-9FFC-D5A652522A1E}" dt="2022-08-16T01:49:20.892" v="69"/>
          <ac:picMkLst>
            <pc:docMk/>
            <pc:sldMk cId="293303842" sldId="3649"/>
            <ac:picMk id="10" creationId="{5C0D8369-379B-2EA1-28EB-124B91DF3AD8}"/>
          </ac:picMkLst>
        </pc:picChg>
        <pc:picChg chg="add">
          <ac:chgData name="Andy Chuang 莊易澄" userId="S::andychuang@qnap.com::9f6e82e2-40fe-46a1-b2c7-8ffe10f2207b" providerId="AD" clId="Web-{3BC23226-9921-927D-9FFC-D5A652522A1E}" dt="2022-08-16T01:49:20.892" v="69"/>
          <ac:picMkLst>
            <pc:docMk/>
            <pc:sldMk cId="293303842" sldId="3649"/>
            <ac:picMk id="11" creationId="{770104F6-D60E-9EED-B0E6-5D1EB07C63CB}"/>
          </ac:picMkLst>
        </pc:picChg>
        <pc:picChg chg="del">
          <ac:chgData name="Andy Chuang 莊易澄" userId="S::andychuang@qnap.com::9f6e82e2-40fe-46a1-b2c7-8ffe10f2207b" providerId="AD" clId="Web-{3BC23226-9921-927D-9FFC-D5A652522A1E}" dt="2022-08-16T01:48:42.094" v="66"/>
          <ac:picMkLst>
            <pc:docMk/>
            <pc:sldMk cId="293303842" sldId="3649"/>
            <ac:picMk id="19" creationId="{940779A0-6A4C-4AE8-AC8F-12A2DDFD8699}"/>
          </ac:picMkLst>
        </pc:picChg>
        <pc:picChg chg="del">
          <ac:chgData name="Andy Chuang 莊易澄" userId="S::andychuang@qnap.com::9f6e82e2-40fe-46a1-b2c7-8ffe10f2207b" providerId="AD" clId="Web-{3BC23226-9921-927D-9FFC-D5A652522A1E}" dt="2022-08-16T01:48:42.094" v="65"/>
          <ac:picMkLst>
            <pc:docMk/>
            <pc:sldMk cId="293303842" sldId="3649"/>
            <ac:picMk id="21" creationId="{CC8A9BA3-284A-4A6D-9DAB-F641A0780FB2}"/>
          </ac:picMkLst>
        </pc:picChg>
        <pc:picChg chg="del">
          <ac:chgData name="Andy Chuang 莊易澄" userId="S::andychuang@qnap.com::9f6e82e2-40fe-46a1-b2c7-8ffe10f2207b" providerId="AD" clId="Web-{3BC23226-9921-927D-9FFC-D5A652522A1E}" dt="2022-08-16T01:48:42.094" v="64"/>
          <ac:picMkLst>
            <pc:docMk/>
            <pc:sldMk cId="293303842" sldId="3649"/>
            <ac:picMk id="26" creationId="{F8AD903E-A41B-4EE9-AC68-4D1622A9CA40}"/>
          </ac:picMkLst>
        </pc:picChg>
        <pc:picChg chg="del">
          <ac:chgData name="Andy Chuang 莊易澄" userId="S::andychuang@qnap.com::9f6e82e2-40fe-46a1-b2c7-8ffe10f2207b" providerId="AD" clId="Web-{3BC23226-9921-927D-9FFC-D5A652522A1E}" dt="2022-08-16T01:48:42.094" v="63"/>
          <ac:picMkLst>
            <pc:docMk/>
            <pc:sldMk cId="293303842" sldId="3649"/>
            <ac:picMk id="27" creationId="{352B0D92-3647-4CF5-814E-4FF47461AA91}"/>
          </ac:picMkLst>
        </pc:picChg>
        <pc:picChg chg="add">
          <ac:chgData name="Andy Chuang 莊易澄" userId="S::andychuang@qnap.com::9f6e82e2-40fe-46a1-b2c7-8ffe10f2207b" providerId="AD" clId="Web-{3BC23226-9921-927D-9FFC-D5A652522A1E}" dt="2022-08-16T01:49:20.892" v="69"/>
          <ac:picMkLst>
            <pc:docMk/>
            <pc:sldMk cId="293303842" sldId="3649"/>
            <ac:picMk id="37" creationId="{0CCAB25F-A12E-245D-2EBE-FC47CF7DE777}"/>
          </ac:picMkLst>
        </pc:picChg>
        <pc:picChg chg="add">
          <ac:chgData name="Andy Chuang 莊易澄" userId="S::andychuang@qnap.com::9f6e82e2-40fe-46a1-b2c7-8ffe10f2207b" providerId="AD" clId="Web-{3BC23226-9921-927D-9FFC-D5A652522A1E}" dt="2022-08-16T01:49:20.892" v="69"/>
          <ac:picMkLst>
            <pc:docMk/>
            <pc:sldMk cId="293303842" sldId="3649"/>
            <ac:picMk id="38" creationId="{D66A15A1-66DD-49C7-F27D-B07D04C68987}"/>
          </ac:picMkLst>
        </pc:picChg>
        <pc:picChg chg="add mod">
          <ac:chgData name="Andy Chuang 莊易澄" userId="S::andychuang@qnap.com::9f6e82e2-40fe-46a1-b2c7-8ffe10f2207b" providerId="AD" clId="Web-{3BC23226-9921-927D-9FFC-D5A652522A1E}" dt="2022-08-16T01:49:29.720" v="71" actId="1076"/>
          <ac:picMkLst>
            <pc:docMk/>
            <pc:sldMk cId="293303842" sldId="3649"/>
            <ac:picMk id="39" creationId="{55FC4BA7-F7D5-E979-FC36-43A15A5666C4}"/>
          </ac:picMkLst>
        </pc:picChg>
        <pc:picChg chg="add mod">
          <ac:chgData name="Andy Chuang 莊易澄" userId="S::andychuang@qnap.com::9f6e82e2-40fe-46a1-b2c7-8ffe10f2207b" providerId="AD" clId="Web-{3BC23226-9921-927D-9FFC-D5A652522A1E}" dt="2022-08-16T01:50:16.487" v="77" actId="1076"/>
          <ac:picMkLst>
            <pc:docMk/>
            <pc:sldMk cId="293303842" sldId="3649"/>
            <ac:picMk id="41" creationId="{73432D82-58F2-FEC7-9B0D-1B46B8D02F3A}"/>
          </ac:picMkLst>
        </pc:picChg>
      </pc:sldChg>
      <pc:sldChg chg="new del">
        <pc:chgData name="Andy Chuang 莊易澄" userId="S::andychuang@qnap.com::9f6e82e2-40fe-46a1-b2c7-8ffe10f2207b" providerId="AD" clId="Web-{3BC23226-9921-927D-9FFC-D5A652522A1E}" dt="2022-08-16T01:44:42.088" v="1"/>
        <pc:sldMkLst>
          <pc:docMk/>
          <pc:sldMk cId="2961166458" sldId="3649"/>
        </pc:sldMkLst>
      </pc:sldChg>
      <pc:sldChg chg="addSp delSp modSp add replId">
        <pc:chgData name="Andy Chuang 莊易澄" userId="S::andychuang@qnap.com::9f6e82e2-40fe-46a1-b2c7-8ffe10f2207b" providerId="AD" clId="Web-{3BC23226-9921-927D-9FFC-D5A652522A1E}" dt="2022-08-16T01:52:57.475" v="97"/>
        <pc:sldMkLst>
          <pc:docMk/>
          <pc:sldMk cId="704760149" sldId="3650"/>
        </pc:sldMkLst>
        <pc:spChg chg="add">
          <ac:chgData name="Andy Chuang 莊易澄" userId="S::andychuang@qnap.com::9f6e82e2-40fe-46a1-b2c7-8ffe10f2207b" providerId="AD" clId="Web-{3BC23226-9921-927D-9FFC-D5A652522A1E}" dt="2022-08-16T01:51:07.863" v="78"/>
          <ac:spMkLst>
            <pc:docMk/>
            <pc:sldMk cId="704760149" sldId="3650"/>
            <ac:spMk id="2" creationId="{B9931983-6602-FAAC-1FA6-B163DC93BC33}"/>
          </ac:spMkLst>
        </pc:spChg>
        <pc:spChg chg="add">
          <ac:chgData name="Andy Chuang 莊易澄" userId="S::andychuang@qnap.com::9f6e82e2-40fe-46a1-b2c7-8ffe10f2207b" providerId="AD" clId="Web-{3BC23226-9921-927D-9FFC-D5A652522A1E}" dt="2022-08-16T01:51:07.863" v="78"/>
          <ac:spMkLst>
            <pc:docMk/>
            <pc:sldMk cId="704760149" sldId="3650"/>
            <ac:spMk id="4" creationId="{CC66F9E8-07B5-B943-8069-51A51FE9A7F9}"/>
          </ac:spMkLst>
        </pc:spChg>
        <pc:spChg chg="add">
          <ac:chgData name="Andy Chuang 莊易澄" userId="S::andychuang@qnap.com::9f6e82e2-40fe-46a1-b2c7-8ffe10f2207b" providerId="AD" clId="Web-{3BC23226-9921-927D-9FFC-D5A652522A1E}" dt="2022-08-16T01:51:07.863" v="78"/>
          <ac:spMkLst>
            <pc:docMk/>
            <pc:sldMk cId="704760149" sldId="3650"/>
            <ac:spMk id="6" creationId="{61649E06-567E-AE59-0A78-1445DEA42C35}"/>
          </ac:spMkLst>
        </pc:spChg>
        <pc:spChg chg="add mod">
          <ac:chgData name="Andy Chuang 莊易澄" userId="S::andychuang@qnap.com::9f6e82e2-40fe-46a1-b2c7-8ffe10f2207b" providerId="AD" clId="Web-{3BC23226-9921-927D-9FFC-D5A652522A1E}" dt="2022-08-16T01:52:18.083" v="90" actId="1076"/>
          <ac:spMkLst>
            <pc:docMk/>
            <pc:sldMk cId="704760149" sldId="3650"/>
            <ac:spMk id="10" creationId="{1285204E-B2A1-BB26-5B02-8C785BF30F93}"/>
          </ac:spMkLst>
        </pc:spChg>
        <pc:spChg chg="add">
          <ac:chgData name="Andy Chuang 莊易澄" userId="S::andychuang@qnap.com::9f6e82e2-40fe-46a1-b2c7-8ffe10f2207b" providerId="AD" clId="Web-{3BC23226-9921-927D-9FFC-D5A652522A1E}" dt="2022-08-16T01:51:07.863" v="78"/>
          <ac:spMkLst>
            <pc:docMk/>
            <pc:sldMk cId="704760149" sldId="3650"/>
            <ac:spMk id="11" creationId="{5FF7BDBB-E299-43BD-387D-7E00B24B572B}"/>
          </ac:spMkLst>
        </pc:spChg>
        <pc:spChg chg="add">
          <ac:chgData name="Andy Chuang 莊易澄" userId="S::andychuang@qnap.com::9f6e82e2-40fe-46a1-b2c7-8ffe10f2207b" providerId="AD" clId="Web-{3BC23226-9921-927D-9FFC-D5A652522A1E}" dt="2022-08-16T01:51:07.863" v="78"/>
          <ac:spMkLst>
            <pc:docMk/>
            <pc:sldMk cId="704760149" sldId="3650"/>
            <ac:spMk id="12" creationId="{69795FA8-27FD-BC85-4BEA-65F0C1F89B1D}"/>
          </ac:spMkLst>
        </pc:spChg>
        <pc:spChg chg="add mod">
          <ac:chgData name="Andy Chuang 莊易澄" userId="S::andychuang@qnap.com::9f6e82e2-40fe-46a1-b2c7-8ffe10f2207b" providerId="AD" clId="Web-{3BC23226-9921-927D-9FFC-D5A652522A1E}" dt="2022-08-16T01:51:24.207" v="79" actId="20577"/>
          <ac:spMkLst>
            <pc:docMk/>
            <pc:sldMk cId="704760149" sldId="3650"/>
            <ac:spMk id="13" creationId="{370FA4C1-9092-744D-D2B4-A079C11AAB55}"/>
          </ac:spMkLst>
        </pc:spChg>
        <pc:spChg chg="add">
          <ac:chgData name="Andy Chuang 莊易澄" userId="S::andychuang@qnap.com::9f6e82e2-40fe-46a1-b2c7-8ffe10f2207b" providerId="AD" clId="Web-{3BC23226-9921-927D-9FFC-D5A652522A1E}" dt="2022-08-16T01:51:07.863" v="78"/>
          <ac:spMkLst>
            <pc:docMk/>
            <pc:sldMk cId="704760149" sldId="3650"/>
            <ac:spMk id="28" creationId="{13480A87-8BDB-B15D-1C44-751617B22EE1}"/>
          </ac:spMkLst>
        </pc:spChg>
        <pc:spChg chg="add">
          <ac:chgData name="Andy Chuang 莊易澄" userId="S::andychuang@qnap.com::9f6e82e2-40fe-46a1-b2c7-8ffe10f2207b" providerId="AD" clId="Web-{3BC23226-9921-927D-9FFC-D5A652522A1E}" dt="2022-08-16T01:51:07.863" v="78"/>
          <ac:spMkLst>
            <pc:docMk/>
            <pc:sldMk cId="704760149" sldId="3650"/>
            <ac:spMk id="29" creationId="{8625D56A-E8BB-1CF1-134F-AA49E33E0CB1}"/>
          </ac:spMkLst>
        </pc:spChg>
        <pc:spChg chg="add">
          <ac:chgData name="Andy Chuang 莊易澄" userId="S::andychuang@qnap.com::9f6e82e2-40fe-46a1-b2c7-8ffe10f2207b" providerId="AD" clId="Web-{3BC23226-9921-927D-9FFC-D5A652522A1E}" dt="2022-08-16T01:51:07.863" v="78"/>
          <ac:spMkLst>
            <pc:docMk/>
            <pc:sldMk cId="704760149" sldId="3650"/>
            <ac:spMk id="30" creationId="{4E0AB070-8BC7-6EC5-F3D9-6A0D0CC83EFF}"/>
          </ac:spMkLst>
        </pc:spChg>
        <pc:spChg chg="add">
          <ac:chgData name="Andy Chuang 莊易澄" userId="S::andychuang@qnap.com::9f6e82e2-40fe-46a1-b2c7-8ffe10f2207b" providerId="AD" clId="Web-{3BC23226-9921-927D-9FFC-D5A652522A1E}" dt="2022-08-16T01:51:07.863" v="78"/>
          <ac:spMkLst>
            <pc:docMk/>
            <pc:sldMk cId="704760149" sldId="3650"/>
            <ac:spMk id="31" creationId="{52700BBD-F028-1D64-0302-C96202D14A7A}"/>
          </ac:spMkLst>
        </pc:spChg>
        <pc:spChg chg="add">
          <ac:chgData name="Andy Chuang 莊易澄" userId="S::andychuang@qnap.com::9f6e82e2-40fe-46a1-b2c7-8ffe10f2207b" providerId="AD" clId="Web-{3BC23226-9921-927D-9FFC-D5A652522A1E}" dt="2022-08-16T01:51:07.863" v="78"/>
          <ac:spMkLst>
            <pc:docMk/>
            <pc:sldMk cId="704760149" sldId="3650"/>
            <ac:spMk id="32" creationId="{281BEF36-450F-C389-0CCF-C30AB63921C0}"/>
          </ac:spMkLst>
        </pc:spChg>
        <pc:spChg chg="add">
          <ac:chgData name="Andy Chuang 莊易澄" userId="S::andychuang@qnap.com::9f6e82e2-40fe-46a1-b2c7-8ffe10f2207b" providerId="AD" clId="Web-{3BC23226-9921-927D-9FFC-D5A652522A1E}" dt="2022-08-16T01:51:07.863" v="78"/>
          <ac:spMkLst>
            <pc:docMk/>
            <pc:sldMk cId="704760149" sldId="3650"/>
            <ac:spMk id="33" creationId="{9354774B-5BF8-F0B8-EA37-6523D45958D7}"/>
          </ac:spMkLst>
        </pc:spChg>
        <pc:spChg chg="add">
          <ac:chgData name="Andy Chuang 莊易澄" userId="S::andychuang@qnap.com::9f6e82e2-40fe-46a1-b2c7-8ffe10f2207b" providerId="AD" clId="Web-{3BC23226-9921-927D-9FFC-D5A652522A1E}" dt="2022-08-16T01:51:07.863" v="78"/>
          <ac:spMkLst>
            <pc:docMk/>
            <pc:sldMk cId="704760149" sldId="3650"/>
            <ac:spMk id="34" creationId="{424845EE-4708-97F2-ED2D-F12E5B3DD733}"/>
          </ac:spMkLst>
        </pc:spChg>
        <pc:spChg chg="add">
          <ac:chgData name="Andy Chuang 莊易澄" userId="S::andychuang@qnap.com::9f6e82e2-40fe-46a1-b2c7-8ffe10f2207b" providerId="AD" clId="Web-{3BC23226-9921-927D-9FFC-D5A652522A1E}" dt="2022-08-16T01:51:07.863" v="78"/>
          <ac:spMkLst>
            <pc:docMk/>
            <pc:sldMk cId="704760149" sldId="3650"/>
            <ac:spMk id="35" creationId="{3EB2861E-BF5E-83B8-BFDB-E64D80602E25}"/>
          </ac:spMkLst>
        </pc:spChg>
        <pc:spChg chg="add">
          <ac:chgData name="Andy Chuang 莊易澄" userId="S::andychuang@qnap.com::9f6e82e2-40fe-46a1-b2c7-8ffe10f2207b" providerId="AD" clId="Web-{3BC23226-9921-927D-9FFC-D5A652522A1E}" dt="2022-08-16T01:51:07.863" v="78"/>
          <ac:spMkLst>
            <pc:docMk/>
            <pc:sldMk cId="704760149" sldId="3650"/>
            <ac:spMk id="36" creationId="{48274B71-CC15-37FC-56D4-7D10964656B2}"/>
          </ac:spMkLst>
        </pc:spChg>
        <pc:spChg chg="add">
          <ac:chgData name="Andy Chuang 莊易澄" userId="S::andychuang@qnap.com::9f6e82e2-40fe-46a1-b2c7-8ffe10f2207b" providerId="AD" clId="Web-{3BC23226-9921-927D-9FFC-D5A652522A1E}" dt="2022-08-16T01:51:07.863" v="78"/>
          <ac:spMkLst>
            <pc:docMk/>
            <pc:sldMk cId="704760149" sldId="3650"/>
            <ac:spMk id="37" creationId="{1F473482-0031-F935-26F0-4167676F3C63}"/>
          </ac:spMkLst>
        </pc:spChg>
        <pc:spChg chg="add">
          <ac:chgData name="Andy Chuang 莊易澄" userId="S::andychuang@qnap.com::9f6e82e2-40fe-46a1-b2c7-8ffe10f2207b" providerId="AD" clId="Web-{3BC23226-9921-927D-9FFC-D5A652522A1E}" dt="2022-08-16T01:51:07.863" v="78"/>
          <ac:spMkLst>
            <pc:docMk/>
            <pc:sldMk cId="704760149" sldId="3650"/>
            <ac:spMk id="38" creationId="{49ECEF3E-40CC-1D27-0812-C0F3AC9F9616}"/>
          </ac:spMkLst>
        </pc:spChg>
        <pc:spChg chg="add">
          <ac:chgData name="Andy Chuang 莊易澄" userId="S::andychuang@qnap.com::9f6e82e2-40fe-46a1-b2c7-8ffe10f2207b" providerId="AD" clId="Web-{3BC23226-9921-927D-9FFC-D5A652522A1E}" dt="2022-08-16T01:51:07.863" v="78"/>
          <ac:spMkLst>
            <pc:docMk/>
            <pc:sldMk cId="704760149" sldId="3650"/>
            <ac:spMk id="39" creationId="{7D6A8354-2BEB-04A3-D60E-DAD2D0B95001}"/>
          </ac:spMkLst>
        </pc:spChg>
        <pc:spChg chg="add">
          <ac:chgData name="Andy Chuang 莊易澄" userId="S::andychuang@qnap.com::9f6e82e2-40fe-46a1-b2c7-8ffe10f2207b" providerId="AD" clId="Web-{3BC23226-9921-927D-9FFC-D5A652522A1E}" dt="2022-08-16T01:51:07.863" v="78"/>
          <ac:spMkLst>
            <pc:docMk/>
            <pc:sldMk cId="704760149" sldId="3650"/>
            <ac:spMk id="40" creationId="{F5EAF85C-B5CC-8B19-7149-7AE006D66965}"/>
          </ac:spMkLst>
        </pc:spChg>
        <pc:spChg chg="add">
          <ac:chgData name="Andy Chuang 莊易澄" userId="S::andychuang@qnap.com::9f6e82e2-40fe-46a1-b2c7-8ffe10f2207b" providerId="AD" clId="Web-{3BC23226-9921-927D-9FFC-D5A652522A1E}" dt="2022-08-16T01:51:07.863" v="78"/>
          <ac:spMkLst>
            <pc:docMk/>
            <pc:sldMk cId="704760149" sldId="3650"/>
            <ac:spMk id="41" creationId="{AA81A245-E136-4B8A-9AC8-07746E749BEF}"/>
          </ac:spMkLst>
        </pc:spChg>
        <pc:spChg chg="add">
          <ac:chgData name="Andy Chuang 莊易澄" userId="S::andychuang@qnap.com::9f6e82e2-40fe-46a1-b2c7-8ffe10f2207b" providerId="AD" clId="Web-{3BC23226-9921-927D-9FFC-D5A652522A1E}" dt="2022-08-16T01:51:07.863" v="78"/>
          <ac:spMkLst>
            <pc:docMk/>
            <pc:sldMk cId="704760149" sldId="3650"/>
            <ac:spMk id="42" creationId="{CAFE0378-8FC9-5034-997F-5CE1E8BCDBDF}"/>
          </ac:spMkLst>
        </pc:spChg>
        <pc:spChg chg="add">
          <ac:chgData name="Andy Chuang 莊易澄" userId="S::andychuang@qnap.com::9f6e82e2-40fe-46a1-b2c7-8ffe10f2207b" providerId="AD" clId="Web-{3BC23226-9921-927D-9FFC-D5A652522A1E}" dt="2022-08-16T01:51:07.863" v="78"/>
          <ac:spMkLst>
            <pc:docMk/>
            <pc:sldMk cId="704760149" sldId="3650"/>
            <ac:spMk id="43" creationId="{2D4484F6-05D4-6809-0348-4F91F283B0E5}"/>
          </ac:spMkLst>
        </pc:spChg>
        <pc:spChg chg="add">
          <ac:chgData name="Andy Chuang 莊易澄" userId="S::andychuang@qnap.com::9f6e82e2-40fe-46a1-b2c7-8ffe10f2207b" providerId="AD" clId="Web-{3BC23226-9921-927D-9FFC-D5A652522A1E}" dt="2022-08-16T01:51:07.863" v="78"/>
          <ac:spMkLst>
            <pc:docMk/>
            <pc:sldMk cId="704760149" sldId="3650"/>
            <ac:spMk id="44" creationId="{BA1BCCAD-EC81-3C06-7C8C-922E56EDA20B}"/>
          </ac:spMkLst>
        </pc:spChg>
        <pc:spChg chg="add">
          <ac:chgData name="Andy Chuang 莊易澄" userId="S::andychuang@qnap.com::9f6e82e2-40fe-46a1-b2c7-8ffe10f2207b" providerId="AD" clId="Web-{3BC23226-9921-927D-9FFC-D5A652522A1E}" dt="2022-08-16T01:51:07.863" v="78"/>
          <ac:spMkLst>
            <pc:docMk/>
            <pc:sldMk cId="704760149" sldId="3650"/>
            <ac:spMk id="45" creationId="{EFC44F52-287E-955A-8608-82F74F4C20AA}"/>
          </ac:spMkLst>
        </pc:spChg>
        <pc:spChg chg="add">
          <ac:chgData name="Andy Chuang 莊易澄" userId="S::andychuang@qnap.com::9f6e82e2-40fe-46a1-b2c7-8ffe10f2207b" providerId="AD" clId="Web-{3BC23226-9921-927D-9FFC-D5A652522A1E}" dt="2022-08-16T01:51:07.863" v="78"/>
          <ac:spMkLst>
            <pc:docMk/>
            <pc:sldMk cId="704760149" sldId="3650"/>
            <ac:spMk id="46" creationId="{754548A4-D146-8DB3-3B03-27859EDD4D0A}"/>
          </ac:spMkLst>
        </pc:spChg>
        <pc:spChg chg="add">
          <ac:chgData name="Andy Chuang 莊易澄" userId="S::andychuang@qnap.com::9f6e82e2-40fe-46a1-b2c7-8ffe10f2207b" providerId="AD" clId="Web-{3BC23226-9921-927D-9FFC-D5A652522A1E}" dt="2022-08-16T01:51:07.863" v="78"/>
          <ac:spMkLst>
            <pc:docMk/>
            <pc:sldMk cId="704760149" sldId="3650"/>
            <ac:spMk id="47" creationId="{1B3F68DF-A674-F3F4-7E31-D2E0680D9F9C}"/>
          </ac:spMkLst>
        </pc:spChg>
        <pc:spChg chg="add">
          <ac:chgData name="Andy Chuang 莊易澄" userId="S::andychuang@qnap.com::9f6e82e2-40fe-46a1-b2c7-8ffe10f2207b" providerId="AD" clId="Web-{3BC23226-9921-927D-9FFC-D5A652522A1E}" dt="2022-08-16T01:51:07.863" v="78"/>
          <ac:spMkLst>
            <pc:docMk/>
            <pc:sldMk cId="704760149" sldId="3650"/>
            <ac:spMk id="48" creationId="{57FBA998-9B6F-DF5C-91EE-70C28D9187CE}"/>
          </ac:spMkLst>
        </pc:spChg>
        <pc:spChg chg="add">
          <ac:chgData name="Andy Chuang 莊易澄" userId="S::andychuang@qnap.com::9f6e82e2-40fe-46a1-b2c7-8ffe10f2207b" providerId="AD" clId="Web-{3BC23226-9921-927D-9FFC-D5A652522A1E}" dt="2022-08-16T01:51:07.863" v="78"/>
          <ac:spMkLst>
            <pc:docMk/>
            <pc:sldMk cId="704760149" sldId="3650"/>
            <ac:spMk id="49" creationId="{E9A64A28-B650-5D41-956F-0F2E2ED03895}"/>
          </ac:spMkLst>
        </pc:spChg>
        <pc:spChg chg="add">
          <ac:chgData name="Andy Chuang 莊易澄" userId="S::andychuang@qnap.com::9f6e82e2-40fe-46a1-b2c7-8ffe10f2207b" providerId="AD" clId="Web-{3BC23226-9921-927D-9FFC-D5A652522A1E}" dt="2022-08-16T01:51:07.863" v="78"/>
          <ac:spMkLst>
            <pc:docMk/>
            <pc:sldMk cId="704760149" sldId="3650"/>
            <ac:spMk id="50" creationId="{9F9A64BF-DBA8-6B6C-56BD-BA0BEEB272F8}"/>
          </ac:spMkLst>
        </pc:spChg>
        <pc:spChg chg="add">
          <ac:chgData name="Andy Chuang 莊易澄" userId="S::andychuang@qnap.com::9f6e82e2-40fe-46a1-b2c7-8ffe10f2207b" providerId="AD" clId="Web-{3BC23226-9921-927D-9FFC-D5A652522A1E}" dt="2022-08-16T01:51:07.863" v="78"/>
          <ac:spMkLst>
            <pc:docMk/>
            <pc:sldMk cId="704760149" sldId="3650"/>
            <ac:spMk id="51" creationId="{16AD34F2-0BE3-EB03-3145-98C4C809C25A}"/>
          </ac:spMkLst>
        </pc:spChg>
        <pc:spChg chg="add">
          <ac:chgData name="Andy Chuang 莊易澄" userId="S::andychuang@qnap.com::9f6e82e2-40fe-46a1-b2c7-8ffe10f2207b" providerId="AD" clId="Web-{3BC23226-9921-927D-9FFC-D5A652522A1E}" dt="2022-08-16T01:51:07.863" v="78"/>
          <ac:spMkLst>
            <pc:docMk/>
            <pc:sldMk cId="704760149" sldId="3650"/>
            <ac:spMk id="52" creationId="{78518E60-8EF5-F908-A425-09428B0FF4F3}"/>
          </ac:spMkLst>
        </pc:spChg>
        <pc:spChg chg="add">
          <ac:chgData name="Andy Chuang 莊易澄" userId="S::andychuang@qnap.com::9f6e82e2-40fe-46a1-b2c7-8ffe10f2207b" providerId="AD" clId="Web-{3BC23226-9921-927D-9FFC-D5A652522A1E}" dt="2022-08-16T01:51:07.863" v="78"/>
          <ac:spMkLst>
            <pc:docMk/>
            <pc:sldMk cId="704760149" sldId="3650"/>
            <ac:spMk id="53" creationId="{2F8CFC73-E14A-1A98-7381-16AE5AD8DA2F}"/>
          </ac:spMkLst>
        </pc:spChg>
        <pc:spChg chg="add">
          <ac:chgData name="Andy Chuang 莊易澄" userId="S::andychuang@qnap.com::9f6e82e2-40fe-46a1-b2c7-8ffe10f2207b" providerId="AD" clId="Web-{3BC23226-9921-927D-9FFC-D5A652522A1E}" dt="2022-08-16T01:51:07.863" v="78"/>
          <ac:spMkLst>
            <pc:docMk/>
            <pc:sldMk cId="704760149" sldId="3650"/>
            <ac:spMk id="54" creationId="{4B8F60AA-9078-B04D-1488-44984EB0EE8D}"/>
          </ac:spMkLst>
        </pc:spChg>
        <pc:spChg chg="add">
          <ac:chgData name="Andy Chuang 莊易澄" userId="S::andychuang@qnap.com::9f6e82e2-40fe-46a1-b2c7-8ffe10f2207b" providerId="AD" clId="Web-{3BC23226-9921-927D-9FFC-D5A652522A1E}" dt="2022-08-16T01:51:07.863" v="78"/>
          <ac:spMkLst>
            <pc:docMk/>
            <pc:sldMk cId="704760149" sldId="3650"/>
            <ac:spMk id="55" creationId="{DE10744B-12C3-A3AD-C363-AA093D32A411}"/>
          </ac:spMkLst>
        </pc:spChg>
        <pc:spChg chg="add">
          <ac:chgData name="Andy Chuang 莊易澄" userId="S::andychuang@qnap.com::9f6e82e2-40fe-46a1-b2c7-8ffe10f2207b" providerId="AD" clId="Web-{3BC23226-9921-927D-9FFC-D5A652522A1E}" dt="2022-08-16T01:51:07.863" v="78"/>
          <ac:spMkLst>
            <pc:docMk/>
            <pc:sldMk cId="704760149" sldId="3650"/>
            <ac:spMk id="56" creationId="{BDD03C68-3A43-93EC-3531-481BFB9539A7}"/>
          </ac:spMkLst>
        </pc:spChg>
        <pc:spChg chg="add">
          <ac:chgData name="Andy Chuang 莊易澄" userId="S::andychuang@qnap.com::9f6e82e2-40fe-46a1-b2c7-8ffe10f2207b" providerId="AD" clId="Web-{3BC23226-9921-927D-9FFC-D5A652522A1E}" dt="2022-08-16T01:51:07.863" v="78"/>
          <ac:spMkLst>
            <pc:docMk/>
            <pc:sldMk cId="704760149" sldId="3650"/>
            <ac:spMk id="57" creationId="{E02AD790-A836-7B52-5FCA-D9A6E05278E0}"/>
          </ac:spMkLst>
        </pc:spChg>
        <pc:spChg chg="add">
          <ac:chgData name="Andy Chuang 莊易澄" userId="S::andychuang@qnap.com::9f6e82e2-40fe-46a1-b2c7-8ffe10f2207b" providerId="AD" clId="Web-{3BC23226-9921-927D-9FFC-D5A652522A1E}" dt="2022-08-16T01:51:07.863" v="78"/>
          <ac:spMkLst>
            <pc:docMk/>
            <pc:sldMk cId="704760149" sldId="3650"/>
            <ac:spMk id="58" creationId="{1693F10C-D096-885F-DF74-EEB3C2E26FB2}"/>
          </ac:spMkLst>
        </pc:spChg>
        <pc:spChg chg="add">
          <ac:chgData name="Andy Chuang 莊易澄" userId="S::andychuang@qnap.com::9f6e82e2-40fe-46a1-b2c7-8ffe10f2207b" providerId="AD" clId="Web-{3BC23226-9921-927D-9FFC-D5A652522A1E}" dt="2022-08-16T01:51:07.863" v="78"/>
          <ac:spMkLst>
            <pc:docMk/>
            <pc:sldMk cId="704760149" sldId="3650"/>
            <ac:spMk id="59" creationId="{2D2587B6-A190-7477-48CC-F862EFD488D1}"/>
          </ac:spMkLst>
        </pc:spChg>
        <pc:spChg chg="add">
          <ac:chgData name="Andy Chuang 莊易澄" userId="S::andychuang@qnap.com::9f6e82e2-40fe-46a1-b2c7-8ffe10f2207b" providerId="AD" clId="Web-{3BC23226-9921-927D-9FFC-D5A652522A1E}" dt="2022-08-16T01:51:07.863" v="78"/>
          <ac:spMkLst>
            <pc:docMk/>
            <pc:sldMk cId="704760149" sldId="3650"/>
            <ac:spMk id="60" creationId="{17FAA800-AC14-464B-FE51-63BF5FF7BF7C}"/>
          </ac:spMkLst>
        </pc:spChg>
        <pc:spChg chg="add">
          <ac:chgData name="Andy Chuang 莊易澄" userId="S::andychuang@qnap.com::9f6e82e2-40fe-46a1-b2c7-8ffe10f2207b" providerId="AD" clId="Web-{3BC23226-9921-927D-9FFC-D5A652522A1E}" dt="2022-08-16T01:51:07.863" v="78"/>
          <ac:spMkLst>
            <pc:docMk/>
            <pc:sldMk cId="704760149" sldId="3650"/>
            <ac:spMk id="61" creationId="{DAF4CF98-2C39-4E8C-4CF3-083CB188E08E}"/>
          </ac:spMkLst>
        </pc:spChg>
        <pc:spChg chg="add">
          <ac:chgData name="Andy Chuang 莊易澄" userId="S::andychuang@qnap.com::9f6e82e2-40fe-46a1-b2c7-8ffe10f2207b" providerId="AD" clId="Web-{3BC23226-9921-927D-9FFC-D5A652522A1E}" dt="2022-08-16T01:51:07.863" v="78"/>
          <ac:spMkLst>
            <pc:docMk/>
            <pc:sldMk cId="704760149" sldId="3650"/>
            <ac:spMk id="62" creationId="{4012E9B4-C8E4-2528-7664-CDF941676195}"/>
          </ac:spMkLst>
        </pc:spChg>
        <pc:spChg chg="add">
          <ac:chgData name="Andy Chuang 莊易澄" userId="S::andychuang@qnap.com::9f6e82e2-40fe-46a1-b2c7-8ffe10f2207b" providerId="AD" clId="Web-{3BC23226-9921-927D-9FFC-D5A652522A1E}" dt="2022-08-16T01:51:07.863" v="78"/>
          <ac:spMkLst>
            <pc:docMk/>
            <pc:sldMk cId="704760149" sldId="3650"/>
            <ac:spMk id="63" creationId="{BBCAA099-2BBE-034A-323A-87DBB73CED1F}"/>
          </ac:spMkLst>
        </pc:spChg>
        <pc:spChg chg="add">
          <ac:chgData name="Andy Chuang 莊易澄" userId="S::andychuang@qnap.com::9f6e82e2-40fe-46a1-b2c7-8ffe10f2207b" providerId="AD" clId="Web-{3BC23226-9921-927D-9FFC-D5A652522A1E}" dt="2022-08-16T01:51:07.863" v="78"/>
          <ac:spMkLst>
            <pc:docMk/>
            <pc:sldMk cId="704760149" sldId="3650"/>
            <ac:spMk id="64" creationId="{468A52CC-0488-6D0C-4701-6973DECA4FA8}"/>
          </ac:spMkLst>
        </pc:spChg>
        <pc:spChg chg="add">
          <ac:chgData name="Andy Chuang 莊易澄" userId="S::andychuang@qnap.com::9f6e82e2-40fe-46a1-b2c7-8ffe10f2207b" providerId="AD" clId="Web-{3BC23226-9921-927D-9FFC-D5A652522A1E}" dt="2022-08-16T01:51:07.863" v="78"/>
          <ac:spMkLst>
            <pc:docMk/>
            <pc:sldMk cId="704760149" sldId="3650"/>
            <ac:spMk id="65" creationId="{AF0D4BC1-824E-D857-990C-2D24643AB68C}"/>
          </ac:spMkLst>
        </pc:spChg>
        <pc:spChg chg="add">
          <ac:chgData name="Andy Chuang 莊易澄" userId="S::andychuang@qnap.com::9f6e82e2-40fe-46a1-b2c7-8ffe10f2207b" providerId="AD" clId="Web-{3BC23226-9921-927D-9FFC-D5A652522A1E}" dt="2022-08-16T01:51:07.863" v="78"/>
          <ac:spMkLst>
            <pc:docMk/>
            <pc:sldMk cId="704760149" sldId="3650"/>
            <ac:spMk id="66" creationId="{45808168-B8FE-291F-7518-D9F736C3F40D}"/>
          </ac:spMkLst>
        </pc:spChg>
        <pc:spChg chg="add">
          <ac:chgData name="Andy Chuang 莊易澄" userId="S::andychuang@qnap.com::9f6e82e2-40fe-46a1-b2c7-8ffe10f2207b" providerId="AD" clId="Web-{3BC23226-9921-927D-9FFC-D5A652522A1E}" dt="2022-08-16T01:51:07.863" v="78"/>
          <ac:spMkLst>
            <pc:docMk/>
            <pc:sldMk cId="704760149" sldId="3650"/>
            <ac:spMk id="67" creationId="{0E6C1019-C432-D5D9-DFBC-E2564A57403A}"/>
          </ac:spMkLst>
        </pc:spChg>
        <pc:spChg chg="add">
          <ac:chgData name="Andy Chuang 莊易澄" userId="S::andychuang@qnap.com::9f6e82e2-40fe-46a1-b2c7-8ffe10f2207b" providerId="AD" clId="Web-{3BC23226-9921-927D-9FFC-D5A652522A1E}" dt="2022-08-16T01:51:07.863" v="78"/>
          <ac:spMkLst>
            <pc:docMk/>
            <pc:sldMk cId="704760149" sldId="3650"/>
            <ac:spMk id="68" creationId="{D86978E5-462E-BDF6-AAC9-3C5F70A5D893}"/>
          </ac:spMkLst>
        </pc:spChg>
        <pc:spChg chg="add">
          <ac:chgData name="Andy Chuang 莊易澄" userId="S::andychuang@qnap.com::9f6e82e2-40fe-46a1-b2c7-8ffe10f2207b" providerId="AD" clId="Web-{3BC23226-9921-927D-9FFC-D5A652522A1E}" dt="2022-08-16T01:51:07.863" v="78"/>
          <ac:spMkLst>
            <pc:docMk/>
            <pc:sldMk cId="704760149" sldId="3650"/>
            <ac:spMk id="69" creationId="{3124F45C-78A6-0B8C-1D83-09B8A4BA1223}"/>
          </ac:spMkLst>
        </pc:spChg>
        <pc:spChg chg="add">
          <ac:chgData name="Andy Chuang 莊易澄" userId="S::andychuang@qnap.com::9f6e82e2-40fe-46a1-b2c7-8ffe10f2207b" providerId="AD" clId="Web-{3BC23226-9921-927D-9FFC-D5A652522A1E}" dt="2022-08-16T01:51:07.863" v="78"/>
          <ac:spMkLst>
            <pc:docMk/>
            <pc:sldMk cId="704760149" sldId="3650"/>
            <ac:spMk id="70" creationId="{F998E2E9-D4F9-B5F6-03AF-66CFA0DE4F55}"/>
          </ac:spMkLst>
        </pc:spChg>
        <pc:spChg chg="add">
          <ac:chgData name="Andy Chuang 莊易澄" userId="S::andychuang@qnap.com::9f6e82e2-40fe-46a1-b2c7-8ffe10f2207b" providerId="AD" clId="Web-{3BC23226-9921-927D-9FFC-D5A652522A1E}" dt="2022-08-16T01:51:07.863" v="78"/>
          <ac:spMkLst>
            <pc:docMk/>
            <pc:sldMk cId="704760149" sldId="3650"/>
            <ac:spMk id="71" creationId="{22664F97-D45B-E73C-7D43-BC511502EBB5}"/>
          </ac:spMkLst>
        </pc:spChg>
        <pc:spChg chg="add">
          <ac:chgData name="Andy Chuang 莊易澄" userId="S::andychuang@qnap.com::9f6e82e2-40fe-46a1-b2c7-8ffe10f2207b" providerId="AD" clId="Web-{3BC23226-9921-927D-9FFC-D5A652522A1E}" dt="2022-08-16T01:51:07.863" v="78"/>
          <ac:spMkLst>
            <pc:docMk/>
            <pc:sldMk cId="704760149" sldId="3650"/>
            <ac:spMk id="72" creationId="{3D55373C-CC05-C470-9738-8F8896281353}"/>
          </ac:spMkLst>
        </pc:spChg>
        <pc:spChg chg="add">
          <ac:chgData name="Andy Chuang 莊易澄" userId="S::andychuang@qnap.com::9f6e82e2-40fe-46a1-b2c7-8ffe10f2207b" providerId="AD" clId="Web-{3BC23226-9921-927D-9FFC-D5A652522A1E}" dt="2022-08-16T01:51:07.863" v="78"/>
          <ac:spMkLst>
            <pc:docMk/>
            <pc:sldMk cId="704760149" sldId="3650"/>
            <ac:spMk id="73" creationId="{FA43216B-5C28-5F04-AE8C-5A489DB81982}"/>
          </ac:spMkLst>
        </pc:spChg>
        <pc:spChg chg="add">
          <ac:chgData name="Andy Chuang 莊易澄" userId="S::andychuang@qnap.com::9f6e82e2-40fe-46a1-b2c7-8ffe10f2207b" providerId="AD" clId="Web-{3BC23226-9921-927D-9FFC-D5A652522A1E}" dt="2022-08-16T01:51:07.863" v="78"/>
          <ac:spMkLst>
            <pc:docMk/>
            <pc:sldMk cId="704760149" sldId="3650"/>
            <ac:spMk id="74" creationId="{E08B7113-9CB0-0561-CCBD-A1163968004E}"/>
          </ac:spMkLst>
        </pc:spChg>
        <pc:spChg chg="add">
          <ac:chgData name="Andy Chuang 莊易澄" userId="S::andychuang@qnap.com::9f6e82e2-40fe-46a1-b2c7-8ffe10f2207b" providerId="AD" clId="Web-{3BC23226-9921-927D-9FFC-D5A652522A1E}" dt="2022-08-16T01:51:07.863" v="78"/>
          <ac:spMkLst>
            <pc:docMk/>
            <pc:sldMk cId="704760149" sldId="3650"/>
            <ac:spMk id="75" creationId="{F9F37333-0B19-B36D-4144-1D19E4705FA6}"/>
          </ac:spMkLst>
        </pc:spChg>
        <pc:spChg chg="add">
          <ac:chgData name="Andy Chuang 莊易澄" userId="S::andychuang@qnap.com::9f6e82e2-40fe-46a1-b2c7-8ffe10f2207b" providerId="AD" clId="Web-{3BC23226-9921-927D-9FFC-D5A652522A1E}" dt="2022-08-16T01:51:07.863" v="78"/>
          <ac:spMkLst>
            <pc:docMk/>
            <pc:sldMk cId="704760149" sldId="3650"/>
            <ac:spMk id="76" creationId="{5EE1EA13-BB83-20EE-0EB4-861A5AB927FF}"/>
          </ac:spMkLst>
        </pc:spChg>
        <pc:spChg chg="add">
          <ac:chgData name="Andy Chuang 莊易澄" userId="S::andychuang@qnap.com::9f6e82e2-40fe-46a1-b2c7-8ffe10f2207b" providerId="AD" clId="Web-{3BC23226-9921-927D-9FFC-D5A652522A1E}" dt="2022-08-16T01:51:07.863" v="78"/>
          <ac:spMkLst>
            <pc:docMk/>
            <pc:sldMk cId="704760149" sldId="3650"/>
            <ac:spMk id="77" creationId="{BA8249A2-A9B6-A78E-F5E2-EF1C9383FDAA}"/>
          </ac:spMkLst>
        </pc:spChg>
        <pc:spChg chg="add">
          <ac:chgData name="Andy Chuang 莊易澄" userId="S::andychuang@qnap.com::9f6e82e2-40fe-46a1-b2c7-8ffe10f2207b" providerId="AD" clId="Web-{3BC23226-9921-927D-9FFC-D5A652522A1E}" dt="2022-08-16T01:51:07.863" v="78"/>
          <ac:spMkLst>
            <pc:docMk/>
            <pc:sldMk cId="704760149" sldId="3650"/>
            <ac:spMk id="78" creationId="{9DFDC20E-99B6-D822-5131-B5A68FAFFF66}"/>
          </ac:spMkLst>
        </pc:spChg>
        <pc:spChg chg="add">
          <ac:chgData name="Andy Chuang 莊易澄" userId="S::andychuang@qnap.com::9f6e82e2-40fe-46a1-b2c7-8ffe10f2207b" providerId="AD" clId="Web-{3BC23226-9921-927D-9FFC-D5A652522A1E}" dt="2022-08-16T01:51:07.863" v="78"/>
          <ac:spMkLst>
            <pc:docMk/>
            <pc:sldMk cId="704760149" sldId="3650"/>
            <ac:spMk id="79" creationId="{84404F4A-F7AB-FB48-1C7A-CFA813E595FB}"/>
          </ac:spMkLst>
        </pc:spChg>
        <pc:spChg chg="add">
          <ac:chgData name="Andy Chuang 莊易澄" userId="S::andychuang@qnap.com::9f6e82e2-40fe-46a1-b2c7-8ffe10f2207b" providerId="AD" clId="Web-{3BC23226-9921-927D-9FFC-D5A652522A1E}" dt="2022-08-16T01:51:07.863" v="78"/>
          <ac:spMkLst>
            <pc:docMk/>
            <pc:sldMk cId="704760149" sldId="3650"/>
            <ac:spMk id="80" creationId="{75052867-EA1A-1DC9-779A-6B6AD1769D55}"/>
          </ac:spMkLst>
        </pc:spChg>
        <pc:spChg chg="add">
          <ac:chgData name="Andy Chuang 莊易澄" userId="S::andychuang@qnap.com::9f6e82e2-40fe-46a1-b2c7-8ffe10f2207b" providerId="AD" clId="Web-{3BC23226-9921-927D-9FFC-D5A652522A1E}" dt="2022-08-16T01:51:07.863" v="78"/>
          <ac:spMkLst>
            <pc:docMk/>
            <pc:sldMk cId="704760149" sldId="3650"/>
            <ac:spMk id="81" creationId="{ACB132B9-B4D6-0727-6704-C9801CDD7F5D}"/>
          </ac:spMkLst>
        </pc:spChg>
        <pc:spChg chg="add">
          <ac:chgData name="Andy Chuang 莊易澄" userId="S::andychuang@qnap.com::9f6e82e2-40fe-46a1-b2c7-8ffe10f2207b" providerId="AD" clId="Web-{3BC23226-9921-927D-9FFC-D5A652522A1E}" dt="2022-08-16T01:51:07.863" v="78"/>
          <ac:spMkLst>
            <pc:docMk/>
            <pc:sldMk cId="704760149" sldId="3650"/>
            <ac:spMk id="82" creationId="{68ACB2E8-240B-DE79-F242-2D7726952BF1}"/>
          </ac:spMkLst>
        </pc:spChg>
        <pc:spChg chg="add">
          <ac:chgData name="Andy Chuang 莊易澄" userId="S::andychuang@qnap.com::9f6e82e2-40fe-46a1-b2c7-8ffe10f2207b" providerId="AD" clId="Web-{3BC23226-9921-927D-9FFC-D5A652522A1E}" dt="2022-08-16T01:51:07.863" v="78"/>
          <ac:spMkLst>
            <pc:docMk/>
            <pc:sldMk cId="704760149" sldId="3650"/>
            <ac:spMk id="83" creationId="{989F4778-5C4C-6E2F-C1CA-F6D3C875819E}"/>
          </ac:spMkLst>
        </pc:spChg>
        <pc:spChg chg="add">
          <ac:chgData name="Andy Chuang 莊易澄" userId="S::andychuang@qnap.com::9f6e82e2-40fe-46a1-b2c7-8ffe10f2207b" providerId="AD" clId="Web-{3BC23226-9921-927D-9FFC-D5A652522A1E}" dt="2022-08-16T01:51:07.863" v="78"/>
          <ac:spMkLst>
            <pc:docMk/>
            <pc:sldMk cId="704760149" sldId="3650"/>
            <ac:spMk id="84" creationId="{716DE653-7038-1213-B1A0-416DA72A1F44}"/>
          </ac:spMkLst>
        </pc:spChg>
        <pc:spChg chg="add">
          <ac:chgData name="Andy Chuang 莊易澄" userId="S::andychuang@qnap.com::9f6e82e2-40fe-46a1-b2c7-8ffe10f2207b" providerId="AD" clId="Web-{3BC23226-9921-927D-9FFC-D5A652522A1E}" dt="2022-08-16T01:51:07.863" v="78"/>
          <ac:spMkLst>
            <pc:docMk/>
            <pc:sldMk cId="704760149" sldId="3650"/>
            <ac:spMk id="85" creationId="{05C400E4-AF8E-F17D-B7F8-E14EC7F41A19}"/>
          </ac:spMkLst>
        </pc:spChg>
        <pc:spChg chg="add">
          <ac:chgData name="Andy Chuang 莊易澄" userId="S::andychuang@qnap.com::9f6e82e2-40fe-46a1-b2c7-8ffe10f2207b" providerId="AD" clId="Web-{3BC23226-9921-927D-9FFC-D5A652522A1E}" dt="2022-08-16T01:51:07.863" v="78"/>
          <ac:spMkLst>
            <pc:docMk/>
            <pc:sldMk cId="704760149" sldId="3650"/>
            <ac:spMk id="86" creationId="{0ED42B5B-687A-9AA8-4256-6124EC99DA2E}"/>
          </ac:spMkLst>
        </pc:spChg>
        <pc:spChg chg="add">
          <ac:chgData name="Andy Chuang 莊易澄" userId="S::andychuang@qnap.com::9f6e82e2-40fe-46a1-b2c7-8ffe10f2207b" providerId="AD" clId="Web-{3BC23226-9921-927D-9FFC-D5A652522A1E}" dt="2022-08-16T01:52:57.475" v="97"/>
          <ac:spMkLst>
            <pc:docMk/>
            <pc:sldMk cId="704760149" sldId="3650"/>
            <ac:spMk id="104" creationId="{9044E5C9-D0F9-BE11-B506-30C974A03F63}"/>
          </ac:spMkLst>
        </pc:spChg>
        <pc:spChg chg="add">
          <ac:chgData name="Andy Chuang 莊易澄" userId="S::andychuang@qnap.com::9f6e82e2-40fe-46a1-b2c7-8ffe10f2207b" providerId="AD" clId="Web-{3BC23226-9921-927D-9FFC-D5A652522A1E}" dt="2022-08-16T01:52:57.475" v="97"/>
          <ac:spMkLst>
            <pc:docMk/>
            <pc:sldMk cId="704760149" sldId="3650"/>
            <ac:spMk id="105" creationId="{A49562AD-10D5-738B-C323-3398C829F9AD}"/>
          </ac:spMkLst>
        </pc:spChg>
        <pc:spChg chg="add">
          <ac:chgData name="Andy Chuang 莊易澄" userId="S::andychuang@qnap.com::9f6e82e2-40fe-46a1-b2c7-8ffe10f2207b" providerId="AD" clId="Web-{3BC23226-9921-927D-9FFC-D5A652522A1E}" dt="2022-08-16T01:52:57.475" v="97"/>
          <ac:spMkLst>
            <pc:docMk/>
            <pc:sldMk cId="704760149" sldId="3650"/>
            <ac:spMk id="107" creationId="{15B04304-AF41-7FEE-9C21-96CE18ECB324}"/>
          </ac:spMkLst>
        </pc:spChg>
        <pc:spChg chg="add">
          <ac:chgData name="Andy Chuang 莊易澄" userId="S::andychuang@qnap.com::9f6e82e2-40fe-46a1-b2c7-8ffe10f2207b" providerId="AD" clId="Web-{3BC23226-9921-927D-9FFC-D5A652522A1E}" dt="2022-08-16T01:52:57.475" v="97"/>
          <ac:spMkLst>
            <pc:docMk/>
            <pc:sldMk cId="704760149" sldId="3650"/>
            <ac:spMk id="109" creationId="{F8A8CD52-6228-05EA-8A63-D7B9DBB85971}"/>
          </ac:spMkLst>
        </pc:spChg>
        <pc:spChg chg="add">
          <ac:chgData name="Andy Chuang 莊易澄" userId="S::andychuang@qnap.com::9f6e82e2-40fe-46a1-b2c7-8ffe10f2207b" providerId="AD" clId="Web-{3BC23226-9921-927D-9FFC-D5A652522A1E}" dt="2022-08-16T01:52:57.475" v="97"/>
          <ac:spMkLst>
            <pc:docMk/>
            <pc:sldMk cId="704760149" sldId="3650"/>
            <ac:spMk id="111" creationId="{5EB22AB6-3027-B757-45E4-2DBD8ECA15AF}"/>
          </ac:spMkLst>
        </pc:spChg>
        <pc:spChg chg="add">
          <ac:chgData name="Andy Chuang 莊易澄" userId="S::andychuang@qnap.com::9f6e82e2-40fe-46a1-b2c7-8ffe10f2207b" providerId="AD" clId="Web-{3BC23226-9921-927D-9FFC-D5A652522A1E}" dt="2022-08-16T01:52:57.475" v="97"/>
          <ac:spMkLst>
            <pc:docMk/>
            <pc:sldMk cId="704760149" sldId="3650"/>
            <ac:spMk id="113" creationId="{EB47C99B-6F22-AE37-43E0-36B8D0F08900}"/>
          </ac:spMkLst>
        </pc:spChg>
        <pc:spChg chg="add">
          <ac:chgData name="Andy Chuang 莊易澄" userId="S::andychuang@qnap.com::9f6e82e2-40fe-46a1-b2c7-8ffe10f2207b" providerId="AD" clId="Web-{3BC23226-9921-927D-9FFC-D5A652522A1E}" dt="2022-08-16T01:52:57.475" v="97"/>
          <ac:spMkLst>
            <pc:docMk/>
            <pc:sldMk cId="704760149" sldId="3650"/>
            <ac:spMk id="114" creationId="{B7AA1D13-9DCC-66F5-72EB-09D12E6C39B1}"/>
          </ac:spMkLst>
        </pc:spChg>
        <pc:spChg chg="add">
          <ac:chgData name="Andy Chuang 莊易澄" userId="S::andychuang@qnap.com::9f6e82e2-40fe-46a1-b2c7-8ffe10f2207b" providerId="AD" clId="Web-{3BC23226-9921-927D-9FFC-D5A652522A1E}" dt="2022-08-16T01:52:57.475" v="97"/>
          <ac:spMkLst>
            <pc:docMk/>
            <pc:sldMk cId="704760149" sldId="3650"/>
            <ac:spMk id="115" creationId="{8A4BC488-E08C-8316-748B-CA04C2400F24}"/>
          </ac:spMkLst>
        </pc:spChg>
        <pc:spChg chg="add">
          <ac:chgData name="Andy Chuang 莊易澄" userId="S::andychuang@qnap.com::9f6e82e2-40fe-46a1-b2c7-8ffe10f2207b" providerId="AD" clId="Web-{3BC23226-9921-927D-9FFC-D5A652522A1E}" dt="2022-08-16T01:52:57.475" v="97"/>
          <ac:spMkLst>
            <pc:docMk/>
            <pc:sldMk cId="704760149" sldId="3650"/>
            <ac:spMk id="116" creationId="{419EF4B6-16E8-4406-A029-858777AECAC1}"/>
          </ac:spMkLst>
        </pc:spChg>
        <pc:spChg chg="add">
          <ac:chgData name="Andy Chuang 莊易澄" userId="S::andychuang@qnap.com::9f6e82e2-40fe-46a1-b2c7-8ffe10f2207b" providerId="AD" clId="Web-{3BC23226-9921-927D-9FFC-D5A652522A1E}" dt="2022-08-16T01:52:57.475" v="97"/>
          <ac:spMkLst>
            <pc:docMk/>
            <pc:sldMk cId="704760149" sldId="3650"/>
            <ac:spMk id="117" creationId="{9A526886-3627-6017-1561-F9E65A6E1869}"/>
          </ac:spMkLst>
        </pc:spChg>
        <pc:spChg chg="add">
          <ac:chgData name="Andy Chuang 莊易澄" userId="S::andychuang@qnap.com::9f6e82e2-40fe-46a1-b2c7-8ffe10f2207b" providerId="AD" clId="Web-{3BC23226-9921-927D-9FFC-D5A652522A1E}" dt="2022-08-16T01:52:57.475" v="97"/>
          <ac:spMkLst>
            <pc:docMk/>
            <pc:sldMk cId="704760149" sldId="3650"/>
            <ac:spMk id="118" creationId="{F217662C-38BA-16E2-62C0-BF18C58BAE75}"/>
          </ac:spMkLst>
        </pc:spChg>
        <pc:spChg chg="add">
          <ac:chgData name="Andy Chuang 莊易澄" userId="S::andychuang@qnap.com::9f6e82e2-40fe-46a1-b2c7-8ffe10f2207b" providerId="AD" clId="Web-{3BC23226-9921-927D-9FFC-D5A652522A1E}" dt="2022-08-16T01:52:57.475" v="97"/>
          <ac:spMkLst>
            <pc:docMk/>
            <pc:sldMk cId="704760149" sldId="3650"/>
            <ac:spMk id="120" creationId="{58F4E3FD-FFA1-22E1-633B-BB12A7ED33B9}"/>
          </ac:spMkLst>
        </pc:spChg>
        <pc:spChg chg="add">
          <ac:chgData name="Andy Chuang 莊易澄" userId="S::andychuang@qnap.com::9f6e82e2-40fe-46a1-b2c7-8ffe10f2207b" providerId="AD" clId="Web-{3BC23226-9921-927D-9FFC-D5A652522A1E}" dt="2022-08-16T01:52:57.475" v="97"/>
          <ac:spMkLst>
            <pc:docMk/>
            <pc:sldMk cId="704760149" sldId="3650"/>
            <ac:spMk id="121" creationId="{22E9BDF7-8DDE-2EEA-2259-D9D25648D846}"/>
          </ac:spMkLst>
        </pc:spChg>
        <pc:spChg chg="add">
          <ac:chgData name="Andy Chuang 莊易澄" userId="S::andychuang@qnap.com::9f6e82e2-40fe-46a1-b2c7-8ffe10f2207b" providerId="AD" clId="Web-{3BC23226-9921-927D-9FFC-D5A652522A1E}" dt="2022-08-16T01:52:57.475" v="97"/>
          <ac:spMkLst>
            <pc:docMk/>
            <pc:sldMk cId="704760149" sldId="3650"/>
            <ac:spMk id="122" creationId="{A91BCEBF-3EC8-2FAF-6571-1DADAD41E934}"/>
          </ac:spMkLst>
        </pc:spChg>
        <pc:spChg chg="add">
          <ac:chgData name="Andy Chuang 莊易澄" userId="S::andychuang@qnap.com::9f6e82e2-40fe-46a1-b2c7-8ffe10f2207b" providerId="AD" clId="Web-{3BC23226-9921-927D-9FFC-D5A652522A1E}" dt="2022-08-16T01:52:57.475" v="97"/>
          <ac:spMkLst>
            <pc:docMk/>
            <pc:sldMk cId="704760149" sldId="3650"/>
            <ac:spMk id="123" creationId="{E01B2821-530C-7168-361D-3D3C7BE05AA3}"/>
          </ac:spMkLst>
        </pc:spChg>
        <pc:spChg chg="add">
          <ac:chgData name="Andy Chuang 莊易澄" userId="S::andychuang@qnap.com::9f6e82e2-40fe-46a1-b2c7-8ffe10f2207b" providerId="AD" clId="Web-{3BC23226-9921-927D-9FFC-D5A652522A1E}" dt="2022-08-16T01:52:57.475" v="97"/>
          <ac:spMkLst>
            <pc:docMk/>
            <pc:sldMk cId="704760149" sldId="3650"/>
            <ac:spMk id="124" creationId="{1F913D5C-3D0A-985B-5FC0-D989CB1736A1}"/>
          </ac:spMkLst>
        </pc:spChg>
        <pc:spChg chg="add">
          <ac:chgData name="Andy Chuang 莊易澄" userId="S::andychuang@qnap.com::9f6e82e2-40fe-46a1-b2c7-8ffe10f2207b" providerId="AD" clId="Web-{3BC23226-9921-927D-9FFC-D5A652522A1E}" dt="2022-08-16T01:52:57.475" v="97"/>
          <ac:spMkLst>
            <pc:docMk/>
            <pc:sldMk cId="704760149" sldId="3650"/>
            <ac:spMk id="125" creationId="{C62E1A95-2CC2-CFFD-D000-4CF8B8783FAC}"/>
          </ac:spMkLst>
        </pc:spChg>
        <pc:spChg chg="add">
          <ac:chgData name="Andy Chuang 莊易澄" userId="S::andychuang@qnap.com::9f6e82e2-40fe-46a1-b2c7-8ffe10f2207b" providerId="AD" clId="Web-{3BC23226-9921-927D-9FFC-D5A652522A1E}" dt="2022-08-16T01:52:57.475" v="97"/>
          <ac:spMkLst>
            <pc:docMk/>
            <pc:sldMk cId="704760149" sldId="3650"/>
            <ac:spMk id="126" creationId="{159A4564-8A5E-3139-DF90-C45DA68C77D7}"/>
          </ac:spMkLst>
        </pc:spChg>
        <pc:spChg chg="add">
          <ac:chgData name="Andy Chuang 莊易澄" userId="S::andychuang@qnap.com::9f6e82e2-40fe-46a1-b2c7-8ffe10f2207b" providerId="AD" clId="Web-{3BC23226-9921-927D-9FFC-D5A652522A1E}" dt="2022-08-16T01:52:57.475" v="97"/>
          <ac:spMkLst>
            <pc:docMk/>
            <pc:sldMk cId="704760149" sldId="3650"/>
            <ac:spMk id="127" creationId="{712026A9-A847-E94C-91B0-51040694A88A}"/>
          </ac:spMkLst>
        </pc:spChg>
        <pc:spChg chg="add">
          <ac:chgData name="Andy Chuang 莊易澄" userId="S::andychuang@qnap.com::9f6e82e2-40fe-46a1-b2c7-8ffe10f2207b" providerId="AD" clId="Web-{3BC23226-9921-927D-9FFC-D5A652522A1E}" dt="2022-08-16T01:52:57.475" v="97"/>
          <ac:spMkLst>
            <pc:docMk/>
            <pc:sldMk cId="704760149" sldId="3650"/>
            <ac:spMk id="128" creationId="{58697A2C-78B0-015E-5C7A-D843D73E5ECF}"/>
          </ac:spMkLst>
        </pc:spChg>
        <pc:grpChg chg="add">
          <ac:chgData name="Andy Chuang 莊易澄" userId="S::andychuang@qnap.com::9f6e82e2-40fe-46a1-b2c7-8ffe10f2207b" providerId="AD" clId="Web-{3BC23226-9921-927D-9FFC-D5A652522A1E}" dt="2022-08-16T01:51:07.863" v="78"/>
          <ac:grpSpMkLst>
            <pc:docMk/>
            <pc:sldMk cId="704760149" sldId="3650"/>
            <ac:grpSpMk id="3" creationId="{1CE7713B-8551-F48A-52B1-C7E370C9D850}"/>
          </ac:grpSpMkLst>
        </pc:grpChg>
        <pc:grpChg chg="add mod">
          <ac:chgData name="Andy Chuang 莊易澄" userId="S::andychuang@qnap.com::9f6e82e2-40fe-46a1-b2c7-8ffe10f2207b" providerId="AD" clId="Web-{3BC23226-9921-927D-9FFC-D5A652522A1E}" dt="2022-08-16T01:52:47.334" v="96" actId="1076"/>
          <ac:grpSpMkLst>
            <pc:docMk/>
            <pc:sldMk cId="704760149" sldId="3650"/>
            <ac:grpSpMk id="5" creationId="{BB327245-908B-1805-594B-E78F449A8508}"/>
          </ac:grpSpMkLst>
        </pc:grpChg>
        <pc:grpChg chg="add mod">
          <ac:chgData name="Andy Chuang 莊易澄" userId="S::andychuang@qnap.com::9f6e82e2-40fe-46a1-b2c7-8ffe10f2207b" providerId="AD" clId="Web-{3BC23226-9921-927D-9FFC-D5A652522A1E}" dt="2022-08-16T01:52:28.068" v="91" actId="1076"/>
          <ac:grpSpMkLst>
            <pc:docMk/>
            <pc:sldMk cId="704760149" sldId="3650"/>
            <ac:grpSpMk id="7" creationId="{4D39CC18-2A81-CEB1-CACC-083B1BF55D6B}"/>
          </ac:grpSpMkLst>
        </pc:grpChg>
        <pc:grpChg chg="add del mod">
          <ac:chgData name="Andy Chuang 莊易澄" userId="S::andychuang@qnap.com::9f6e82e2-40fe-46a1-b2c7-8ffe10f2207b" providerId="AD" clId="Web-{3BC23226-9921-927D-9FFC-D5A652522A1E}" dt="2022-08-16T01:51:44.254" v="83"/>
          <ac:grpSpMkLst>
            <pc:docMk/>
            <pc:sldMk cId="704760149" sldId="3650"/>
            <ac:grpSpMk id="8" creationId="{AFC8D6FF-AF13-367F-7FA5-58FCA2431272}"/>
          </ac:grpSpMkLst>
        </pc:grpChg>
        <pc:grpChg chg="add">
          <ac:chgData name="Andy Chuang 莊易澄" userId="S::andychuang@qnap.com::9f6e82e2-40fe-46a1-b2c7-8ffe10f2207b" providerId="AD" clId="Web-{3BC23226-9921-927D-9FFC-D5A652522A1E}" dt="2022-08-16T01:51:07.863" v="78"/>
          <ac:grpSpMkLst>
            <pc:docMk/>
            <pc:sldMk cId="704760149" sldId="3650"/>
            <ac:grpSpMk id="23" creationId="{96C2D4F6-572A-B533-8399-ECE55DD4B519}"/>
          </ac:grpSpMkLst>
        </pc:grpChg>
        <pc:grpChg chg="add">
          <ac:chgData name="Andy Chuang 莊易澄" userId="S::andychuang@qnap.com::9f6e82e2-40fe-46a1-b2c7-8ffe10f2207b" providerId="AD" clId="Web-{3BC23226-9921-927D-9FFC-D5A652522A1E}" dt="2022-08-16T01:51:07.863" v="78"/>
          <ac:grpSpMkLst>
            <pc:docMk/>
            <pc:sldMk cId="704760149" sldId="3650"/>
            <ac:grpSpMk id="24" creationId="{63A3FBB7-0DBE-6598-1F84-654D5D55B1DC}"/>
          </ac:grpSpMkLst>
        </pc:grpChg>
        <pc:grpChg chg="add">
          <ac:chgData name="Andy Chuang 莊易澄" userId="S::andychuang@qnap.com::9f6e82e2-40fe-46a1-b2c7-8ffe10f2207b" providerId="AD" clId="Web-{3BC23226-9921-927D-9FFC-D5A652522A1E}" dt="2022-08-16T01:51:07.863" v="78"/>
          <ac:grpSpMkLst>
            <pc:docMk/>
            <pc:sldMk cId="704760149" sldId="3650"/>
            <ac:grpSpMk id="25" creationId="{0D68E206-E013-56CD-9F05-A04926174E06}"/>
          </ac:grpSpMkLst>
        </pc:grpChg>
        <pc:grpChg chg="add">
          <ac:chgData name="Andy Chuang 莊易澄" userId="S::andychuang@qnap.com::9f6e82e2-40fe-46a1-b2c7-8ffe10f2207b" providerId="AD" clId="Web-{3BC23226-9921-927D-9FFC-D5A652522A1E}" dt="2022-08-16T01:51:07.863" v="78"/>
          <ac:grpSpMkLst>
            <pc:docMk/>
            <pc:sldMk cId="704760149" sldId="3650"/>
            <ac:grpSpMk id="26" creationId="{91FC32A3-2CEC-07A5-7CF1-196282BD9DF1}"/>
          </ac:grpSpMkLst>
        </pc:grpChg>
        <pc:grpChg chg="add">
          <ac:chgData name="Andy Chuang 莊易澄" userId="S::andychuang@qnap.com::9f6e82e2-40fe-46a1-b2c7-8ffe10f2207b" providerId="AD" clId="Web-{3BC23226-9921-927D-9FFC-D5A652522A1E}" dt="2022-08-16T01:51:07.863" v="78"/>
          <ac:grpSpMkLst>
            <pc:docMk/>
            <pc:sldMk cId="704760149" sldId="3650"/>
            <ac:grpSpMk id="27" creationId="{1B82D54E-03ED-8CFF-D452-30BEFEB5CE78}"/>
          </ac:grpSpMkLst>
        </pc:grpChg>
        <pc:grpChg chg="add mod">
          <ac:chgData name="Andy Chuang 莊易澄" userId="S::andychuang@qnap.com::9f6e82e2-40fe-46a1-b2c7-8ffe10f2207b" providerId="AD" clId="Web-{3BC23226-9921-927D-9FFC-D5A652522A1E}" dt="2022-08-16T01:52:04.333" v="88" actId="14100"/>
          <ac:grpSpMkLst>
            <pc:docMk/>
            <pc:sldMk cId="704760149" sldId="3650"/>
            <ac:grpSpMk id="87" creationId="{EA2B365E-3E1F-A95B-5E10-49FD51ABEEDF}"/>
          </ac:grpSpMkLst>
        </pc:grpChg>
        <pc:grpChg chg="add mod">
          <ac:chgData name="Andy Chuang 莊易澄" userId="S::andychuang@qnap.com::9f6e82e2-40fe-46a1-b2c7-8ffe10f2207b" providerId="AD" clId="Web-{3BC23226-9921-927D-9FFC-D5A652522A1E}" dt="2022-08-16T01:52:40.162" v="94" actId="14100"/>
          <ac:grpSpMkLst>
            <pc:docMk/>
            <pc:sldMk cId="704760149" sldId="3650"/>
            <ac:grpSpMk id="91" creationId="{EBFC8FB6-0691-7CE0-3ACC-3C67E4606599}"/>
          </ac:grpSpMkLst>
        </pc:grpChg>
        <pc:grpChg chg="add">
          <ac:chgData name="Andy Chuang 莊易澄" userId="S::andychuang@qnap.com::9f6e82e2-40fe-46a1-b2c7-8ffe10f2207b" providerId="AD" clId="Web-{3BC23226-9921-927D-9FFC-D5A652522A1E}" dt="2022-08-16T01:52:57.475" v="97"/>
          <ac:grpSpMkLst>
            <pc:docMk/>
            <pc:sldMk cId="704760149" sldId="3650"/>
            <ac:grpSpMk id="95" creationId="{C08CFEA7-A395-2DF0-4A42-7CE1B47648B4}"/>
          </ac:grpSpMkLst>
        </pc:grpChg>
        <pc:grpChg chg="add">
          <ac:chgData name="Andy Chuang 莊易澄" userId="S::andychuang@qnap.com::9f6e82e2-40fe-46a1-b2c7-8ffe10f2207b" providerId="AD" clId="Web-{3BC23226-9921-927D-9FFC-D5A652522A1E}" dt="2022-08-16T01:52:57.475" v="97"/>
          <ac:grpSpMkLst>
            <pc:docMk/>
            <pc:sldMk cId="704760149" sldId="3650"/>
            <ac:grpSpMk id="98" creationId="{023C6948-A1EB-662D-5754-9C118EBA493C}"/>
          </ac:grpSpMkLst>
        </pc:grpChg>
        <pc:grpChg chg="add">
          <ac:chgData name="Andy Chuang 莊易澄" userId="S::andychuang@qnap.com::9f6e82e2-40fe-46a1-b2c7-8ffe10f2207b" providerId="AD" clId="Web-{3BC23226-9921-927D-9FFC-D5A652522A1E}" dt="2022-08-16T01:52:57.475" v="97"/>
          <ac:grpSpMkLst>
            <pc:docMk/>
            <pc:sldMk cId="704760149" sldId="3650"/>
            <ac:grpSpMk id="99" creationId="{E24BE64E-B1BC-A94A-C7BB-44126A1A119B}"/>
          </ac:grpSpMkLst>
        </pc:grpChg>
        <pc:grpChg chg="add">
          <ac:chgData name="Andy Chuang 莊易澄" userId="S::andychuang@qnap.com::9f6e82e2-40fe-46a1-b2c7-8ffe10f2207b" providerId="AD" clId="Web-{3BC23226-9921-927D-9FFC-D5A652522A1E}" dt="2022-08-16T01:52:57.475" v="97"/>
          <ac:grpSpMkLst>
            <pc:docMk/>
            <pc:sldMk cId="704760149" sldId="3650"/>
            <ac:grpSpMk id="100" creationId="{02425763-285D-D7D5-8969-8321E924F5EB}"/>
          </ac:grpSpMkLst>
        </pc:grpChg>
        <pc:grpChg chg="add">
          <ac:chgData name="Andy Chuang 莊易澄" userId="S::andychuang@qnap.com::9f6e82e2-40fe-46a1-b2c7-8ffe10f2207b" providerId="AD" clId="Web-{3BC23226-9921-927D-9FFC-D5A652522A1E}" dt="2022-08-16T01:52:57.475" v="97"/>
          <ac:grpSpMkLst>
            <pc:docMk/>
            <pc:sldMk cId="704760149" sldId="3650"/>
            <ac:grpSpMk id="101" creationId="{F188F4A7-2E69-8194-2897-156C52BDABA5}"/>
          </ac:grpSpMkLst>
        </pc:grpChg>
        <pc:grpChg chg="add">
          <ac:chgData name="Andy Chuang 莊易澄" userId="S::andychuang@qnap.com::9f6e82e2-40fe-46a1-b2c7-8ffe10f2207b" providerId="AD" clId="Web-{3BC23226-9921-927D-9FFC-D5A652522A1E}" dt="2022-08-16T01:52:57.475" v="97"/>
          <ac:grpSpMkLst>
            <pc:docMk/>
            <pc:sldMk cId="704760149" sldId="3650"/>
            <ac:grpSpMk id="102" creationId="{0776AD1C-65B7-0182-A186-268F446B6F4B}"/>
          </ac:grpSpMkLst>
        </pc:grpChg>
        <pc:grpChg chg="add">
          <ac:chgData name="Andy Chuang 莊易澄" userId="S::andychuang@qnap.com::9f6e82e2-40fe-46a1-b2c7-8ffe10f2207b" providerId="AD" clId="Web-{3BC23226-9921-927D-9FFC-D5A652522A1E}" dt="2022-08-16T01:52:57.475" v="97"/>
          <ac:grpSpMkLst>
            <pc:docMk/>
            <pc:sldMk cId="704760149" sldId="3650"/>
            <ac:grpSpMk id="103" creationId="{47CC8C80-BA18-B058-A55E-4BAC2C34C1F4}"/>
          </ac:grpSpMkLst>
        </pc:grpChg>
        <pc:picChg chg="add">
          <ac:chgData name="Andy Chuang 莊易澄" userId="S::andychuang@qnap.com::9f6e82e2-40fe-46a1-b2c7-8ffe10f2207b" providerId="AD" clId="Web-{3BC23226-9921-927D-9FFC-D5A652522A1E}" dt="2022-08-16T01:52:57.475" v="97"/>
          <ac:picMkLst>
            <pc:docMk/>
            <pc:sldMk cId="704760149" sldId="3650"/>
            <ac:picMk id="96" creationId="{E66C795E-F4AC-D165-FC83-8638CF4AEC6B}"/>
          </ac:picMkLst>
        </pc:picChg>
        <pc:picChg chg="add">
          <ac:chgData name="Andy Chuang 莊易澄" userId="S::andychuang@qnap.com::9f6e82e2-40fe-46a1-b2c7-8ffe10f2207b" providerId="AD" clId="Web-{3BC23226-9921-927D-9FFC-D5A652522A1E}" dt="2022-08-16T01:52:57.475" v="97"/>
          <ac:picMkLst>
            <pc:docMk/>
            <pc:sldMk cId="704760149" sldId="3650"/>
            <ac:picMk id="97" creationId="{BBDDDA08-5EE8-EF7B-FA29-3F7C09249C7A}"/>
          </ac:picMkLst>
        </pc:picChg>
        <pc:picChg chg="add">
          <ac:chgData name="Andy Chuang 莊易澄" userId="S::andychuang@qnap.com::9f6e82e2-40fe-46a1-b2c7-8ffe10f2207b" providerId="AD" clId="Web-{3BC23226-9921-927D-9FFC-D5A652522A1E}" dt="2022-08-16T01:52:57.475" v="97"/>
          <ac:picMkLst>
            <pc:docMk/>
            <pc:sldMk cId="704760149" sldId="3650"/>
            <ac:picMk id="106" creationId="{544D3B48-B71B-F956-B22E-E1B4D07D73C8}"/>
          </ac:picMkLst>
        </pc:picChg>
        <pc:picChg chg="add">
          <ac:chgData name="Andy Chuang 莊易澄" userId="S::andychuang@qnap.com::9f6e82e2-40fe-46a1-b2c7-8ffe10f2207b" providerId="AD" clId="Web-{3BC23226-9921-927D-9FFC-D5A652522A1E}" dt="2022-08-16T01:52:57.475" v="97"/>
          <ac:picMkLst>
            <pc:docMk/>
            <pc:sldMk cId="704760149" sldId="3650"/>
            <ac:picMk id="108" creationId="{DA4C5BA3-AB06-6B8E-AC3B-073B21BC5B57}"/>
          </ac:picMkLst>
        </pc:picChg>
        <pc:picChg chg="add">
          <ac:chgData name="Andy Chuang 莊易澄" userId="S::andychuang@qnap.com::9f6e82e2-40fe-46a1-b2c7-8ffe10f2207b" providerId="AD" clId="Web-{3BC23226-9921-927D-9FFC-D5A652522A1E}" dt="2022-08-16T01:52:57.475" v="97"/>
          <ac:picMkLst>
            <pc:docMk/>
            <pc:sldMk cId="704760149" sldId="3650"/>
            <ac:picMk id="110" creationId="{5B254AC4-9661-3CB5-C1E0-D42A5544EE66}"/>
          </ac:picMkLst>
        </pc:picChg>
        <pc:picChg chg="add">
          <ac:chgData name="Andy Chuang 莊易澄" userId="S::andychuang@qnap.com::9f6e82e2-40fe-46a1-b2c7-8ffe10f2207b" providerId="AD" clId="Web-{3BC23226-9921-927D-9FFC-D5A652522A1E}" dt="2022-08-16T01:52:57.475" v="97"/>
          <ac:picMkLst>
            <pc:docMk/>
            <pc:sldMk cId="704760149" sldId="3650"/>
            <ac:picMk id="112" creationId="{4A463FEB-7A0F-07B8-314A-CA50AB0A6A3F}"/>
          </ac:picMkLst>
        </pc:picChg>
        <pc:picChg chg="add">
          <ac:chgData name="Andy Chuang 莊易澄" userId="S::andychuang@qnap.com::9f6e82e2-40fe-46a1-b2c7-8ffe10f2207b" providerId="AD" clId="Web-{3BC23226-9921-927D-9FFC-D5A652522A1E}" dt="2022-08-16T01:52:57.475" v="97"/>
          <ac:picMkLst>
            <pc:docMk/>
            <pc:sldMk cId="704760149" sldId="3650"/>
            <ac:picMk id="119" creationId="{F53C609C-995A-C302-F6C9-713F59A87DC1}"/>
          </ac:picMkLst>
        </pc:picChg>
        <pc:cxnChg chg="add del topLvl">
          <ac:chgData name="Andy Chuang 莊易澄" userId="S::andychuang@qnap.com::9f6e82e2-40fe-46a1-b2c7-8ffe10f2207b" providerId="AD" clId="Web-{3BC23226-9921-927D-9FFC-D5A652522A1E}" dt="2022-08-16T01:51:45.551" v="84"/>
          <ac:cxnSpMkLst>
            <pc:docMk/>
            <pc:sldMk cId="704760149" sldId="3650"/>
            <ac:cxnSpMk id="14" creationId="{F6ADDF06-1049-6398-F71E-5B111609FF72}"/>
          </ac:cxnSpMkLst>
        </pc:cxnChg>
        <pc:cxnChg chg="add del topLvl">
          <ac:chgData name="Andy Chuang 莊易澄" userId="S::andychuang@qnap.com::9f6e82e2-40fe-46a1-b2c7-8ffe10f2207b" providerId="AD" clId="Web-{3BC23226-9921-927D-9FFC-D5A652522A1E}" dt="2022-08-16T01:51:44.254" v="83"/>
          <ac:cxnSpMkLst>
            <pc:docMk/>
            <pc:sldMk cId="704760149" sldId="3650"/>
            <ac:cxnSpMk id="15" creationId="{B3DC7065-6D9A-EB03-530A-66D2A2466AD7}"/>
          </ac:cxnSpMkLst>
        </pc:cxnChg>
        <pc:cxnChg chg="add del">
          <ac:chgData name="Andy Chuang 莊易澄" userId="S::andychuang@qnap.com::9f6e82e2-40fe-46a1-b2c7-8ffe10f2207b" providerId="AD" clId="Web-{3BC23226-9921-927D-9FFC-D5A652522A1E}" dt="2022-08-16T01:51:40.254" v="81"/>
          <ac:cxnSpMkLst>
            <pc:docMk/>
            <pc:sldMk cId="704760149" sldId="3650"/>
            <ac:cxnSpMk id="16" creationId="{802CCF97-39B9-EA95-2C89-AEB518DDFB1C}"/>
          </ac:cxnSpMkLst>
        </pc:cxnChg>
        <pc:cxnChg chg="add">
          <ac:chgData name="Andy Chuang 莊易澄" userId="S::andychuang@qnap.com::9f6e82e2-40fe-46a1-b2c7-8ffe10f2207b" providerId="AD" clId="Web-{3BC23226-9921-927D-9FFC-D5A652522A1E}" dt="2022-08-16T01:51:07.863" v="78"/>
          <ac:cxnSpMkLst>
            <pc:docMk/>
            <pc:sldMk cId="704760149" sldId="3650"/>
            <ac:cxnSpMk id="17" creationId="{23DACD0E-9FB1-15C2-4449-EF61733B2884}"/>
          </ac:cxnSpMkLst>
        </pc:cxnChg>
        <pc:cxnChg chg="add">
          <ac:chgData name="Andy Chuang 莊易澄" userId="S::andychuang@qnap.com::9f6e82e2-40fe-46a1-b2c7-8ffe10f2207b" providerId="AD" clId="Web-{3BC23226-9921-927D-9FFC-D5A652522A1E}" dt="2022-08-16T01:51:07.863" v="78"/>
          <ac:cxnSpMkLst>
            <pc:docMk/>
            <pc:sldMk cId="704760149" sldId="3650"/>
            <ac:cxnSpMk id="18" creationId="{D78AB526-3078-3110-49B2-E5D4C776C988}"/>
          </ac:cxnSpMkLst>
        </pc:cxnChg>
        <pc:cxnChg chg="add">
          <ac:chgData name="Andy Chuang 莊易澄" userId="S::andychuang@qnap.com::9f6e82e2-40fe-46a1-b2c7-8ffe10f2207b" providerId="AD" clId="Web-{3BC23226-9921-927D-9FFC-D5A652522A1E}" dt="2022-08-16T01:51:07.863" v="78"/>
          <ac:cxnSpMkLst>
            <pc:docMk/>
            <pc:sldMk cId="704760149" sldId="3650"/>
            <ac:cxnSpMk id="19" creationId="{CA8800DE-79A9-C47B-73B2-CF7A3B900E2F}"/>
          </ac:cxnSpMkLst>
        </pc:cxnChg>
        <pc:cxnChg chg="add">
          <ac:chgData name="Andy Chuang 莊易澄" userId="S::andychuang@qnap.com::9f6e82e2-40fe-46a1-b2c7-8ffe10f2207b" providerId="AD" clId="Web-{3BC23226-9921-927D-9FFC-D5A652522A1E}" dt="2022-08-16T01:51:07.863" v="78"/>
          <ac:cxnSpMkLst>
            <pc:docMk/>
            <pc:sldMk cId="704760149" sldId="3650"/>
            <ac:cxnSpMk id="20" creationId="{1EC26F02-F364-F2E9-4148-35EBB126B4C3}"/>
          </ac:cxnSpMkLst>
        </pc:cxnChg>
        <pc:cxnChg chg="add">
          <ac:chgData name="Andy Chuang 莊易澄" userId="S::andychuang@qnap.com::9f6e82e2-40fe-46a1-b2c7-8ffe10f2207b" providerId="AD" clId="Web-{3BC23226-9921-927D-9FFC-D5A652522A1E}" dt="2022-08-16T01:51:07.863" v="78"/>
          <ac:cxnSpMkLst>
            <pc:docMk/>
            <pc:sldMk cId="704760149" sldId="3650"/>
            <ac:cxnSpMk id="21" creationId="{8AC7B403-7D55-58DB-ECB1-32113E90C2B9}"/>
          </ac:cxnSpMkLst>
        </pc:cxnChg>
        <pc:cxnChg chg="add">
          <ac:chgData name="Andy Chuang 莊易澄" userId="S::andychuang@qnap.com::9f6e82e2-40fe-46a1-b2c7-8ffe10f2207b" providerId="AD" clId="Web-{3BC23226-9921-927D-9FFC-D5A652522A1E}" dt="2022-08-16T01:51:07.863" v="78"/>
          <ac:cxnSpMkLst>
            <pc:docMk/>
            <pc:sldMk cId="704760149" sldId="3650"/>
            <ac:cxnSpMk id="22" creationId="{AEE76E40-4D5D-68FD-A6EF-D1B8BC7631CD}"/>
          </ac:cxnSpMkLst>
        </pc:cxnChg>
        <pc:cxnChg chg="add">
          <ac:chgData name="Andy Chuang 莊易澄" userId="S::andychuang@qnap.com::9f6e82e2-40fe-46a1-b2c7-8ffe10f2207b" providerId="AD" clId="Web-{3BC23226-9921-927D-9FFC-D5A652522A1E}" dt="2022-08-16T01:51:48.817" v="85"/>
          <ac:cxnSpMkLst>
            <pc:docMk/>
            <pc:sldMk cId="704760149" sldId="3650"/>
            <ac:cxnSpMk id="88" creationId="{DB9346CE-8A8B-161D-F20D-2D63323AC852}"/>
          </ac:cxnSpMkLst>
        </pc:cxnChg>
        <pc:cxnChg chg="add">
          <ac:chgData name="Andy Chuang 莊易澄" userId="S::andychuang@qnap.com::9f6e82e2-40fe-46a1-b2c7-8ffe10f2207b" providerId="AD" clId="Web-{3BC23226-9921-927D-9FFC-D5A652522A1E}" dt="2022-08-16T01:51:48.817" v="85"/>
          <ac:cxnSpMkLst>
            <pc:docMk/>
            <pc:sldMk cId="704760149" sldId="3650"/>
            <ac:cxnSpMk id="89" creationId="{BC2F6B09-BD8E-FFBC-B2AC-DBC35207800C}"/>
          </ac:cxnSpMkLst>
        </pc:cxnChg>
        <pc:cxnChg chg="add">
          <ac:chgData name="Andy Chuang 莊易澄" userId="S::andychuang@qnap.com::9f6e82e2-40fe-46a1-b2c7-8ffe10f2207b" providerId="AD" clId="Web-{3BC23226-9921-927D-9FFC-D5A652522A1E}" dt="2022-08-16T01:51:48.817" v="85"/>
          <ac:cxnSpMkLst>
            <pc:docMk/>
            <pc:sldMk cId="704760149" sldId="3650"/>
            <ac:cxnSpMk id="90" creationId="{3D9EEF71-6C60-6CF4-ED80-FCD7A71FEA72}"/>
          </ac:cxnSpMkLst>
        </pc:cxnChg>
        <pc:cxnChg chg="add">
          <ac:chgData name="Andy Chuang 莊易澄" userId="S::andychuang@qnap.com::9f6e82e2-40fe-46a1-b2c7-8ffe10f2207b" providerId="AD" clId="Web-{3BC23226-9921-927D-9FFC-D5A652522A1E}" dt="2022-08-16T01:52:33.912" v="92"/>
          <ac:cxnSpMkLst>
            <pc:docMk/>
            <pc:sldMk cId="704760149" sldId="3650"/>
            <ac:cxnSpMk id="92" creationId="{8F6BBFBD-1A0D-2123-ABFE-DBF481A9138C}"/>
          </ac:cxnSpMkLst>
        </pc:cxnChg>
        <pc:cxnChg chg="add">
          <ac:chgData name="Andy Chuang 莊易澄" userId="S::andychuang@qnap.com::9f6e82e2-40fe-46a1-b2c7-8ffe10f2207b" providerId="AD" clId="Web-{3BC23226-9921-927D-9FFC-D5A652522A1E}" dt="2022-08-16T01:52:33.912" v="92"/>
          <ac:cxnSpMkLst>
            <pc:docMk/>
            <pc:sldMk cId="704760149" sldId="3650"/>
            <ac:cxnSpMk id="93" creationId="{1CE2A654-497A-11B2-328A-003FBEF0EBF9}"/>
          </ac:cxnSpMkLst>
        </pc:cxnChg>
        <pc:cxnChg chg="add">
          <ac:chgData name="Andy Chuang 莊易澄" userId="S::andychuang@qnap.com::9f6e82e2-40fe-46a1-b2c7-8ffe10f2207b" providerId="AD" clId="Web-{3BC23226-9921-927D-9FFC-D5A652522A1E}" dt="2022-08-16T01:52:33.912" v="92"/>
          <ac:cxnSpMkLst>
            <pc:docMk/>
            <pc:sldMk cId="704760149" sldId="3650"/>
            <ac:cxnSpMk id="94" creationId="{D314E15F-FD3E-2E17-FA10-9FAE1265265C}"/>
          </ac:cxnSpMkLst>
        </pc:cxnChg>
      </pc:sldChg>
    </pc:docChg>
  </pc:docChgLst>
  <pc:docChgLst>
    <pc:chgData name="Andy Chuang 莊易澄" userId="S::andychuang@qnap.com::9f6e82e2-40fe-46a1-b2c7-8ffe10f2207b" providerId="AD" clId="Web-{C89F1132-0F25-15E4-0421-1819B83B915C}"/>
    <pc:docChg chg="addSld delSld modSld">
      <pc:chgData name="Andy Chuang 莊易澄" userId="S::andychuang@qnap.com::9f6e82e2-40fe-46a1-b2c7-8ffe10f2207b" providerId="AD" clId="Web-{C89F1132-0F25-15E4-0421-1819B83B915C}" dt="2022-08-16T01:34:39.537" v="50"/>
      <pc:docMkLst>
        <pc:docMk/>
      </pc:docMkLst>
      <pc:sldChg chg="del">
        <pc:chgData name="Andy Chuang 莊易澄" userId="S::andychuang@qnap.com::9f6e82e2-40fe-46a1-b2c7-8ffe10f2207b" providerId="AD" clId="Web-{C89F1132-0F25-15E4-0421-1819B83B915C}" dt="2022-08-16T01:30:58.094" v="17"/>
        <pc:sldMkLst>
          <pc:docMk/>
          <pc:sldMk cId="911394341" sldId="294"/>
        </pc:sldMkLst>
      </pc:sldChg>
      <pc:sldChg chg="del">
        <pc:chgData name="Andy Chuang 莊易澄" userId="S::andychuang@qnap.com::9f6e82e2-40fe-46a1-b2c7-8ffe10f2207b" providerId="AD" clId="Web-{C89F1132-0F25-15E4-0421-1819B83B915C}" dt="2022-08-16T01:31:57.439" v="36"/>
        <pc:sldMkLst>
          <pc:docMk/>
          <pc:sldMk cId="3937080358" sldId="313"/>
        </pc:sldMkLst>
      </pc:sldChg>
      <pc:sldChg chg="del">
        <pc:chgData name="Andy Chuang 莊易澄" userId="S::andychuang@qnap.com::9f6e82e2-40fe-46a1-b2c7-8ffe10f2207b" providerId="AD" clId="Web-{C89F1132-0F25-15E4-0421-1819B83B915C}" dt="2022-08-16T01:31:49.330" v="29"/>
        <pc:sldMkLst>
          <pc:docMk/>
          <pc:sldMk cId="1889610065" sldId="550"/>
        </pc:sldMkLst>
      </pc:sldChg>
      <pc:sldChg chg="del">
        <pc:chgData name="Andy Chuang 莊易澄" userId="S::andychuang@qnap.com::9f6e82e2-40fe-46a1-b2c7-8ffe10f2207b" providerId="AD" clId="Web-{C89F1132-0F25-15E4-0421-1819B83B915C}" dt="2022-08-16T01:31:45.501" v="27"/>
        <pc:sldMkLst>
          <pc:docMk/>
          <pc:sldMk cId="2204173663" sldId="1289"/>
        </pc:sldMkLst>
      </pc:sldChg>
      <pc:sldChg chg="del">
        <pc:chgData name="Andy Chuang 莊易澄" userId="S::andychuang@qnap.com::9f6e82e2-40fe-46a1-b2c7-8ffe10f2207b" providerId="AD" clId="Web-{C89F1132-0F25-15E4-0421-1819B83B915C}" dt="2022-08-16T01:31:48.361" v="28"/>
        <pc:sldMkLst>
          <pc:docMk/>
          <pc:sldMk cId="3486084599" sldId="1290"/>
        </pc:sldMkLst>
      </pc:sldChg>
      <pc:sldChg chg="del">
        <pc:chgData name="Andy Chuang 莊易澄" userId="S::andychuang@qnap.com::9f6e82e2-40fe-46a1-b2c7-8ffe10f2207b" providerId="AD" clId="Web-{C89F1132-0F25-15E4-0421-1819B83B915C}" dt="2022-08-16T01:31:07.813" v="18"/>
        <pc:sldMkLst>
          <pc:docMk/>
          <pc:sldMk cId="1856372190" sldId="1419"/>
        </pc:sldMkLst>
      </pc:sldChg>
      <pc:sldChg chg="del">
        <pc:chgData name="Andy Chuang 莊易澄" userId="S::andychuang@qnap.com::9f6e82e2-40fe-46a1-b2c7-8ffe10f2207b" providerId="AD" clId="Web-{C89F1132-0F25-15E4-0421-1819B83B915C}" dt="2022-08-16T01:31:53.752" v="33"/>
        <pc:sldMkLst>
          <pc:docMk/>
          <pc:sldMk cId="4079945274" sldId="1462"/>
        </pc:sldMkLst>
      </pc:sldChg>
      <pc:sldChg chg="del">
        <pc:chgData name="Andy Chuang 莊易澄" userId="S::andychuang@qnap.com::9f6e82e2-40fe-46a1-b2c7-8ffe10f2207b" providerId="AD" clId="Web-{C89F1132-0F25-15E4-0421-1819B83B915C}" dt="2022-08-16T01:31:50.220" v="30"/>
        <pc:sldMkLst>
          <pc:docMk/>
          <pc:sldMk cId="1168945253" sldId="1463"/>
        </pc:sldMkLst>
      </pc:sldChg>
      <pc:sldChg chg="del">
        <pc:chgData name="Andy Chuang 莊易澄" userId="S::andychuang@qnap.com::9f6e82e2-40fe-46a1-b2c7-8ffe10f2207b" providerId="AD" clId="Web-{C89F1132-0F25-15E4-0421-1819B83B915C}" dt="2022-08-16T01:31:08.969" v="19"/>
        <pc:sldMkLst>
          <pc:docMk/>
          <pc:sldMk cId="3255090971" sldId="1476"/>
        </pc:sldMkLst>
      </pc:sldChg>
      <pc:sldChg chg="del">
        <pc:chgData name="Andy Chuang 莊易澄" userId="S::andychuang@qnap.com::9f6e82e2-40fe-46a1-b2c7-8ffe10f2207b" providerId="AD" clId="Web-{C89F1132-0F25-15E4-0421-1819B83B915C}" dt="2022-08-16T01:31:40.783" v="26"/>
        <pc:sldMkLst>
          <pc:docMk/>
          <pc:sldMk cId="1801492723" sldId="1477"/>
        </pc:sldMkLst>
      </pc:sldChg>
      <pc:sldChg chg="del">
        <pc:chgData name="Andy Chuang 莊易澄" userId="S::andychuang@qnap.com::9f6e82e2-40fe-46a1-b2c7-8ffe10f2207b" providerId="AD" clId="Web-{C89F1132-0F25-15E4-0421-1819B83B915C}" dt="2022-08-16T01:31:30.814" v="25"/>
        <pc:sldMkLst>
          <pc:docMk/>
          <pc:sldMk cId="1041146366" sldId="1478"/>
        </pc:sldMkLst>
      </pc:sldChg>
      <pc:sldChg chg="del">
        <pc:chgData name="Andy Chuang 莊易澄" userId="S::andychuang@qnap.com::9f6e82e2-40fe-46a1-b2c7-8ffe10f2207b" providerId="AD" clId="Web-{C89F1132-0F25-15E4-0421-1819B83B915C}" dt="2022-08-16T01:31:15.219" v="22"/>
        <pc:sldMkLst>
          <pc:docMk/>
          <pc:sldMk cId="0" sldId="3582"/>
        </pc:sldMkLst>
      </pc:sldChg>
      <pc:sldChg chg="del">
        <pc:chgData name="Andy Chuang 莊易澄" userId="S::andychuang@qnap.com::9f6e82e2-40fe-46a1-b2c7-8ffe10f2207b" providerId="AD" clId="Web-{C89F1132-0F25-15E4-0421-1819B83B915C}" dt="2022-08-16T01:31:12.954" v="21"/>
        <pc:sldMkLst>
          <pc:docMk/>
          <pc:sldMk cId="2253798694" sldId="3591"/>
        </pc:sldMkLst>
      </pc:sldChg>
      <pc:sldChg chg="del">
        <pc:chgData name="Andy Chuang 莊易澄" userId="S::andychuang@qnap.com::9f6e82e2-40fe-46a1-b2c7-8ffe10f2207b" providerId="AD" clId="Web-{C89F1132-0F25-15E4-0421-1819B83B915C}" dt="2022-08-16T01:31:17.423" v="24"/>
        <pc:sldMkLst>
          <pc:docMk/>
          <pc:sldMk cId="481353276" sldId="3594"/>
        </pc:sldMkLst>
      </pc:sldChg>
      <pc:sldChg chg="del">
        <pc:chgData name="Andy Chuang 莊易澄" userId="S::andychuang@qnap.com::9f6e82e2-40fe-46a1-b2c7-8ffe10f2207b" providerId="AD" clId="Web-{C89F1132-0F25-15E4-0421-1819B83B915C}" dt="2022-08-16T01:31:54.470" v="34"/>
        <pc:sldMkLst>
          <pc:docMk/>
          <pc:sldMk cId="0" sldId="3602"/>
        </pc:sldMkLst>
      </pc:sldChg>
      <pc:sldChg chg="del">
        <pc:chgData name="Andy Chuang 莊易澄" userId="S::andychuang@qnap.com::9f6e82e2-40fe-46a1-b2c7-8ffe10f2207b" providerId="AD" clId="Web-{C89F1132-0F25-15E4-0421-1819B83B915C}" dt="2022-08-16T01:31:55.174" v="35"/>
        <pc:sldMkLst>
          <pc:docMk/>
          <pc:sldMk cId="4291639969" sldId="3603"/>
        </pc:sldMkLst>
      </pc:sldChg>
      <pc:sldChg chg="del">
        <pc:chgData name="Andy Chuang 莊易澄" userId="S::andychuang@qnap.com::9f6e82e2-40fe-46a1-b2c7-8ffe10f2207b" providerId="AD" clId="Web-{C89F1132-0F25-15E4-0421-1819B83B915C}" dt="2022-08-16T01:31:11.469" v="20"/>
        <pc:sldMkLst>
          <pc:docMk/>
          <pc:sldMk cId="93596794" sldId="3612"/>
        </pc:sldMkLst>
      </pc:sldChg>
      <pc:sldChg chg="del">
        <pc:chgData name="Andy Chuang 莊易澄" userId="S::andychuang@qnap.com::9f6e82e2-40fe-46a1-b2c7-8ffe10f2207b" providerId="AD" clId="Web-{C89F1132-0F25-15E4-0421-1819B83B915C}" dt="2022-08-16T01:31:16.861" v="23"/>
        <pc:sldMkLst>
          <pc:docMk/>
          <pc:sldMk cId="1167462378" sldId="3613"/>
        </pc:sldMkLst>
      </pc:sldChg>
      <pc:sldChg chg="del">
        <pc:chgData name="Andy Chuang 莊易澄" userId="S::andychuang@qnap.com::9f6e82e2-40fe-46a1-b2c7-8ffe10f2207b" providerId="AD" clId="Web-{C89F1132-0F25-15E4-0421-1819B83B915C}" dt="2022-08-16T01:31:51.783" v="31"/>
        <pc:sldMkLst>
          <pc:docMk/>
          <pc:sldMk cId="2814436948" sldId="3614"/>
        </pc:sldMkLst>
      </pc:sldChg>
      <pc:sldChg chg="del">
        <pc:chgData name="Andy Chuang 莊易澄" userId="S::andychuang@qnap.com::9f6e82e2-40fe-46a1-b2c7-8ffe10f2207b" providerId="AD" clId="Web-{C89F1132-0F25-15E4-0421-1819B83B915C}" dt="2022-08-16T01:30:09.218" v="16"/>
        <pc:sldMkLst>
          <pc:docMk/>
          <pc:sldMk cId="3665768948" sldId="3616"/>
        </pc:sldMkLst>
      </pc:sldChg>
      <pc:sldChg chg="del">
        <pc:chgData name="Andy Chuang 莊易澄" userId="S::andychuang@qnap.com::9f6e82e2-40fe-46a1-b2c7-8ffe10f2207b" providerId="AD" clId="Web-{C89F1132-0F25-15E4-0421-1819B83B915C}" dt="2022-08-16T01:31:52.955" v="32"/>
        <pc:sldMkLst>
          <pc:docMk/>
          <pc:sldMk cId="1541273319" sldId="3617"/>
        </pc:sldMkLst>
      </pc:sldChg>
      <pc:sldChg chg="add">
        <pc:chgData name="Andy Chuang 莊易澄" userId="S::andychuang@qnap.com::9f6e82e2-40fe-46a1-b2c7-8ffe10f2207b" providerId="AD" clId="Web-{C89F1132-0F25-15E4-0421-1819B83B915C}" dt="2022-08-16T01:28:50.278" v="0"/>
        <pc:sldMkLst>
          <pc:docMk/>
          <pc:sldMk cId="1971990960" sldId="3632"/>
        </pc:sldMkLst>
      </pc:sldChg>
      <pc:sldChg chg="add">
        <pc:chgData name="Andy Chuang 莊易澄" userId="S::andychuang@qnap.com::9f6e82e2-40fe-46a1-b2c7-8ffe10f2207b" providerId="AD" clId="Web-{C89F1132-0F25-15E4-0421-1819B83B915C}" dt="2022-08-16T01:29:09.138" v="1"/>
        <pc:sldMkLst>
          <pc:docMk/>
          <pc:sldMk cId="2207060803" sldId="3633"/>
        </pc:sldMkLst>
      </pc:sldChg>
      <pc:sldChg chg="add">
        <pc:chgData name="Andy Chuang 莊易澄" userId="S::andychuang@qnap.com::9f6e82e2-40fe-46a1-b2c7-8ffe10f2207b" providerId="AD" clId="Web-{C89F1132-0F25-15E4-0421-1819B83B915C}" dt="2022-08-16T01:29:15.560" v="2"/>
        <pc:sldMkLst>
          <pc:docMk/>
          <pc:sldMk cId="393568989" sldId="3634"/>
        </pc:sldMkLst>
      </pc:sldChg>
      <pc:sldChg chg="add">
        <pc:chgData name="Andy Chuang 莊易澄" userId="S::andychuang@qnap.com::9f6e82e2-40fe-46a1-b2c7-8ffe10f2207b" providerId="AD" clId="Web-{C89F1132-0F25-15E4-0421-1819B83B915C}" dt="2022-08-16T01:29:18.091" v="3"/>
        <pc:sldMkLst>
          <pc:docMk/>
          <pc:sldMk cId="2817945332" sldId="3635"/>
        </pc:sldMkLst>
      </pc:sldChg>
      <pc:sldChg chg="add">
        <pc:chgData name="Andy Chuang 莊易澄" userId="S::andychuang@qnap.com::9f6e82e2-40fe-46a1-b2c7-8ffe10f2207b" providerId="AD" clId="Web-{C89F1132-0F25-15E4-0421-1819B83B915C}" dt="2022-08-16T01:29:21.326" v="4"/>
        <pc:sldMkLst>
          <pc:docMk/>
          <pc:sldMk cId="1489146314" sldId="3636"/>
        </pc:sldMkLst>
      </pc:sldChg>
      <pc:sldChg chg="add">
        <pc:chgData name="Andy Chuang 莊易澄" userId="S::andychuang@qnap.com::9f6e82e2-40fe-46a1-b2c7-8ffe10f2207b" providerId="AD" clId="Web-{C89F1132-0F25-15E4-0421-1819B83B915C}" dt="2022-08-16T01:29:24.763" v="5"/>
        <pc:sldMkLst>
          <pc:docMk/>
          <pc:sldMk cId="3356972098" sldId="3637"/>
        </pc:sldMkLst>
      </pc:sldChg>
      <pc:sldChg chg="add">
        <pc:chgData name="Andy Chuang 莊易澄" userId="S::andychuang@qnap.com::9f6e82e2-40fe-46a1-b2c7-8ffe10f2207b" providerId="AD" clId="Web-{C89F1132-0F25-15E4-0421-1819B83B915C}" dt="2022-08-16T01:29:26.888" v="6"/>
        <pc:sldMkLst>
          <pc:docMk/>
          <pc:sldMk cId="2040415489" sldId="3638"/>
        </pc:sldMkLst>
      </pc:sldChg>
      <pc:sldChg chg="add">
        <pc:chgData name="Andy Chuang 莊易澄" userId="S::andychuang@qnap.com::9f6e82e2-40fe-46a1-b2c7-8ffe10f2207b" providerId="AD" clId="Web-{C89F1132-0F25-15E4-0421-1819B83B915C}" dt="2022-08-16T01:29:29.342" v="7"/>
        <pc:sldMkLst>
          <pc:docMk/>
          <pc:sldMk cId="700689521" sldId="3639"/>
        </pc:sldMkLst>
      </pc:sldChg>
      <pc:sldChg chg="add">
        <pc:chgData name="Andy Chuang 莊易澄" userId="S::andychuang@qnap.com::9f6e82e2-40fe-46a1-b2c7-8ffe10f2207b" providerId="AD" clId="Web-{C89F1132-0F25-15E4-0421-1819B83B915C}" dt="2022-08-16T01:29:31.482" v="8"/>
        <pc:sldMkLst>
          <pc:docMk/>
          <pc:sldMk cId="2575618365" sldId="3640"/>
        </pc:sldMkLst>
      </pc:sldChg>
      <pc:sldChg chg="add">
        <pc:chgData name="Andy Chuang 莊易澄" userId="S::andychuang@qnap.com::9f6e82e2-40fe-46a1-b2c7-8ffe10f2207b" providerId="AD" clId="Web-{C89F1132-0F25-15E4-0421-1819B83B915C}" dt="2022-08-16T01:29:33.920" v="9"/>
        <pc:sldMkLst>
          <pc:docMk/>
          <pc:sldMk cId="3365663398" sldId="3641"/>
        </pc:sldMkLst>
      </pc:sldChg>
      <pc:sldChg chg="add">
        <pc:chgData name="Andy Chuang 莊易澄" userId="S::andychuang@qnap.com::9f6e82e2-40fe-46a1-b2c7-8ffe10f2207b" providerId="AD" clId="Web-{C89F1132-0F25-15E4-0421-1819B83B915C}" dt="2022-08-16T01:29:37.654" v="10"/>
        <pc:sldMkLst>
          <pc:docMk/>
          <pc:sldMk cId="1060318601" sldId="3642"/>
        </pc:sldMkLst>
      </pc:sldChg>
      <pc:sldChg chg="add">
        <pc:chgData name="Andy Chuang 莊易澄" userId="S::andychuang@qnap.com::9f6e82e2-40fe-46a1-b2c7-8ffe10f2207b" providerId="AD" clId="Web-{C89F1132-0F25-15E4-0421-1819B83B915C}" dt="2022-08-16T01:29:42.092" v="11"/>
        <pc:sldMkLst>
          <pc:docMk/>
          <pc:sldMk cId="1535521181" sldId="3643"/>
        </pc:sldMkLst>
      </pc:sldChg>
      <pc:sldChg chg="add">
        <pc:chgData name="Andy Chuang 莊易澄" userId="S::andychuang@qnap.com::9f6e82e2-40fe-46a1-b2c7-8ffe10f2207b" providerId="AD" clId="Web-{C89F1132-0F25-15E4-0421-1819B83B915C}" dt="2022-08-16T01:29:44.186" v="12"/>
        <pc:sldMkLst>
          <pc:docMk/>
          <pc:sldMk cId="2047479397" sldId="3644"/>
        </pc:sldMkLst>
      </pc:sldChg>
      <pc:sldChg chg="add">
        <pc:chgData name="Andy Chuang 莊易澄" userId="S::andychuang@qnap.com::9f6e82e2-40fe-46a1-b2c7-8ffe10f2207b" providerId="AD" clId="Web-{C89F1132-0F25-15E4-0421-1819B83B915C}" dt="2022-08-16T01:29:47.045" v="13"/>
        <pc:sldMkLst>
          <pc:docMk/>
          <pc:sldMk cId="2881802347" sldId="3645"/>
        </pc:sldMkLst>
      </pc:sldChg>
      <pc:sldChg chg="add">
        <pc:chgData name="Andy Chuang 莊易澄" userId="S::andychuang@qnap.com::9f6e82e2-40fe-46a1-b2c7-8ffe10f2207b" providerId="AD" clId="Web-{C89F1132-0F25-15E4-0421-1819B83B915C}" dt="2022-08-16T01:29:49.170" v="14"/>
        <pc:sldMkLst>
          <pc:docMk/>
          <pc:sldMk cId="1538321385" sldId="3646"/>
        </pc:sldMkLst>
      </pc:sldChg>
      <pc:sldChg chg="add">
        <pc:chgData name="Andy Chuang 莊易澄" userId="S::andychuang@qnap.com::9f6e82e2-40fe-46a1-b2c7-8ffe10f2207b" providerId="AD" clId="Web-{C89F1132-0F25-15E4-0421-1819B83B915C}" dt="2022-08-16T01:29:51.201" v="15"/>
        <pc:sldMkLst>
          <pc:docMk/>
          <pc:sldMk cId="3901800145" sldId="3647"/>
        </pc:sldMkLst>
      </pc:sldChg>
      <pc:sldChg chg="addSp delSp modSp add replId">
        <pc:chgData name="Andy Chuang 莊易澄" userId="S::andychuang@qnap.com::9f6e82e2-40fe-46a1-b2c7-8ffe10f2207b" providerId="AD" clId="Web-{C89F1132-0F25-15E4-0421-1819B83B915C}" dt="2022-08-16T01:34:39.537" v="50"/>
        <pc:sldMkLst>
          <pc:docMk/>
          <pc:sldMk cId="3271210375" sldId="3648"/>
        </pc:sldMkLst>
        <pc:spChg chg="del">
          <ac:chgData name="Andy Chuang 莊易澄" userId="S::andychuang@qnap.com::9f6e82e2-40fe-46a1-b2c7-8ffe10f2207b" providerId="AD" clId="Web-{C89F1132-0F25-15E4-0421-1819B83B915C}" dt="2022-08-16T01:33:53.036" v="38"/>
          <ac:spMkLst>
            <pc:docMk/>
            <pc:sldMk cId="3271210375" sldId="3648"/>
            <ac:spMk id="2" creationId="{F43D5C9B-1EA6-0410-2C09-48BAACE9BA8F}"/>
          </ac:spMkLst>
        </pc:spChg>
        <pc:spChg chg="add del mod">
          <ac:chgData name="Andy Chuang 莊易澄" userId="S::andychuang@qnap.com::9f6e82e2-40fe-46a1-b2c7-8ffe10f2207b" providerId="AD" clId="Web-{C89F1132-0F25-15E4-0421-1819B83B915C}" dt="2022-08-16T01:34:38.084" v="48"/>
          <ac:spMkLst>
            <pc:docMk/>
            <pc:sldMk cId="3271210375" sldId="3648"/>
            <ac:spMk id="4" creationId="{DA0EACFE-E497-FBC5-043B-140F68AA0115}"/>
          </ac:spMkLst>
        </pc:spChg>
        <pc:spChg chg="del">
          <ac:chgData name="Andy Chuang 莊易澄" userId="S::andychuang@qnap.com::9f6e82e2-40fe-46a1-b2c7-8ffe10f2207b" providerId="AD" clId="Web-{C89F1132-0F25-15E4-0421-1819B83B915C}" dt="2022-08-16T01:33:53.989" v="39"/>
          <ac:spMkLst>
            <pc:docMk/>
            <pc:sldMk cId="3271210375" sldId="3648"/>
            <ac:spMk id="20" creationId="{A26A54F7-D9A1-E665-4F31-407E0F66AEF4}"/>
          </ac:spMkLst>
        </pc:spChg>
        <pc:spChg chg="del">
          <ac:chgData name="Andy Chuang 莊易澄" userId="S::andychuang@qnap.com::9f6e82e2-40fe-46a1-b2c7-8ffe10f2207b" providerId="AD" clId="Web-{C89F1132-0F25-15E4-0421-1819B83B915C}" dt="2022-08-16T01:34:08.521" v="40"/>
          <ac:spMkLst>
            <pc:docMk/>
            <pc:sldMk cId="3271210375" sldId="3648"/>
            <ac:spMk id="21" creationId="{B3B745E8-83F1-EFA7-0F82-10F24CD644B6}"/>
          </ac:spMkLst>
        </pc:spChg>
        <pc:spChg chg="del mod">
          <ac:chgData name="Andy Chuang 莊易澄" userId="S::andychuang@qnap.com::9f6e82e2-40fe-46a1-b2c7-8ffe10f2207b" providerId="AD" clId="Web-{C89F1132-0F25-15E4-0421-1819B83B915C}" dt="2022-08-16T01:34:08.724" v="45"/>
          <ac:spMkLst>
            <pc:docMk/>
            <pc:sldMk cId="3271210375" sldId="3648"/>
            <ac:spMk id="23" creationId="{132BC7E1-BDC8-C7BC-A54A-40D2A6567DFD}"/>
          </ac:spMkLst>
        </pc:spChg>
        <pc:picChg chg="add del mod">
          <ac:chgData name="Andy Chuang 莊易澄" userId="S::andychuang@qnap.com::9f6e82e2-40fe-46a1-b2c7-8ffe10f2207b" providerId="AD" clId="Web-{C89F1132-0F25-15E4-0421-1819B83B915C}" dt="2022-08-16T01:34:39.537" v="50"/>
          <ac:picMkLst>
            <pc:docMk/>
            <pc:sldMk cId="3271210375" sldId="3648"/>
            <ac:picMk id="5" creationId="{A0E8B3E5-51C4-20DD-4FFC-AD3D5BD145D8}"/>
          </ac:picMkLst>
        </pc:picChg>
        <pc:picChg chg="del">
          <ac:chgData name="Andy Chuang 莊易澄" userId="S::andychuang@qnap.com::9f6e82e2-40fe-46a1-b2c7-8ffe10f2207b" providerId="AD" clId="Web-{C89F1132-0F25-15E4-0421-1819B83B915C}" dt="2022-08-16T01:34:08.802" v="46"/>
          <ac:picMkLst>
            <pc:docMk/>
            <pc:sldMk cId="3271210375" sldId="3648"/>
            <ac:picMk id="19" creationId="{00000000-0000-0000-0000-000000000000}"/>
          </ac:picMkLst>
        </pc:picChg>
        <pc:picChg chg="del">
          <ac:chgData name="Andy Chuang 莊易澄" userId="S::andychuang@qnap.com::9f6e82e2-40fe-46a1-b2c7-8ffe10f2207b" providerId="AD" clId="Web-{C89F1132-0F25-15E4-0421-1819B83B915C}" dt="2022-08-16T01:34:08.677" v="44"/>
          <ac:picMkLst>
            <pc:docMk/>
            <pc:sldMk cId="3271210375" sldId="3648"/>
            <ac:picMk id="22" creationId="{A0773125-F2C9-616B-22FF-CD61DB000F6A}"/>
          </ac:picMkLst>
        </pc:picChg>
      </pc:sldChg>
      <pc:sldMasterChg chg="addSldLayout">
        <pc:chgData name="Andy Chuang 莊易澄" userId="S::andychuang@qnap.com::9f6e82e2-40fe-46a1-b2c7-8ffe10f2207b" providerId="AD" clId="Web-{C89F1132-0F25-15E4-0421-1819B83B915C}" dt="2022-08-16T01:29:49.170" v="14"/>
        <pc:sldMasterMkLst>
          <pc:docMk/>
          <pc:sldMasterMk cId="2705597779" sldId="2147483648"/>
        </pc:sldMasterMkLst>
        <pc:sldLayoutChg chg="add">
          <pc:chgData name="Andy Chuang 莊易澄" userId="S::andychuang@qnap.com::9f6e82e2-40fe-46a1-b2c7-8ffe10f2207b" providerId="AD" clId="Web-{C89F1132-0F25-15E4-0421-1819B83B915C}" dt="2022-08-16T01:28:50.278" v="0"/>
          <pc:sldLayoutMkLst>
            <pc:docMk/>
            <pc:sldMasterMk cId="2705597779" sldId="2147483648"/>
            <pc:sldLayoutMk cId="4199119852" sldId="2147483708"/>
          </pc:sldLayoutMkLst>
        </pc:sldLayoutChg>
        <pc:sldLayoutChg chg="add">
          <pc:chgData name="Andy Chuang 莊易澄" userId="S::andychuang@qnap.com::9f6e82e2-40fe-46a1-b2c7-8ffe10f2207b" providerId="AD" clId="Web-{C89F1132-0F25-15E4-0421-1819B83B915C}" dt="2022-08-16T01:29:49.170" v="14"/>
          <pc:sldLayoutMkLst>
            <pc:docMk/>
            <pc:sldMasterMk cId="2705597779" sldId="2147483648"/>
            <pc:sldLayoutMk cId="1248148033" sldId="2147483709"/>
          </pc:sldLayoutMkLst>
        </pc:sldLayoutChg>
      </pc:sldMasterChg>
    </pc:docChg>
  </pc:docChgLst>
  <pc:docChgLst>
    <pc:chgData name="Jason Hsu 許博傑" userId="S::jasonhsu@qnap.com::037722cf-a7a4-45b3-87d9-a621b36907ba" providerId="AD" clId="Web-{7410E391-73A8-116A-BBE6-4C6509AAF290}"/>
    <pc:docChg chg="modSld">
      <pc:chgData name="Jason Hsu 許博傑" userId="S::jasonhsu@qnap.com::037722cf-a7a4-45b3-87d9-a621b36907ba" providerId="AD" clId="Web-{7410E391-73A8-116A-BBE6-4C6509AAF290}" dt="2022-08-26T01:36:32.787" v="16" actId="20577"/>
      <pc:docMkLst>
        <pc:docMk/>
      </pc:docMkLst>
      <pc:sldChg chg="modSp">
        <pc:chgData name="Jason Hsu 許博傑" userId="S::jasonhsu@qnap.com::037722cf-a7a4-45b3-87d9-a621b36907ba" providerId="AD" clId="Web-{7410E391-73A8-116A-BBE6-4C6509AAF290}" dt="2022-08-26T01:36:32.787" v="16" actId="20577"/>
        <pc:sldMkLst>
          <pc:docMk/>
          <pc:sldMk cId="3334673359" sldId="293"/>
        </pc:sldMkLst>
        <pc:spChg chg="mod">
          <ac:chgData name="Jason Hsu 許博傑" userId="S::jasonhsu@qnap.com::037722cf-a7a4-45b3-87d9-a621b36907ba" providerId="AD" clId="Web-{7410E391-73A8-116A-BBE6-4C6509AAF290}" dt="2022-08-26T01:36:32.787" v="16" actId="20577"/>
          <ac:spMkLst>
            <pc:docMk/>
            <pc:sldMk cId="3334673359" sldId="293"/>
            <ac:spMk id="12" creationId="{5810FA17-0C60-46AD-A6DB-30C94646486B}"/>
          </ac:spMkLst>
        </pc:spChg>
      </pc:sldChg>
    </pc:docChg>
  </pc:docChgLst>
  <pc:docChgLst>
    <pc:chgData name="Jason Hsu 許博傑" userId="S::jasonhsu@qnap.com::037722cf-a7a4-45b3-87d9-a621b36907ba" providerId="AD" clId="Web-{DC033FCD-EB56-C8F7-1E8A-E79601FAF0D6}"/>
    <pc:docChg chg="modSld">
      <pc:chgData name="Jason Hsu 許博傑" userId="S::jasonhsu@qnap.com::037722cf-a7a4-45b3-87d9-a621b36907ba" providerId="AD" clId="Web-{DC033FCD-EB56-C8F7-1E8A-E79601FAF0D6}" dt="2022-09-21T02:31:11.290" v="15" actId="20577"/>
      <pc:docMkLst>
        <pc:docMk/>
      </pc:docMkLst>
      <pc:sldChg chg="modSp">
        <pc:chgData name="Jason Hsu 許博傑" userId="S::jasonhsu@qnap.com::037722cf-a7a4-45b3-87d9-a621b36907ba" providerId="AD" clId="Web-{DC033FCD-EB56-C8F7-1E8A-E79601FAF0D6}" dt="2022-09-21T02:30:51.258" v="11" actId="20577"/>
        <pc:sldMkLst>
          <pc:docMk/>
          <pc:sldMk cId="825550789" sldId="3620"/>
        </pc:sldMkLst>
        <pc:spChg chg="mod">
          <ac:chgData name="Jason Hsu 許博傑" userId="S::jasonhsu@qnap.com::037722cf-a7a4-45b3-87d9-a621b36907ba" providerId="AD" clId="Web-{DC033FCD-EB56-C8F7-1E8A-E79601FAF0D6}" dt="2022-09-21T02:30:51.258" v="11" actId="20577"/>
          <ac:spMkLst>
            <pc:docMk/>
            <pc:sldMk cId="825550789" sldId="3620"/>
            <ac:spMk id="42" creationId="{2638EB9C-6681-5883-D6AB-FF1548593FD0}"/>
          </ac:spMkLst>
        </pc:spChg>
        <pc:spChg chg="mod">
          <ac:chgData name="Jason Hsu 許博傑" userId="S::jasonhsu@qnap.com::037722cf-a7a4-45b3-87d9-a621b36907ba" providerId="AD" clId="Web-{DC033FCD-EB56-C8F7-1E8A-E79601FAF0D6}" dt="2022-09-21T02:30:45.399" v="9" actId="20577"/>
          <ac:spMkLst>
            <pc:docMk/>
            <pc:sldMk cId="825550789" sldId="3620"/>
            <ac:spMk id="54" creationId="{7F84AA35-F14D-909E-6486-0F2B74E927C4}"/>
          </ac:spMkLst>
        </pc:spChg>
        <pc:spChg chg="mod">
          <ac:chgData name="Jason Hsu 許博傑" userId="S::jasonhsu@qnap.com::037722cf-a7a4-45b3-87d9-a621b36907ba" providerId="AD" clId="Web-{DC033FCD-EB56-C8F7-1E8A-E79601FAF0D6}" dt="2022-09-21T02:30:45.133" v="7" actId="20577"/>
          <ac:spMkLst>
            <pc:docMk/>
            <pc:sldMk cId="825550789" sldId="3620"/>
            <ac:spMk id="72" creationId="{A752F52B-AF83-F332-F926-A1E5A1A480EB}"/>
          </ac:spMkLst>
        </pc:spChg>
        <pc:spChg chg="mod">
          <ac:chgData name="Jason Hsu 許博傑" userId="S::jasonhsu@qnap.com::037722cf-a7a4-45b3-87d9-a621b36907ba" providerId="AD" clId="Web-{DC033FCD-EB56-C8F7-1E8A-E79601FAF0D6}" dt="2022-09-21T02:30:44.867" v="3" actId="20577"/>
          <ac:spMkLst>
            <pc:docMk/>
            <pc:sldMk cId="825550789" sldId="3620"/>
            <ac:spMk id="78" creationId="{02DFB017-B0D7-27DC-066B-8220AD5F8ECE}"/>
          </ac:spMkLst>
        </pc:spChg>
      </pc:sldChg>
      <pc:sldChg chg="modSp">
        <pc:chgData name="Jason Hsu 許博傑" userId="S::jasonhsu@qnap.com::037722cf-a7a4-45b3-87d9-a621b36907ba" providerId="AD" clId="Web-{DC033FCD-EB56-C8F7-1E8A-E79601FAF0D6}" dt="2022-09-21T02:31:11.290" v="15" actId="20577"/>
        <pc:sldMkLst>
          <pc:docMk/>
          <pc:sldMk cId="1156889822" sldId="3625"/>
        </pc:sldMkLst>
        <pc:spChg chg="mod">
          <ac:chgData name="Jason Hsu 許博傑" userId="S::jasonhsu@qnap.com::037722cf-a7a4-45b3-87d9-a621b36907ba" providerId="AD" clId="Web-{DC033FCD-EB56-C8F7-1E8A-E79601FAF0D6}" dt="2022-09-21T02:31:11.290" v="15" actId="20577"/>
          <ac:spMkLst>
            <pc:docMk/>
            <pc:sldMk cId="1156889822" sldId="3625"/>
            <ac:spMk id="50" creationId="{41B1BE64-795D-01F2-CD99-9B2A656B8196}"/>
          </ac:spMkLst>
        </pc:spChg>
        <pc:spChg chg="mod">
          <ac:chgData name="Jason Hsu 許博傑" userId="S::jasonhsu@qnap.com::037722cf-a7a4-45b3-87d9-a621b36907ba" providerId="AD" clId="Web-{DC033FCD-EB56-C8F7-1E8A-E79601FAF0D6}" dt="2022-09-21T02:31:05.930" v="14" actId="20577"/>
          <ac:spMkLst>
            <pc:docMk/>
            <pc:sldMk cId="1156889822" sldId="3625"/>
            <ac:spMk id="59" creationId="{8C9F3B81-0F9D-7C8F-9EB1-25E4F1742C80}"/>
          </ac:spMkLst>
        </pc:spChg>
        <pc:spChg chg="mod">
          <ac:chgData name="Jason Hsu 許博傑" userId="S::jasonhsu@qnap.com::037722cf-a7a4-45b3-87d9-a621b36907ba" providerId="AD" clId="Web-{DC033FCD-EB56-C8F7-1E8A-E79601FAF0D6}" dt="2022-09-21T02:31:02.149" v="13" actId="20577"/>
          <ac:spMkLst>
            <pc:docMk/>
            <pc:sldMk cId="1156889822" sldId="3625"/>
            <ac:spMk id="64" creationId="{9D515F3A-F159-831C-3B92-D9A84D9433B8}"/>
          </ac:spMkLst>
        </pc:spChg>
        <pc:spChg chg="mod">
          <ac:chgData name="Jason Hsu 許博傑" userId="S::jasonhsu@qnap.com::037722cf-a7a4-45b3-87d9-a621b36907ba" providerId="AD" clId="Web-{DC033FCD-EB56-C8F7-1E8A-E79601FAF0D6}" dt="2022-09-21T02:31:01.102" v="12" actId="20577"/>
          <ac:spMkLst>
            <pc:docMk/>
            <pc:sldMk cId="1156889822" sldId="3625"/>
            <ac:spMk id="70" creationId="{E00139FC-3FDA-3BBB-96A5-D35EDC394471}"/>
          </ac:spMkLst>
        </pc:spChg>
      </pc:sldChg>
    </pc:docChg>
  </pc:docChgLst>
  <pc:docChgLst>
    <pc:chgData name="Jason Hsu 許博傑" userId="S::jasonhsu@qnap.com::037722cf-a7a4-45b3-87d9-a621b36907ba" providerId="AD" clId="Web-{B3441CE2-36BC-8250-154B-06576CE62390}"/>
    <pc:docChg chg="modSld">
      <pc:chgData name="Jason Hsu 許博傑" userId="S::jasonhsu@qnap.com::037722cf-a7a4-45b3-87d9-a621b36907ba" providerId="AD" clId="Web-{B3441CE2-36BC-8250-154B-06576CE62390}" dt="2022-08-29T06:27:35.412" v="4"/>
      <pc:docMkLst>
        <pc:docMk/>
      </pc:docMkLst>
      <pc:sldChg chg="modNotes">
        <pc:chgData name="Jason Hsu 許博傑" userId="S::jasonhsu@qnap.com::037722cf-a7a4-45b3-87d9-a621b36907ba" providerId="AD" clId="Web-{B3441CE2-36BC-8250-154B-06576CE62390}" dt="2022-08-29T06:26:37.130" v="0"/>
        <pc:sldMkLst>
          <pc:docMk/>
          <pc:sldMk cId="3334673359" sldId="293"/>
        </pc:sldMkLst>
      </pc:sldChg>
      <pc:sldChg chg="modNotes">
        <pc:chgData name="Jason Hsu 許博傑" userId="S::jasonhsu@qnap.com::037722cf-a7a4-45b3-87d9-a621b36907ba" providerId="AD" clId="Web-{B3441CE2-36BC-8250-154B-06576CE62390}" dt="2022-08-29T06:27:02.599" v="1"/>
        <pc:sldMkLst>
          <pc:docMk/>
          <pc:sldMk cId="1971990960" sldId="3632"/>
        </pc:sldMkLst>
      </pc:sldChg>
      <pc:sldChg chg="modNotes">
        <pc:chgData name="Jason Hsu 許博傑" userId="S::jasonhsu@qnap.com::037722cf-a7a4-45b3-87d9-a621b36907ba" providerId="AD" clId="Web-{B3441CE2-36BC-8250-154B-06576CE62390}" dt="2022-08-29T06:27:17.334" v="3"/>
        <pc:sldMkLst>
          <pc:docMk/>
          <pc:sldMk cId="2207060803" sldId="3633"/>
        </pc:sldMkLst>
      </pc:sldChg>
      <pc:sldChg chg="modNotes">
        <pc:chgData name="Jason Hsu 許博傑" userId="S::jasonhsu@qnap.com::037722cf-a7a4-45b3-87d9-a621b36907ba" providerId="AD" clId="Web-{B3441CE2-36BC-8250-154B-06576CE62390}" dt="2022-08-29T06:27:35.412" v="4"/>
        <pc:sldMkLst>
          <pc:docMk/>
          <pc:sldMk cId="3901800145" sldId="3647"/>
        </pc:sldMkLst>
      </pc:sldChg>
      <pc:sldChg chg="modNotes">
        <pc:chgData name="Jason Hsu 許博傑" userId="S::jasonhsu@qnap.com::037722cf-a7a4-45b3-87d9-a621b36907ba" providerId="AD" clId="Web-{B3441CE2-36BC-8250-154B-06576CE62390}" dt="2022-08-29T06:27:11.443" v="2"/>
        <pc:sldMkLst>
          <pc:docMk/>
          <pc:sldMk cId="3271210375" sldId="3648"/>
        </pc:sldMkLst>
      </pc:sldChg>
    </pc:docChg>
  </pc:docChgLst>
  <pc:docChgLst>
    <pc:chgData name="Stanley Huang 黃孜立" userId="1ea9dab3-32ba-4b62-a801-955acab0d90c" providerId="ADAL" clId="{58EDE633-D085-B448-9CCE-B39C809D105B}"/>
    <pc:docChg chg="custSel addSld delSld modSld">
      <pc:chgData name="Stanley Huang 黃孜立" userId="1ea9dab3-32ba-4b62-a801-955acab0d90c" providerId="ADAL" clId="{58EDE633-D085-B448-9CCE-B39C809D105B}" dt="2022-08-16T02:45:22.722" v="661" actId="20577"/>
      <pc:docMkLst>
        <pc:docMk/>
      </pc:docMkLst>
      <pc:sldChg chg="addSp delSp modSp add del mod">
        <pc:chgData name="Stanley Huang 黃孜立" userId="1ea9dab3-32ba-4b62-a801-955acab0d90c" providerId="ADAL" clId="{58EDE633-D085-B448-9CCE-B39C809D105B}" dt="2022-08-16T02:45:22.722" v="661" actId="20577"/>
        <pc:sldMkLst>
          <pc:docMk/>
          <pc:sldMk cId="3829123007" sldId="3611"/>
        </pc:sldMkLst>
        <pc:spChg chg="mod">
          <ac:chgData name="Stanley Huang 黃孜立" userId="1ea9dab3-32ba-4b62-a801-955acab0d90c" providerId="ADAL" clId="{58EDE633-D085-B448-9CCE-B39C809D105B}" dt="2022-08-16T02:44:20.904" v="557" actId="20577"/>
          <ac:spMkLst>
            <pc:docMk/>
            <pc:sldMk cId="3829123007" sldId="3611"/>
            <ac:spMk id="2" creationId="{8DAD7FAD-DD9F-5451-15B2-C0BED68BE18B}"/>
          </ac:spMkLst>
        </pc:spChg>
        <pc:spChg chg="mod">
          <ac:chgData name="Stanley Huang 黃孜立" userId="1ea9dab3-32ba-4b62-a801-955acab0d90c" providerId="ADAL" clId="{58EDE633-D085-B448-9CCE-B39C809D105B}" dt="2022-08-16T02:44:40.934" v="564" actId="20577"/>
          <ac:spMkLst>
            <pc:docMk/>
            <pc:sldMk cId="3829123007" sldId="3611"/>
            <ac:spMk id="12" creationId="{8C5A2CEB-8026-5C49-8F89-309319E7D13D}"/>
          </ac:spMkLst>
        </pc:spChg>
        <pc:spChg chg="mod">
          <ac:chgData name="Stanley Huang 黃孜立" userId="1ea9dab3-32ba-4b62-a801-955acab0d90c" providerId="ADAL" clId="{58EDE633-D085-B448-9CCE-B39C809D105B}" dt="2022-08-16T02:44:44.238" v="565" actId="1076"/>
          <ac:spMkLst>
            <pc:docMk/>
            <pc:sldMk cId="3829123007" sldId="3611"/>
            <ac:spMk id="15" creationId="{5E819749-B279-A243-BE6E-B0505EE0366D}"/>
          </ac:spMkLst>
        </pc:spChg>
        <pc:spChg chg="mod">
          <ac:chgData name="Stanley Huang 黃孜立" userId="1ea9dab3-32ba-4b62-a801-955acab0d90c" providerId="ADAL" clId="{58EDE633-D085-B448-9CCE-B39C809D105B}" dt="2022-08-16T02:45:22.722" v="661" actId="20577"/>
          <ac:spMkLst>
            <pc:docMk/>
            <pc:sldMk cId="3829123007" sldId="3611"/>
            <ac:spMk id="32" creationId="{65FF4FAE-A52C-6B42-A5F5-272D71ADE9B4}"/>
          </ac:spMkLst>
        </pc:spChg>
        <pc:spChg chg="del">
          <ac:chgData name="Stanley Huang 黃孜立" userId="1ea9dab3-32ba-4b62-a801-955acab0d90c" providerId="ADAL" clId="{58EDE633-D085-B448-9CCE-B39C809D105B}" dt="2022-08-16T02:42:39.052" v="381" actId="478"/>
          <ac:spMkLst>
            <pc:docMk/>
            <pc:sldMk cId="3829123007" sldId="3611"/>
            <ac:spMk id="46" creationId="{ABB447D0-11C8-D61B-E846-D784AC561B32}"/>
          </ac:spMkLst>
        </pc:spChg>
        <pc:spChg chg="del">
          <ac:chgData name="Stanley Huang 黃孜立" userId="1ea9dab3-32ba-4b62-a801-955acab0d90c" providerId="ADAL" clId="{58EDE633-D085-B448-9CCE-B39C809D105B}" dt="2022-08-16T02:42:39.052" v="381" actId="478"/>
          <ac:spMkLst>
            <pc:docMk/>
            <pc:sldMk cId="3829123007" sldId="3611"/>
            <ac:spMk id="47" creationId="{0E8C301D-6B06-D97A-72C5-81E954A1150B}"/>
          </ac:spMkLst>
        </pc:spChg>
        <pc:spChg chg="add mod">
          <ac:chgData name="Stanley Huang 黃孜立" userId="1ea9dab3-32ba-4b62-a801-955acab0d90c" providerId="ADAL" clId="{58EDE633-D085-B448-9CCE-B39C809D105B}" dt="2022-08-16T02:42:39.598" v="382"/>
          <ac:spMkLst>
            <pc:docMk/>
            <pc:sldMk cId="3829123007" sldId="3611"/>
            <ac:spMk id="48" creationId="{B4BCC2BE-E804-97B0-E6ED-A39272EFD7E1}"/>
          </ac:spMkLst>
        </pc:spChg>
        <pc:spChg chg="add mod">
          <ac:chgData name="Stanley Huang 黃孜立" userId="1ea9dab3-32ba-4b62-a801-955acab0d90c" providerId="ADAL" clId="{58EDE633-D085-B448-9CCE-B39C809D105B}" dt="2022-08-16T02:42:39.598" v="382"/>
          <ac:spMkLst>
            <pc:docMk/>
            <pc:sldMk cId="3829123007" sldId="3611"/>
            <ac:spMk id="49" creationId="{8EEB3E92-64CA-6F10-B12B-BC8DF11D66E8}"/>
          </ac:spMkLst>
        </pc:spChg>
        <pc:spChg chg="del">
          <ac:chgData name="Stanley Huang 黃孜立" userId="1ea9dab3-32ba-4b62-a801-955acab0d90c" providerId="ADAL" clId="{58EDE633-D085-B448-9CCE-B39C809D105B}" dt="2022-08-16T02:42:39.052" v="381" actId="478"/>
          <ac:spMkLst>
            <pc:docMk/>
            <pc:sldMk cId="3829123007" sldId="3611"/>
            <ac:spMk id="58" creationId="{F84DA8FF-2360-6444-F75D-6518184FABFB}"/>
          </ac:spMkLst>
        </pc:spChg>
        <pc:spChg chg="del">
          <ac:chgData name="Stanley Huang 黃孜立" userId="1ea9dab3-32ba-4b62-a801-955acab0d90c" providerId="ADAL" clId="{58EDE633-D085-B448-9CCE-B39C809D105B}" dt="2022-08-16T02:42:39.052" v="381" actId="478"/>
          <ac:spMkLst>
            <pc:docMk/>
            <pc:sldMk cId="3829123007" sldId="3611"/>
            <ac:spMk id="59" creationId="{59968867-2B5D-FD9C-E6E5-D44DDFBED205}"/>
          </ac:spMkLst>
        </pc:spChg>
        <pc:spChg chg="add mod">
          <ac:chgData name="Stanley Huang 黃孜立" userId="1ea9dab3-32ba-4b62-a801-955acab0d90c" providerId="ADAL" clId="{58EDE633-D085-B448-9CCE-B39C809D105B}" dt="2022-08-16T02:42:39.598" v="382"/>
          <ac:spMkLst>
            <pc:docMk/>
            <pc:sldMk cId="3829123007" sldId="3611"/>
            <ac:spMk id="60" creationId="{643D350C-A3D1-3022-3AE4-D80585BD30B3}"/>
          </ac:spMkLst>
        </pc:spChg>
        <pc:spChg chg="add mod">
          <ac:chgData name="Stanley Huang 黃孜立" userId="1ea9dab3-32ba-4b62-a801-955acab0d90c" providerId="ADAL" clId="{58EDE633-D085-B448-9CCE-B39C809D105B}" dt="2022-08-16T02:42:39.598" v="382"/>
          <ac:spMkLst>
            <pc:docMk/>
            <pc:sldMk cId="3829123007" sldId="3611"/>
            <ac:spMk id="61" creationId="{BFED14F1-2F66-F72A-D791-903FC68D7228}"/>
          </ac:spMkLst>
        </pc:spChg>
      </pc:sldChg>
      <pc:sldChg chg="modSp add mod">
        <pc:chgData name="Stanley Huang 黃孜立" userId="1ea9dab3-32ba-4b62-a801-955acab0d90c" providerId="ADAL" clId="{58EDE633-D085-B448-9CCE-B39C809D105B}" dt="2022-08-16T02:39:58.228" v="289" actId="1076"/>
        <pc:sldMkLst>
          <pc:docMk/>
          <pc:sldMk cId="2884965061" sldId="3651"/>
        </pc:sldMkLst>
        <pc:spChg chg="mod">
          <ac:chgData name="Stanley Huang 黃孜立" userId="1ea9dab3-32ba-4b62-a801-955acab0d90c" providerId="ADAL" clId="{58EDE633-D085-B448-9CCE-B39C809D105B}" dt="2022-08-16T02:34:29.671" v="86" actId="20577"/>
          <ac:spMkLst>
            <pc:docMk/>
            <pc:sldMk cId="2884965061" sldId="3651"/>
            <ac:spMk id="2" creationId="{8DAD7FAD-DD9F-5451-15B2-C0BED68BE18B}"/>
          </ac:spMkLst>
        </pc:spChg>
        <pc:spChg chg="mod">
          <ac:chgData name="Stanley Huang 黃孜立" userId="1ea9dab3-32ba-4b62-a801-955acab0d90c" providerId="ADAL" clId="{58EDE633-D085-B448-9CCE-B39C809D105B}" dt="2022-08-16T02:39:52.060" v="288" actId="20577"/>
          <ac:spMkLst>
            <pc:docMk/>
            <pc:sldMk cId="2884965061" sldId="3651"/>
            <ac:spMk id="12" creationId="{8C5A2CEB-8026-5C49-8F89-309319E7D13D}"/>
          </ac:spMkLst>
        </pc:spChg>
        <pc:spChg chg="mod">
          <ac:chgData name="Stanley Huang 黃孜立" userId="1ea9dab3-32ba-4b62-a801-955acab0d90c" providerId="ADAL" clId="{58EDE633-D085-B448-9CCE-B39C809D105B}" dt="2022-08-16T02:39:58.228" v="289" actId="1076"/>
          <ac:spMkLst>
            <pc:docMk/>
            <pc:sldMk cId="2884965061" sldId="3651"/>
            <ac:spMk id="15" creationId="{5E819749-B279-A243-BE6E-B0505EE0366D}"/>
          </ac:spMkLst>
        </pc:spChg>
        <pc:spChg chg="mod">
          <ac:chgData name="Stanley Huang 黃孜立" userId="1ea9dab3-32ba-4b62-a801-955acab0d90c" providerId="ADAL" clId="{58EDE633-D085-B448-9CCE-B39C809D105B}" dt="2022-08-16T02:36:03.403" v="190" actId="20577"/>
          <ac:spMkLst>
            <pc:docMk/>
            <pc:sldMk cId="2884965061" sldId="3651"/>
            <ac:spMk id="32" creationId="{65FF4FAE-A52C-6B42-A5F5-272D71ADE9B4}"/>
          </ac:spMkLst>
        </pc:spChg>
        <pc:spChg chg="mod">
          <ac:chgData name="Stanley Huang 黃孜立" userId="1ea9dab3-32ba-4b62-a801-955acab0d90c" providerId="ADAL" clId="{58EDE633-D085-B448-9CCE-B39C809D105B}" dt="2022-08-16T02:37:11.109" v="252" actId="20577"/>
          <ac:spMkLst>
            <pc:docMk/>
            <pc:sldMk cId="2884965061" sldId="3651"/>
            <ac:spMk id="46" creationId="{ABB447D0-11C8-D61B-E846-D784AC561B32}"/>
          </ac:spMkLst>
        </pc:spChg>
        <pc:spChg chg="mod">
          <ac:chgData name="Stanley Huang 黃孜立" userId="1ea9dab3-32ba-4b62-a801-955acab0d90c" providerId="ADAL" clId="{58EDE633-D085-B448-9CCE-B39C809D105B}" dt="2022-08-16T02:37:20.080" v="263" actId="14100"/>
          <ac:spMkLst>
            <pc:docMk/>
            <pc:sldMk cId="2884965061" sldId="3651"/>
            <ac:spMk id="47" creationId="{0E8C301D-6B06-D97A-72C5-81E954A1150B}"/>
          </ac:spMkLst>
        </pc:spChg>
        <pc:spChg chg="mod">
          <ac:chgData name="Stanley Huang 黃孜立" userId="1ea9dab3-32ba-4b62-a801-955acab0d90c" providerId="ADAL" clId="{58EDE633-D085-B448-9CCE-B39C809D105B}" dt="2022-08-16T02:37:24.325" v="264"/>
          <ac:spMkLst>
            <pc:docMk/>
            <pc:sldMk cId="2884965061" sldId="3651"/>
            <ac:spMk id="58" creationId="{F84DA8FF-2360-6444-F75D-6518184FABFB}"/>
          </ac:spMkLst>
        </pc:spChg>
        <pc:spChg chg="mod">
          <ac:chgData name="Stanley Huang 黃孜立" userId="1ea9dab3-32ba-4b62-a801-955acab0d90c" providerId="ADAL" clId="{58EDE633-D085-B448-9CCE-B39C809D105B}" dt="2022-08-16T02:37:28.958" v="274" actId="20577"/>
          <ac:spMkLst>
            <pc:docMk/>
            <pc:sldMk cId="2884965061" sldId="3651"/>
            <ac:spMk id="59" creationId="{59968867-2B5D-FD9C-E6E5-D44DDFBED205}"/>
          </ac:spMkLst>
        </pc:spChg>
      </pc:sldChg>
      <pc:sldChg chg="addSp delSp modSp add mod">
        <pc:chgData name="Stanley Huang 黃孜立" userId="1ea9dab3-32ba-4b62-a801-955acab0d90c" providerId="ADAL" clId="{58EDE633-D085-B448-9CCE-B39C809D105B}" dt="2022-08-16T02:42:07.619" v="377" actId="1076"/>
        <pc:sldMkLst>
          <pc:docMk/>
          <pc:sldMk cId="555218316" sldId="3652"/>
        </pc:sldMkLst>
        <pc:spChg chg="mod">
          <ac:chgData name="Stanley Huang 黃孜立" userId="1ea9dab3-32ba-4b62-a801-955acab0d90c" providerId="ADAL" clId="{58EDE633-D085-B448-9CCE-B39C809D105B}" dt="2022-08-16T02:36:45.371" v="237" actId="20577"/>
          <ac:spMkLst>
            <pc:docMk/>
            <pc:sldMk cId="555218316" sldId="3652"/>
            <ac:spMk id="2" creationId="{8DAD7FAD-DD9F-5451-15B2-C0BED68BE18B}"/>
          </ac:spMkLst>
        </pc:spChg>
        <pc:spChg chg="add mod">
          <ac:chgData name="Stanley Huang 黃孜立" userId="1ea9dab3-32ba-4b62-a801-955acab0d90c" providerId="ADAL" clId="{58EDE633-D085-B448-9CCE-B39C809D105B}" dt="2022-08-16T02:40:35.104" v="294"/>
          <ac:spMkLst>
            <pc:docMk/>
            <pc:sldMk cId="555218316" sldId="3652"/>
            <ac:spMk id="42" creationId="{D78893D1-9219-600D-3868-80001C10C4B3}"/>
          </ac:spMkLst>
        </pc:spChg>
        <pc:spChg chg="add mod">
          <ac:chgData name="Stanley Huang 黃孜立" userId="1ea9dab3-32ba-4b62-a801-955acab0d90c" providerId="ADAL" clId="{58EDE633-D085-B448-9CCE-B39C809D105B}" dt="2022-08-16T02:40:35.104" v="294"/>
          <ac:spMkLst>
            <pc:docMk/>
            <pc:sldMk cId="555218316" sldId="3652"/>
            <ac:spMk id="43" creationId="{994AADFE-D070-27AD-7F0E-B21D679B43C9}"/>
          </ac:spMkLst>
        </pc:spChg>
        <pc:spChg chg="mod">
          <ac:chgData name="Stanley Huang 黃孜立" userId="1ea9dab3-32ba-4b62-a801-955acab0d90c" providerId="ADAL" clId="{58EDE633-D085-B448-9CCE-B39C809D105B}" dt="2022-08-16T02:42:03.866" v="376" actId="20577"/>
          <ac:spMkLst>
            <pc:docMk/>
            <pc:sldMk cId="555218316" sldId="3652"/>
            <ac:spMk id="67" creationId="{9036F15E-94CF-3240-D838-C4D6F07DE9B1}"/>
          </ac:spMkLst>
        </pc:spChg>
        <pc:spChg chg="mod">
          <ac:chgData name="Stanley Huang 黃孜立" userId="1ea9dab3-32ba-4b62-a801-955acab0d90c" providerId="ADAL" clId="{58EDE633-D085-B448-9CCE-B39C809D105B}" dt="2022-08-16T02:42:07.619" v="377" actId="1076"/>
          <ac:spMkLst>
            <pc:docMk/>
            <pc:sldMk cId="555218316" sldId="3652"/>
            <ac:spMk id="68" creationId="{F969C3A4-7120-0005-333B-EEE122F933C7}"/>
          </ac:spMkLst>
        </pc:spChg>
        <pc:spChg chg="mod">
          <ac:chgData name="Stanley Huang 黃孜立" userId="1ea9dab3-32ba-4b62-a801-955acab0d90c" providerId="ADAL" clId="{58EDE633-D085-B448-9CCE-B39C809D105B}" dt="2022-08-16T02:41:41.069" v="371" actId="20577"/>
          <ac:spMkLst>
            <pc:docMk/>
            <pc:sldMk cId="555218316" sldId="3652"/>
            <ac:spMk id="74" creationId="{947B7E5F-40D3-F4D6-C4F7-E3F5EFF615BE}"/>
          </ac:spMkLst>
        </pc:spChg>
        <pc:spChg chg="mod">
          <ac:chgData name="Stanley Huang 黃孜立" userId="1ea9dab3-32ba-4b62-a801-955acab0d90c" providerId="ADAL" clId="{58EDE633-D085-B448-9CCE-B39C809D105B}" dt="2022-08-16T02:40:45.423" v="298" actId="20577"/>
          <ac:spMkLst>
            <pc:docMk/>
            <pc:sldMk cId="555218316" sldId="3652"/>
            <ac:spMk id="84" creationId="{8868F618-9A14-C806-48B0-A0FABA76D6DB}"/>
          </ac:spMkLst>
        </pc:spChg>
        <pc:spChg chg="mod">
          <ac:chgData name="Stanley Huang 黃孜立" userId="1ea9dab3-32ba-4b62-a801-955acab0d90c" providerId="ADAL" clId="{58EDE633-D085-B448-9CCE-B39C809D105B}" dt="2022-08-16T02:40:48.806" v="303" actId="20577"/>
          <ac:spMkLst>
            <pc:docMk/>
            <pc:sldMk cId="555218316" sldId="3652"/>
            <ac:spMk id="85" creationId="{368E8B33-2B25-8A91-4A5D-189CE28CFE7B}"/>
          </ac:spMkLst>
        </pc:spChg>
        <pc:spChg chg="del">
          <ac:chgData name="Stanley Huang 黃孜立" userId="1ea9dab3-32ba-4b62-a801-955acab0d90c" providerId="ADAL" clId="{58EDE633-D085-B448-9CCE-B39C809D105B}" dt="2022-08-16T02:40:34.657" v="293" actId="478"/>
          <ac:spMkLst>
            <pc:docMk/>
            <pc:sldMk cId="555218316" sldId="3652"/>
            <ac:spMk id="94" creationId="{927A8A48-CBA9-2C04-FEBF-88F60C56E4A0}"/>
          </ac:spMkLst>
        </pc:spChg>
        <pc:spChg chg="del">
          <ac:chgData name="Stanley Huang 黃孜立" userId="1ea9dab3-32ba-4b62-a801-955acab0d90c" providerId="ADAL" clId="{58EDE633-D085-B448-9CCE-B39C809D105B}" dt="2022-08-16T02:40:11.058" v="291" actId="478"/>
          <ac:spMkLst>
            <pc:docMk/>
            <pc:sldMk cId="555218316" sldId="3652"/>
            <ac:spMk id="95" creationId="{A1A74250-22CB-2516-AF56-5724FEC3F3E9}"/>
          </ac:spMkLst>
        </pc:spChg>
      </pc:sldChg>
      <pc:sldChg chg="addSp delSp modSp add mod">
        <pc:chgData name="Stanley Huang 黃孜立" userId="1ea9dab3-32ba-4b62-a801-955acab0d90c" providerId="ADAL" clId="{58EDE633-D085-B448-9CCE-B39C809D105B}" dt="2022-08-16T02:43:58.430" v="513" actId="1076"/>
        <pc:sldMkLst>
          <pc:docMk/>
          <pc:sldMk cId="4128606875" sldId="3653"/>
        </pc:sldMkLst>
        <pc:spChg chg="mod">
          <ac:chgData name="Stanley Huang 黃孜立" userId="1ea9dab3-32ba-4b62-a801-955acab0d90c" providerId="ADAL" clId="{58EDE633-D085-B448-9CCE-B39C809D105B}" dt="2022-08-16T02:43:03.990" v="431" actId="20577"/>
          <ac:spMkLst>
            <pc:docMk/>
            <pc:sldMk cId="4128606875" sldId="3653"/>
            <ac:spMk id="2" creationId="{8DAD7FAD-DD9F-5451-15B2-C0BED68BE18B}"/>
          </ac:spMkLst>
        </pc:spChg>
        <pc:spChg chg="add mod">
          <ac:chgData name="Stanley Huang 黃孜立" userId="1ea9dab3-32ba-4b62-a801-955acab0d90c" providerId="ADAL" clId="{58EDE633-D085-B448-9CCE-B39C809D105B}" dt="2022-08-16T02:42:32.838" v="380"/>
          <ac:spMkLst>
            <pc:docMk/>
            <pc:sldMk cId="4128606875" sldId="3653"/>
            <ac:spMk id="42" creationId="{8294EE67-E36F-56E0-9D1B-0BBFD897D03F}"/>
          </ac:spMkLst>
        </pc:spChg>
        <pc:spChg chg="add mod">
          <ac:chgData name="Stanley Huang 黃孜立" userId="1ea9dab3-32ba-4b62-a801-955acab0d90c" providerId="ADAL" clId="{58EDE633-D085-B448-9CCE-B39C809D105B}" dt="2022-08-16T02:42:32.838" v="380"/>
          <ac:spMkLst>
            <pc:docMk/>
            <pc:sldMk cId="4128606875" sldId="3653"/>
            <ac:spMk id="43" creationId="{64977B70-1C85-1D64-08A9-BA088D0EA1E1}"/>
          </ac:spMkLst>
        </pc:spChg>
        <pc:spChg chg="add mod">
          <ac:chgData name="Stanley Huang 黃孜立" userId="1ea9dab3-32ba-4b62-a801-955acab0d90c" providerId="ADAL" clId="{58EDE633-D085-B448-9CCE-B39C809D105B}" dt="2022-08-16T02:42:32.838" v="380"/>
          <ac:spMkLst>
            <pc:docMk/>
            <pc:sldMk cId="4128606875" sldId="3653"/>
            <ac:spMk id="44" creationId="{4EA0A21F-BDF9-516E-D943-A701C268F685}"/>
          </ac:spMkLst>
        </pc:spChg>
        <pc:spChg chg="add mod">
          <ac:chgData name="Stanley Huang 黃孜立" userId="1ea9dab3-32ba-4b62-a801-955acab0d90c" providerId="ADAL" clId="{58EDE633-D085-B448-9CCE-B39C809D105B}" dt="2022-08-16T02:42:32.838" v="380"/>
          <ac:spMkLst>
            <pc:docMk/>
            <pc:sldMk cId="4128606875" sldId="3653"/>
            <ac:spMk id="45" creationId="{9F05C539-DB21-D5E8-E907-124C91EB7696}"/>
          </ac:spMkLst>
        </pc:spChg>
        <pc:spChg chg="mod">
          <ac:chgData name="Stanley Huang 黃孜立" userId="1ea9dab3-32ba-4b62-a801-955acab0d90c" providerId="ADAL" clId="{58EDE633-D085-B448-9CCE-B39C809D105B}" dt="2022-08-16T02:43:53.984" v="512" actId="20577"/>
          <ac:spMkLst>
            <pc:docMk/>
            <pc:sldMk cId="4128606875" sldId="3653"/>
            <ac:spMk id="67" creationId="{9036F15E-94CF-3240-D838-C4D6F07DE9B1}"/>
          </ac:spMkLst>
        </pc:spChg>
        <pc:spChg chg="mod">
          <ac:chgData name="Stanley Huang 黃孜立" userId="1ea9dab3-32ba-4b62-a801-955acab0d90c" providerId="ADAL" clId="{58EDE633-D085-B448-9CCE-B39C809D105B}" dt="2022-08-16T02:43:58.430" v="513" actId="1076"/>
          <ac:spMkLst>
            <pc:docMk/>
            <pc:sldMk cId="4128606875" sldId="3653"/>
            <ac:spMk id="68" creationId="{F969C3A4-7120-0005-333B-EEE122F933C7}"/>
          </ac:spMkLst>
        </pc:spChg>
        <pc:spChg chg="mod">
          <ac:chgData name="Stanley Huang 黃孜立" userId="1ea9dab3-32ba-4b62-a801-955acab0d90c" providerId="ADAL" clId="{58EDE633-D085-B448-9CCE-B39C809D105B}" dt="2022-08-16T02:43:41.043" v="507" actId="20577"/>
          <ac:spMkLst>
            <pc:docMk/>
            <pc:sldMk cId="4128606875" sldId="3653"/>
            <ac:spMk id="74" creationId="{947B7E5F-40D3-F4D6-C4F7-E3F5EFF615BE}"/>
          </ac:spMkLst>
        </pc:spChg>
        <pc:spChg chg="del">
          <ac:chgData name="Stanley Huang 黃孜立" userId="1ea9dab3-32ba-4b62-a801-955acab0d90c" providerId="ADAL" clId="{58EDE633-D085-B448-9CCE-B39C809D105B}" dt="2022-08-16T02:42:32.353" v="379" actId="478"/>
          <ac:spMkLst>
            <pc:docMk/>
            <pc:sldMk cId="4128606875" sldId="3653"/>
            <ac:spMk id="84" creationId="{8868F618-9A14-C806-48B0-A0FABA76D6DB}"/>
          </ac:spMkLst>
        </pc:spChg>
        <pc:spChg chg="del">
          <ac:chgData name="Stanley Huang 黃孜立" userId="1ea9dab3-32ba-4b62-a801-955acab0d90c" providerId="ADAL" clId="{58EDE633-D085-B448-9CCE-B39C809D105B}" dt="2022-08-16T02:42:32.353" v="379" actId="478"/>
          <ac:spMkLst>
            <pc:docMk/>
            <pc:sldMk cId="4128606875" sldId="3653"/>
            <ac:spMk id="85" creationId="{368E8B33-2B25-8A91-4A5D-189CE28CFE7B}"/>
          </ac:spMkLst>
        </pc:spChg>
        <pc:spChg chg="del">
          <ac:chgData name="Stanley Huang 黃孜立" userId="1ea9dab3-32ba-4b62-a801-955acab0d90c" providerId="ADAL" clId="{58EDE633-D085-B448-9CCE-B39C809D105B}" dt="2022-08-16T02:42:32.353" v="379" actId="478"/>
          <ac:spMkLst>
            <pc:docMk/>
            <pc:sldMk cId="4128606875" sldId="3653"/>
            <ac:spMk id="94" creationId="{927A8A48-CBA9-2C04-FEBF-88F60C56E4A0}"/>
          </ac:spMkLst>
        </pc:spChg>
        <pc:spChg chg="del">
          <ac:chgData name="Stanley Huang 黃孜立" userId="1ea9dab3-32ba-4b62-a801-955acab0d90c" providerId="ADAL" clId="{58EDE633-D085-B448-9CCE-B39C809D105B}" dt="2022-08-16T02:42:32.353" v="379" actId="478"/>
          <ac:spMkLst>
            <pc:docMk/>
            <pc:sldMk cId="4128606875" sldId="3653"/>
            <ac:spMk id="95" creationId="{A1A74250-22CB-2516-AF56-5724FEC3F3E9}"/>
          </ac:spMkLst>
        </pc:spChg>
      </pc:sldChg>
    </pc:docChg>
  </pc:docChgLst>
  <pc:docChgLst>
    <pc:chgData name="Jason Hsu 許博傑" userId="037722cf-a7a4-45b3-87d9-a621b36907ba" providerId="ADAL" clId="{4A311C05-DAB0-EB4A-BCB7-8423CE2743D0}"/>
    <pc:docChg chg="undo custSel delSld modSld">
      <pc:chgData name="Jason Hsu 許博傑" userId="037722cf-a7a4-45b3-87d9-a621b36907ba" providerId="ADAL" clId="{4A311C05-DAB0-EB4A-BCB7-8423CE2743D0}" dt="2022-08-26T08:44:41.839" v="3326" actId="113"/>
      <pc:docMkLst>
        <pc:docMk/>
      </pc:docMkLst>
      <pc:sldChg chg="addSp delSp modSp mod">
        <pc:chgData name="Jason Hsu 許博傑" userId="037722cf-a7a4-45b3-87d9-a621b36907ba" providerId="ADAL" clId="{4A311C05-DAB0-EB4A-BCB7-8423CE2743D0}" dt="2022-08-26T01:39:20.087" v="3002" actId="20577"/>
        <pc:sldMkLst>
          <pc:docMk/>
          <pc:sldMk cId="3334673359" sldId="293"/>
        </pc:sldMkLst>
        <pc:spChg chg="add del">
          <ac:chgData name="Jason Hsu 許博傑" userId="037722cf-a7a4-45b3-87d9-a621b36907ba" providerId="ADAL" clId="{4A311C05-DAB0-EB4A-BCB7-8423CE2743D0}" dt="2022-08-16T00:40:58.044" v="1583" actId="478"/>
          <ac:spMkLst>
            <pc:docMk/>
            <pc:sldMk cId="3334673359" sldId="293"/>
            <ac:spMk id="2" creationId="{E61C2F02-3EBF-6DB7-EC6A-FD7FDC5D2D3E}"/>
          </ac:spMkLst>
        </pc:spChg>
        <pc:spChg chg="add del">
          <ac:chgData name="Jason Hsu 許博傑" userId="037722cf-a7a4-45b3-87d9-a621b36907ba" providerId="ADAL" clId="{4A311C05-DAB0-EB4A-BCB7-8423CE2743D0}" dt="2022-08-16T00:41:01.262" v="1585" actId="478"/>
          <ac:spMkLst>
            <pc:docMk/>
            <pc:sldMk cId="3334673359" sldId="293"/>
            <ac:spMk id="4" creationId="{C9166727-A1C0-2BC1-48A2-2E7665811A31}"/>
          </ac:spMkLst>
        </pc:spChg>
        <pc:spChg chg="add mod">
          <ac:chgData name="Jason Hsu 許博傑" userId="037722cf-a7a4-45b3-87d9-a621b36907ba" providerId="ADAL" clId="{4A311C05-DAB0-EB4A-BCB7-8423CE2743D0}" dt="2022-08-26T01:39:20.087" v="3002" actId="20577"/>
          <ac:spMkLst>
            <pc:docMk/>
            <pc:sldMk cId="3334673359" sldId="293"/>
            <ac:spMk id="5" creationId="{97FDE015-D656-9255-2B87-FC2BA3728598}"/>
          </ac:spMkLst>
        </pc:spChg>
        <pc:spChg chg="add del">
          <ac:chgData name="Jason Hsu 許博傑" userId="037722cf-a7a4-45b3-87d9-a621b36907ba" providerId="ADAL" clId="{4A311C05-DAB0-EB4A-BCB7-8423CE2743D0}" dt="2022-08-16T00:40:58.044" v="1583" actId="478"/>
          <ac:spMkLst>
            <pc:docMk/>
            <pc:sldMk cId="3334673359" sldId="293"/>
            <ac:spMk id="6" creationId="{27480D75-D0E7-3E26-19ED-B6DCE29D6CD4}"/>
          </ac:spMkLst>
        </pc:spChg>
        <pc:spChg chg="add mod">
          <ac:chgData name="Jason Hsu 許博傑" userId="037722cf-a7a4-45b3-87d9-a621b36907ba" providerId="ADAL" clId="{4A311C05-DAB0-EB4A-BCB7-8423CE2743D0}" dt="2022-08-26T01:37:54.466" v="2967" actId="207"/>
          <ac:spMkLst>
            <pc:docMk/>
            <pc:sldMk cId="3334673359" sldId="293"/>
            <ac:spMk id="7" creationId="{E44CC1F4-4AED-6181-BE6E-17E4318D1A97}"/>
          </ac:spMkLst>
        </pc:spChg>
        <pc:spChg chg="add mod">
          <ac:chgData name="Jason Hsu 許博傑" userId="037722cf-a7a4-45b3-87d9-a621b36907ba" providerId="ADAL" clId="{4A311C05-DAB0-EB4A-BCB7-8423CE2743D0}" dt="2022-08-16T00:41:16.988" v="1586"/>
          <ac:spMkLst>
            <pc:docMk/>
            <pc:sldMk cId="3334673359" sldId="293"/>
            <ac:spMk id="8" creationId="{3447EDED-D38D-7A28-B241-B9D035BF54BC}"/>
          </ac:spMkLst>
        </pc:spChg>
        <pc:spChg chg="add del">
          <ac:chgData name="Jason Hsu 許博傑" userId="037722cf-a7a4-45b3-87d9-a621b36907ba" providerId="ADAL" clId="{4A311C05-DAB0-EB4A-BCB7-8423CE2743D0}" dt="2022-08-16T00:40:58.044" v="1583" actId="478"/>
          <ac:spMkLst>
            <pc:docMk/>
            <pc:sldMk cId="3334673359" sldId="293"/>
            <ac:spMk id="9" creationId="{72D100C5-8368-3D75-7396-E7FBD4D64EAD}"/>
          </ac:spMkLst>
        </pc:spChg>
        <pc:spChg chg="add del">
          <ac:chgData name="Jason Hsu 許博傑" userId="037722cf-a7a4-45b3-87d9-a621b36907ba" providerId="ADAL" clId="{4A311C05-DAB0-EB4A-BCB7-8423CE2743D0}" dt="2022-08-16T00:40:58.044" v="1583" actId="478"/>
          <ac:spMkLst>
            <pc:docMk/>
            <pc:sldMk cId="3334673359" sldId="293"/>
            <ac:spMk id="10" creationId="{E5160256-54B2-4D9B-1C2C-3F9B8ECF07B0}"/>
          </ac:spMkLst>
        </pc:spChg>
        <pc:spChg chg="add mod">
          <ac:chgData name="Jason Hsu 許博傑" userId="037722cf-a7a4-45b3-87d9-a621b36907ba" providerId="ADAL" clId="{4A311C05-DAB0-EB4A-BCB7-8423CE2743D0}" dt="2022-08-16T00:41:16.988" v="1586"/>
          <ac:spMkLst>
            <pc:docMk/>
            <pc:sldMk cId="3334673359" sldId="293"/>
            <ac:spMk id="11" creationId="{19462F9D-9B89-7A04-938C-48BC3F471D54}"/>
          </ac:spMkLst>
        </pc:spChg>
        <pc:spChg chg="add mod">
          <ac:chgData name="Jason Hsu 許博傑" userId="037722cf-a7a4-45b3-87d9-a621b36907ba" providerId="ADAL" clId="{4A311C05-DAB0-EB4A-BCB7-8423CE2743D0}" dt="2022-08-26T01:37:07.577" v="2966" actId="6549"/>
          <ac:spMkLst>
            <pc:docMk/>
            <pc:sldMk cId="3334673359" sldId="293"/>
            <ac:spMk id="12" creationId="{5810FA17-0C60-46AD-A6DB-30C94646486B}"/>
          </ac:spMkLst>
        </pc:spChg>
        <pc:spChg chg="add mod">
          <ac:chgData name="Jason Hsu 許博傑" userId="037722cf-a7a4-45b3-87d9-a621b36907ba" providerId="ADAL" clId="{4A311C05-DAB0-EB4A-BCB7-8423CE2743D0}" dt="2022-08-16T00:41:16.988" v="1586"/>
          <ac:spMkLst>
            <pc:docMk/>
            <pc:sldMk cId="3334673359" sldId="293"/>
            <ac:spMk id="13" creationId="{C705055B-D1A6-3419-85A1-398D293B5B27}"/>
          </ac:spMkLst>
        </pc:spChg>
        <pc:spChg chg="add del">
          <ac:chgData name="Jason Hsu 許博傑" userId="037722cf-a7a4-45b3-87d9-a621b36907ba" providerId="ADAL" clId="{4A311C05-DAB0-EB4A-BCB7-8423CE2743D0}" dt="2022-08-16T00:40:58.044" v="1583" actId="478"/>
          <ac:spMkLst>
            <pc:docMk/>
            <pc:sldMk cId="3334673359" sldId="293"/>
            <ac:spMk id="14" creationId="{7B4D1FEF-E775-6BD4-45EA-25E0C7F1BAA0}"/>
          </ac:spMkLst>
        </pc:spChg>
        <pc:spChg chg="add mod">
          <ac:chgData name="Jason Hsu 許博傑" userId="037722cf-a7a4-45b3-87d9-a621b36907ba" providerId="ADAL" clId="{4A311C05-DAB0-EB4A-BCB7-8423CE2743D0}" dt="2022-08-16T00:41:16.988" v="1586"/>
          <ac:spMkLst>
            <pc:docMk/>
            <pc:sldMk cId="3334673359" sldId="293"/>
            <ac:spMk id="15" creationId="{5852BDE2-7E14-72BB-DADF-44D87E2948EB}"/>
          </ac:spMkLst>
        </pc:spChg>
        <pc:spChg chg="add mod">
          <ac:chgData name="Jason Hsu 許博傑" userId="037722cf-a7a4-45b3-87d9-a621b36907ba" providerId="ADAL" clId="{4A311C05-DAB0-EB4A-BCB7-8423CE2743D0}" dt="2022-08-16T00:41:16.988" v="1586"/>
          <ac:spMkLst>
            <pc:docMk/>
            <pc:sldMk cId="3334673359" sldId="293"/>
            <ac:spMk id="16" creationId="{F6E258DD-EECE-AE0F-AB49-A68E48304068}"/>
          </ac:spMkLst>
        </pc:spChg>
        <pc:spChg chg="add del">
          <ac:chgData name="Jason Hsu 許博傑" userId="037722cf-a7a4-45b3-87d9-a621b36907ba" providerId="ADAL" clId="{4A311C05-DAB0-EB4A-BCB7-8423CE2743D0}" dt="2022-08-16T00:40:58.044" v="1583" actId="478"/>
          <ac:spMkLst>
            <pc:docMk/>
            <pc:sldMk cId="3334673359" sldId="293"/>
            <ac:spMk id="20" creationId="{6F3374DA-AF19-9D59-BF6A-D1ECBE68076C}"/>
          </ac:spMkLst>
        </pc:spChg>
        <pc:spChg chg="add del">
          <ac:chgData name="Jason Hsu 許博傑" userId="037722cf-a7a4-45b3-87d9-a621b36907ba" providerId="ADAL" clId="{4A311C05-DAB0-EB4A-BCB7-8423CE2743D0}" dt="2022-08-16T00:40:58.044" v="1583" actId="478"/>
          <ac:spMkLst>
            <pc:docMk/>
            <pc:sldMk cId="3334673359" sldId="293"/>
            <ac:spMk id="21" creationId="{96D1853A-0525-AD81-F359-64D94E3B7194}"/>
          </ac:spMkLst>
        </pc:spChg>
        <pc:spChg chg="add del">
          <ac:chgData name="Jason Hsu 許博傑" userId="037722cf-a7a4-45b3-87d9-a621b36907ba" providerId="ADAL" clId="{4A311C05-DAB0-EB4A-BCB7-8423CE2743D0}" dt="2022-08-16T00:40:58.044" v="1583" actId="478"/>
          <ac:spMkLst>
            <pc:docMk/>
            <pc:sldMk cId="3334673359" sldId="293"/>
            <ac:spMk id="22" creationId="{9EB0B2B3-7A39-ADCA-60D6-A67928F002F7}"/>
          </ac:spMkLst>
        </pc:spChg>
        <pc:spChg chg="add del">
          <ac:chgData name="Jason Hsu 許博傑" userId="037722cf-a7a4-45b3-87d9-a621b36907ba" providerId="ADAL" clId="{4A311C05-DAB0-EB4A-BCB7-8423CE2743D0}" dt="2022-08-16T00:40:58.044" v="1583" actId="478"/>
          <ac:spMkLst>
            <pc:docMk/>
            <pc:sldMk cId="3334673359" sldId="293"/>
            <ac:spMk id="23" creationId="{C66DEB66-F2FB-D2E7-8265-DC2E10D08B71}"/>
          </ac:spMkLst>
        </pc:spChg>
        <pc:spChg chg="add mod">
          <ac:chgData name="Jason Hsu 許博傑" userId="037722cf-a7a4-45b3-87d9-a621b36907ba" providerId="ADAL" clId="{4A311C05-DAB0-EB4A-BCB7-8423CE2743D0}" dt="2022-08-16T00:41:16.988" v="1586"/>
          <ac:spMkLst>
            <pc:docMk/>
            <pc:sldMk cId="3334673359" sldId="293"/>
            <ac:spMk id="24" creationId="{B486A94E-72B4-8DDA-CD42-EB58184D8B02}"/>
          </ac:spMkLst>
        </pc:spChg>
      </pc:sldChg>
      <pc:sldChg chg="modSp mod">
        <pc:chgData name="Jason Hsu 許博傑" userId="037722cf-a7a4-45b3-87d9-a621b36907ba" providerId="ADAL" clId="{4A311C05-DAB0-EB4A-BCB7-8423CE2743D0}" dt="2022-08-26T08:43:42.311" v="3253" actId="20577"/>
        <pc:sldMkLst>
          <pc:docMk/>
          <pc:sldMk cId="709668813" sldId="300"/>
        </pc:sldMkLst>
        <pc:spChg chg="mod">
          <ac:chgData name="Jason Hsu 許博傑" userId="037722cf-a7a4-45b3-87d9-a621b36907ba" providerId="ADAL" clId="{4A311C05-DAB0-EB4A-BCB7-8423CE2743D0}" dt="2022-08-26T08:43:42.311" v="3253" actId="20577"/>
          <ac:spMkLst>
            <pc:docMk/>
            <pc:sldMk cId="709668813" sldId="300"/>
            <ac:spMk id="32" creationId="{47B290C4-84AB-099D-379A-4506B6C3E418}"/>
          </ac:spMkLst>
        </pc:spChg>
      </pc:sldChg>
      <pc:sldChg chg="modSp mod">
        <pc:chgData name="Jason Hsu 許博傑" userId="037722cf-a7a4-45b3-87d9-a621b36907ba" providerId="ADAL" clId="{4A311C05-DAB0-EB4A-BCB7-8423CE2743D0}" dt="2022-08-15T23:18:02.994" v="1580" actId="20577"/>
        <pc:sldMkLst>
          <pc:docMk/>
          <pc:sldMk cId="296148987" sldId="306"/>
        </pc:sldMkLst>
        <pc:spChg chg="mod">
          <ac:chgData name="Jason Hsu 許博傑" userId="037722cf-a7a4-45b3-87d9-a621b36907ba" providerId="ADAL" clId="{4A311C05-DAB0-EB4A-BCB7-8423CE2743D0}" dt="2022-08-15T23:09:49.159" v="1455" actId="20577"/>
          <ac:spMkLst>
            <pc:docMk/>
            <pc:sldMk cId="296148987" sldId="306"/>
            <ac:spMk id="3" creationId="{E2221E15-54D4-EFC0-64FD-CAF6262ECF46}"/>
          </ac:spMkLst>
        </pc:spChg>
        <pc:spChg chg="mod">
          <ac:chgData name="Jason Hsu 許博傑" userId="037722cf-a7a4-45b3-87d9-a621b36907ba" providerId="ADAL" clId="{4A311C05-DAB0-EB4A-BCB7-8423CE2743D0}" dt="2022-08-15T23:10:18.385" v="1503" actId="20577"/>
          <ac:spMkLst>
            <pc:docMk/>
            <pc:sldMk cId="296148987" sldId="306"/>
            <ac:spMk id="8" creationId="{1378FFE5-D837-DB12-7167-D0226FE72E5B}"/>
          </ac:spMkLst>
        </pc:spChg>
        <pc:spChg chg="mod">
          <ac:chgData name="Jason Hsu 許博傑" userId="037722cf-a7a4-45b3-87d9-a621b36907ba" providerId="ADAL" clId="{4A311C05-DAB0-EB4A-BCB7-8423CE2743D0}" dt="2022-08-15T23:17:51.003" v="1554" actId="20577"/>
          <ac:spMkLst>
            <pc:docMk/>
            <pc:sldMk cId="296148987" sldId="306"/>
            <ac:spMk id="12" creationId="{C1D1E39A-14E7-6843-A1C5-AD410D3360D7}"/>
          </ac:spMkLst>
        </pc:spChg>
        <pc:spChg chg="mod">
          <ac:chgData name="Jason Hsu 許博傑" userId="037722cf-a7a4-45b3-87d9-a621b36907ba" providerId="ADAL" clId="{4A311C05-DAB0-EB4A-BCB7-8423CE2743D0}" dt="2022-08-15T23:17:36.344" v="1521" actId="20577"/>
          <ac:spMkLst>
            <pc:docMk/>
            <pc:sldMk cId="296148987" sldId="306"/>
            <ac:spMk id="20" creationId="{6B43D412-1B97-24ED-5651-DFEA66E6DA04}"/>
          </ac:spMkLst>
        </pc:spChg>
        <pc:spChg chg="mod">
          <ac:chgData name="Jason Hsu 許博傑" userId="037722cf-a7a4-45b3-87d9-a621b36907ba" providerId="ADAL" clId="{4A311C05-DAB0-EB4A-BCB7-8423CE2743D0}" dt="2022-08-15T23:10:08.139" v="1486" actId="20577"/>
          <ac:spMkLst>
            <pc:docMk/>
            <pc:sldMk cId="296148987" sldId="306"/>
            <ac:spMk id="21" creationId="{201EA9E3-3F9B-4ED2-3CEB-9B26BDE4EEF9}"/>
          </ac:spMkLst>
        </pc:spChg>
        <pc:spChg chg="mod">
          <ac:chgData name="Jason Hsu 許博傑" userId="037722cf-a7a4-45b3-87d9-a621b36907ba" providerId="ADAL" clId="{4A311C05-DAB0-EB4A-BCB7-8423CE2743D0}" dt="2022-08-15T23:17:45.952" v="1542" actId="20577"/>
          <ac:spMkLst>
            <pc:docMk/>
            <pc:sldMk cId="296148987" sldId="306"/>
            <ac:spMk id="24" creationId="{C2DF6172-B472-49E9-ABD4-F17AB881CFCF}"/>
          </ac:spMkLst>
        </pc:spChg>
        <pc:spChg chg="mod">
          <ac:chgData name="Jason Hsu 許博傑" userId="037722cf-a7a4-45b3-87d9-a621b36907ba" providerId="ADAL" clId="{4A311C05-DAB0-EB4A-BCB7-8423CE2743D0}" dt="2022-08-15T23:18:02.994" v="1580" actId="20577"/>
          <ac:spMkLst>
            <pc:docMk/>
            <pc:sldMk cId="296148987" sldId="306"/>
            <ac:spMk id="29" creationId="{22C8CFFB-1534-D20B-879A-0DB263B05FF0}"/>
          </ac:spMkLst>
        </pc:spChg>
        <pc:spChg chg="mod">
          <ac:chgData name="Jason Hsu 許博傑" userId="037722cf-a7a4-45b3-87d9-a621b36907ba" providerId="ADAL" clId="{4A311C05-DAB0-EB4A-BCB7-8423CE2743D0}" dt="2022-08-15T23:10:04.470" v="1481" actId="14100"/>
          <ac:spMkLst>
            <pc:docMk/>
            <pc:sldMk cId="296148987" sldId="306"/>
            <ac:spMk id="31" creationId="{1055CF38-4A25-74DB-BFC2-BE0979AC691C}"/>
          </ac:spMkLst>
        </pc:spChg>
      </pc:sldChg>
      <pc:sldChg chg="modSp mod">
        <pc:chgData name="Jason Hsu 許博傑" userId="037722cf-a7a4-45b3-87d9-a621b36907ba" providerId="ADAL" clId="{4A311C05-DAB0-EB4A-BCB7-8423CE2743D0}" dt="2022-08-15T23:09:31.246" v="1446" actId="20577"/>
        <pc:sldMkLst>
          <pc:docMk/>
          <pc:sldMk cId="1348868339" sldId="314"/>
        </pc:sldMkLst>
        <pc:spChg chg="mod">
          <ac:chgData name="Jason Hsu 許博傑" userId="037722cf-a7a4-45b3-87d9-a621b36907ba" providerId="ADAL" clId="{4A311C05-DAB0-EB4A-BCB7-8423CE2743D0}" dt="2022-08-15T23:09:31.246" v="1446" actId="20577"/>
          <ac:spMkLst>
            <pc:docMk/>
            <pc:sldMk cId="1348868339" sldId="314"/>
            <ac:spMk id="2" creationId="{7E56846C-3845-6DFA-4342-7BA1890417D9}"/>
          </ac:spMkLst>
        </pc:spChg>
        <pc:spChg chg="mod">
          <ac:chgData name="Jason Hsu 許博傑" userId="037722cf-a7a4-45b3-87d9-a621b36907ba" providerId="ADAL" clId="{4A311C05-DAB0-EB4A-BCB7-8423CE2743D0}" dt="2022-08-15T23:05:58.238" v="1216" actId="20577"/>
          <ac:spMkLst>
            <pc:docMk/>
            <pc:sldMk cId="1348868339" sldId="314"/>
            <ac:spMk id="3" creationId="{512804F5-55CA-98FC-5EE5-97C53358997C}"/>
          </ac:spMkLst>
        </pc:spChg>
        <pc:spChg chg="mod">
          <ac:chgData name="Jason Hsu 許博傑" userId="037722cf-a7a4-45b3-87d9-a621b36907ba" providerId="ADAL" clId="{4A311C05-DAB0-EB4A-BCB7-8423CE2743D0}" dt="2022-08-15T23:07:27.096" v="1337" actId="1076"/>
          <ac:spMkLst>
            <pc:docMk/>
            <pc:sldMk cId="1348868339" sldId="314"/>
            <ac:spMk id="4" creationId="{21D6FF1A-8696-D1A3-BAC9-EFF1239268B9}"/>
          </ac:spMkLst>
        </pc:spChg>
        <pc:spChg chg="mod">
          <ac:chgData name="Jason Hsu 許博傑" userId="037722cf-a7a4-45b3-87d9-a621b36907ba" providerId="ADAL" clId="{4A311C05-DAB0-EB4A-BCB7-8423CE2743D0}" dt="2022-08-15T23:08:03.933" v="1394" actId="20577"/>
          <ac:spMkLst>
            <pc:docMk/>
            <pc:sldMk cId="1348868339" sldId="314"/>
            <ac:spMk id="15" creationId="{BEFDF947-B783-F6A0-98BA-631BCE132AA9}"/>
          </ac:spMkLst>
        </pc:spChg>
        <pc:spChg chg="mod">
          <ac:chgData name="Jason Hsu 許博傑" userId="037722cf-a7a4-45b3-87d9-a621b36907ba" providerId="ADAL" clId="{4A311C05-DAB0-EB4A-BCB7-8423CE2743D0}" dt="2022-08-15T23:06:54.812" v="1306" actId="20577"/>
          <ac:spMkLst>
            <pc:docMk/>
            <pc:sldMk cId="1348868339" sldId="314"/>
            <ac:spMk id="16" creationId="{42CCAA5E-36BB-778F-BFBB-F368FB4857DC}"/>
          </ac:spMkLst>
        </pc:spChg>
        <pc:spChg chg="mod">
          <ac:chgData name="Jason Hsu 許博傑" userId="037722cf-a7a4-45b3-87d9-a621b36907ba" providerId="ADAL" clId="{4A311C05-DAB0-EB4A-BCB7-8423CE2743D0}" dt="2022-08-15T23:08:13.388" v="1406" actId="20577"/>
          <ac:spMkLst>
            <pc:docMk/>
            <pc:sldMk cId="1348868339" sldId="314"/>
            <ac:spMk id="25" creationId="{146EA6EF-D5AE-755F-4257-A350C9279636}"/>
          </ac:spMkLst>
        </pc:spChg>
        <pc:cxnChg chg="mod">
          <ac:chgData name="Jason Hsu 許博傑" userId="037722cf-a7a4-45b3-87d9-a621b36907ba" providerId="ADAL" clId="{4A311C05-DAB0-EB4A-BCB7-8423CE2743D0}" dt="2022-08-15T23:08:13.226" v="1405" actId="20577"/>
          <ac:cxnSpMkLst>
            <pc:docMk/>
            <pc:sldMk cId="1348868339" sldId="314"/>
            <ac:cxnSpMk id="23" creationId="{F60DC474-2DD1-3DAE-D7D4-8A15821C7B15}"/>
          </ac:cxnSpMkLst>
        </pc:cxnChg>
      </pc:sldChg>
      <pc:sldChg chg="modSp mod">
        <pc:chgData name="Jason Hsu 許博傑" userId="037722cf-a7a4-45b3-87d9-a621b36907ba" providerId="ADAL" clId="{4A311C05-DAB0-EB4A-BCB7-8423CE2743D0}" dt="2022-08-26T08:35:44.195" v="3169" actId="20577"/>
        <pc:sldMkLst>
          <pc:docMk/>
          <pc:sldMk cId="3976987044" sldId="530"/>
        </pc:sldMkLst>
        <pc:spChg chg="mod">
          <ac:chgData name="Jason Hsu 許博傑" userId="037722cf-a7a4-45b3-87d9-a621b36907ba" providerId="ADAL" clId="{4A311C05-DAB0-EB4A-BCB7-8423CE2743D0}" dt="2022-08-26T08:35:44.195" v="3169" actId="20577"/>
          <ac:spMkLst>
            <pc:docMk/>
            <pc:sldMk cId="3976987044" sldId="530"/>
            <ac:spMk id="4" creationId="{801472CA-C236-5C45-B96F-C3BDB0CC83A0}"/>
          </ac:spMkLst>
        </pc:spChg>
        <pc:spChg chg="mod">
          <ac:chgData name="Jason Hsu 許博傑" userId="037722cf-a7a4-45b3-87d9-a621b36907ba" providerId="ADAL" clId="{4A311C05-DAB0-EB4A-BCB7-8423CE2743D0}" dt="2022-08-15T22:33:23.192" v="510" actId="27636"/>
          <ac:spMkLst>
            <pc:docMk/>
            <pc:sldMk cId="3976987044" sldId="530"/>
            <ac:spMk id="5" creationId="{E4859C02-35DE-8844-49BE-8B6CFE45C8C1}"/>
          </ac:spMkLst>
        </pc:spChg>
      </pc:sldChg>
      <pc:sldChg chg="del">
        <pc:chgData name="Jason Hsu 許博傑" userId="037722cf-a7a4-45b3-87d9-a621b36907ba" providerId="ADAL" clId="{4A311C05-DAB0-EB4A-BCB7-8423CE2743D0}" dt="2022-08-26T05:44:36.310" v="3038" actId="2696"/>
        <pc:sldMkLst>
          <pc:docMk/>
          <pc:sldMk cId="552892575" sldId="1368"/>
        </pc:sldMkLst>
      </pc:sldChg>
      <pc:sldChg chg="modSp del mod">
        <pc:chgData name="Jason Hsu 許博傑" userId="037722cf-a7a4-45b3-87d9-a621b36907ba" providerId="ADAL" clId="{4A311C05-DAB0-EB4A-BCB7-8423CE2743D0}" dt="2022-08-26T05:44:34.977" v="3037" actId="2696"/>
        <pc:sldMkLst>
          <pc:docMk/>
          <pc:sldMk cId="431123480" sldId="1487"/>
        </pc:sldMkLst>
        <pc:spChg chg="mod">
          <ac:chgData name="Jason Hsu 許博傑" userId="037722cf-a7a4-45b3-87d9-a621b36907ba" providerId="ADAL" clId="{4A311C05-DAB0-EB4A-BCB7-8423CE2743D0}" dt="2022-08-16T01:16:53.750" v="2960" actId="20577"/>
          <ac:spMkLst>
            <pc:docMk/>
            <pc:sldMk cId="431123480" sldId="1487"/>
            <ac:spMk id="25" creationId="{3CB1F42C-6BB5-9E42-9AA1-5F0EDC7BED0B}"/>
          </ac:spMkLst>
        </pc:spChg>
        <pc:spChg chg="mod">
          <ac:chgData name="Jason Hsu 許博傑" userId="037722cf-a7a4-45b3-87d9-a621b36907ba" providerId="ADAL" clId="{4A311C05-DAB0-EB4A-BCB7-8423CE2743D0}" dt="2022-08-16T01:16:56.986" v="2964" actId="20577"/>
          <ac:spMkLst>
            <pc:docMk/>
            <pc:sldMk cId="431123480" sldId="1487"/>
            <ac:spMk id="28" creationId="{FBDC1B32-AD47-6A45-BE32-FFADBE9310C4}"/>
          </ac:spMkLst>
        </pc:spChg>
      </pc:sldChg>
      <pc:sldChg chg="modSp mod">
        <pc:chgData name="Jason Hsu 許博傑" userId="037722cf-a7a4-45b3-87d9-a621b36907ba" providerId="ADAL" clId="{4A311C05-DAB0-EB4A-BCB7-8423CE2743D0}" dt="2022-08-26T08:43:09.738" v="3246" actId="20577"/>
        <pc:sldMkLst>
          <pc:docMk/>
          <pc:sldMk cId="3076078994" sldId="3573"/>
        </pc:sldMkLst>
        <pc:spChg chg="mod">
          <ac:chgData name="Jason Hsu 許博傑" userId="037722cf-a7a4-45b3-87d9-a621b36907ba" providerId="ADAL" clId="{4A311C05-DAB0-EB4A-BCB7-8423CE2743D0}" dt="2022-08-26T08:43:09.738" v="3246" actId="20577"/>
          <ac:spMkLst>
            <pc:docMk/>
            <pc:sldMk cId="3076078994" sldId="3573"/>
            <ac:spMk id="2" creationId="{4E4CCB59-7E27-8B4E-B58D-8EF0FF13B745}"/>
          </ac:spMkLst>
        </pc:spChg>
        <pc:spChg chg="mod">
          <ac:chgData name="Jason Hsu 許博傑" userId="037722cf-a7a4-45b3-87d9-a621b36907ba" providerId="ADAL" clId="{4A311C05-DAB0-EB4A-BCB7-8423CE2743D0}" dt="2022-08-16T01:09:29.109" v="2556" actId="20577"/>
          <ac:spMkLst>
            <pc:docMk/>
            <pc:sldMk cId="3076078994" sldId="3573"/>
            <ac:spMk id="28" creationId="{65D58371-6451-86BE-EAC6-F5F17A97BCD5}"/>
          </ac:spMkLst>
        </pc:spChg>
        <pc:spChg chg="mod">
          <ac:chgData name="Jason Hsu 許博傑" userId="037722cf-a7a4-45b3-87d9-a621b36907ba" providerId="ADAL" clId="{4A311C05-DAB0-EB4A-BCB7-8423CE2743D0}" dt="2022-08-16T01:09:42.909" v="2582" actId="14100"/>
          <ac:spMkLst>
            <pc:docMk/>
            <pc:sldMk cId="3076078994" sldId="3573"/>
            <ac:spMk id="29" creationId="{CFBD2562-AB28-C4D3-78F2-8AA48BC94D2B}"/>
          </ac:spMkLst>
        </pc:spChg>
        <pc:spChg chg="mod">
          <ac:chgData name="Jason Hsu 許博傑" userId="037722cf-a7a4-45b3-87d9-a621b36907ba" providerId="ADAL" clId="{4A311C05-DAB0-EB4A-BCB7-8423CE2743D0}" dt="2022-08-16T01:09:50.058" v="2597" actId="20577"/>
          <ac:spMkLst>
            <pc:docMk/>
            <pc:sldMk cId="3076078994" sldId="3573"/>
            <ac:spMk id="31" creationId="{F568C073-2676-85BE-B41A-3D301A0756A6}"/>
          </ac:spMkLst>
        </pc:spChg>
      </pc:sldChg>
      <pc:sldChg chg="modSp mod">
        <pc:chgData name="Jason Hsu 許博傑" userId="037722cf-a7a4-45b3-87d9-a621b36907ba" providerId="ADAL" clId="{4A311C05-DAB0-EB4A-BCB7-8423CE2743D0}" dt="2022-08-26T08:36:27.752" v="3201" actId="113"/>
        <pc:sldMkLst>
          <pc:docMk/>
          <pc:sldMk cId="1668021192" sldId="3604"/>
        </pc:sldMkLst>
        <pc:spChg chg="mod">
          <ac:chgData name="Jason Hsu 許博傑" userId="037722cf-a7a4-45b3-87d9-a621b36907ba" providerId="ADAL" clId="{4A311C05-DAB0-EB4A-BCB7-8423CE2743D0}" dt="2022-08-26T08:36:27.752" v="3201" actId="113"/>
          <ac:spMkLst>
            <pc:docMk/>
            <pc:sldMk cId="1668021192" sldId="3604"/>
            <ac:spMk id="7" creationId="{1BF36FD8-CC85-2541-A873-1DCCE0E0D1A5}"/>
          </ac:spMkLst>
        </pc:spChg>
      </pc:sldChg>
      <pc:sldChg chg="modSp">
        <pc:chgData name="Jason Hsu 許博傑" userId="037722cf-a7a4-45b3-87d9-a621b36907ba" providerId="ADAL" clId="{4A311C05-DAB0-EB4A-BCB7-8423CE2743D0}" dt="2022-08-26T05:44:27.633" v="3036"/>
        <pc:sldMkLst>
          <pc:docMk/>
          <pc:sldMk cId="3829123007" sldId="3611"/>
        </pc:sldMkLst>
        <pc:spChg chg="mod">
          <ac:chgData name="Jason Hsu 許博傑" userId="037722cf-a7a4-45b3-87d9-a621b36907ba" providerId="ADAL" clId="{4A311C05-DAB0-EB4A-BCB7-8423CE2743D0}" dt="2022-08-26T05:44:27.633" v="3036"/>
          <ac:spMkLst>
            <pc:docMk/>
            <pc:sldMk cId="3829123007" sldId="3611"/>
            <ac:spMk id="2" creationId="{8DAD7FAD-DD9F-5451-15B2-C0BED68BE18B}"/>
          </ac:spMkLst>
        </pc:spChg>
      </pc:sldChg>
      <pc:sldChg chg="modSp mod">
        <pc:chgData name="Jason Hsu 許博傑" userId="037722cf-a7a4-45b3-87d9-a621b36907ba" providerId="ADAL" clId="{4A311C05-DAB0-EB4A-BCB7-8423CE2743D0}" dt="2022-08-26T08:44:41.839" v="3326" actId="113"/>
        <pc:sldMkLst>
          <pc:docMk/>
          <pc:sldMk cId="1390702233" sldId="3615"/>
        </pc:sldMkLst>
        <pc:spChg chg="mod">
          <ac:chgData name="Jason Hsu 許博傑" userId="037722cf-a7a4-45b3-87d9-a621b36907ba" providerId="ADAL" clId="{4A311C05-DAB0-EB4A-BCB7-8423CE2743D0}" dt="2022-08-26T08:44:34.891" v="3320" actId="14100"/>
          <ac:spMkLst>
            <pc:docMk/>
            <pc:sldMk cId="1390702233" sldId="3615"/>
            <ac:spMk id="3" creationId="{E2C55E45-76A5-35AC-45E6-A40318EC5D26}"/>
          </ac:spMkLst>
        </pc:spChg>
        <pc:spChg chg="mod">
          <ac:chgData name="Jason Hsu 許博傑" userId="037722cf-a7a4-45b3-87d9-a621b36907ba" providerId="ADAL" clId="{4A311C05-DAB0-EB4A-BCB7-8423CE2743D0}" dt="2022-08-26T08:44:41.839" v="3326" actId="113"/>
          <ac:spMkLst>
            <pc:docMk/>
            <pc:sldMk cId="1390702233" sldId="3615"/>
            <ac:spMk id="4" creationId="{ED64D25C-0CC0-E745-999E-EA3238D16D5C}"/>
          </ac:spMkLst>
        </pc:spChg>
      </pc:sldChg>
      <pc:sldChg chg="modSp mod">
        <pc:chgData name="Jason Hsu 許博傑" userId="037722cf-a7a4-45b3-87d9-a621b36907ba" providerId="ADAL" clId="{4A311C05-DAB0-EB4A-BCB7-8423CE2743D0}" dt="2022-08-16T00:54:00.671" v="1983" actId="20577"/>
        <pc:sldMkLst>
          <pc:docMk/>
          <pc:sldMk cId="3688038216" sldId="3619"/>
        </pc:sldMkLst>
        <pc:spChg chg="mod">
          <ac:chgData name="Jason Hsu 許博傑" userId="037722cf-a7a4-45b3-87d9-a621b36907ba" providerId="ADAL" clId="{4A311C05-DAB0-EB4A-BCB7-8423CE2743D0}" dt="2022-08-16T00:42:11.918" v="1649" actId="313"/>
          <ac:spMkLst>
            <pc:docMk/>
            <pc:sldMk cId="3688038216" sldId="3619"/>
            <ac:spMk id="2" creationId="{7E56846C-3845-6DFA-4342-7BA1890417D9}"/>
          </ac:spMkLst>
        </pc:spChg>
        <pc:spChg chg="mod">
          <ac:chgData name="Jason Hsu 許博傑" userId="037722cf-a7a4-45b3-87d9-a621b36907ba" providerId="ADAL" clId="{4A311C05-DAB0-EB4A-BCB7-8423CE2743D0}" dt="2022-08-16T00:41:27.617" v="1596" actId="20577"/>
          <ac:spMkLst>
            <pc:docMk/>
            <pc:sldMk cId="3688038216" sldId="3619"/>
            <ac:spMk id="3" creationId="{C284CE9E-BEED-AD55-5C25-B5E1B6BCD1DC}"/>
          </ac:spMkLst>
        </pc:spChg>
        <pc:spChg chg="mod">
          <ac:chgData name="Jason Hsu 許博傑" userId="037722cf-a7a4-45b3-87d9-a621b36907ba" providerId="ADAL" clId="{4A311C05-DAB0-EB4A-BCB7-8423CE2743D0}" dt="2022-08-16T00:54:00.671" v="1983" actId="20577"/>
          <ac:spMkLst>
            <pc:docMk/>
            <pc:sldMk cId="3688038216" sldId="3619"/>
            <ac:spMk id="15" creationId="{BEFDF947-B783-F6A0-98BA-631BCE132AA9}"/>
          </ac:spMkLst>
        </pc:spChg>
        <pc:spChg chg="mod">
          <ac:chgData name="Jason Hsu 許博傑" userId="037722cf-a7a4-45b3-87d9-a621b36907ba" providerId="ADAL" clId="{4A311C05-DAB0-EB4A-BCB7-8423CE2743D0}" dt="2022-08-16T00:42:26.654" v="1651" actId="1076"/>
          <ac:spMkLst>
            <pc:docMk/>
            <pc:sldMk cId="3688038216" sldId="3619"/>
            <ac:spMk id="20" creationId="{991B92C5-B93A-ECF4-816A-497FE84F6B97}"/>
          </ac:spMkLst>
        </pc:spChg>
      </pc:sldChg>
      <pc:sldChg chg="delSp modSp mod">
        <pc:chgData name="Jason Hsu 許博傑" userId="037722cf-a7a4-45b3-87d9-a621b36907ba" providerId="ADAL" clId="{4A311C05-DAB0-EB4A-BCB7-8423CE2743D0}" dt="2022-08-16T01:01:47.138" v="2191" actId="20577"/>
        <pc:sldMkLst>
          <pc:docMk/>
          <pc:sldMk cId="825550789" sldId="3620"/>
        </pc:sldMkLst>
        <pc:spChg chg="mod">
          <ac:chgData name="Jason Hsu 許博傑" userId="037722cf-a7a4-45b3-87d9-a621b36907ba" providerId="ADAL" clId="{4A311C05-DAB0-EB4A-BCB7-8423CE2743D0}" dt="2022-08-16T00:43:12.384" v="1721" actId="20577"/>
          <ac:spMkLst>
            <pc:docMk/>
            <pc:sldMk cId="825550789" sldId="3620"/>
            <ac:spMk id="2" creationId="{5CEA962A-E515-1231-96B8-4E1A7E9DF384}"/>
          </ac:spMkLst>
        </pc:spChg>
        <pc:spChg chg="mod">
          <ac:chgData name="Jason Hsu 許博傑" userId="037722cf-a7a4-45b3-87d9-a621b36907ba" providerId="ADAL" clId="{4A311C05-DAB0-EB4A-BCB7-8423CE2743D0}" dt="2022-08-16T01:01:47.138" v="2191" actId="20577"/>
          <ac:spMkLst>
            <pc:docMk/>
            <pc:sldMk cId="825550789" sldId="3620"/>
            <ac:spMk id="8" creationId="{1378FFE5-D837-DB12-7167-D0226FE72E5B}"/>
          </ac:spMkLst>
        </pc:spChg>
        <pc:spChg chg="mod">
          <ac:chgData name="Jason Hsu 許博傑" userId="037722cf-a7a4-45b3-87d9-a621b36907ba" providerId="ADAL" clId="{4A311C05-DAB0-EB4A-BCB7-8423CE2743D0}" dt="2022-08-16T00:43:50.624" v="1782" actId="20577"/>
          <ac:spMkLst>
            <pc:docMk/>
            <pc:sldMk cId="825550789" sldId="3620"/>
            <ac:spMk id="20" creationId="{6B43D412-1B97-24ED-5651-DFEA66E6DA04}"/>
          </ac:spMkLst>
        </pc:spChg>
        <pc:spChg chg="mod">
          <ac:chgData name="Jason Hsu 許博傑" userId="037722cf-a7a4-45b3-87d9-a621b36907ba" providerId="ADAL" clId="{4A311C05-DAB0-EB4A-BCB7-8423CE2743D0}" dt="2022-08-16T00:54:41.032" v="2025" actId="20577"/>
          <ac:spMkLst>
            <pc:docMk/>
            <pc:sldMk cId="825550789" sldId="3620"/>
            <ac:spMk id="26" creationId="{DA051C9E-1E47-2022-DA84-EEC6B975C204}"/>
          </ac:spMkLst>
        </pc:spChg>
        <pc:spChg chg="mod">
          <ac:chgData name="Jason Hsu 許博傑" userId="037722cf-a7a4-45b3-87d9-a621b36907ba" providerId="ADAL" clId="{4A311C05-DAB0-EB4A-BCB7-8423CE2743D0}" dt="2022-08-16T00:48:05.743" v="1866" actId="1076"/>
          <ac:spMkLst>
            <pc:docMk/>
            <pc:sldMk cId="825550789" sldId="3620"/>
            <ac:spMk id="27" creationId="{3375B43E-D14D-ABA6-63AA-9EB61339AF57}"/>
          </ac:spMkLst>
        </pc:spChg>
        <pc:spChg chg="mod">
          <ac:chgData name="Jason Hsu 許博傑" userId="037722cf-a7a4-45b3-87d9-a621b36907ba" providerId="ADAL" clId="{4A311C05-DAB0-EB4A-BCB7-8423CE2743D0}" dt="2022-08-16T00:47:40.799" v="1844" actId="20577"/>
          <ac:spMkLst>
            <pc:docMk/>
            <pc:sldMk cId="825550789" sldId="3620"/>
            <ac:spMk id="36" creationId="{84F1AEEE-54AF-CF3C-FBEC-7D9CCE9F7505}"/>
          </ac:spMkLst>
        </pc:spChg>
        <pc:spChg chg="mod">
          <ac:chgData name="Jason Hsu 許博傑" userId="037722cf-a7a4-45b3-87d9-a621b36907ba" providerId="ADAL" clId="{4A311C05-DAB0-EB4A-BCB7-8423CE2743D0}" dt="2022-08-16T00:48:11.799" v="1872" actId="14100"/>
          <ac:spMkLst>
            <pc:docMk/>
            <pc:sldMk cId="825550789" sldId="3620"/>
            <ac:spMk id="37" creationId="{4A242409-372A-7498-E72E-582F41D914BD}"/>
          </ac:spMkLst>
        </pc:spChg>
        <pc:spChg chg="mod">
          <ac:chgData name="Jason Hsu 許博傑" userId="037722cf-a7a4-45b3-87d9-a621b36907ba" providerId="ADAL" clId="{4A311C05-DAB0-EB4A-BCB7-8423CE2743D0}" dt="2022-08-16T00:46:28.115" v="1796" actId="20577"/>
          <ac:spMkLst>
            <pc:docMk/>
            <pc:sldMk cId="825550789" sldId="3620"/>
            <ac:spMk id="38" creationId="{9002D835-D738-DB48-7E79-A0363B106B67}"/>
          </ac:spMkLst>
        </pc:spChg>
        <pc:spChg chg="mod">
          <ac:chgData name="Jason Hsu 許博傑" userId="037722cf-a7a4-45b3-87d9-a621b36907ba" providerId="ADAL" clId="{4A311C05-DAB0-EB4A-BCB7-8423CE2743D0}" dt="2022-08-16T00:48:23.736" v="1906" actId="20577"/>
          <ac:spMkLst>
            <pc:docMk/>
            <pc:sldMk cId="825550789" sldId="3620"/>
            <ac:spMk id="39" creationId="{50A392D9-8964-11C0-12F3-CE6DC55B6C78}"/>
          </ac:spMkLst>
        </pc:spChg>
        <pc:spChg chg="mod">
          <ac:chgData name="Jason Hsu 許博傑" userId="037722cf-a7a4-45b3-87d9-a621b36907ba" providerId="ADAL" clId="{4A311C05-DAB0-EB4A-BCB7-8423CE2743D0}" dt="2022-08-16T00:43:48.354" v="1781" actId="20577"/>
          <ac:spMkLst>
            <pc:docMk/>
            <pc:sldMk cId="825550789" sldId="3620"/>
            <ac:spMk id="52" creationId="{12CE1CD9-3FA4-67B8-4AD6-0FBC959863EF}"/>
          </ac:spMkLst>
        </pc:spChg>
        <pc:spChg chg="mod">
          <ac:chgData name="Jason Hsu 許博傑" userId="037722cf-a7a4-45b3-87d9-a621b36907ba" providerId="ADAL" clId="{4A311C05-DAB0-EB4A-BCB7-8423CE2743D0}" dt="2022-08-16T00:47:34.691" v="1832" actId="20577"/>
          <ac:spMkLst>
            <pc:docMk/>
            <pc:sldMk cId="825550789" sldId="3620"/>
            <ac:spMk id="58" creationId="{DFA08D7D-3941-03B8-3F88-66E1EDEFE5FC}"/>
          </ac:spMkLst>
        </pc:spChg>
        <pc:spChg chg="del mod">
          <ac:chgData name="Jason Hsu 許博傑" userId="037722cf-a7a4-45b3-87d9-a621b36907ba" providerId="ADAL" clId="{4A311C05-DAB0-EB4A-BCB7-8423CE2743D0}" dt="2022-08-16T00:46:52.276" v="1809" actId="478"/>
          <ac:spMkLst>
            <pc:docMk/>
            <pc:sldMk cId="825550789" sldId="3620"/>
            <ac:spMk id="61" creationId="{FCAAF3F9-95F1-05C2-C284-D160753A9762}"/>
          </ac:spMkLst>
        </pc:spChg>
        <pc:spChg chg="del mod">
          <ac:chgData name="Jason Hsu 許博傑" userId="037722cf-a7a4-45b3-87d9-a621b36907ba" providerId="ADAL" clId="{4A311C05-DAB0-EB4A-BCB7-8423CE2743D0}" dt="2022-08-16T00:46:52.276" v="1809" actId="478"/>
          <ac:spMkLst>
            <pc:docMk/>
            <pc:sldMk cId="825550789" sldId="3620"/>
            <ac:spMk id="62" creationId="{B0C76B30-FA34-7417-E2DD-80155251C1E4}"/>
          </ac:spMkLst>
        </pc:spChg>
        <pc:cxnChg chg="mod">
          <ac:chgData name="Jason Hsu 許博傑" userId="037722cf-a7a4-45b3-87d9-a621b36907ba" providerId="ADAL" clId="{4A311C05-DAB0-EB4A-BCB7-8423CE2743D0}" dt="2022-08-16T00:46:52.276" v="1809" actId="478"/>
          <ac:cxnSpMkLst>
            <pc:docMk/>
            <pc:sldMk cId="825550789" sldId="3620"/>
            <ac:cxnSpMk id="23" creationId="{CD3FDDB2-C30B-4D3F-C718-7AE6E193A3B8}"/>
          </ac:cxnSpMkLst>
        </pc:cxnChg>
      </pc:sldChg>
      <pc:sldChg chg="addSp delSp modSp mod">
        <pc:chgData name="Jason Hsu 許博傑" userId="037722cf-a7a4-45b3-87d9-a621b36907ba" providerId="ADAL" clId="{4A311C05-DAB0-EB4A-BCB7-8423CE2743D0}" dt="2022-08-16T01:04:24.577" v="2321" actId="1076"/>
        <pc:sldMkLst>
          <pc:docMk/>
          <pc:sldMk cId="1367379670" sldId="3621"/>
        </pc:sldMkLst>
        <pc:spChg chg="add mod">
          <ac:chgData name="Jason Hsu 許博傑" userId="037722cf-a7a4-45b3-87d9-a621b36907ba" providerId="ADAL" clId="{4A311C05-DAB0-EB4A-BCB7-8423CE2743D0}" dt="2022-08-16T01:04:24.577" v="2321" actId="1076"/>
          <ac:spMkLst>
            <pc:docMk/>
            <pc:sldMk cId="1367379670" sldId="3621"/>
            <ac:spMk id="2" creationId="{9C3AFB84-3341-7D23-FFDA-B58037B5F13C}"/>
          </ac:spMkLst>
        </pc:spChg>
        <pc:spChg chg="mod">
          <ac:chgData name="Jason Hsu 許博傑" userId="037722cf-a7a4-45b3-87d9-a621b36907ba" providerId="ADAL" clId="{4A311C05-DAB0-EB4A-BCB7-8423CE2743D0}" dt="2022-08-16T01:02:11.486" v="2206" actId="20577"/>
          <ac:spMkLst>
            <pc:docMk/>
            <pc:sldMk cId="1367379670" sldId="3621"/>
            <ac:spMk id="3" creationId="{429F19A7-2D58-83D3-ECB6-A98D2EA8543D}"/>
          </ac:spMkLst>
        </pc:spChg>
        <pc:spChg chg="del">
          <ac:chgData name="Jason Hsu 許博傑" userId="037722cf-a7a4-45b3-87d9-a621b36907ba" providerId="ADAL" clId="{4A311C05-DAB0-EB4A-BCB7-8423CE2743D0}" dt="2022-08-16T01:04:17.702" v="2318" actId="478"/>
          <ac:spMkLst>
            <pc:docMk/>
            <pc:sldMk cId="1367379670" sldId="3621"/>
            <ac:spMk id="12" creationId="{DCF10DBD-55BF-34F3-F289-046E9FC0B897}"/>
          </ac:spMkLst>
        </pc:spChg>
        <pc:spChg chg="mod">
          <ac:chgData name="Jason Hsu 許博傑" userId="037722cf-a7a4-45b3-87d9-a621b36907ba" providerId="ADAL" clId="{4A311C05-DAB0-EB4A-BCB7-8423CE2743D0}" dt="2022-08-16T01:04:04.035" v="2317" actId="14100"/>
          <ac:spMkLst>
            <pc:docMk/>
            <pc:sldMk cId="1367379670" sldId="3621"/>
            <ac:spMk id="13" creationId="{1AE91E2F-2733-AA9A-A44F-BD4DF13C1BDB}"/>
          </ac:spMkLst>
        </pc:spChg>
        <pc:spChg chg="mod">
          <ac:chgData name="Jason Hsu 許博傑" userId="037722cf-a7a4-45b3-87d9-a621b36907ba" providerId="ADAL" clId="{4A311C05-DAB0-EB4A-BCB7-8423CE2743D0}" dt="2022-08-16T01:03:32.054" v="2259" actId="20577"/>
          <ac:spMkLst>
            <pc:docMk/>
            <pc:sldMk cId="1367379670" sldId="3621"/>
            <ac:spMk id="14" creationId="{7592EA16-AFFB-A1CF-3780-E9988CB716CB}"/>
          </ac:spMkLst>
        </pc:spChg>
        <pc:picChg chg="mod">
          <ac:chgData name="Jason Hsu 許博傑" userId="037722cf-a7a4-45b3-87d9-a621b36907ba" providerId="ADAL" clId="{4A311C05-DAB0-EB4A-BCB7-8423CE2743D0}" dt="2022-08-16T01:04:00.425" v="2315" actId="1076"/>
          <ac:picMkLst>
            <pc:docMk/>
            <pc:sldMk cId="1367379670" sldId="3621"/>
            <ac:picMk id="2050" creationId="{BADA019E-4A3E-E6B9-508A-99C6BDC10828}"/>
          </ac:picMkLst>
        </pc:picChg>
      </pc:sldChg>
      <pc:sldChg chg="addSp modSp mod">
        <pc:chgData name="Jason Hsu 許博傑" userId="037722cf-a7a4-45b3-87d9-a621b36907ba" providerId="ADAL" clId="{4A311C05-DAB0-EB4A-BCB7-8423CE2743D0}" dt="2022-08-16T01:08:58.570" v="2523" actId="20577"/>
        <pc:sldMkLst>
          <pc:docMk/>
          <pc:sldMk cId="1136263856" sldId="3622"/>
        </pc:sldMkLst>
        <pc:spChg chg="mod">
          <ac:chgData name="Jason Hsu 許博傑" userId="037722cf-a7a4-45b3-87d9-a621b36907ba" providerId="ADAL" clId="{4A311C05-DAB0-EB4A-BCB7-8423CE2743D0}" dt="2022-08-16T01:04:34.903" v="2336" actId="20577"/>
          <ac:spMkLst>
            <pc:docMk/>
            <pc:sldMk cId="1136263856" sldId="3622"/>
            <ac:spMk id="2" creationId="{1CB4D25C-27A9-BF05-22FA-DA91F9F2409A}"/>
          </ac:spMkLst>
        </pc:spChg>
        <pc:spChg chg="add mod">
          <ac:chgData name="Jason Hsu 許博傑" userId="037722cf-a7a4-45b3-87d9-a621b36907ba" providerId="ADAL" clId="{4A311C05-DAB0-EB4A-BCB7-8423CE2743D0}" dt="2022-08-16T01:08:58.570" v="2523" actId="20577"/>
          <ac:spMkLst>
            <pc:docMk/>
            <pc:sldMk cId="1136263856" sldId="3622"/>
            <ac:spMk id="4" creationId="{7666F085-76BF-3B4B-13CD-B2278B544800}"/>
          </ac:spMkLst>
        </pc:spChg>
        <pc:spChg chg="mod">
          <ac:chgData name="Jason Hsu 許博傑" userId="037722cf-a7a4-45b3-87d9-a621b36907ba" providerId="ADAL" clId="{4A311C05-DAB0-EB4A-BCB7-8423CE2743D0}" dt="2022-08-16T01:05:40.341" v="2385" actId="20577"/>
          <ac:spMkLst>
            <pc:docMk/>
            <pc:sldMk cId="1136263856" sldId="3622"/>
            <ac:spMk id="18" creationId="{8C0FE921-D7E4-43BD-0589-1DEE388BAAAC}"/>
          </ac:spMkLst>
        </pc:spChg>
        <pc:spChg chg="mod">
          <ac:chgData name="Jason Hsu 許博傑" userId="037722cf-a7a4-45b3-87d9-a621b36907ba" providerId="ADAL" clId="{4A311C05-DAB0-EB4A-BCB7-8423CE2743D0}" dt="2022-08-16T01:07:18.063" v="2421" actId="20577"/>
          <ac:spMkLst>
            <pc:docMk/>
            <pc:sldMk cId="1136263856" sldId="3622"/>
            <ac:spMk id="19" creationId="{6BDFB660-1565-6A0A-F98F-15D602F0EB6B}"/>
          </ac:spMkLst>
        </pc:spChg>
        <pc:spChg chg="mod">
          <ac:chgData name="Jason Hsu 許博傑" userId="037722cf-a7a4-45b3-87d9-a621b36907ba" providerId="ADAL" clId="{4A311C05-DAB0-EB4A-BCB7-8423CE2743D0}" dt="2022-08-16T01:08:05.903" v="2497" actId="20577"/>
          <ac:spMkLst>
            <pc:docMk/>
            <pc:sldMk cId="1136263856" sldId="3622"/>
            <ac:spMk id="24" creationId="{58720488-78E4-06CA-BE60-D931FFAFC1C7}"/>
          </ac:spMkLst>
        </pc:spChg>
        <pc:spChg chg="mod">
          <ac:chgData name="Jason Hsu 許博傑" userId="037722cf-a7a4-45b3-87d9-a621b36907ba" providerId="ADAL" clId="{4A311C05-DAB0-EB4A-BCB7-8423CE2743D0}" dt="2022-08-16T01:07:55.041" v="2480" actId="14100"/>
          <ac:spMkLst>
            <pc:docMk/>
            <pc:sldMk cId="1136263856" sldId="3622"/>
            <ac:spMk id="26" creationId="{1C24AB65-A075-FB98-9B70-9BB02F503D93}"/>
          </ac:spMkLst>
        </pc:spChg>
        <pc:spChg chg="mod">
          <ac:chgData name="Jason Hsu 許博傑" userId="037722cf-a7a4-45b3-87d9-a621b36907ba" providerId="ADAL" clId="{4A311C05-DAB0-EB4A-BCB7-8423CE2743D0}" dt="2022-08-16T01:07:38.711" v="2457" actId="20577"/>
          <ac:spMkLst>
            <pc:docMk/>
            <pc:sldMk cId="1136263856" sldId="3622"/>
            <ac:spMk id="27" creationId="{FBDAE66E-950C-22E8-9A03-E84DF04B2FA3}"/>
          </ac:spMkLst>
        </pc:spChg>
        <pc:spChg chg="mod">
          <ac:chgData name="Jason Hsu 許博傑" userId="037722cf-a7a4-45b3-87d9-a621b36907ba" providerId="ADAL" clId="{4A311C05-DAB0-EB4A-BCB7-8423CE2743D0}" dt="2022-08-16T01:08:12.941" v="2503" actId="14100"/>
          <ac:spMkLst>
            <pc:docMk/>
            <pc:sldMk cId="1136263856" sldId="3622"/>
            <ac:spMk id="31" creationId="{3C9756F5-18D0-AAC0-A1A5-94630B7E9374}"/>
          </ac:spMkLst>
        </pc:spChg>
        <pc:spChg chg="mod">
          <ac:chgData name="Jason Hsu 許博傑" userId="037722cf-a7a4-45b3-87d9-a621b36907ba" providerId="ADAL" clId="{4A311C05-DAB0-EB4A-BCB7-8423CE2743D0}" dt="2022-08-16T01:07:21.926" v="2422" actId="313"/>
          <ac:spMkLst>
            <pc:docMk/>
            <pc:sldMk cId="1136263856" sldId="3622"/>
            <ac:spMk id="32" creationId="{83883C82-8008-D10A-ACDE-7FA29387421F}"/>
          </ac:spMkLst>
        </pc:spChg>
        <pc:spChg chg="mod">
          <ac:chgData name="Jason Hsu 許博傑" userId="037722cf-a7a4-45b3-87d9-a621b36907ba" providerId="ADAL" clId="{4A311C05-DAB0-EB4A-BCB7-8423CE2743D0}" dt="2022-08-16T01:07:34.077" v="2445" actId="20577"/>
          <ac:spMkLst>
            <pc:docMk/>
            <pc:sldMk cId="1136263856" sldId="3622"/>
            <ac:spMk id="33" creationId="{F3CB1FC4-8516-2455-EF22-D042713C2E75}"/>
          </ac:spMkLst>
        </pc:spChg>
        <pc:spChg chg="mod">
          <ac:chgData name="Jason Hsu 許博傑" userId="037722cf-a7a4-45b3-87d9-a621b36907ba" providerId="ADAL" clId="{4A311C05-DAB0-EB4A-BCB7-8423CE2743D0}" dt="2022-08-16T01:08:39.544" v="2507" actId="1076"/>
          <ac:spMkLst>
            <pc:docMk/>
            <pc:sldMk cId="1136263856" sldId="3622"/>
            <ac:spMk id="35" creationId="{EF039C1E-AD92-C0D4-BD02-D00999040BDF}"/>
          </ac:spMkLst>
        </pc:spChg>
        <pc:spChg chg="mod">
          <ac:chgData name="Jason Hsu 許博傑" userId="037722cf-a7a4-45b3-87d9-a621b36907ba" providerId="ADAL" clId="{4A311C05-DAB0-EB4A-BCB7-8423CE2743D0}" dt="2022-08-16T01:08:39.544" v="2507" actId="1076"/>
          <ac:spMkLst>
            <pc:docMk/>
            <pc:sldMk cId="1136263856" sldId="3622"/>
            <ac:spMk id="36" creationId="{2FD815AB-F13F-81C3-642C-1A2044D8E256}"/>
          </ac:spMkLst>
        </pc:spChg>
        <pc:spChg chg="mod">
          <ac:chgData name="Jason Hsu 許博傑" userId="037722cf-a7a4-45b3-87d9-a621b36907ba" providerId="ADAL" clId="{4A311C05-DAB0-EB4A-BCB7-8423CE2743D0}" dt="2022-08-16T01:08:39.544" v="2507" actId="1076"/>
          <ac:spMkLst>
            <pc:docMk/>
            <pc:sldMk cId="1136263856" sldId="3622"/>
            <ac:spMk id="37" creationId="{287CAB13-E066-37C5-D357-4D8189D93637}"/>
          </ac:spMkLst>
        </pc:spChg>
        <pc:cxnChg chg="mod">
          <ac:chgData name="Jason Hsu 許博傑" userId="037722cf-a7a4-45b3-87d9-a621b36907ba" providerId="ADAL" clId="{4A311C05-DAB0-EB4A-BCB7-8423CE2743D0}" dt="2022-08-16T01:08:39.544" v="2507" actId="1076"/>
          <ac:cxnSpMkLst>
            <pc:docMk/>
            <pc:sldMk cId="1136263856" sldId="3622"/>
            <ac:cxnSpMk id="39" creationId="{3B472488-5A3F-058C-F039-B3C9533CA79F}"/>
          </ac:cxnSpMkLst>
        </pc:cxnChg>
        <pc:cxnChg chg="mod">
          <ac:chgData name="Jason Hsu 許博傑" userId="037722cf-a7a4-45b3-87d9-a621b36907ba" providerId="ADAL" clId="{4A311C05-DAB0-EB4A-BCB7-8423CE2743D0}" dt="2022-08-16T01:08:12.941" v="2503" actId="14100"/>
          <ac:cxnSpMkLst>
            <pc:docMk/>
            <pc:sldMk cId="1136263856" sldId="3622"/>
            <ac:cxnSpMk id="41" creationId="{9FE63B9C-C3D6-C7C2-226C-635BC4398E52}"/>
          </ac:cxnSpMkLst>
        </pc:cxnChg>
      </pc:sldChg>
      <pc:sldChg chg="addSp delSp modSp mod">
        <pc:chgData name="Jason Hsu 許博傑" userId="037722cf-a7a4-45b3-87d9-a621b36907ba" providerId="ADAL" clId="{4A311C05-DAB0-EB4A-BCB7-8423CE2743D0}" dt="2022-08-16T01:02:00.967" v="2194" actId="1076"/>
        <pc:sldMkLst>
          <pc:docMk/>
          <pc:sldMk cId="1156889822" sldId="3625"/>
        </pc:sldMkLst>
        <pc:spChg chg="mod">
          <ac:chgData name="Jason Hsu 許博傑" userId="037722cf-a7a4-45b3-87d9-a621b36907ba" providerId="ADAL" clId="{4A311C05-DAB0-EB4A-BCB7-8423CE2743D0}" dt="2022-08-16T00:54:09.920" v="1992" actId="20577"/>
          <ac:spMkLst>
            <pc:docMk/>
            <pc:sldMk cId="1156889822" sldId="3625"/>
            <ac:spMk id="2" creationId="{5CEA962A-E515-1231-96B8-4E1A7E9DF384}"/>
          </ac:spMkLst>
        </pc:spChg>
        <pc:spChg chg="add mod">
          <ac:chgData name="Jason Hsu 許博傑" userId="037722cf-a7a4-45b3-87d9-a621b36907ba" providerId="ADAL" clId="{4A311C05-DAB0-EB4A-BCB7-8423CE2743D0}" dt="2022-08-16T01:02:00.967" v="2194" actId="1076"/>
          <ac:spMkLst>
            <pc:docMk/>
            <pc:sldMk cId="1156889822" sldId="3625"/>
            <ac:spMk id="3" creationId="{DAC3E1BB-5CFF-9406-1B1A-28BF87186D59}"/>
          </ac:spMkLst>
        </pc:spChg>
        <pc:spChg chg="mod">
          <ac:chgData name="Jason Hsu 許博傑" userId="037722cf-a7a4-45b3-87d9-a621b36907ba" providerId="ADAL" clId="{4A311C05-DAB0-EB4A-BCB7-8423CE2743D0}" dt="2022-08-16T01:01:42.970" v="2188" actId="20577"/>
          <ac:spMkLst>
            <pc:docMk/>
            <pc:sldMk cId="1156889822" sldId="3625"/>
            <ac:spMk id="8" creationId="{1378FFE5-D837-DB12-7167-D0226FE72E5B}"/>
          </ac:spMkLst>
        </pc:spChg>
        <pc:spChg chg="mod">
          <ac:chgData name="Jason Hsu 許博傑" userId="037722cf-a7a4-45b3-87d9-a621b36907ba" providerId="ADAL" clId="{4A311C05-DAB0-EB4A-BCB7-8423CE2743D0}" dt="2022-08-16T00:54:34.682" v="2019" actId="20577"/>
          <ac:spMkLst>
            <pc:docMk/>
            <pc:sldMk cId="1156889822" sldId="3625"/>
            <ac:spMk id="20" creationId="{6B43D412-1B97-24ED-5651-DFEA66E6DA04}"/>
          </ac:spMkLst>
        </pc:spChg>
        <pc:spChg chg="mod">
          <ac:chgData name="Jason Hsu 許博傑" userId="037722cf-a7a4-45b3-87d9-a621b36907ba" providerId="ADAL" clId="{4A311C05-DAB0-EB4A-BCB7-8423CE2743D0}" dt="2022-08-16T00:54:46.726" v="2038" actId="20577"/>
          <ac:spMkLst>
            <pc:docMk/>
            <pc:sldMk cId="1156889822" sldId="3625"/>
            <ac:spMk id="26" creationId="{DA051C9E-1E47-2022-DA84-EEC6B975C204}"/>
          </ac:spMkLst>
        </pc:spChg>
        <pc:spChg chg="mod">
          <ac:chgData name="Jason Hsu 許博傑" userId="037722cf-a7a4-45b3-87d9-a621b36907ba" providerId="ADAL" clId="{4A311C05-DAB0-EB4A-BCB7-8423CE2743D0}" dt="2022-08-16T00:57:19.345" v="2106" actId="20577"/>
          <ac:spMkLst>
            <pc:docMk/>
            <pc:sldMk cId="1156889822" sldId="3625"/>
            <ac:spMk id="27" creationId="{3375B43E-D14D-ABA6-63AA-9EB61339AF57}"/>
          </ac:spMkLst>
        </pc:spChg>
        <pc:spChg chg="mod">
          <ac:chgData name="Jason Hsu 許博傑" userId="037722cf-a7a4-45b3-87d9-a621b36907ba" providerId="ADAL" clId="{4A311C05-DAB0-EB4A-BCB7-8423CE2743D0}" dt="2022-08-16T00:57:09.501" v="2084" actId="20577"/>
          <ac:spMkLst>
            <pc:docMk/>
            <pc:sldMk cId="1156889822" sldId="3625"/>
            <ac:spMk id="36" creationId="{84F1AEEE-54AF-CF3C-FBEC-7D9CCE9F7505}"/>
          </ac:spMkLst>
        </pc:spChg>
        <pc:spChg chg="mod">
          <ac:chgData name="Jason Hsu 許博傑" userId="037722cf-a7a4-45b3-87d9-a621b36907ba" providerId="ADAL" clId="{4A311C05-DAB0-EB4A-BCB7-8423CE2743D0}" dt="2022-08-16T00:57:35.795" v="2133" actId="14100"/>
          <ac:spMkLst>
            <pc:docMk/>
            <pc:sldMk cId="1156889822" sldId="3625"/>
            <ac:spMk id="37" creationId="{4A242409-372A-7498-E72E-582F41D914BD}"/>
          </ac:spMkLst>
        </pc:spChg>
        <pc:spChg chg="mod">
          <ac:chgData name="Jason Hsu 許博傑" userId="037722cf-a7a4-45b3-87d9-a621b36907ba" providerId="ADAL" clId="{4A311C05-DAB0-EB4A-BCB7-8423CE2743D0}" dt="2022-08-16T00:54:59.642" v="2072" actId="20577"/>
          <ac:spMkLst>
            <pc:docMk/>
            <pc:sldMk cId="1156889822" sldId="3625"/>
            <ac:spMk id="38" creationId="{9002D835-D738-DB48-7E79-A0363B106B67}"/>
          </ac:spMkLst>
        </pc:spChg>
        <pc:spChg chg="mod">
          <ac:chgData name="Jason Hsu 許博傑" userId="037722cf-a7a4-45b3-87d9-a621b36907ba" providerId="ADAL" clId="{4A311C05-DAB0-EB4A-BCB7-8423CE2743D0}" dt="2022-08-16T00:57:29.724" v="2127" actId="20577"/>
          <ac:spMkLst>
            <pc:docMk/>
            <pc:sldMk cId="1156889822" sldId="3625"/>
            <ac:spMk id="39" creationId="{50A392D9-8964-11C0-12F3-CE6DC55B6C78}"/>
          </ac:spMkLst>
        </pc:spChg>
        <pc:spChg chg="mod">
          <ac:chgData name="Jason Hsu 許博傑" userId="037722cf-a7a4-45b3-87d9-a621b36907ba" providerId="ADAL" clId="{4A311C05-DAB0-EB4A-BCB7-8423CE2743D0}" dt="2022-08-16T00:54:54.674" v="2056" actId="20577"/>
          <ac:spMkLst>
            <pc:docMk/>
            <pc:sldMk cId="1156889822" sldId="3625"/>
            <ac:spMk id="52" creationId="{12CE1CD9-3FA4-67B8-4AD6-0FBC959863EF}"/>
          </ac:spMkLst>
        </pc:spChg>
        <pc:spChg chg="del">
          <ac:chgData name="Jason Hsu 許博傑" userId="037722cf-a7a4-45b3-87d9-a621b36907ba" providerId="ADAL" clId="{4A311C05-DAB0-EB4A-BCB7-8423CE2743D0}" dt="2022-08-16T01:01:57.402" v="2192" actId="478"/>
          <ac:spMkLst>
            <pc:docMk/>
            <pc:sldMk cId="1156889822" sldId="3625"/>
            <ac:spMk id="58" creationId="{DFA08D7D-3941-03B8-3F88-66E1EDEFE5FC}"/>
          </ac:spMkLst>
        </pc:spChg>
        <pc:spChg chg="del">
          <ac:chgData name="Jason Hsu 許博傑" userId="037722cf-a7a4-45b3-87d9-a621b36907ba" providerId="ADAL" clId="{4A311C05-DAB0-EB4A-BCB7-8423CE2743D0}" dt="2022-08-16T01:01:57.402" v="2192" actId="478"/>
          <ac:spMkLst>
            <pc:docMk/>
            <pc:sldMk cId="1156889822" sldId="3625"/>
            <ac:spMk id="61" creationId="{FCAAF3F9-95F1-05C2-C284-D160753A9762}"/>
          </ac:spMkLst>
        </pc:spChg>
        <pc:spChg chg="del">
          <ac:chgData name="Jason Hsu 許博傑" userId="037722cf-a7a4-45b3-87d9-a621b36907ba" providerId="ADAL" clId="{4A311C05-DAB0-EB4A-BCB7-8423CE2743D0}" dt="2022-08-16T01:01:57.402" v="2192" actId="478"/>
          <ac:spMkLst>
            <pc:docMk/>
            <pc:sldMk cId="1156889822" sldId="3625"/>
            <ac:spMk id="62" creationId="{B0C76B30-FA34-7417-E2DD-80155251C1E4}"/>
          </ac:spMkLst>
        </pc:spChg>
        <pc:cxnChg chg="mod">
          <ac:chgData name="Jason Hsu 許博傑" userId="037722cf-a7a4-45b3-87d9-a621b36907ba" providerId="ADAL" clId="{4A311C05-DAB0-EB4A-BCB7-8423CE2743D0}" dt="2022-08-16T01:01:57.402" v="2192" actId="478"/>
          <ac:cxnSpMkLst>
            <pc:docMk/>
            <pc:sldMk cId="1156889822" sldId="3625"/>
            <ac:cxnSpMk id="23" creationId="{CD3FDDB2-C30B-4D3F-C718-7AE6E193A3B8}"/>
          </ac:cxnSpMkLst>
        </pc:cxnChg>
      </pc:sldChg>
      <pc:sldChg chg="modSp mod">
        <pc:chgData name="Jason Hsu 許博傑" userId="037722cf-a7a4-45b3-87d9-a621b36907ba" providerId="ADAL" clId="{4A311C05-DAB0-EB4A-BCB7-8423CE2743D0}" dt="2022-08-26T08:43:13.471" v="3247" actId="20577"/>
        <pc:sldMkLst>
          <pc:docMk/>
          <pc:sldMk cId="1997640872" sldId="3626"/>
        </pc:sldMkLst>
        <pc:spChg chg="mod">
          <ac:chgData name="Jason Hsu 許博傑" userId="037722cf-a7a4-45b3-87d9-a621b36907ba" providerId="ADAL" clId="{4A311C05-DAB0-EB4A-BCB7-8423CE2743D0}" dt="2022-08-26T08:43:13.471" v="3247" actId="20577"/>
          <ac:spMkLst>
            <pc:docMk/>
            <pc:sldMk cId="1997640872" sldId="3626"/>
            <ac:spMk id="10" creationId="{7FAA1F40-FF5A-92E6-9E46-A87DEBA7FC92}"/>
          </ac:spMkLst>
        </pc:spChg>
        <pc:spChg chg="mod">
          <ac:chgData name="Jason Hsu 許博傑" userId="037722cf-a7a4-45b3-87d9-a621b36907ba" providerId="ADAL" clId="{4A311C05-DAB0-EB4A-BCB7-8423CE2743D0}" dt="2022-08-16T01:10:19.354" v="2637" actId="20577"/>
          <ac:spMkLst>
            <pc:docMk/>
            <pc:sldMk cId="1997640872" sldId="3626"/>
            <ac:spMk id="36" creationId="{51D84D53-D687-8437-4A62-F252223E6EE5}"/>
          </ac:spMkLst>
        </pc:spChg>
        <pc:spChg chg="mod">
          <ac:chgData name="Jason Hsu 許博傑" userId="037722cf-a7a4-45b3-87d9-a621b36907ba" providerId="ADAL" clId="{4A311C05-DAB0-EB4A-BCB7-8423CE2743D0}" dt="2022-08-16T01:10:28.862" v="2639" actId="14100"/>
          <ac:spMkLst>
            <pc:docMk/>
            <pc:sldMk cId="1997640872" sldId="3626"/>
            <ac:spMk id="37" creationId="{2FF2D1AD-108A-E0B8-FCFB-40918C49BAB3}"/>
          </ac:spMkLst>
        </pc:spChg>
        <pc:spChg chg="mod">
          <ac:chgData name="Jason Hsu 許博傑" userId="037722cf-a7a4-45b3-87d9-a621b36907ba" providerId="ADAL" clId="{4A311C05-DAB0-EB4A-BCB7-8423CE2743D0}" dt="2022-08-16T01:10:37.087" v="2655" actId="20577"/>
          <ac:spMkLst>
            <pc:docMk/>
            <pc:sldMk cId="1997640872" sldId="3626"/>
            <ac:spMk id="38" creationId="{BC8B02E7-8625-089E-E7AF-6CFAF9BA921A}"/>
          </ac:spMkLst>
        </pc:spChg>
      </pc:sldChg>
      <pc:sldChg chg="addSp delSp modSp mod">
        <pc:chgData name="Jason Hsu 許博傑" userId="037722cf-a7a4-45b3-87d9-a621b36907ba" providerId="ADAL" clId="{4A311C05-DAB0-EB4A-BCB7-8423CE2743D0}" dt="2022-08-26T08:43:17.470" v="3248" actId="20577"/>
        <pc:sldMkLst>
          <pc:docMk/>
          <pc:sldMk cId="855986531" sldId="3627"/>
        </pc:sldMkLst>
        <pc:spChg chg="mod">
          <ac:chgData name="Jason Hsu 許博傑" userId="037722cf-a7a4-45b3-87d9-a621b36907ba" providerId="ADAL" clId="{4A311C05-DAB0-EB4A-BCB7-8423CE2743D0}" dt="2022-08-26T08:43:17.470" v="3248" actId="20577"/>
          <ac:spMkLst>
            <pc:docMk/>
            <pc:sldMk cId="855986531" sldId="3627"/>
            <ac:spMk id="7" creationId="{A18972F3-3CF7-3B62-C7CA-A3C017642A09}"/>
          </ac:spMkLst>
        </pc:spChg>
        <pc:spChg chg="del">
          <ac:chgData name="Jason Hsu 許博傑" userId="037722cf-a7a4-45b3-87d9-a621b36907ba" providerId="ADAL" clId="{4A311C05-DAB0-EB4A-BCB7-8423CE2743D0}" dt="2022-08-16T01:11:03.364" v="2675" actId="478"/>
          <ac:spMkLst>
            <pc:docMk/>
            <pc:sldMk cId="855986531" sldId="3627"/>
            <ac:spMk id="9" creationId="{046FE07C-5367-3645-8C6F-944CF822C27E}"/>
          </ac:spMkLst>
        </pc:spChg>
        <pc:spChg chg="del">
          <ac:chgData name="Jason Hsu 許博傑" userId="037722cf-a7a4-45b3-87d9-a621b36907ba" providerId="ADAL" clId="{4A311C05-DAB0-EB4A-BCB7-8423CE2743D0}" dt="2022-08-16T01:11:03.364" v="2675" actId="478"/>
          <ac:spMkLst>
            <pc:docMk/>
            <pc:sldMk cId="855986531" sldId="3627"/>
            <ac:spMk id="10" creationId="{6632F84D-C672-E446-A8BF-34B60C8FDBDA}"/>
          </ac:spMkLst>
        </pc:spChg>
        <pc:spChg chg="add mod">
          <ac:chgData name="Jason Hsu 許博傑" userId="037722cf-a7a4-45b3-87d9-a621b36907ba" providerId="ADAL" clId="{4A311C05-DAB0-EB4A-BCB7-8423CE2743D0}" dt="2022-08-16T01:11:07.519" v="2677" actId="1076"/>
          <ac:spMkLst>
            <pc:docMk/>
            <pc:sldMk cId="855986531" sldId="3627"/>
            <ac:spMk id="12" creationId="{39AB333C-A1E0-48DD-6E50-20EB3DCE94BA}"/>
          </ac:spMkLst>
        </pc:spChg>
        <pc:spChg chg="add mod">
          <ac:chgData name="Jason Hsu 許博傑" userId="037722cf-a7a4-45b3-87d9-a621b36907ba" providerId="ADAL" clId="{4A311C05-DAB0-EB4A-BCB7-8423CE2743D0}" dt="2022-08-16T01:11:07.519" v="2677" actId="1076"/>
          <ac:spMkLst>
            <pc:docMk/>
            <pc:sldMk cId="855986531" sldId="3627"/>
            <ac:spMk id="13" creationId="{C02D363C-0D09-B00F-FF40-9A8A63F2B193}"/>
          </ac:spMkLst>
        </pc:spChg>
        <pc:spChg chg="add mod">
          <ac:chgData name="Jason Hsu 許博傑" userId="037722cf-a7a4-45b3-87d9-a621b36907ba" providerId="ADAL" clId="{4A311C05-DAB0-EB4A-BCB7-8423CE2743D0}" dt="2022-08-16T01:11:07.519" v="2677" actId="1076"/>
          <ac:spMkLst>
            <pc:docMk/>
            <pc:sldMk cId="855986531" sldId="3627"/>
            <ac:spMk id="14" creationId="{C140141A-BFCE-9FB4-E144-C40AB20778D8}"/>
          </ac:spMkLst>
        </pc:spChg>
        <pc:spChg chg="del">
          <ac:chgData name="Jason Hsu 許博傑" userId="037722cf-a7a4-45b3-87d9-a621b36907ba" providerId="ADAL" clId="{4A311C05-DAB0-EB4A-BCB7-8423CE2743D0}" dt="2022-08-16T01:11:03.364" v="2675" actId="478"/>
          <ac:spMkLst>
            <pc:docMk/>
            <pc:sldMk cId="855986531" sldId="3627"/>
            <ac:spMk id="17" creationId="{884CD470-F65F-F92A-64AE-6F31173634B8}"/>
          </ac:spMkLst>
        </pc:spChg>
      </pc:sldChg>
      <pc:sldChg chg="modSp mod">
        <pc:chgData name="Jason Hsu 許博傑" userId="037722cf-a7a4-45b3-87d9-a621b36907ba" providerId="ADAL" clId="{4A311C05-DAB0-EB4A-BCB7-8423CE2743D0}" dt="2022-08-26T08:43:21.182" v="3249" actId="20577"/>
        <pc:sldMkLst>
          <pc:docMk/>
          <pc:sldMk cId="416095860" sldId="3628"/>
        </pc:sldMkLst>
        <pc:spChg chg="mod">
          <ac:chgData name="Jason Hsu 許博傑" userId="037722cf-a7a4-45b3-87d9-a621b36907ba" providerId="ADAL" clId="{4A311C05-DAB0-EB4A-BCB7-8423CE2743D0}" dt="2022-08-26T08:43:21.182" v="3249" actId="20577"/>
          <ac:spMkLst>
            <pc:docMk/>
            <pc:sldMk cId="416095860" sldId="3628"/>
            <ac:spMk id="5" creationId="{76BCB136-B986-17F7-2249-6D0869B7AAF2}"/>
          </ac:spMkLst>
        </pc:spChg>
        <pc:spChg chg="mod">
          <ac:chgData name="Jason Hsu 許博傑" userId="037722cf-a7a4-45b3-87d9-a621b36907ba" providerId="ADAL" clId="{4A311C05-DAB0-EB4A-BCB7-8423CE2743D0}" dt="2022-08-16T01:12:03.835" v="2774" actId="1076"/>
          <ac:spMkLst>
            <pc:docMk/>
            <pc:sldMk cId="416095860" sldId="3628"/>
            <ac:spMk id="9" creationId="{046FE07C-5367-3645-8C6F-944CF822C27E}"/>
          </ac:spMkLst>
        </pc:spChg>
        <pc:spChg chg="mod">
          <ac:chgData name="Jason Hsu 許博傑" userId="037722cf-a7a4-45b3-87d9-a621b36907ba" providerId="ADAL" clId="{4A311C05-DAB0-EB4A-BCB7-8423CE2743D0}" dt="2022-08-16T01:12:42.234" v="2808" actId="20577"/>
          <ac:spMkLst>
            <pc:docMk/>
            <pc:sldMk cId="416095860" sldId="3628"/>
            <ac:spMk id="10" creationId="{6632F84D-C672-E446-A8BF-34B60C8FDBDA}"/>
          </ac:spMkLst>
        </pc:spChg>
        <pc:spChg chg="mod">
          <ac:chgData name="Jason Hsu 許博傑" userId="037722cf-a7a4-45b3-87d9-a621b36907ba" providerId="ADAL" clId="{4A311C05-DAB0-EB4A-BCB7-8423CE2743D0}" dt="2022-08-16T01:13:22.791" v="2879" actId="20577"/>
          <ac:spMkLst>
            <pc:docMk/>
            <pc:sldMk cId="416095860" sldId="3628"/>
            <ac:spMk id="17" creationId="{884CD470-F65F-F92A-64AE-6F31173634B8}"/>
          </ac:spMkLst>
        </pc:spChg>
        <pc:spChg chg="mod">
          <ac:chgData name="Jason Hsu 許博傑" userId="037722cf-a7a4-45b3-87d9-a621b36907ba" providerId="ADAL" clId="{4A311C05-DAB0-EB4A-BCB7-8423CE2743D0}" dt="2022-08-16T01:11:34.697" v="2717" actId="20577"/>
          <ac:spMkLst>
            <pc:docMk/>
            <pc:sldMk cId="416095860" sldId="3628"/>
            <ac:spMk id="28" creationId="{4EF544B1-A5AE-9160-82B8-E7745A7B8062}"/>
          </ac:spMkLst>
        </pc:spChg>
      </pc:sldChg>
      <pc:sldChg chg="modSp mod">
        <pc:chgData name="Jason Hsu 許博傑" userId="037722cf-a7a4-45b3-87d9-a621b36907ba" providerId="ADAL" clId="{4A311C05-DAB0-EB4A-BCB7-8423CE2743D0}" dt="2022-08-15T22:32:04.926" v="389" actId="1076"/>
        <pc:sldMkLst>
          <pc:docMk/>
          <pc:sldMk cId="3433485441" sldId="3629"/>
        </pc:sldMkLst>
        <pc:spChg chg="mod">
          <ac:chgData name="Jason Hsu 許博傑" userId="037722cf-a7a4-45b3-87d9-a621b36907ba" providerId="ADAL" clId="{4A311C05-DAB0-EB4A-BCB7-8423CE2743D0}" dt="2022-08-15T22:26:35.065" v="163" actId="14100"/>
          <ac:spMkLst>
            <pc:docMk/>
            <pc:sldMk cId="3433485441" sldId="3629"/>
            <ac:spMk id="26" creationId="{7C338992-5226-C788-B038-5437352F2FBA}"/>
          </ac:spMkLst>
        </pc:spChg>
        <pc:spChg chg="mod">
          <ac:chgData name="Jason Hsu 許博傑" userId="037722cf-a7a4-45b3-87d9-a621b36907ba" providerId="ADAL" clId="{4A311C05-DAB0-EB4A-BCB7-8423CE2743D0}" dt="2022-08-15T22:32:04.926" v="389" actId="1076"/>
          <ac:spMkLst>
            <pc:docMk/>
            <pc:sldMk cId="3433485441" sldId="3629"/>
            <ac:spMk id="41" creationId="{7102153A-DFBA-B482-4DDF-4E176FDF39C8}"/>
          </ac:spMkLst>
        </pc:spChg>
      </pc:sldChg>
      <pc:sldChg chg="addSp modSp mod">
        <pc:chgData name="Jason Hsu 許博傑" userId="037722cf-a7a4-45b3-87d9-a621b36907ba" providerId="ADAL" clId="{4A311C05-DAB0-EB4A-BCB7-8423CE2743D0}" dt="2022-08-26T06:41:30.322" v="3162" actId="1076"/>
        <pc:sldMkLst>
          <pc:docMk/>
          <pc:sldMk cId="1245415309" sldId="3630"/>
        </pc:sldMkLst>
        <pc:spChg chg="add mod">
          <ac:chgData name="Jason Hsu 許博傑" userId="037722cf-a7a4-45b3-87d9-a621b36907ba" providerId="ADAL" clId="{4A311C05-DAB0-EB4A-BCB7-8423CE2743D0}" dt="2022-08-26T06:41:02.386" v="3157"/>
          <ac:spMkLst>
            <pc:docMk/>
            <pc:sldMk cId="1245415309" sldId="3630"/>
            <ac:spMk id="2" creationId="{613DEE28-1B0F-81B6-DAD3-B3158E14AA46}"/>
          </ac:spMkLst>
        </pc:spChg>
        <pc:spChg chg="add mod">
          <ac:chgData name="Jason Hsu 許博傑" userId="037722cf-a7a4-45b3-87d9-a621b36907ba" providerId="ADAL" clId="{4A311C05-DAB0-EB4A-BCB7-8423CE2743D0}" dt="2022-08-26T06:41:16.330" v="3159" actId="1076"/>
          <ac:spMkLst>
            <pc:docMk/>
            <pc:sldMk cId="1245415309" sldId="3630"/>
            <ac:spMk id="3" creationId="{68B0E1EA-8FCC-B751-DF87-168F767335EB}"/>
          </ac:spMkLst>
        </pc:spChg>
        <pc:spChg chg="mod">
          <ac:chgData name="Jason Hsu 許博傑" userId="037722cf-a7a4-45b3-87d9-a621b36907ba" providerId="ADAL" clId="{4A311C05-DAB0-EB4A-BCB7-8423CE2743D0}" dt="2022-08-15T23:04:19.672" v="1159" actId="122"/>
          <ac:spMkLst>
            <pc:docMk/>
            <pc:sldMk cId="1245415309" sldId="3630"/>
            <ac:spMk id="4" creationId="{5554BC13-934D-0BA0-1749-3ADD4E286495}"/>
          </ac:spMkLst>
        </pc:spChg>
        <pc:spChg chg="add mod">
          <ac:chgData name="Jason Hsu 許博傑" userId="037722cf-a7a4-45b3-87d9-a621b36907ba" providerId="ADAL" clId="{4A311C05-DAB0-EB4A-BCB7-8423CE2743D0}" dt="2022-08-26T06:41:30.322" v="3162" actId="1076"/>
          <ac:spMkLst>
            <pc:docMk/>
            <pc:sldMk cId="1245415309" sldId="3630"/>
            <ac:spMk id="5" creationId="{B014B030-ADC3-FA09-950C-106E179892C5}"/>
          </ac:spMkLst>
        </pc:spChg>
        <pc:spChg chg="mod">
          <ac:chgData name="Jason Hsu 許博傑" userId="037722cf-a7a4-45b3-87d9-a621b36907ba" providerId="ADAL" clId="{4A311C05-DAB0-EB4A-BCB7-8423CE2743D0}" dt="2022-08-15T23:05:27.969" v="1204" actId="14100"/>
          <ac:spMkLst>
            <pc:docMk/>
            <pc:sldMk cId="1245415309" sldId="3630"/>
            <ac:spMk id="6" creationId="{612BF5C9-B02D-34C2-F77B-AF5670E3E551}"/>
          </ac:spMkLst>
        </pc:spChg>
        <pc:spChg chg="add mod">
          <ac:chgData name="Jason Hsu 許博傑" userId="037722cf-a7a4-45b3-87d9-a621b36907ba" providerId="ADAL" clId="{4A311C05-DAB0-EB4A-BCB7-8423CE2743D0}" dt="2022-08-26T06:41:26.857" v="3161" actId="1076"/>
          <ac:spMkLst>
            <pc:docMk/>
            <pc:sldMk cId="1245415309" sldId="3630"/>
            <ac:spMk id="8" creationId="{B515A5BC-EB36-80F0-6440-F1F245E0D1F5}"/>
          </ac:spMkLst>
        </pc:spChg>
      </pc:sldChg>
      <pc:sldChg chg="addSp delSp modSp mod">
        <pc:chgData name="Jason Hsu 許博傑" userId="037722cf-a7a4-45b3-87d9-a621b36907ba" providerId="ADAL" clId="{4A311C05-DAB0-EB4A-BCB7-8423CE2743D0}" dt="2022-08-26T08:43:25.616" v="3251" actId="20577"/>
        <pc:sldMkLst>
          <pc:docMk/>
          <pc:sldMk cId="1932062299" sldId="3631"/>
        </pc:sldMkLst>
        <pc:spChg chg="mod">
          <ac:chgData name="Jason Hsu 許博傑" userId="037722cf-a7a4-45b3-87d9-a621b36907ba" providerId="ADAL" clId="{4A311C05-DAB0-EB4A-BCB7-8423CE2743D0}" dt="2022-08-26T08:43:25.616" v="3251" actId="20577"/>
          <ac:spMkLst>
            <pc:docMk/>
            <pc:sldMk cId="1932062299" sldId="3631"/>
            <ac:spMk id="2" creationId="{6B7182AF-082F-3839-0425-872AD483BB4C}"/>
          </ac:spMkLst>
        </pc:spChg>
        <pc:spChg chg="mod">
          <ac:chgData name="Jason Hsu 許博傑" userId="037722cf-a7a4-45b3-87d9-a621b36907ba" providerId="ADAL" clId="{4A311C05-DAB0-EB4A-BCB7-8423CE2743D0}" dt="2022-08-16T01:15:14.759" v="2945" actId="20577"/>
          <ac:spMkLst>
            <pc:docMk/>
            <pc:sldMk cId="1932062299" sldId="3631"/>
            <ac:spMk id="3" creationId="{1BA6342F-BF6B-29A8-3519-A441590804D3}"/>
          </ac:spMkLst>
        </pc:spChg>
        <pc:spChg chg="add del mod">
          <ac:chgData name="Jason Hsu 許博傑" userId="037722cf-a7a4-45b3-87d9-a621b36907ba" providerId="ADAL" clId="{4A311C05-DAB0-EB4A-BCB7-8423CE2743D0}" dt="2022-08-16T01:14:15.919" v="2885" actId="478"/>
          <ac:spMkLst>
            <pc:docMk/>
            <pc:sldMk cId="1932062299" sldId="3631"/>
            <ac:spMk id="4" creationId="{26D0CA1B-24AE-6E8E-C2C8-33AD10BD7989}"/>
          </ac:spMkLst>
        </pc:spChg>
        <pc:spChg chg="add del mod">
          <ac:chgData name="Jason Hsu 許博傑" userId="037722cf-a7a4-45b3-87d9-a621b36907ba" providerId="ADAL" clId="{4A311C05-DAB0-EB4A-BCB7-8423CE2743D0}" dt="2022-08-16T01:14:15.919" v="2885" actId="478"/>
          <ac:spMkLst>
            <pc:docMk/>
            <pc:sldMk cId="1932062299" sldId="3631"/>
            <ac:spMk id="6" creationId="{832BFB72-BCB5-26C8-E108-29A6B1DB9AB3}"/>
          </ac:spMkLst>
        </pc:spChg>
        <pc:spChg chg="add del mod">
          <ac:chgData name="Jason Hsu 許博傑" userId="037722cf-a7a4-45b3-87d9-a621b36907ba" providerId="ADAL" clId="{4A311C05-DAB0-EB4A-BCB7-8423CE2743D0}" dt="2022-08-16T01:14:15.919" v="2885" actId="478"/>
          <ac:spMkLst>
            <pc:docMk/>
            <pc:sldMk cId="1932062299" sldId="3631"/>
            <ac:spMk id="7" creationId="{5D9F41BA-00A4-318E-D1A6-822B733E221F}"/>
          </ac:spMkLst>
        </pc:spChg>
        <pc:spChg chg="del">
          <ac:chgData name="Jason Hsu 許博傑" userId="037722cf-a7a4-45b3-87d9-a621b36907ba" providerId="ADAL" clId="{4A311C05-DAB0-EB4A-BCB7-8423CE2743D0}" dt="2022-08-16T01:14:13.346" v="2884" actId="478"/>
          <ac:spMkLst>
            <pc:docMk/>
            <pc:sldMk cId="1932062299" sldId="3631"/>
            <ac:spMk id="9" creationId="{046FE07C-5367-3645-8C6F-944CF822C27E}"/>
          </ac:spMkLst>
        </pc:spChg>
        <pc:spChg chg="del">
          <ac:chgData name="Jason Hsu 許博傑" userId="037722cf-a7a4-45b3-87d9-a621b36907ba" providerId="ADAL" clId="{4A311C05-DAB0-EB4A-BCB7-8423CE2743D0}" dt="2022-08-16T01:14:13.346" v="2884" actId="478"/>
          <ac:spMkLst>
            <pc:docMk/>
            <pc:sldMk cId="1932062299" sldId="3631"/>
            <ac:spMk id="10" creationId="{6632F84D-C672-E446-A8BF-34B60C8FDBDA}"/>
          </ac:spMkLst>
        </pc:spChg>
        <pc:spChg chg="add mod">
          <ac:chgData name="Jason Hsu 許博傑" userId="037722cf-a7a4-45b3-87d9-a621b36907ba" providerId="ADAL" clId="{4A311C05-DAB0-EB4A-BCB7-8423CE2743D0}" dt="2022-08-16T01:14:28.197" v="2887" actId="1076"/>
          <ac:spMkLst>
            <pc:docMk/>
            <pc:sldMk cId="1932062299" sldId="3631"/>
            <ac:spMk id="11" creationId="{9E29B38D-CD1A-81B6-36B4-6EC16C67ED86}"/>
          </ac:spMkLst>
        </pc:spChg>
        <pc:spChg chg="add mod">
          <ac:chgData name="Jason Hsu 許博傑" userId="037722cf-a7a4-45b3-87d9-a621b36907ba" providerId="ADAL" clId="{4A311C05-DAB0-EB4A-BCB7-8423CE2743D0}" dt="2022-08-16T01:14:38.937" v="2895" actId="20577"/>
          <ac:spMkLst>
            <pc:docMk/>
            <pc:sldMk cId="1932062299" sldId="3631"/>
            <ac:spMk id="12" creationId="{957693EF-947C-7369-C5B0-63E542276B6F}"/>
          </ac:spMkLst>
        </pc:spChg>
        <pc:spChg chg="add mod">
          <ac:chgData name="Jason Hsu 許博傑" userId="037722cf-a7a4-45b3-87d9-a621b36907ba" providerId="ADAL" clId="{4A311C05-DAB0-EB4A-BCB7-8423CE2743D0}" dt="2022-08-16T01:14:36.610" v="2889" actId="1076"/>
          <ac:spMkLst>
            <pc:docMk/>
            <pc:sldMk cId="1932062299" sldId="3631"/>
            <ac:spMk id="13" creationId="{64216869-64A4-B273-FA2C-827509F7933D}"/>
          </ac:spMkLst>
        </pc:spChg>
        <pc:spChg chg="del">
          <ac:chgData name="Jason Hsu 許博傑" userId="037722cf-a7a4-45b3-87d9-a621b36907ba" providerId="ADAL" clId="{4A311C05-DAB0-EB4A-BCB7-8423CE2743D0}" dt="2022-08-16T01:14:13.346" v="2884" actId="478"/>
          <ac:spMkLst>
            <pc:docMk/>
            <pc:sldMk cId="1932062299" sldId="3631"/>
            <ac:spMk id="17" creationId="{884CD470-F65F-F92A-64AE-6F31173634B8}"/>
          </ac:spMkLst>
        </pc:spChg>
        <pc:spChg chg="del">
          <ac:chgData name="Jason Hsu 許博傑" userId="037722cf-a7a4-45b3-87d9-a621b36907ba" providerId="ADAL" clId="{4A311C05-DAB0-EB4A-BCB7-8423CE2743D0}" dt="2022-08-16T01:13:58.589" v="2880" actId="478"/>
          <ac:spMkLst>
            <pc:docMk/>
            <pc:sldMk cId="1932062299" sldId="3631"/>
            <ac:spMk id="40" creationId="{1A66A9DA-6BA1-5217-7C6A-DC1E5D69F35B}"/>
          </ac:spMkLst>
        </pc:spChg>
        <pc:picChg chg="add mod">
          <ac:chgData name="Jason Hsu 許博傑" userId="037722cf-a7a4-45b3-87d9-a621b36907ba" providerId="ADAL" clId="{4A311C05-DAB0-EB4A-BCB7-8423CE2743D0}" dt="2022-08-16T01:14:06.303" v="2883" actId="1076"/>
          <ac:picMkLst>
            <pc:docMk/>
            <pc:sldMk cId="1932062299" sldId="3631"/>
            <ac:picMk id="8" creationId="{572B1E62-1946-4CDD-A060-8BA70058BA21}"/>
          </ac:picMkLst>
        </pc:picChg>
      </pc:sldChg>
      <pc:sldChg chg="modSp mod">
        <pc:chgData name="Jason Hsu 許博傑" userId="037722cf-a7a4-45b3-87d9-a621b36907ba" providerId="ADAL" clId="{4A311C05-DAB0-EB4A-BCB7-8423CE2743D0}" dt="2022-08-26T05:43:00.807" v="3020" actId="20577"/>
        <pc:sldMkLst>
          <pc:docMk/>
          <pc:sldMk cId="2884965061" sldId="3651"/>
        </pc:sldMkLst>
        <pc:spChg chg="mod">
          <ac:chgData name="Jason Hsu 許博傑" userId="037722cf-a7a4-45b3-87d9-a621b36907ba" providerId="ADAL" clId="{4A311C05-DAB0-EB4A-BCB7-8423CE2743D0}" dt="2022-08-26T05:43:00.807" v="3020" actId="20577"/>
          <ac:spMkLst>
            <pc:docMk/>
            <pc:sldMk cId="2884965061" sldId="3651"/>
            <ac:spMk id="2" creationId="{8DAD7FAD-DD9F-5451-15B2-C0BED68BE18B}"/>
          </ac:spMkLst>
        </pc:spChg>
      </pc:sldChg>
      <pc:sldChg chg="modSp mod">
        <pc:chgData name="Jason Hsu 許博傑" userId="037722cf-a7a4-45b3-87d9-a621b36907ba" providerId="ADAL" clId="{4A311C05-DAB0-EB4A-BCB7-8423CE2743D0}" dt="2022-08-26T05:43:35.309" v="3025" actId="27636"/>
        <pc:sldMkLst>
          <pc:docMk/>
          <pc:sldMk cId="555218316" sldId="3652"/>
        </pc:sldMkLst>
        <pc:spChg chg="mod">
          <ac:chgData name="Jason Hsu 許博傑" userId="037722cf-a7a4-45b3-87d9-a621b36907ba" providerId="ADAL" clId="{4A311C05-DAB0-EB4A-BCB7-8423CE2743D0}" dt="2022-08-26T05:43:35.309" v="3025" actId="27636"/>
          <ac:spMkLst>
            <pc:docMk/>
            <pc:sldMk cId="555218316" sldId="3652"/>
            <ac:spMk id="2" creationId="{8DAD7FAD-DD9F-5451-15B2-C0BED68BE18B}"/>
          </ac:spMkLst>
        </pc:spChg>
      </pc:sldChg>
      <pc:sldChg chg="modSp mod">
        <pc:chgData name="Jason Hsu 許博傑" userId="037722cf-a7a4-45b3-87d9-a621b36907ba" providerId="ADAL" clId="{4A311C05-DAB0-EB4A-BCB7-8423CE2743D0}" dt="2022-08-26T05:43:59.276" v="3035" actId="27636"/>
        <pc:sldMkLst>
          <pc:docMk/>
          <pc:sldMk cId="4128606875" sldId="3653"/>
        </pc:sldMkLst>
        <pc:spChg chg="mod">
          <ac:chgData name="Jason Hsu 許博傑" userId="037722cf-a7a4-45b3-87d9-a621b36907ba" providerId="ADAL" clId="{4A311C05-DAB0-EB4A-BCB7-8423CE2743D0}" dt="2022-08-26T05:43:59.276" v="3035" actId="27636"/>
          <ac:spMkLst>
            <pc:docMk/>
            <pc:sldMk cId="4128606875" sldId="3653"/>
            <ac:spMk id="2" creationId="{8DAD7FAD-DD9F-5451-15B2-C0BED68BE18B}"/>
          </ac:spMkLst>
        </pc:spChg>
      </pc:sldChg>
      <pc:sldChg chg="modSp mod">
        <pc:chgData name="Jason Hsu 許博傑" userId="037722cf-a7a4-45b3-87d9-a621b36907ba" providerId="ADAL" clId="{4A311C05-DAB0-EB4A-BCB7-8423CE2743D0}" dt="2022-08-26T05:50:57.994" v="3156" actId="20577"/>
        <pc:sldMkLst>
          <pc:docMk/>
          <pc:sldMk cId="409047895" sldId="3655"/>
        </pc:sldMkLst>
        <pc:spChg chg="mod">
          <ac:chgData name="Jason Hsu 許博傑" userId="037722cf-a7a4-45b3-87d9-a621b36907ba" providerId="ADAL" clId="{4A311C05-DAB0-EB4A-BCB7-8423CE2743D0}" dt="2022-08-26T05:50:57.994" v="3156" actId="20577"/>
          <ac:spMkLst>
            <pc:docMk/>
            <pc:sldMk cId="409047895" sldId="3655"/>
            <ac:spMk id="3" creationId="{13301A65-4600-171D-B54B-2AA601E9B810}"/>
          </ac:spMkLst>
        </pc:spChg>
      </pc:sldChg>
      <pc:sldChg chg="modSp mod">
        <pc:chgData name="Jason Hsu 許博傑" userId="037722cf-a7a4-45b3-87d9-a621b36907ba" providerId="ADAL" clId="{4A311C05-DAB0-EB4A-BCB7-8423CE2743D0}" dt="2022-08-26T08:40:03.618" v="3244"/>
        <pc:sldMkLst>
          <pc:docMk/>
          <pc:sldMk cId="3466384676" sldId="3656"/>
        </pc:sldMkLst>
        <pc:spChg chg="mod">
          <ac:chgData name="Jason Hsu 許博傑" userId="037722cf-a7a4-45b3-87d9-a621b36907ba" providerId="ADAL" clId="{4A311C05-DAB0-EB4A-BCB7-8423CE2743D0}" dt="2022-08-26T08:40:03.618" v="3244"/>
          <ac:spMkLst>
            <pc:docMk/>
            <pc:sldMk cId="3466384676" sldId="3656"/>
            <ac:spMk id="4" creationId="{54DCDD79-2746-976C-768B-323C82F80DE9}"/>
          </ac:spMkLst>
        </pc:spChg>
        <pc:spChg chg="mod">
          <ac:chgData name="Jason Hsu 許博傑" userId="037722cf-a7a4-45b3-87d9-a621b36907ba" providerId="ADAL" clId="{4A311C05-DAB0-EB4A-BCB7-8423CE2743D0}" dt="2022-08-26T05:50:16.440" v="3144" actId="20577"/>
          <ac:spMkLst>
            <pc:docMk/>
            <pc:sldMk cId="3466384676" sldId="3656"/>
            <ac:spMk id="8" creationId="{CC2D7CBB-957F-DE7D-58C0-F4CBFC708C58}"/>
          </ac:spMkLst>
        </pc:spChg>
      </pc:sldChg>
    </pc:docChg>
  </pc:docChgLst>
  <pc:docChgLst>
    <pc:chgData name="Jason Hsu 許博傑" userId="S::jasonhsu@qnap.com::037722cf-a7a4-45b3-87d9-a621b36907ba" providerId="AD" clId="Web-{73EBEBD5-E972-A8A9-903F-40F5DB06A2EA}"/>
    <pc:docChg chg="modSld">
      <pc:chgData name="Jason Hsu 許博傑" userId="S::jasonhsu@qnap.com::037722cf-a7a4-45b3-87d9-a621b36907ba" providerId="AD" clId="Web-{73EBEBD5-E972-A8A9-903F-40F5DB06A2EA}" dt="2022-08-26T09:47:21.306" v="33" actId="20577"/>
      <pc:docMkLst>
        <pc:docMk/>
      </pc:docMkLst>
      <pc:sldChg chg="modSp">
        <pc:chgData name="Jason Hsu 許博傑" userId="S::jasonhsu@qnap.com::037722cf-a7a4-45b3-87d9-a621b36907ba" providerId="AD" clId="Web-{73EBEBD5-E972-A8A9-903F-40F5DB06A2EA}" dt="2022-08-26T09:45:07.022" v="11" actId="20577"/>
        <pc:sldMkLst>
          <pc:docMk/>
          <pc:sldMk cId="3829123007" sldId="3611"/>
        </pc:sldMkLst>
        <pc:spChg chg="mod">
          <ac:chgData name="Jason Hsu 許博傑" userId="S::jasonhsu@qnap.com::037722cf-a7a4-45b3-87d9-a621b36907ba" providerId="AD" clId="Web-{73EBEBD5-E972-A8A9-903F-40F5DB06A2EA}" dt="2022-08-26T09:45:07.022" v="11" actId="20577"/>
          <ac:spMkLst>
            <pc:docMk/>
            <pc:sldMk cId="3829123007" sldId="3611"/>
            <ac:spMk id="15" creationId="{5E819749-B279-A243-BE6E-B0505EE0366D}"/>
          </ac:spMkLst>
        </pc:spChg>
      </pc:sldChg>
      <pc:sldChg chg="modSp">
        <pc:chgData name="Jason Hsu 許博傑" userId="S::jasonhsu@qnap.com::037722cf-a7a4-45b3-87d9-a621b36907ba" providerId="AD" clId="Web-{73EBEBD5-E972-A8A9-903F-40F5DB06A2EA}" dt="2022-08-26T09:46:56.650" v="23" actId="20577"/>
        <pc:sldMkLst>
          <pc:docMk/>
          <pc:sldMk cId="2884965061" sldId="3651"/>
        </pc:sldMkLst>
        <pc:spChg chg="mod">
          <ac:chgData name="Jason Hsu 許博傑" userId="S::jasonhsu@qnap.com::037722cf-a7a4-45b3-87d9-a621b36907ba" providerId="AD" clId="Web-{73EBEBD5-E972-A8A9-903F-40F5DB06A2EA}" dt="2022-08-26T09:46:56.650" v="23" actId="20577"/>
          <ac:spMkLst>
            <pc:docMk/>
            <pc:sldMk cId="2884965061" sldId="3651"/>
            <ac:spMk id="15" creationId="{5E819749-B279-A243-BE6E-B0505EE0366D}"/>
          </ac:spMkLst>
        </pc:spChg>
        <pc:spChg chg="mod">
          <ac:chgData name="Jason Hsu 許博傑" userId="S::jasonhsu@qnap.com::037722cf-a7a4-45b3-87d9-a621b36907ba" providerId="AD" clId="Web-{73EBEBD5-E972-A8A9-903F-40F5DB06A2EA}" dt="2022-08-26T09:37:53.763" v="4" actId="20577"/>
          <ac:spMkLst>
            <pc:docMk/>
            <pc:sldMk cId="2884965061" sldId="3651"/>
            <ac:spMk id="17" creationId="{C87BC38E-BAEF-1443-9FAE-93963C8058C5}"/>
          </ac:spMkLst>
        </pc:spChg>
      </pc:sldChg>
      <pc:sldChg chg="modSp">
        <pc:chgData name="Jason Hsu 許博傑" userId="S::jasonhsu@qnap.com::037722cf-a7a4-45b3-87d9-a621b36907ba" providerId="AD" clId="Web-{73EBEBD5-E972-A8A9-903F-40F5DB06A2EA}" dt="2022-08-26T09:47:06.244" v="27" actId="20577"/>
        <pc:sldMkLst>
          <pc:docMk/>
          <pc:sldMk cId="555218316" sldId="3652"/>
        </pc:sldMkLst>
        <pc:spChg chg="mod">
          <ac:chgData name="Jason Hsu 許博傑" userId="S::jasonhsu@qnap.com::037722cf-a7a4-45b3-87d9-a621b36907ba" providerId="AD" clId="Web-{73EBEBD5-E972-A8A9-903F-40F5DB06A2EA}" dt="2022-08-26T09:47:06.244" v="27" actId="20577"/>
          <ac:spMkLst>
            <pc:docMk/>
            <pc:sldMk cId="555218316" sldId="3652"/>
            <ac:spMk id="68" creationId="{F969C3A4-7120-0005-333B-EEE122F933C7}"/>
          </ac:spMkLst>
        </pc:spChg>
      </pc:sldChg>
      <pc:sldChg chg="modSp">
        <pc:chgData name="Jason Hsu 許博傑" userId="S::jasonhsu@qnap.com::037722cf-a7a4-45b3-87d9-a621b36907ba" providerId="AD" clId="Web-{73EBEBD5-E972-A8A9-903F-40F5DB06A2EA}" dt="2022-08-26T09:47:21.306" v="33" actId="20577"/>
        <pc:sldMkLst>
          <pc:docMk/>
          <pc:sldMk cId="4128606875" sldId="3653"/>
        </pc:sldMkLst>
        <pc:spChg chg="mod">
          <ac:chgData name="Jason Hsu 許博傑" userId="S::jasonhsu@qnap.com::037722cf-a7a4-45b3-87d9-a621b36907ba" providerId="AD" clId="Web-{73EBEBD5-E972-A8A9-903F-40F5DB06A2EA}" dt="2022-08-26T09:47:21.306" v="33" actId="20577"/>
          <ac:spMkLst>
            <pc:docMk/>
            <pc:sldMk cId="4128606875" sldId="3653"/>
            <ac:spMk id="68" creationId="{F969C3A4-7120-0005-333B-EEE122F933C7}"/>
          </ac:spMkLst>
        </pc:spChg>
      </pc:sldChg>
    </pc:docChg>
  </pc:docChgLst>
  <pc:docChgLst>
    <pc:chgData name="Andy Chuang 莊易澄" userId="S::andychuang@qnap.com::9f6e82e2-40fe-46a1-b2c7-8ffe10f2207b" providerId="AD" clId="Web-{2E572BB7-E556-4DDF-5AC8-EDAD8AE39E2C}"/>
    <pc:docChg chg="addSld modSld">
      <pc:chgData name="Andy Chuang 莊易澄" userId="S::andychuang@qnap.com::9f6e82e2-40fe-46a1-b2c7-8ffe10f2207b" providerId="AD" clId="Web-{2E572BB7-E556-4DDF-5AC8-EDAD8AE39E2C}" dt="2022-08-16T05:02:02.191" v="534"/>
      <pc:docMkLst>
        <pc:docMk/>
      </pc:docMkLst>
      <pc:sldChg chg="addSp delSp modSp">
        <pc:chgData name="Andy Chuang 莊易澄" userId="S::andychuang@qnap.com::9f6e82e2-40fe-46a1-b2c7-8ffe10f2207b" providerId="AD" clId="Web-{2E572BB7-E556-4DDF-5AC8-EDAD8AE39E2C}" dt="2022-08-16T02:30:16.355" v="289" actId="1076"/>
        <pc:sldMkLst>
          <pc:docMk/>
          <pc:sldMk cId="3852945130" sldId="277"/>
        </pc:sldMkLst>
        <pc:spChg chg="mod">
          <ac:chgData name="Andy Chuang 莊易澄" userId="S::andychuang@qnap.com::9f6e82e2-40fe-46a1-b2c7-8ffe10f2207b" providerId="AD" clId="Web-{2E572BB7-E556-4DDF-5AC8-EDAD8AE39E2C}" dt="2022-08-16T02:27:48.540" v="249" actId="20577"/>
          <ac:spMkLst>
            <pc:docMk/>
            <pc:sldMk cId="3852945130" sldId="277"/>
            <ac:spMk id="2" creationId="{DD5228D1-275A-EA73-F75F-DA7B2DBD7C5D}"/>
          </ac:spMkLst>
        </pc:spChg>
        <pc:spChg chg="mod">
          <ac:chgData name="Andy Chuang 莊易澄" userId="S::andychuang@qnap.com::9f6e82e2-40fe-46a1-b2c7-8ffe10f2207b" providerId="AD" clId="Web-{2E572BB7-E556-4DDF-5AC8-EDAD8AE39E2C}" dt="2022-08-16T02:28:58.635" v="271" actId="20577"/>
          <ac:spMkLst>
            <pc:docMk/>
            <pc:sldMk cId="3852945130" sldId="277"/>
            <ac:spMk id="10" creationId="{A8CA964A-87A5-8E4E-88C1-64F0A8662214}"/>
          </ac:spMkLst>
        </pc:spChg>
        <pc:spChg chg="mod">
          <ac:chgData name="Andy Chuang 莊易澄" userId="S::andychuang@qnap.com::9f6e82e2-40fe-46a1-b2c7-8ffe10f2207b" providerId="AD" clId="Web-{2E572BB7-E556-4DDF-5AC8-EDAD8AE39E2C}" dt="2022-08-16T02:29:25.823" v="277" actId="14100"/>
          <ac:spMkLst>
            <pc:docMk/>
            <pc:sldMk cId="3852945130" sldId="277"/>
            <ac:spMk id="11" creationId="{EF41CFEB-B697-FB45-B4B8-0A1949C073D9}"/>
          </ac:spMkLst>
        </pc:spChg>
        <pc:spChg chg="mod">
          <ac:chgData name="Andy Chuang 莊易澄" userId="S::andychuang@qnap.com::9f6e82e2-40fe-46a1-b2c7-8ffe10f2207b" providerId="AD" clId="Web-{2E572BB7-E556-4DDF-5AC8-EDAD8AE39E2C}" dt="2022-08-16T02:28:07.977" v="254" actId="20577"/>
          <ac:spMkLst>
            <pc:docMk/>
            <pc:sldMk cId="3852945130" sldId="277"/>
            <ac:spMk id="12" creationId="{25ADD1E1-E020-1C43-AF28-AA9B72A2F5FC}"/>
          </ac:spMkLst>
        </pc:spChg>
        <pc:spChg chg="mod">
          <ac:chgData name="Andy Chuang 莊易澄" userId="S::andychuang@qnap.com::9f6e82e2-40fe-46a1-b2c7-8ffe10f2207b" providerId="AD" clId="Web-{2E572BB7-E556-4DDF-5AC8-EDAD8AE39E2C}" dt="2022-08-16T02:28:31.697" v="263" actId="20577"/>
          <ac:spMkLst>
            <pc:docMk/>
            <pc:sldMk cId="3852945130" sldId="277"/>
            <ac:spMk id="13" creationId="{E0D5AD51-8A88-024A-ACB3-B97F81BF09B3}"/>
          </ac:spMkLst>
        </pc:spChg>
        <pc:spChg chg="mod">
          <ac:chgData name="Andy Chuang 莊易澄" userId="S::andychuang@qnap.com::9f6e82e2-40fe-46a1-b2c7-8ffe10f2207b" providerId="AD" clId="Web-{2E572BB7-E556-4DDF-5AC8-EDAD8AE39E2C}" dt="2022-08-16T02:29:39.995" v="283" actId="20577"/>
          <ac:spMkLst>
            <pc:docMk/>
            <pc:sldMk cId="3852945130" sldId="277"/>
            <ac:spMk id="18" creationId="{37B9C6FA-875F-8245-B486-2EBF32389D33}"/>
          </ac:spMkLst>
        </pc:spChg>
        <pc:grpChg chg="add del mod">
          <ac:chgData name="Andy Chuang 莊易澄" userId="S::andychuang@qnap.com::9f6e82e2-40fe-46a1-b2c7-8ffe10f2207b" providerId="AD" clId="Web-{2E572BB7-E556-4DDF-5AC8-EDAD8AE39E2C}" dt="2022-08-16T02:30:07.730" v="286"/>
          <ac:grpSpMkLst>
            <pc:docMk/>
            <pc:sldMk cId="3852945130" sldId="277"/>
            <ac:grpSpMk id="22" creationId="{14BCB021-2663-4872-4589-E5F01D6E1661}"/>
          </ac:grpSpMkLst>
        </pc:grpChg>
        <pc:picChg chg="mod topLvl">
          <ac:chgData name="Andy Chuang 莊易澄" userId="S::andychuang@qnap.com::9f6e82e2-40fe-46a1-b2c7-8ffe10f2207b" providerId="AD" clId="Web-{2E572BB7-E556-4DDF-5AC8-EDAD8AE39E2C}" dt="2022-08-16T02:30:16.355" v="289" actId="1076"/>
          <ac:picMkLst>
            <pc:docMk/>
            <pc:sldMk cId="3852945130" sldId="277"/>
            <ac:picMk id="17" creationId="{EE447FF5-E068-4D7B-750C-00D52CA67DE7}"/>
          </ac:picMkLst>
        </pc:picChg>
        <pc:picChg chg="del topLvl">
          <ac:chgData name="Andy Chuang 莊易澄" userId="S::andychuang@qnap.com::9f6e82e2-40fe-46a1-b2c7-8ffe10f2207b" providerId="AD" clId="Web-{2E572BB7-E556-4DDF-5AC8-EDAD8AE39E2C}" dt="2022-08-16T02:30:07.730" v="286"/>
          <ac:picMkLst>
            <pc:docMk/>
            <pc:sldMk cId="3852945130" sldId="277"/>
            <ac:picMk id="19" creationId="{818DD233-7964-1342-C2BD-6AE5C1B9103F}"/>
          </ac:picMkLst>
        </pc:picChg>
        <pc:picChg chg="mod">
          <ac:chgData name="Andy Chuang 莊易澄" userId="S::andychuang@qnap.com::9f6e82e2-40fe-46a1-b2c7-8ffe10f2207b" providerId="AD" clId="Web-{2E572BB7-E556-4DDF-5AC8-EDAD8AE39E2C}" dt="2022-08-16T02:28:11.759" v="256" actId="1076"/>
          <ac:picMkLst>
            <pc:docMk/>
            <pc:sldMk cId="3852945130" sldId="277"/>
            <ac:picMk id="21" creationId="{F5CEB9AE-B756-F54A-2DF7-3E8CB3FBE131}"/>
          </ac:picMkLst>
        </pc:picChg>
      </pc:sldChg>
      <pc:sldChg chg="modSp">
        <pc:chgData name="Andy Chuang 莊易澄" userId="S::andychuang@qnap.com::9f6e82e2-40fe-46a1-b2c7-8ffe10f2207b" providerId="AD" clId="Web-{2E572BB7-E556-4DDF-5AC8-EDAD8AE39E2C}" dt="2022-08-16T02:27:00.351" v="217" actId="14100"/>
        <pc:sldMkLst>
          <pc:docMk/>
          <pc:sldMk cId="3475439008" sldId="424"/>
        </pc:sldMkLst>
        <pc:spChg chg="mod">
          <ac:chgData name="Andy Chuang 莊易澄" userId="S::andychuang@qnap.com::9f6e82e2-40fe-46a1-b2c7-8ffe10f2207b" providerId="AD" clId="Web-{2E572BB7-E556-4DDF-5AC8-EDAD8AE39E2C}" dt="2022-08-16T02:24:31.192" v="164" actId="20577"/>
          <ac:spMkLst>
            <pc:docMk/>
            <pc:sldMk cId="3475439008" sldId="424"/>
            <ac:spMk id="2" creationId="{455AE80C-E524-A438-474A-8241955F8F0D}"/>
          </ac:spMkLst>
        </pc:spChg>
        <pc:spChg chg="mod">
          <ac:chgData name="Andy Chuang 莊易澄" userId="S::andychuang@qnap.com::9f6e82e2-40fe-46a1-b2c7-8ffe10f2207b" providerId="AD" clId="Web-{2E572BB7-E556-4DDF-5AC8-EDAD8AE39E2C}" dt="2022-08-16T02:25:17.990" v="179" actId="14100"/>
          <ac:spMkLst>
            <pc:docMk/>
            <pc:sldMk cId="3475439008" sldId="424"/>
            <ac:spMk id="20" creationId="{A38478E2-1D52-4915-98B2-C709C8A0E3F2}"/>
          </ac:spMkLst>
        </pc:spChg>
        <pc:spChg chg="mod">
          <ac:chgData name="Andy Chuang 莊易澄" userId="S::andychuang@qnap.com::9f6e82e2-40fe-46a1-b2c7-8ffe10f2207b" providerId="AD" clId="Web-{2E572BB7-E556-4DDF-5AC8-EDAD8AE39E2C}" dt="2022-08-16T02:24:40.802" v="171" actId="20577"/>
          <ac:spMkLst>
            <pc:docMk/>
            <pc:sldMk cId="3475439008" sldId="424"/>
            <ac:spMk id="24" creationId="{BBF446C4-DE26-974E-B112-D88CEF265AF2}"/>
          </ac:spMkLst>
        </pc:spChg>
        <pc:spChg chg="mod">
          <ac:chgData name="Andy Chuang 莊易澄" userId="S::andychuang@qnap.com::9f6e82e2-40fe-46a1-b2c7-8ffe10f2207b" providerId="AD" clId="Web-{2E572BB7-E556-4DDF-5AC8-EDAD8AE39E2C}" dt="2022-08-16T02:26:56.742" v="209" actId="20577"/>
          <ac:spMkLst>
            <pc:docMk/>
            <pc:sldMk cId="3475439008" sldId="424"/>
            <ac:spMk id="26" creationId="{3785CD9C-5718-A54C-9AFB-5FED4D68859E}"/>
          </ac:spMkLst>
        </pc:spChg>
        <pc:spChg chg="mod">
          <ac:chgData name="Andy Chuang 莊易澄" userId="S::andychuang@qnap.com::9f6e82e2-40fe-46a1-b2c7-8ffe10f2207b" providerId="AD" clId="Web-{2E572BB7-E556-4DDF-5AC8-EDAD8AE39E2C}" dt="2022-08-16T02:25:22.271" v="182" actId="20577"/>
          <ac:spMkLst>
            <pc:docMk/>
            <pc:sldMk cId="3475439008" sldId="424"/>
            <ac:spMk id="28" creationId="{F052A504-76CD-9D4D-ACD3-290056093690}"/>
          </ac:spMkLst>
        </pc:spChg>
        <pc:spChg chg="mod">
          <ac:chgData name="Andy Chuang 莊易澄" userId="S::andychuang@qnap.com::9f6e82e2-40fe-46a1-b2c7-8ffe10f2207b" providerId="AD" clId="Web-{2E572BB7-E556-4DDF-5AC8-EDAD8AE39E2C}" dt="2022-08-16T02:27:00.351" v="217" actId="14100"/>
          <ac:spMkLst>
            <pc:docMk/>
            <pc:sldMk cId="3475439008" sldId="424"/>
            <ac:spMk id="31" creationId="{882DBE91-3A05-AE43-8AAF-39D7519C74C9}"/>
          </ac:spMkLst>
        </pc:spChg>
        <pc:spChg chg="mod">
          <ac:chgData name="Andy Chuang 莊易澄" userId="S::andychuang@qnap.com::9f6e82e2-40fe-46a1-b2c7-8ffe10f2207b" providerId="AD" clId="Web-{2E572BB7-E556-4DDF-5AC8-EDAD8AE39E2C}" dt="2022-08-16T02:25:22.990" v="184" actId="20577"/>
          <ac:spMkLst>
            <pc:docMk/>
            <pc:sldMk cId="3475439008" sldId="424"/>
            <ac:spMk id="33" creationId="{CF062247-F961-B74A-88B9-B6F965D27301}"/>
          </ac:spMkLst>
        </pc:spChg>
        <pc:spChg chg="mod">
          <ac:chgData name="Andy Chuang 莊易澄" userId="S::andychuang@qnap.com::9f6e82e2-40fe-46a1-b2c7-8ffe10f2207b" providerId="AD" clId="Web-{2E572BB7-E556-4DDF-5AC8-EDAD8AE39E2C}" dt="2022-08-16T02:25:18.068" v="180" actId="1076"/>
          <ac:spMkLst>
            <pc:docMk/>
            <pc:sldMk cId="3475439008" sldId="424"/>
            <ac:spMk id="39" creationId="{BC6CC6FC-4BE7-294D-966A-244A3E6EF400}"/>
          </ac:spMkLst>
        </pc:spChg>
      </pc:sldChg>
      <pc:sldChg chg="modSp">
        <pc:chgData name="Andy Chuang 莊易澄" userId="S::andychuang@qnap.com::9f6e82e2-40fe-46a1-b2c7-8ffe10f2207b" providerId="AD" clId="Web-{2E572BB7-E556-4DDF-5AC8-EDAD8AE39E2C}" dt="2022-08-16T02:35:23.845" v="416" actId="20577"/>
        <pc:sldMkLst>
          <pc:docMk/>
          <pc:sldMk cId="552892575" sldId="1368"/>
        </pc:sldMkLst>
        <pc:spChg chg="mod">
          <ac:chgData name="Andy Chuang 莊易澄" userId="S::andychuang@qnap.com::9f6e82e2-40fe-46a1-b2c7-8ffe10f2207b" providerId="AD" clId="Web-{2E572BB7-E556-4DDF-5AC8-EDAD8AE39E2C}" dt="2022-08-16T02:32:55.529" v="344" actId="20577"/>
          <ac:spMkLst>
            <pc:docMk/>
            <pc:sldMk cId="552892575" sldId="1368"/>
            <ac:spMk id="6" creationId="{1D07729B-1AEE-4869-61A5-0D91F90DF586}"/>
          </ac:spMkLst>
        </pc:spChg>
        <pc:spChg chg="mod">
          <ac:chgData name="Andy Chuang 莊易澄" userId="S::andychuang@qnap.com::9f6e82e2-40fe-46a1-b2c7-8ffe10f2207b" providerId="AD" clId="Web-{2E572BB7-E556-4DDF-5AC8-EDAD8AE39E2C}" dt="2022-08-16T02:33:01.061" v="360" actId="20577"/>
          <ac:spMkLst>
            <pc:docMk/>
            <pc:sldMk cId="552892575" sldId="1368"/>
            <ac:spMk id="26" creationId="{823E5F6E-2EAA-46E5-A269-1C024EFECDA5}"/>
          </ac:spMkLst>
        </pc:spChg>
        <pc:spChg chg="mod">
          <ac:chgData name="Andy Chuang 莊易澄" userId="S::andychuang@qnap.com::9f6e82e2-40fe-46a1-b2c7-8ffe10f2207b" providerId="AD" clId="Web-{2E572BB7-E556-4DDF-5AC8-EDAD8AE39E2C}" dt="2022-08-16T02:33:09.311" v="374" actId="20577"/>
          <ac:spMkLst>
            <pc:docMk/>
            <pc:sldMk cId="552892575" sldId="1368"/>
            <ac:spMk id="27" creationId="{57D0B126-18C4-4E88-A30B-648B852E8CD9}"/>
          </ac:spMkLst>
        </pc:spChg>
        <pc:spChg chg="mod">
          <ac:chgData name="Andy Chuang 莊易澄" userId="S::andychuang@qnap.com::9f6e82e2-40fe-46a1-b2c7-8ffe10f2207b" providerId="AD" clId="Web-{2E572BB7-E556-4DDF-5AC8-EDAD8AE39E2C}" dt="2022-08-16T02:33:15.045" v="377" actId="20577"/>
          <ac:spMkLst>
            <pc:docMk/>
            <pc:sldMk cId="552892575" sldId="1368"/>
            <ac:spMk id="28" creationId="{97A02C22-1BA9-4EDC-8ECC-43E12360368F}"/>
          </ac:spMkLst>
        </pc:spChg>
        <pc:spChg chg="mod">
          <ac:chgData name="Andy Chuang 莊易澄" userId="S::andychuang@qnap.com::9f6e82e2-40fe-46a1-b2c7-8ffe10f2207b" providerId="AD" clId="Web-{2E572BB7-E556-4DDF-5AC8-EDAD8AE39E2C}" dt="2022-08-16T02:33:26.608" v="380" actId="20577"/>
          <ac:spMkLst>
            <pc:docMk/>
            <pc:sldMk cId="552892575" sldId="1368"/>
            <ac:spMk id="29" creationId="{99D52491-CCA0-45D7-9D8A-EAA9E4DEDB84}"/>
          </ac:spMkLst>
        </pc:spChg>
        <pc:spChg chg="mod">
          <ac:chgData name="Andy Chuang 莊易澄" userId="S::andychuang@qnap.com::9f6e82e2-40fe-46a1-b2c7-8ffe10f2207b" providerId="AD" clId="Web-{2E572BB7-E556-4DDF-5AC8-EDAD8AE39E2C}" dt="2022-08-16T02:33:32.843" v="385" actId="20577"/>
          <ac:spMkLst>
            <pc:docMk/>
            <pc:sldMk cId="552892575" sldId="1368"/>
            <ac:spMk id="30" creationId="{9B42FED6-B752-4673-9E44-6D3A4720AC04}"/>
          </ac:spMkLst>
        </pc:spChg>
        <pc:spChg chg="mod">
          <ac:chgData name="Andy Chuang 莊易澄" userId="S::andychuang@qnap.com::9f6e82e2-40fe-46a1-b2c7-8ffe10f2207b" providerId="AD" clId="Web-{2E572BB7-E556-4DDF-5AC8-EDAD8AE39E2C}" dt="2022-08-16T02:33:51.124" v="394" actId="14100"/>
          <ac:spMkLst>
            <pc:docMk/>
            <pc:sldMk cId="552892575" sldId="1368"/>
            <ac:spMk id="31" creationId="{BEF2EFA2-51C2-4CC4-8F64-A6B68B3E1259}"/>
          </ac:spMkLst>
        </pc:spChg>
        <pc:spChg chg="mod">
          <ac:chgData name="Andy Chuang 莊易澄" userId="S::andychuang@qnap.com::9f6e82e2-40fe-46a1-b2c7-8ffe10f2207b" providerId="AD" clId="Web-{2E572BB7-E556-4DDF-5AC8-EDAD8AE39E2C}" dt="2022-08-16T02:35:02.954" v="409" actId="20577"/>
          <ac:spMkLst>
            <pc:docMk/>
            <pc:sldMk cId="552892575" sldId="1368"/>
            <ac:spMk id="36" creationId="{572290C2-661F-044A-BDD6-0BDECA122718}"/>
          </ac:spMkLst>
        </pc:spChg>
        <pc:spChg chg="mod">
          <ac:chgData name="Andy Chuang 莊易澄" userId="S::andychuang@qnap.com::9f6e82e2-40fe-46a1-b2c7-8ffe10f2207b" providerId="AD" clId="Web-{2E572BB7-E556-4DDF-5AC8-EDAD8AE39E2C}" dt="2022-08-16T02:35:23.845" v="416" actId="20577"/>
          <ac:spMkLst>
            <pc:docMk/>
            <pc:sldMk cId="552892575" sldId="1368"/>
            <ac:spMk id="37" creationId="{3CCF7F4B-C79D-D14F-9AEA-2C7026F9B61F}"/>
          </ac:spMkLst>
        </pc:spChg>
      </pc:sldChg>
      <pc:sldChg chg="modSp">
        <pc:chgData name="Andy Chuang 莊易澄" userId="S::andychuang@qnap.com::9f6e82e2-40fe-46a1-b2c7-8ffe10f2207b" providerId="AD" clId="Web-{2E572BB7-E556-4DDF-5AC8-EDAD8AE39E2C}" dt="2022-08-16T02:57:21.962" v="497" actId="20577"/>
        <pc:sldMkLst>
          <pc:docMk/>
          <pc:sldMk cId="3192135076" sldId="1445"/>
        </pc:sldMkLst>
        <pc:spChg chg="mod">
          <ac:chgData name="Andy Chuang 莊易澄" userId="S::andychuang@qnap.com::9f6e82e2-40fe-46a1-b2c7-8ffe10f2207b" providerId="AD" clId="Web-{2E572BB7-E556-4DDF-5AC8-EDAD8AE39E2C}" dt="2022-08-16T02:57:21.962" v="497" actId="20577"/>
          <ac:spMkLst>
            <pc:docMk/>
            <pc:sldMk cId="3192135076" sldId="1445"/>
            <ac:spMk id="20" creationId="{3785324E-EE9B-4BA3-BB4C-27B682C5B08C}"/>
          </ac:spMkLst>
        </pc:spChg>
      </pc:sldChg>
      <pc:sldChg chg="modSp">
        <pc:chgData name="Andy Chuang 莊易澄" userId="S::andychuang@qnap.com::9f6e82e2-40fe-46a1-b2c7-8ffe10f2207b" providerId="AD" clId="Web-{2E572BB7-E556-4DDF-5AC8-EDAD8AE39E2C}" dt="2022-08-16T02:36:10.548" v="437" actId="20577"/>
        <pc:sldMkLst>
          <pc:docMk/>
          <pc:sldMk cId="431123480" sldId="1487"/>
        </pc:sldMkLst>
        <pc:spChg chg="mod">
          <ac:chgData name="Andy Chuang 莊易澄" userId="S::andychuang@qnap.com::9f6e82e2-40fe-46a1-b2c7-8ffe10f2207b" providerId="AD" clId="Web-{2E572BB7-E556-4DDF-5AC8-EDAD8AE39E2C}" dt="2022-08-16T02:36:10.548" v="437" actId="20577"/>
          <ac:spMkLst>
            <pc:docMk/>
            <pc:sldMk cId="431123480" sldId="1487"/>
            <ac:spMk id="2" creationId="{3B607135-9451-F143-B8A6-509BDED7C448}"/>
          </ac:spMkLst>
        </pc:spChg>
        <pc:spChg chg="mod">
          <ac:chgData name="Andy Chuang 莊易澄" userId="S::andychuang@qnap.com::9f6e82e2-40fe-46a1-b2c7-8ffe10f2207b" providerId="AD" clId="Web-{2E572BB7-E556-4DDF-5AC8-EDAD8AE39E2C}" dt="2022-08-16T02:35:44.642" v="420" actId="20577"/>
          <ac:spMkLst>
            <pc:docMk/>
            <pc:sldMk cId="431123480" sldId="1487"/>
            <ac:spMk id="5" creationId="{097DCA16-D2D9-962B-C31F-2D4A0AFFBECC}"/>
          </ac:spMkLst>
        </pc:spChg>
        <pc:spChg chg="mod">
          <ac:chgData name="Andy Chuang 莊易澄" userId="S::andychuang@qnap.com::9f6e82e2-40fe-46a1-b2c7-8ffe10f2207b" providerId="AD" clId="Web-{2E572BB7-E556-4DDF-5AC8-EDAD8AE39E2C}" dt="2022-08-16T02:35:52.501" v="428" actId="20577"/>
          <ac:spMkLst>
            <pc:docMk/>
            <pc:sldMk cId="431123480" sldId="1487"/>
            <ac:spMk id="25" creationId="{3CB1F42C-6BB5-9E42-9AA1-5F0EDC7BED0B}"/>
          </ac:spMkLst>
        </pc:spChg>
        <pc:spChg chg="mod">
          <ac:chgData name="Andy Chuang 莊易澄" userId="S::andychuang@qnap.com::9f6e82e2-40fe-46a1-b2c7-8ffe10f2207b" providerId="AD" clId="Web-{2E572BB7-E556-4DDF-5AC8-EDAD8AE39E2C}" dt="2022-08-16T02:35:56.923" v="434" actId="20577"/>
          <ac:spMkLst>
            <pc:docMk/>
            <pc:sldMk cId="431123480" sldId="1487"/>
            <ac:spMk id="28" creationId="{FBDC1B32-AD47-6A45-BE32-FFADBE9310C4}"/>
          </ac:spMkLst>
        </pc:spChg>
      </pc:sldChg>
      <pc:sldChg chg="modSp">
        <pc:chgData name="Andy Chuang 莊易澄" userId="S::andychuang@qnap.com::9f6e82e2-40fe-46a1-b2c7-8ffe10f2207b" providerId="AD" clId="Web-{2E572BB7-E556-4DDF-5AC8-EDAD8AE39E2C}" dt="2022-08-16T02:51:50.643" v="467" actId="20577"/>
        <pc:sldMkLst>
          <pc:docMk/>
          <pc:sldMk cId="213937025" sldId="3574"/>
        </pc:sldMkLst>
        <pc:spChg chg="mod">
          <ac:chgData name="Andy Chuang 莊易澄" userId="S::andychuang@qnap.com::9f6e82e2-40fe-46a1-b2c7-8ffe10f2207b" providerId="AD" clId="Web-{2E572BB7-E556-4DDF-5AC8-EDAD8AE39E2C}" dt="2022-08-16T02:51:42.862" v="463" actId="1076"/>
          <ac:spMkLst>
            <pc:docMk/>
            <pc:sldMk cId="213937025" sldId="3574"/>
            <ac:spMk id="5" creationId="{D09ACBF6-E424-31FA-F759-8A77C6AAE42F}"/>
          </ac:spMkLst>
        </pc:spChg>
        <pc:spChg chg="mod">
          <ac:chgData name="Andy Chuang 莊易澄" userId="S::andychuang@qnap.com::9f6e82e2-40fe-46a1-b2c7-8ffe10f2207b" providerId="AD" clId="Web-{2E572BB7-E556-4DDF-5AC8-EDAD8AE39E2C}" dt="2022-08-16T02:51:50.643" v="467" actId="20577"/>
          <ac:spMkLst>
            <pc:docMk/>
            <pc:sldMk cId="213937025" sldId="3574"/>
            <ac:spMk id="6" creationId="{27F25206-2E59-8D46-AE1D-32786FBBDDD0}"/>
          </ac:spMkLst>
        </pc:spChg>
        <pc:spChg chg="mod">
          <ac:chgData name="Andy Chuang 莊易澄" userId="S::andychuang@qnap.com::9f6e82e2-40fe-46a1-b2c7-8ffe10f2207b" providerId="AD" clId="Web-{2E572BB7-E556-4DDF-5AC8-EDAD8AE39E2C}" dt="2022-08-16T02:51:28.768" v="460" actId="20577"/>
          <ac:spMkLst>
            <pc:docMk/>
            <pc:sldMk cId="213937025" sldId="3574"/>
            <ac:spMk id="7" creationId="{78998A0E-A160-4A35-B289-8C2755442C4F}"/>
          </ac:spMkLst>
        </pc:spChg>
        <pc:spChg chg="mod">
          <ac:chgData name="Andy Chuang 莊易澄" userId="S::andychuang@qnap.com::9f6e82e2-40fe-46a1-b2c7-8ffe10f2207b" providerId="AD" clId="Web-{2E572BB7-E556-4DDF-5AC8-EDAD8AE39E2C}" dt="2022-08-16T02:32:34.607" v="341" actId="20577"/>
          <ac:spMkLst>
            <pc:docMk/>
            <pc:sldMk cId="213937025" sldId="3574"/>
            <ac:spMk id="32" creationId="{2FF7DECD-8817-45FC-BC76-F9240EF37F0A}"/>
          </ac:spMkLst>
        </pc:spChg>
        <pc:grpChg chg="mod">
          <ac:chgData name="Andy Chuang 莊易澄" userId="S::andychuang@qnap.com::9f6e82e2-40fe-46a1-b2c7-8ffe10f2207b" providerId="AD" clId="Web-{2E572BB7-E556-4DDF-5AC8-EDAD8AE39E2C}" dt="2022-08-16T02:31:34.059" v="331" actId="1076"/>
          <ac:grpSpMkLst>
            <pc:docMk/>
            <pc:sldMk cId="213937025" sldId="3574"/>
            <ac:grpSpMk id="34" creationId="{C01476AC-A0AF-4690-9EA0-C4B2CA16CF3B}"/>
          </ac:grpSpMkLst>
        </pc:grpChg>
        <pc:graphicFrameChg chg="mod modGraphic">
          <ac:chgData name="Andy Chuang 莊易澄" userId="S::andychuang@qnap.com::9f6e82e2-40fe-46a1-b2c7-8ffe10f2207b" providerId="AD" clId="Web-{2E572BB7-E556-4DDF-5AC8-EDAD8AE39E2C}" dt="2022-08-16T02:31:22.418" v="329" actId="1076"/>
          <ac:graphicFrameMkLst>
            <pc:docMk/>
            <pc:sldMk cId="213937025" sldId="3574"/>
            <ac:graphicFrameMk id="3" creationId="{57AE7A47-5606-4C0F-B3D0-E210FC01397A}"/>
          </ac:graphicFrameMkLst>
        </pc:graphicFrameChg>
      </pc:sldChg>
      <pc:sldChg chg="addSp delSp modSp">
        <pc:chgData name="Andy Chuang 莊易澄" userId="S::andychuang@qnap.com::9f6e82e2-40fe-46a1-b2c7-8ffe10f2207b" providerId="AD" clId="Web-{2E572BB7-E556-4DDF-5AC8-EDAD8AE39E2C}" dt="2022-08-16T02:24:08.442" v="161" actId="20577"/>
        <pc:sldMkLst>
          <pc:docMk/>
          <pc:sldMk cId="1529254604" sldId="3588"/>
        </pc:sldMkLst>
        <pc:spChg chg="add del mod">
          <ac:chgData name="Andy Chuang 莊易澄" userId="S::andychuang@qnap.com::9f6e82e2-40fe-46a1-b2c7-8ffe10f2207b" providerId="AD" clId="Web-{2E572BB7-E556-4DDF-5AC8-EDAD8AE39E2C}" dt="2022-08-16T02:23:29.785" v="149" actId="20577"/>
          <ac:spMkLst>
            <pc:docMk/>
            <pc:sldMk cId="1529254604" sldId="3588"/>
            <ac:spMk id="2" creationId="{D4C8619D-24AF-7687-F522-BC59DE2CD3A0}"/>
          </ac:spMkLst>
        </pc:spChg>
        <pc:spChg chg="add del mod">
          <ac:chgData name="Andy Chuang 莊易澄" userId="S::andychuang@qnap.com::9f6e82e2-40fe-46a1-b2c7-8ffe10f2207b" providerId="AD" clId="Web-{2E572BB7-E556-4DDF-5AC8-EDAD8AE39E2C}" dt="2022-08-16T02:23:04.394" v="141"/>
          <ac:spMkLst>
            <pc:docMk/>
            <pc:sldMk cId="1529254604" sldId="3588"/>
            <ac:spMk id="4" creationId="{46F505D1-B906-D9AC-1CB2-A1F5D16E6606}"/>
          </ac:spMkLst>
        </pc:spChg>
        <pc:spChg chg="mod">
          <ac:chgData name="Andy Chuang 莊易澄" userId="S::andychuang@qnap.com::9f6e82e2-40fe-46a1-b2c7-8ffe10f2207b" providerId="AD" clId="Web-{2E572BB7-E556-4DDF-5AC8-EDAD8AE39E2C}" dt="2022-08-16T02:24:08.442" v="161" actId="20577"/>
          <ac:spMkLst>
            <pc:docMk/>
            <pc:sldMk cId="1529254604" sldId="3588"/>
            <ac:spMk id="50" creationId="{627C4274-995F-4D11-BD85-2576756400DE}"/>
          </ac:spMkLst>
        </pc:spChg>
        <pc:spChg chg="mod">
          <ac:chgData name="Andy Chuang 莊易澄" userId="S::andychuang@qnap.com::9f6e82e2-40fe-46a1-b2c7-8ffe10f2207b" providerId="AD" clId="Web-{2E572BB7-E556-4DDF-5AC8-EDAD8AE39E2C}" dt="2022-08-16T02:24:04.583" v="158" actId="20577"/>
          <ac:spMkLst>
            <pc:docMk/>
            <pc:sldMk cId="1529254604" sldId="3588"/>
            <ac:spMk id="54" creationId="{12447289-E590-4CFF-8D3E-5DE0102ADE04}"/>
          </ac:spMkLst>
        </pc:spChg>
        <pc:spChg chg="mod">
          <ac:chgData name="Andy Chuang 莊易澄" userId="S::andychuang@qnap.com::9f6e82e2-40fe-46a1-b2c7-8ffe10f2207b" providerId="AD" clId="Web-{2E572BB7-E556-4DDF-5AC8-EDAD8AE39E2C}" dt="2022-08-16T02:23:54.426" v="152" actId="20577"/>
          <ac:spMkLst>
            <pc:docMk/>
            <pc:sldMk cId="1529254604" sldId="3588"/>
            <ac:spMk id="85" creationId="{0579C713-0693-4BEE-98AD-7C0EA08F1AD3}"/>
          </ac:spMkLst>
        </pc:spChg>
        <pc:spChg chg="mod">
          <ac:chgData name="Andy Chuang 莊易澄" userId="S::andychuang@qnap.com::9f6e82e2-40fe-46a1-b2c7-8ffe10f2207b" providerId="AD" clId="Web-{2E572BB7-E556-4DDF-5AC8-EDAD8AE39E2C}" dt="2022-08-16T02:23:57.254" v="155" actId="20577"/>
          <ac:spMkLst>
            <pc:docMk/>
            <pc:sldMk cId="1529254604" sldId="3588"/>
            <ac:spMk id="91" creationId="{AD550588-3ACA-4A3E-8CE8-F770C557595B}"/>
          </ac:spMkLst>
        </pc:spChg>
      </pc:sldChg>
      <pc:sldChg chg="modSp">
        <pc:chgData name="Andy Chuang 莊易澄" userId="S::andychuang@qnap.com::9f6e82e2-40fe-46a1-b2c7-8ffe10f2207b" providerId="AD" clId="Web-{2E572BB7-E556-4DDF-5AC8-EDAD8AE39E2C}" dt="2022-08-16T02:58:14.447" v="511" actId="20577"/>
        <pc:sldMkLst>
          <pc:docMk/>
          <pc:sldMk cId="1562920766" sldId="3592"/>
        </pc:sldMkLst>
        <pc:spChg chg="mod">
          <ac:chgData name="Andy Chuang 莊易澄" userId="S::andychuang@qnap.com::9f6e82e2-40fe-46a1-b2c7-8ffe10f2207b" providerId="AD" clId="Web-{2E572BB7-E556-4DDF-5AC8-EDAD8AE39E2C}" dt="2022-08-16T02:57:53.056" v="500" actId="20577"/>
          <ac:spMkLst>
            <pc:docMk/>
            <pc:sldMk cId="1562920766" sldId="3592"/>
            <ac:spMk id="52" creationId="{DA92CDAE-0A58-406F-A6D4-543D19C2893C}"/>
          </ac:spMkLst>
        </pc:spChg>
        <pc:spChg chg="mod">
          <ac:chgData name="Andy Chuang 莊易澄" userId="S::andychuang@qnap.com::9f6e82e2-40fe-46a1-b2c7-8ffe10f2207b" providerId="AD" clId="Web-{2E572BB7-E556-4DDF-5AC8-EDAD8AE39E2C}" dt="2022-08-16T02:58:08.603" v="508" actId="20577"/>
          <ac:spMkLst>
            <pc:docMk/>
            <pc:sldMk cId="1562920766" sldId="3592"/>
            <ac:spMk id="54" creationId="{94F80B60-54D0-46D8-B2DB-AEA147BC1814}"/>
          </ac:spMkLst>
        </pc:spChg>
        <pc:spChg chg="mod">
          <ac:chgData name="Andy Chuang 莊易澄" userId="S::andychuang@qnap.com::9f6e82e2-40fe-46a1-b2c7-8ffe10f2207b" providerId="AD" clId="Web-{2E572BB7-E556-4DDF-5AC8-EDAD8AE39E2C}" dt="2022-08-16T02:58:14.447" v="511" actId="20577"/>
          <ac:spMkLst>
            <pc:docMk/>
            <pc:sldMk cId="1562920766" sldId="3592"/>
            <ac:spMk id="56" creationId="{87DF75F9-55C6-458D-A0F6-C5F89A75ED84}"/>
          </ac:spMkLst>
        </pc:spChg>
      </pc:sldChg>
      <pc:sldChg chg="modSp">
        <pc:chgData name="Andy Chuang 莊易澄" userId="S::andychuang@qnap.com::9f6e82e2-40fe-46a1-b2c7-8ffe10f2207b" providerId="AD" clId="Web-{2E572BB7-E556-4DDF-5AC8-EDAD8AE39E2C}" dt="2022-08-16T04:53:17.772" v="515" actId="14100"/>
        <pc:sldMkLst>
          <pc:docMk/>
          <pc:sldMk cId="0" sldId="3595"/>
        </pc:sldMkLst>
        <pc:spChg chg="mod">
          <ac:chgData name="Andy Chuang 莊易澄" userId="S::andychuang@qnap.com::9f6e82e2-40fe-46a1-b2c7-8ffe10f2207b" providerId="AD" clId="Web-{2E572BB7-E556-4DDF-5AC8-EDAD8AE39E2C}" dt="2022-08-16T04:53:17.772" v="515" actId="14100"/>
          <ac:spMkLst>
            <pc:docMk/>
            <pc:sldMk cId="0" sldId="3595"/>
            <ac:spMk id="6" creationId="{30213053-FCBC-43EE-8BE6-B997438AD7DB}"/>
          </ac:spMkLst>
        </pc:spChg>
      </pc:sldChg>
      <pc:sldChg chg="modSp">
        <pc:chgData name="Andy Chuang 莊易澄" userId="S::andychuang@qnap.com::9f6e82e2-40fe-46a1-b2c7-8ffe10f2207b" providerId="AD" clId="Web-{2E572BB7-E556-4DDF-5AC8-EDAD8AE39E2C}" dt="2022-08-16T02:27:25.227" v="245" actId="20577"/>
        <pc:sldMkLst>
          <pc:docMk/>
          <pc:sldMk cId="2390317117" sldId="3606"/>
        </pc:sldMkLst>
        <pc:spChg chg="mod">
          <ac:chgData name="Andy Chuang 莊易澄" userId="S::andychuang@qnap.com::9f6e82e2-40fe-46a1-b2c7-8ffe10f2207b" providerId="AD" clId="Web-{2E572BB7-E556-4DDF-5AC8-EDAD8AE39E2C}" dt="2022-08-16T02:26:14.850" v="195" actId="20577"/>
          <ac:spMkLst>
            <pc:docMk/>
            <pc:sldMk cId="2390317117" sldId="3606"/>
            <ac:spMk id="3" creationId="{3633E3ED-6E0A-B848-AF02-25A9469D0844}"/>
          </ac:spMkLst>
        </pc:spChg>
        <pc:spChg chg="mod">
          <ac:chgData name="Andy Chuang 莊易澄" userId="S::andychuang@qnap.com::9f6e82e2-40fe-46a1-b2c7-8ffe10f2207b" providerId="AD" clId="Web-{2E572BB7-E556-4DDF-5AC8-EDAD8AE39E2C}" dt="2022-08-16T02:26:46.554" v="203" actId="14100"/>
          <ac:spMkLst>
            <pc:docMk/>
            <pc:sldMk cId="2390317117" sldId="3606"/>
            <ac:spMk id="4" creationId="{D10B2C8A-85FF-B04E-8E54-8E1BF3968710}"/>
          </ac:spMkLst>
        </pc:spChg>
        <pc:spChg chg="mod">
          <ac:chgData name="Andy Chuang 莊易澄" userId="S::andychuang@qnap.com::9f6e82e2-40fe-46a1-b2c7-8ffe10f2207b" providerId="AD" clId="Web-{2E572BB7-E556-4DDF-5AC8-EDAD8AE39E2C}" dt="2022-08-16T02:26:19.069" v="196" actId="1076"/>
          <ac:spMkLst>
            <pc:docMk/>
            <pc:sldMk cId="2390317117" sldId="3606"/>
            <ac:spMk id="6" creationId="{7584DB36-B69F-F34A-D6D6-A1C11291CBFA}"/>
          </ac:spMkLst>
        </pc:spChg>
        <pc:spChg chg="mod">
          <ac:chgData name="Andy Chuang 莊易澄" userId="S::andychuang@qnap.com::9f6e82e2-40fe-46a1-b2c7-8ffe10f2207b" providerId="AD" clId="Web-{2E572BB7-E556-4DDF-5AC8-EDAD8AE39E2C}" dt="2022-08-16T02:27:14.242" v="229" actId="20577"/>
          <ac:spMkLst>
            <pc:docMk/>
            <pc:sldMk cId="2390317117" sldId="3606"/>
            <ac:spMk id="9" creationId="{9E700065-CFB1-554F-92A6-75FFCB27922B}"/>
          </ac:spMkLst>
        </pc:spChg>
        <pc:spChg chg="mod">
          <ac:chgData name="Andy Chuang 莊易澄" userId="S::andychuang@qnap.com::9f6e82e2-40fe-46a1-b2c7-8ffe10f2207b" providerId="AD" clId="Web-{2E572BB7-E556-4DDF-5AC8-EDAD8AE39E2C}" dt="2022-08-16T02:27:25.227" v="245" actId="20577"/>
          <ac:spMkLst>
            <pc:docMk/>
            <pc:sldMk cId="2390317117" sldId="3606"/>
            <ac:spMk id="11" creationId="{D9F35793-5558-034B-AD6E-FB26C92915B1}"/>
          </ac:spMkLst>
        </pc:spChg>
        <pc:spChg chg="mod">
          <ac:chgData name="Andy Chuang 莊易澄" userId="S::andychuang@qnap.com::9f6e82e2-40fe-46a1-b2c7-8ffe10f2207b" providerId="AD" clId="Web-{2E572BB7-E556-4DDF-5AC8-EDAD8AE39E2C}" dt="2022-08-16T02:27:22.008" v="240" actId="20577"/>
          <ac:spMkLst>
            <pc:docMk/>
            <pc:sldMk cId="2390317117" sldId="3606"/>
            <ac:spMk id="12" creationId="{E407FFE5-1CEF-F34B-88F2-2F188BF48467}"/>
          </ac:spMkLst>
        </pc:spChg>
        <pc:spChg chg="mod">
          <ac:chgData name="Andy Chuang 莊易澄" userId="S::andychuang@qnap.com::9f6e82e2-40fe-46a1-b2c7-8ffe10f2207b" providerId="AD" clId="Web-{2E572BB7-E556-4DDF-5AC8-EDAD8AE39E2C}" dt="2022-08-16T02:27:23.414" v="243" actId="20577"/>
          <ac:spMkLst>
            <pc:docMk/>
            <pc:sldMk cId="2390317117" sldId="3606"/>
            <ac:spMk id="14" creationId="{BA93FAB6-2CBD-6942-BAA8-7E26A700C50E}"/>
          </ac:spMkLst>
        </pc:spChg>
        <pc:spChg chg="mod">
          <ac:chgData name="Andy Chuang 莊易澄" userId="S::andychuang@qnap.com::9f6e82e2-40fe-46a1-b2c7-8ffe10f2207b" providerId="AD" clId="Web-{2E572BB7-E556-4DDF-5AC8-EDAD8AE39E2C}" dt="2022-08-16T02:26:41.507" v="202" actId="14100"/>
          <ac:spMkLst>
            <pc:docMk/>
            <pc:sldMk cId="2390317117" sldId="3606"/>
            <ac:spMk id="15" creationId="{F177D6B7-34B8-5B40-ABCF-D825D6B58AD6}"/>
          </ac:spMkLst>
        </pc:spChg>
      </pc:sldChg>
      <pc:sldChg chg="modSp">
        <pc:chgData name="Andy Chuang 莊易澄" userId="S::andychuang@qnap.com::9f6e82e2-40fe-46a1-b2c7-8ffe10f2207b" providerId="AD" clId="Web-{2E572BB7-E556-4DDF-5AC8-EDAD8AE39E2C}" dt="2022-08-16T02:22:43.066" v="130" actId="14100"/>
        <pc:sldMkLst>
          <pc:docMk/>
          <pc:sldMk cId="1390702233" sldId="3615"/>
        </pc:sldMkLst>
        <pc:spChg chg="mod">
          <ac:chgData name="Andy Chuang 莊易澄" userId="S::andychuang@qnap.com::9f6e82e2-40fe-46a1-b2c7-8ffe10f2207b" providerId="AD" clId="Web-{2E572BB7-E556-4DDF-5AC8-EDAD8AE39E2C}" dt="2022-08-16T02:18:28.983" v="4" actId="14100"/>
          <ac:spMkLst>
            <pc:docMk/>
            <pc:sldMk cId="1390702233" sldId="3615"/>
            <ac:spMk id="3" creationId="{E2C55E45-76A5-35AC-45E6-A40318EC5D26}"/>
          </ac:spMkLst>
        </pc:spChg>
        <pc:spChg chg="mod">
          <ac:chgData name="Andy Chuang 莊易澄" userId="S::andychuang@qnap.com::9f6e82e2-40fe-46a1-b2c7-8ffe10f2207b" providerId="AD" clId="Web-{2E572BB7-E556-4DDF-5AC8-EDAD8AE39E2C}" dt="2022-08-16T02:21:29.314" v="76" actId="20577"/>
          <ac:spMkLst>
            <pc:docMk/>
            <pc:sldMk cId="1390702233" sldId="3615"/>
            <ac:spMk id="4" creationId="{ED64D25C-0CC0-E745-999E-EA3238D16D5C}"/>
          </ac:spMkLst>
        </pc:spChg>
        <pc:spChg chg="mod">
          <ac:chgData name="Andy Chuang 莊易澄" userId="S::andychuang@qnap.com::9f6e82e2-40fe-46a1-b2c7-8ffe10f2207b" providerId="AD" clId="Web-{2E572BB7-E556-4DDF-5AC8-EDAD8AE39E2C}" dt="2022-08-16T02:22:25.503" v="107" actId="20577"/>
          <ac:spMkLst>
            <pc:docMk/>
            <pc:sldMk cId="1390702233" sldId="3615"/>
            <ac:spMk id="6" creationId="{18B303FF-99F3-B297-B892-E6514D52568A}"/>
          </ac:spMkLst>
        </pc:spChg>
        <pc:spChg chg="mod">
          <ac:chgData name="Andy Chuang 莊易澄" userId="S::andychuang@qnap.com::9f6e82e2-40fe-46a1-b2c7-8ffe10f2207b" providerId="AD" clId="Web-{2E572BB7-E556-4DDF-5AC8-EDAD8AE39E2C}" dt="2022-08-16T02:21:38.439" v="82" actId="20577"/>
          <ac:spMkLst>
            <pc:docMk/>
            <pc:sldMk cId="1390702233" sldId="3615"/>
            <ac:spMk id="14" creationId="{C7EEDC2A-759D-8334-7D31-F7818ABD4B63}"/>
          </ac:spMkLst>
        </pc:spChg>
        <pc:spChg chg="mod">
          <ac:chgData name="Andy Chuang 莊易澄" userId="S::andychuang@qnap.com::9f6e82e2-40fe-46a1-b2c7-8ffe10f2207b" providerId="AD" clId="Web-{2E572BB7-E556-4DDF-5AC8-EDAD8AE39E2C}" dt="2022-08-16T02:21:50.002" v="85" actId="20577"/>
          <ac:spMkLst>
            <pc:docMk/>
            <pc:sldMk cId="1390702233" sldId="3615"/>
            <ac:spMk id="20" creationId="{AF5A3004-CCAD-552A-D746-A51AB44ACE2E}"/>
          </ac:spMkLst>
        </pc:spChg>
        <pc:spChg chg="mod">
          <ac:chgData name="Andy Chuang 莊易澄" userId="S::andychuang@qnap.com::9f6e82e2-40fe-46a1-b2c7-8ffe10f2207b" providerId="AD" clId="Web-{2E572BB7-E556-4DDF-5AC8-EDAD8AE39E2C}" dt="2022-08-16T02:22:43.066" v="130" actId="14100"/>
          <ac:spMkLst>
            <pc:docMk/>
            <pc:sldMk cId="1390702233" sldId="3615"/>
            <ac:spMk id="24" creationId="{F7E7602A-C798-2DCE-EE27-EE0C682362FE}"/>
          </ac:spMkLst>
        </pc:spChg>
        <pc:spChg chg="mod">
          <ac:chgData name="Andy Chuang 莊易澄" userId="S::andychuang@qnap.com::9f6e82e2-40fe-46a1-b2c7-8ffe10f2207b" providerId="AD" clId="Web-{2E572BB7-E556-4DDF-5AC8-EDAD8AE39E2C}" dt="2022-08-16T02:22:11.112" v="101" actId="20577"/>
          <ac:spMkLst>
            <pc:docMk/>
            <pc:sldMk cId="1390702233" sldId="3615"/>
            <ac:spMk id="26" creationId="{E4B06029-A4CB-EBE4-647B-29D781CF3F2F}"/>
          </ac:spMkLst>
        </pc:spChg>
        <pc:grpChg chg="mod">
          <ac:chgData name="Andy Chuang 莊易澄" userId="S::andychuang@qnap.com::9f6e82e2-40fe-46a1-b2c7-8ffe10f2207b" providerId="AD" clId="Web-{2E572BB7-E556-4DDF-5AC8-EDAD8AE39E2C}" dt="2022-08-16T02:21:53.533" v="87" actId="1076"/>
          <ac:grpSpMkLst>
            <pc:docMk/>
            <pc:sldMk cId="1390702233" sldId="3615"/>
            <ac:grpSpMk id="16" creationId="{B6A30B82-F204-F4AA-13ED-EADDEEA0EC5C}"/>
          </ac:grpSpMkLst>
        </pc:grpChg>
        <pc:picChg chg="mod">
          <ac:chgData name="Andy Chuang 莊易澄" userId="S::andychuang@qnap.com::9f6e82e2-40fe-46a1-b2c7-8ffe10f2207b" providerId="AD" clId="Web-{2E572BB7-E556-4DDF-5AC8-EDAD8AE39E2C}" dt="2022-08-16T02:21:59.424" v="88" actId="1076"/>
          <ac:picMkLst>
            <pc:docMk/>
            <pc:sldMk cId="1390702233" sldId="3615"/>
            <ac:picMk id="21" creationId="{5DD31FC1-811D-9425-93FC-9D6E2B898FF3}"/>
          </ac:picMkLst>
        </pc:picChg>
      </pc:sldChg>
      <pc:sldChg chg="modSp">
        <pc:chgData name="Andy Chuang 莊易澄" userId="S::andychuang@qnap.com::9f6e82e2-40fe-46a1-b2c7-8ffe10f2207b" providerId="AD" clId="Web-{2E572BB7-E556-4DDF-5AC8-EDAD8AE39E2C}" dt="2022-08-16T04:54:18.914" v="528" actId="20577"/>
        <pc:sldMkLst>
          <pc:docMk/>
          <pc:sldMk cId="2207060803" sldId="3633"/>
        </pc:sldMkLst>
        <pc:spChg chg="mod">
          <ac:chgData name="Andy Chuang 莊易澄" userId="S::andychuang@qnap.com::9f6e82e2-40fe-46a1-b2c7-8ffe10f2207b" providerId="AD" clId="Web-{2E572BB7-E556-4DDF-5AC8-EDAD8AE39E2C}" dt="2022-08-16T04:54:18.914" v="528" actId="20577"/>
          <ac:spMkLst>
            <pc:docMk/>
            <pc:sldMk cId="2207060803" sldId="3633"/>
            <ac:spMk id="12" creationId="{014916FB-7DBB-9ED7-1942-80FB77B7E812}"/>
          </ac:spMkLst>
        </pc:spChg>
      </pc:sldChg>
      <pc:sldChg chg="addSp delSp modSp">
        <pc:chgData name="Andy Chuang 莊易澄" userId="S::andychuang@qnap.com::9f6e82e2-40fe-46a1-b2c7-8ffe10f2207b" providerId="AD" clId="Web-{2E572BB7-E556-4DDF-5AC8-EDAD8AE39E2C}" dt="2022-08-16T02:36:51.893" v="445" actId="1076"/>
        <pc:sldMkLst>
          <pc:docMk/>
          <pc:sldMk cId="1489146314" sldId="3636"/>
        </pc:sldMkLst>
        <pc:picChg chg="add mod">
          <ac:chgData name="Andy Chuang 莊易澄" userId="S::andychuang@qnap.com::9f6e82e2-40fe-46a1-b2c7-8ffe10f2207b" providerId="AD" clId="Web-{2E572BB7-E556-4DDF-5AC8-EDAD8AE39E2C}" dt="2022-08-16T02:36:47.471" v="443" actId="1076"/>
          <ac:picMkLst>
            <pc:docMk/>
            <pc:sldMk cId="1489146314" sldId="3636"/>
            <ac:picMk id="3" creationId="{5247B12B-0A06-A751-CF7D-BDA2E01802DF}"/>
          </ac:picMkLst>
        </pc:picChg>
        <pc:picChg chg="add mod">
          <ac:chgData name="Andy Chuang 莊易澄" userId="S::andychuang@qnap.com::9f6e82e2-40fe-46a1-b2c7-8ffe10f2207b" providerId="AD" clId="Web-{2E572BB7-E556-4DDF-5AC8-EDAD8AE39E2C}" dt="2022-08-16T02:36:51.893" v="445" actId="1076"/>
          <ac:picMkLst>
            <pc:docMk/>
            <pc:sldMk cId="1489146314" sldId="3636"/>
            <ac:picMk id="4" creationId="{1FEAE9EB-03B8-A2E1-597E-3730D9C16E3D}"/>
          </ac:picMkLst>
        </pc:picChg>
        <pc:picChg chg="del">
          <ac:chgData name="Andy Chuang 莊易澄" userId="S::andychuang@qnap.com::9f6e82e2-40fe-46a1-b2c7-8ffe10f2207b" providerId="AD" clId="Web-{2E572BB7-E556-4DDF-5AC8-EDAD8AE39E2C}" dt="2022-08-16T02:36:36.205" v="438"/>
          <ac:picMkLst>
            <pc:docMk/>
            <pc:sldMk cId="1489146314" sldId="3636"/>
            <ac:picMk id="141" creationId="{ED329DE6-6E74-1378-5BF5-0BDFBB03C85D}"/>
          </ac:picMkLst>
        </pc:picChg>
        <pc:picChg chg="del">
          <ac:chgData name="Andy Chuang 莊易澄" userId="S::andychuang@qnap.com::9f6e82e2-40fe-46a1-b2c7-8ffe10f2207b" providerId="AD" clId="Web-{2E572BB7-E556-4DDF-5AC8-EDAD8AE39E2C}" dt="2022-08-16T02:36:38.377" v="439"/>
          <ac:picMkLst>
            <pc:docMk/>
            <pc:sldMk cId="1489146314" sldId="3636"/>
            <ac:picMk id="260" creationId="{85906F74-B62B-A9D8-02E8-2439DCEF4934}"/>
          </ac:picMkLst>
        </pc:picChg>
      </pc:sldChg>
      <pc:sldChg chg="addSp delSp modSp">
        <pc:chgData name="Andy Chuang 莊易澄" userId="S::andychuang@qnap.com::9f6e82e2-40fe-46a1-b2c7-8ffe10f2207b" providerId="AD" clId="Web-{2E572BB7-E556-4DDF-5AC8-EDAD8AE39E2C}" dt="2022-08-16T02:37:03.862" v="451" actId="1076"/>
        <pc:sldMkLst>
          <pc:docMk/>
          <pc:sldMk cId="3356972098" sldId="3637"/>
        </pc:sldMkLst>
        <pc:picChg chg="add mod">
          <ac:chgData name="Andy Chuang 莊易澄" userId="S::andychuang@qnap.com::9f6e82e2-40fe-46a1-b2c7-8ffe10f2207b" providerId="AD" clId="Web-{2E572BB7-E556-4DDF-5AC8-EDAD8AE39E2C}" dt="2022-08-16T02:37:00.706" v="449" actId="1076"/>
          <ac:picMkLst>
            <pc:docMk/>
            <pc:sldMk cId="3356972098" sldId="3637"/>
            <ac:picMk id="3" creationId="{61A83F7B-4D20-C2DC-AD0E-3138B8B50D0C}"/>
          </ac:picMkLst>
        </pc:picChg>
        <pc:picChg chg="add mod">
          <ac:chgData name="Andy Chuang 莊易澄" userId="S::andychuang@qnap.com::9f6e82e2-40fe-46a1-b2c7-8ffe10f2207b" providerId="AD" clId="Web-{2E572BB7-E556-4DDF-5AC8-EDAD8AE39E2C}" dt="2022-08-16T02:37:03.862" v="451" actId="1076"/>
          <ac:picMkLst>
            <pc:docMk/>
            <pc:sldMk cId="3356972098" sldId="3637"/>
            <ac:picMk id="5" creationId="{101A2FAE-8129-A6A9-0B7D-D744F0FAEF88}"/>
          </ac:picMkLst>
        </pc:picChg>
        <pc:picChg chg="del">
          <ac:chgData name="Andy Chuang 莊易澄" userId="S::andychuang@qnap.com::9f6e82e2-40fe-46a1-b2c7-8ffe10f2207b" providerId="AD" clId="Web-{2E572BB7-E556-4DDF-5AC8-EDAD8AE39E2C}" dt="2022-08-16T02:36:57.143" v="447"/>
          <ac:picMkLst>
            <pc:docMk/>
            <pc:sldMk cId="3356972098" sldId="3637"/>
            <ac:picMk id="136" creationId="{AAA1CA49-97FE-C3EF-8AC4-15C747873F35}"/>
          </ac:picMkLst>
        </pc:picChg>
        <pc:picChg chg="del">
          <ac:chgData name="Andy Chuang 莊易澄" userId="S::andychuang@qnap.com::9f6e82e2-40fe-46a1-b2c7-8ffe10f2207b" providerId="AD" clId="Web-{2E572BB7-E556-4DDF-5AC8-EDAD8AE39E2C}" dt="2022-08-16T02:36:55.487" v="446"/>
          <ac:picMkLst>
            <pc:docMk/>
            <pc:sldMk cId="3356972098" sldId="3637"/>
            <ac:picMk id="137" creationId="{F33B4048-65ED-7502-63E8-ECF23F471DD3}"/>
          </ac:picMkLst>
        </pc:picChg>
      </pc:sldChg>
      <pc:sldChg chg="addSp delSp modSp">
        <pc:chgData name="Andy Chuang 莊易澄" userId="S::andychuang@qnap.com::9f6e82e2-40fe-46a1-b2c7-8ffe10f2207b" providerId="AD" clId="Web-{2E572BB7-E556-4DDF-5AC8-EDAD8AE39E2C}" dt="2022-08-16T02:37:11.440" v="454" actId="1076"/>
        <pc:sldMkLst>
          <pc:docMk/>
          <pc:sldMk cId="700689521" sldId="3639"/>
        </pc:sldMkLst>
        <pc:picChg chg="add mod">
          <ac:chgData name="Andy Chuang 莊易澄" userId="S::andychuang@qnap.com::9f6e82e2-40fe-46a1-b2c7-8ffe10f2207b" providerId="AD" clId="Web-{2E572BB7-E556-4DDF-5AC8-EDAD8AE39E2C}" dt="2022-08-16T02:37:11.440" v="454" actId="1076"/>
          <ac:picMkLst>
            <pc:docMk/>
            <pc:sldMk cId="700689521" sldId="3639"/>
            <ac:picMk id="3" creationId="{0E8D3810-1CBC-073E-064F-5BA54D1735D2}"/>
          </ac:picMkLst>
        </pc:picChg>
        <pc:picChg chg="del">
          <ac:chgData name="Andy Chuang 莊易澄" userId="S::andychuang@qnap.com::9f6e82e2-40fe-46a1-b2c7-8ffe10f2207b" providerId="AD" clId="Web-{2E572BB7-E556-4DDF-5AC8-EDAD8AE39E2C}" dt="2022-08-16T02:37:06.940" v="452"/>
          <ac:picMkLst>
            <pc:docMk/>
            <pc:sldMk cId="700689521" sldId="3639"/>
            <ac:picMk id="14" creationId="{675A8652-5852-BF51-3D2A-240FEE3A61E9}"/>
          </ac:picMkLst>
        </pc:picChg>
      </pc:sldChg>
      <pc:sldChg chg="addSp delSp modSp">
        <pc:chgData name="Andy Chuang 莊易澄" userId="S::andychuang@qnap.com::9f6e82e2-40fe-46a1-b2c7-8ffe10f2207b" providerId="AD" clId="Web-{2E572BB7-E556-4DDF-5AC8-EDAD8AE39E2C}" dt="2022-08-16T02:37:24.065" v="457" actId="1076"/>
        <pc:sldMkLst>
          <pc:docMk/>
          <pc:sldMk cId="1060318601" sldId="3642"/>
        </pc:sldMkLst>
        <pc:picChg chg="add mod">
          <ac:chgData name="Andy Chuang 莊易澄" userId="S::andychuang@qnap.com::9f6e82e2-40fe-46a1-b2c7-8ffe10f2207b" providerId="AD" clId="Web-{2E572BB7-E556-4DDF-5AC8-EDAD8AE39E2C}" dt="2022-08-16T02:37:24.065" v="457" actId="1076"/>
          <ac:picMkLst>
            <pc:docMk/>
            <pc:sldMk cId="1060318601" sldId="3642"/>
            <ac:picMk id="3" creationId="{A7EDD285-03AC-221A-7B44-CDE10810E622}"/>
          </ac:picMkLst>
        </pc:picChg>
        <pc:picChg chg="del">
          <ac:chgData name="Andy Chuang 莊易澄" userId="S::andychuang@qnap.com::9f6e82e2-40fe-46a1-b2c7-8ffe10f2207b" providerId="AD" clId="Web-{2E572BB7-E556-4DDF-5AC8-EDAD8AE39E2C}" dt="2022-08-16T02:37:19.112" v="455"/>
          <ac:picMkLst>
            <pc:docMk/>
            <pc:sldMk cId="1060318601" sldId="3642"/>
            <ac:picMk id="398" creationId="{4302157C-7E03-2496-75A7-B2CAF4150C4B}"/>
          </ac:picMkLst>
        </pc:picChg>
      </pc:sldChg>
      <pc:sldChg chg="addSp delSp modSp new">
        <pc:chgData name="Andy Chuang 莊易澄" userId="S::andychuang@qnap.com::9f6e82e2-40fe-46a1-b2c7-8ffe10f2207b" providerId="AD" clId="Web-{2E572BB7-E556-4DDF-5AC8-EDAD8AE39E2C}" dt="2022-08-16T05:02:02.191" v="534"/>
        <pc:sldMkLst>
          <pc:docMk/>
          <pc:sldMk cId="2450412811" sldId="3654"/>
        </pc:sldMkLst>
        <pc:spChg chg="del">
          <ac:chgData name="Andy Chuang 莊易澄" userId="S::andychuang@qnap.com::9f6e82e2-40fe-46a1-b2c7-8ffe10f2207b" providerId="AD" clId="Web-{2E572BB7-E556-4DDF-5AC8-EDAD8AE39E2C}" dt="2022-08-16T05:01:50.144" v="530"/>
          <ac:spMkLst>
            <pc:docMk/>
            <pc:sldMk cId="2450412811" sldId="3654"/>
            <ac:spMk id="2" creationId="{57808FCF-D7FA-38B9-B969-A5CD7844B528}"/>
          </ac:spMkLst>
        </pc:spChg>
        <pc:picChg chg="add del mod">
          <ac:chgData name="Andy Chuang 莊易澄" userId="S::andychuang@qnap.com::9f6e82e2-40fe-46a1-b2c7-8ffe10f2207b" providerId="AD" clId="Web-{2E572BB7-E556-4DDF-5AC8-EDAD8AE39E2C}" dt="2022-08-16T05:01:52.363" v="532"/>
          <ac:picMkLst>
            <pc:docMk/>
            <pc:sldMk cId="2450412811" sldId="3654"/>
            <ac:picMk id="3" creationId="{3DF2C0FA-703C-119B-AF07-B1042540CD92}"/>
          </ac:picMkLst>
        </pc:picChg>
        <pc:picChg chg="add del mod">
          <ac:chgData name="Andy Chuang 莊易澄" userId="S::andychuang@qnap.com::9f6e82e2-40fe-46a1-b2c7-8ffe10f2207b" providerId="AD" clId="Web-{2E572BB7-E556-4DDF-5AC8-EDAD8AE39E2C}" dt="2022-08-16T05:02:02.191" v="534"/>
          <ac:picMkLst>
            <pc:docMk/>
            <pc:sldMk cId="2450412811" sldId="3654"/>
            <ac:picMk id="4" creationId="{994AC09B-56D0-EA03-2BE1-76B3795B37AC}"/>
          </ac:picMkLst>
        </pc:picChg>
      </pc:sldChg>
    </pc:docChg>
  </pc:docChgLst>
  <pc:docChgLst>
    <pc:chgData name="Andy Chuang 莊易澄" userId="S::andychuang@qnap.com::9f6e82e2-40fe-46a1-b2c7-8ffe10f2207b" providerId="AD" clId="Web-{B231E229-CCC6-38C4-1266-C08697530D16}"/>
    <pc:docChg chg="addSld modSld">
      <pc:chgData name="Andy Chuang 莊易澄" userId="S::andychuang@qnap.com::9f6e82e2-40fe-46a1-b2c7-8ffe10f2207b" providerId="AD" clId="Web-{B231E229-CCC6-38C4-1266-C08697530D16}" dt="2022-08-16T05:36:13.066" v="106" actId="20577"/>
      <pc:docMkLst>
        <pc:docMk/>
      </pc:docMkLst>
      <pc:sldChg chg="modSp">
        <pc:chgData name="Andy Chuang 莊易澄" userId="S::andychuang@qnap.com::9f6e82e2-40fe-46a1-b2c7-8ffe10f2207b" providerId="AD" clId="Web-{B231E229-CCC6-38C4-1266-C08697530D16}" dt="2022-08-16T05:13:13.238" v="23" actId="20577"/>
        <pc:sldMkLst>
          <pc:docMk/>
          <pc:sldMk cId="2066536739" sldId="304"/>
        </pc:sldMkLst>
        <pc:spChg chg="mod">
          <ac:chgData name="Andy Chuang 莊易澄" userId="S::andychuang@qnap.com::9f6e82e2-40fe-46a1-b2c7-8ffe10f2207b" providerId="AD" clId="Web-{B231E229-CCC6-38C4-1266-C08697530D16}" dt="2022-08-16T05:13:13.238" v="23" actId="20577"/>
          <ac:spMkLst>
            <pc:docMk/>
            <pc:sldMk cId="2066536739" sldId="304"/>
            <ac:spMk id="7" creationId="{7B74242F-4BC9-1040-780C-A312BF3F3CAE}"/>
          </ac:spMkLst>
        </pc:spChg>
        <pc:spChg chg="mod">
          <ac:chgData name="Andy Chuang 莊易澄" userId="S::andychuang@qnap.com::9f6e82e2-40fe-46a1-b2c7-8ffe10f2207b" providerId="AD" clId="Web-{B231E229-CCC6-38C4-1266-C08697530D16}" dt="2022-08-16T05:12:14.049" v="14" actId="20577"/>
          <ac:spMkLst>
            <pc:docMk/>
            <pc:sldMk cId="2066536739" sldId="304"/>
            <ac:spMk id="8" creationId="{18486ACF-E8BB-5683-421F-2B6C46B33ABD}"/>
          </ac:spMkLst>
        </pc:spChg>
        <pc:spChg chg="mod">
          <ac:chgData name="Andy Chuang 莊易澄" userId="S::andychuang@qnap.com::9f6e82e2-40fe-46a1-b2c7-8ffe10f2207b" providerId="AD" clId="Web-{B231E229-CCC6-38C4-1266-C08697530D16}" dt="2022-08-16T05:12:25.408" v="20" actId="14100"/>
          <ac:spMkLst>
            <pc:docMk/>
            <pc:sldMk cId="2066536739" sldId="304"/>
            <ac:spMk id="9" creationId="{3F4BCC93-C0BC-9CFD-17A2-F4E4FC7912A8}"/>
          </ac:spMkLst>
        </pc:spChg>
      </pc:sldChg>
      <pc:sldChg chg="modSp">
        <pc:chgData name="Andy Chuang 莊易澄" userId="S::andychuang@qnap.com::9f6e82e2-40fe-46a1-b2c7-8ffe10f2207b" providerId="AD" clId="Web-{B231E229-CCC6-38C4-1266-C08697530D16}" dt="2022-08-16T05:08:25.825" v="10" actId="20577"/>
        <pc:sldMkLst>
          <pc:docMk/>
          <pc:sldMk cId="1668021192" sldId="3604"/>
        </pc:sldMkLst>
        <pc:spChg chg="mod">
          <ac:chgData name="Andy Chuang 莊易澄" userId="S::andychuang@qnap.com::9f6e82e2-40fe-46a1-b2c7-8ffe10f2207b" providerId="AD" clId="Web-{B231E229-CCC6-38C4-1266-C08697530D16}" dt="2022-08-16T05:08:25.825" v="10" actId="20577"/>
          <ac:spMkLst>
            <pc:docMk/>
            <pc:sldMk cId="1668021192" sldId="3604"/>
            <ac:spMk id="6" creationId="{1498CDB5-28F7-45DB-8F28-3E09C0F82F5D}"/>
          </ac:spMkLst>
        </pc:spChg>
      </pc:sldChg>
      <pc:sldChg chg="modSp">
        <pc:chgData name="Andy Chuang 莊易澄" userId="S::andychuang@qnap.com::9f6e82e2-40fe-46a1-b2c7-8ffe10f2207b" providerId="AD" clId="Web-{B231E229-CCC6-38C4-1266-C08697530D16}" dt="2022-08-16T05:27:12.757" v="104" actId="20577"/>
        <pc:sldMkLst>
          <pc:docMk/>
          <pc:sldMk cId="700689521" sldId="3639"/>
        </pc:sldMkLst>
        <pc:spChg chg="mod">
          <ac:chgData name="Andy Chuang 莊易澄" userId="S::andychuang@qnap.com::9f6e82e2-40fe-46a1-b2c7-8ffe10f2207b" providerId="AD" clId="Web-{B231E229-CCC6-38C4-1266-C08697530D16}" dt="2022-08-16T05:27:12.757" v="104" actId="20577"/>
          <ac:spMkLst>
            <pc:docMk/>
            <pc:sldMk cId="700689521" sldId="3639"/>
            <ac:spMk id="15" creationId="{B61E22E4-1641-2F2C-F177-5FA13CDA84B5}"/>
          </ac:spMkLst>
        </pc:spChg>
        <pc:spChg chg="mod">
          <ac:chgData name="Andy Chuang 莊易澄" userId="S::andychuang@qnap.com::9f6e82e2-40fe-46a1-b2c7-8ffe10f2207b" providerId="AD" clId="Web-{B231E229-CCC6-38C4-1266-C08697530D16}" dt="2022-08-16T05:25:47.474" v="95" actId="20577"/>
          <ac:spMkLst>
            <pc:docMk/>
            <pc:sldMk cId="700689521" sldId="3639"/>
            <ac:spMk id="17" creationId="{8592F7C4-D1BD-A875-454F-F2982EB2A047}"/>
          </ac:spMkLst>
        </pc:spChg>
        <pc:picChg chg="mod">
          <ac:chgData name="Andy Chuang 莊易澄" userId="S::andychuang@qnap.com::9f6e82e2-40fe-46a1-b2c7-8ffe10f2207b" providerId="AD" clId="Web-{B231E229-CCC6-38C4-1266-C08697530D16}" dt="2022-08-16T05:26:07.568" v="100" actId="1076"/>
          <ac:picMkLst>
            <pc:docMk/>
            <pc:sldMk cId="700689521" sldId="3639"/>
            <ac:picMk id="3" creationId="{0E8D3810-1CBC-073E-064F-5BA54D1735D2}"/>
          </ac:picMkLst>
        </pc:picChg>
        <pc:picChg chg="mod">
          <ac:chgData name="Andy Chuang 莊易澄" userId="S::andychuang@qnap.com::9f6e82e2-40fe-46a1-b2c7-8ffe10f2207b" providerId="AD" clId="Web-{B231E229-CCC6-38C4-1266-C08697530D16}" dt="2022-08-16T05:26:01.130" v="97" actId="1076"/>
          <ac:picMkLst>
            <pc:docMk/>
            <pc:sldMk cId="700689521" sldId="3639"/>
            <ac:picMk id="10" creationId="{78728470-9DA1-6747-9B6A-CFC7C23EBEA6}"/>
          </ac:picMkLst>
        </pc:picChg>
        <pc:picChg chg="mod">
          <ac:chgData name="Andy Chuang 莊易澄" userId="S::andychuang@qnap.com::9f6e82e2-40fe-46a1-b2c7-8ffe10f2207b" providerId="AD" clId="Web-{B231E229-CCC6-38C4-1266-C08697530D16}" dt="2022-08-16T05:26:05.928" v="99" actId="1076"/>
          <ac:picMkLst>
            <pc:docMk/>
            <pc:sldMk cId="700689521" sldId="3639"/>
            <ac:picMk id="12" creationId="{BE7FE538-33B1-481D-B272-F607829A9FC6}"/>
          </ac:picMkLst>
        </pc:picChg>
        <pc:picChg chg="mod">
          <ac:chgData name="Andy Chuang 莊易澄" userId="S::andychuang@qnap.com::9f6e82e2-40fe-46a1-b2c7-8ffe10f2207b" providerId="AD" clId="Web-{B231E229-CCC6-38C4-1266-C08697530D16}" dt="2022-08-16T05:25:36.130" v="91" actId="14100"/>
          <ac:picMkLst>
            <pc:docMk/>
            <pc:sldMk cId="700689521" sldId="3639"/>
            <ac:picMk id="16" creationId="{85239BF1-B0B9-D55D-D652-A20130F299BF}"/>
          </ac:picMkLst>
        </pc:picChg>
        <pc:picChg chg="mod">
          <ac:chgData name="Andy Chuang 莊易澄" userId="S::andychuang@qnap.com::9f6e82e2-40fe-46a1-b2c7-8ffe10f2207b" providerId="AD" clId="Web-{B231E229-CCC6-38C4-1266-C08697530D16}" dt="2022-08-16T05:25:38.770" v="92" actId="1076"/>
          <ac:picMkLst>
            <pc:docMk/>
            <pc:sldMk cId="700689521" sldId="3639"/>
            <ac:picMk id="18" creationId="{C67E0D61-1D4B-0C2A-3661-9E21B69CC6A8}"/>
          </ac:picMkLst>
        </pc:picChg>
      </pc:sldChg>
      <pc:sldChg chg="addSp modSp">
        <pc:chgData name="Andy Chuang 莊易澄" userId="S::andychuang@qnap.com::9f6e82e2-40fe-46a1-b2c7-8ffe10f2207b" providerId="AD" clId="Web-{B231E229-CCC6-38C4-1266-C08697530D16}" dt="2022-08-16T05:15:10.381" v="53" actId="14100"/>
        <pc:sldMkLst>
          <pc:docMk/>
          <pc:sldMk cId="2450412811" sldId="3654"/>
        </pc:sldMkLst>
        <pc:spChg chg="add">
          <ac:chgData name="Andy Chuang 莊易澄" userId="S::andychuang@qnap.com::9f6e82e2-40fe-46a1-b2c7-8ffe10f2207b" providerId="AD" clId="Web-{B231E229-CCC6-38C4-1266-C08697530D16}" dt="2022-08-16T05:06:15.494" v="0"/>
          <ac:spMkLst>
            <pc:docMk/>
            <pc:sldMk cId="2450412811" sldId="3654"/>
            <ac:spMk id="2" creationId="{CAD37D97-0609-6255-3D23-CB67F0E528B3}"/>
          </ac:spMkLst>
        </pc:spChg>
        <pc:spChg chg="add">
          <ac:chgData name="Andy Chuang 莊易澄" userId="S::andychuang@qnap.com::9f6e82e2-40fe-46a1-b2c7-8ffe10f2207b" providerId="AD" clId="Web-{B231E229-CCC6-38C4-1266-C08697530D16}" dt="2022-08-16T05:06:15.494" v="0"/>
          <ac:spMkLst>
            <pc:docMk/>
            <pc:sldMk cId="2450412811" sldId="3654"/>
            <ac:spMk id="3" creationId="{4335F9DC-62FD-3533-B8B6-A106CA0C4267}"/>
          </ac:spMkLst>
        </pc:spChg>
        <pc:spChg chg="add">
          <ac:chgData name="Andy Chuang 莊易澄" userId="S::andychuang@qnap.com::9f6e82e2-40fe-46a1-b2c7-8ffe10f2207b" providerId="AD" clId="Web-{B231E229-CCC6-38C4-1266-C08697530D16}" dt="2022-08-16T05:06:15.494" v="0"/>
          <ac:spMkLst>
            <pc:docMk/>
            <pc:sldMk cId="2450412811" sldId="3654"/>
            <ac:spMk id="4" creationId="{37E35480-2B08-CEE4-79E6-863AC43AAB29}"/>
          </ac:spMkLst>
        </pc:spChg>
        <pc:spChg chg="add">
          <ac:chgData name="Andy Chuang 莊易澄" userId="S::andychuang@qnap.com::9f6e82e2-40fe-46a1-b2c7-8ffe10f2207b" providerId="AD" clId="Web-{B231E229-CCC6-38C4-1266-C08697530D16}" dt="2022-08-16T05:06:15.494" v="0"/>
          <ac:spMkLst>
            <pc:docMk/>
            <pc:sldMk cId="2450412811" sldId="3654"/>
            <ac:spMk id="7" creationId="{C146D89F-126C-EC32-B672-3294C487369D}"/>
          </ac:spMkLst>
        </pc:spChg>
        <pc:spChg chg="add">
          <ac:chgData name="Andy Chuang 莊易澄" userId="S::andychuang@qnap.com::9f6e82e2-40fe-46a1-b2c7-8ffe10f2207b" providerId="AD" clId="Web-{B231E229-CCC6-38C4-1266-C08697530D16}" dt="2022-08-16T05:06:34.416" v="1"/>
          <ac:spMkLst>
            <pc:docMk/>
            <pc:sldMk cId="2450412811" sldId="3654"/>
            <ac:spMk id="9" creationId="{741B3B67-3DC4-30F0-8D39-4410469EE9BB}"/>
          </ac:spMkLst>
        </pc:spChg>
        <pc:spChg chg="add">
          <ac:chgData name="Andy Chuang 莊易澄" userId="S::andychuang@qnap.com::9f6e82e2-40fe-46a1-b2c7-8ffe10f2207b" providerId="AD" clId="Web-{B231E229-CCC6-38C4-1266-C08697530D16}" dt="2022-08-16T05:06:34.416" v="1"/>
          <ac:spMkLst>
            <pc:docMk/>
            <pc:sldMk cId="2450412811" sldId="3654"/>
            <ac:spMk id="10" creationId="{A66DA5E9-503E-ED76-716B-6F78F5C88AE5}"/>
          </ac:spMkLst>
        </pc:spChg>
        <pc:spChg chg="add mod">
          <ac:chgData name="Andy Chuang 莊易澄" userId="S::andychuang@qnap.com::9f6e82e2-40fe-46a1-b2c7-8ffe10f2207b" providerId="AD" clId="Web-{B231E229-CCC6-38C4-1266-C08697530D16}" dt="2022-08-16T05:15:10.381" v="53" actId="14100"/>
          <ac:spMkLst>
            <pc:docMk/>
            <pc:sldMk cId="2450412811" sldId="3654"/>
            <ac:spMk id="13" creationId="{B1251D29-6E8A-3803-9CC7-9FA72661269E}"/>
          </ac:spMkLst>
        </pc:spChg>
        <pc:spChg chg="add">
          <ac:chgData name="Andy Chuang 莊易澄" userId="S::andychuang@qnap.com::9f6e82e2-40fe-46a1-b2c7-8ffe10f2207b" providerId="AD" clId="Web-{B231E229-CCC6-38C4-1266-C08697530D16}" dt="2022-08-16T05:06:34.416" v="1"/>
          <ac:spMkLst>
            <pc:docMk/>
            <pc:sldMk cId="2450412811" sldId="3654"/>
            <ac:spMk id="14" creationId="{00827F38-6089-DA51-E985-A9604A7821AD}"/>
          </ac:spMkLst>
        </pc:spChg>
        <pc:spChg chg="add">
          <ac:chgData name="Andy Chuang 莊易澄" userId="S::andychuang@qnap.com::9f6e82e2-40fe-46a1-b2c7-8ffe10f2207b" providerId="AD" clId="Web-{B231E229-CCC6-38C4-1266-C08697530D16}" dt="2022-08-16T05:06:50.073" v="2"/>
          <ac:spMkLst>
            <pc:docMk/>
            <pc:sldMk cId="2450412811" sldId="3654"/>
            <ac:spMk id="17" creationId="{EF2722B7-A9A0-2D5A-4F95-B3D94D767788}"/>
          </ac:spMkLst>
        </pc:spChg>
        <pc:grpChg chg="add">
          <ac:chgData name="Andy Chuang 莊易澄" userId="S::andychuang@qnap.com::9f6e82e2-40fe-46a1-b2c7-8ffe10f2207b" providerId="AD" clId="Web-{B231E229-CCC6-38C4-1266-C08697530D16}" dt="2022-08-16T05:06:34.416" v="1"/>
          <ac:grpSpMkLst>
            <pc:docMk/>
            <pc:sldMk cId="2450412811" sldId="3654"/>
            <ac:grpSpMk id="8" creationId="{5EFD206B-84E4-66AF-6757-D963D6E37982}"/>
          </ac:grpSpMkLst>
        </pc:grpChg>
        <pc:picChg chg="add">
          <ac:chgData name="Andy Chuang 莊易澄" userId="S::andychuang@qnap.com::9f6e82e2-40fe-46a1-b2c7-8ffe10f2207b" providerId="AD" clId="Web-{B231E229-CCC6-38C4-1266-C08697530D16}" dt="2022-08-16T05:06:15.494" v="0"/>
          <ac:picMkLst>
            <pc:docMk/>
            <pc:sldMk cId="2450412811" sldId="3654"/>
            <ac:picMk id="5" creationId="{BD73AA82-CEFA-634B-1CDA-340DAB9BF450}"/>
          </ac:picMkLst>
        </pc:picChg>
        <pc:picChg chg="add">
          <ac:chgData name="Andy Chuang 莊易澄" userId="S::andychuang@qnap.com::9f6e82e2-40fe-46a1-b2c7-8ffe10f2207b" providerId="AD" clId="Web-{B231E229-CCC6-38C4-1266-C08697530D16}" dt="2022-08-16T05:06:15.494" v="0"/>
          <ac:picMkLst>
            <pc:docMk/>
            <pc:sldMk cId="2450412811" sldId="3654"/>
            <ac:picMk id="6" creationId="{C08EB658-7CBA-1BA0-5F43-54903863589C}"/>
          </ac:picMkLst>
        </pc:picChg>
        <pc:picChg chg="add">
          <ac:chgData name="Andy Chuang 莊易澄" userId="S::andychuang@qnap.com::9f6e82e2-40fe-46a1-b2c7-8ffe10f2207b" providerId="AD" clId="Web-{B231E229-CCC6-38C4-1266-C08697530D16}" dt="2022-08-16T05:06:34.416" v="1"/>
          <ac:picMkLst>
            <pc:docMk/>
            <pc:sldMk cId="2450412811" sldId="3654"/>
            <ac:picMk id="11" creationId="{3138B955-D60F-61FC-79B1-C20E81ADAEE6}"/>
          </ac:picMkLst>
        </pc:picChg>
        <pc:picChg chg="add">
          <ac:chgData name="Andy Chuang 莊易澄" userId="S::andychuang@qnap.com::9f6e82e2-40fe-46a1-b2c7-8ffe10f2207b" providerId="AD" clId="Web-{B231E229-CCC6-38C4-1266-C08697530D16}" dt="2022-08-16T05:06:34.416" v="1"/>
          <ac:picMkLst>
            <pc:docMk/>
            <pc:sldMk cId="2450412811" sldId="3654"/>
            <ac:picMk id="12" creationId="{C620F4F9-0C30-7F36-D760-04836AE69013}"/>
          </ac:picMkLst>
        </pc:picChg>
        <pc:picChg chg="add">
          <ac:chgData name="Andy Chuang 莊易澄" userId="S::andychuang@qnap.com::9f6e82e2-40fe-46a1-b2c7-8ffe10f2207b" providerId="AD" clId="Web-{B231E229-CCC6-38C4-1266-C08697530D16}" dt="2022-08-16T05:06:34.416" v="1"/>
          <ac:picMkLst>
            <pc:docMk/>
            <pc:sldMk cId="2450412811" sldId="3654"/>
            <ac:picMk id="15" creationId="{2CCA28BB-8921-5E27-1A35-294ED039CDD2}"/>
          </ac:picMkLst>
        </pc:picChg>
        <pc:picChg chg="add">
          <ac:chgData name="Andy Chuang 莊易澄" userId="S::andychuang@qnap.com::9f6e82e2-40fe-46a1-b2c7-8ffe10f2207b" providerId="AD" clId="Web-{B231E229-CCC6-38C4-1266-C08697530D16}" dt="2022-08-16T05:06:34.416" v="1"/>
          <ac:picMkLst>
            <pc:docMk/>
            <pc:sldMk cId="2450412811" sldId="3654"/>
            <ac:picMk id="16" creationId="{5E518701-C8F2-7397-F91C-2B07343A2FD5}"/>
          </ac:picMkLst>
        </pc:picChg>
      </pc:sldChg>
      <pc:sldChg chg="addSp delSp new">
        <pc:chgData name="Andy Chuang 莊易澄" userId="S::andychuang@qnap.com::9f6e82e2-40fe-46a1-b2c7-8ffe10f2207b" providerId="AD" clId="Web-{B231E229-CCC6-38C4-1266-C08697530D16}" dt="2022-08-16T05:07:14.354" v="5"/>
        <pc:sldMkLst>
          <pc:docMk/>
          <pc:sldMk cId="409047895" sldId="3655"/>
        </pc:sldMkLst>
        <pc:spChg chg="del">
          <ac:chgData name="Andy Chuang 莊易澄" userId="S::andychuang@qnap.com::9f6e82e2-40fe-46a1-b2c7-8ffe10f2207b" providerId="AD" clId="Web-{B231E229-CCC6-38C4-1266-C08697530D16}" dt="2022-08-16T05:07:07.745" v="4"/>
          <ac:spMkLst>
            <pc:docMk/>
            <pc:sldMk cId="409047895" sldId="3655"/>
            <ac:spMk id="2" creationId="{7B459A28-C1FF-8BC2-903E-415F3090311D}"/>
          </ac:spMkLst>
        </pc:spChg>
        <pc:spChg chg="add">
          <ac:chgData name="Andy Chuang 莊易澄" userId="S::andychuang@qnap.com::9f6e82e2-40fe-46a1-b2c7-8ffe10f2207b" providerId="AD" clId="Web-{B231E229-CCC6-38C4-1266-C08697530D16}" dt="2022-08-16T05:07:14.354" v="5"/>
          <ac:spMkLst>
            <pc:docMk/>
            <pc:sldMk cId="409047895" sldId="3655"/>
            <ac:spMk id="3" creationId="{13301A65-4600-171D-B54B-2AA601E9B810}"/>
          </ac:spMkLst>
        </pc:spChg>
        <pc:spChg chg="add">
          <ac:chgData name="Andy Chuang 莊易澄" userId="S::andychuang@qnap.com::9f6e82e2-40fe-46a1-b2c7-8ffe10f2207b" providerId="AD" clId="Web-{B231E229-CCC6-38C4-1266-C08697530D16}" dt="2022-08-16T05:07:14.354" v="5"/>
          <ac:spMkLst>
            <pc:docMk/>
            <pc:sldMk cId="409047895" sldId="3655"/>
            <ac:spMk id="4" creationId="{D68D24CC-4895-C1BD-4F57-B30565369AFB}"/>
          </ac:spMkLst>
        </pc:spChg>
        <pc:spChg chg="add">
          <ac:chgData name="Andy Chuang 莊易澄" userId="S::andychuang@qnap.com::9f6e82e2-40fe-46a1-b2c7-8ffe10f2207b" providerId="AD" clId="Web-{B231E229-CCC6-38C4-1266-C08697530D16}" dt="2022-08-16T05:07:14.354" v="5"/>
          <ac:spMkLst>
            <pc:docMk/>
            <pc:sldMk cId="409047895" sldId="3655"/>
            <ac:spMk id="5" creationId="{2BF13FD0-A79D-F0E8-C659-2F12ECC86D4A}"/>
          </ac:spMkLst>
        </pc:spChg>
        <pc:picChg chg="add">
          <ac:chgData name="Andy Chuang 莊易澄" userId="S::andychuang@qnap.com::9f6e82e2-40fe-46a1-b2c7-8ffe10f2207b" providerId="AD" clId="Web-{B231E229-CCC6-38C4-1266-C08697530D16}" dt="2022-08-16T05:07:14.354" v="5"/>
          <ac:picMkLst>
            <pc:docMk/>
            <pc:sldMk cId="409047895" sldId="3655"/>
            <ac:picMk id="6" creationId="{0C8D2021-F3F9-AF0E-381E-F1CEC4E3F8A5}"/>
          </ac:picMkLst>
        </pc:picChg>
      </pc:sldChg>
      <pc:sldChg chg="addSp delSp modSp new">
        <pc:chgData name="Andy Chuang 莊易澄" userId="S::andychuang@qnap.com::9f6e82e2-40fe-46a1-b2c7-8ffe10f2207b" providerId="AD" clId="Web-{B231E229-CCC6-38C4-1266-C08697530D16}" dt="2022-08-16T05:36:13.066" v="106" actId="20577"/>
        <pc:sldMkLst>
          <pc:docMk/>
          <pc:sldMk cId="3466384676" sldId="3656"/>
        </pc:sldMkLst>
        <pc:spChg chg="del">
          <ac:chgData name="Andy Chuang 莊易澄" userId="S::andychuang@qnap.com::9f6e82e2-40fe-46a1-b2c7-8ffe10f2207b" providerId="AD" clId="Web-{B231E229-CCC6-38C4-1266-C08697530D16}" dt="2022-08-16T05:07:31.355" v="7"/>
          <ac:spMkLst>
            <pc:docMk/>
            <pc:sldMk cId="3466384676" sldId="3656"/>
            <ac:spMk id="2" creationId="{66C94B02-32F0-6D36-806F-4A0A68E4B73C}"/>
          </ac:spMkLst>
        </pc:spChg>
        <pc:spChg chg="add">
          <ac:chgData name="Andy Chuang 莊易澄" userId="S::andychuang@qnap.com::9f6e82e2-40fe-46a1-b2c7-8ffe10f2207b" providerId="AD" clId="Web-{B231E229-CCC6-38C4-1266-C08697530D16}" dt="2022-08-16T05:07:48.168" v="8"/>
          <ac:spMkLst>
            <pc:docMk/>
            <pc:sldMk cId="3466384676" sldId="3656"/>
            <ac:spMk id="3" creationId="{B951769A-674E-5A04-76C8-392ADA961B42}"/>
          </ac:spMkLst>
        </pc:spChg>
        <pc:spChg chg="add">
          <ac:chgData name="Andy Chuang 莊易澄" userId="S::andychuang@qnap.com::9f6e82e2-40fe-46a1-b2c7-8ffe10f2207b" providerId="AD" clId="Web-{B231E229-CCC6-38C4-1266-C08697530D16}" dt="2022-08-16T05:07:48.168" v="8"/>
          <ac:spMkLst>
            <pc:docMk/>
            <pc:sldMk cId="3466384676" sldId="3656"/>
            <ac:spMk id="4" creationId="{54DCDD79-2746-976C-768B-323C82F80DE9}"/>
          </ac:spMkLst>
        </pc:spChg>
        <pc:spChg chg="add mod">
          <ac:chgData name="Andy Chuang 莊易澄" userId="S::andychuang@qnap.com::9f6e82e2-40fe-46a1-b2c7-8ffe10f2207b" providerId="AD" clId="Web-{B231E229-CCC6-38C4-1266-C08697530D16}" dt="2022-08-16T05:36:13.066" v="106" actId="20577"/>
          <ac:spMkLst>
            <pc:docMk/>
            <pc:sldMk cId="3466384676" sldId="3656"/>
            <ac:spMk id="5" creationId="{1ECDB8D9-6104-E490-B287-5F21964AB74C}"/>
          </ac:spMkLst>
        </pc:spChg>
        <pc:spChg chg="add">
          <ac:chgData name="Andy Chuang 莊易澄" userId="S::andychuang@qnap.com::9f6e82e2-40fe-46a1-b2c7-8ffe10f2207b" providerId="AD" clId="Web-{B231E229-CCC6-38C4-1266-C08697530D16}" dt="2022-08-16T05:07:48.168" v="8"/>
          <ac:spMkLst>
            <pc:docMk/>
            <pc:sldMk cId="3466384676" sldId="3656"/>
            <ac:spMk id="6" creationId="{3F876E88-14DC-7FD2-988B-A0D30067FBC9}"/>
          </ac:spMkLst>
        </pc:spChg>
        <pc:spChg chg="add">
          <ac:chgData name="Andy Chuang 莊易澄" userId="S::andychuang@qnap.com::9f6e82e2-40fe-46a1-b2c7-8ffe10f2207b" providerId="AD" clId="Web-{B231E229-CCC6-38C4-1266-C08697530D16}" dt="2022-08-16T05:07:48.168" v="8"/>
          <ac:spMkLst>
            <pc:docMk/>
            <pc:sldMk cId="3466384676" sldId="3656"/>
            <ac:spMk id="8" creationId="{CC2D7CBB-957F-DE7D-58C0-F4CBFC708C58}"/>
          </ac:spMkLst>
        </pc:spChg>
        <pc:picChg chg="add">
          <ac:chgData name="Andy Chuang 莊易澄" userId="S::andychuang@qnap.com::9f6e82e2-40fe-46a1-b2c7-8ffe10f2207b" providerId="AD" clId="Web-{B231E229-CCC6-38C4-1266-C08697530D16}" dt="2022-08-16T05:07:48.168" v="8"/>
          <ac:picMkLst>
            <pc:docMk/>
            <pc:sldMk cId="3466384676" sldId="3656"/>
            <ac:picMk id="7" creationId="{00C445DE-E98F-6E1C-F152-30A99D9617A4}"/>
          </ac:picMkLst>
        </pc:picChg>
        <pc:picChg chg="add">
          <ac:chgData name="Andy Chuang 莊易澄" userId="S::andychuang@qnap.com::9f6e82e2-40fe-46a1-b2c7-8ffe10f2207b" providerId="AD" clId="Web-{B231E229-CCC6-38C4-1266-C08697530D16}" dt="2022-08-16T05:07:48.168" v="8"/>
          <ac:picMkLst>
            <pc:docMk/>
            <pc:sldMk cId="3466384676" sldId="3656"/>
            <ac:picMk id="9" creationId="{C4658647-6610-2795-C028-5BCBFC39EA80}"/>
          </ac:picMkLst>
        </pc:picChg>
      </pc:sldChg>
    </pc:docChg>
  </pc:docChgLst>
  <pc:docChgLst>
    <pc:chgData name="Andy Chuang 莊易澄" userId="S::andychuang@qnap.com::9f6e82e2-40fe-46a1-b2c7-8ffe10f2207b" providerId="AD" clId="Web-{A0D5DFFD-D025-CA49-DE15-00F3BA384644}"/>
    <pc:docChg chg="modSld">
      <pc:chgData name="Andy Chuang 莊易澄" userId="S::andychuang@qnap.com::9f6e82e2-40fe-46a1-b2c7-8ffe10f2207b" providerId="AD" clId="Web-{A0D5DFFD-D025-CA49-DE15-00F3BA384644}" dt="2022-08-16T01:36:44.452" v="1"/>
      <pc:docMkLst>
        <pc:docMk/>
      </pc:docMkLst>
      <pc:sldChg chg="addSp delSp modSp">
        <pc:chgData name="Andy Chuang 莊易澄" userId="S::andychuang@qnap.com::9f6e82e2-40fe-46a1-b2c7-8ffe10f2207b" providerId="AD" clId="Web-{A0D5DFFD-D025-CA49-DE15-00F3BA384644}" dt="2022-08-16T01:36:44.452" v="1"/>
        <pc:sldMkLst>
          <pc:docMk/>
          <pc:sldMk cId="3271210375" sldId="3648"/>
        </pc:sldMkLst>
        <pc:picChg chg="add del mod">
          <ac:chgData name="Andy Chuang 莊易澄" userId="S::andychuang@qnap.com::9f6e82e2-40fe-46a1-b2c7-8ffe10f2207b" providerId="AD" clId="Web-{A0D5DFFD-D025-CA49-DE15-00F3BA384644}" dt="2022-08-16T01:36:44.452" v="1"/>
          <ac:picMkLst>
            <pc:docMk/>
            <pc:sldMk cId="3271210375" sldId="3648"/>
            <ac:picMk id="2" creationId="{9DD82529-EE5C-E76D-9E9B-115D6F45CBB2}"/>
          </ac:picMkLst>
        </pc:picChg>
      </pc:sldChg>
    </pc:docChg>
  </pc:docChgLst>
  <pc:docChgLst>
    <pc:chgData name="Jason Hsu 許博傑" userId="037722cf-a7a4-45b3-87d9-a621b36907ba" providerId="ADAL" clId="{8391D177-3067-9344-A70A-8527D4A63559}"/>
    <pc:docChg chg="custSel modSld">
      <pc:chgData name="Jason Hsu 許博傑" userId="037722cf-a7a4-45b3-87d9-a621b36907ba" providerId="ADAL" clId="{8391D177-3067-9344-A70A-8527D4A63559}" dt="2022-10-07T09:11:21.336" v="45" actId="6549"/>
      <pc:docMkLst>
        <pc:docMk/>
      </pc:docMkLst>
      <pc:sldChg chg="modSp mod">
        <pc:chgData name="Jason Hsu 許博傑" userId="037722cf-a7a4-45b3-87d9-a621b36907ba" providerId="ADAL" clId="{8391D177-3067-9344-A70A-8527D4A63559}" dt="2022-10-03T03:16:55.895" v="37" actId="20577"/>
        <pc:sldMkLst>
          <pc:docMk/>
          <pc:sldMk cId="709668813" sldId="300"/>
        </pc:sldMkLst>
        <pc:spChg chg="mod">
          <ac:chgData name="Jason Hsu 許博傑" userId="037722cf-a7a4-45b3-87d9-a621b36907ba" providerId="ADAL" clId="{8391D177-3067-9344-A70A-8527D4A63559}" dt="2022-10-03T03:16:07.610" v="7" actId="20577"/>
          <ac:spMkLst>
            <pc:docMk/>
            <pc:sldMk cId="709668813" sldId="300"/>
            <ac:spMk id="11" creationId="{144F16F7-4959-A7EF-778F-F00D49E14D4B}"/>
          </ac:spMkLst>
        </pc:spChg>
        <pc:spChg chg="mod">
          <ac:chgData name="Jason Hsu 許博傑" userId="037722cf-a7a4-45b3-87d9-a621b36907ba" providerId="ADAL" clId="{8391D177-3067-9344-A70A-8527D4A63559}" dt="2022-10-03T03:16:55.895" v="37" actId="20577"/>
          <ac:spMkLst>
            <pc:docMk/>
            <pc:sldMk cId="709668813" sldId="300"/>
            <ac:spMk id="21" creationId="{B2E291C5-F466-778F-78E0-94C050305C4B}"/>
          </ac:spMkLst>
        </pc:spChg>
      </pc:sldChg>
      <pc:sldChg chg="modSp mod">
        <pc:chgData name="Jason Hsu 許博傑" userId="037722cf-a7a4-45b3-87d9-a621b36907ba" providerId="ADAL" clId="{8391D177-3067-9344-A70A-8527D4A63559}" dt="2022-10-07T09:11:21.336" v="45" actId="6549"/>
        <pc:sldMkLst>
          <pc:docMk/>
          <pc:sldMk cId="1182425277" sldId="1453"/>
        </pc:sldMkLst>
        <pc:spChg chg="mod">
          <ac:chgData name="Jason Hsu 許博傑" userId="037722cf-a7a4-45b3-87d9-a621b36907ba" providerId="ADAL" clId="{8391D177-3067-9344-A70A-8527D4A63559}" dt="2022-10-07T09:11:21.336" v="45" actId="6549"/>
          <ac:spMkLst>
            <pc:docMk/>
            <pc:sldMk cId="1182425277" sldId="1453"/>
            <ac:spMk id="3" creationId="{2C442EAE-FA88-F1D3-298B-7A7FC112C77F}"/>
          </ac:spMkLst>
        </pc:spChg>
      </pc:sldChg>
    </pc:docChg>
  </pc:docChgLst>
  <pc:docChgLst>
    <pc:chgData name="Jason Hsu 許博傑" userId="S::jasonhsu@qnap.com::037722cf-a7a4-45b3-87d9-a621b36907ba" providerId="AD" clId="Web-{3E7D6F5E-856B-B9D2-8900-1D4ECEDCA19F}"/>
    <pc:docChg chg="modSld">
      <pc:chgData name="Jason Hsu 許博傑" userId="S::jasonhsu@qnap.com::037722cf-a7a4-45b3-87d9-a621b36907ba" providerId="AD" clId="Web-{3E7D6F5E-856B-B9D2-8900-1D4ECEDCA19F}" dt="2022-08-17T06:04:12.047" v="3" actId="20577"/>
      <pc:docMkLst>
        <pc:docMk/>
      </pc:docMkLst>
      <pc:sldChg chg="modSp">
        <pc:chgData name="Jason Hsu 許博傑" userId="S::jasonhsu@qnap.com::037722cf-a7a4-45b3-87d9-a621b36907ba" providerId="AD" clId="Web-{3E7D6F5E-856B-B9D2-8900-1D4ECEDCA19F}" dt="2022-08-17T06:04:12.047" v="3" actId="20577"/>
        <pc:sldMkLst>
          <pc:docMk/>
          <pc:sldMk cId="709668813" sldId="300"/>
        </pc:sldMkLst>
        <pc:spChg chg="mod">
          <ac:chgData name="Jason Hsu 許博傑" userId="S::jasonhsu@qnap.com::037722cf-a7a4-45b3-87d9-a621b36907ba" providerId="AD" clId="Web-{3E7D6F5E-856B-B9D2-8900-1D4ECEDCA19F}" dt="2022-08-17T06:04:12.047" v="3" actId="20577"/>
          <ac:spMkLst>
            <pc:docMk/>
            <pc:sldMk cId="709668813" sldId="300"/>
            <ac:spMk id="33" creationId="{2C68BF43-8F30-35A1-6825-9EE7BC82B49E}"/>
          </ac:spMkLst>
        </pc:spChg>
      </pc:sldChg>
    </pc:docChg>
  </pc:docChgLst>
  <pc:docChgLst>
    <pc:chgData name="Andy Chuang 莊易澄" userId="S::andychuang@qnap.com::9f6e82e2-40fe-46a1-b2c7-8ffe10f2207b" providerId="AD" clId="Web-{D9A80349-23A1-DA15-56B3-62895A3B0339}"/>
    <pc:docChg chg="modSld">
      <pc:chgData name="Andy Chuang 莊易澄" userId="S::andychuang@qnap.com::9f6e82e2-40fe-46a1-b2c7-8ffe10f2207b" providerId="AD" clId="Web-{D9A80349-23A1-DA15-56B3-62895A3B0339}" dt="2022-08-16T01:06:35.977" v="73" actId="20577"/>
      <pc:docMkLst>
        <pc:docMk/>
      </pc:docMkLst>
      <pc:sldChg chg="modSp">
        <pc:chgData name="Andy Chuang 莊易澄" userId="S::andychuang@qnap.com::9f6e82e2-40fe-46a1-b2c7-8ffe10f2207b" providerId="AD" clId="Web-{D9A80349-23A1-DA15-56B3-62895A3B0339}" dt="2022-08-16T01:01:33.501" v="24" actId="20577"/>
        <pc:sldMkLst>
          <pc:docMk/>
          <pc:sldMk cId="617631312" sldId="1418"/>
        </pc:sldMkLst>
        <pc:spChg chg="mod">
          <ac:chgData name="Andy Chuang 莊易澄" userId="S::andychuang@qnap.com::9f6e82e2-40fe-46a1-b2c7-8ffe10f2207b" providerId="AD" clId="Web-{D9A80349-23A1-DA15-56B3-62895A3B0339}" dt="2022-08-16T01:01:00.141" v="20" actId="1076"/>
          <ac:spMkLst>
            <pc:docMk/>
            <pc:sldMk cId="617631312" sldId="1418"/>
            <ac:spMk id="4" creationId="{6C345CBA-CCAF-4DD2-8C39-C05ACCD7CF34}"/>
          </ac:spMkLst>
        </pc:spChg>
        <pc:spChg chg="mod">
          <ac:chgData name="Andy Chuang 莊易澄" userId="S::andychuang@qnap.com::9f6e82e2-40fe-46a1-b2c7-8ffe10f2207b" providerId="AD" clId="Web-{D9A80349-23A1-DA15-56B3-62895A3B0339}" dt="2022-08-16T01:00:17.812" v="10" actId="20577"/>
          <ac:spMkLst>
            <pc:docMk/>
            <pc:sldMk cId="617631312" sldId="1418"/>
            <ac:spMk id="5" creationId="{0D6759EF-D206-4D6C-5129-047A6B132258}"/>
          </ac:spMkLst>
        </pc:spChg>
        <pc:spChg chg="mod">
          <ac:chgData name="Andy Chuang 莊易澄" userId="S::andychuang@qnap.com::9f6e82e2-40fe-46a1-b2c7-8ffe10f2207b" providerId="AD" clId="Web-{D9A80349-23A1-DA15-56B3-62895A3B0339}" dt="2022-08-16T01:01:16.626" v="22" actId="20577"/>
          <ac:spMkLst>
            <pc:docMk/>
            <pc:sldMk cId="617631312" sldId="1418"/>
            <ac:spMk id="70" creationId="{A1A0A9DB-2E39-42EA-9437-19996825887B}"/>
          </ac:spMkLst>
        </pc:spChg>
        <pc:spChg chg="mod">
          <ac:chgData name="Andy Chuang 莊易澄" userId="S::andychuang@qnap.com::9f6e82e2-40fe-46a1-b2c7-8ffe10f2207b" providerId="AD" clId="Web-{D9A80349-23A1-DA15-56B3-62895A3B0339}" dt="2022-08-16T01:01:33.501" v="24" actId="20577"/>
          <ac:spMkLst>
            <pc:docMk/>
            <pc:sldMk cId="617631312" sldId="1418"/>
            <ac:spMk id="73" creationId="{00A43238-BE22-4BE1-BFBE-F30EF3C69942}"/>
          </ac:spMkLst>
        </pc:spChg>
      </pc:sldChg>
      <pc:sldChg chg="modSp">
        <pc:chgData name="Andy Chuang 莊易澄" userId="S::andychuang@qnap.com::9f6e82e2-40fe-46a1-b2c7-8ffe10f2207b" providerId="AD" clId="Web-{D9A80349-23A1-DA15-56B3-62895A3B0339}" dt="2022-08-16T01:02:37.299" v="31" actId="20577"/>
        <pc:sldMkLst>
          <pc:docMk/>
          <pc:sldMk cId="3192135076" sldId="1445"/>
        </pc:sldMkLst>
        <pc:spChg chg="mod">
          <ac:chgData name="Andy Chuang 莊易澄" userId="S::andychuang@qnap.com::9f6e82e2-40fe-46a1-b2c7-8ffe10f2207b" providerId="AD" clId="Web-{D9A80349-23A1-DA15-56B3-62895A3B0339}" dt="2022-08-16T01:02:37.299" v="31" actId="20577"/>
          <ac:spMkLst>
            <pc:docMk/>
            <pc:sldMk cId="3192135076" sldId="1445"/>
            <ac:spMk id="2" creationId="{5E0E89C2-ECA5-AF98-A0D8-2C93F5CF2C06}"/>
          </ac:spMkLst>
        </pc:spChg>
        <pc:spChg chg="mod">
          <ac:chgData name="Andy Chuang 莊易澄" userId="S::andychuang@qnap.com::9f6e82e2-40fe-46a1-b2c7-8ffe10f2207b" providerId="AD" clId="Web-{D9A80349-23A1-DA15-56B3-62895A3B0339}" dt="2022-08-16T01:02:22.471" v="30" actId="20577"/>
          <ac:spMkLst>
            <pc:docMk/>
            <pc:sldMk cId="3192135076" sldId="1445"/>
            <ac:spMk id="10" creationId="{56D08D42-EA5F-47A4-BCE3-A2680E9FFDBE}"/>
          </ac:spMkLst>
        </pc:spChg>
      </pc:sldChg>
      <pc:sldChg chg="modSp">
        <pc:chgData name="Andy Chuang 莊易澄" userId="S::andychuang@qnap.com::9f6e82e2-40fe-46a1-b2c7-8ffe10f2207b" providerId="AD" clId="Web-{D9A80349-23A1-DA15-56B3-62895A3B0339}" dt="2022-08-16T01:03:34.441" v="40" actId="14100"/>
        <pc:sldMkLst>
          <pc:docMk/>
          <pc:sldMk cId="0" sldId="3581"/>
        </pc:sldMkLst>
        <pc:spChg chg="mod">
          <ac:chgData name="Andy Chuang 莊易澄" userId="S::andychuang@qnap.com::9f6e82e2-40fe-46a1-b2c7-8ffe10f2207b" providerId="AD" clId="Web-{D9A80349-23A1-DA15-56B3-62895A3B0339}" dt="2022-08-16T01:03:00.597" v="34" actId="20577"/>
          <ac:spMkLst>
            <pc:docMk/>
            <pc:sldMk cId="0" sldId="3581"/>
            <ac:spMk id="4" creationId="{DE0ADD0E-2CC2-4E38-9A1F-0AAB0121A19A}"/>
          </ac:spMkLst>
        </pc:spChg>
        <pc:spChg chg="mod">
          <ac:chgData name="Andy Chuang 莊易澄" userId="S::andychuang@qnap.com::9f6e82e2-40fe-46a1-b2c7-8ffe10f2207b" providerId="AD" clId="Web-{D9A80349-23A1-DA15-56B3-62895A3B0339}" dt="2022-08-16T01:03:20.816" v="37" actId="1076"/>
          <ac:spMkLst>
            <pc:docMk/>
            <pc:sldMk cId="0" sldId="3581"/>
            <ac:spMk id="5" creationId="{C49462F0-8AD7-004E-B3F1-27A03F397CC2}"/>
          </ac:spMkLst>
        </pc:spChg>
        <pc:spChg chg="mod">
          <ac:chgData name="Andy Chuang 莊易澄" userId="S::andychuang@qnap.com::9f6e82e2-40fe-46a1-b2c7-8ffe10f2207b" providerId="AD" clId="Web-{D9A80349-23A1-DA15-56B3-62895A3B0339}" dt="2022-08-16T01:03:34.441" v="40" actId="14100"/>
          <ac:spMkLst>
            <pc:docMk/>
            <pc:sldMk cId="0" sldId="3581"/>
            <ac:spMk id="6" creationId="{B9483B98-EA55-F740-B533-AB995A0DC168}"/>
          </ac:spMkLst>
        </pc:spChg>
      </pc:sldChg>
      <pc:sldChg chg="modSp">
        <pc:chgData name="Andy Chuang 莊易澄" userId="S::andychuang@qnap.com::9f6e82e2-40fe-46a1-b2c7-8ffe10f2207b" providerId="AD" clId="Web-{D9A80349-23A1-DA15-56B3-62895A3B0339}" dt="2022-08-16T01:06:16.133" v="71" actId="20577"/>
        <pc:sldMkLst>
          <pc:docMk/>
          <pc:sldMk cId="1562920766" sldId="3592"/>
        </pc:sldMkLst>
        <pc:spChg chg="mod">
          <ac:chgData name="Andy Chuang 莊易澄" userId="S::andychuang@qnap.com::9f6e82e2-40fe-46a1-b2c7-8ffe10f2207b" providerId="AD" clId="Web-{D9A80349-23A1-DA15-56B3-62895A3B0339}" dt="2022-08-16T01:04:17.520" v="44" actId="20577"/>
          <ac:spMkLst>
            <pc:docMk/>
            <pc:sldMk cId="1562920766" sldId="3592"/>
            <ac:spMk id="2" creationId="{4332710D-19D4-74D7-ABBE-48CE7FE85D93}"/>
          </ac:spMkLst>
        </pc:spChg>
        <pc:spChg chg="mod">
          <ac:chgData name="Andy Chuang 莊易澄" userId="S::andychuang@qnap.com::9f6e82e2-40fe-46a1-b2c7-8ffe10f2207b" providerId="AD" clId="Web-{D9A80349-23A1-DA15-56B3-62895A3B0339}" dt="2022-08-16T01:06:16.133" v="71" actId="20577"/>
          <ac:spMkLst>
            <pc:docMk/>
            <pc:sldMk cId="1562920766" sldId="3592"/>
            <ac:spMk id="49" creationId="{CD52B9E8-5EFC-46E4-ADF2-A50AF14DE864}"/>
          </ac:spMkLst>
        </pc:spChg>
      </pc:sldChg>
      <pc:sldChg chg="modSp">
        <pc:chgData name="Andy Chuang 莊易澄" userId="S::andychuang@qnap.com::9f6e82e2-40fe-46a1-b2c7-8ffe10f2207b" providerId="AD" clId="Web-{D9A80349-23A1-DA15-56B3-62895A3B0339}" dt="2022-08-16T01:06:35.977" v="73" actId="20577"/>
        <pc:sldMkLst>
          <pc:docMk/>
          <pc:sldMk cId="0" sldId="3595"/>
        </pc:sldMkLst>
        <pc:spChg chg="mod">
          <ac:chgData name="Andy Chuang 莊易澄" userId="S::andychuang@qnap.com::9f6e82e2-40fe-46a1-b2c7-8ffe10f2207b" providerId="AD" clId="Web-{D9A80349-23A1-DA15-56B3-62895A3B0339}" dt="2022-08-16T01:06:35.977" v="73" actId="20577"/>
          <ac:spMkLst>
            <pc:docMk/>
            <pc:sldMk cId="0" sldId="3595"/>
            <ac:spMk id="2" creationId="{93CF9132-AFD2-89B4-5D06-76FC15A2EF2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320C6253-024D-41A2-8F9C-AE3B89932B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4E1FA6D3-F05E-492D-ABE7-08EB73C57C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FA468-5733-488E-B409-FDE47B0C9B4C}" type="datetimeFigureOut">
              <a:rPr lang="zh-TW" altLang="en-US" smtClean="0"/>
              <a:t>2022/10/7</a:t>
            </a:fld>
            <a:endParaRPr lang="zh-TW" altLang="en-US"/>
          </a:p>
        </p:txBody>
      </p:sp>
      <p:sp>
        <p:nvSpPr>
          <p:cNvPr id="4" name="頁尾版面配置區 3">
            <a:extLst>
              <a:ext uri="{FF2B5EF4-FFF2-40B4-BE49-F238E27FC236}">
                <a16:creationId xmlns:a16="http://schemas.microsoft.com/office/drawing/2014/main" id="{AAC870A6-F598-4BE9-AB96-D3D3C2ABA8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E63C59D-47A9-45B0-B352-E5AB3D1B4B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28A9E-E67B-4D83-9F0D-CDFAF872BEBF}" type="slidenum">
              <a:rPr lang="zh-TW" altLang="en-US" smtClean="0"/>
              <a:t>‹#›</a:t>
            </a:fld>
            <a:endParaRPr lang="zh-TW" altLang="en-US"/>
          </a:p>
        </p:txBody>
      </p:sp>
    </p:spTree>
    <p:extLst>
      <p:ext uri="{BB962C8B-B14F-4D97-AF65-F5344CB8AC3E}">
        <p14:creationId xmlns:p14="http://schemas.microsoft.com/office/powerpoint/2010/main" val="2957110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4A1DE-9E5E-4ACB-81A2-3622A0731AC4}" type="datetimeFigureOut">
              <a:rPr lang="zh-TW" altLang="en-US" smtClean="0"/>
              <a:t>2022/10/7</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8B474-CBEC-484E-B6A8-6236E8C35805}" type="slidenum">
              <a:rPr lang="zh-TW" altLang="en-US" smtClean="0"/>
              <a:t>‹#›</a:t>
            </a:fld>
            <a:endParaRPr lang="zh-TW" altLang="en-US"/>
          </a:p>
        </p:txBody>
      </p:sp>
    </p:spTree>
    <p:extLst>
      <p:ext uri="{BB962C8B-B14F-4D97-AF65-F5344CB8AC3E}">
        <p14:creationId xmlns:p14="http://schemas.microsoft.com/office/powerpoint/2010/main" val="2649684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a:t>
            </a:fld>
            <a:endParaRPr lang="zh-TW" altLang="en-US"/>
          </a:p>
        </p:txBody>
      </p:sp>
    </p:spTree>
    <p:extLst>
      <p:ext uri="{BB962C8B-B14F-4D97-AF65-F5344CB8AC3E}">
        <p14:creationId xmlns:p14="http://schemas.microsoft.com/office/powerpoint/2010/main" val="636705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28</a:t>
            </a:fld>
            <a:endParaRPr lang="zh-TW" altLang="en-US"/>
          </a:p>
        </p:txBody>
      </p:sp>
    </p:spTree>
    <p:extLst>
      <p:ext uri="{BB962C8B-B14F-4D97-AF65-F5344CB8AC3E}">
        <p14:creationId xmlns:p14="http://schemas.microsoft.com/office/powerpoint/2010/main" val="1289858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31</a:t>
            </a:fld>
            <a:endParaRPr kumimoji="1" lang="zh-TW" altLang="en-US"/>
          </a:p>
        </p:txBody>
      </p:sp>
    </p:spTree>
    <p:extLst>
      <p:ext uri="{BB962C8B-B14F-4D97-AF65-F5344CB8AC3E}">
        <p14:creationId xmlns:p14="http://schemas.microsoft.com/office/powerpoint/2010/main" val="2651731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32</a:t>
            </a:fld>
            <a:endParaRPr lang="zh-TW" altLang="en-US"/>
          </a:p>
        </p:txBody>
      </p:sp>
    </p:spTree>
    <p:extLst>
      <p:ext uri="{BB962C8B-B14F-4D97-AF65-F5344CB8AC3E}">
        <p14:creationId xmlns:p14="http://schemas.microsoft.com/office/powerpoint/2010/main" val="104904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cf1c6ddcaf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cf1c6ddca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cf1c6ddcaf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cf1c6ddcaf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cf1c6ddcaf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cf1c6ddca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zh-CN" altLang="en-US" dirty="0">
              <a:ea typeface="等线"/>
              <a:cs typeface="Calibri"/>
            </a:endParaRPr>
          </a:p>
        </p:txBody>
      </p:sp>
    </p:spTree>
    <p:extLst>
      <p:ext uri="{BB962C8B-B14F-4D97-AF65-F5344CB8AC3E}">
        <p14:creationId xmlns:p14="http://schemas.microsoft.com/office/powerpoint/2010/main" val="1224388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cf1c6ddcaf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cf1c6ddca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zh-CN" altLang="en-US" dirty="0">
              <a:ea typeface="等线"/>
              <a:cs typeface="Calibri"/>
            </a:endParaRPr>
          </a:p>
        </p:txBody>
      </p:sp>
    </p:spTree>
    <p:extLst>
      <p:ext uri="{BB962C8B-B14F-4D97-AF65-F5344CB8AC3E}">
        <p14:creationId xmlns:p14="http://schemas.microsoft.com/office/powerpoint/2010/main" val="3235246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cf1c6ddcaf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cf1c6ddca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zh-TW" altLang="en-US" dirty="0">
              <a:ea typeface="新細明體"/>
              <a:cs typeface="Calibri"/>
            </a:endParaRPr>
          </a:p>
        </p:txBody>
      </p:sp>
    </p:spTree>
    <p:extLst>
      <p:ext uri="{BB962C8B-B14F-4D97-AF65-F5344CB8AC3E}">
        <p14:creationId xmlns:p14="http://schemas.microsoft.com/office/powerpoint/2010/main" val="501877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F8E944ED-08EB-4D93-ACE1-7399A139B7A7}" type="slidenum">
              <a:rPr lang="en-US" altLang="zh-TW" smtClean="0"/>
              <a:t>40</a:t>
            </a:fld>
            <a:endParaRPr lang="zh-TW" altLang="en-US"/>
          </a:p>
        </p:txBody>
      </p:sp>
    </p:spTree>
    <p:extLst>
      <p:ext uri="{BB962C8B-B14F-4D97-AF65-F5344CB8AC3E}">
        <p14:creationId xmlns:p14="http://schemas.microsoft.com/office/powerpoint/2010/main" val="1499473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4</a:t>
            </a:fld>
            <a:endParaRPr lang="zh-TW" altLang="en-US"/>
          </a:p>
        </p:txBody>
      </p:sp>
    </p:spTree>
    <p:extLst>
      <p:ext uri="{BB962C8B-B14F-4D97-AF65-F5344CB8AC3E}">
        <p14:creationId xmlns:p14="http://schemas.microsoft.com/office/powerpoint/2010/main" val="1343944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DA6B6588-CE28-3A4D-A9A4-5C94305DF7C7}" type="slidenum">
              <a:rPr kumimoji="1" lang="zh-TW" altLang="en-US" smtClean="0"/>
              <a:t>41</a:t>
            </a:fld>
            <a:endParaRPr kumimoji="1" lang="zh-TW" altLang="en-US"/>
          </a:p>
        </p:txBody>
      </p:sp>
    </p:spTree>
    <p:extLst>
      <p:ext uri="{BB962C8B-B14F-4D97-AF65-F5344CB8AC3E}">
        <p14:creationId xmlns:p14="http://schemas.microsoft.com/office/powerpoint/2010/main" val="836223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42</a:t>
            </a:fld>
            <a:endParaRPr lang="zh-TW" altLang="en-US"/>
          </a:p>
        </p:txBody>
      </p:sp>
    </p:spTree>
    <p:extLst>
      <p:ext uri="{BB962C8B-B14F-4D97-AF65-F5344CB8AC3E}">
        <p14:creationId xmlns:p14="http://schemas.microsoft.com/office/powerpoint/2010/main" val="2337653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cf1c6ddcaf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cf1c6ddcaf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cf1c6ddcaf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cf1c6ddcaf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042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cf1c6ddcaf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cf1c6ddcaf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3037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cf1c6ddcaf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cf1c6ddcaf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0281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cf1c6ddcaf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cf1c6ddcaf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3935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7CA043C4-92AC-A149-A9E6-968714015355}" type="slidenum">
              <a:rPr lang="en-US" smtClean="0"/>
              <a:t>48</a:t>
            </a:fld>
            <a:endParaRPr lang="en-US"/>
          </a:p>
        </p:txBody>
      </p:sp>
    </p:spTree>
    <p:extLst>
      <p:ext uri="{BB962C8B-B14F-4D97-AF65-F5344CB8AC3E}">
        <p14:creationId xmlns:p14="http://schemas.microsoft.com/office/powerpoint/2010/main" val="3954100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49</a:t>
            </a:fld>
            <a:endParaRPr lang="zh-TW" altLang="en-US"/>
          </a:p>
        </p:txBody>
      </p:sp>
    </p:spTree>
    <p:extLst>
      <p:ext uri="{BB962C8B-B14F-4D97-AF65-F5344CB8AC3E}">
        <p14:creationId xmlns:p14="http://schemas.microsoft.com/office/powerpoint/2010/main" val="3416748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53</a:t>
            </a:fld>
            <a:endParaRPr lang="zh-TW" altLang="en-US"/>
          </a:p>
        </p:txBody>
      </p:sp>
    </p:spTree>
    <p:extLst>
      <p:ext uri="{BB962C8B-B14F-4D97-AF65-F5344CB8AC3E}">
        <p14:creationId xmlns:p14="http://schemas.microsoft.com/office/powerpoint/2010/main" val="762354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8</a:t>
            </a:fld>
            <a:endParaRPr lang="zh-TW" altLang="en-US"/>
          </a:p>
        </p:txBody>
      </p:sp>
    </p:spTree>
    <p:extLst>
      <p:ext uri="{BB962C8B-B14F-4D97-AF65-F5344CB8AC3E}">
        <p14:creationId xmlns:p14="http://schemas.microsoft.com/office/powerpoint/2010/main" val="375166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cs typeface="Calibri"/>
            </a:endParaRPr>
          </a:p>
        </p:txBody>
      </p:sp>
    </p:spTree>
    <p:extLst>
      <p:ext uri="{BB962C8B-B14F-4D97-AF65-F5344CB8AC3E}">
        <p14:creationId xmlns:p14="http://schemas.microsoft.com/office/powerpoint/2010/main" val="690557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endParaRPr lang="en-US" altLang="zh-TW">
              <a:solidFill>
                <a:srgbClr val="FFFFFF"/>
              </a:solidFill>
              <a:latin typeface="微軟正黑體"/>
              <a:ea typeface="微軟正黑體"/>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19</a:t>
            </a:fld>
            <a:endParaRPr lang="zh-TW" altLang="en-US"/>
          </a:p>
        </p:txBody>
      </p:sp>
    </p:spTree>
    <p:extLst>
      <p:ext uri="{BB962C8B-B14F-4D97-AF65-F5344CB8AC3E}">
        <p14:creationId xmlns:p14="http://schemas.microsoft.com/office/powerpoint/2010/main" val="3798733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endParaRPr lang="en-US" altLang="zh-TW">
              <a:solidFill>
                <a:srgbClr val="FFFFFF"/>
              </a:solidFill>
              <a:latin typeface="微軟正黑體"/>
              <a:ea typeface="微軟正黑體"/>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20</a:t>
            </a:fld>
            <a:endParaRPr lang="zh-TW" altLang="en-US"/>
          </a:p>
        </p:txBody>
      </p:sp>
    </p:spTree>
    <p:extLst>
      <p:ext uri="{BB962C8B-B14F-4D97-AF65-F5344CB8AC3E}">
        <p14:creationId xmlns:p14="http://schemas.microsoft.com/office/powerpoint/2010/main" val="1587426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22</a:t>
            </a:fld>
            <a:endParaRPr lang="zh-TW" altLang="en-US"/>
          </a:p>
        </p:txBody>
      </p:sp>
    </p:spTree>
    <p:extLst>
      <p:ext uri="{BB962C8B-B14F-4D97-AF65-F5344CB8AC3E}">
        <p14:creationId xmlns:p14="http://schemas.microsoft.com/office/powerpoint/2010/main" val="1123577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23</a:t>
            </a:fld>
            <a:endParaRPr lang="zh-TW" altLang="en-US"/>
          </a:p>
        </p:txBody>
      </p:sp>
    </p:spTree>
    <p:extLst>
      <p:ext uri="{BB962C8B-B14F-4D97-AF65-F5344CB8AC3E}">
        <p14:creationId xmlns:p14="http://schemas.microsoft.com/office/powerpoint/2010/main" val="2664479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24</a:t>
            </a:fld>
            <a:endParaRPr lang="zh-TW" altLang="en-US"/>
          </a:p>
        </p:txBody>
      </p:sp>
    </p:spTree>
    <p:extLst>
      <p:ext uri="{BB962C8B-B14F-4D97-AF65-F5344CB8AC3E}">
        <p14:creationId xmlns:p14="http://schemas.microsoft.com/office/powerpoint/2010/main" val="3121685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25</a:t>
            </a:fld>
            <a:endParaRPr lang="zh-TW" altLang="en-US"/>
          </a:p>
        </p:txBody>
      </p:sp>
    </p:spTree>
    <p:extLst>
      <p:ext uri="{BB962C8B-B14F-4D97-AF65-F5344CB8AC3E}">
        <p14:creationId xmlns:p14="http://schemas.microsoft.com/office/powerpoint/2010/main" val="35815450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自訂版面配置">
    <p:spTree>
      <p:nvGrpSpPr>
        <p:cNvPr id="1" name=""/>
        <p:cNvGrpSpPr/>
        <p:nvPr/>
      </p:nvGrpSpPr>
      <p:grpSpPr>
        <a:xfrm>
          <a:off x="0" y="0"/>
          <a:ext cx="0" cy="0"/>
          <a:chOff x="0" y="0"/>
          <a:chExt cx="0" cy="0"/>
        </a:xfrm>
      </p:grpSpPr>
      <p:pic>
        <p:nvPicPr>
          <p:cNvPr id="8" name="圖片 7" descr="一張含有 文字, 電子用品, 電腦 的圖片&#10;&#10;自動產生的描述">
            <a:extLst>
              <a:ext uri="{FF2B5EF4-FFF2-40B4-BE49-F238E27FC236}">
                <a16:creationId xmlns:a16="http://schemas.microsoft.com/office/drawing/2014/main" id="{E152F4F7-0BDF-8BAB-19D2-D59A8FAD9D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0" y="0"/>
            <a:ext cx="12185400" cy="6858000"/>
          </a:xfrm>
          <a:prstGeom prst="rect">
            <a:avLst/>
          </a:prstGeom>
        </p:spPr>
      </p:pic>
    </p:spTree>
    <p:extLst>
      <p:ext uri="{BB962C8B-B14F-4D97-AF65-F5344CB8AC3E}">
        <p14:creationId xmlns:p14="http://schemas.microsoft.com/office/powerpoint/2010/main" val="1248148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F55352F-DDE2-7F3F-C80E-A53F70BF61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2776788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自訂版面配置">
    <p:spTree>
      <p:nvGrpSpPr>
        <p:cNvPr id="1" name=""/>
        <p:cNvGrpSpPr/>
        <p:nvPr/>
      </p:nvGrpSpPr>
      <p:grpSpPr>
        <a:xfrm>
          <a:off x="0" y="0"/>
          <a:ext cx="0" cy="0"/>
          <a:chOff x="0" y="0"/>
          <a:chExt cx="0" cy="0"/>
        </a:xfrm>
      </p:grpSpPr>
      <p:pic>
        <p:nvPicPr>
          <p:cNvPr id="6" name="圖片 5" descr="一張含有 文字, 電腦 的圖片&#10;&#10;自動產生的描述">
            <a:extLst>
              <a:ext uri="{FF2B5EF4-FFF2-40B4-BE49-F238E27FC236}">
                <a16:creationId xmlns:a16="http://schemas.microsoft.com/office/drawing/2014/main" id="{529C7F24-0ACD-D985-1993-50A8335DBA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 y="0"/>
            <a:ext cx="12189969" cy="6858000"/>
          </a:xfrm>
          <a:prstGeom prst="rect">
            <a:avLst/>
          </a:prstGeom>
        </p:spPr>
      </p:pic>
    </p:spTree>
    <p:extLst>
      <p:ext uri="{BB962C8B-B14F-4D97-AF65-F5344CB8AC3E}">
        <p14:creationId xmlns:p14="http://schemas.microsoft.com/office/powerpoint/2010/main" val="186863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自訂版面配置">
    <p:spTree>
      <p:nvGrpSpPr>
        <p:cNvPr id="1" name=""/>
        <p:cNvGrpSpPr/>
        <p:nvPr/>
      </p:nvGrpSpPr>
      <p:grpSpPr>
        <a:xfrm>
          <a:off x="0" y="0"/>
          <a:ext cx="0" cy="0"/>
          <a:chOff x="0" y="0"/>
          <a:chExt cx="0" cy="0"/>
        </a:xfrm>
      </p:grpSpPr>
      <p:pic>
        <p:nvPicPr>
          <p:cNvPr id="8" name="圖片 7" descr="一張含有 文字, 電子用品, 電腦 的圖片&#10;&#10;自動產生的描述">
            <a:extLst>
              <a:ext uri="{FF2B5EF4-FFF2-40B4-BE49-F238E27FC236}">
                <a16:creationId xmlns:a16="http://schemas.microsoft.com/office/drawing/2014/main" id="{E152F4F7-0BDF-8BAB-19D2-D59A8FAD9D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0" y="0"/>
            <a:ext cx="12185400" cy="6858000"/>
          </a:xfrm>
          <a:prstGeom prst="rect">
            <a:avLst/>
          </a:prstGeom>
        </p:spPr>
      </p:pic>
    </p:spTree>
    <p:extLst>
      <p:ext uri="{BB962C8B-B14F-4D97-AF65-F5344CB8AC3E}">
        <p14:creationId xmlns:p14="http://schemas.microsoft.com/office/powerpoint/2010/main" val="1248148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自訂版面配置">
    <p:spTree>
      <p:nvGrpSpPr>
        <p:cNvPr id="1" name=""/>
        <p:cNvGrpSpPr/>
        <p:nvPr/>
      </p:nvGrpSpPr>
      <p:grpSpPr>
        <a:xfrm>
          <a:off x="0" y="0"/>
          <a:ext cx="0" cy="0"/>
          <a:chOff x="0" y="0"/>
          <a:chExt cx="0" cy="0"/>
        </a:xfrm>
      </p:grpSpPr>
      <p:pic>
        <p:nvPicPr>
          <p:cNvPr id="3" name="圖片 2" descr="一張含有 文字, 電腦 的圖片&#10;&#10;自動產生的描述">
            <a:extLst>
              <a:ext uri="{FF2B5EF4-FFF2-40B4-BE49-F238E27FC236}">
                <a16:creationId xmlns:a16="http://schemas.microsoft.com/office/drawing/2014/main" id="{3ABC9783-F8C7-C4EA-0896-EEAD998095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2812210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訂版面配置">
    <p:spTree>
      <p:nvGrpSpPr>
        <p:cNvPr id="1" name=""/>
        <p:cNvGrpSpPr/>
        <p:nvPr/>
      </p:nvGrpSpPr>
      <p:grpSpPr>
        <a:xfrm>
          <a:off x="0" y="0"/>
          <a:ext cx="0" cy="0"/>
          <a:chOff x="0" y="0"/>
          <a:chExt cx="0" cy="0"/>
        </a:xfrm>
      </p:grpSpPr>
      <p:pic>
        <p:nvPicPr>
          <p:cNvPr id="6" name="圖片 5" descr="一張含有 文字, 牆, 室內, 電子用品 的圖片&#10;&#10;自動產生的描述">
            <a:extLst>
              <a:ext uri="{FF2B5EF4-FFF2-40B4-BE49-F238E27FC236}">
                <a16:creationId xmlns:a16="http://schemas.microsoft.com/office/drawing/2014/main" id="{13E60C79-9CB8-6B73-ECC8-CE939E6BC4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3" name="標題版面配置區 1">
            <a:extLst>
              <a:ext uri="{FF2B5EF4-FFF2-40B4-BE49-F238E27FC236}">
                <a16:creationId xmlns:a16="http://schemas.microsoft.com/office/drawing/2014/main" id="{E0CF74A8-F127-544A-F8D6-277BCBB8E7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ctr">
              <a:defRPr sz="4000" b="0">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4199119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764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自訂版面配置">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4518244E-1D20-3BB1-BC5D-B33989739E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280436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9_標題投影片">
    <p:spTree>
      <p:nvGrpSpPr>
        <p:cNvPr id="1" name=""/>
        <p:cNvGrpSpPr/>
        <p:nvPr/>
      </p:nvGrpSpPr>
      <p:grpSpPr>
        <a:xfrm>
          <a:off x="0" y="0"/>
          <a:ext cx="0" cy="0"/>
          <a:chOff x="0" y="0"/>
          <a:chExt cx="0" cy="0"/>
        </a:xfrm>
      </p:grpSpPr>
      <p:pic>
        <p:nvPicPr>
          <p:cNvPr id="5" name="圖片 4" descr="一張含有 文字 的圖片&#10;&#10;自動產生的描述">
            <a:extLst>
              <a:ext uri="{FF2B5EF4-FFF2-40B4-BE49-F238E27FC236}">
                <a16:creationId xmlns:a16="http://schemas.microsoft.com/office/drawing/2014/main" id="{CE6C3B9A-FDA7-78ED-809F-E0A5EAB38B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8203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6" name="圖片 5" descr="一張含有 文字, 室內, 架子, 電腦 的圖片&#10;&#10;自動產生的描述">
            <a:extLst>
              <a:ext uri="{FF2B5EF4-FFF2-40B4-BE49-F238E27FC236}">
                <a16:creationId xmlns:a16="http://schemas.microsoft.com/office/drawing/2014/main" id="{BFED2EEF-7890-7849-8FDB-71F1BA2CF3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1" y="0"/>
            <a:ext cx="12188298" cy="6858000"/>
          </a:xfrm>
          <a:prstGeom prst="rect">
            <a:avLst/>
          </a:prstGeom>
        </p:spPr>
      </p:pic>
    </p:spTree>
    <p:extLst>
      <p:ext uri="{BB962C8B-B14F-4D97-AF65-F5344CB8AC3E}">
        <p14:creationId xmlns:p14="http://schemas.microsoft.com/office/powerpoint/2010/main" val="691950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訂版面配置">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BFED2EEF-7890-7849-8FDB-71F1BA2CF3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51" y="470"/>
            <a:ext cx="12188298" cy="6857059"/>
          </a:xfrm>
          <a:prstGeom prst="rect">
            <a:avLst/>
          </a:prstGeom>
        </p:spPr>
      </p:pic>
    </p:spTree>
    <p:extLst>
      <p:ext uri="{BB962C8B-B14F-4D97-AF65-F5344CB8AC3E}">
        <p14:creationId xmlns:p14="http://schemas.microsoft.com/office/powerpoint/2010/main" val="1726350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自訂版面配置">
    <p:spTree>
      <p:nvGrpSpPr>
        <p:cNvPr id="1" name=""/>
        <p:cNvGrpSpPr/>
        <p:nvPr/>
      </p:nvGrpSpPr>
      <p:grpSpPr>
        <a:xfrm>
          <a:off x="0" y="0"/>
          <a:ext cx="0" cy="0"/>
          <a:chOff x="0" y="0"/>
          <a:chExt cx="0" cy="0"/>
        </a:xfrm>
      </p:grpSpPr>
      <p:pic>
        <p:nvPicPr>
          <p:cNvPr id="10" name="圖片 9" descr="一張含有 文字, 電腦, 電子用品 的圖片&#10;&#10;自動產生的描述">
            <a:extLst>
              <a:ext uri="{FF2B5EF4-FFF2-40B4-BE49-F238E27FC236}">
                <a16:creationId xmlns:a16="http://schemas.microsoft.com/office/drawing/2014/main" id="{AF92DE03-653C-7D34-2B68-3E11CF44FC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1" y="0"/>
            <a:ext cx="12188298" cy="6858000"/>
          </a:xfrm>
          <a:prstGeom prst="rect">
            <a:avLst/>
          </a:prstGeom>
        </p:spPr>
      </p:pic>
    </p:spTree>
    <p:extLst>
      <p:ext uri="{BB962C8B-B14F-4D97-AF65-F5344CB8AC3E}">
        <p14:creationId xmlns:p14="http://schemas.microsoft.com/office/powerpoint/2010/main" val="1067066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自訂版面配置">
    <p:spTree>
      <p:nvGrpSpPr>
        <p:cNvPr id="1" name=""/>
        <p:cNvGrpSpPr/>
        <p:nvPr/>
      </p:nvGrpSpPr>
      <p:grpSpPr>
        <a:xfrm>
          <a:off x="0" y="0"/>
          <a:ext cx="0" cy="0"/>
          <a:chOff x="0" y="0"/>
          <a:chExt cx="0" cy="0"/>
        </a:xfrm>
      </p:grpSpPr>
      <p:pic>
        <p:nvPicPr>
          <p:cNvPr id="6" name="圖片 5" descr="一張含有 文字, 牆, 室內, 電子用品 的圖片&#10;&#10;自動產生的描述">
            <a:extLst>
              <a:ext uri="{FF2B5EF4-FFF2-40B4-BE49-F238E27FC236}">
                <a16:creationId xmlns:a16="http://schemas.microsoft.com/office/drawing/2014/main" id="{13E60C79-9CB8-6B73-ECC8-CE939E6BC4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3" name="標題版面配置區 1">
            <a:extLst>
              <a:ext uri="{FF2B5EF4-FFF2-40B4-BE49-F238E27FC236}">
                <a16:creationId xmlns:a16="http://schemas.microsoft.com/office/drawing/2014/main" id="{E0CF74A8-F127-544A-F8D6-277BCBB8E7F6}"/>
              </a:ext>
            </a:extLst>
          </p:cNvPr>
          <p:cNvSpPr>
            <a:spLocks noGrp="1"/>
          </p:cNvSpPr>
          <p:nvPr>
            <p:ph type="title"/>
          </p:nvPr>
        </p:nvSpPr>
        <p:spPr>
          <a:xfrm>
            <a:off x="838200" y="602869"/>
            <a:ext cx="10515600" cy="1325563"/>
          </a:xfrm>
          <a:prstGeom prst="rect">
            <a:avLst/>
          </a:prstGeom>
        </p:spPr>
        <p:txBody>
          <a:bodyPr vert="horz" lIns="91440" tIns="45720" rIns="91440" bIns="45720" rtlCol="0" anchor="ctr">
            <a:normAutofit/>
          </a:bodyPr>
          <a:lstStyle>
            <a:lvl1pPr algn="ctr">
              <a:defRPr sz="4000" b="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spTree>
    <p:extLst>
      <p:ext uri="{BB962C8B-B14F-4D97-AF65-F5344CB8AC3E}">
        <p14:creationId xmlns:p14="http://schemas.microsoft.com/office/powerpoint/2010/main" val="41991198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C284822A-1CE3-438A-AE03-8AC089266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CB68353-53A7-40C3-8BDB-8BAC04B64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3E0C7E2-8DDD-4DA1-BBA9-C8677D66A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9F199-D2CE-4B33-A64D-862126EB1810}" type="datetimeFigureOut">
              <a:rPr lang="zh-TW" altLang="en-US" smtClean="0"/>
              <a:t>2022/10/7</a:t>
            </a:fld>
            <a:endParaRPr lang="zh-TW" altLang="en-US"/>
          </a:p>
        </p:txBody>
      </p:sp>
      <p:sp>
        <p:nvSpPr>
          <p:cNvPr id="5" name="頁尾版面配置區 4">
            <a:extLst>
              <a:ext uri="{FF2B5EF4-FFF2-40B4-BE49-F238E27FC236}">
                <a16:creationId xmlns:a16="http://schemas.microsoft.com/office/drawing/2014/main" id="{37332899-1D27-427F-A4CC-AFEE744D1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5241ECE4-D3D2-4F58-AFC5-5EA5C7B2E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705597779"/>
      </p:ext>
    </p:extLst>
  </p:cSld>
  <p:clrMap bg1="lt1" tx1="dk1" bg2="lt2" tx2="dk2" accent1="accent1" accent2="accent2" accent3="accent3" accent4="accent4" accent5="accent5" accent6="accent6" hlink="hlink" folHlink="folHlink"/>
  <p:sldLayoutIdLst>
    <p:sldLayoutId id="2147483709" r:id="rId1"/>
    <p:sldLayoutId id="2147483708" r:id="rId2"/>
    <p:sldLayoutId id="2147483665" r:id="rId3"/>
    <p:sldLayoutId id="2147483694" r:id="rId4"/>
    <p:sldLayoutId id="214748369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C284822A-1CE3-438A-AE03-8AC089266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CB68353-53A7-40C3-8BDB-8BAC04B64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3E0C7E2-8DDD-4DA1-BBA9-C8677D66A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9F199-D2CE-4B33-A64D-862126EB1810}" type="datetimeFigureOut">
              <a:rPr lang="zh-TW" altLang="en-US" smtClean="0"/>
              <a:t>2022/10/7</a:t>
            </a:fld>
            <a:endParaRPr lang="zh-TW" altLang="en-US"/>
          </a:p>
        </p:txBody>
      </p:sp>
      <p:sp>
        <p:nvSpPr>
          <p:cNvPr id="5" name="頁尾版面配置區 4">
            <a:extLst>
              <a:ext uri="{FF2B5EF4-FFF2-40B4-BE49-F238E27FC236}">
                <a16:creationId xmlns:a16="http://schemas.microsoft.com/office/drawing/2014/main" id="{37332899-1D27-427F-A4CC-AFEE744D1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5241ECE4-D3D2-4F58-AFC5-5EA5C7B2E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956905050"/>
      </p:ext>
    </p:extLst>
  </p:cSld>
  <p:clrMap bg1="lt1" tx1="dk1" bg2="lt2" tx2="dk2" accent1="accent1" accent2="accent2" accent3="accent3" accent4="accent4" accent5="accent5" accent6="accent6" hlink="hlink" folHlink="folHlink"/>
  <p:sldLayoutIdLst>
    <p:sldLayoutId id="2147483699" r:id="rId1"/>
    <p:sldLayoutId id="2147483707" r:id="rId2"/>
    <p:sldLayoutId id="2147483700" r:id="rId3"/>
    <p:sldLayoutId id="2147483701" r:id="rId4"/>
    <p:sldLayoutId id="2147483702" r:id="rId5"/>
    <p:sldLayoutId id="2147483703" r:id="rId6"/>
    <p:sldLayoutId id="2147483704" r:id="rId7"/>
    <p:sldLayoutId id="214748370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6.png"/><Relationship Id="rId7"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9.xml"/><Relationship Id="rId5" Type="http://schemas.openxmlformats.org/officeDocument/2006/relationships/image" Target="../media/image50.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9.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64.sv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63.png"/><Relationship Id="rId5" Type="http://schemas.microsoft.com/office/2007/relationships/hdphoto" Target="../media/hdphoto1.wdp"/><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5.jpe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66.svg"/><Relationship Id="rId9"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81.sv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82.png"/><Relationship Id="rId4" Type="http://schemas.openxmlformats.org/officeDocument/2006/relationships/image" Target="../media/image81.sv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83.png"/><Relationship Id="rId4" Type="http://schemas.openxmlformats.org/officeDocument/2006/relationships/image" Target="../media/image81.sv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84.png"/><Relationship Id="rId4" Type="http://schemas.openxmlformats.org/officeDocument/2006/relationships/image" Target="../media/image81.sv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91.tiff"/><Relationship Id="rId5" Type="http://schemas.openxmlformats.org/officeDocument/2006/relationships/image" Target="../media/image90.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9.xml"/><Relationship Id="rId6" Type="http://schemas.openxmlformats.org/officeDocument/2006/relationships/image" Target="../media/image96.png"/><Relationship Id="rId5" Type="http://schemas.openxmlformats.org/officeDocument/2006/relationships/image" Target="../media/image95.tiff"/><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9.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10.xml"/><Relationship Id="rId5" Type="http://schemas.openxmlformats.org/officeDocument/2006/relationships/image" Target="../media/image100.svg"/><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104.svg"/><Relationship Id="rId11" Type="http://schemas.openxmlformats.org/officeDocument/2006/relationships/image" Target="../media/image109.sv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32.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svg"/><Relationship Id="rId3" Type="http://schemas.openxmlformats.org/officeDocument/2006/relationships/image" Target="../media/image111.jpeg"/><Relationship Id="rId7" Type="http://schemas.openxmlformats.org/officeDocument/2006/relationships/image" Target="../media/image115.svg"/><Relationship Id="rId12" Type="http://schemas.openxmlformats.org/officeDocument/2006/relationships/image" Target="../media/image120.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14.png"/><Relationship Id="rId11" Type="http://schemas.openxmlformats.org/officeDocument/2006/relationships/image" Target="../media/image119.sv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svg"/><Relationship Id="rId14" Type="http://schemas.openxmlformats.org/officeDocument/2006/relationships/image" Target="../media/image122.png"/></Relationships>
</file>

<file path=ppt/slides/_rels/slide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24.png"/></Relationships>
</file>

<file path=ppt/slides/_rels/slide34.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125.png"/><Relationship Id="rId1" Type="http://schemas.openxmlformats.org/officeDocument/2006/relationships/slideLayout" Target="../slideLayouts/slideLayout9.xml"/><Relationship Id="rId5" Type="http://schemas.openxmlformats.org/officeDocument/2006/relationships/image" Target="../media/image128.png"/><Relationship Id="rId4" Type="http://schemas.openxmlformats.org/officeDocument/2006/relationships/image" Target="../media/image127.png"/></Relationships>
</file>

<file path=ppt/slides/_rels/slide3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30.svg"/></Relationships>
</file>

<file path=ppt/slides/_rels/slide3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hyperlink" Target="https://www.qnap.com/go/software/qsirch-pc-edition"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3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svg"/><Relationship Id="rId7" Type="http://schemas.openxmlformats.org/officeDocument/2006/relationships/image" Target="../media/image148.sv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svg"/><Relationship Id="rId10" Type="http://schemas.openxmlformats.org/officeDocument/2006/relationships/image" Target="../media/image151.png"/><Relationship Id="rId4" Type="http://schemas.openxmlformats.org/officeDocument/2006/relationships/image" Target="../media/image145.png"/><Relationship Id="rId9" Type="http://schemas.openxmlformats.org/officeDocument/2006/relationships/image" Target="../media/image15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2.svg"/><Relationship Id="rId18" Type="http://schemas.openxmlformats.org/officeDocument/2006/relationships/image" Target="../media/image167.png"/><Relationship Id="rId26" Type="http://schemas.openxmlformats.org/officeDocument/2006/relationships/image" Target="../media/image175.png"/><Relationship Id="rId3" Type="http://schemas.openxmlformats.org/officeDocument/2006/relationships/image" Target="../media/image152.png"/><Relationship Id="rId21" Type="http://schemas.openxmlformats.org/officeDocument/2006/relationships/image" Target="../media/image170.png"/><Relationship Id="rId7" Type="http://schemas.openxmlformats.org/officeDocument/2006/relationships/image" Target="../media/image156.png"/><Relationship Id="rId12" Type="http://schemas.openxmlformats.org/officeDocument/2006/relationships/image" Target="../media/image161.png"/><Relationship Id="rId17" Type="http://schemas.openxmlformats.org/officeDocument/2006/relationships/image" Target="../media/image166.png"/><Relationship Id="rId25" Type="http://schemas.openxmlformats.org/officeDocument/2006/relationships/image" Target="../media/image174.png"/><Relationship Id="rId2" Type="http://schemas.openxmlformats.org/officeDocument/2006/relationships/notesSlide" Target="../notesSlides/notesSlide19.xml"/><Relationship Id="rId16" Type="http://schemas.openxmlformats.org/officeDocument/2006/relationships/image" Target="../media/image165.svg"/><Relationship Id="rId20"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55.png"/><Relationship Id="rId11" Type="http://schemas.openxmlformats.org/officeDocument/2006/relationships/image" Target="../media/image160.svg"/><Relationship Id="rId24" Type="http://schemas.openxmlformats.org/officeDocument/2006/relationships/image" Target="../media/image173.png"/><Relationship Id="rId5" Type="http://schemas.openxmlformats.org/officeDocument/2006/relationships/image" Target="../media/image154.png"/><Relationship Id="rId15" Type="http://schemas.openxmlformats.org/officeDocument/2006/relationships/image" Target="../media/image164.png"/><Relationship Id="rId23" Type="http://schemas.openxmlformats.org/officeDocument/2006/relationships/image" Target="../media/image172.png"/><Relationship Id="rId28" Type="http://schemas.openxmlformats.org/officeDocument/2006/relationships/image" Target="../media/image177.png"/><Relationship Id="rId10" Type="http://schemas.openxmlformats.org/officeDocument/2006/relationships/image" Target="../media/image159.png"/><Relationship Id="rId19" Type="http://schemas.openxmlformats.org/officeDocument/2006/relationships/image" Target="../media/image168.svg"/><Relationship Id="rId4" Type="http://schemas.openxmlformats.org/officeDocument/2006/relationships/image" Target="../media/image153.svg"/><Relationship Id="rId9" Type="http://schemas.openxmlformats.org/officeDocument/2006/relationships/image" Target="../media/image158.svg"/><Relationship Id="rId14" Type="http://schemas.openxmlformats.org/officeDocument/2006/relationships/image" Target="../media/image163.png"/><Relationship Id="rId22" Type="http://schemas.openxmlformats.org/officeDocument/2006/relationships/image" Target="../media/image171.png"/><Relationship Id="rId27" Type="http://schemas.openxmlformats.org/officeDocument/2006/relationships/image" Target="../media/image176.png"/></Relationships>
</file>

<file path=ppt/slides/_rels/slide41.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81.svg"/><Relationship Id="rId5" Type="http://schemas.openxmlformats.org/officeDocument/2006/relationships/image" Target="../media/image180.png"/><Relationship Id="rId4" Type="http://schemas.openxmlformats.org/officeDocument/2006/relationships/image" Target="../media/image179.svg"/><Relationship Id="rId9" Type="http://schemas.openxmlformats.org/officeDocument/2006/relationships/image" Target="../media/image32.png"/></Relationships>
</file>

<file path=ppt/slides/_rels/slide42.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png"/><Relationship Id="rId7" Type="http://schemas.openxmlformats.org/officeDocument/2006/relationships/image" Target="../media/image188.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6.png"/><Relationship Id="rId10" Type="http://schemas.openxmlformats.org/officeDocument/2006/relationships/image" Target="../media/image32.png"/><Relationship Id="rId4" Type="http://schemas.openxmlformats.org/officeDocument/2006/relationships/image" Target="../media/image185.svg"/><Relationship Id="rId9" Type="http://schemas.openxmlformats.org/officeDocument/2006/relationships/image" Target="../media/image182.png"/></Relationships>
</file>

<file path=ppt/slides/_rels/slide4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1.jpe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45.xml.rels><?xml version="1.0" encoding="UTF-8" standalone="yes"?>
<Relationships xmlns="http://schemas.openxmlformats.org/package/2006/relationships"><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46.xml.rels><?xml version="1.0" encoding="UTF-8" standalone="yes"?>
<Relationships xmlns="http://schemas.openxmlformats.org/package/2006/relationships"><Relationship Id="rId8" Type="http://schemas.openxmlformats.org/officeDocument/2006/relationships/image" Target="../media/image205.png"/><Relationship Id="rId13" Type="http://schemas.openxmlformats.org/officeDocument/2006/relationships/image" Target="../media/image210.png"/><Relationship Id="rId3" Type="http://schemas.openxmlformats.org/officeDocument/2006/relationships/image" Target="../media/image200.png"/><Relationship Id="rId7" Type="http://schemas.openxmlformats.org/officeDocument/2006/relationships/image" Target="../media/image204.svg"/><Relationship Id="rId12" Type="http://schemas.openxmlformats.org/officeDocument/2006/relationships/image" Target="../media/image209.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03.png"/><Relationship Id="rId11" Type="http://schemas.openxmlformats.org/officeDocument/2006/relationships/image" Target="../media/image208.png"/><Relationship Id="rId5" Type="http://schemas.openxmlformats.org/officeDocument/2006/relationships/image" Target="../media/image202.svg"/><Relationship Id="rId10" Type="http://schemas.openxmlformats.org/officeDocument/2006/relationships/image" Target="../media/image207.png"/><Relationship Id="rId4" Type="http://schemas.openxmlformats.org/officeDocument/2006/relationships/image" Target="../media/image201.png"/><Relationship Id="rId9" Type="http://schemas.openxmlformats.org/officeDocument/2006/relationships/image" Target="../media/image206.svg"/></Relationships>
</file>

<file path=ppt/slides/_rels/slide47.xml.rels><?xml version="1.0" encoding="UTF-8" standalone="yes"?>
<Relationships xmlns="http://schemas.openxmlformats.org/package/2006/relationships"><Relationship Id="rId3" Type="http://schemas.openxmlformats.org/officeDocument/2006/relationships/image" Target="../media/image211.png"/><Relationship Id="rId7" Type="http://schemas.openxmlformats.org/officeDocument/2006/relationships/image" Target="../media/image215.sv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svg"/></Relationships>
</file>

<file path=ppt/slides/_rels/slide48.xml.rels><?xml version="1.0" encoding="UTF-8" standalone="yes"?>
<Relationships xmlns="http://schemas.openxmlformats.org/package/2006/relationships"><Relationship Id="rId8" Type="http://schemas.openxmlformats.org/officeDocument/2006/relationships/image" Target="../media/image221.png"/><Relationship Id="rId13" Type="http://schemas.openxmlformats.org/officeDocument/2006/relationships/image" Target="../media/image226.png"/><Relationship Id="rId18" Type="http://schemas.openxmlformats.org/officeDocument/2006/relationships/image" Target="../media/image231.tiff"/><Relationship Id="rId26" Type="http://schemas.openxmlformats.org/officeDocument/2006/relationships/image" Target="../media/image239.tiff"/><Relationship Id="rId3" Type="http://schemas.openxmlformats.org/officeDocument/2006/relationships/image" Target="../media/image216.png"/><Relationship Id="rId21" Type="http://schemas.openxmlformats.org/officeDocument/2006/relationships/image" Target="../media/image234.tiff"/><Relationship Id="rId7" Type="http://schemas.openxmlformats.org/officeDocument/2006/relationships/image" Target="../media/image220.png"/><Relationship Id="rId12" Type="http://schemas.openxmlformats.org/officeDocument/2006/relationships/image" Target="../media/image225.png"/><Relationship Id="rId17" Type="http://schemas.openxmlformats.org/officeDocument/2006/relationships/image" Target="../media/image230.png"/><Relationship Id="rId25" Type="http://schemas.openxmlformats.org/officeDocument/2006/relationships/image" Target="../media/image238.png"/><Relationship Id="rId2" Type="http://schemas.openxmlformats.org/officeDocument/2006/relationships/notesSlide" Target="../notesSlides/notesSlide27.xml"/><Relationship Id="rId16" Type="http://schemas.openxmlformats.org/officeDocument/2006/relationships/image" Target="../media/image229.png"/><Relationship Id="rId20" Type="http://schemas.openxmlformats.org/officeDocument/2006/relationships/image" Target="../media/image233.png"/><Relationship Id="rId29" Type="http://schemas.openxmlformats.org/officeDocument/2006/relationships/image" Target="../media/image242.png"/><Relationship Id="rId1" Type="http://schemas.openxmlformats.org/officeDocument/2006/relationships/slideLayout" Target="../slideLayouts/slideLayout2.xml"/><Relationship Id="rId6" Type="http://schemas.openxmlformats.org/officeDocument/2006/relationships/image" Target="../media/image219.svg"/><Relationship Id="rId11" Type="http://schemas.openxmlformats.org/officeDocument/2006/relationships/image" Target="../media/image224.svg"/><Relationship Id="rId24" Type="http://schemas.openxmlformats.org/officeDocument/2006/relationships/image" Target="../media/image237.png"/><Relationship Id="rId32" Type="http://schemas.openxmlformats.org/officeDocument/2006/relationships/image" Target="../media/image245.tiff"/><Relationship Id="rId5" Type="http://schemas.openxmlformats.org/officeDocument/2006/relationships/image" Target="../media/image218.png"/><Relationship Id="rId15" Type="http://schemas.openxmlformats.org/officeDocument/2006/relationships/image" Target="../media/image228.png"/><Relationship Id="rId23" Type="http://schemas.openxmlformats.org/officeDocument/2006/relationships/image" Target="../media/image236.png"/><Relationship Id="rId28" Type="http://schemas.openxmlformats.org/officeDocument/2006/relationships/image" Target="../media/image241.png"/><Relationship Id="rId10" Type="http://schemas.openxmlformats.org/officeDocument/2006/relationships/image" Target="../media/image223.png"/><Relationship Id="rId19" Type="http://schemas.openxmlformats.org/officeDocument/2006/relationships/image" Target="../media/image232.tiff"/><Relationship Id="rId31" Type="http://schemas.openxmlformats.org/officeDocument/2006/relationships/image" Target="../media/image244.png"/><Relationship Id="rId4" Type="http://schemas.openxmlformats.org/officeDocument/2006/relationships/image" Target="../media/image217.svg"/><Relationship Id="rId9" Type="http://schemas.openxmlformats.org/officeDocument/2006/relationships/image" Target="../media/image222.png"/><Relationship Id="rId14" Type="http://schemas.openxmlformats.org/officeDocument/2006/relationships/image" Target="../media/image227.png"/><Relationship Id="rId22" Type="http://schemas.openxmlformats.org/officeDocument/2006/relationships/image" Target="../media/image235.png"/><Relationship Id="rId27" Type="http://schemas.openxmlformats.org/officeDocument/2006/relationships/image" Target="../media/image240.tiff"/><Relationship Id="rId30" Type="http://schemas.openxmlformats.org/officeDocument/2006/relationships/image" Target="../media/image243.png"/></Relationships>
</file>

<file path=ppt/slides/_rels/slide49.xml.rels><?xml version="1.0" encoding="UTF-8" standalone="yes"?>
<Relationships xmlns="http://schemas.openxmlformats.org/package/2006/relationships"><Relationship Id="rId8" Type="http://schemas.openxmlformats.org/officeDocument/2006/relationships/image" Target="../media/image250.svg"/><Relationship Id="rId3" Type="http://schemas.openxmlformats.org/officeDocument/2006/relationships/image" Target="../media/image246.png"/><Relationship Id="rId7" Type="http://schemas.openxmlformats.org/officeDocument/2006/relationships/image" Target="../media/image24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253.svg"/><Relationship Id="rId5" Type="http://schemas.openxmlformats.org/officeDocument/2006/relationships/image" Target="../media/image248.png"/><Relationship Id="rId10" Type="http://schemas.openxmlformats.org/officeDocument/2006/relationships/image" Target="../media/image252.svg"/><Relationship Id="rId4" Type="http://schemas.openxmlformats.org/officeDocument/2006/relationships/image" Target="../media/image247.svg"/><Relationship Id="rId9" Type="http://schemas.openxmlformats.org/officeDocument/2006/relationships/image" Target="../media/image251.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8" Type="http://schemas.openxmlformats.org/officeDocument/2006/relationships/image" Target="../media/image260.tiff"/><Relationship Id="rId3" Type="http://schemas.openxmlformats.org/officeDocument/2006/relationships/image" Target="../media/image255.tiff"/><Relationship Id="rId7" Type="http://schemas.openxmlformats.org/officeDocument/2006/relationships/image" Target="../media/image259.tiff"/><Relationship Id="rId2" Type="http://schemas.openxmlformats.org/officeDocument/2006/relationships/image" Target="../media/image254.png"/><Relationship Id="rId1" Type="http://schemas.openxmlformats.org/officeDocument/2006/relationships/slideLayout" Target="../slideLayouts/slideLayout2.xml"/><Relationship Id="rId6" Type="http://schemas.openxmlformats.org/officeDocument/2006/relationships/image" Target="../media/image258.tiff"/><Relationship Id="rId5" Type="http://schemas.openxmlformats.org/officeDocument/2006/relationships/image" Target="../media/image257.tiff"/><Relationship Id="rId10" Type="http://schemas.openxmlformats.org/officeDocument/2006/relationships/image" Target="../media/image262.tiff"/><Relationship Id="rId4" Type="http://schemas.openxmlformats.org/officeDocument/2006/relationships/image" Target="../media/image256.tiff"/><Relationship Id="rId9" Type="http://schemas.openxmlformats.org/officeDocument/2006/relationships/image" Target="../media/image261.tiff"/></Relationships>
</file>

<file path=ppt/slides/_rels/slide51.xml.rels><?xml version="1.0" encoding="UTF-8" standalone="yes"?>
<Relationships xmlns="http://schemas.openxmlformats.org/package/2006/relationships"><Relationship Id="rId8" Type="http://schemas.openxmlformats.org/officeDocument/2006/relationships/image" Target="../media/image269.svg"/><Relationship Id="rId13" Type="http://schemas.openxmlformats.org/officeDocument/2006/relationships/image" Target="../media/image274.png"/><Relationship Id="rId3" Type="http://schemas.openxmlformats.org/officeDocument/2006/relationships/image" Target="../media/image264.png"/><Relationship Id="rId7" Type="http://schemas.openxmlformats.org/officeDocument/2006/relationships/image" Target="../media/image268.png"/><Relationship Id="rId12" Type="http://schemas.openxmlformats.org/officeDocument/2006/relationships/image" Target="../media/image273.svg"/><Relationship Id="rId2" Type="http://schemas.openxmlformats.org/officeDocument/2006/relationships/image" Target="../media/image263.png"/><Relationship Id="rId1" Type="http://schemas.openxmlformats.org/officeDocument/2006/relationships/slideLayout" Target="../slideLayouts/slideLayout2.xml"/><Relationship Id="rId6" Type="http://schemas.openxmlformats.org/officeDocument/2006/relationships/image" Target="../media/image267.png"/><Relationship Id="rId11" Type="http://schemas.openxmlformats.org/officeDocument/2006/relationships/image" Target="../media/image272.png"/><Relationship Id="rId5" Type="http://schemas.openxmlformats.org/officeDocument/2006/relationships/image" Target="../media/image266.svg"/><Relationship Id="rId15" Type="http://schemas.openxmlformats.org/officeDocument/2006/relationships/image" Target="../media/image276.png"/><Relationship Id="rId10" Type="http://schemas.openxmlformats.org/officeDocument/2006/relationships/image" Target="../media/image271.svg"/><Relationship Id="rId4" Type="http://schemas.openxmlformats.org/officeDocument/2006/relationships/image" Target="../media/image265.png"/><Relationship Id="rId9" Type="http://schemas.openxmlformats.org/officeDocument/2006/relationships/image" Target="../media/image270.png"/><Relationship Id="rId14" Type="http://schemas.openxmlformats.org/officeDocument/2006/relationships/image" Target="../media/image275.svg"/></Relationships>
</file>

<file path=ppt/slides/_rels/slide52.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2.xml"/><Relationship Id="rId4" Type="http://schemas.openxmlformats.org/officeDocument/2006/relationships/image" Target="../media/image279.png"/></Relationships>
</file>

<file path=ppt/slides/_rels/slide53.xml.rels><?xml version="1.0" encoding="UTF-8" standalone="yes"?>
<Relationships xmlns="http://schemas.openxmlformats.org/package/2006/relationships"><Relationship Id="rId3" Type="http://schemas.openxmlformats.org/officeDocument/2006/relationships/image" Target="../media/image280.png"/><Relationship Id="rId7" Type="http://schemas.openxmlformats.org/officeDocument/2006/relationships/image" Target="../media/image284.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83.svg"/><Relationship Id="rId5" Type="http://schemas.openxmlformats.org/officeDocument/2006/relationships/image" Target="../media/image282.png"/><Relationship Id="rId4" Type="http://schemas.openxmlformats.org/officeDocument/2006/relationships/image" Target="../media/image281.gif"/></Relationships>
</file>

<file path=ppt/slides/_rels/slide54.xml.rels><?xml version="1.0" encoding="UTF-8" standalone="yes"?>
<Relationships xmlns="http://schemas.openxmlformats.org/package/2006/relationships"><Relationship Id="rId8" Type="http://schemas.openxmlformats.org/officeDocument/2006/relationships/image" Target="../media/image290.jpeg"/><Relationship Id="rId3" Type="http://schemas.openxmlformats.org/officeDocument/2006/relationships/image" Target="../media/image285.png"/><Relationship Id="rId7" Type="http://schemas.openxmlformats.org/officeDocument/2006/relationships/image" Target="../media/image28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media/image286.png"/><Relationship Id="rId9" Type="http://schemas.openxmlformats.org/officeDocument/2006/relationships/image" Target="../media/image291.png"/></Relationships>
</file>

<file path=ppt/slides/_rels/slide55.xml.rels><?xml version="1.0" encoding="UTF-8" standalone="yes"?>
<Relationships xmlns="http://schemas.openxmlformats.org/package/2006/relationships"><Relationship Id="rId3" Type="http://schemas.openxmlformats.org/officeDocument/2006/relationships/image" Target="../media/image293.png"/><Relationship Id="rId7" Type="http://schemas.openxmlformats.org/officeDocument/2006/relationships/image" Target="../media/image297.png"/><Relationship Id="rId2" Type="http://schemas.openxmlformats.org/officeDocument/2006/relationships/image" Target="../media/image292.png"/><Relationship Id="rId1" Type="http://schemas.openxmlformats.org/officeDocument/2006/relationships/slideLayout" Target="../slideLayouts/slideLayout2.xml"/><Relationship Id="rId6" Type="http://schemas.openxmlformats.org/officeDocument/2006/relationships/image" Target="../media/image296.png"/><Relationship Id="rId5" Type="http://schemas.openxmlformats.org/officeDocument/2006/relationships/image" Target="../media/image295.jpeg"/><Relationship Id="rId4" Type="http://schemas.openxmlformats.org/officeDocument/2006/relationships/image" Target="../media/image294.png"/></Relationships>
</file>

<file path=ppt/slides/_rels/slide56.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9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01.svg"/><Relationship Id="rId2" Type="http://schemas.openxmlformats.org/officeDocument/2006/relationships/image" Target="../media/image300.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303.svg"/><Relationship Id="rId2" Type="http://schemas.openxmlformats.org/officeDocument/2006/relationships/image" Target="../media/image30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hidden="1">
            <a:extLst>
              <a:ext uri="{FF2B5EF4-FFF2-40B4-BE49-F238E27FC236}">
                <a16:creationId xmlns:a16="http://schemas.microsoft.com/office/drawing/2014/main" id="{340B821A-E066-C147-B05D-4677859BFD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17" y="0"/>
            <a:ext cx="12187065" cy="6858000"/>
          </a:xfrm>
          <a:prstGeom prst="rect">
            <a:avLst/>
          </a:prstGeom>
        </p:spPr>
      </p:pic>
      <p:pic>
        <p:nvPicPr>
          <p:cNvPr id="3" name="圖片 2">
            <a:extLst>
              <a:ext uri="{FF2B5EF4-FFF2-40B4-BE49-F238E27FC236}">
                <a16:creationId xmlns:a16="http://schemas.microsoft.com/office/drawing/2014/main" id="{32FA0717-8803-1B1D-8B2E-C054209D87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96596706"/>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a:extLst>
              <a:ext uri="{FF2B5EF4-FFF2-40B4-BE49-F238E27FC236}">
                <a16:creationId xmlns:a16="http://schemas.microsoft.com/office/drawing/2014/main" id="{AB8C4CC4-CB79-1069-97B7-96A2602F9C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878" b="18270"/>
          <a:stretch/>
        </p:blipFill>
        <p:spPr bwMode="auto">
          <a:xfrm>
            <a:off x="1299402" y="2291945"/>
            <a:ext cx="9199264" cy="3613715"/>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hidden="1">
            <a:extLst>
              <a:ext uri="{FF2B5EF4-FFF2-40B4-BE49-F238E27FC236}">
                <a16:creationId xmlns:a16="http://schemas.microsoft.com/office/drawing/2014/main" id="{72D100C5-8368-3D75-7396-E7FBD4D64EAD}"/>
              </a:ext>
            </a:extLst>
          </p:cNvPr>
          <p:cNvSpPr txBox="1"/>
          <p:nvPr/>
        </p:nvSpPr>
        <p:spPr>
          <a:xfrm>
            <a:off x="462583" y="392779"/>
            <a:ext cx="11038233" cy="1323439"/>
          </a:xfrm>
          <a:prstGeom prst="rect">
            <a:avLst/>
          </a:prstGeom>
          <a:noFill/>
        </p:spPr>
        <p:txBody>
          <a:bodyPr wrap="square" rtlCol="0">
            <a:spAutoFit/>
          </a:bodyPr>
          <a:lstStyle/>
          <a:p>
            <a:pPr algn="ct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2U 18-bay TS-h1887XU-RP &amp; 3U 22-bay TS-h2287XU-RP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背面硬體配置</a:t>
            </a:r>
          </a:p>
        </p:txBody>
      </p:sp>
      <p:sp>
        <p:nvSpPr>
          <p:cNvPr id="8" name="文字方塊 7">
            <a:extLst>
              <a:ext uri="{FF2B5EF4-FFF2-40B4-BE49-F238E27FC236}">
                <a16:creationId xmlns:a16="http://schemas.microsoft.com/office/drawing/2014/main" id="{1378FFE5-D837-DB12-7167-D0226FE72E5B}"/>
              </a:ext>
            </a:extLst>
          </p:cNvPr>
          <p:cNvSpPr txBox="1"/>
          <p:nvPr/>
        </p:nvSpPr>
        <p:spPr>
          <a:xfrm>
            <a:off x="6811642" y="5670846"/>
            <a:ext cx="4435215" cy="98488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3 x PCIe Gen4 full-height slots</a:t>
            </a:r>
          </a:p>
          <a:p>
            <a:r>
              <a:rPr kumimoji="1"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Slot #1: PCIe Gen4 x8</a:t>
            </a:r>
          </a:p>
          <a:p>
            <a:r>
              <a:rPr kumimoji="1"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Slot #2: PCIe Gen4 x4</a:t>
            </a:r>
          </a:p>
          <a:p>
            <a:r>
              <a:rPr kumimoji="1"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Slot #3: PCIe Gen4 x4</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 name="文字方塊 19">
            <a:extLst>
              <a:ext uri="{FF2B5EF4-FFF2-40B4-BE49-F238E27FC236}">
                <a16:creationId xmlns:a16="http://schemas.microsoft.com/office/drawing/2014/main" id="{6B43D412-1B97-24ED-5651-DFEA66E6DA04}"/>
              </a:ext>
            </a:extLst>
          </p:cNvPr>
          <p:cNvSpPr txBox="1"/>
          <p:nvPr/>
        </p:nvSpPr>
        <p:spPr>
          <a:xfrm>
            <a:off x="1133857" y="1707170"/>
            <a:ext cx="2210396" cy="830997"/>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SSD #4~#6 : 3 x 2.5” </a:t>
            </a: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SATA 6Gbps SSD hot-swap bays</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23" name="直線接點 22">
            <a:extLst>
              <a:ext uri="{FF2B5EF4-FFF2-40B4-BE49-F238E27FC236}">
                <a16:creationId xmlns:a16="http://schemas.microsoft.com/office/drawing/2014/main" id="{CD3FDDB2-C30B-4D3F-C718-7AE6E193A3B8}"/>
              </a:ext>
            </a:extLst>
          </p:cNvPr>
          <p:cNvCxnSpPr>
            <a:cxnSpLocks/>
          </p:cNvCxnSpPr>
          <p:nvPr/>
        </p:nvCxnSpPr>
        <p:spPr>
          <a:xfrm rot="16200000" flipV="1">
            <a:off x="5999839" y="5060764"/>
            <a:ext cx="1194478" cy="429132"/>
          </a:xfrm>
          <a:prstGeom prst="bentConnector3">
            <a:avLst>
              <a:gd name="adj1" fmla="val -524"/>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25" name="直線接點 24">
            <a:extLst>
              <a:ext uri="{FF2B5EF4-FFF2-40B4-BE49-F238E27FC236}">
                <a16:creationId xmlns:a16="http://schemas.microsoft.com/office/drawing/2014/main" id="{72D0B390-24E3-8B5B-5437-37BA3A420EA7}"/>
              </a:ext>
            </a:extLst>
          </p:cNvPr>
          <p:cNvCxnSpPr>
            <a:cxnSpLocks/>
            <a:endCxn id="44" idx="0"/>
          </p:cNvCxnSpPr>
          <p:nvPr/>
        </p:nvCxnSpPr>
        <p:spPr>
          <a:xfrm>
            <a:off x="3738553" y="2348801"/>
            <a:ext cx="280" cy="2303632"/>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30" name="直線接點 29">
            <a:extLst>
              <a:ext uri="{FF2B5EF4-FFF2-40B4-BE49-F238E27FC236}">
                <a16:creationId xmlns:a16="http://schemas.microsoft.com/office/drawing/2014/main" id="{ACBA8C8D-06DF-A795-AB9D-ECE0C6FE853B}"/>
              </a:ext>
            </a:extLst>
          </p:cNvPr>
          <p:cNvCxnSpPr>
            <a:cxnSpLocks/>
          </p:cNvCxnSpPr>
          <p:nvPr/>
        </p:nvCxnSpPr>
        <p:spPr>
          <a:xfrm>
            <a:off x="9676051" y="2348801"/>
            <a:ext cx="0" cy="1610949"/>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47" name="直線接點 46">
            <a:extLst>
              <a:ext uri="{FF2B5EF4-FFF2-40B4-BE49-F238E27FC236}">
                <a16:creationId xmlns:a16="http://schemas.microsoft.com/office/drawing/2014/main" id="{D0DEA98B-64D4-3381-B775-E48C0B4D880A}"/>
              </a:ext>
            </a:extLst>
          </p:cNvPr>
          <p:cNvCxnSpPr>
            <a:cxnSpLocks/>
          </p:cNvCxnSpPr>
          <p:nvPr/>
        </p:nvCxnSpPr>
        <p:spPr>
          <a:xfrm>
            <a:off x="2319019" y="2348801"/>
            <a:ext cx="0" cy="1789159"/>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2" name="標題 1">
            <a:extLst>
              <a:ext uri="{FF2B5EF4-FFF2-40B4-BE49-F238E27FC236}">
                <a16:creationId xmlns:a16="http://schemas.microsoft.com/office/drawing/2014/main" id="{5CEA962A-E515-1231-96B8-4E1A7E9DF384}"/>
              </a:ext>
            </a:extLst>
          </p:cNvPr>
          <p:cNvSpPr>
            <a:spLocks noGrp="1"/>
          </p:cNvSpPr>
          <p:nvPr>
            <p:ph type="title"/>
          </p:nvPr>
        </p:nvSpPr>
        <p:spPr>
          <a:xfrm>
            <a:off x="838200" y="780152"/>
            <a:ext cx="10515600" cy="776456"/>
          </a:xfrm>
        </p:spPr>
        <p:txBody>
          <a:bodyPr>
            <a:normAutofit/>
          </a:bodyPr>
          <a:lstStyle/>
          <a:p>
            <a:r>
              <a:rPr lang="en-US" altLang="zh-TW">
                <a:latin typeface="Arial" panose="020B0604020202020204" pitchFamily="34" charset="0"/>
                <a:sym typeface="Arial" panose="020B0604020202020204" pitchFamily="34" charset="0"/>
              </a:rPr>
              <a:t>3U 22-bay TS-h2287XU-RP </a:t>
            </a:r>
            <a:r>
              <a:rPr lang="en-US" altLang="zh-TW" sz="4000">
                <a:solidFill>
                  <a:schemeClr val="bg1"/>
                </a:solidFill>
                <a:latin typeface="Arial" panose="020B0604020202020204" pitchFamily="34" charset="0"/>
                <a:sym typeface="Arial" panose="020B0604020202020204" pitchFamily="34" charset="0"/>
              </a:rPr>
              <a:t>rear view</a:t>
            </a:r>
            <a:endParaRPr lang="zh-TW" altLang="en-US">
              <a:latin typeface="Arial" panose="020B0604020202020204" pitchFamily="34" charset="0"/>
              <a:sym typeface="Arial" panose="020B0604020202020204" pitchFamily="34" charset="0"/>
            </a:endParaRPr>
          </a:p>
        </p:txBody>
      </p:sp>
      <p:cxnSp>
        <p:nvCxnSpPr>
          <p:cNvPr id="24" name="直線接點 23">
            <a:extLst>
              <a:ext uri="{FF2B5EF4-FFF2-40B4-BE49-F238E27FC236}">
                <a16:creationId xmlns:a16="http://schemas.microsoft.com/office/drawing/2014/main" id="{A178D419-70E4-EC0D-4943-0B5CFBFBABB9}"/>
              </a:ext>
            </a:extLst>
          </p:cNvPr>
          <p:cNvCxnSpPr>
            <a:cxnSpLocks/>
          </p:cNvCxnSpPr>
          <p:nvPr/>
        </p:nvCxnSpPr>
        <p:spPr>
          <a:xfrm flipV="1">
            <a:off x="2067553" y="5305189"/>
            <a:ext cx="1010366" cy="512941"/>
          </a:xfrm>
          <a:prstGeom prst="bentConnector3">
            <a:avLst>
              <a:gd name="adj1" fmla="val 100366"/>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26" name="文字方塊 25">
            <a:extLst>
              <a:ext uri="{FF2B5EF4-FFF2-40B4-BE49-F238E27FC236}">
                <a16:creationId xmlns:a16="http://schemas.microsoft.com/office/drawing/2014/main" id="{DA051C9E-1E47-2022-DA84-EEC6B975C204}"/>
              </a:ext>
            </a:extLst>
          </p:cNvPr>
          <p:cNvSpPr txBox="1"/>
          <p:nvPr/>
        </p:nvSpPr>
        <p:spPr>
          <a:xfrm>
            <a:off x="3594626" y="1707170"/>
            <a:ext cx="2474148"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 x 2.5GbE RJ45 ports</a:t>
            </a: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(compatible w/ 1G/100M)</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 name="文字方塊 26">
            <a:extLst>
              <a:ext uri="{FF2B5EF4-FFF2-40B4-BE49-F238E27FC236}">
                <a16:creationId xmlns:a16="http://schemas.microsoft.com/office/drawing/2014/main" id="{3375B43E-D14D-ABA6-63AA-9EB61339AF57}"/>
              </a:ext>
            </a:extLst>
          </p:cNvPr>
          <p:cNvSpPr txBox="1"/>
          <p:nvPr/>
        </p:nvSpPr>
        <p:spPr>
          <a:xfrm>
            <a:off x="661447" y="6011651"/>
            <a:ext cx="2706957" cy="830997"/>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 x 10GbE RJ45 ports</a:t>
            </a: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(compatible w/ 5G/2.5G/1G/100M)</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31" name="直線接點 30">
            <a:extLst>
              <a:ext uri="{FF2B5EF4-FFF2-40B4-BE49-F238E27FC236}">
                <a16:creationId xmlns:a16="http://schemas.microsoft.com/office/drawing/2014/main" id="{70390C72-488F-9D5D-8B94-3AF8B1B50F9C}"/>
              </a:ext>
            </a:extLst>
          </p:cNvPr>
          <p:cNvCxnSpPr>
            <a:cxnSpLocks/>
          </p:cNvCxnSpPr>
          <p:nvPr/>
        </p:nvCxnSpPr>
        <p:spPr>
          <a:xfrm flipV="1">
            <a:off x="4789373" y="5373316"/>
            <a:ext cx="0" cy="188343"/>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32" name="直線接點 31">
            <a:extLst>
              <a:ext uri="{FF2B5EF4-FFF2-40B4-BE49-F238E27FC236}">
                <a16:creationId xmlns:a16="http://schemas.microsoft.com/office/drawing/2014/main" id="{4210BE2F-BFB1-C678-E972-6F325DA15A41}"/>
              </a:ext>
            </a:extLst>
          </p:cNvPr>
          <p:cNvCxnSpPr>
            <a:cxnSpLocks/>
          </p:cNvCxnSpPr>
          <p:nvPr/>
        </p:nvCxnSpPr>
        <p:spPr>
          <a:xfrm rot="5400000" flipH="1" flipV="1">
            <a:off x="2835194" y="5682084"/>
            <a:ext cx="662899" cy="279998"/>
          </a:xfrm>
          <a:prstGeom prst="bentConnector3">
            <a:avLst>
              <a:gd name="adj1" fmla="val 827"/>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36" name="文字方塊 35">
            <a:extLst>
              <a:ext uri="{FF2B5EF4-FFF2-40B4-BE49-F238E27FC236}">
                <a16:creationId xmlns:a16="http://schemas.microsoft.com/office/drawing/2014/main" id="{84F1AEEE-54AF-CF3C-FBEC-7D9CCE9F7505}"/>
              </a:ext>
            </a:extLst>
          </p:cNvPr>
          <p:cNvSpPr txBox="1"/>
          <p:nvPr/>
        </p:nvSpPr>
        <p:spPr>
          <a:xfrm>
            <a:off x="614921" y="5648853"/>
            <a:ext cx="1643571" cy="338554"/>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Reset button</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 name="文字方塊 36">
            <a:extLst>
              <a:ext uri="{FF2B5EF4-FFF2-40B4-BE49-F238E27FC236}">
                <a16:creationId xmlns:a16="http://schemas.microsoft.com/office/drawing/2014/main" id="{4A242409-372A-7498-E72E-582F41D914BD}"/>
              </a:ext>
            </a:extLst>
          </p:cNvPr>
          <p:cNvSpPr txBox="1"/>
          <p:nvPr/>
        </p:nvSpPr>
        <p:spPr>
          <a:xfrm>
            <a:off x="3594626" y="6100336"/>
            <a:ext cx="1954079"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4 x USB-A 3.2 Gen2 10Gbps port</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 name="文字方塊 37">
            <a:extLst>
              <a:ext uri="{FF2B5EF4-FFF2-40B4-BE49-F238E27FC236}">
                <a16:creationId xmlns:a16="http://schemas.microsoft.com/office/drawing/2014/main" id="{9002D835-D738-DB48-7E79-A0363B106B67}"/>
              </a:ext>
            </a:extLst>
          </p:cNvPr>
          <p:cNvSpPr txBox="1"/>
          <p:nvPr/>
        </p:nvSpPr>
        <p:spPr>
          <a:xfrm>
            <a:off x="9467509" y="1707170"/>
            <a:ext cx="1779348"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 x 500W redundant bays</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9" name="文字方塊 38">
            <a:extLst>
              <a:ext uri="{FF2B5EF4-FFF2-40B4-BE49-F238E27FC236}">
                <a16:creationId xmlns:a16="http://schemas.microsoft.com/office/drawing/2014/main" id="{50A392D9-8964-11C0-12F3-CE6DC55B6C78}"/>
              </a:ext>
            </a:extLst>
          </p:cNvPr>
          <p:cNvSpPr txBox="1"/>
          <p:nvPr/>
        </p:nvSpPr>
        <p:spPr>
          <a:xfrm>
            <a:off x="4609199" y="5580182"/>
            <a:ext cx="1643571" cy="523220"/>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Console port</a:t>
            </a:r>
          </a:p>
          <a:p>
            <a:r>
              <a:rPr kumimoji="1"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(maintenance only)</a:t>
            </a:r>
            <a:endParaRPr kumimoji="1"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46" name="直線接點 45">
            <a:extLst>
              <a:ext uri="{FF2B5EF4-FFF2-40B4-BE49-F238E27FC236}">
                <a16:creationId xmlns:a16="http://schemas.microsoft.com/office/drawing/2014/main" id="{2AB85CE6-BB92-3F74-1C14-4A73C5BC2219}"/>
              </a:ext>
            </a:extLst>
          </p:cNvPr>
          <p:cNvCxnSpPr>
            <a:cxnSpLocks/>
            <a:endCxn id="40" idx="2"/>
          </p:cNvCxnSpPr>
          <p:nvPr/>
        </p:nvCxnSpPr>
        <p:spPr>
          <a:xfrm flipV="1">
            <a:off x="4288379" y="5490633"/>
            <a:ext cx="1" cy="560917"/>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52" name="文字方塊 51">
            <a:extLst>
              <a:ext uri="{FF2B5EF4-FFF2-40B4-BE49-F238E27FC236}">
                <a16:creationId xmlns:a16="http://schemas.microsoft.com/office/drawing/2014/main" id="{12CE1CD9-3FA4-67B8-4AD6-0FBC959863EF}"/>
              </a:ext>
            </a:extLst>
          </p:cNvPr>
          <p:cNvSpPr txBox="1"/>
          <p:nvPr/>
        </p:nvSpPr>
        <p:spPr>
          <a:xfrm>
            <a:off x="6138410" y="1707170"/>
            <a:ext cx="3205816"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SSD #1~#3 : 3 x 2.5”</a:t>
            </a: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SATA 6Gbps SSD hot-swap bays</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53" name="直線接點 52">
            <a:extLst>
              <a:ext uri="{FF2B5EF4-FFF2-40B4-BE49-F238E27FC236}">
                <a16:creationId xmlns:a16="http://schemas.microsoft.com/office/drawing/2014/main" id="{0295D8D7-0E7F-6EB6-00ED-58F54F82C686}"/>
              </a:ext>
            </a:extLst>
          </p:cNvPr>
          <p:cNvCxnSpPr>
            <a:cxnSpLocks/>
          </p:cNvCxnSpPr>
          <p:nvPr/>
        </p:nvCxnSpPr>
        <p:spPr>
          <a:xfrm>
            <a:off x="7678420" y="2348801"/>
            <a:ext cx="0" cy="1872050"/>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13" name="矩形 12">
            <a:extLst>
              <a:ext uri="{FF2B5EF4-FFF2-40B4-BE49-F238E27FC236}">
                <a16:creationId xmlns:a16="http://schemas.microsoft.com/office/drawing/2014/main" id="{0C11E67A-E2D2-4361-5BA3-6461EEFBCF94}"/>
              </a:ext>
            </a:extLst>
          </p:cNvPr>
          <p:cNvSpPr/>
          <p:nvPr/>
        </p:nvSpPr>
        <p:spPr>
          <a:xfrm>
            <a:off x="3128433" y="4652433"/>
            <a:ext cx="406933" cy="838200"/>
          </a:xfrm>
          <a:prstGeom prst="rect">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0" name="矩形 39">
            <a:extLst>
              <a:ext uri="{FF2B5EF4-FFF2-40B4-BE49-F238E27FC236}">
                <a16:creationId xmlns:a16="http://schemas.microsoft.com/office/drawing/2014/main" id="{388700C6-AB13-E400-079A-8ABAC76AB3AC}"/>
              </a:ext>
            </a:extLst>
          </p:cNvPr>
          <p:cNvSpPr/>
          <p:nvPr/>
        </p:nvSpPr>
        <p:spPr>
          <a:xfrm>
            <a:off x="3942579" y="4977691"/>
            <a:ext cx="691601" cy="512942"/>
          </a:xfrm>
          <a:prstGeom prst="rect">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4" name="矩形 43">
            <a:extLst>
              <a:ext uri="{FF2B5EF4-FFF2-40B4-BE49-F238E27FC236}">
                <a16:creationId xmlns:a16="http://schemas.microsoft.com/office/drawing/2014/main" id="{95E918A8-161E-98A4-1BAD-69B55BF359EC}"/>
              </a:ext>
            </a:extLst>
          </p:cNvPr>
          <p:cNvSpPr/>
          <p:nvPr/>
        </p:nvSpPr>
        <p:spPr>
          <a:xfrm>
            <a:off x="3535366" y="4652433"/>
            <a:ext cx="406933" cy="838200"/>
          </a:xfrm>
          <a:prstGeom prst="rect">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48" name="群組 47">
            <a:extLst>
              <a:ext uri="{FF2B5EF4-FFF2-40B4-BE49-F238E27FC236}">
                <a16:creationId xmlns:a16="http://schemas.microsoft.com/office/drawing/2014/main" id="{EA278430-E141-13BC-6D2F-8C3EAEEF9814}"/>
              </a:ext>
            </a:extLst>
          </p:cNvPr>
          <p:cNvGrpSpPr/>
          <p:nvPr/>
        </p:nvGrpSpPr>
        <p:grpSpPr>
          <a:xfrm>
            <a:off x="1768513" y="4174441"/>
            <a:ext cx="296132" cy="338554"/>
            <a:chOff x="3703319" y="3634898"/>
            <a:chExt cx="296132" cy="338554"/>
          </a:xfrm>
        </p:grpSpPr>
        <p:sp>
          <p:nvSpPr>
            <p:cNvPr id="49" name="橢圓 48">
              <a:extLst>
                <a:ext uri="{FF2B5EF4-FFF2-40B4-BE49-F238E27FC236}">
                  <a16:creationId xmlns:a16="http://schemas.microsoft.com/office/drawing/2014/main" id="{C819C0C9-F984-C8E5-BD10-697DF6B6A102}"/>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0" name="文字方塊 49">
              <a:extLst>
                <a:ext uri="{FF2B5EF4-FFF2-40B4-BE49-F238E27FC236}">
                  <a16:creationId xmlns:a16="http://schemas.microsoft.com/office/drawing/2014/main" id="{41B1BE64-795D-01F2-CD99-9B2A656B8196}"/>
                </a:ext>
              </a:extLst>
            </p:cNvPr>
            <p:cNvSpPr txBox="1"/>
            <p:nvPr/>
          </p:nvSpPr>
          <p:spPr>
            <a:xfrm>
              <a:off x="3703319" y="3634898"/>
              <a:ext cx="279399" cy="338554"/>
            </a:xfrm>
            <a:prstGeom prst="rect">
              <a:avLst/>
            </a:prstGeom>
            <a:noFill/>
          </p:spPr>
          <p:txBody>
            <a:bodyPr wrap="square" lIns="91440" tIns="45720" rIns="91440" bIns="45720" rtlCol="0" anchor="t">
              <a:spAutoFit/>
            </a:bodyPr>
            <a:lstStyle/>
            <a:p>
              <a:pPr algn="ctr"/>
              <a:r>
                <a:rPr lang="en-US" altLang="zh-TW" sz="1600" dirty="0">
                  <a:solidFill>
                    <a:schemeClr val="bg1"/>
                  </a:solidFill>
                  <a:latin typeface="Arial"/>
                  <a:ea typeface="微軟正黑體"/>
                  <a:cs typeface="Arial"/>
                  <a:sym typeface="Arial" panose="020B0604020202020204" pitchFamily="34" charset="0"/>
                </a:rPr>
                <a:t>6</a:t>
              </a:r>
              <a:endParaRPr lang="zh-TW" altLang="en-US" sz="16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51" name="群組 50">
            <a:extLst>
              <a:ext uri="{FF2B5EF4-FFF2-40B4-BE49-F238E27FC236}">
                <a16:creationId xmlns:a16="http://schemas.microsoft.com/office/drawing/2014/main" id="{F3418DEF-AE15-94B9-73D8-318A929D93ED}"/>
              </a:ext>
            </a:extLst>
          </p:cNvPr>
          <p:cNvGrpSpPr/>
          <p:nvPr/>
        </p:nvGrpSpPr>
        <p:grpSpPr>
          <a:xfrm>
            <a:off x="2187887" y="4174441"/>
            <a:ext cx="296132" cy="338554"/>
            <a:chOff x="3703319" y="3634898"/>
            <a:chExt cx="296132" cy="338554"/>
          </a:xfrm>
        </p:grpSpPr>
        <p:sp>
          <p:nvSpPr>
            <p:cNvPr id="54" name="橢圓 53">
              <a:extLst>
                <a:ext uri="{FF2B5EF4-FFF2-40B4-BE49-F238E27FC236}">
                  <a16:creationId xmlns:a16="http://schemas.microsoft.com/office/drawing/2014/main" id="{002EF72E-8A0D-C3AA-B769-45BA2715A6FA}"/>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5" name="文字方塊 54">
              <a:extLst>
                <a:ext uri="{FF2B5EF4-FFF2-40B4-BE49-F238E27FC236}">
                  <a16:creationId xmlns:a16="http://schemas.microsoft.com/office/drawing/2014/main" id="{4A1827FF-6152-3E14-1C01-2DB7CDC3F656}"/>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5</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56" name="群組 55">
            <a:extLst>
              <a:ext uri="{FF2B5EF4-FFF2-40B4-BE49-F238E27FC236}">
                <a16:creationId xmlns:a16="http://schemas.microsoft.com/office/drawing/2014/main" id="{70FEEA60-B306-00D0-C5F1-3025DEAC0838}"/>
              </a:ext>
            </a:extLst>
          </p:cNvPr>
          <p:cNvGrpSpPr/>
          <p:nvPr/>
        </p:nvGrpSpPr>
        <p:grpSpPr>
          <a:xfrm>
            <a:off x="2580429" y="4174441"/>
            <a:ext cx="296132" cy="338554"/>
            <a:chOff x="3703319" y="3634898"/>
            <a:chExt cx="296132" cy="338554"/>
          </a:xfrm>
        </p:grpSpPr>
        <p:sp>
          <p:nvSpPr>
            <p:cNvPr id="57" name="橢圓 56">
              <a:extLst>
                <a:ext uri="{FF2B5EF4-FFF2-40B4-BE49-F238E27FC236}">
                  <a16:creationId xmlns:a16="http://schemas.microsoft.com/office/drawing/2014/main" id="{8FA64AAE-F04D-C3EB-92B8-F442DBDC7C90}"/>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9" name="文字方塊 58">
              <a:extLst>
                <a:ext uri="{FF2B5EF4-FFF2-40B4-BE49-F238E27FC236}">
                  <a16:creationId xmlns:a16="http://schemas.microsoft.com/office/drawing/2014/main" id="{8C9F3B81-0F9D-7C8F-9EB1-25E4F1742C80}"/>
                </a:ext>
              </a:extLst>
            </p:cNvPr>
            <p:cNvSpPr txBox="1"/>
            <p:nvPr/>
          </p:nvSpPr>
          <p:spPr>
            <a:xfrm>
              <a:off x="3703319" y="3634898"/>
              <a:ext cx="279399" cy="338554"/>
            </a:xfrm>
            <a:prstGeom prst="rect">
              <a:avLst/>
            </a:prstGeom>
            <a:noFill/>
          </p:spPr>
          <p:txBody>
            <a:bodyPr wrap="square" lIns="91440" tIns="45720" rIns="91440" bIns="45720" rtlCol="0" anchor="t">
              <a:spAutoFit/>
            </a:bodyPr>
            <a:lstStyle/>
            <a:p>
              <a:pPr algn="ctr"/>
              <a:r>
                <a:rPr lang="en-US" altLang="zh-TW" sz="1600" dirty="0">
                  <a:solidFill>
                    <a:schemeClr val="bg1"/>
                  </a:solidFill>
                  <a:latin typeface="Arial"/>
                  <a:ea typeface="微軟正黑體"/>
                  <a:cs typeface="Arial"/>
                  <a:sym typeface="Arial" panose="020B0604020202020204" pitchFamily="34" charset="0"/>
                </a:rPr>
                <a:t>4</a:t>
              </a:r>
              <a:endParaRPr lang="en-US" altLang="zh-TW" dirty="0"/>
            </a:p>
          </p:txBody>
        </p:sp>
      </p:grpSp>
      <p:grpSp>
        <p:nvGrpSpPr>
          <p:cNvPr id="60" name="群組 59">
            <a:extLst>
              <a:ext uri="{FF2B5EF4-FFF2-40B4-BE49-F238E27FC236}">
                <a16:creationId xmlns:a16="http://schemas.microsoft.com/office/drawing/2014/main" id="{AFC49848-3D0D-6357-B758-BB7E47A47969}"/>
              </a:ext>
            </a:extLst>
          </p:cNvPr>
          <p:cNvGrpSpPr/>
          <p:nvPr/>
        </p:nvGrpSpPr>
        <p:grpSpPr>
          <a:xfrm>
            <a:off x="7186017" y="4174441"/>
            <a:ext cx="296132" cy="338554"/>
            <a:chOff x="3703319" y="3634898"/>
            <a:chExt cx="296132" cy="338554"/>
          </a:xfrm>
        </p:grpSpPr>
        <p:sp>
          <p:nvSpPr>
            <p:cNvPr id="63" name="橢圓 62">
              <a:extLst>
                <a:ext uri="{FF2B5EF4-FFF2-40B4-BE49-F238E27FC236}">
                  <a16:creationId xmlns:a16="http://schemas.microsoft.com/office/drawing/2014/main" id="{FF02DB38-6871-BDA6-EEDF-6048C972AC5B}"/>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4" name="文字方塊 63">
              <a:extLst>
                <a:ext uri="{FF2B5EF4-FFF2-40B4-BE49-F238E27FC236}">
                  <a16:creationId xmlns:a16="http://schemas.microsoft.com/office/drawing/2014/main" id="{9D515F3A-F159-831C-3B92-D9A84D9433B8}"/>
                </a:ext>
              </a:extLst>
            </p:cNvPr>
            <p:cNvSpPr txBox="1"/>
            <p:nvPr/>
          </p:nvSpPr>
          <p:spPr>
            <a:xfrm>
              <a:off x="3703319" y="3634898"/>
              <a:ext cx="279399" cy="338554"/>
            </a:xfrm>
            <a:prstGeom prst="rect">
              <a:avLst/>
            </a:prstGeom>
            <a:noFill/>
          </p:spPr>
          <p:txBody>
            <a:bodyPr wrap="square" lIns="91440" tIns="45720" rIns="91440" bIns="45720" rtlCol="0" anchor="t">
              <a:spAutoFit/>
            </a:bodyPr>
            <a:lstStyle/>
            <a:p>
              <a:pPr algn="ctr"/>
              <a:r>
                <a:rPr lang="en-US" altLang="zh-TW" sz="1600" dirty="0">
                  <a:solidFill>
                    <a:schemeClr val="bg1"/>
                  </a:solidFill>
                  <a:latin typeface="Arial"/>
                  <a:ea typeface="微軟正黑體"/>
                  <a:cs typeface="Arial"/>
                  <a:sym typeface="Arial" panose="020B0604020202020204" pitchFamily="34" charset="0"/>
                </a:rPr>
                <a:t>3</a:t>
              </a:r>
              <a:endParaRPr lang="zh-TW" altLang="en-US" sz="1600"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65" name="群組 64">
            <a:extLst>
              <a:ext uri="{FF2B5EF4-FFF2-40B4-BE49-F238E27FC236}">
                <a16:creationId xmlns:a16="http://schemas.microsoft.com/office/drawing/2014/main" id="{55CD6818-C56E-FF42-EA5F-81B5A11A52EB}"/>
              </a:ext>
            </a:extLst>
          </p:cNvPr>
          <p:cNvGrpSpPr/>
          <p:nvPr/>
        </p:nvGrpSpPr>
        <p:grpSpPr>
          <a:xfrm>
            <a:off x="7558475" y="4174441"/>
            <a:ext cx="296132" cy="338554"/>
            <a:chOff x="3703319" y="3634898"/>
            <a:chExt cx="296132" cy="338554"/>
          </a:xfrm>
        </p:grpSpPr>
        <p:sp>
          <p:nvSpPr>
            <p:cNvPr id="66" name="橢圓 65">
              <a:extLst>
                <a:ext uri="{FF2B5EF4-FFF2-40B4-BE49-F238E27FC236}">
                  <a16:creationId xmlns:a16="http://schemas.microsoft.com/office/drawing/2014/main" id="{06AE3D99-3471-4DF0-82AF-A83A81508F9F}"/>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7" name="文字方塊 66">
              <a:extLst>
                <a:ext uri="{FF2B5EF4-FFF2-40B4-BE49-F238E27FC236}">
                  <a16:creationId xmlns:a16="http://schemas.microsoft.com/office/drawing/2014/main" id="{80422C56-4F2D-384A-188A-AD4022D0A4B2}"/>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68" name="群組 67">
            <a:extLst>
              <a:ext uri="{FF2B5EF4-FFF2-40B4-BE49-F238E27FC236}">
                <a16:creationId xmlns:a16="http://schemas.microsoft.com/office/drawing/2014/main" id="{2EA4E7A4-9DC4-FA58-6A4E-97F46475BA65}"/>
              </a:ext>
            </a:extLst>
          </p:cNvPr>
          <p:cNvGrpSpPr/>
          <p:nvPr/>
        </p:nvGrpSpPr>
        <p:grpSpPr>
          <a:xfrm>
            <a:off x="7930933" y="4174441"/>
            <a:ext cx="296132" cy="338554"/>
            <a:chOff x="3703319" y="3634898"/>
            <a:chExt cx="296132" cy="338554"/>
          </a:xfrm>
        </p:grpSpPr>
        <p:sp>
          <p:nvSpPr>
            <p:cNvPr id="69" name="橢圓 68">
              <a:extLst>
                <a:ext uri="{FF2B5EF4-FFF2-40B4-BE49-F238E27FC236}">
                  <a16:creationId xmlns:a16="http://schemas.microsoft.com/office/drawing/2014/main" id="{59DC692A-DDAA-FE64-13E6-83D730139FAF}"/>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0" name="文字方塊 69">
              <a:extLst>
                <a:ext uri="{FF2B5EF4-FFF2-40B4-BE49-F238E27FC236}">
                  <a16:creationId xmlns:a16="http://schemas.microsoft.com/office/drawing/2014/main" id="{E00139FC-3FDA-3BBB-96A5-D35EDC394471}"/>
                </a:ext>
              </a:extLst>
            </p:cNvPr>
            <p:cNvSpPr txBox="1"/>
            <p:nvPr/>
          </p:nvSpPr>
          <p:spPr>
            <a:xfrm>
              <a:off x="3703319" y="3634898"/>
              <a:ext cx="279399" cy="338554"/>
            </a:xfrm>
            <a:prstGeom prst="rect">
              <a:avLst/>
            </a:prstGeom>
            <a:noFill/>
          </p:spPr>
          <p:txBody>
            <a:bodyPr wrap="square" lIns="91440" tIns="45720" rIns="91440" bIns="45720" rtlCol="0" anchor="t">
              <a:spAutoFit/>
            </a:bodyPr>
            <a:lstStyle/>
            <a:p>
              <a:pPr algn="ctr"/>
              <a:r>
                <a:rPr lang="en-US" altLang="zh-TW" sz="1600" dirty="0">
                  <a:solidFill>
                    <a:schemeClr val="bg1"/>
                  </a:solidFill>
                  <a:latin typeface="Arial"/>
                  <a:ea typeface="微軟正黑體"/>
                  <a:cs typeface="Arial"/>
                  <a:sym typeface="Arial" panose="020B0604020202020204" pitchFamily="34" charset="0"/>
                </a:rPr>
                <a:t>1</a:t>
              </a:r>
              <a:endParaRPr lang="en-US" altLang="zh-TW" dirty="0"/>
            </a:p>
          </p:txBody>
        </p:sp>
      </p:grpSp>
      <p:sp>
        <p:nvSpPr>
          <p:cNvPr id="3" name="文字方塊 57">
            <a:extLst>
              <a:ext uri="{FF2B5EF4-FFF2-40B4-BE49-F238E27FC236}">
                <a16:creationId xmlns:a16="http://schemas.microsoft.com/office/drawing/2014/main" id="{DAC3E1BB-5CFF-9406-1B1A-28BF87186D59}"/>
              </a:ext>
            </a:extLst>
          </p:cNvPr>
          <p:cNvSpPr txBox="1"/>
          <p:nvPr/>
        </p:nvSpPr>
        <p:spPr>
          <a:xfrm>
            <a:off x="5772640" y="4031760"/>
            <a:ext cx="1301931" cy="646331"/>
          </a:xfrm>
          <a:prstGeom prst="rect">
            <a:avLst/>
          </a:prstGeom>
          <a:solidFill>
            <a:srgbClr val="F34F21">
              <a:alpha val="85098"/>
            </a:srgbClr>
          </a:solidFill>
        </p:spPr>
        <p:txBody>
          <a:bodyPr wrap="square" rtlCol="0">
            <a:spAutoFit/>
          </a:bodyPr>
          <a:lstStyle/>
          <a:p>
            <a:pPr algn="ct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PCIe Slot</a:t>
            </a:r>
          </a:p>
          <a:p>
            <a:pPr algn="ct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#3, #2, #1</a:t>
            </a:r>
            <a:endPar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156889822"/>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ADA019E-4A3E-E6B9-508A-99C6BDC108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844" y="1642982"/>
            <a:ext cx="9435226" cy="5897016"/>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hidden="1">
            <a:extLst>
              <a:ext uri="{FF2B5EF4-FFF2-40B4-BE49-F238E27FC236}">
                <a16:creationId xmlns:a16="http://schemas.microsoft.com/office/drawing/2014/main" id="{72D100C5-8368-3D75-7396-E7FBD4D64EAD}"/>
              </a:ext>
            </a:extLst>
          </p:cNvPr>
          <p:cNvSpPr txBox="1"/>
          <p:nvPr/>
        </p:nvSpPr>
        <p:spPr>
          <a:xfrm>
            <a:off x="371687" y="487373"/>
            <a:ext cx="11278446" cy="707886"/>
          </a:xfrm>
          <a:prstGeom prst="rect">
            <a:avLst/>
          </a:prstGeom>
          <a:noFill/>
        </p:spPr>
        <p:txBody>
          <a:bodyPr wrap="square" rtlCol="0">
            <a:spAutoFit/>
          </a:bodyPr>
          <a:lstStyle/>
          <a:p>
            <a:pPr algn="ct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4U 30-bay TS-h3087XU-RP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正面硬體配置</a:t>
            </a:r>
          </a:p>
        </p:txBody>
      </p:sp>
      <p:sp>
        <p:nvSpPr>
          <p:cNvPr id="3" name="標題 2">
            <a:extLst>
              <a:ext uri="{FF2B5EF4-FFF2-40B4-BE49-F238E27FC236}">
                <a16:creationId xmlns:a16="http://schemas.microsoft.com/office/drawing/2014/main" id="{429F19A7-2D58-83D3-ECB6-A98D2EA8543D}"/>
              </a:ext>
            </a:extLst>
          </p:cNvPr>
          <p:cNvSpPr>
            <a:spLocks noGrp="1"/>
          </p:cNvSpPr>
          <p:nvPr>
            <p:ph type="title"/>
          </p:nvPr>
        </p:nvSpPr>
        <p:spPr>
          <a:xfrm>
            <a:off x="346844" y="450937"/>
            <a:ext cx="11390044" cy="1239751"/>
          </a:xfrm>
        </p:spPr>
        <p:txBody>
          <a:bodyPr/>
          <a:lstStyle/>
          <a:p>
            <a:r>
              <a:rPr lang="en-US" altLang="zh-TW">
                <a:latin typeface="Arial" panose="020B0604020202020204" pitchFamily="34" charset="0"/>
                <a:sym typeface="Arial" panose="020B0604020202020204" pitchFamily="34" charset="0"/>
              </a:rPr>
              <a:t>4U 30-bay TS-h3087XU-RP front view</a:t>
            </a:r>
            <a:endParaRPr lang="zh-TW" altLang="en-US">
              <a:latin typeface="Arial" panose="020B0604020202020204" pitchFamily="34" charset="0"/>
              <a:sym typeface="Arial" panose="020B0604020202020204" pitchFamily="34" charset="0"/>
            </a:endParaRPr>
          </a:p>
        </p:txBody>
      </p:sp>
      <p:sp>
        <p:nvSpPr>
          <p:cNvPr id="13" name="矩形 12">
            <a:extLst>
              <a:ext uri="{FF2B5EF4-FFF2-40B4-BE49-F238E27FC236}">
                <a16:creationId xmlns:a16="http://schemas.microsoft.com/office/drawing/2014/main" id="{1AE91E2F-2733-AA9A-A44F-BD4DF13C1BDB}"/>
              </a:ext>
            </a:extLst>
          </p:cNvPr>
          <p:cNvSpPr/>
          <p:nvPr/>
        </p:nvSpPr>
        <p:spPr>
          <a:xfrm>
            <a:off x="6315411" y="1766693"/>
            <a:ext cx="5221060" cy="584775"/>
          </a:xfrm>
          <a:prstGeom prst="rect">
            <a:avLst/>
          </a:prstGeom>
        </p:spPr>
        <p:txBody>
          <a:bodyPr wrap="square">
            <a:spAutoFit/>
          </a:bodyPr>
          <a:lstStyle/>
          <a:p>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Dimensions (</a:t>
            </a: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H x W x D)</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133 x 483 x 630 mm / 5.24 x 19.02 x 24.80 </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inches</a:t>
            </a:r>
          </a:p>
        </p:txBody>
      </p:sp>
      <p:sp>
        <p:nvSpPr>
          <p:cNvPr id="14" name="文字方塊 13">
            <a:extLst>
              <a:ext uri="{FF2B5EF4-FFF2-40B4-BE49-F238E27FC236}">
                <a16:creationId xmlns:a16="http://schemas.microsoft.com/office/drawing/2014/main" id="{7592EA16-AFFB-A1CF-3780-E9988CB716CB}"/>
              </a:ext>
            </a:extLst>
          </p:cNvPr>
          <p:cNvSpPr txBox="1"/>
          <p:nvPr/>
        </p:nvSpPr>
        <p:spPr>
          <a:xfrm>
            <a:off x="1275755" y="1766693"/>
            <a:ext cx="4600836" cy="646331"/>
          </a:xfrm>
          <a:prstGeom prst="rect">
            <a:avLst/>
          </a:prstGeom>
          <a:noFill/>
        </p:spPr>
        <p:txBody>
          <a:bodyPr wrap="square" rtlCol="0">
            <a:spAutoFit/>
          </a:bodyPr>
          <a:lstStyle/>
          <a:p>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24 x 3.5” / 2.5” SATA 6Gbps HDD/SSD hot-swap bays and LED status indicators</a:t>
            </a:r>
          </a:p>
        </p:txBody>
      </p:sp>
      <p:cxnSp>
        <p:nvCxnSpPr>
          <p:cNvPr id="16" name="直線接點 15">
            <a:extLst>
              <a:ext uri="{FF2B5EF4-FFF2-40B4-BE49-F238E27FC236}">
                <a16:creationId xmlns:a16="http://schemas.microsoft.com/office/drawing/2014/main" id="{234470F6-AC92-8F48-7368-772AC3514F4E}"/>
              </a:ext>
            </a:extLst>
          </p:cNvPr>
          <p:cNvCxnSpPr>
            <a:cxnSpLocks/>
          </p:cNvCxnSpPr>
          <p:nvPr/>
        </p:nvCxnSpPr>
        <p:spPr>
          <a:xfrm>
            <a:off x="2965824" y="2531557"/>
            <a:ext cx="0" cy="1068893"/>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18" name="直線接點 17">
            <a:extLst>
              <a:ext uri="{FF2B5EF4-FFF2-40B4-BE49-F238E27FC236}">
                <a16:creationId xmlns:a16="http://schemas.microsoft.com/office/drawing/2014/main" id="{CE37CC53-1415-2924-9522-F6EC4C943832}"/>
              </a:ext>
            </a:extLst>
          </p:cNvPr>
          <p:cNvCxnSpPr>
            <a:cxnSpLocks/>
          </p:cNvCxnSpPr>
          <p:nvPr/>
        </p:nvCxnSpPr>
        <p:spPr>
          <a:xfrm flipH="1">
            <a:off x="9329832" y="4867796"/>
            <a:ext cx="460189" cy="0"/>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2" name="文字方塊 14">
            <a:extLst>
              <a:ext uri="{FF2B5EF4-FFF2-40B4-BE49-F238E27FC236}">
                <a16:creationId xmlns:a16="http://schemas.microsoft.com/office/drawing/2014/main" id="{9C3AFB84-3341-7D23-FFDA-B58037B5F13C}"/>
              </a:ext>
            </a:extLst>
          </p:cNvPr>
          <p:cNvSpPr txBox="1"/>
          <p:nvPr/>
        </p:nvSpPr>
        <p:spPr>
          <a:xfrm>
            <a:off x="10063404" y="3714327"/>
            <a:ext cx="1673484" cy="1754326"/>
          </a:xfrm>
          <a:prstGeom prst="rect">
            <a:avLst/>
          </a:prstGeom>
          <a:noFill/>
        </p:spPr>
        <p:txBody>
          <a:bodyPr wrap="square" rtlCol="0">
            <a:spAutoFit/>
          </a:bodyPr>
          <a:lstStyle/>
          <a:p>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Power button and LED indicators:</a:t>
            </a:r>
          </a:p>
          <a:p>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Status/Power</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LAN</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Expansion</a:t>
            </a:r>
            <a:endPar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367379670"/>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CAB6E803-DB9D-561A-2EC5-517C62272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7268" y="1690688"/>
            <a:ext cx="7722349" cy="4826469"/>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hidden="1">
            <a:extLst>
              <a:ext uri="{FF2B5EF4-FFF2-40B4-BE49-F238E27FC236}">
                <a16:creationId xmlns:a16="http://schemas.microsoft.com/office/drawing/2014/main" id="{72D100C5-8368-3D75-7396-E7FBD4D64EAD}"/>
              </a:ext>
            </a:extLst>
          </p:cNvPr>
          <p:cNvSpPr txBox="1"/>
          <p:nvPr/>
        </p:nvSpPr>
        <p:spPr>
          <a:xfrm>
            <a:off x="462583" y="392779"/>
            <a:ext cx="11038233" cy="707886"/>
          </a:xfrm>
          <a:prstGeom prst="rect">
            <a:avLst/>
          </a:prstGeom>
          <a:noFill/>
        </p:spPr>
        <p:txBody>
          <a:bodyPr wrap="square" rtlCol="0">
            <a:spAutoFit/>
          </a:bodyPr>
          <a:lstStyle/>
          <a:p>
            <a:pPr algn="ct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4U 30-bay TS-h3087XU-RP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正面硬體配置</a:t>
            </a:r>
          </a:p>
        </p:txBody>
      </p:sp>
      <p:sp>
        <p:nvSpPr>
          <p:cNvPr id="2" name="標題 1">
            <a:extLst>
              <a:ext uri="{FF2B5EF4-FFF2-40B4-BE49-F238E27FC236}">
                <a16:creationId xmlns:a16="http://schemas.microsoft.com/office/drawing/2014/main" id="{1CB4D25C-27A9-BF05-22FA-DA91F9F2409A}"/>
              </a:ext>
            </a:extLst>
          </p:cNvPr>
          <p:cNvSpPr>
            <a:spLocks noGrp="1"/>
          </p:cNvSpPr>
          <p:nvPr>
            <p:ph type="title"/>
          </p:nvPr>
        </p:nvSpPr>
        <p:spPr>
          <a:xfrm>
            <a:off x="400833" y="530510"/>
            <a:ext cx="11311003" cy="1160178"/>
          </a:xfrm>
        </p:spPr>
        <p:txBody>
          <a:bodyPr/>
          <a:lstStyle/>
          <a:p>
            <a:r>
              <a:rPr lang="en-US" altLang="zh-TW">
                <a:latin typeface="Arial" panose="020B0604020202020204" pitchFamily="34" charset="0"/>
                <a:sym typeface="Arial" panose="020B0604020202020204" pitchFamily="34" charset="0"/>
              </a:rPr>
              <a:t>4U 30-bay TS-h3087XU-RP rear view</a:t>
            </a:r>
            <a:endParaRPr lang="zh-TW" altLang="en-US">
              <a:latin typeface="Arial" panose="020B0604020202020204" pitchFamily="34" charset="0"/>
              <a:sym typeface="Arial" panose="020B0604020202020204" pitchFamily="34" charset="0"/>
            </a:endParaRPr>
          </a:p>
        </p:txBody>
      </p:sp>
      <p:sp>
        <p:nvSpPr>
          <p:cNvPr id="18" name="文字方塊 17">
            <a:extLst>
              <a:ext uri="{FF2B5EF4-FFF2-40B4-BE49-F238E27FC236}">
                <a16:creationId xmlns:a16="http://schemas.microsoft.com/office/drawing/2014/main" id="{8C0FE921-D7E4-43BD-0589-1DEE388BAAAC}"/>
              </a:ext>
            </a:extLst>
          </p:cNvPr>
          <p:cNvSpPr txBox="1"/>
          <p:nvPr/>
        </p:nvSpPr>
        <p:spPr>
          <a:xfrm>
            <a:off x="1374816" y="1495025"/>
            <a:ext cx="4435215" cy="98488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3 x PCIe Gen4 full-height slots:</a:t>
            </a:r>
          </a:p>
          <a:p>
            <a:r>
              <a:rPr kumimoji="1"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Slot #1: PCIe Gen4 x8</a:t>
            </a:r>
          </a:p>
          <a:p>
            <a:r>
              <a:rPr kumimoji="1"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Slot #2: PCIe Gen4 x4</a:t>
            </a:r>
          </a:p>
          <a:p>
            <a:r>
              <a:rPr kumimoji="1"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Slot #3: PCIe Gen4 x4</a:t>
            </a:r>
            <a:endParaRPr kumimoji="1"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 name="文字方塊 18">
            <a:extLst>
              <a:ext uri="{FF2B5EF4-FFF2-40B4-BE49-F238E27FC236}">
                <a16:creationId xmlns:a16="http://schemas.microsoft.com/office/drawing/2014/main" id="{6BDFB660-1565-6A0A-F98F-15D602F0EB6B}"/>
              </a:ext>
            </a:extLst>
          </p:cNvPr>
          <p:cNvSpPr txBox="1"/>
          <p:nvPr/>
        </p:nvSpPr>
        <p:spPr>
          <a:xfrm>
            <a:off x="1390781" y="2921762"/>
            <a:ext cx="1376488" cy="1323439"/>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SSD #1~#6 : 6 x 2.5” </a:t>
            </a: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SATA 6Gbps SSD hot-swap bays</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 name="文字方塊 23">
            <a:extLst>
              <a:ext uri="{FF2B5EF4-FFF2-40B4-BE49-F238E27FC236}">
                <a16:creationId xmlns:a16="http://schemas.microsoft.com/office/drawing/2014/main" id="{58720488-78E4-06CA-BE60-D931FFAFC1C7}"/>
              </a:ext>
            </a:extLst>
          </p:cNvPr>
          <p:cNvSpPr txBox="1"/>
          <p:nvPr/>
        </p:nvSpPr>
        <p:spPr>
          <a:xfrm>
            <a:off x="4383463" y="5988936"/>
            <a:ext cx="2474148"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 x 2.5GbE RJ45 port</a:t>
            </a: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(compatible w/ 1G/100M)</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 name="文字方塊 25">
            <a:extLst>
              <a:ext uri="{FF2B5EF4-FFF2-40B4-BE49-F238E27FC236}">
                <a16:creationId xmlns:a16="http://schemas.microsoft.com/office/drawing/2014/main" id="{1C24AB65-A075-FB98-9B70-9BB02F503D93}"/>
              </a:ext>
            </a:extLst>
          </p:cNvPr>
          <p:cNvSpPr txBox="1"/>
          <p:nvPr/>
        </p:nvSpPr>
        <p:spPr>
          <a:xfrm>
            <a:off x="1406085" y="5988936"/>
            <a:ext cx="2502175" cy="830997"/>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 x 10GbE RJ45 port</a:t>
            </a: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(compatible w/ 5G/2.5G/1G/100M)</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 name="文字方塊 26">
            <a:extLst>
              <a:ext uri="{FF2B5EF4-FFF2-40B4-BE49-F238E27FC236}">
                <a16:creationId xmlns:a16="http://schemas.microsoft.com/office/drawing/2014/main" id="{FBDAE66E-950C-22E8-9A03-E84DF04B2FA3}"/>
              </a:ext>
            </a:extLst>
          </p:cNvPr>
          <p:cNvSpPr txBox="1"/>
          <p:nvPr/>
        </p:nvSpPr>
        <p:spPr>
          <a:xfrm>
            <a:off x="1374816" y="5413288"/>
            <a:ext cx="1643571" cy="338554"/>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Reset button</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 name="文字方塊 30">
            <a:extLst>
              <a:ext uri="{FF2B5EF4-FFF2-40B4-BE49-F238E27FC236}">
                <a16:creationId xmlns:a16="http://schemas.microsoft.com/office/drawing/2014/main" id="{3C9756F5-18D0-AAC0-A1A5-94630B7E9374}"/>
              </a:ext>
            </a:extLst>
          </p:cNvPr>
          <p:cNvSpPr txBox="1"/>
          <p:nvPr/>
        </p:nvSpPr>
        <p:spPr>
          <a:xfrm>
            <a:off x="7049612" y="5988936"/>
            <a:ext cx="3495297" cy="338554"/>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4 x USB-A 3.2 Gen2 10Gbps port</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2" name="文字方塊 31">
            <a:extLst>
              <a:ext uri="{FF2B5EF4-FFF2-40B4-BE49-F238E27FC236}">
                <a16:creationId xmlns:a16="http://schemas.microsoft.com/office/drawing/2014/main" id="{83883C82-8008-D10A-ACDE-7FA29387421F}"/>
              </a:ext>
            </a:extLst>
          </p:cNvPr>
          <p:cNvSpPr txBox="1"/>
          <p:nvPr/>
        </p:nvSpPr>
        <p:spPr>
          <a:xfrm>
            <a:off x="8188127" y="1502930"/>
            <a:ext cx="1930755" cy="584775"/>
          </a:xfrm>
          <a:prstGeom prst="rect">
            <a:avLst/>
          </a:prstGeom>
          <a:noFill/>
        </p:spPr>
        <p:txBody>
          <a:bodyPr wrap="square" rtlCol="0">
            <a:spAutoFit/>
          </a:bodyPr>
          <a:lstStyle/>
          <a:p>
            <a:pPr algn="ct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 x 800W </a:t>
            </a:r>
          </a:p>
          <a:p>
            <a:pPr algn="ct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redundant PSUs</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3" name="文字方塊 32">
            <a:extLst>
              <a:ext uri="{FF2B5EF4-FFF2-40B4-BE49-F238E27FC236}">
                <a16:creationId xmlns:a16="http://schemas.microsoft.com/office/drawing/2014/main" id="{F3CB1FC4-8516-2455-EF22-D042713C2E75}"/>
              </a:ext>
            </a:extLst>
          </p:cNvPr>
          <p:cNvSpPr txBox="1"/>
          <p:nvPr/>
        </p:nvSpPr>
        <p:spPr>
          <a:xfrm>
            <a:off x="1393133" y="4641010"/>
            <a:ext cx="1643571" cy="523220"/>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Console port</a:t>
            </a:r>
          </a:p>
          <a:p>
            <a:r>
              <a:rPr kumimoji="1"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(maintenance only)</a:t>
            </a:r>
            <a:endParaRPr kumimoji="1"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5" name="文字方塊 34">
            <a:extLst>
              <a:ext uri="{FF2B5EF4-FFF2-40B4-BE49-F238E27FC236}">
                <a16:creationId xmlns:a16="http://schemas.microsoft.com/office/drawing/2014/main" id="{EF039C1E-AD92-C0D4-BD02-D00999040BDF}"/>
              </a:ext>
            </a:extLst>
          </p:cNvPr>
          <p:cNvSpPr txBox="1"/>
          <p:nvPr/>
        </p:nvSpPr>
        <p:spPr>
          <a:xfrm>
            <a:off x="7575595" y="4512411"/>
            <a:ext cx="294274" cy="584775"/>
          </a:xfrm>
          <a:prstGeom prst="rect">
            <a:avLst/>
          </a:prstGeom>
          <a:solidFill>
            <a:srgbClr val="F34F21">
              <a:alpha val="85098"/>
            </a:srgbClr>
          </a:solidFill>
        </p:spPr>
        <p:txBody>
          <a:bodyPr wrap="square" rtlCol="0">
            <a:spAutoFit/>
          </a:bodyPr>
          <a:lstStyle>
            <a:defPPr>
              <a:defRPr lang="zh-TW"/>
            </a:defPPr>
            <a:lvl1pPr algn="ctr">
              <a:defRPr kumimoji="1" sz="1600">
                <a:solidFill>
                  <a:schemeClr val="bg1"/>
                </a:solidFill>
                <a:latin typeface="Arial" panose="020B0604020202020204" pitchFamily="34" charset="0"/>
                <a:ea typeface="微軟正黑體" panose="020B0604030504040204" pitchFamily="34" charset="-120"/>
              </a:defRPr>
            </a:lvl1pPr>
          </a:lstStyle>
          <a:p>
            <a:r>
              <a:rPr lang="en-US" altLang="zh-TW">
                <a:sym typeface="Arial" panose="020B0604020202020204" pitchFamily="34" charset="0"/>
              </a:rPr>
              <a:t>#1</a:t>
            </a:r>
            <a:endParaRPr lang="zh-TW" altLang="en-US">
              <a:sym typeface="Arial" panose="020B0604020202020204" pitchFamily="34" charset="0"/>
            </a:endParaRPr>
          </a:p>
        </p:txBody>
      </p:sp>
      <p:sp>
        <p:nvSpPr>
          <p:cNvPr id="36" name="文字方塊 35">
            <a:extLst>
              <a:ext uri="{FF2B5EF4-FFF2-40B4-BE49-F238E27FC236}">
                <a16:creationId xmlns:a16="http://schemas.microsoft.com/office/drawing/2014/main" id="{2FD815AB-F13F-81C3-642C-1A2044D8E256}"/>
              </a:ext>
            </a:extLst>
          </p:cNvPr>
          <p:cNvSpPr txBox="1"/>
          <p:nvPr/>
        </p:nvSpPr>
        <p:spPr>
          <a:xfrm>
            <a:off x="6670848" y="4541037"/>
            <a:ext cx="294274" cy="584775"/>
          </a:xfrm>
          <a:prstGeom prst="rect">
            <a:avLst/>
          </a:prstGeom>
          <a:solidFill>
            <a:srgbClr val="F34F21">
              <a:alpha val="85098"/>
            </a:srgbClr>
          </a:solidFill>
        </p:spPr>
        <p:txBody>
          <a:bodyPr wrap="square" rtlCol="0">
            <a:spAutoFit/>
          </a:bodyPr>
          <a:lstStyle>
            <a:defPPr>
              <a:defRPr lang="zh-TW"/>
            </a:defPPr>
            <a:lvl1pPr algn="ctr">
              <a:defRPr kumimoji="1" sz="1600">
                <a:solidFill>
                  <a:schemeClr val="bg1"/>
                </a:solidFill>
                <a:latin typeface="Arial" panose="020B0604020202020204" pitchFamily="34" charset="0"/>
                <a:ea typeface="微軟正黑體" panose="020B0604030504040204" pitchFamily="34" charset="-120"/>
              </a:defRPr>
            </a:lvl1pPr>
          </a:lstStyle>
          <a:p>
            <a:r>
              <a:rPr lang="en-US" altLang="zh-TW">
                <a:sym typeface="Arial" panose="020B0604020202020204" pitchFamily="34" charset="0"/>
              </a:rPr>
              <a:t>#2</a:t>
            </a:r>
            <a:endParaRPr lang="zh-TW" altLang="en-US">
              <a:sym typeface="Arial" panose="020B0604020202020204" pitchFamily="34" charset="0"/>
            </a:endParaRPr>
          </a:p>
        </p:txBody>
      </p:sp>
      <p:sp>
        <p:nvSpPr>
          <p:cNvPr id="37" name="文字方塊 36">
            <a:extLst>
              <a:ext uri="{FF2B5EF4-FFF2-40B4-BE49-F238E27FC236}">
                <a16:creationId xmlns:a16="http://schemas.microsoft.com/office/drawing/2014/main" id="{287CAB13-E066-37C5-D357-4D8189D93637}"/>
              </a:ext>
            </a:extLst>
          </p:cNvPr>
          <p:cNvSpPr txBox="1"/>
          <p:nvPr/>
        </p:nvSpPr>
        <p:spPr>
          <a:xfrm>
            <a:off x="6321279" y="4541037"/>
            <a:ext cx="294274" cy="584775"/>
          </a:xfrm>
          <a:prstGeom prst="rect">
            <a:avLst/>
          </a:prstGeom>
          <a:solidFill>
            <a:srgbClr val="F34F21">
              <a:alpha val="85098"/>
            </a:srgbClr>
          </a:solidFill>
        </p:spPr>
        <p:txBody>
          <a:bodyPr wrap="square" rtlCol="0">
            <a:spAutoFit/>
          </a:bodyPr>
          <a:lstStyle>
            <a:defPPr>
              <a:defRPr lang="zh-TW"/>
            </a:defPPr>
            <a:lvl1pPr algn="ctr">
              <a:defRPr kumimoji="1" sz="1600">
                <a:solidFill>
                  <a:schemeClr val="bg1"/>
                </a:solidFill>
                <a:latin typeface="Arial" panose="020B0604020202020204" pitchFamily="34" charset="0"/>
                <a:ea typeface="微軟正黑體" panose="020B0604030504040204" pitchFamily="34" charset="-120"/>
              </a:defRPr>
            </a:lvl1pPr>
          </a:lstStyle>
          <a:p>
            <a:r>
              <a:rPr lang="en-US" altLang="zh-TW">
                <a:sym typeface="Arial" panose="020B0604020202020204" pitchFamily="34" charset="0"/>
              </a:rPr>
              <a:t>#3</a:t>
            </a:r>
            <a:endParaRPr lang="zh-TW" altLang="en-US">
              <a:sym typeface="Arial" panose="020B0604020202020204" pitchFamily="34" charset="0"/>
            </a:endParaRPr>
          </a:p>
        </p:txBody>
      </p:sp>
      <p:cxnSp>
        <p:nvCxnSpPr>
          <p:cNvPr id="38" name="直線接點 37">
            <a:extLst>
              <a:ext uri="{FF2B5EF4-FFF2-40B4-BE49-F238E27FC236}">
                <a16:creationId xmlns:a16="http://schemas.microsoft.com/office/drawing/2014/main" id="{5B03EC78-9353-0F27-C9C2-03DC722D7FCC}"/>
              </a:ext>
            </a:extLst>
          </p:cNvPr>
          <p:cNvCxnSpPr>
            <a:cxnSpLocks/>
          </p:cNvCxnSpPr>
          <p:nvPr/>
        </p:nvCxnSpPr>
        <p:spPr>
          <a:xfrm flipV="1">
            <a:off x="2732799" y="3720913"/>
            <a:ext cx="436600" cy="6922"/>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39" name="直線接點 38">
            <a:extLst>
              <a:ext uri="{FF2B5EF4-FFF2-40B4-BE49-F238E27FC236}">
                <a16:creationId xmlns:a16="http://schemas.microsoft.com/office/drawing/2014/main" id="{3B472488-5A3F-058C-F039-B3C9533CA79F}"/>
              </a:ext>
            </a:extLst>
          </p:cNvPr>
          <p:cNvCxnSpPr>
            <a:cxnSpLocks/>
            <a:endCxn id="37" idx="0"/>
          </p:cNvCxnSpPr>
          <p:nvPr/>
        </p:nvCxnSpPr>
        <p:spPr>
          <a:xfrm rot="16200000" flipH="1">
            <a:off x="3981169" y="2053790"/>
            <a:ext cx="2819470" cy="2155024"/>
          </a:xfrm>
          <a:prstGeom prst="bentConnector3">
            <a:avLst>
              <a:gd name="adj1" fmla="val -593"/>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40" name="直線接點 39">
            <a:extLst>
              <a:ext uri="{FF2B5EF4-FFF2-40B4-BE49-F238E27FC236}">
                <a16:creationId xmlns:a16="http://schemas.microsoft.com/office/drawing/2014/main" id="{3D79D72E-A556-3A57-5623-B702EFD00487}"/>
              </a:ext>
            </a:extLst>
          </p:cNvPr>
          <p:cNvCxnSpPr>
            <a:cxnSpLocks/>
            <a:stCxn id="32" idx="2"/>
          </p:cNvCxnSpPr>
          <p:nvPr/>
        </p:nvCxnSpPr>
        <p:spPr>
          <a:xfrm>
            <a:off x="9153505" y="2087705"/>
            <a:ext cx="0" cy="2416104"/>
          </a:xfrm>
          <a:prstGeom prst="straightConnector1">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41" name="直線接點 40">
            <a:extLst>
              <a:ext uri="{FF2B5EF4-FFF2-40B4-BE49-F238E27FC236}">
                <a16:creationId xmlns:a16="http://schemas.microsoft.com/office/drawing/2014/main" id="{9FE63B9C-C3D6-C7C2-226C-635BC4398E52}"/>
              </a:ext>
            </a:extLst>
          </p:cNvPr>
          <p:cNvCxnSpPr>
            <a:cxnSpLocks/>
            <a:stCxn id="31" idx="0"/>
            <a:endCxn id="71" idx="3"/>
          </p:cNvCxnSpPr>
          <p:nvPr/>
        </p:nvCxnSpPr>
        <p:spPr>
          <a:xfrm rot="16200000" flipV="1">
            <a:off x="7035986" y="4227661"/>
            <a:ext cx="406370" cy="3116180"/>
          </a:xfrm>
          <a:prstGeom prst="bentConnector2">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42" name="直線接點 41">
            <a:extLst>
              <a:ext uri="{FF2B5EF4-FFF2-40B4-BE49-F238E27FC236}">
                <a16:creationId xmlns:a16="http://schemas.microsoft.com/office/drawing/2014/main" id="{EA632384-94E5-F699-7E54-60142F35F400}"/>
              </a:ext>
            </a:extLst>
          </p:cNvPr>
          <p:cNvCxnSpPr>
            <a:cxnSpLocks/>
          </p:cNvCxnSpPr>
          <p:nvPr/>
        </p:nvCxnSpPr>
        <p:spPr>
          <a:xfrm flipV="1">
            <a:off x="4730674" y="5798982"/>
            <a:ext cx="0" cy="159075"/>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44" name="直線接點 43">
            <a:extLst>
              <a:ext uri="{FF2B5EF4-FFF2-40B4-BE49-F238E27FC236}">
                <a16:creationId xmlns:a16="http://schemas.microsoft.com/office/drawing/2014/main" id="{604FDE54-B7E3-EFC0-379C-D9CAB6E2513B}"/>
              </a:ext>
            </a:extLst>
          </p:cNvPr>
          <p:cNvCxnSpPr>
            <a:cxnSpLocks/>
            <a:endCxn id="67" idx="2"/>
          </p:cNvCxnSpPr>
          <p:nvPr/>
        </p:nvCxnSpPr>
        <p:spPr>
          <a:xfrm flipV="1">
            <a:off x="3559531" y="5786981"/>
            <a:ext cx="545940" cy="394952"/>
          </a:xfrm>
          <a:prstGeom prst="bentConnector2">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46" name="直線接點 45">
            <a:extLst>
              <a:ext uri="{FF2B5EF4-FFF2-40B4-BE49-F238E27FC236}">
                <a16:creationId xmlns:a16="http://schemas.microsoft.com/office/drawing/2014/main" id="{505716A6-8C3B-BF71-7C6C-A77ED8420402}"/>
              </a:ext>
            </a:extLst>
          </p:cNvPr>
          <p:cNvCxnSpPr>
            <a:cxnSpLocks/>
          </p:cNvCxnSpPr>
          <p:nvPr/>
        </p:nvCxnSpPr>
        <p:spPr>
          <a:xfrm flipV="1">
            <a:off x="2767268" y="5582565"/>
            <a:ext cx="707202" cy="11419"/>
          </a:xfrm>
          <a:prstGeom prst="straightConnector1">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48" name="直線接點 47">
            <a:extLst>
              <a:ext uri="{FF2B5EF4-FFF2-40B4-BE49-F238E27FC236}">
                <a16:creationId xmlns:a16="http://schemas.microsoft.com/office/drawing/2014/main" id="{BC427F80-4B9E-2AF3-80C1-250C92FD3032}"/>
              </a:ext>
            </a:extLst>
          </p:cNvPr>
          <p:cNvCxnSpPr>
            <a:cxnSpLocks/>
          </p:cNvCxnSpPr>
          <p:nvPr/>
        </p:nvCxnSpPr>
        <p:spPr>
          <a:xfrm>
            <a:off x="2711973" y="4912842"/>
            <a:ext cx="1007282" cy="613169"/>
          </a:xfrm>
          <a:prstGeom prst="bentConnector3">
            <a:avLst>
              <a:gd name="adj1" fmla="val 98920"/>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grpSp>
        <p:nvGrpSpPr>
          <p:cNvPr id="43" name="群組 42">
            <a:extLst>
              <a:ext uri="{FF2B5EF4-FFF2-40B4-BE49-F238E27FC236}">
                <a16:creationId xmlns:a16="http://schemas.microsoft.com/office/drawing/2014/main" id="{28548377-6C2E-9EF6-6CF8-B782F1EBE894}"/>
              </a:ext>
            </a:extLst>
          </p:cNvPr>
          <p:cNvGrpSpPr/>
          <p:nvPr/>
        </p:nvGrpSpPr>
        <p:grpSpPr>
          <a:xfrm>
            <a:off x="4198380" y="3551637"/>
            <a:ext cx="296132" cy="338554"/>
            <a:chOff x="3703319" y="3634898"/>
            <a:chExt cx="296132" cy="338554"/>
          </a:xfrm>
        </p:grpSpPr>
        <p:sp>
          <p:nvSpPr>
            <p:cNvPr id="50" name="橢圓 49">
              <a:extLst>
                <a:ext uri="{FF2B5EF4-FFF2-40B4-BE49-F238E27FC236}">
                  <a16:creationId xmlns:a16="http://schemas.microsoft.com/office/drawing/2014/main" id="{D049C230-72C6-7EA7-E64B-428607F21E67}"/>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1" name="文字方塊 50">
              <a:extLst>
                <a:ext uri="{FF2B5EF4-FFF2-40B4-BE49-F238E27FC236}">
                  <a16:creationId xmlns:a16="http://schemas.microsoft.com/office/drawing/2014/main" id="{C9FBB069-1FF8-092B-190E-BA96F8EE21EF}"/>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3</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52" name="群組 51">
            <a:extLst>
              <a:ext uri="{FF2B5EF4-FFF2-40B4-BE49-F238E27FC236}">
                <a16:creationId xmlns:a16="http://schemas.microsoft.com/office/drawing/2014/main" id="{81B82830-0ADC-7D5C-8994-7AE933FE1472}"/>
              </a:ext>
            </a:extLst>
          </p:cNvPr>
          <p:cNvGrpSpPr/>
          <p:nvPr/>
        </p:nvGrpSpPr>
        <p:grpSpPr>
          <a:xfrm>
            <a:off x="4538394" y="3551637"/>
            <a:ext cx="296132" cy="338554"/>
            <a:chOff x="3703319" y="3634898"/>
            <a:chExt cx="296132" cy="338554"/>
          </a:xfrm>
        </p:grpSpPr>
        <p:sp>
          <p:nvSpPr>
            <p:cNvPr id="53" name="橢圓 52">
              <a:extLst>
                <a:ext uri="{FF2B5EF4-FFF2-40B4-BE49-F238E27FC236}">
                  <a16:creationId xmlns:a16="http://schemas.microsoft.com/office/drawing/2014/main" id="{C619DA30-B822-BB7D-BAC3-0EC7CF4C4F67}"/>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4" name="文字方塊 53">
              <a:extLst>
                <a:ext uri="{FF2B5EF4-FFF2-40B4-BE49-F238E27FC236}">
                  <a16:creationId xmlns:a16="http://schemas.microsoft.com/office/drawing/2014/main" id="{26550B19-CCE6-5A1C-22CF-2A88F0DD032A}"/>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55" name="群組 54">
            <a:extLst>
              <a:ext uri="{FF2B5EF4-FFF2-40B4-BE49-F238E27FC236}">
                <a16:creationId xmlns:a16="http://schemas.microsoft.com/office/drawing/2014/main" id="{F5A726E9-9E89-026D-0511-C8FEB8885608}"/>
              </a:ext>
            </a:extLst>
          </p:cNvPr>
          <p:cNvGrpSpPr/>
          <p:nvPr/>
        </p:nvGrpSpPr>
        <p:grpSpPr>
          <a:xfrm>
            <a:off x="4878409" y="3551637"/>
            <a:ext cx="296132" cy="338554"/>
            <a:chOff x="3703319" y="3634898"/>
            <a:chExt cx="296132" cy="338554"/>
          </a:xfrm>
        </p:grpSpPr>
        <p:sp>
          <p:nvSpPr>
            <p:cNvPr id="56" name="橢圓 55">
              <a:extLst>
                <a:ext uri="{FF2B5EF4-FFF2-40B4-BE49-F238E27FC236}">
                  <a16:creationId xmlns:a16="http://schemas.microsoft.com/office/drawing/2014/main" id="{88A801A3-5D74-7E7D-311F-E444DD492320}"/>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7" name="文字方塊 56">
              <a:extLst>
                <a:ext uri="{FF2B5EF4-FFF2-40B4-BE49-F238E27FC236}">
                  <a16:creationId xmlns:a16="http://schemas.microsoft.com/office/drawing/2014/main" id="{ECBF98B8-CAC6-D310-7043-F146C2FC302E}"/>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58" name="群組 57">
            <a:extLst>
              <a:ext uri="{FF2B5EF4-FFF2-40B4-BE49-F238E27FC236}">
                <a16:creationId xmlns:a16="http://schemas.microsoft.com/office/drawing/2014/main" id="{94997D02-3336-B39A-614B-73BDC0C59EB4}"/>
              </a:ext>
            </a:extLst>
          </p:cNvPr>
          <p:cNvGrpSpPr/>
          <p:nvPr/>
        </p:nvGrpSpPr>
        <p:grpSpPr>
          <a:xfrm>
            <a:off x="3178338" y="3551637"/>
            <a:ext cx="296132" cy="338554"/>
            <a:chOff x="3703319" y="3634898"/>
            <a:chExt cx="296132" cy="338554"/>
          </a:xfrm>
        </p:grpSpPr>
        <p:sp>
          <p:nvSpPr>
            <p:cNvPr id="59" name="橢圓 58">
              <a:extLst>
                <a:ext uri="{FF2B5EF4-FFF2-40B4-BE49-F238E27FC236}">
                  <a16:creationId xmlns:a16="http://schemas.microsoft.com/office/drawing/2014/main" id="{12B6498A-022D-E121-1085-0191CACF8C5D}"/>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0" name="文字方塊 59">
              <a:extLst>
                <a:ext uri="{FF2B5EF4-FFF2-40B4-BE49-F238E27FC236}">
                  <a16:creationId xmlns:a16="http://schemas.microsoft.com/office/drawing/2014/main" id="{96069BD4-51FD-90CD-0BF0-C34BA1F89E23}"/>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6</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61" name="群組 60">
            <a:extLst>
              <a:ext uri="{FF2B5EF4-FFF2-40B4-BE49-F238E27FC236}">
                <a16:creationId xmlns:a16="http://schemas.microsoft.com/office/drawing/2014/main" id="{2E096CF0-6F3F-4181-7903-F46C893069B7}"/>
              </a:ext>
            </a:extLst>
          </p:cNvPr>
          <p:cNvGrpSpPr/>
          <p:nvPr/>
        </p:nvGrpSpPr>
        <p:grpSpPr>
          <a:xfrm>
            <a:off x="3518352" y="3551637"/>
            <a:ext cx="296132" cy="338554"/>
            <a:chOff x="3703319" y="3634898"/>
            <a:chExt cx="296132" cy="338554"/>
          </a:xfrm>
        </p:grpSpPr>
        <p:sp>
          <p:nvSpPr>
            <p:cNvPr id="62" name="橢圓 61">
              <a:extLst>
                <a:ext uri="{FF2B5EF4-FFF2-40B4-BE49-F238E27FC236}">
                  <a16:creationId xmlns:a16="http://schemas.microsoft.com/office/drawing/2014/main" id="{D7259C24-E530-3029-537D-03DFC23BCF46}"/>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3" name="文字方塊 62">
              <a:extLst>
                <a:ext uri="{FF2B5EF4-FFF2-40B4-BE49-F238E27FC236}">
                  <a16:creationId xmlns:a16="http://schemas.microsoft.com/office/drawing/2014/main" id="{D0F831D6-4C94-78F8-16DA-0FE208DCF424}"/>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5</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64" name="群組 63">
            <a:extLst>
              <a:ext uri="{FF2B5EF4-FFF2-40B4-BE49-F238E27FC236}">
                <a16:creationId xmlns:a16="http://schemas.microsoft.com/office/drawing/2014/main" id="{6A06C043-7DB5-597A-994C-5690D953FD2D}"/>
              </a:ext>
            </a:extLst>
          </p:cNvPr>
          <p:cNvGrpSpPr/>
          <p:nvPr/>
        </p:nvGrpSpPr>
        <p:grpSpPr>
          <a:xfrm>
            <a:off x="3858366" y="3551637"/>
            <a:ext cx="296132" cy="338554"/>
            <a:chOff x="3703319" y="3634898"/>
            <a:chExt cx="296132" cy="338554"/>
          </a:xfrm>
        </p:grpSpPr>
        <p:sp>
          <p:nvSpPr>
            <p:cNvPr id="65" name="橢圓 64">
              <a:extLst>
                <a:ext uri="{FF2B5EF4-FFF2-40B4-BE49-F238E27FC236}">
                  <a16:creationId xmlns:a16="http://schemas.microsoft.com/office/drawing/2014/main" id="{F7C8C286-E01F-1F43-757E-939EEB10C036}"/>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6" name="文字方塊 65">
              <a:extLst>
                <a:ext uri="{FF2B5EF4-FFF2-40B4-BE49-F238E27FC236}">
                  <a16:creationId xmlns:a16="http://schemas.microsoft.com/office/drawing/2014/main" id="{6994C78A-7FD6-630B-F535-87F7BC582C76}"/>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67" name="矩形 66">
            <a:extLst>
              <a:ext uri="{FF2B5EF4-FFF2-40B4-BE49-F238E27FC236}">
                <a16:creationId xmlns:a16="http://schemas.microsoft.com/office/drawing/2014/main" id="{96F4DB10-AA01-777C-BC07-B67F76E6DC8B}"/>
              </a:ext>
            </a:extLst>
          </p:cNvPr>
          <p:cNvSpPr/>
          <p:nvPr/>
        </p:nvSpPr>
        <p:spPr>
          <a:xfrm>
            <a:off x="3781791" y="5378151"/>
            <a:ext cx="647359" cy="408830"/>
          </a:xfrm>
          <a:prstGeom prst="rect">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0" name="矩形 69">
            <a:extLst>
              <a:ext uri="{FF2B5EF4-FFF2-40B4-BE49-F238E27FC236}">
                <a16:creationId xmlns:a16="http://schemas.microsoft.com/office/drawing/2014/main" id="{1EE61F21-0B43-935F-712A-7F0E36F95B13}"/>
              </a:ext>
            </a:extLst>
          </p:cNvPr>
          <p:cNvSpPr/>
          <p:nvPr/>
        </p:nvSpPr>
        <p:spPr>
          <a:xfrm>
            <a:off x="4438253" y="5378151"/>
            <a:ext cx="634650" cy="408830"/>
          </a:xfrm>
          <a:prstGeom prst="rect">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1" name="矩形 70">
            <a:extLst>
              <a:ext uri="{FF2B5EF4-FFF2-40B4-BE49-F238E27FC236}">
                <a16:creationId xmlns:a16="http://schemas.microsoft.com/office/drawing/2014/main" id="{9729E663-CD19-0203-EA3B-6B630ACDC57A}"/>
              </a:ext>
            </a:extLst>
          </p:cNvPr>
          <p:cNvSpPr/>
          <p:nvPr/>
        </p:nvSpPr>
        <p:spPr>
          <a:xfrm>
            <a:off x="5072903" y="5378151"/>
            <a:ext cx="608178" cy="408830"/>
          </a:xfrm>
          <a:prstGeom prst="rect">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 name="文字方塊 34">
            <a:extLst>
              <a:ext uri="{FF2B5EF4-FFF2-40B4-BE49-F238E27FC236}">
                <a16:creationId xmlns:a16="http://schemas.microsoft.com/office/drawing/2014/main" id="{7666F085-76BF-3B4B-13CD-B2278B544800}"/>
              </a:ext>
            </a:extLst>
          </p:cNvPr>
          <p:cNvSpPr txBox="1"/>
          <p:nvPr/>
        </p:nvSpPr>
        <p:spPr>
          <a:xfrm>
            <a:off x="6324946" y="4055658"/>
            <a:ext cx="1544923" cy="338554"/>
          </a:xfrm>
          <a:prstGeom prst="rect">
            <a:avLst/>
          </a:prstGeom>
          <a:solidFill>
            <a:srgbClr val="F34F21">
              <a:alpha val="85098"/>
            </a:srgbClr>
          </a:solidFill>
        </p:spPr>
        <p:txBody>
          <a:bodyPr wrap="square" rtlCol="0">
            <a:spAutoFit/>
          </a:bodyPr>
          <a:lstStyle>
            <a:defPPr>
              <a:defRPr lang="zh-TW"/>
            </a:defPPr>
            <a:lvl1pPr algn="ctr">
              <a:defRPr kumimoji="1" sz="1600">
                <a:solidFill>
                  <a:schemeClr val="bg1"/>
                </a:solidFill>
                <a:latin typeface="Arial" panose="020B0604020202020204" pitchFamily="34" charset="0"/>
                <a:ea typeface="微軟正黑體" panose="020B0604030504040204" pitchFamily="34" charset="-120"/>
              </a:defRPr>
            </a:lvl1pPr>
          </a:lstStyle>
          <a:p>
            <a:r>
              <a:rPr lang="en-US" altLang="zh-TW">
                <a:sym typeface="Arial" panose="020B0604020202020204" pitchFamily="34" charset="0"/>
              </a:rPr>
              <a:t>PCIe slots</a:t>
            </a:r>
            <a:endParaRPr lang="zh-TW" altLang="en-US">
              <a:sym typeface="Arial" panose="020B0604020202020204" pitchFamily="34" charset="0"/>
            </a:endParaRPr>
          </a:p>
        </p:txBody>
      </p:sp>
    </p:spTree>
    <p:extLst>
      <p:ext uri="{BB962C8B-B14F-4D97-AF65-F5344CB8AC3E}">
        <p14:creationId xmlns:p14="http://schemas.microsoft.com/office/powerpoint/2010/main" val="1136263856"/>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982B3E4C-2DF6-D36F-3517-B0E3A600BF48}"/>
              </a:ext>
            </a:extLst>
          </p:cNvPr>
          <p:cNvSpPr/>
          <p:nvPr/>
        </p:nvSpPr>
        <p:spPr>
          <a:xfrm>
            <a:off x="1039527" y="3005414"/>
            <a:ext cx="10549289" cy="3211274"/>
          </a:xfrm>
          <a:prstGeom prst="rect">
            <a:avLst/>
          </a:prstGeom>
          <a:solidFill>
            <a:srgbClr val="30323E"/>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4E4CCB59-7E27-8B4E-B58D-8EF0FF13B745}"/>
              </a:ext>
            </a:extLst>
          </p:cNvPr>
          <p:cNvSpPr>
            <a:spLocks noGrp="1"/>
          </p:cNvSpPr>
          <p:nvPr>
            <p:ph type="title"/>
          </p:nvPr>
        </p:nvSpPr>
        <p:spPr>
          <a:xfrm>
            <a:off x="451110" y="425422"/>
            <a:ext cx="11424989" cy="1875751"/>
          </a:xfrm>
        </p:spPr>
        <p:txBody>
          <a:bodyPr>
            <a:noAutofit/>
          </a:bodyPr>
          <a:lstStyle/>
          <a:p>
            <a:r>
              <a:rPr lang="en-US" altLang="zh-TW" sz="3600">
                <a:latin typeface="Arial" panose="020B0604020202020204" pitchFamily="34" charset="0"/>
                <a:sym typeface="Arial" panose="020B0604020202020204" pitchFamily="34" charset="0"/>
              </a:rPr>
              <a:t>TS-h987XU-RP,TS-h1887XU-RP,TS-h2287XU-RP</a:t>
            </a:r>
            <a:r>
              <a:rPr lang="zh-TW" altLang="en-US" sz="3600">
                <a:latin typeface="Arial" panose="020B0604020202020204" pitchFamily="34" charset="0"/>
                <a:sym typeface="Arial" panose="020B0604020202020204" pitchFamily="34" charset="0"/>
              </a:rPr>
              <a:t>：</a:t>
            </a:r>
            <a:br>
              <a:rPr lang="en-US" altLang="zh-TW" sz="3600">
                <a:latin typeface="Arial" panose="020B0604020202020204" pitchFamily="34" charset="0"/>
                <a:sym typeface="Arial" panose="020B0604020202020204" pitchFamily="34" charset="0"/>
              </a:rPr>
            </a:br>
            <a:r>
              <a:rPr lang="en-US" altLang="zh-TW" sz="3600">
                <a:latin typeface="Arial" panose="020B0604020202020204" pitchFamily="34" charset="0"/>
                <a:sym typeface="Arial" panose="020B0604020202020204" pitchFamily="34" charset="0"/>
              </a:rPr>
              <a:t>3.5” HDD tray for SATA 6Gbps HDD</a:t>
            </a:r>
            <a:endParaRPr lang="zh-TW" altLang="en-US" sz="3600">
              <a:latin typeface="Arial" panose="020B0604020202020204" pitchFamily="34" charset="0"/>
              <a:sym typeface="Arial" panose="020B0604020202020204" pitchFamily="34" charset="0"/>
            </a:endParaRPr>
          </a:p>
        </p:txBody>
      </p:sp>
      <p:grpSp>
        <p:nvGrpSpPr>
          <p:cNvPr id="12" name="群組 11" hidden="1">
            <a:extLst>
              <a:ext uri="{FF2B5EF4-FFF2-40B4-BE49-F238E27FC236}">
                <a16:creationId xmlns:a16="http://schemas.microsoft.com/office/drawing/2014/main" id="{F0E4435E-0958-FDBE-EC08-2F3E4ACD7487}"/>
              </a:ext>
            </a:extLst>
          </p:cNvPr>
          <p:cNvGrpSpPr/>
          <p:nvPr/>
        </p:nvGrpSpPr>
        <p:grpSpPr>
          <a:xfrm>
            <a:off x="383505" y="7482355"/>
            <a:ext cx="11424990" cy="4932841"/>
            <a:chOff x="383505" y="7482355"/>
            <a:chExt cx="11424990" cy="4932841"/>
          </a:xfrm>
        </p:grpSpPr>
        <p:sp>
          <p:nvSpPr>
            <p:cNvPr id="3" name="矩形: 圓角 2">
              <a:extLst>
                <a:ext uri="{FF2B5EF4-FFF2-40B4-BE49-F238E27FC236}">
                  <a16:creationId xmlns:a16="http://schemas.microsoft.com/office/drawing/2014/main" id="{1D3C671D-B281-3083-706C-62C05F38E336}"/>
                </a:ext>
              </a:extLst>
            </p:cNvPr>
            <p:cNvSpPr/>
            <p:nvPr/>
          </p:nvSpPr>
          <p:spPr>
            <a:xfrm>
              <a:off x="383505" y="7482355"/>
              <a:ext cx="11424990" cy="4932841"/>
            </a:xfrm>
            <a:prstGeom prst="roundRect">
              <a:avLst>
                <a:gd name="adj" fmla="val 7397"/>
              </a:avLst>
            </a:prstGeom>
            <a:solidFill>
              <a:schemeClr val="bg1"/>
            </a:solidFill>
            <a:ln>
              <a:noFill/>
            </a:ln>
            <a:effectLst>
              <a:softEdge rad="228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 name="矩形 8">
              <a:extLst>
                <a:ext uri="{FF2B5EF4-FFF2-40B4-BE49-F238E27FC236}">
                  <a16:creationId xmlns:a16="http://schemas.microsoft.com/office/drawing/2014/main" id="{046FE07C-5367-3645-8C6F-944CF822C27E}"/>
                </a:ext>
              </a:extLst>
            </p:cNvPr>
            <p:cNvSpPr/>
            <p:nvPr/>
          </p:nvSpPr>
          <p:spPr>
            <a:xfrm>
              <a:off x="1176246" y="7951478"/>
              <a:ext cx="2348385" cy="369332"/>
            </a:xfrm>
            <a:prstGeom prst="rect">
              <a:avLst/>
            </a:prstGeom>
          </p:spPr>
          <p:txBody>
            <a:bodyPr wrap="square">
              <a:spAutoFit/>
            </a:bodyPr>
            <a:lstStyle/>
            <a:p>
              <a:r>
                <a:rPr lang="en-US" altLang="zh-CN">
                  <a:latin typeface="Arial" panose="020B0604020202020204" pitchFamily="34" charset="0"/>
                  <a:ea typeface="微軟正黑體" panose="020B0604030504040204" pitchFamily="34" charset="-120"/>
                  <a:sym typeface="Arial" panose="020B0604020202020204" pitchFamily="34" charset="0"/>
                </a:rPr>
                <a:t>1. </a:t>
              </a:r>
              <a:r>
                <a:rPr lang="zh-CN" altLang="en-US">
                  <a:latin typeface="Arial" panose="020B0604020202020204" pitchFamily="34" charset="0"/>
                  <a:ea typeface="微軟正黑體" panose="020B0604030504040204" pitchFamily="34" charset="-120"/>
                  <a:sym typeface="Arial" panose="020B0604020202020204" pitchFamily="34" charset="0"/>
                </a:rPr>
                <a:t>拔出</a:t>
              </a:r>
              <a:r>
                <a:rPr lang="en-US" altLang="zh-CN">
                  <a:latin typeface="Arial" panose="020B0604020202020204" pitchFamily="34" charset="0"/>
                  <a:ea typeface="微軟正黑體" panose="020B0604030504040204" pitchFamily="34" charset="-120"/>
                  <a:sym typeface="Arial" panose="020B0604020202020204" pitchFamily="34" charset="0"/>
                </a:rPr>
                <a:t> SSD </a:t>
              </a:r>
              <a:r>
                <a:rPr lang="zh-CN" altLang="en-US">
                  <a:latin typeface="Arial" panose="020B0604020202020204" pitchFamily="34" charset="0"/>
                  <a:ea typeface="微軟正黑體" panose="020B0604030504040204" pitchFamily="34" charset="-120"/>
                  <a:sym typeface="Arial" panose="020B0604020202020204" pitchFamily="34" charset="0"/>
                </a:rPr>
                <a:t>托盤</a:t>
              </a:r>
              <a:endParaRPr lang="en-US" altLang="zh-CN">
                <a:latin typeface="Arial" panose="020B0604020202020204" pitchFamily="34" charset="0"/>
                <a:ea typeface="微軟正黑體" panose="020B0604030504040204" pitchFamily="34" charset="-120"/>
                <a:sym typeface="Arial" panose="020B0604020202020204" pitchFamily="34" charset="0"/>
              </a:endParaRPr>
            </a:p>
          </p:txBody>
        </p:sp>
        <p:sp>
          <p:nvSpPr>
            <p:cNvPr id="10" name="矩形 9">
              <a:extLst>
                <a:ext uri="{FF2B5EF4-FFF2-40B4-BE49-F238E27FC236}">
                  <a16:creationId xmlns:a16="http://schemas.microsoft.com/office/drawing/2014/main" id="{6632F84D-C672-E446-A8BF-34B60C8FDBDA}"/>
                </a:ext>
              </a:extLst>
            </p:cNvPr>
            <p:cNvSpPr/>
            <p:nvPr/>
          </p:nvSpPr>
          <p:spPr>
            <a:xfrm>
              <a:off x="4938903" y="7951478"/>
              <a:ext cx="2821847" cy="369332"/>
            </a:xfrm>
            <a:prstGeom prst="rect">
              <a:avLst/>
            </a:prstGeom>
          </p:spPr>
          <p:txBody>
            <a:bodyPr wrap="square">
              <a:spAutoFit/>
            </a:bodyPr>
            <a:lstStyle/>
            <a:p>
              <a:r>
                <a:rPr lang="en-US" altLang="zh-CN">
                  <a:latin typeface="Arial" panose="020B0604020202020204" pitchFamily="34" charset="0"/>
                  <a:ea typeface="微軟正黑體" panose="020B0604030504040204" pitchFamily="34" charset="-120"/>
                  <a:sym typeface="Arial" panose="020B0604020202020204" pitchFamily="34" charset="0"/>
                </a:rPr>
                <a:t>2. </a:t>
              </a:r>
              <a:r>
                <a:rPr lang="zh-CN" altLang="en-US">
                  <a:latin typeface="Arial" panose="020B0604020202020204" pitchFamily="34" charset="0"/>
                  <a:ea typeface="微軟正黑體" panose="020B0604030504040204" pitchFamily="34" charset="-120"/>
                  <a:sym typeface="Arial" panose="020B0604020202020204" pitchFamily="34" charset="0"/>
                </a:rPr>
                <a:t>置入</a:t>
              </a:r>
              <a:r>
                <a:rPr lang="en-US" altLang="zh-CN">
                  <a:latin typeface="Arial" panose="020B0604020202020204" pitchFamily="34" charset="0"/>
                  <a:ea typeface="微軟正黑體" panose="020B0604030504040204" pitchFamily="34" charset="-120"/>
                  <a:sym typeface="Arial" panose="020B0604020202020204" pitchFamily="34" charset="0"/>
                </a:rPr>
                <a:t> SSD</a:t>
              </a:r>
            </a:p>
          </p:txBody>
        </p:sp>
        <p:pic>
          <p:nvPicPr>
            <p:cNvPr id="6" name="圖片 5">
              <a:extLst>
                <a:ext uri="{FF2B5EF4-FFF2-40B4-BE49-F238E27FC236}">
                  <a16:creationId xmlns:a16="http://schemas.microsoft.com/office/drawing/2014/main" id="{139057E0-1B41-EF32-4CF4-330810887F3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7354" b="5013"/>
            <a:stretch/>
          </p:blipFill>
          <p:spPr>
            <a:xfrm>
              <a:off x="2202276" y="10440439"/>
              <a:ext cx="3118171" cy="1483092"/>
            </a:xfrm>
            <a:prstGeom prst="rect">
              <a:avLst/>
            </a:prstGeom>
            <a:effectLst>
              <a:softEdge rad="38100"/>
            </a:effectLst>
          </p:spPr>
        </p:pic>
        <p:pic>
          <p:nvPicPr>
            <p:cNvPr id="8" name="圖片 7">
              <a:extLst>
                <a:ext uri="{FF2B5EF4-FFF2-40B4-BE49-F238E27FC236}">
                  <a16:creationId xmlns:a16="http://schemas.microsoft.com/office/drawing/2014/main" id="{7AD0904D-D2C9-B67B-D385-B1CA9ABBE0C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638" t="10555" r="4681"/>
            <a:stretch/>
          </p:blipFill>
          <p:spPr>
            <a:xfrm>
              <a:off x="7709196" y="8382834"/>
              <a:ext cx="2422862" cy="1648790"/>
            </a:xfrm>
            <a:prstGeom prst="rect">
              <a:avLst/>
            </a:prstGeom>
          </p:spPr>
        </p:pic>
        <p:pic>
          <p:nvPicPr>
            <p:cNvPr id="13" name="圖片 12">
              <a:extLst>
                <a:ext uri="{FF2B5EF4-FFF2-40B4-BE49-F238E27FC236}">
                  <a16:creationId xmlns:a16="http://schemas.microsoft.com/office/drawing/2014/main" id="{5F2401F0-8041-BD3D-335A-3F5A90218C6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5952" y="8284060"/>
              <a:ext cx="2862452" cy="1764247"/>
            </a:xfrm>
            <a:prstGeom prst="rect">
              <a:avLst/>
            </a:prstGeom>
          </p:spPr>
        </p:pic>
        <p:pic>
          <p:nvPicPr>
            <p:cNvPr id="15" name="圖片 14">
              <a:extLst>
                <a:ext uri="{FF2B5EF4-FFF2-40B4-BE49-F238E27FC236}">
                  <a16:creationId xmlns:a16="http://schemas.microsoft.com/office/drawing/2014/main" id="{FC342775-31CB-9C87-E3E8-8FC05848637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778" t="7471" r="9115"/>
            <a:stretch/>
          </p:blipFill>
          <p:spPr>
            <a:xfrm>
              <a:off x="939515" y="8465683"/>
              <a:ext cx="2821848" cy="1483092"/>
            </a:xfrm>
            <a:prstGeom prst="rect">
              <a:avLst/>
            </a:prstGeom>
            <a:effectLst>
              <a:softEdge rad="38100"/>
            </a:effectLst>
          </p:spPr>
        </p:pic>
        <p:sp>
          <p:nvSpPr>
            <p:cNvPr id="17" name="矩形 16">
              <a:extLst>
                <a:ext uri="{FF2B5EF4-FFF2-40B4-BE49-F238E27FC236}">
                  <a16:creationId xmlns:a16="http://schemas.microsoft.com/office/drawing/2014/main" id="{884CD470-F65F-F92A-64AE-6F31173634B8}"/>
                </a:ext>
              </a:extLst>
            </p:cNvPr>
            <p:cNvSpPr/>
            <p:nvPr/>
          </p:nvSpPr>
          <p:spPr>
            <a:xfrm>
              <a:off x="7483615" y="7951478"/>
              <a:ext cx="3559289" cy="369332"/>
            </a:xfrm>
            <a:prstGeom prst="rect">
              <a:avLst/>
            </a:prstGeom>
          </p:spPr>
          <p:txBody>
            <a:bodyPr wrap="square">
              <a:spAutoFit/>
            </a:bodyPr>
            <a:lstStyle/>
            <a:p>
              <a:r>
                <a:rPr lang="en-US" altLang="zh-CN">
                  <a:latin typeface="Arial" panose="020B0604020202020204" pitchFamily="34" charset="0"/>
                  <a:ea typeface="微軟正黑體" panose="020B0604030504040204" pitchFamily="34" charset="-120"/>
                  <a:sym typeface="Arial" panose="020B0604020202020204" pitchFamily="34" charset="0"/>
                </a:rPr>
                <a:t>3. </a:t>
              </a:r>
              <a:r>
                <a:rPr lang="zh-CN" altLang="en-US">
                  <a:latin typeface="Arial" panose="020B0604020202020204" pitchFamily="34" charset="0"/>
                  <a:ea typeface="微軟正黑體" panose="020B0604030504040204" pitchFamily="34" charset="-120"/>
                  <a:sym typeface="Arial" panose="020B0604020202020204" pitchFamily="34" charset="0"/>
                </a:rPr>
                <a:t>使用螺絲起子拴上螺絲</a:t>
              </a:r>
              <a:endParaRPr lang="en-US" altLang="zh-CN">
                <a:latin typeface="Arial" panose="020B0604020202020204" pitchFamily="34" charset="0"/>
                <a:ea typeface="微軟正黑體" panose="020B0604030504040204" pitchFamily="34" charset="-120"/>
                <a:sym typeface="Arial" panose="020B0604020202020204" pitchFamily="34" charset="0"/>
              </a:endParaRPr>
            </a:p>
          </p:txBody>
        </p:sp>
        <p:sp>
          <p:nvSpPr>
            <p:cNvPr id="18" name="矩形 17">
              <a:extLst>
                <a:ext uri="{FF2B5EF4-FFF2-40B4-BE49-F238E27FC236}">
                  <a16:creationId xmlns:a16="http://schemas.microsoft.com/office/drawing/2014/main" id="{00458DEC-9337-A039-A5EE-2B574DA334CE}"/>
                </a:ext>
              </a:extLst>
            </p:cNvPr>
            <p:cNvSpPr/>
            <p:nvPr/>
          </p:nvSpPr>
          <p:spPr>
            <a:xfrm>
              <a:off x="2804438" y="10041997"/>
              <a:ext cx="2821847" cy="369332"/>
            </a:xfrm>
            <a:prstGeom prst="rect">
              <a:avLst/>
            </a:prstGeom>
          </p:spPr>
          <p:txBody>
            <a:bodyPr wrap="square">
              <a:spAutoFit/>
            </a:bodyPr>
            <a:lstStyle/>
            <a:p>
              <a:r>
                <a:rPr lang="en-US" altLang="zh-CN">
                  <a:latin typeface="Arial" panose="020B0604020202020204" pitchFamily="34" charset="0"/>
                  <a:ea typeface="微軟正黑體" panose="020B0604030504040204" pitchFamily="34" charset="-120"/>
                  <a:sym typeface="Arial" panose="020B0604020202020204" pitchFamily="34" charset="0"/>
                </a:rPr>
                <a:t>4. </a:t>
              </a:r>
              <a:r>
                <a:rPr lang="zh-CN" altLang="en-US">
                  <a:latin typeface="Arial" panose="020B0604020202020204" pitchFamily="34" charset="0"/>
                  <a:ea typeface="微軟正黑體" panose="020B0604030504040204" pitchFamily="34" charset="-120"/>
                  <a:sym typeface="Arial" panose="020B0604020202020204" pitchFamily="34" charset="0"/>
                </a:rPr>
                <a:t>插入</a:t>
              </a:r>
              <a:r>
                <a:rPr lang="en-US" altLang="zh-CN">
                  <a:latin typeface="Arial" panose="020B0604020202020204" pitchFamily="34" charset="0"/>
                  <a:ea typeface="微軟正黑體" panose="020B0604030504040204" pitchFamily="34" charset="-120"/>
                  <a:sym typeface="Arial" panose="020B0604020202020204" pitchFamily="34" charset="0"/>
                </a:rPr>
                <a:t> SSD </a:t>
              </a:r>
              <a:r>
                <a:rPr lang="zh-CN" altLang="en-US">
                  <a:latin typeface="Arial" panose="020B0604020202020204" pitchFamily="34" charset="0"/>
                  <a:ea typeface="微軟正黑體" panose="020B0604030504040204" pitchFamily="34" charset="-120"/>
                  <a:sym typeface="Arial" panose="020B0604020202020204" pitchFamily="34" charset="0"/>
                </a:rPr>
                <a:t>托盤</a:t>
              </a:r>
              <a:endParaRPr lang="en-US" altLang="zh-CN">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7" name="群組 6">
            <a:extLst>
              <a:ext uri="{FF2B5EF4-FFF2-40B4-BE49-F238E27FC236}">
                <a16:creationId xmlns:a16="http://schemas.microsoft.com/office/drawing/2014/main" id="{E754CDBF-28CC-7617-319F-8B22325EE220}"/>
              </a:ext>
            </a:extLst>
          </p:cNvPr>
          <p:cNvGrpSpPr/>
          <p:nvPr/>
        </p:nvGrpSpPr>
        <p:grpSpPr>
          <a:xfrm>
            <a:off x="1310070" y="3181327"/>
            <a:ext cx="9732834" cy="2525655"/>
            <a:chOff x="1913392" y="1642084"/>
            <a:chExt cx="6528032" cy="1694014"/>
          </a:xfrm>
        </p:grpSpPr>
        <p:grpSp>
          <p:nvGrpSpPr>
            <p:cNvPr id="19" name="群組 18">
              <a:extLst>
                <a:ext uri="{FF2B5EF4-FFF2-40B4-BE49-F238E27FC236}">
                  <a16:creationId xmlns:a16="http://schemas.microsoft.com/office/drawing/2014/main" id="{38FE6C63-A0A8-9E18-5EF3-8B520114CEF6}"/>
                </a:ext>
              </a:extLst>
            </p:cNvPr>
            <p:cNvGrpSpPr/>
            <p:nvPr/>
          </p:nvGrpSpPr>
          <p:grpSpPr>
            <a:xfrm>
              <a:off x="1913392" y="1642084"/>
              <a:ext cx="6528032" cy="1694014"/>
              <a:chOff x="-2096088" y="1434713"/>
              <a:chExt cx="10994331" cy="2761733"/>
            </a:xfrm>
          </p:grpSpPr>
          <p:pic>
            <p:nvPicPr>
              <p:cNvPr id="21" name="圖片 20">
                <a:extLst>
                  <a:ext uri="{FF2B5EF4-FFF2-40B4-BE49-F238E27FC236}">
                    <a16:creationId xmlns:a16="http://schemas.microsoft.com/office/drawing/2014/main" id="{EFB88244-CA67-F33C-3A47-BD7FB2883133}"/>
                  </a:ext>
                </a:extLst>
              </p:cNvPr>
              <p:cNvPicPr>
                <a:picLocks noChangeAspect="1"/>
              </p:cNvPicPr>
              <p:nvPr/>
            </p:nvPicPr>
            <p:blipFill rotWithShape="1">
              <a:blip r:embed="rId6">
                <a:extLst>
                  <a:ext uri="{28A0092B-C50C-407E-A947-70E740481C1C}">
                    <a14:useLocalDpi xmlns:a14="http://schemas.microsoft.com/office/drawing/2010/main" val="0"/>
                  </a:ext>
                </a:extLst>
              </a:blip>
              <a:srcRect l="1135" t="1501" r="1466" b="1316"/>
              <a:stretch/>
            </p:blipFill>
            <p:spPr>
              <a:xfrm>
                <a:off x="4758701" y="1434716"/>
                <a:ext cx="4139542" cy="2759698"/>
              </a:xfrm>
              <a:prstGeom prst="rect">
                <a:avLst/>
              </a:prstGeom>
            </p:spPr>
          </p:pic>
          <p:pic>
            <p:nvPicPr>
              <p:cNvPr id="22" name="圖片 21">
                <a:extLst>
                  <a:ext uri="{FF2B5EF4-FFF2-40B4-BE49-F238E27FC236}">
                    <a16:creationId xmlns:a16="http://schemas.microsoft.com/office/drawing/2014/main" id="{6110C03C-5E2A-7752-D60E-FA3AC87514A2}"/>
                  </a:ext>
                </a:extLst>
              </p:cNvPr>
              <p:cNvPicPr>
                <a:picLocks noChangeAspect="1"/>
              </p:cNvPicPr>
              <p:nvPr/>
            </p:nvPicPr>
            <p:blipFill rotWithShape="1">
              <a:blip r:embed="rId7">
                <a:extLst>
                  <a:ext uri="{28A0092B-C50C-407E-A947-70E740481C1C}">
                    <a14:useLocalDpi xmlns:a14="http://schemas.microsoft.com/office/drawing/2010/main" val="0"/>
                  </a:ext>
                </a:extLst>
              </a:blip>
              <a:srcRect l="1102" t="1347" r="753" b="1316"/>
              <a:stretch/>
            </p:blipFill>
            <p:spPr>
              <a:xfrm>
                <a:off x="-2096088" y="1434713"/>
                <a:ext cx="4164702" cy="2759695"/>
              </a:xfrm>
              <a:prstGeom prst="rect">
                <a:avLst/>
              </a:prstGeom>
            </p:spPr>
          </p:pic>
          <p:pic>
            <p:nvPicPr>
              <p:cNvPr id="23" name="圖片 22">
                <a:extLst>
                  <a:ext uri="{FF2B5EF4-FFF2-40B4-BE49-F238E27FC236}">
                    <a16:creationId xmlns:a16="http://schemas.microsoft.com/office/drawing/2014/main" id="{42ACF8FC-B659-97D0-202F-5F6F25E0934D}"/>
                  </a:ext>
                </a:extLst>
              </p:cNvPr>
              <p:cNvPicPr>
                <a:picLocks noChangeAspect="1"/>
              </p:cNvPicPr>
              <p:nvPr/>
            </p:nvPicPr>
            <p:blipFill rotWithShape="1">
              <a:blip r:embed="rId8">
                <a:extLst>
                  <a:ext uri="{28A0092B-C50C-407E-A947-70E740481C1C}">
                    <a14:useLocalDpi xmlns:a14="http://schemas.microsoft.com/office/drawing/2010/main" val="0"/>
                  </a:ext>
                </a:extLst>
              </a:blip>
              <a:srcRect l="23506" r="23506"/>
              <a:stretch/>
            </p:blipFill>
            <p:spPr>
              <a:xfrm>
                <a:off x="2068613" y="1434716"/>
                <a:ext cx="2802788" cy="2761730"/>
              </a:xfrm>
              <a:prstGeom prst="rect">
                <a:avLst/>
              </a:prstGeom>
            </p:spPr>
          </p:pic>
        </p:grpSp>
        <p:sp>
          <p:nvSpPr>
            <p:cNvPr id="24" name="箭號: 向右 23">
              <a:extLst>
                <a:ext uri="{FF2B5EF4-FFF2-40B4-BE49-F238E27FC236}">
                  <a16:creationId xmlns:a16="http://schemas.microsoft.com/office/drawing/2014/main" id="{5751E02A-68E0-0F60-D271-1F4B6B3203BA}"/>
                </a:ext>
              </a:extLst>
            </p:cNvPr>
            <p:cNvSpPr/>
            <p:nvPr/>
          </p:nvSpPr>
          <p:spPr>
            <a:xfrm>
              <a:off x="4135160" y="2405076"/>
              <a:ext cx="502156" cy="417873"/>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 name="箭號: 向右 25">
              <a:extLst>
                <a:ext uri="{FF2B5EF4-FFF2-40B4-BE49-F238E27FC236}">
                  <a16:creationId xmlns:a16="http://schemas.microsoft.com/office/drawing/2014/main" id="{E541011A-0A67-8345-3E71-FB75D53735AA}"/>
                </a:ext>
              </a:extLst>
            </p:cNvPr>
            <p:cNvSpPr/>
            <p:nvPr/>
          </p:nvSpPr>
          <p:spPr>
            <a:xfrm>
              <a:off x="5799354" y="2405076"/>
              <a:ext cx="502156" cy="417873"/>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28" name="矩形 27">
            <a:extLst>
              <a:ext uri="{FF2B5EF4-FFF2-40B4-BE49-F238E27FC236}">
                <a16:creationId xmlns:a16="http://schemas.microsoft.com/office/drawing/2014/main" id="{65D58371-6451-86BE-EAC6-F5F17A97BCD5}"/>
              </a:ext>
            </a:extLst>
          </p:cNvPr>
          <p:cNvSpPr/>
          <p:nvPr/>
        </p:nvSpPr>
        <p:spPr>
          <a:xfrm>
            <a:off x="1412976" y="2702026"/>
            <a:ext cx="2348385" cy="369332"/>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1. Remove the tray</a:t>
            </a:r>
          </a:p>
        </p:txBody>
      </p:sp>
      <p:sp>
        <p:nvSpPr>
          <p:cNvPr id="29" name="矩形 28">
            <a:extLst>
              <a:ext uri="{FF2B5EF4-FFF2-40B4-BE49-F238E27FC236}">
                <a16:creationId xmlns:a16="http://schemas.microsoft.com/office/drawing/2014/main" id="{CFBD2562-AB28-C4D3-78F2-8AA48BC94D2B}"/>
              </a:ext>
            </a:extLst>
          </p:cNvPr>
          <p:cNvSpPr/>
          <p:nvPr/>
        </p:nvSpPr>
        <p:spPr>
          <a:xfrm>
            <a:off x="4796625" y="2702026"/>
            <a:ext cx="3106402" cy="369332"/>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2. Install the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HD</a:t>
            </a:r>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D w/ screws</a:t>
            </a:r>
          </a:p>
        </p:txBody>
      </p:sp>
      <p:sp>
        <p:nvSpPr>
          <p:cNvPr id="31" name="矩形 30">
            <a:extLst>
              <a:ext uri="{FF2B5EF4-FFF2-40B4-BE49-F238E27FC236}">
                <a16:creationId xmlns:a16="http://schemas.microsoft.com/office/drawing/2014/main" id="{F568C073-2676-85BE-B41A-3D301A0756A6}"/>
              </a:ext>
            </a:extLst>
          </p:cNvPr>
          <p:cNvSpPr/>
          <p:nvPr/>
        </p:nvSpPr>
        <p:spPr>
          <a:xfrm>
            <a:off x="8136998" y="2702026"/>
            <a:ext cx="2821847" cy="369332"/>
          </a:xfrm>
          <a:prstGeom prst="rect">
            <a:avLst/>
          </a:prstGeom>
        </p:spPr>
        <p:txBody>
          <a:bodyPr wrap="square">
            <a:spAutoFit/>
          </a:bodyPr>
          <a:lstStyle/>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3</a:t>
            </a:r>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 Insert the tray</a:t>
            </a:r>
          </a:p>
        </p:txBody>
      </p:sp>
    </p:spTree>
    <p:extLst>
      <p:ext uri="{BB962C8B-B14F-4D97-AF65-F5344CB8AC3E}">
        <p14:creationId xmlns:p14="http://schemas.microsoft.com/office/powerpoint/2010/main" val="3076078994"/>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字方塊 27" hidden="1">
            <a:extLst>
              <a:ext uri="{FF2B5EF4-FFF2-40B4-BE49-F238E27FC236}">
                <a16:creationId xmlns:a16="http://schemas.microsoft.com/office/drawing/2014/main" id="{D9279E62-68FD-86AF-A7B8-D39E675A91A5}"/>
              </a:ext>
            </a:extLst>
          </p:cNvPr>
          <p:cNvSpPr txBox="1"/>
          <p:nvPr/>
        </p:nvSpPr>
        <p:spPr>
          <a:xfrm>
            <a:off x="2292760" y="1690688"/>
            <a:ext cx="5684057" cy="369332"/>
          </a:xfrm>
          <a:prstGeom prst="rect">
            <a:avLst/>
          </a:prstGeom>
          <a:noFill/>
        </p:spPr>
        <p:txBody>
          <a:bodyPr wrap="none" rtlCol="0">
            <a:spAutoFit/>
          </a:bodyPr>
          <a:lstStyle/>
          <a:p>
            <a:pPr marL="285750" indent="-285750">
              <a:buFont typeface="Arial" panose="020B0604020202020204" pitchFamily="34" charset="0"/>
              <a:buChar cha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TS-h987XU-RP: U.2/U.3 </a:t>
            </a:r>
            <a:r>
              <a:rPr kumimoji="1" lang="en-US" altLang="zh-TW" err="1">
                <a:solidFill>
                  <a:schemeClr val="bg1"/>
                </a:solidFill>
                <a:latin typeface="Arial" panose="020B0604020202020204" pitchFamily="34" charset="0"/>
                <a:ea typeface="微軟正黑體" panose="020B0604030504040204" pitchFamily="34" charset="-120"/>
                <a:sym typeface="Arial" panose="020B0604020202020204" pitchFamily="34" charset="0"/>
              </a:rPr>
              <a:t>NVMe</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SSD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或</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SATA SSD</a:t>
            </a:r>
            <a:endPar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 name="文字方塊 29" hidden="1">
            <a:extLst>
              <a:ext uri="{FF2B5EF4-FFF2-40B4-BE49-F238E27FC236}">
                <a16:creationId xmlns:a16="http://schemas.microsoft.com/office/drawing/2014/main" id="{88EA1B48-5FBF-1968-ECCD-740D4D750115}"/>
              </a:ext>
            </a:extLst>
          </p:cNvPr>
          <p:cNvSpPr txBox="1"/>
          <p:nvPr/>
        </p:nvSpPr>
        <p:spPr>
          <a:xfrm>
            <a:off x="2292760" y="2103755"/>
            <a:ext cx="7356410" cy="369332"/>
          </a:xfrm>
          <a:prstGeom prst="rect">
            <a:avLst/>
          </a:prstGeom>
          <a:noFill/>
        </p:spPr>
        <p:txBody>
          <a:bodyPr wrap="square" rtlCol="0">
            <a:spAutoFit/>
          </a:bodyPr>
          <a:lstStyle/>
          <a:p>
            <a:pPr marL="285750" indent="-285750">
              <a:buFont typeface="Arial" panose="020B0604020202020204" pitchFamily="34" charset="0"/>
              <a:buChar cha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TS-h1887XU-RP, TS-h2287XU-RP, TS-h3087XU-RP: SATA SSD</a:t>
            </a:r>
            <a:endPar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6" name="矩形 35">
            <a:extLst>
              <a:ext uri="{FF2B5EF4-FFF2-40B4-BE49-F238E27FC236}">
                <a16:creationId xmlns:a16="http://schemas.microsoft.com/office/drawing/2014/main" id="{51D84D53-D687-8437-4A62-F252223E6EE5}"/>
              </a:ext>
            </a:extLst>
          </p:cNvPr>
          <p:cNvSpPr/>
          <p:nvPr/>
        </p:nvSpPr>
        <p:spPr>
          <a:xfrm>
            <a:off x="2180297" y="2471125"/>
            <a:ext cx="2348385" cy="369332"/>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1. Remove the tray</a:t>
            </a:r>
          </a:p>
        </p:txBody>
      </p:sp>
      <p:sp>
        <p:nvSpPr>
          <p:cNvPr id="37" name="矩形 36">
            <a:extLst>
              <a:ext uri="{FF2B5EF4-FFF2-40B4-BE49-F238E27FC236}">
                <a16:creationId xmlns:a16="http://schemas.microsoft.com/office/drawing/2014/main" id="{2FF2D1AD-108A-E0B8-FCFB-40918C49BAB3}"/>
              </a:ext>
            </a:extLst>
          </p:cNvPr>
          <p:cNvSpPr/>
          <p:nvPr/>
        </p:nvSpPr>
        <p:spPr>
          <a:xfrm>
            <a:off x="4940572" y="2471125"/>
            <a:ext cx="3236330" cy="369332"/>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2. Install the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HD</a:t>
            </a:r>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D w/ screws</a:t>
            </a:r>
          </a:p>
        </p:txBody>
      </p:sp>
      <p:sp>
        <p:nvSpPr>
          <p:cNvPr id="38" name="矩形 37">
            <a:extLst>
              <a:ext uri="{FF2B5EF4-FFF2-40B4-BE49-F238E27FC236}">
                <a16:creationId xmlns:a16="http://schemas.microsoft.com/office/drawing/2014/main" id="{BC8B02E7-8625-089E-E7AF-6CFAF9BA921A}"/>
              </a:ext>
            </a:extLst>
          </p:cNvPr>
          <p:cNvSpPr/>
          <p:nvPr/>
        </p:nvSpPr>
        <p:spPr>
          <a:xfrm>
            <a:off x="8176902" y="2471125"/>
            <a:ext cx="2821848" cy="369332"/>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3. Insert the tray</a:t>
            </a:r>
          </a:p>
        </p:txBody>
      </p:sp>
      <p:grpSp>
        <p:nvGrpSpPr>
          <p:cNvPr id="12" name="群組 11">
            <a:extLst>
              <a:ext uri="{FF2B5EF4-FFF2-40B4-BE49-F238E27FC236}">
                <a16:creationId xmlns:a16="http://schemas.microsoft.com/office/drawing/2014/main" id="{5B1E5D35-2B9C-D7F6-CCC3-F3633546078E}"/>
              </a:ext>
            </a:extLst>
          </p:cNvPr>
          <p:cNvGrpSpPr/>
          <p:nvPr/>
        </p:nvGrpSpPr>
        <p:grpSpPr>
          <a:xfrm>
            <a:off x="926825" y="2876074"/>
            <a:ext cx="10546924" cy="3692110"/>
            <a:chOff x="1482537" y="2615044"/>
            <a:chExt cx="9543756" cy="3340936"/>
          </a:xfrm>
        </p:grpSpPr>
        <p:sp>
          <p:nvSpPr>
            <p:cNvPr id="34" name="矩形 33">
              <a:extLst>
                <a:ext uri="{FF2B5EF4-FFF2-40B4-BE49-F238E27FC236}">
                  <a16:creationId xmlns:a16="http://schemas.microsoft.com/office/drawing/2014/main" id="{029DE15C-FAAA-5332-1C14-FA3F7353194D}"/>
                </a:ext>
              </a:extLst>
            </p:cNvPr>
            <p:cNvSpPr/>
            <p:nvPr/>
          </p:nvSpPr>
          <p:spPr>
            <a:xfrm>
              <a:off x="1482537" y="2615044"/>
              <a:ext cx="9543756" cy="3340936"/>
            </a:xfrm>
            <a:prstGeom prst="rect">
              <a:avLst/>
            </a:prstGeom>
            <a:solidFill>
              <a:srgbClr val="30323E"/>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42" name="圖片 41" descr="一張含有 文字, 電子用品 的圖片&#10;&#10;自動產生的描述">
              <a:extLst>
                <a:ext uri="{FF2B5EF4-FFF2-40B4-BE49-F238E27FC236}">
                  <a16:creationId xmlns:a16="http://schemas.microsoft.com/office/drawing/2014/main" id="{72EA23BB-CDB1-ED4F-9F05-E2EF6E0C5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4697" y="2834304"/>
              <a:ext cx="3885165" cy="2597739"/>
            </a:xfrm>
            <a:prstGeom prst="rect">
              <a:avLst/>
            </a:prstGeom>
          </p:spPr>
        </p:pic>
        <p:pic>
          <p:nvPicPr>
            <p:cNvPr id="43" name="圖片 42">
              <a:extLst>
                <a:ext uri="{FF2B5EF4-FFF2-40B4-BE49-F238E27FC236}">
                  <a16:creationId xmlns:a16="http://schemas.microsoft.com/office/drawing/2014/main" id="{CFE6D3F9-B216-DEB2-1048-12FFDDF18A9B}"/>
                </a:ext>
              </a:extLst>
            </p:cNvPr>
            <p:cNvPicPr>
              <a:picLocks noChangeAspect="1"/>
            </p:cNvPicPr>
            <p:nvPr/>
          </p:nvPicPr>
          <p:blipFill rotWithShape="1">
            <a:blip r:embed="rId3">
              <a:extLst>
                <a:ext uri="{28A0092B-C50C-407E-A947-70E740481C1C}">
                  <a14:useLocalDpi xmlns:a14="http://schemas.microsoft.com/office/drawing/2010/main" val="0"/>
                </a:ext>
              </a:extLst>
            </a:blip>
            <a:srcRect l="15495" t="1925" r="14145" b="1925"/>
            <a:stretch/>
          </p:blipFill>
          <p:spPr>
            <a:xfrm>
              <a:off x="7660723" y="2834303"/>
              <a:ext cx="2845149" cy="2597739"/>
            </a:xfrm>
            <a:prstGeom prst="rect">
              <a:avLst/>
            </a:prstGeom>
          </p:spPr>
        </p:pic>
        <p:grpSp>
          <p:nvGrpSpPr>
            <p:cNvPr id="44" name="群組 43">
              <a:extLst>
                <a:ext uri="{FF2B5EF4-FFF2-40B4-BE49-F238E27FC236}">
                  <a16:creationId xmlns:a16="http://schemas.microsoft.com/office/drawing/2014/main" id="{4C4D9296-6C83-5EBD-6A26-71028EABF182}"/>
                </a:ext>
              </a:extLst>
            </p:cNvPr>
            <p:cNvGrpSpPr/>
            <p:nvPr/>
          </p:nvGrpSpPr>
          <p:grpSpPr>
            <a:xfrm>
              <a:off x="1824808" y="2834304"/>
              <a:ext cx="3021614" cy="2597740"/>
              <a:chOff x="-5160397" y="4619708"/>
              <a:chExt cx="3967701" cy="3411109"/>
            </a:xfrm>
          </p:grpSpPr>
          <p:pic>
            <p:nvPicPr>
              <p:cNvPr id="45" name="圖片 44">
                <a:extLst>
                  <a:ext uri="{FF2B5EF4-FFF2-40B4-BE49-F238E27FC236}">
                    <a16:creationId xmlns:a16="http://schemas.microsoft.com/office/drawing/2014/main" id="{CF8B2647-0998-E043-0B93-BB9E239C6DA6}"/>
                  </a:ext>
                </a:extLst>
              </p:cNvPr>
              <p:cNvPicPr>
                <a:picLocks noChangeAspect="1"/>
              </p:cNvPicPr>
              <p:nvPr/>
            </p:nvPicPr>
            <p:blipFill rotWithShape="1">
              <a:blip r:embed="rId4">
                <a:extLst>
                  <a:ext uri="{28A0092B-C50C-407E-A947-70E740481C1C}">
                    <a14:useLocalDpi xmlns:a14="http://schemas.microsoft.com/office/drawing/2010/main" val="0"/>
                  </a:ext>
                </a:extLst>
              </a:blip>
              <a:srcRect l="1901" t="32117" r="2250" b="7422"/>
              <a:stretch/>
            </p:blipFill>
            <p:spPr>
              <a:xfrm>
                <a:off x="-5160397" y="6361043"/>
                <a:ext cx="3967701" cy="1669774"/>
              </a:xfrm>
              <a:prstGeom prst="rect">
                <a:avLst/>
              </a:prstGeom>
            </p:spPr>
          </p:pic>
          <p:pic>
            <p:nvPicPr>
              <p:cNvPr id="46" name="圖片 45">
                <a:extLst>
                  <a:ext uri="{FF2B5EF4-FFF2-40B4-BE49-F238E27FC236}">
                    <a16:creationId xmlns:a16="http://schemas.microsoft.com/office/drawing/2014/main" id="{92D4AEBC-67CF-7FBD-4D3C-648A807E25F2}"/>
                  </a:ext>
                </a:extLst>
              </p:cNvPr>
              <p:cNvPicPr>
                <a:picLocks noChangeAspect="1"/>
              </p:cNvPicPr>
              <p:nvPr/>
            </p:nvPicPr>
            <p:blipFill rotWithShape="1">
              <a:blip r:embed="rId5">
                <a:extLst>
                  <a:ext uri="{28A0092B-C50C-407E-A947-70E740481C1C}">
                    <a14:useLocalDpi xmlns:a14="http://schemas.microsoft.com/office/drawing/2010/main" val="0"/>
                  </a:ext>
                </a:extLst>
              </a:blip>
              <a:srcRect l="1631" t="5069" r="2520" b="32018"/>
              <a:stretch/>
            </p:blipFill>
            <p:spPr>
              <a:xfrm>
                <a:off x="-5160397" y="4619708"/>
                <a:ext cx="3967701" cy="1741335"/>
              </a:xfrm>
              <a:prstGeom prst="rect">
                <a:avLst/>
              </a:prstGeom>
            </p:spPr>
          </p:pic>
        </p:grpSp>
        <p:sp>
          <p:nvSpPr>
            <p:cNvPr id="48" name="箭號: 向右 47">
              <a:extLst>
                <a:ext uri="{FF2B5EF4-FFF2-40B4-BE49-F238E27FC236}">
                  <a16:creationId xmlns:a16="http://schemas.microsoft.com/office/drawing/2014/main" id="{E432ED41-AC69-08C9-1874-78B32935BA0B}"/>
                </a:ext>
              </a:extLst>
            </p:cNvPr>
            <p:cNvSpPr/>
            <p:nvPr/>
          </p:nvSpPr>
          <p:spPr>
            <a:xfrm>
              <a:off x="4528682" y="4379682"/>
              <a:ext cx="700595" cy="583006"/>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9" name="箭號: 向右 48">
              <a:extLst>
                <a:ext uri="{FF2B5EF4-FFF2-40B4-BE49-F238E27FC236}">
                  <a16:creationId xmlns:a16="http://schemas.microsoft.com/office/drawing/2014/main" id="{2A8D7FA3-F9AF-9A9A-0BAB-A571A0E3D70E}"/>
                </a:ext>
              </a:extLst>
            </p:cNvPr>
            <p:cNvSpPr/>
            <p:nvPr/>
          </p:nvSpPr>
          <p:spPr>
            <a:xfrm rot="5400000">
              <a:off x="3534618" y="3825188"/>
              <a:ext cx="700595" cy="583006"/>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0" name="箭號: 向右 49">
              <a:extLst>
                <a:ext uri="{FF2B5EF4-FFF2-40B4-BE49-F238E27FC236}">
                  <a16:creationId xmlns:a16="http://schemas.microsoft.com/office/drawing/2014/main" id="{B8BA2D86-36B7-E698-3840-6F2A25180C1E}"/>
                </a:ext>
              </a:extLst>
            </p:cNvPr>
            <p:cNvSpPr/>
            <p:nvPr/>
          </p:nvSpPr>
          <p:spPr>
            <a:xfrm>
              <a:off x="6998733" y="4379681"/>
              <a:ext cx="700595" cy="583006"/>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1" name="群組 10" hidden="1">
            <a:extLst>
              <a:ext uri="{FF2B5EF4-FFF2-40B4-BE49-F238E27FC236}">
                <a16:creationId xmlns:a16="http://schemas.microsoft.com/office/drawing/2014/main" id="{F72AC499-16E0-8CCB-3808-D6EBDE160D4A}"/>
              </a:ext>
            </a:extLst>
          </p:cNvPr>
          <p:cNvGrpSpPr/>
          <p:nvPr/>
        </p:nvGrpSpPr>
        <p:grpSpPr>
          <a:xfrm>
            <a:off x="1482537" y="4133174"/>
            <a:ext cx="9543756" cy="3340936"/>
            <a:chOff x="1482537" y="4133174"/>
            <a:chExt cx="9543756" cy="3340936"/>
          </a:xfrm>
        </p:grpSpPr>
        <p:sp>
          <p:nvSpPr>
            <p:cNvPr id="53" name="矩形 52">
              <a:extLst>
                <a:ext uri="{FF2B5EF4-FFF2-40B4-BE49-F238E27FC236}">
                  <a16:creationId xmlns:a16="http://schemas.microsoft.com/office/drawing/2014/main" id="{6B28DF2D-7E5A-F100-EC5B-69D9BE02160C}"/>
                </a:ext>
              </a:extLst>
            </p:cNvPr>
            <p:cNvSpPr/>
            <p:nvPr/>
          </p:nvSpPr>
          <p:spPr>
            <a:xfrm>
              <a:off x="1482537" y="4133174"/>
              <a:ext cx="9543756" cy="3340936"/>
            </a:xfrm>
            <a:prstGeom prst="rect">
              <a:avLst/>
            </a:prstGeom>
            <a:solidFill>
              <a:srgbClr val="30323E"/>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6" name="圖片 5">
              <a:extLst>
                <a:ext uri="{FF2B5EF4-FFF2-40B4-BE49-F238E27FC236}">
                  <a16:creationId xmlns:a16="http://schemas.microsoft.com/office/drawing/2014/main" id="{CEB29FCF-D434-CCA4-F68B-68D1982B89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1023" y="4513944"/>
              <a:ext cx="4564967" cy="2383478"/>
            </a:xfrm>
            <a:prstGeom prst="rect">
              <a:avLst/>
            </a:prstGeom>
          </p:spPr>
        </p:pic>
        <p:pic>
          <p:nvPicPr>
            <p:cNvPr id="26" name="圖片 25">
              <a:extLst>
                <a:ext uri="{FF2B5EF4-FFF2-40B4-BE49-F238E27FC236}">
                  <a16:creationId xmlns:a16="http://schemas.microsoft.com/office/drawing/2014/main" id="{69FB2578-94E7-6C5F-30D8-7DE32AADF072}"/>
                </a:ext>
              </a:extLst>
            </p:cNvPr>
            <p:cNvPicPr>
              <a:picLocks noChangeAspect="1"/>
            </p:cNvPicPr>
            <p:nvPr/>
          </p:nvPicPr>
          <p:blipFill rotWithShape="1">
            <a:blip r:embed="rId7">
              <a:extLst>
                <a:ext uri="{28A0092B-C50C-407E-A947-70E740481C1C}">
                  <a14:useLocalDpi xmlns:a14="http://schemas.microsoft.com/office/drawing/2010/main" val="0"/>
                </a:ext>
              </a:extLst>
            </a:blip>
            <a:srcRect l="1135" t="1501" r="1466" b="1316"/>
            <a:stretch/>
          </p:blipFill>
          <p:spPr>
            <a:xfrm>
              <a:off x="7387996" y="4449962"/>
              <a:ext cx="3117876" cy="2447466"/>
            </a:xfrm>
            <a:prstGeom prst="rect">
              <a:avLst/>
            </a:prstGeom>
          </p:spPr>
        </p:pic>
        <p:pic>
          <p:nvPicPr>
            <p:cNvPr id="27" name="圖片 26">
              <a:extLst>
                <a:ext uri="{FF2B5EF4-FFF2-40B4-BE49-F238E27FC236}">
                  <a16:creationId xmlns:a16="http://schemas.microsoft.com/office/drawing/2014/main" id="{B7A51490-267A-9450-15AE-535C8660F2AF}"/>
                </a:ext>
              </a:extLst>
            </p:cNvPr>
            <p:cNvPicPr>
              <a:picLocks noChangeAspect="1"/>
            </p:cNvPicPr>
            <p:nvPr/>
          </p:nvPicPr>
          <p:blipFill rotWithShape="1">
            <a:blip r:embed="rId8">
              <a:extLst>
                <a:ext uri="{28A0092B-C50C-407E-A947-70E740481C1C}">
                  <a14:useLocalDpi xmlns:a14="http://schemas.microsoft.com/office/drawing/2010/main" val="0"/>
                </a:ext>
              </a:extLst>
            </a:blip>
            <a:srcRect l="1102" t="1347" r="753" b="1316"/>
            <a:stretch/>
          </p:blipFill>
          <p:spPr>
            <a:xfrm>
              <a:off x="1824808" y="4424160"/>
              <a:ext cx="3169892" cy="2473263"/>
            </a:xfrm>
            <a:prstGeom prst="rect">
              <a:avLst/>
            </a:prstGeom>
          </p:spPr>
        </p:pic>
        <p:sp>
          <p:nvSpPr>
            <p:cNvPr id="51" name="箭號: 向右 50">
              <a:extLst>
                <a:ext uri="{FF2B5EF4-FFF2-40B4-BE49-F238E27FC236}">
                  <a16:creationId xmlns:a16="http://schemas.microsoft.com/office/drawing/2014/main" id="{D95964D1-FBF2-724A-1694-A0FB6E0BD5D6}"/>
                </a:ext>
              </a:extLst>
            </p:cNvPr>
            <p:cNvSpPr/>
            <p:nvPr/>
          </p:nvSpPr>
          <p:spPr>
            <a:xfrm>
              <a:off x="4528682" y="5548561"/>
              <a:ext cx="700595" cy="583006"/>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2" name="箭號: 向右 51">
              <a:extLst>
                <a:ext uri="{FF2B5EF4-FFF2-40B4-BE49-F238E27FC236}">
                  <a16:creationId xmlns:a16="http://schemas.microsoft.com/office/drawing/2014/main" id="{8B5364EE-CC48-61FB-11FB-EC261AFBE287}"/>
                </a:ext>
              </a:extLst>
            </p:cNvPr>
            <p:cNvSpPr/>
            <p:nvPr/>
          </p:nvSpPr>
          <p:spPr>
            <a:xfrm>
              <a:off x="6998733" y="5548561"/>
              <a:ext cx="700595" cy="583006"/>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10" name="標題 1">
            <a:extLst>
              <a:ext uri="{FF2B5EF4-FFF2-40B4-BE49-F238E27FC236}">
                <a16:creationId xmlns:a16="http://schemas.microsoft.com/office/drawing/2014/main" id="{7FAA1F40-FF5A-92E6-9E46-A87DEBA7FC92}"/>
              </a:ext>
            </a:extLst>
          </p:cNvPr>
          <p:cNvSpPr>
            <a:spLocks noGrp="1"/>
          </p:cNvSpPr>
          <p:nvPr>
            <p:ph type="title"/>
          </p:nvPr>
        </p:nvSpPr>
        <p:spPr>
          <a:xfrm>
            <a:off x="359670" y="463252"/>
            <a:ext cx="11424989" cy="1875751"/>
          </a:xfrm>
        </p:spPr>
        <p:txBody>
          <a:bodyPr>
            <a:noAutofit/>
          </a:bodyPr>
          <a:lstStyle/>
          <a:p>
            <a:r>
              <a:rPr lang="en-US" altLang="zh-TW">
                <a:latin typeface="Arial" panose="020B0604020202020204" pitchFamily="34" charset="0"/>
                <a:sym typeface="Arial" panose="020B0604020202020204" pitchFamily="34" charset="0"/>
              </a:rPr>
              <a:t>TS-h3087XU-RP</a:t>
            </a:r>
            <a:r>
              <a:rPr lang="zh-TW" altLang="en-US">
                <a:latin typeface="Arial" panose="020B0604020202020204" pitchFamily="34" charset="0"/>
                <a:sym typeface="Arial" panose="020B0604020202020204" pitchFamily="34" charset="0"/>
              </a:rPr>
              <a:t>：</a:t>
            </a:r>
            <a:br>
              <a:rPr lang="en-US" altLang="zh-TW">
                <a:latin typeface="Arial" panose="020B0604020202020204" pitchFamily="34" charset="0"/>
                <a:sym typeface="Arial" panose="020B0604020202020204" pitchFamily="34" charset="0"/>
              </a:rPr>
            </a:br>
            <a:r>
              <a:rPr lang="en-US" altLang="zh-TW">
                <a:latin typeface="Arial" panose="020B0604020202020204" pitchFamily="34" charset="0"/>
                <a:sym typeface="Arial" panose="020B0604020202020204" pitchFamily="34" charset="0"/>
              </a:rPr>
              <a:t>3.5” HDD tray for SATA 6Gbps HDD</a:t>
            </a:r>
            <a:endParaRPr lang="zh-TW" altLang="en-US">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97640872"/>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0B8EEDD0-9EDD-472D-B35D-5B34F85D6B28}"/>
              </a:ext>
            </a:extLst>
          </p:cNvPr>
          <p:cNvSpPr/>
          <p:nvPr/>
        </p:nvSpPr>
        <p:spPr>
          <a:xfrm>
            <a:off x="1155030" y="2594747"/>
            <a:ext cx="10019901" cy="3570234"/>
          </a:xfrm>
          <a:prstGeom prst="rect">
            <a:avLst/>
          </a:prstGeom>
          <a:solidFill>
            <a:srgbClr val="30323E"/>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 name="文字方塊 4" hidden="1">
            <a:extLst>
              <a:ext uri="{FF2B5EF4-FFF2-40B4-BE49-F238E27FC236}">
                <a16:creationId xmlns:a16="http://schemas.microsoft.com/office/drawing/2014/main" id="{3BFEB69D-4F0B-30E1-8762-6BB2ACD7F62B}"/>
              </a:ext>
            </a:extLst>
          </p:cNvPr>
          <p:cNvSpPr txBox="1"/>
          <p:nvPr/>
        </p:nvSpPr>
        <p:spPr>
          <a:xfrm>
            <a:off x="2292760" y="1690688"/>
            <a:ext cx="5684057" cy="369332"/>
          </a:xfrm>
          <a:prstGeom prst="rect">
            <a:avLst/>
          </a:prstGeom>
          <a:noFill/>
        </p:spPr>
        <p:txBody>
          <a:bodyPr wrap="none" rtlCol="0">
            <a:spAutoFit/>
          </a:bodyPr>
          <a:lstStyle/>
          <a:p>
            <a:pPr marL="285750" indent="-285750">
              <a:buFont typeface="Arial" panose="020B0604020202020204" pitchFamily="34" charset="0"/>
              <a:buChar cha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TS-h987XU-RP: U.2/U.3 </a:t>
            </a:r>
            <a:r>
              <a:rPr kumimoji="1" lang="en-US" altLang="zh-TW" err="1">
                <a:solidFill>
                  <a:schemeClr val="bg1"/>
                </a:solidFill>
                <a:latin typeface="Arial" panose="020B0604020202020204" pitchFamily="34" charset="0"/>
                <a:ea typeface="微軟正黑體" panose="020B0604030504040204" pitchFamily="34" charset="-120"/>
                <a:sym typeface="Arial" panose="020B0604020202020204" pitchFamily="34" charset="0"/>
              </a:rPr>
              <a:t>NVMe</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SSD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或</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SATA SSD</a:t>
            </a:r>
            <a:endPar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 name="文字方塊 15" hidden="1">
            <a:extLst>
              <a:ext uri="{FF2B5EF4-FFF2-40B4-BE49-F238E27FC236}">
                <a16:creationId xmlns:a16="http://schemas.microsoft.com/office/drawing/2014/main" id="{9A3C7243-DE1C-AE17-709F-E9D3884C6210}"/>
              </a:ext>
            </a:extLst>
          </p:cNvPr>
          <p:cNvSpPr txBox="1"/>
          <p:nvPr/>
        </p:nvSpPr>
        <p:spPr>
          <a:xfrm>
            <a:off x="2292760" y="2103755"/>
            <a:ext cx="7356410" cy="369332"/>
          </a:xfrm>
          <a:prstGeom prst="rect">
            <a:avLst/>
          </a:prstGeom>
          <a:noFill/>
        </p:spPr>
        <p:txBody>
          <a:bodyPr wrap="square" rtlCol="0">
            <a:spAutoFit/>
          </a:bodyPr>
          <a:lstStyle/>
          <a:p>
            <a:pPr marL="285750" indent="-285750">
              <a:buFont typeface="Arial" panose="020B0604020202020204" pitchFamily="34" charset="0"/>
              <a:buChar cha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TS-h1887XU-RP, TS-h2287XU-RP, TS-h3087XU-RP: SATA SSD</a:t>
            </a:r>
            <a:endPar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1" name="圖片 10">
            <a:extLst>
              <a:ext uri="{FF2B5EF4-FFF2-40B4-BE49-F238E27FC236}">
                <a16:creationId xmlns:a16="http://schemas.microsoft.com/office/drawing/2014/main" id="{703D5039-B121-1E3E-CBDC-EA272E775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2255" y="2829054"/>
            <a:ext cx="4133446" cy="2767824"/>
          </a:xfrm>
          <a:prstGeom prst="rect">
            <a:avLst/>
          </a:prstGeom>
        </p:spPr>
      </p:pic>
      <p:grpSp>
        <p:nvGrpSpPr>
          <p:cNvPr id="30" name="群組 29">
            <a:extLst>
              <a:ext uri="{FF2B5EF4-FFF2-40B4-BE49-F238E27FC236}">
                <a16:creationId xmlns:a16="http://schemas.microsoft.com/office/drawing/2014/main" id="{D9736487-7179-D2B7-CDB0-62F706145FBE}"/>
              </a:ext>
            </a:extLst>
          </p:cNvPr>
          <p:cNvGrpSpPr/>
          <p:nvPr/>
        </p:nvGrpSpPr>
        <p:grpSpPr>
          <a:xfrm>
            <a:off x="1520792" y="2829055"/>
            <a:ext cx="3228996" cy="2776030"/>
            <a:chOff x="-5160397" y="4619708"/>
            <a:chExt cx="3967701" cy="3411109"/>
          </a:xfrm>
        </p:grpSpPr>
        <p:pic>
          <p:nvPicPr>
            <p:cNvPr id="4" name="圖片 3">
              <a:extLst>
                <a:ext uri="{FF2B5EF4-FFF2-40B4-BE49-F238E27FC236}">
                  <a16:creationId xmlns:a16="http://schemas.microsoft.com/office/drawing/2014/main" id="{A019FEE7-4756-B8B6-2578-42F25969F7A1}"/>
                </a:ext>
              </a:extLst>
            </p:cNvPr>
            <p:cNvPicPr>
              <a:picLocks noChangeAspect="1"/>
            </p:cNvPicPr>
            <p:nvPr/>
          </p:nvPicPr>
          <p:blipFill rotWithShape="1">
            <a:blip r:embed="rId3">
              <a:extLst>
                <a:ext uri="{28A0092B-C50C-407E-A947-70E740481C1C}">
                  <a14:useLocalDpi xmlns:a14="http://schemas.microsoft.com/office/drawing/2010/main" val="0"/>
                </a:ext>
              </a:extLst>
            </a:blip>
            <a:srcRect l="1901" t="32117" r="2250" b="7422"/>
            <a:stretch/>
          </p:blipFill>
          <p:spPr>
            <a:xfrm>
              <a:off x="-5160397" y="6361043"/>
              <a:ext cx="3967701" cy="1669774"/>
            </a:xfrm>
            <a:prstGeom prst="rect">
              <a:avLst/>
            </a:prstGeom>
          </p:spPr>
        </p:pic>
        <p:pic>
          <p:nvPicPr>
            <p:cNvPr id="15" name="圖片 14">
              <a:extLst>
                <a:ext uri="{FF2B5EF4-FFF2-40B4-BE49-F238E27FC236}">
                  <a16:creationId xmlns:a16="http://schemas.microsoft.com/office/drawing/2014/main" id="{2B120C4F-B85F-368B-B32C-563EC6353A0A}"/>
                </a:ext>
              </a:extLst>
            </p:cNvPr>
            <p:cNvPicPr>
              <a:picLocks noChangeAspect="1"/>
            </p:cNvPicPr>
            <p:nvPr/>
          </p:nvPicPr>
          <p:blipFill rotWithShape="1">
            <a:blip r:embed="rId4">
              <a:extLst>
                <a:ext uri="{28A0092B-C50C-407E-A947-70E740481C1C}">
                  <a14:useLocalDpi xmlns:a14="http://schemas.microsoft.com/office/drawing/2010/main" val="0"/>
                </a:ext>
              </a:extLst>
            </a:blip>
            <a:srcRect l="1631" t="5069" r="2520" b="32018"/>
            <a:stretch/>
          </p:blipFill>
          <p:spPr>
            <a:xfrm>
              <a:off x="-5160397" y="4619708"/>
              <a:ext cx="3967701" cy="1741335"/>
            </a:xfrm>
            <a:prstGeom prst="rect">
              <a:avLst/>
            </a:prstGeom>
          </p:spPr>
        </p:pic>
      </p:grpSp>
      <p:pic>
        <p:nvPicPr>
          <p:cNvPr id="28" name="圖片 27">
            <a:extLst>
              <a:ext uri="{FF2B5EF4-FFF2-40B4-BE49-F238E27FC236}">
                <a16:creationId xmlns:a16="http://schemas.microsoft.com/office/drawing/2014/main" id="{0C22F3BC-EC3C-CD29-A640-13661F5063A3}"/>
              </a:ext>
            </a:extLst>
          </p:cNvPr>
          <p:cNvPicPr>
            <a:picLocks noChangeAspect="1"/>
          </p:cNvPicPr>
          <p:nvPr/>
        </p:nvPicPr>
        <p:blipFill rotWithShape="1">
          <a:blip r:embed="rId5">
            <a:extLst>
              <a:ext uri="{28A0092B-C50C-407E-A947-70E740481C1C}">
                <a14:useLocalDpi xmlns:a14="http://schemas.microsoft.com/office/drawing/2010/main" val="0"/>
              </a:ext>
            </a:extLst>
          </a:blip>
          <a:srcRect l="14001" t="1379" r="14385" b="1379"/>
          <a:stretch/>
        </p:blipFill>
        <p:spPr>
          <a:xfrm>
            <a:off x="7633810" y="2829053"/>
            <a:ext cx="3037398" cy="2761726"/>
          </a:xfrm>
          <a:prstGeom prst="rect">
            <a:avLst/>
          </a:prstGeom>
        </p:spPr>
      </p:pic>
      <p:sp>
        <p:nvSpPr>
          <p:cNvPr id="38" name="箭號: 向右 37">
            <a:extLst>
              <a:ext uri="{FF2B5EF4-FFF2-40B4-BE49-F238E27FC236}">
                <a16:creationId xmlns:a16="http://schemas.microsoft.com/office/drawing/2014/main" id="{1261B3DA-5137-0993-5756-851B8578FF76}"/>
              </a:ext>
            </a:extLst>
          </p:cNvPr>
          <p:cNvSpPr/>
          <p:nvPr/>
        </p:nvSpPr>
        <p:spPr>
          <a:xfrm>
            <a:off x="4410240" y="4527229"/>
            <a:ext cx="748679" cy="623019"/>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1" name="箭號: 向右 40">
            <a:extLst>
              <a:ext uri="{FF2B5EF4-FFF2-40B4-BE49-F238E27FC236}">
                <a16:creationId xmlns:a16="http://schemas.microsoft.com/office/drawing/2014/main" id="{881CBB32-D691-1337-4B76-A276F8C99D4B}"/>
              </a:ext>
            </a:extLst>
          </p:cNvPr>
          <p:cNvSpPr/>
          <p:nvPr/>
        </p:nvSpPr>
        <p:spPr>
          <a:xfrm rot="5400000">
            <a:off x="3347951" y="3934679"/>
            <a:ext cx="748679" cy="623019"/>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2" name="箭號: 向右 41">
            <a:extLst>
              <a:ext uri="{FF2B5EF4-FFF2-40B4-BE49-F238E27FC236}">
                <a16:creationId xmlns:a16="http://schemas.microsoft.com/office/drawing/2014/main" id="{4A384D5C-1C2F-F2F1-E924-D28B74BF9A72}"/>
              </a:ext>
            </a:extLst>
          </p:cNvPr>
          <p:cNvSpPr/>
          <p:nvPr/>
        </p:nvSpPr>
        <p:spPr>
          <a:xfrm>
            <a:off x="7049818" y="4527228"/>
            <a:ext cx="748679" cy="623019"/>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 name="標題 1">
            <a:extLst>
              <a:ext uri="{FF2B5EF4-FFF2-40B4-BE49-F238E27FC236}">
                <a16:creationId xmlns:a16="http://schemas.microsoft.com/office/drawing/2014/main" id="{A18972F3-3CF7-3B62-C7CA-A3C017642A09}"/>
              </a:ext>
            </a:extLst>
          </p:cNvPr>
          <p:cNvSpPr>
            <a:spLocks noGrp="1"/>
          </p:cNvSpPr>
          <p:nvPr>
            <p:ph type="title"/>
          </p:nvPr>
        </p:nvSpPr>
        <p:spPr>
          <a:xfrm>
            <a:off x="359670" y="463252"/>
            <a:ext cx="11424989" cy="1875751"/>
          </a:xfrm>
        </p:spPr>
        <p:txBody>
          <a:bodyPr>
            <a:noAutofit/>
          </a:bodyPr>
          <a:lstStyle/>
          <a:p>
            <a:r>
              <a:rPr lang="en-US" altLang="zh-TW">
                <a:latin typeface="Arial" panose="020B0604020202020204" pitchFamily="34" charset="0"/>
                <a:sym typeface="Arial" panose="020B0604020202020204" pitchFamily="34" charset="0"/>
              </a:rPr>
              <a:t>TS-h3087XU-RP</a:t>
            </a:r>
            <a:r>
              <a:rPr lang="zh-TW" altLang="en-US">
                <a:latin typeface="Arial" panose="020B0604020202020204" pitchFamily="34" charset="0"/>
                <a:sym typeface="Arial" panose="020B0604020202020204" pitchFamily="34" charset="0"/>
              </a:rPr>
              <a:t>：</a:t>
            </a:r>
            <a:br>
              <a:rPr lang="en-US" altLang="zh-TW">
                <a:latin typeface="Arial" panose="020B0604020202020204" pitchFamily="34" charset="0"/>
                <a:sym typeface="Arial" panose="020B0604020202020204" pitchFamily="34" charset="0"/>
              </a:rPr>
            </a:br>
            <a:r>
              <a:rPr lang="en-US" altLang="zh-TW">
                <a:latin typeface="Arial" panose="020B0604020202020204" pitchFamily="34" charset="0"/>
                <a:sym typeface="Arial" panose="020B0604020202020204" pitchFamily="34" charset="0"/>
              </a:rPr>
              <a:t>3.5” HDD tray for 2.5”SATA 6Gbps SSD</a:t>
            </a:r>
            <a:endParaRPr lang="zh-TW" altLang="en-US">
              <a:latin typeface="Arial" panose="020B0604020202020204" pitchFamily="34" charset="0"/>
              <a:sym typeface="Arial" panose="020B0604020202020204" pitchFamily="34" charset="0"/>
            </a:endParaRPr>
          </a:p>
        </p:txBody>
      </p:sp>
      <p:sp>
        <p:nvSpPr>
          <p:cNvPr id="12" name="矩形 35">
            <a:extLst>
              <a:ext uri="{FF2B5EF4-FFF2-40B4-BE49-F238E27FC236}">
                <a16:creationId xmlns:a16="http://schemas.microsoft.com/office/drawing/2014/main" id="{39AB333C-A1E0-48DD-6E50-20EB3DCE94BA}"/>
              </a:ext>
            </a:extLst>
          </p:cNvPr>
          <p:cNvSpPr/>
          <p:nvPr/>
        </p:nvSpPr>
        <p:spPr>
          <a:xfrm>
            <a:off x="1717560" y="2294857"/>
            <a:ext cx="2348385" cy="369332"/>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1. Remove the tray</a:t>
            </a:r>
          </a:p>
        </p:txBody>
      </p:sp>
      <p:sp>
        <p:nvSpPr>
          <p:cNvPr id="13" name="矩形 36">
            <a:extLst>
              <a:ext uri="{FF2B5EF4-FFF2-40B4-BE49-F238E27FC236}">
                <a16:creationId xmlns:a16="http://schemas.microsoft.com/office/drawing/2014/main" id="{C02D363C-0D09-B00F-FF40-9A8A63F2B193}"/>
              </a:ext>
            </a:extLst>
          </p:cNvPr>
          <p:cNvSpPr/>
          <p:nvPr/>
        </p:nvSpPr>
        <p:spPr>
          <a:xfrm>
            <a:off x="4477835" y="2294857"/>
            <a:ext cx="3236330" cy="369332"/>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2. Install the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HD</a:t>
            </a:r>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D w/ screws</a:t>
            </a:r>
          </a:p>
        </p:txBody>
      </p:sp>
      <p:sp>
        <p:nvSpPr>
          <p:cNvPr id="14" name="矩形 37">
            <a:extLst>
              <a:ext uri="{FF2B5EF4-FFF2-40B4-BE49-F238E27FC236}">
                <a16:creationId xmlns:a16="http://schemas.microsoft.com/office/drawing/2014/main" id="{C140141A-BFCE-9FB4-E144-C40AB20778D8}"/>
              </a:ext>
            </a:extLst>
          </p:cNvPr>
          <p:cNvSpPr/>
          <p:nvPr/>
        </p:nvSpPr>
        <p:spPr>
          <a:xfrm>
            <a:off x="7714165" y="2294857"/>
            <a:ext cx="2821848" cy="369332"/>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3. Insert the tray</a:t>
            </a:r>
          </a:p>
        </p:txBody>
      </p:sp>
    </p:spTree>
    <p:extLst>
      <p:ext uri="{BB962C8B-B14F-4D97-AF65-F5344CB8AC3E}">
        <p14:creationId xmlns:p14="http://schemas.microsoft.com/office/powerpoint/2010/main" val="855986531"/>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a:extLst>
              <a:ext uri="{FF2B5EF4-FFF2-40B4-BE49-F238E27FC236}">
                <a16:creationId xmlns:a16="http://schemas.microsoft.com/office/drawing/2014/main" id="{1A66A9DA-6BA1-5217-7C6A-DC1E5D69F35B}"/>
              </a:ext>
            </a:extLst>
          </p:cNvPr>
          <p:cNvSpPr/>
          <p:nvPr/>
        </p:nvSpPr>
        <p:spPr>
          <a:xfrm>
            <a:off x="1185524" y="2832514"/>
            <a:ext cx="9614022" cy="4152228"/>
          </a:xfrm>
          <a:prstGeom prst="rect">
            <a:avLst/>
          </a:prstGeom>
          <a:solidFill>
            <a:srgbClr val="30323E"/>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 name="矩形 8">
            <a:extLst>
              <a:ext uri="{FF2B5EF4-FFF2-40B4-BE49-F238E27FC236}">
                <a16:creationId xmlns:a16="http://schemas.microsoft.com/office/drawing/2014/main" id="{046FE07C-5367-3645-8C6F-944CF822C27E}"/>
              </a:ext>
            </a:extLst>
          </p:cNvPr>
          <p:cNvSpPr/>
          <p:nvPr/>
        </p:nvSpPr>
        <p:spPr>
          <a:xfrm>
            <a:off x="1501977" y="2437623"/>
            <a:ext cx="3272650" cy="646331"/>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1. Remove the top cover and the tray with a screw driver</a:t>
            </a:r>
          </a:p>
        </p:txBody>
      </p:sp>
      <p:sp>
        <p:nvSpPr>
          <p:cNvPr id="10" name="矩形 9">
            <a:extLst>
              <a:ext uri="{FF2B5EF4-FFF2-40B4-BE49-F238E27FC236}">
                <a16:creationId xmlns:a16="http://schemas.microsoft.com/office/drawing/2014/main" id="{6632F84D-C672-E446-A8BF-34B60C8FDBDA}"/>
              </a:ext>
            </a:extLst>
          </p:cNvPr>
          <p:cNvSpPr/>
          <p:nvPr/>
        </p:nvSpPr>
        <p:spPr>
          <a:xfrm>
            <a:off x="5058509" y="2433516"/>
            <a:ext cx="2136438" cy="646331"/>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2. Install the SSD with screws</a:t>
            </a:r>
          </a:p>
        </p:txBody>
      </p:sp>
      <p:sp>
        <p:nvSpPr>
          <p:cNvPr id="17" name="矩形 16">
            <a:extLst>
              <a:ext uri="{FF2B5EF4-FFF2-40B4-BE49-F238E27FC236}">
                <a16:creationId xmlns:a16="http://schemas.microsoft.com/office/drawing/2014/main" id="{884CD470-F65F-F92A-64AE-6F31173634B8}"/>
              </a:ext>
            </a:extLst>
          </p:cNvPr>
          <p:cNvSpPr/>
          <p:nvPr/>
        </p:nvSpPr>
        <p:spPr>
          <a:xfrm>
            <a:off x="7647918" y="2412037"/>
            <a:ext cx="3272650" cy="646331"/>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3. Install the tray and top cover with screws</a:t>
            </a:r>
          </a:p>
        </p:txBody>
      </p:sp>
      <p:pic>
        <p:nvPicPr>
          <p:cNvPr id="19" name="圖片 18">
            <a:extLst>
              <a:ext uri="{FF2B5EF4-FFF2-40B4-BE49-F238E27FC236}">
                <a16:creationId xmlns:a16="http://schemas.microsoft.com/office/drawing/2014/main" id="{A051FD25-9807-C683-0D36-C72A5C0B1C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071" y="3117495"/>
            <a:ext cx="2475922" cy="1715707"/>
          </a:xfrm>
          <a:prstGeom prst="rect">
            <a:avLst/>
          </a:prstGeom>
        </p:spPr>
      </p:pic>
      <p:pic>
        <p:nvPicPr>
          <p:cNvPr id="20" name="圖片 19">
            <a:extLst>
              <a:ext uri="{FF2B5EF4-FFF2-40B4-BE49-F238E27FC236}">
                <a16:creationId xmlns:a16="http://schemas.microsoft.com/office/drawing/2014/main" id="{784066C8-3FEE-DEDD-6988-847B7827A0CA}"/>
              </a:ext>
            </a:extLst>
          </p:cNvPr>
          <p:cNvPicPr>
            <a:picLocks noChangeAspect="1"/>
          </p:cNvPicPr>
          <p:nvPr/>
        </p:nvPicPr>
        <p:blipFill rotWithShape="1">
          <a:blip r:embed="rId3">
            <a:extLst>
              <a:ext uri="{28A0092B-C50C-407E-A947-70E740481C1C}">
                <a14:useLocalDpi xmlns:a14="http://schemas.microsoft.com/office/drawing/2010/main" val="0"/>
              </a:ext>
            </a:extLst>
          </a:blip>
          <a:srcRect l="15258" t="1774" r="2114" b="2576"/>
          <a:stretch/>
        </p:blipFill>
        <p:spPr>
          <a:xfrm>
            <a:off x="1558069" y="4610791"/>
            <a:ext cx="2475922" cy="1989017"/>
          </a:xfrm>
          <a:prstGeom prst="rect">
            <a:avLst/>
          </a:prstGeom>
        </p:spPr>
      </p:pic>
      <p:pic>
        <p:nvPicPr>
          <p:cNvPr id="21" name="圖片 20">
            <a:extLst>
              <a:ext uri="{FF2B5EF4-FFF2-40B4-BE49-F238E27FC236}">
                <a16:creationId xmlns:a16="http://schemas.microsoft.com/office/drawing/2014/main" id="{CBAE0D82-0960-94F6-B3C9-1BEF565A0701}"/>
              </a:ext>
            </a:extLst>
          </p:cNvPr>
          <p:cNvPicPr>
            <a:picLocks noChangeAspect="1"/>
          </p:cNvPicPr>
          <p:nvPr/>
        </p:nvPicPr>
        <p:blipFill rotWithShape="1">
          <a:blip r:embed="rId4">
            <a:extLst>
              <a:ext uri="{28A0092B-C50C-407E-A947-70E740481C1C}">
                <a14:useLocalDpi xmlns:a14="http://schemas.microsoft.com/office/drawing/2010/main" val="0"/>
              </a:ext>
            </a:extLst>
          </a:blip>
          <a:srcRect l="11685" r="9366"/>
          <a:stretch/>
        </p:blipFill>
        <p:spPr>
          <a:xfrm>
            <a:off x="4033992" y="3117495"/>
            <a:ext cx="3967427" cy="3482312"/>
          </a:xfrm>
          <a:prstGeom prst="rect">
            <a:avLst/>
          </a:prstGeom>
        </p:spPr>
      </p:pic>
      <p:pic>
        <p:nvPicPr>
          <p:cNvPr id="22" name="圖片 21">
            <a:extLst>
              <a:ext uri="{FF2B5EF4-FFF2-40B4-BE49-F238E27FC236}">
                <a16:creationId xmlns:a16="http://schemas.microsoft.com/office/drawing/2014/main" id="{B533B5B9-695E-B982-49B9-79E8C41360AC}"/>
              </a:ext>
            </a:extLst>
          </p:cNvPr>
          <p:cNvPicPr>
            <a:picLocks noChangeAspect="1"/>
          </p:cNvPicPr>
          <p:nvPr/>
        </p:nvPicPr>
        <p:blipFill rotWithShape="1">
          <a:blip r:embed="rId5">
            <a:extLst>
              <a:ext uri="{28A0092B-C50C-407E-A947-70E740481C1C}">
                <a14:useLocalDpi xmlns:a14="http://schemas.microsoft.com/office/drawing/2010/main" val="0"/>
              </a:ext>
            </a:extLst>
          </a:blip>
          <a:srcRect l="12671" t="2576" r="1720" b="2069"/>
          <a:stretch/>
        </p:blipFill>
        <p:spPr>
          <a:xfrm>
            <a:off x="8001419" y="3115813"/>
            <a:ext cx="2287983" cy="1768575"/>
          </a:xfrm>
          <a:prstGeom prst="rect">
            <a:avLst/>
          </a:prstGeom>
        </p:spPr>
      </p:pic>
      <p:pic>
        <p:nvPicPr>
          <p:cNvPr id="23" name="圖片 22">
            <a:extLst>
              <a:ext uri="{FF2B5EF4-FFF2-40B4-BE49-F238E27FC236}">
                <a16:creationId xmlns:a16="http://schemas.microsoft.com/office/drawing/2014/main" id="{FD9C7580-8D72-C1B7-F2E8-6732B77219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3479" y="4884101"/>
            <a:ext cx="2475922" cy="1715707"/>
          </a:xfrm>
          <a:prstGeom prst="rect">
            <a:avLst/>
          </a:prstGeom>
        </p:spPr>
      </p:pic>
      <p:sp>
        <p:nvSpPr>
          <p:cNvPr id="32" name="箭號: 向右 31">
            <a:extLst>
              <a:ext uri="{FF2B5EF4-FFF2-40B4-BE49-F238E27FC236}">
                <a16:creationId xmlns:a16="http://schemas.microsoft.com/office/drawing/2014/main" id="{8F0FB590-0888-A833-1F01-6500ADB01F9C}"/>
              </a:ext>
            </a:extLst>
          </p:cNvPr>
          <p:cNvSpPr/>
          <p:nvPr/>
        </p:nvSpPr>
        <p:spPr>
          <a:xfrm>
            <a:off x="3896165" y="4885977"/>
            <a:ext cx="508993" cy="439941"/>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3" name="箭號: 向右 32">
            <a:extLst>
              <a:ext uri="{FF2B5EF4-FFF2-40B4-BE49-F238E27FC236}">
                <a16:creationId xmlns:a16="http://schemas.microsoft.com/office/drawing/2014/main" id="{33A96649-58F0-AB1A-1D21-098B666B9633}"/>
              </a:ext>
            </a:extLst>
          </p:cNvPr>
          <p:cNvSpPr/>
          <p:nvPr/>
        </p:nvSpPr>
        <p:spPr>
          <a:xfrm rot="5400000">
            <a:off x="2641829" y="4502585"/>
            <a:ext cx="528676" cy="423562"/>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5" name="箭號: 向右 34">
            <a:extLst>
              <a:ext uri="{FF2B5EF4-FFF2-40B4-BE49-F238E27FC236}">
                <a16:creationId xmlns:a16="http://schemas.microsoft.com/office/drawing/2014/main" id="{DE206212-2B1B-40FB-D6C9-4076DF86FC1A}"/>
              </a:ext>
            </a:extLst>
          </p:cNvPr>
          <p:cNvSpPr/>
          <p:nvPr/>
        </p:nvSpPr>
        <p:spPr>
          <a:xfrm>
            <a:off x="7558982" y="4000099"/>
            <a:ext cx="508993" cy="439941"/>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9" name="箭號: 向右 38">
            <a:extLst>
              <a:ext uri="{FF2B5EF4-FFF2-40B4-BE49-F238E27FC236}">
                <a16:creationId xmlns:a16="http://schemas.microsoft.com/office/drawing/2014/main" id="{A32462E4-5635-6D6A-711D-A31ED16435EF}"/>
              </a:ext>
            </a:extLst>
          </p:cNvPr>
          <p:cNvSpPr/>
          <p:nvPr/>
        </p:nvSpPr>
        <p:spPr>
          <a:xfrm rot="5400000">
            <a:off x="8707113" y="4808331"/>
            <a:ext cx="528676" cy="423562"/>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 name="文字方塊 27">
            <a:extLst>
              <a:ext uri="{FF2B5EF4-FFF2-40B4-BE49-F238E27FC236}">
                <a16:creationId xmlns:a16="http://schemas.microsoft.com/office/drawing/2014/main" id="{4EF544B1-A5AE-9160-82B8-E7745A7B8062}"/>
              </a:ext>
            </a:extLst>
          </p:cNvPr>
          <p:cNvSpPr txBox="1"/>
          <p:nvPr/>
        </p:nvSpPr>
        <p:spPr>
          <a:xfrm>
            <a:off x="1239673" y="1964050"/>
            <a:ext cx="9715993" cy="461665"/>
          </a:xfrm>
          <a:prstGeom prst="rect">
            <a:avLst/>
          </a:prstGeom>
          <a:noFill/>
        </p:spPr>
        <p:txBody>
          <a:bodyPr wrap="none" rtlCol="0">
            <a:spAutoFit/>
          </a:bodyPr>
          <a:lstStyle/>
          <a:p>
            <a:r>
              <a:rPr kumimoji="1"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rPr>
              <a:t>TS-h987XU-RP: 5 x 2.5” U.2/U.3 </a:t>
            </a:r>
            <a:r>
              <a:rPr kumimoji="1" lang="en-US" altLang="zh-TW" sz="2400" err="1">
                <a:solidFill>
                  <a:schemeClr val="bg1"/>
                </a:solidFill>
                <a:latin typeface="Arial" panose="020B0604020202020204" pitchFamily="34" charset="0"/>
                <a:ea typeface="微軟正黑體" panose="020B0604030504040204" pitchFamily="34" charset="-120"/>
                <a:sym typeface="Arial" panose="020B0604020202020204" pitchFamily="34" charset="0"/>
              </a:rPr>
              <a:t>NVMe</a:t>
            </a:r>
            <a:r>
              <a:rPr kumimoji="1"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rPr>
              <a:t> PCIe SSD or SATA SSD bays</a:t>
            </a:r>
            <a:endParaRPr kumimoji="1"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 name="標題 1">
            <a:extLst>
              <a:ext uri="{FF2B5EF4-FFF2-40B4-BE49-F238E27FC236}">
                <a16:creationId xmlns:a16="http://schemas.microsoft.com/office/drawing/2014/main" id="{76BCB136-B986-17F7-2249-6D0869B7AAF2}"/>
              </a:ext>
            </a:extLst>
          </p:cNvPr>
          <p:cNvSpPr txBox="1">
            <a:spLocks/>
          </p:cNvSpPr>
          <p:nvPr/>
        </p:nvSpPr>
        <p:spPr>
          <a:xfrm>
            <a:off x="383505" y="486585"/>
            <a:ext cx="11424989" cy="16660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b="0" kern="1200">
                <a:solidFill>
                  <a:schemeClr val="bg1"/>
                </a:solidFill>
                <a:latin typeface="微軟正黑體" panose="020B0604030504040204" pitchFamily="34" charset="-120"/>
                <a:ea typeface="微軟正黑體" panose="020B0604030504040204" pitchFamily="34" charset="-120"/>
                <a:cs typeface="+mj-cs"/>
              </a:defRPr>
            </a:lvl1pPr>
          </a:lstStyle>
          <a:p>
            <a:r>
              <a:rPr lang="en-US" altLang="zh-TW">
                <a:latin typeface="Arial" panose="020B0604020202020204" pitchFamily="34" charset="0"/>
                <a:sym typeface="Arial" panose="020B0604020202020204" pitchFamily="34" charset="0"/>
              </a:rPr>
              <a:t>TS-h987XU-RP: </a:t>
            </a:r>
            <a:endParaRPr lang="en-US" altLang="zh-TW" i="1">
              <a:latin typeface="Arial" panose="020B0604020202020204" pitchFamily="34" charset="0"/>
              <a:sym typeface="Arial" panose="020B0604020202020204" pitchFamily="34" charset="0"/>
            </a:endParaRPr>
          </a:p>
          <a:p>
            <a:r>
              <a:rPr lang="en-US" altLang="zh-TW">
                <a:latin typeface="Arial" panose="020B0604020202020204" pitchFamily="34" charset="0"/>
                <a:sym typeface="Arial" panose="020B0604020202020204" pitchFamily="34" charset="0"/>
              </a:rPr>
              <a:t>2.5” SSD tray for 2.5” NVMe / SATA SSD</a:t>
            </a:r>
            <a:endParaRPr lang="zh-TW" altLang="en-US">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095860"/>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957DA002-8728-F461-5AB6-E028EF61ED0D}"/>
              </a:ext>
            </a:extLst>
          </p:cNvPr>
          <p:cNvSpPr/>
          <p:nvPr/>
        </p:nvSpPr>
        <p:spPr>
          <a:xfrm>
            <a:off x="1195148" y="3680438"/>
            <a:ext cx="10316665" cy="3021259"/>
          </a:xfrm>
          <a:prstGeom prst="rect">
            <a:avLst/>
          </a:prstGeom>
          <a:solidFill>
            <a:srgbClr val="30323E"/>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6B7182AF-082F-3839-0425-872AD483BB4C}"/>
              </a:ext>
            </a:extLst>
          </p:cNvPr>
          <p:cNvSpPr txBox="1">
            <a:spLocks/>
          </p:cNvSpPr>
          <p:nvPr/>
        </p:nvSpPr>
        <p:spPr>
          <a:xfrm>
            <a:off x="383505" y="486585"/>
            <a:ext cx="11424989" cy="16660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b="0" kern="1200">
                <a:solidFill>
                  <a:schemeClr val="bg1"/>
                </a:solidFill>
                <a:latin typeface="微軟正黑體" panose="020B0604030504040204" pitchFamily="34" charset="-120"/>
                <a:ea typeface="微軟正黑體" panose="020B0604030504040204" pitchFamily="34" charset="-120"/>
                <a:cs typeface="+mj-cs"/>
              </a:defRPr>
            </a:lvl1pPr>
          </a:lstStyle>
          <a:p>
            <a:r>
              <a:rPr lang="en-US" altLang="zh-TW" sz="3600">
                <a:latin typeface="Arial" panose="020B0604020202020204" pitchFamily="34" charset="0"/>
                <a:sym typeface="Arial" panose="020B0604020202020204" pitchFamily="34" charset="0"/>
              </a:rPr>
              <a:t>TS-h1887XU-RP,TS-h2287XU-RP,TS-h3087XU-RP: </a:t>
            </a:r>
            <a:endParaRPr lang="en-US" altLang="zh-TW" sz="3600" i="1">
              <a:latin typeface="Arial" panose="020B0604020202020204" pitchFamily="34" charset="0"/>
              <a:sym typeface="Arial" panose="020B0604020202020204" pitchFamily="34" charset="0"/>
            </a:endParaRPr>
          </a:p>
          <a:p>
            <a:r>
              <a:rPr lang="en-US" altLang="zh-TW" sz="3600">
                <a:latin typeface="Arial" panose="020B0604020202020204" pitchFamily="34" charset="0"/>
                <a:sym typeface="Arial" panose="020B0604020202020204" pitchFamily="34" charset="0"/>
              </a:rPr>
              <a:t>2.5” SSD bays for 2.5” SATA SSD</a:t>
            </a:r>
            <a:endParaRPr lang="zh-TW" altLang="en-US" sz="3600">
              <a:latin typeface="Arial" panose="020B0604020202020204" pitchFamily="34" charset="0"/>
              <a:sym typeface="Arial" panose="020B0604020202020204" pitchFamily="34" charset="0"/>
            </a:endParaRPr>
          </a:p>
        </p:txBody>
      </p:sp>
      <p:sp>
        <p:nvSpPr>
          <p:cNvPr id="3" name="文字方塊 27">
            <a:extLst>
              <a:ext uri="{FF2B5EF4-FFF2-40B4-BE49-F238E27FC236}">
                <a16:creationId xmlns:a16="http://schemas.microsoft.com/office/drawing/2014/main" id="{1BA6342F-BF6B-29A8-3519-A441590804D3}"/>
              </a:ext>
            </a:extLst>
          </p:cNvPr>
          <p:cNvSpPr txBox="1"/>
          <p:nvPr/>
        </p:nvSpPr>
        <p:spPr>
          <a:xfrm>
            <a:off x="2860859" y="2043926"/>
            <a:ext cx="6006644" cy="461665"/>
          </a:xfrm>
          <a:prstGeom prst="rect">
            <a:avLst/>
          </a:prstGeom>
          <a:noFill/>
        </p:spPr>
        <p:txBody>
          <a:bodyPr wrap="none" rtlCol="0">
            <a:spAutoFit/>
          </a:bodyPr>
          <a:lstStyle/>
          <a:p>
            <a:r>
              <a:rPr kumimoji="1"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rPr>
              <a:t>How-swap 6 x 2.5” SATA 6Gbps SSD bays</a:t>
            </a:r>
            <a:endParaRPr kumimoji="1"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8" name="圖片 7">
            <a:extLst>
              <a:ext uri="{FF2B5EF4-FFF2-40B4-BE49-F238E27FC236}">
                <a16:creationId xmlns:a16="http://schemas.microsoft.com/office/drawing/2014/main" id="{572B1E62-1946-4CDD-A060-8BA70058B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404" y="3429000"/>
            <a:ext cx="10055192" cy="2594240"/>
          </a:xfrm>
          <a:prstGeom prst="rect">
            <a:avLst/>
          </a:prstGeom>
        </p:spPr>
      </p:pic>
      <p:sp>
        <p:nvSpPr>
          <p:cNvPr id="11" name="矩形 35">
            <a:extLst>
              <a:ext uri="{FF2B5EF4-FFF2-40B4-BE49-F238E27FC236}">
                <a16:creationId xmlns:a16="http://schemas.microsoft.com/office/drawing/2014/main" id="{9E29B38D-CD1A-81B6-36B4-6EC16C67ED86}"/>
              </a:ext>
            </a:extLst>
          </p:cNvPr>
          <p:cNvSpPr/>
          <p:nvPr/>
        </p:nvSpPr>
        <p:spPr>
          <a:xfrm>
            <a:off x="1341780" y="2834786"/>
            <a:ext cx="2348385" cy="369332"/>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1. Remove the tray</a:t>
            </a:r>
          </a:p>
        </p:txBody>
      </p:sp>
      <p:sp>
        <p:nvSpPr>
          <p:cNvPr id="12" name="矩形 36">
            <a:extLst>
              <a:ext uri="{FF2B5EF4-FFF2-40B4-BE49-F238E27FC236}">
                <a16:creationId xmlns:a16="http://schemas.microsoft.com/office/drawing/2014/main" id="{957693EF-947C-7369-C5B0-63E542276B6F}"/>
              </a:ext>
            </a:extLst>
          </p:cNvPr>
          <p:cNvSpPr/>
          <p:nvPr/>
        </p:nvSpPr>
        <p:spPr>
          <a:xfrm>
            <a:off x="4703305" y="2834786"/>
            <a:ext cx="3236330" cy="369332"/>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2. Install the SSD w/ screws</a:t>
            </a:r>
          </a:p>
        </p:txBody>
      </p:sp>
      <p:sp>
        <p:nvSpPr>
          <p:cNvPr id="13" name="矩形 37">
            <a:extLst>
              <a:ext uri="{FF2B5EF4-FFF2-40B4-BE49-F238E27FC236}">
                <a16:creationId xmlns:a16="http://schemas.microsoft.com/office/drawing/2014/main" id="{64216869-64A4-B273-FA2C-827509F7933D}"/>
              </a:ext>
            </a:extLst>
          </p:cNvPr>
          <p:cNvSpPr/>
          <p:nvPr/>
        </p:nvSpPr>
        <p:spPr>
          <a:xfrm>
            <a:off x="8403098" y="2834786"/>
            <a:ext cx="2821848" cy="369332"/>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3. Insert the tray</a:t>
            </a:r>
          </a:p>
        </p:txBody>
      </p:sp>
    </p:spTree>
    <p:extLst>
      <p:ext uri="{BB962C8B-B14F-4D97-AF65-F5344CB8AC3E}">
        <p14:creationId xmlns:p14="http://schemas.microsoft.com/office/powerpoint/2010/main" val="1932062299"/>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93A5545-8512-AF12-7FC0-4D008EC67D28}"/>
              </a:ext>
            </a:extLst>
          </p:cNvPr>
          <p:cNvSpPr/>
          <p:nvPr/>
        </p:nvSpPr>
        <p:spPr>
          <a:xfrm>
            <a:off x="6233537" y="2060562"/>
            <a:ext cx="5018396" cy="369332"/>
          </a:xfrm>
          <a:prstGeom prst="rect">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 name="矩形 3">
            <a:extLst>
              <a:ext uri="{FF2B5EF4-FFF2-40B4-BE49-F238E27FC236}">
                <a16:creationId xmlns:a16="http://schemas.microsoft.com/office/drawing/2014/main" id="{427553AB-98FF-969D-3509-7482B91A0C2F}"/>
              </a:ext>
            </a:extLst>
          </p:cNvPr>
          <p:cNvSpPr/>
          <p:nvPr/>
        </p:nvSpPr>
        <p:spPr>
          <a:xfrm>
            <a:off x="9432758" y="2744644"/>
            <a:ext cx="598125" cy="2379467"/>
          </a:xfrm>
          <a:prstGeom prst="rect">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3" name="圖形 2">
            <a:extLst>
              <a:ext uri="{FF2B5EF4-FFF2-40B4-BE49-F238E27FC236}">
                <a16:creationId xmlns:a16="http://schemas.microsoft.com/office/drawing/2014/main" id="{B12541BF-8C7B-DE44-4897-17B10A960D1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3531" t="21371" r="4867" b="32668"/>
          <a:stretch/>
        </p:blipFill>
        <p:spPr>
          <a:xfrm>
            <a:off x="5666207" y="2513739"/>
            <a:ext cx="6033444" cy="4052236"/>
          </a:xfrm>
          <a:prstGeom prst="rect">
            <a:avLst/>
          </a:prstGeom>
        </p:spPr>
      </p:pic>
      <p:sp>
        <p:nvSpPr>
          <p:cNvPr id="17" name="文字方塊 16" hidden="1">
            <a:extLst>
              <a:ext uri="{FF2B5EF4-FFF2-40B4-BE49-F238E27FC236}">
                <a16:creationId xmlns:a16="http://schemas.microsoft.com/office/drawing/2014/main" id="{9014893D-165B-401C-AEB9-F1A801C827E6}"/>
              </a:ext>
            </a:extLst>
          </p:cNvPr>
          <p:cNvSpPr txBox="1"/>
          <p:nvPr/>
        </p:nvSpPr>
        <p:spPr>
          <a:xfrm>
            <a:off x="413228" y="560468"/>
            <a:ext cx="11365544" cy="707886"/>
          </a:xfrm>
          <a:prstGeom prst="rect">
            <a:avLst/>
          </a:prstGeom>
          <a:noFill/>
        </p:spPr>
        <p:txBody>
          <a:bodyPr wrap="square" rtlCol="0">
            <a:spAutoFit/>
          </a:bodyPr>
          <a:lstStyle/>
          <a:p>
            <a:pPr algn="ct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支援高達 </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1TB DDR4 RDIMM ECC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記憶體</a:t>
            </a:r>
          </a:p>
        </p:txBody>
      </p:sp>
      <p:sp>
        <p:nvSpPr>
          <p:cNvPr id="19" name="文字方塊 18">
            <a:extLst>
              <a:ext uri="{FF2B5EF4-FFF2-40B4-BE49-F238E27FC236}">
                <a16:creationId xmlns:a16="http://schemas.microsoft.com/office/drawing/2014/main" id="{B4907A20-1EB2-CCAB-C610-4989A0663C06}"/>
              </a:ext>
            </a:extLst>
          </p:cNvPr>
          <p:cNvSpPr txBox="1"/>
          <p:nvPr/>
        </p:nvSpPr>
        <p:spPr>
          <a:xfrm>
            <a:off x="3799287" y="3785328"/>
            <a:ext cx="184731" cy="461665"/>
          </a:xfrm>
          <a:prstGeom prst="rect">
            <a:avLst/>
          </a:prstGeom>
          <a:noFill/>
        </p:spPr>
        <p:txBody>
          <a:bodyPr wrap="none" rtlCol="0">
            <a:spAutoFit/>
          </a:bodyPr>
          <a:lstStyle/>
          <a:p>
            <a:endParaRPr kumimoji="1"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nvGrpSpPr>
          <p:cNvPr id="20" name="群組 19">
            <a:extLst>
              <a:ext uri="{FF2B5EF4-FFF2-40B4-BE49-F238E27FC236}">
                <a16:creationId xmlns:a16="http://schemas.microsoft.com/office/drawing/2014/main" id="{F33011E3-7988-C3AC-5A09-9DC790973634}"/>
              </a:ext>
            </a:extLst>
          </p:cNvPr>
          <p:cNvGrpSpPr/>
          <p:nvPr/>
        </p:nvGrpSpPr>
        <p:grpSpPr>
          <a:xfrm>
            <a:off x="925058" y="5154050"/>
            <a:ext cx="4612160" cy="1829055"/>
            <a:chOff x="2790318" y="2888491"/>
            <a:chExt cx="5336773" cy="2116414"/>
          </a:xfrm>
        </p:grpSpPr>
        <p:sp>
          <p:nvSpPr>
            <p:cNvPr id="21" name="TextBox 6">
              <a:extLst>
                <a:ext uri="{FF2B5EF4-FFF2-40B4-BE49-F238E27FC236}">
                  <a16:creationId xmlns:a16="http://schemas.microsoft.com/office/drawing/2014/main" id="{B2E291C5-F466-778F-78E0-94C050305C4B}"/>
                </a:ext>
              </a:extLst>
            </p:cNvPr>
            <p:cNvSpPr txBox="1"/>
            <p:nvPr/>
          </p:nvSpPr>
          <p:spPr>
            <a:xfrm>
              <a:off x="2790318" y="3615995"/>
              <a:ext cx="5336773" cy="1388910"/>
            </a:xfrm>
            <a:prstGeom prst="rect">
              <a:avLst/>
            </a:prstGeom>
            <a:noFill/>
          </p:spPr>
          <p:txBody>
            <a:bodyPr wrap="none" lIns="91440" tIns="45720" rIns="91440" bIns="45720" rtlCol="0" anchor="t">
              <a:spAutoFit/>
            </a:bodyPr>
            <a:lstStyle/>
            <a:p>
              <a:r>
                <a:rPr lang="zh-CN" sz="24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Error correction and det</a:t>
              </a:r>
              <a:r>
                <a:rPr lang="en-US" altLang="zh-CN" sz="24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e</a:t>
              </a:r>
              <a:r>
                <a:rPr lang="zh-CN" sz="24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ction</a:t>
              </a:r>
              <a:endParaRPr lang="en-US" altLang="zh-CN" sz="2400" b="1"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lang="en-US" altLang="zh-CN" sz="2400" b="1" dirty="0">
                  <a:solidFill>
                    <a:schemeClr val="bg1"/>
                  </a:solidFill>
                  <a:latin typeface="Arial" panose="020B0604020202020204" pitchFamily="34" charset="0"/>
                  <a:ea typeface="微軟正黑體" panose="020B0604030504040204" pitchFamily="34" charset="-120"/>
                  <a:sym typeface="Arial" panose="020B0604020202020204" pitchFamily="34" charset="0"/>
                </a:rPr>
                <a:t>Up to 4 x 32GB = 128GB RAM</a:t>
              </a:r>
              <a:endParaRPr lang="zh-CN" dirty="0">
                <a:latin typeface="Arial" panose="020B0604020202020204" pitchFamily="34" charset="0"/>
                <a:ea typeface="微軟正黑體" panose="020B0604030504040204" pitchFamily="34" charset="-120"/>
                <a:sym typeface="Arial" panose="020B0604020202020204" pitchFamily="34" charset="0"/>
              </a:endParaRPr>
            </a:p>
            <a:p>
              <a:endParaRPr lang="zh-CN" altLang="en-US" sz="2400" b="1"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grpSp>
          <p:nvGrpSpPr>
            <p:cNvPr id="22" name="圖形 3">
              <a:extLst>
                <a:ext uri="{FF2B5EF4-FFF2-40B4-BE49-F238E27FC236}">
                  <a16:creationId xmlns:a16="http://schemas.microsoft.com/office/drawing/2014/main" id="{7B3938D1-6B59-691C-E27E-20E51A92909F}"/>
                </a:ext>
              </a:extLst>
            </p:cNvPr>
            <p:cNvGrpSpPr/>
            <p:nvPr/>
          </p:nvGrpSpPr>
          <p:grpSpPr>
            <a:xfrm>
              <a:off x="2943158" y="2888491"/>
              <a:ext cx="1084412" cy="387286"/>
              <a:chOff x="7943850" y="1388633"/>
              <a:chExt cx="1084412" cy="387286"/>
            </a:xfrm>
            <a:solidFill>
              <a:srgbClr val="4D655A"/>
            </a:solidFill>
          </p:grpSpPr>
          <p:sp>
            <p:nvSpPr>
              <p:cNvPr id="23" name="手繪多邊形: 圖案 33">
                <a:extLst>
                  <a:ext uri="{FF2B5EF4-FFF2-40B4-BE49-F238E27FC236}">
                    <a16:creationId xmlns:a16="http://schemas.microsoft.com/office/drawing/2014/main" id="{AA759558-92B7-595F-84B3-F1B135647C8A}"/>
                  </a:ext>
                </a:extLst>
              </p:cNvPr>
              <p:cNvSpPr/>
              <p:nvPr/>
            </p:nvSpPr>
            <p:spPr>
              <a:xfrm>
                <a:off x="7943850" y="1395165"/>
                <a:ext cx="348090" cy="373287"/>
              </a:xfrm>
              <a:custGeom>
                <a:avLst/>
                <a:gdLst>
                  <a:gd name="connsiteX0" fmla="*/ 293964 w 348090"/>
                  <a:gd name="connsiteY0" fmla="*/ 220240 h 373287"/>
                  <a:gd name="connsiteX1" fmla="*/ 132517 w 348090"/>
                  <a:gd name="connsiteY1" fmla="*/ 220240 h 373287"/>
                  <a:gd name="connsiteX2" fmla="*/ 116652 w 348090"/>
                  <a:gd name="connsiteY2" fmla="*/ 295831 h 373287"/>
                  <a:gd name="connsiteX3" fmla="*/ 301430 w 348090"/>
                  <a:gd name="connsiteY3" fmla="*/ 295831 h 373287"/>
                  <a:gd name="connsiteX4" fmla="*/ 273433 w 348090"/>
                  <a:gd name="connsiteY4" fmla="*/ 373288 h 373287"/>
                  <a:gd name="connsiteX5" fmla="*/ 0 w 348090"/>
                  <a:gd name="connsiteY5" fmla="*/ 373288 h 373287"/>
                  <a:gd name="connsiteX6" fmla="*/ 79324 w 348090"/>
                  <a:gd name="connsiteY6" fmla="*/ 0 h 373287"/>
                  <a:gd name="connsiteX7" fmla="*/ 348091 w 348090"/>
                  <a:gd name="connsiteY7" fmla="*/ 0 h 373287"/>
                  <a:gd name="connsiteX8" fmla="*/ 331293 w 348090"/>
                  <a:gd name="connsiteY8" fmla="*/ 77457 h 373287"/>
                  <a:gd name="connsiteX9" fmla="*/ 163313 w 348090"/>
                  <a:gd name="connsiteY9" fmla="*/ 77457 h 373287"/>
                  <a:gd name="connsiteX10" fmla="*/ 149315 w 348090"/>
                  <a:gd name="connsiteY10" fmla="*/ 142783 h 373287"/>
                  <a:gd name="connsiteX11" fmla="*/ 310762 w 348090"/>
                  <a:gd name="connsiteY11" fmla="*/ 142783 h 373287"/>
                  <a:gd name="connsiteX12" fmla="*/ 293964 w 348090"/>
                  <a:gd name="connsiteY12" fmla="*/ 220240 h 37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090" h="373287">
                    <a:moveTo>
                      <a:pt x="293964" y="220240"/>
                    </a:moveTo>
                    <a:lnTo>
                      <a:pt x="132517" y="220240"/>
                    </a:lnTo>
                    <a:lnTo>
                      <a:pt x="116652" y="295831"/>
                    </a:lnTo>
                    <a:lnTo>
                      <a:pt x="301430" y="295831"/>
                    </a:lnTo>
                    <a:lnTo>
                      <a:pt x="273433" y="373288"/>
                    </a:lnTo>
                    <a:lnTo>
                      <a:pt x="0" y="373288"/>
                    </a:lnTo>
                    <a:lnTo>
                      <a:pt x="79324" y="0"/>
                    </a:lnTo>
                    <a:lnTo>
                      <a:pt x="348091" y="0"/>
                    </a:lnTo>
                    <a:lnTo>
                      <a:pt x="331293" y="77457"/>
                    </a:lnTo>
                    <a:lnTo>
                      <a:pt x="163313" y="77457"/>
                    </a:lnTo>
                    <a:lnTo>
                      <a:pt x="149315" y="142783"/>
                    </a:lnTo>
                    <a:lnTo>
                      <a:pt x="310762" y="142783"/>
                    </a:lnTo>
                    <a:lnTo>
                      <a:pt x="293964" y="220240"/>
                    </a:lnTo>
                    <a:close/>
                  </a:path>
                </a:pathLst>
              </a:custGeom>
              <a:solidFill>
                <a:srgbClr val="F34F21"/>
              </a:solidFill>
              <a:ln w="9296"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25" name="手繪多邊形: 圖案 34">
                <a:extLst>
                  <a:ext uri="{FF2B5EF4-FFF2-40B4-BE49-F238E27FC236}">
                    <a16:creationId xmlns:a16="http://schemas.microsoft.com/office/drawing/2014/main" id="{91FDF3BD-5B22-9ECA-31F1-243F630E483E}"/>
                  </a:ext>
                </a:extLst>
              </p:cNvPr>
              <p:cNvSpPr/>
              <p:nvPr/>
            </p:nvSpPr>
            <p:spPr>
              <a:xfrm>
                <a:off x="8296606" y="1388633"/>
                <a:ext cx="354635" cy="386353"/>
              </a:xfrm>
              <a:custGeom>
                <a:avLst/>
                <a:gdLst>
                  <a:gd name="connsiteX0" fmla="*/ 330360 w 354635"/>
                  <a:gd name="connsiteY0" fmla="*/ 255702 h 386353"/>
                  <a:gd name="connsiteX1" fmla="*/ 148382 w 354635"/>
                  <a:gd name="connsiteY1" fmla="*/ 386353 h 386353"/>
                  <a:gd name="connsiteX2" fmla="*/ 0 w 354635"/>
                  <a:gd name="connsiteY2" fmla="*/ 233305 h 386353"/>
                  <a:gd name="connsiteX3" fmla="*/ 208108 w 354635"/>
                  <a:gd name="connsiteY3" fmla="*/ 0 h 386353"/>
                  <a:gd name="connsiteX4" fmla="*/ 354623 w 354635"/>
                  <a:gd name="connsiteY4" fmla="*/ 130651 h 386353"/>
                  <a:gd name="connsiteX5" fmla="*/ 249170 w 354635"/>
                  <a:gd name="connsiteY5" fmla="*/ 130651 h 386353"/>
                  <a:gd name="connsiteX6" fmla="*/ 199709 w 354635"/>
                  <a:gd name="connsiteY6" fmla="*/ 75591 h 386353"/>
                  <a:gd name="connsiteX7" fmla="*/ 109187 w 354635"/>
                  <a:gd name="connsiteY7" fmla="*/ 238904 h 386353"/>
                  <a:gd name="connsiteX8" fmla="*/ 159581 w 354635"/>
                  <a:gd name="connsiteY8" fmla="*/ 310762 h 386353"/>
                  <a:gd name="connsiteX9" fmla="*/ 225839 w 354635"/>
                  <a:gd name="connsiteY9" fmla="*/ 255702 h 386353"/>
                  <a:gd name="connsiteX10" fmla="*/ 330360 w 354635"/>
                  <a:gd name="connsiteY10" fmla="*/ 255702 h 38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635" h="386353">
                    <a:moveTo>
                      <a:pt x="330360" y="255702"/>
                    </a:moveTo>
                    <a:cubicBezTo>
                      <a:pt x="304229" y="345291"/>
                      <a:pt x="239837" y="386353"/>
                      <a:pt x="148382" y="386353"/>
                    </a:cubicBezTo>
                    <a:cubicBezTo>
                      <a:pt x="49461" y="386353"/>
                      <a:pt x="0" y="327560"/>
                      <a:pt x="0" y="233305"/>
                    </a:cubicBezTo>
                    <a:cubicBezTo>
                      <a:pt x="0" y="134384"/>
                      <a:pt x="55993" y="0"/>
                      <a:pt x="208108" y="0"/>
                    </a:cubicBezTo>
                    <a:cubicBezTo>
                      <a:pt x="304229"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0360" y="255702"/>
                    </a:lnTo>
                    <a:close/>
                  </a:path>
                </a:pathLst>
              </a:custGeom>
              <a:solidFill>
                <a:srgbClr val="F34F21"/>
              </a:solidFill>
              <a:ln w="9296"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26" name="手繪多邊形: 圖案 35">
                <a:extLst>
                  <a:ext uri="{FF2B5EF4-FFF2-40B4-BE49-F238E27FC236}">
                    <a16:creationId xmlns:a16="http://schemas.microsoft.com/office/drawing/2014/main" id="{784B0272-BDA6-2E1E-FBFD-C0DD2054FC64}"/>
                  </a:ext>
                </a:extLst>
              </p:cNvPr>
              <p:cNvSpPr/>
              <p:nvPr/>
            </p:nvSpPr>
            <p:spPr>
              <a:xfrm>
                <a:off x="8673627" y="1388633"/>
                <a:ext cx="354635" cy="387286"/>
              </a:xfrm>
              <a:custGeom>
                <a:avLst/>
                <a:gdLst>
                  <a:gd name="connsiteX0" fmla="*/ 331293 w 354635"/>
                  <a:gd name="connsiteY0" fmla="*/ 255702 h 387286"/>
                  <a:gd name="connsiteX1" fmla="*/ 148382 w 354635"/>
                  <a:gd name="connsiteY1" fmla="*/ 387286 h 387286"/>
                  <a:gd name="connsiteX2" fmla="*/ 0 w 354635"/>
                  <a:gd name="connsiteY2" fmla="*/ 233305 h 387286"/>
                  <a:gd name="connsiteX3" fmla="*/ 208108 w 354635"/>
                  <a:gd name="connsiteY3" fmla="*/ 0 h 387286"/>
                  <a:gd name="connsiteX4" fmla="*/ 354623 w 354635"/>
                  <a:gd name="connsiteY4" fmla="*/ 130651 h 387286"/>
                  <a:gd name="connsiteX5" fmla="*/ 249170 w 354635"/>
                  <a:gd name="connsiteY5" fmla="*/ 130651 h 387286"/>
                  <a:gd name="connsiteX6" fmla="*/ 199709 w 354635"/>
                  <a:gd name="connsiteY6" fmla="*/ 75591 h 387286"/>
                  <a:gd name="connsiteX7" fmla="*/ 109187 w 354635"/>
                  <a:gd name="connsiteY7" fmla="*/ 238904 h 387286"/>
                  <a:gd name="connsiteX8" fmla="*/ 159581 w 354635"/>
                  <a:gd name="connsiteY8" fmla="*/ 310762 h 387286"/>
                  <a:gd name="connsiteX9" fmla="*/ 225839 w 354635"/>
                  <a:gd name="connsiteY9" fmla="*/ 255702 h 387286"/>
                  <a:gd name="connsiteX10" fmla="*/ 331293 w 354635"/>
                  <a:gd name="connsiteY10" fmla="*/ 255702 h 38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635" h="387286">
                    <a:moveTo>
                      <a:pt x="331293" y="255702"/>
                    </a:moveTo>
                    <a:cubicBezTo>
                      <a:pt x="305163" y="345291"/>
                      <a:pt x="240771" y="387286"/>
                      <a:pt x="148382" y="387286"/>
                    </a:cubicBezTo>
                    <a:cubicBezTo>
                      <a:pt x="49461" y="386353"/>
                      <a:pt x="0" y="327560"/>
                      <a:pt x="0" y="233305"/>
                    </a:cubicBezTo>
                    <a:cubicBezTo>
                      <a:pt x="0" y="134384"/>
                      <a:pt x="55993" y="0"/>
                      <a:pt x="208108" y="0"/>
                    </a:cubicBezTo>
                    <a:cubicBezTo>
                      <a:pt x="304230"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1293" y="255702"/>
                    </a:lnTo>
                    <a:close/>
                  </a:path>
                </a:pathLst>
              </a:custGeom>
              <a:solidFill>
                <a:srgbClr val="F34F21"/>
              </a:solidFill>
              <a:ln w="9296"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grpSp>
      <p:grpSp>
        <p:nvGrpSpPr>
          <p:cNvPr id="6" name="群組 5">
            <a:extLst>
              <a:ext uri="{FF2B5EF4-FFF2-40B4-BE49-F238E27FC236}">
                <a16:creationId xmlns:a16="http://schemas.microsoft.com/office/drawing/2014/main" id="{9B7930DD-4CA9-2C8A-429F-C19C16473EAC}"/>
              </a:ext>
            </a:extLst>
          </p:cNvPr>
          <p:cNvGrpSpPr/>
          <p:nvPr/>
        </p:nvGrpSpPr>
        <p:grpSpPr>
          <a:xfrm rot="265826">
            <a:off x="2000179" y="4187927"/>
            <a:ext cx="3973848" cy="1561216"/>
            <a:chOff x="589850" y="1758738"/>
            <a:chExt cx="3008767" cy="1182062"/>
          </a:xfrm>
        </p:grpSpPr>
        <p:pic>
          <p:nvPicPr>
            <p:cNvPr id="29" name="圖片 28" descr="一張含有 電路 的圖片&#10;&#10;自動產生的描述">
              <a:extLst>
                <a:ext uri="{FF2B5EF4-FFF2-40B4-BE49-F238E27FC236}">
                  <a16:creationId xmlns:a16="http://schemas.microsoft.com/office/drawing/2014/main" id="{59812960-2F75-191B-DFF5-AD0177E7A8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9850" y="2192245"/>
              <a:ext cx="2885251" cy="748555"/>
            </a:xfrm>
            <a:prstGeom prst="rect">
              <a:avLst/>
            </a:prstGeom>
            <a:effectLst>
              <a:outerShdw blurRad="152400" dist="88900" dir="5400000" algn="tr" rotWithShape="0">
                <a:prstClr val="black">
                  <a:alpha val="60000"/>
                </a:prstClr>
              </a:outerShdw>
            </a:effectLst>
          </p:spPr>
        </p:pic>
        <p:pic>
          <p:nvPicPr>
            <p:cNvPr id="30" name="圖片 29" descr="一張含有 電路 的圖片&#10;&#10;自動產生的描述">
              <a:extLst>
                <a:ext uri="{FF2B5EF4-FFF2-40B4-BE49-F238E27FC236}">
                  <a16:creationId xmlns:a16="http://schemas.microsoft.com/office/drawing/2014/main" id="{855EA179-4EBA-DB12-F62B-B8DAB5910A1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683976">
              <a:off x="713366" y="1758738"/>
              <a:ext cx="2885251" cy="748555"/>
            </a:xfrm>
            <a:prstGeom prst="rect">
              <a:avLst/>
            </a:prstGeom>
            <a:effectLst>
              <a:outerShdw blurRad="152400" dist="88900" dir="5400000" algn="tr" rotWithShape="0">
                <a:prstClr val="black">
                  <a:alpha val="60000"/>
                </a:prstClr>
              </a:outerShdw>
            </a:effectLst>
          </p:spPr>
        </p:pic>
      </p:grpSp>
      <p:pic>
        <p:nvPicPr>
          <p:cNvPr id="9" name="圖形 8" hidden="1">
            <a:extLst>
              <a:ext uri="{FF2B5EF4-FFF2-40B4-BE49-F238E27FC236}">
                <a16:creationId xmlns:a16="http://schemas.microsoft.com/office/drawing/2014/main" id="{613BFAE7-12FA-C5A2-4C0F-04D334AF238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7810" t="24321" r="14528" b="21892"/>
          <a:stretch/>
        </p:blipFill>
        <p:spPr>
          <a:xfrm>
            <a:off x="6582305" y="1860696"/>
            <a:ext cx="5036495" cy="4359704"/>
          </a:xfrm>
          <a:prstGeom prst="rect">
            <a:avLst/>
          </a:prstGeom>
          <a:effectLst>
            <a:softEdge rad="0"/>
          </a:effectLst>
        </p:spPr>
      </p:pic>
      <p:sp>
        <p:nvSpPr>
          <p:cNvPr id="32" name="文字方塊 31">
            <a:extLst>
              <a:ext uri="{FF2B5EF4-FFF2-40B4-BE49-F238E27FC236}">
                <a16:creationId xmlns:a16="http://schemas.microsoft.com/office/drawing/2014/main" id="{47B290C4-84AB-099D-379A-4506B6C3E418}"/>
              </a:ext>
            </a:extLst>
          </p:cNvPr>
          <p:cNvSpPr txBox="1"/>
          <p:nvPr/>
        </p:nvSpPr>
        <p:spPr>
          <a:xfrm>
            <a:off x="6155749" y="2061504"/>
            <a:ext cx="5194565" cy="400110"/>
          </a:xfrm>
          <a:prstGeom prst="rect">
            <a:avLst/>
          </a:prstGeom>
          <a:noFill/>
        </p:spPr>
        <p:txBody>
          <a:bodyPr wrap="square" lIns="91440" tIns="45720" rIns="91440" bIns="45720" anchor="t">
            <a:spAutoFit/>
          </a:bodyPr>
          <a:lstStyle/>
          <a:p>
            <a:r>
              <a:rPr lang="zh-TW" sz="2000" b="1"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Dual-channel</a:t>
            </a:r>
            <a:r>
              <a:rPr lang="en-US" altLang="zh-TW" sz="2000" b="1"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4 x DDR4 ECC RAM slots</a:t>
            </a:r>
            <a:endParaRPr lang="zh-TW" altLang="en-US" sz="2000" b="1"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33" name="平行四邊形 32">
            <a:extLst>
              <a:ext uri="{FF2B5EF4-FFF2-40B4-BE49-F238E27FC236}">
                <a16:creationId xmlns:a16="http://schemas.microsoft.com/office/drawing/2014/main" id="{2C68BF43-8F30-35A1-6825-9EE7BC82B49E}"/>
              </a:ext>
            </a:extLst>
          </p:cNvPr>
          <p:cNvSpPr/>
          <p:nvPr/>
        </p:nvSpPr>
        <p:spPr>
          <a:xfrm>
            <a:off x="390515" y="2613386"/>
            <a:ext cx="5328410" cy="982663"/>
          </a:xfrm>
          <a:prstGeom prst="parallelogram">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1219170">
              <a:spcBef>
                <a:spcPts val="1200"/>
              </a:spcBef>
              <a:defRPr/>
            </a:pPr>
            <a:r>
              <a:rPr lang="en-US" altLang="zh-CN" kern="0">
                <a:solidFill>
                  <a:schemeClr val="bg1"/>
                </a:solidFill>
                <a:latin typeface="Arial"/>
                <a:ea typeface="微軟正黑體"/>
                <a:cs typeface="Arial"/>
                <a:sym typeface="Arial" panose="020B0604020202020204" pitchFamily="34" charset="0"/>
              </a:rPr>
              <a:t>Intel Xeon E</a:t>
            </a:r>
            <a:r>
              <a:rPr lang="zh-CN" kern="0">
                <a:solidFill>
                  <a:schemeClr val="bg1"/>
                </a:solidFill>
                <a:latin typeface="Arial"/>
                <a:ea typeface="微軟正黑體"/>
                <a:cs typeface="Arial"/>
                <a:sym typeface="Arial" panose="020B0604020202020204" pitchFamily="34" charset="0"/>
              </a:rPr>
              <a:t> processors support </a:t>
            </a:r>
            <a:r>
              <a:rPr lang="en-US" altLang="zh-CN" kern="0">
                <a:solidFill>
                  <a:schemeClr val="bg1"/>
                </a:solidFill>
                <a:latin typeface="Arial"/>
                <a:ea typeface="微軟正黑體"/>
                <a:cs typeface="Arial"/>
                <a:sym typeface="Arial" panose="020B0604020202020204" pitchFamily="34" charset="0"/>
              </a:rPr>
              <a:t>DDR4</a:t>
            </a:r>
            <a:r>
              <a:rPr lang="zh-CN" altLang="en-US" kern="0">
                <a:solidFill>
                  <a:schemeClr val="bg1"/>
                </a:solidFill>
                <a:latin typeface="Arial"/>
                <a:ea typeface="微軟正黑體"/>
                <a:cs typeface="Arial"/>
                <a:sym typeface="Arial" panose="020B0604020202020204" pitchFamily="34" charset="0"/>
              </a:rPr>
              <a:t> </a:t>
            </a:r>
            <a:r>
              <a:rPr lang="zh-CN" kern="0">
                <a:solidFill>
                  <a:schemeClr val="bg1"/>
                </a:solidFill>
                <a:latin typeface="Arial"/>
                <a:ea typeface="微軟正黑體"/>
                <a:cs typeface="Arial"/>
                <a:sym typeface="Arial" panose="020B0604020202020204" pitchFamily="34" charset="0"/>
              </a:rPr>
              <a:t>ECC memory that automatically detects and </a:t>
            </a:r>
            <a:r>
              <a:rPr lang="en-US" altLang="zh-CN" kern="0">
                <a:solidFill>
                  <a:schemeClr val="bg1"/>
                </a:solidFill>
                <a:latin typeface="Arial"/>
                <a:ea typeface="微軟正黑體"/>
                <a:cs typeface="Arial"/>
                <a:sym typeface="Arial" panose="020B0604020202020204" pitchFamily="34" charset="0"/>
              </a:rPr>
              <a:t>corrections</a:t>
            </a:r>
            <a:r>
              <a:rPr lang="zh-CN" altLang="en-US" kern="0">
                <a:solidFill>
                  <a:schemeClr val="bg1"/>
                </a:solidFill>
                <a:latin typeface="Arial"/>
                <a:ea typeface="微軟正黑體"/>
                <a:cs typeface="Arial"/>
                <a:sym typeface="Arial" panose="020B0604020202020204" pitchFamily="34" charset="0"/>
              </a:rPr>
              <a:t> of error bits</a:t>
            </a:r>
          </a:p>
        </p:txBody>
      </p:sp>
      <p:sp>
        <p:nvSpPr>
          <p:cNvPr id="34" name="平行四邊形 33">
            <a:extLst>
              <a:ext uri="{FF2B5EF4-FFF2-40B4-BE49-F238E27FC236}">
                <a16:creationId xmlns:a16="http://schemas.microsoft.com/office/drawing/2014/main" id="{811225EE-AEB8-D86A-3CF6-530370F53E10}"/>
              </a:ext>
            </a:extLst>
          </p:cNvPr>
          <p:cNvSpPr/>
          <p:nvPr/>
        </p:nvSpPr>
        <p:spPr>
          <a:xfrm>
            <a:off x="390515" y="1840700"/>
            <a:ext cx="5529944" cy="925875"/>
          </a:xfrm>
          <a:prstGeom prst="parallelogram">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1219170">
              <a:defRPr/>
            </a:pPr>
            <a:r>
              <a:rPr lang="zh-CN" altLang="en-US" sz="2650" b="1" kern="0">
                <a:solidFill>
                  <a:srgbClr val="FB8605"/>
                </a:solidFill>
                <a:latin typeface="Arial" panose="020B0604020202020204" pitchFamily="34" charset="0"/>
                <a:ea typeface="微軟正黑體" panose="020B0604030504040204" pitchFamily="34" charset="-120"/>
                <a:cs typeface="Arial"/>
                <a:sym typeface="Arial" panose="020B0604020202020204" pitchFamily="34" charset="0"/>
              </a:rPr>
              <a:t>Support up to 128 GB RAM</a:t>
            </a:r>
            <a:endParaRPr lang="zh-TW" altLang="en-US">
              <a:solidFill>
                <a:srgbClr val="FB8605"/>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8" name="直線接點 7">
            <a:extLst>
              <a:ext uri="{FF2B5EF4-FFF2-40B4-BE49-F238E27FC236}">
                <a16:creationId xmlns:a16="http://schemas.microsoft.com/office/drawing/2014/main" id="{4F094A25-723F-804A-A474-8ECABDC3508B}"/>
              </a:ext>
            </a:extLst>
          </p:cNvPr>
          <p:cNvCxnSpPr/>
          <p:nvPr/>
        </p:nvCxnSpPr>
        <p:spPr>
          <a:xfrm>
            <a:off x="9740900" y="2429894"/>
            <a:ext cx="0" cy="314750"/>
          </a:xfrm>
          <a:prstGeom prst="line">
            <a:avLst/>
          </a:prstGeom>
          <a:ln w="28575">
            <a:solidFill>
              <a:srgbClr val="F34F21"/>
            </a:solidFill>
          </a:ln>
        </p:spPr>
        <p:style>
          <a:lnRef idx="1">
            <a:schemeClr val="accent1"/>
          </a:lnRef>
          <a:fillRef idx="0">
            <a:schemeClr val="accent1"/>
          </a:fillRef>
          <a:effectRef idx="0">
            <a:schemeClr val="accent1"/>
          </a:effectRef>
          <a:fontRef idx="minor">
            <a:schemeClr val="tx1"/>
          </a:fontRef>
        </p:style>
      </p:cxnSp>
      <p:sp>
        <p:nvSpPr>
          <p:cNvPr id="11" name="標題 10">
            <a:extLst>
              <a:ext uri="{FF2B5EF4-FFF2-40B4-BE49-F238E27FC236}">
                <a16:creationId xmlns:a16="http://schemas.microsoft.com/office/drawing/2014/main" id="{144F16F7-4959-A7EF-778F-F00D49E14D4B}"/>
              </a:ext>
            </a:extLst>
          </p:cNvPr>
          <p:cNvSpPr>
            <a:spLocks noGrp="1"/>
          </p:cNvSpPr>
          <p:nvPr>
            <p:ph type="title"/>
          </p:nvPr>
        </p:nvSpPr>
        <p:spPr>
          <a:xfrm>
            <a:off x="413228" y="550769"/>
            <a:ext cx="11365544" cy="1237806"/>
          </a:xfrm>
        </p:spPr>
        <p:txBody>
          <a:bodyPr/>
          <a:lstStyle/>
          <a:p>
            <a:r>
              <a:rPr lang="en-US" altLang="zh-TW" dirty="0">
                <a:latin typeface="Arial" panose="020B0604020202020204" pitchFamily="34" charset="0"/>
                <a:sym typeface="Arial" panose="020B0604020202020204" pitchFamily="34" charset="0"/>
              </a:rPr>
              <a:t>4</a:t>
            </a:r>
            <a:r>
              <a:rPr lang="zh-TW" altLang="en-US" dirty="0">
                <a:latin typeface="Arial" panose="020B0604020202020204" pitchFamily="34" charset="0"/>
                <a:sym typeface="Arial" panose="020B0604020202020204" pitchFamily="34" charset="0"/>
              </a:rPr>
              <a:t> </a:t>
            </a:r>
            <a:r>
              <a:rPr lang="en-US" altLang="zh-TW" dirty="0">
                <a:latin typeface="Arial" panose="020B0604020202020204" pitchFamily="34" charset="0"/>
                <a:sym typeface="Arial" panose="020B0604020202020204" pitchFamily="34" charset="0"/>
              </a:rPr>
              <a:t>x DDR4</a:t>
            </a:r>
            <a:r>
              <a:rPr lang="zh-TW" altLang="en-US" dirty="0">
                <a:latin typeface="Arial" panose="020B0604020202020204" pitchFamily="34" charset="0"/>
                <a:sym typeface="Arial" panose="020B0604020202020204" pitchFamily="34" charset="0"/>
              </a:rPr>
              <a:t> </a:t>
            </a:r>
            <a:r>
              <a:rPr lang="en-US" altLang="zh-TW" dirty="0">
                <a:latin typeface="Arial" panose="020B0604020202020204" pitchFamily="34" charset="0"/>
                <a:sym typeface="Arial" panose="020B0604020202020204" pitchFamily="34" charset="0"/>
              </a:rPr>
              <a:t>ECC</a:t>
            </a:r>
            <a:r>
              <a:rPr lang="zh-TW" altLang="en-US" dirty="0">
                <a:latin typeface="Arial" panose="020B0604020202020204" pitchFamily="34" charset="0"/>
                <a:sym typeface="Arial" panose="020B0604020202020204" pitchFamily="34" charset="0"/>
              </a:rPr>
              <a:t> </a:t>
            </a:r>
            <a:r>
              <a:rPr lang="en-US" altLang="zh-TW" dirty="0">
                <a:latin typeface="Arial" panose="020B0604020202020204" pitchFamily="34" charset="0"/>
                <a:sym typeface="Arial" panose="020B0604020202020204" pitchFamily="34" charset="0"/>
              </a:rPr>
              <a:t>RAM</a:t>
            </a:r>
            <a:r>
              <a:rPr lang="zh-TW" altLang="en-US" dirty="0">
                <a:latin typeface="Arial" panose="020B0604020202020204" pitchFamily="34" charset="0"/>
                <a:sym typeface="Arial" panose="020B0604020202020204" pitchFamily="34" charset="0"/>
              </a:rPr>
              <a:t> </a:t>
            </a:r>
            <a:r>
              <a:rPr lang="en-US" altLang="zh-TW" dirty="0">
                <a:latin typeface="Arial" panose="020B0604020202020204" pitchFamily="34" charset="0"/>
                <a:sym typeface="Arial" panose="020B0604020202020204" pitchFamily="34" charset="0"/>
              </a:rPr>
              <a:t>slots,</a:t>
            </a:r>
            <a:r>
              <a:rPr lang="zh-TW" altLang="en-US" dirty="0">
                <a:latin typeface="Arial" panose="020B0604020202020204" pitchFamily="34" charset="0"/>
                <a:sym typeface="Arial" panose="020B0604020202020204" pitchFamily="34" charset="0"/>
              </a:rPr>
              <a:t> </a:t>
            </a:r>
            <a:br>
              <a:rPr lang="zh-TW" altLang="en-US" dirty="0">
                <a:latin typeface="Arial" panose="020B0604020202020204" pitchFamily="34" charset="0"/>
                <a:sym typeface="Arial" panose="020B0604020202020204" pitchFamily="34" charset="0"/>
              </a:rPr>
            </a:br>
            <a:r>
              <a:rPr lang="en-US" altLang="zh-TW" dirty="0">
                <a:latin typeface="Arial" panose="020B0604020202020204" pitchFamily="34" charset="0"/>
                <a:sym typeface="Arial" panose="020B0604020202020204" pitchFamily="34" charset="0"/>
              </a:rPr>
              <a:t>u</a:t>
            </a:r>
            <a:r>
              <a:rPr lang="zh-TW" dirty="0">
                <a:latin typeface="Arial" panose="020B0604020202020204" pitchFamily="34" charset="0"/>
                <a:sym typeface="Arial" panose="020B0604020202020204" pitchFamily="34" charset="0"/>
              </a:rPr>
              <a:t>p to 1</a:t>
            </a:r>
            <a:r>
              <a:rPr lang="en-US" altLang="zh-TW" dirty="0">
                <a:latin typeface="Arial" panose="020B0604020202020204" pitchFamily="34" charset="0"/>
                <a:sym typeface="Arial" panose="020B0604020202020204" pitchFamily="34" charset="0"/>
              </a:rPr>
              <a:t>28</a:t>
            </a:r>
            <a:r>
              <a:rPr lang="zh-TW" dirty="0">
                <a:latin typeface="Arial" panose="020B0604020202020204" pitchFamily="34" charset="0"/>
                <a:sym typeface="Arial" panose="020B0604020202020204" pitchFamily="34" charset="0"/>
              </a:rPr>
              <a:t> </a:t>
            </a:r>
            <a:r>
              <a:rPr lang="en-US" altLang="zh-TW" dirty="0">
                <a:latin typeface="Arial" panose="020B0604020202020204" pitchFamily="34" charset="0"/>
                <a:sym typeface="Arial" panose="020B0604020202020204" pitchFamily="34" charset="0"/>
              </a:rPr>
              <a:t>GB </a:t>
            </a:r>
            <a:r>
              <a:rPr lang="zh-TW" dirty="0">
                <a:latin typeface="Arial" panose="020B0604020202020204" pitchFamily="34" charset="0"/>
                <a:sym typeface="Arial" panose="020B0604020202020204" pitchFamily="34" charset="0"/>
              </a:rPr>
              <a:t>RAM total</a:t>
            </a:r>
          </a:p>
        </p:txBody>
      </p:sp>
    </p:spTree>
    <p:extLst>
      <p:ext uri="{BB962C8B-B14F-4D97-AF65-F5344CB8AC3E}">
        <p14:creationId xmlns:p14="http://schemas.microsoft.com/office/powerpoint/2010/main" val="709668813"/>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C3C8581-C45E-652C-F0A4-465033DF7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95" y="2973721"/>
            <a:ext cx="6851277" cy="4282049"/>
          </a:xfrm>
          <a:prstGeom prst="rect">
            <a:avLst/>
          </a:prstGeom>
          <a:noFill/>
          <a:extLst>
            <a:ext uri="{909E8E84-426E-40DD-AFC4-6F175D3DCCD1}">
              <a14:hiddenFill xmlns:a14="http://schemas.microsoft.com/office/drawing/2010/main">
                <a:solidFill>
                  <a:srgbClr val="FFFFFF"/>
                </a:solidFill>
              </a14:hiddenFill>
            </a:ext>
          </a:extLst>
        </p:spPr>
      </p:pic>
      <p:sp>
        <p:nvSpPr>
          <p:cNvPr id="27" name="文字方塊 26">
            <a:extLst>
              <a:ext uri="{FF2B5EF4-FFF2-40B4-BE49-F238E27FC236}">
                <a16:creationId xmlns:a16="http://schemas.microsoft.com/office/drawing/2014/main" id="{F6ABAA99-A150-B6B2-C70A-F7CD142DAE75}"/>
              </a:ext>
            </a:extLst>
          </p:cNvPr>
          <p:cNvSpPr txBox="1"/>
          <p:nvPr/>
        </p:nvSpPr>
        <p:spPr>
          <a:xfrm>
            <a:off x="779420" y="1717957"/>
            <a:ext cx="5938217" cy="461665"/>
          </a:xfrm>
          <a:prstGeom prst="rect">
            <a:avLst/>
          </a:prstGeom>
          <a:noFill/>
        </p:spPr>
        <p:txBody>
          <a:bodyPr wrap="square" lIns="91440" tIns="45720" rIns="91440" bIns="45720" rtlCol="0" anchor="t">
            <a:spAutoFit/>
          </a:bodyPr>
          <a:lstStyle/>
          <a:p>
            <a:r>
              <a:rPr lang="en-US" altLang="zh-TW" sz="2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Dual 10GbE / 2.5 GbE RJ45 LAN ports</a:t>
            </a:r>
            <a:endParaRPr lang="zh-TW" altLang="en-US" sz="2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 name="矩形 27">
            <a:extLst>
              <a:ext uri="{FF2B5EF4-FFF2-40B4-BE49-F238E27FC236}">
                <a16:creationId xmlns:a16="http://schemas.microsoft.com/office/drawing/2014/main" id="{199F1168-B52D-C52D-E31F-3A2EA0D28782}"/>
              </a:ext>
            </a:extLst>
          </p:cNvPr>
          <p:cNvSpPr/>
          <p:nvPr/>
        </p:nvSpPr>
        <p:spPr>
          <a:xfrm>
            <a:off x="800229" y="2187549"/>
            <a:ext cx="5716992" cy="1077218"/>
          </a:xfrm>
          <a:prstGeom prst="rect">
            <a:avLst/>
          </a:prstGeom>
        </p:spPr>
        <p:txBody>
          <a:bodyPr wrap="square" lIns="91440" tIns="45720" rIns="91440" bIns="45720" anchor="t">
            <a:spAutoFit/>
          </a:bodyPr>
          <a:lstStyle/>
          <a:p>
            <a:r>
              <a:rPr lang="en-US" altLang="zh-TW"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Integrated dual 10 GbE &amp; </a:t>
            </a:r>
            <a:r>
              <a:rPr lang="en-US"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2.5GbE LAN ports for auto negotiation of 10 GbE/ 5 GbE / 2.5GbE / 1GbE / 100MbE. </a:t>
            </a:r>
            <a:r>
              <a:rPr lang="en-US" sz="160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Reach 20 </a:t>
            </a:r>
            <a:r>
              <a:rPr lang="en-US" sz="1600" dirty="0"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Gbp</a:t>
            </a:r>
            <a:r>
              <a:rPr lang="en-US" sz="160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with Port </a:t>
            </a:r>
            <a:r>
              <a:rPr lang="en-US" sz="1600" dirty="0"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Trunking</a:t>
            </a:r>
            <a:r>
              <a:rPr lang="en-US" sz="160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160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setup for dual client </a:t>
            </a:r>
            <a:r>
              <a:rPr lang="en-US" sz="160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concurrent </a:t>
            </a:r>
            <a:r>
              <a:rPr lang="en-US" altLang="zh-TW" sz="160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transfer.</a:t>
            </a:r>
            <a:endParaRPr lang="zh-TW" altLang="en-US" sz="16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 name="矩形 28">
            <a:extLst>
              <a:ext uri="{FF2B5EF4-FFF2-40B4-BE49-F238E27FC236}">
                <a16:creationId xmlns:a16="http://schemas.microsoft.com/office/drawing/2014/main" id="{95B5CA83-AF5F-1D2E-001A-7F086685C67E}"/>
              </a:ext>
            </a:extLst>
          </p:cNvPr>
          <p:cNvSpPr/>
          <p:nvPr/>
        </p:nvSpPr>
        <p:spPr>
          <a:xfrm>
            <a:off x="7007972" y="1717957"/>
            <a:ext cx="4404608" cy="646331"/>
          </a:xfrm>
          <a:prstGeom prst="rect">
            <a:avLst/>
          </a:prstGeom>
        </p:spPr>
        <p:txBody>
          <a:bodyPr wrap="square" lIns="91440" tIns="45720" rIns="91440" bIns="45720" anchor="t">
            <a:spAutoFit/>
          </a:bodyPr>
          <a:lstStyle/>
          <a:p>
            <a:pPr algn="ctr"/>
            <a:r>
              <a:rPr lang="ja-JP">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No need to change wiring infrastructure. CAT 5e</a:t>
            </a:r>
            <a:r>
              <a:rPr lang="ja-JP" alt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ja-JP">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can provide 2.5X</a:t>
            </a:r>
            <a:r>
              <a:rPr lang="ja-JP" alt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ja-JP"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spe</a:t>
            </a:r>
            <a:r>
              <a:rPr lang="ja-JP">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e</a:t>
            </a:r>
            <a:r>
              <a:rPr lang="en-US" altLang="ja-JP">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d.</a:t>
            </a:r>
            <a:r>
              <a:rPr lang="ja-JP">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endParaRPr lang="zh-TW" altLang="en-US">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graphicFrame>
        <p:nvGraphicFramePr>
          <p:cNvPr id="30" name="Shape 253">
            <a:extLst>
              <a:ext uri="{FF2B5EF4-FFF2-40B4-BE49-F238E27FC236}">
                <a16:creationId xmlns:a16="http://schemas.microsoft.com/office/drawing/2014/main" id="{3C65835B-6FD3-AC30-3891-D2867C9E0F14}"/>
              </a:ext>
            </a:extLst>
          </p:cNvPr>
          <p:cNvGraphicFramePr/>
          <p:nvPr>
            <p:extLst>
              <p:ext uri="{D42A27DB-BD31-4B8C-83A1-F6EECF244321}">
                <p14:modId xmlns:p14="http://schemas.microsoft.com/office/powerpoint/2010/main" val="3130970616"/>
              </p:ext>
            </p:extLst>
          </p:nvPr>
        </p:nvGraphicFramePr>
        <p:xfrm>
          <a:off x="6977081" y="2397257"/>
          <a:ext cx="4404608" cy="2463744"/>
        </p:xfrm>
        <a:graphic>
          <a:graphicData uri="http://schemas.openxmlformats.org/drawingml/2006/table">
            <a:tbl>
              <a:tblPr firstRow="1" bandRow="1">
                <a:effectLst/>
                <a:tableStyleId>{85BE263C-DBD7-4A20-BB59-AAB30ACAA65A}</a:tableStyleId>
              </a:tblPr>
              <a:tblGrid>
                <a:gridCol w="1101152">
                  <a:extLst>
                    <a:ext uri="{9D8B030D-6E8A-4147-A177-3AD203B41FA5}">
                      <a16:colId xmlns:a16="http://schemas.microsoft.com/office/drawing/2014/main" val="20000"/>
                    </a:ext>
                  </a:extLst>
                </a:gridCol>
                <a:gridCol w="1101152">
                  <a:extLst>
                    <a:ext uri="{9D8B030D-6E8A-4147-A177-3AD203B41FA5}">
                      <a16:colId xmlns:a16="http://schemas.microsoft.com/office/drawing/2014/main" val="20001"/>
                    </a:ext>
                  </a:extLst>
                </a:gridCol>
                <a:gridCol w="1101152">
                  <a:extLst>
                    <a:ext uri="{9D8B030D-6E8A-4147-A177-3AD203B41FA5}">
                      <a16:colId xmlns:a16="http://schemas.microsoft.com/office/drawing/2014/main" val="20002"/>
                    </a:ext>
                  </a:extLst>
                </a:gridCol>
                <a:gridCol w="1101152">
                  <a:extLst>
                    <a:ext uri="{9D8B030D-6E8A-4147-A177-3AD203B41FA5}">
                      <a16:colId xmlns:a16="http://schemas.microsoft.com/office/drawing/2014/main" val="20003"/>
                    </a:ext>
                  </a:extLst>
                </a:gridCol>
              </a:tblGrid>
              <a:tr h="607602">
                <a:tc>
                  <a:txBody>
                    <a:bodyPr/>
                    <a:lstStyle/>
                    <a:p>
                      <a:pPr marL="0" marR="0" lvl="0" indent="0" algn="l" rtl="0">
                        <a:spcBef>
                          <a:spcPts val="0"/>
                        </a:spcBef>
                        <a:spcAft>
                          <a:spcPts val="0"/>
                        </a:spcAft>
                        <a:buNone/>
                      </a:pPr>
                      <a:endParaRPr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34F21"/>
                    </a:solidFill>
                  </a:tcPr>
                </a:tc>
                <a:tc>
                  <a:txBody>
                    <a:bodyPr/>
                    <a:lstStyle/>
                    <a:p>
                      <a:pPr marL="0" marR="0" lvl="0" indent="0" algn="ctr" rtl="0">
                        <a:spcBef>
                          <a:spcPts val="0"/>
                        </a:spcBef>
                        <a:spcAft>
                          <a:spcPts val="0"/>
                        </a:spcAft>
                        <a:buNone/>
                      </a:pPr>
                      <a:r>
                        <a:rPr lang="en-US"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CAT 5e</a:t>
                      </a:r>
                      <a:endParaRPr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34F21"/>
                    </a:solidFill>
                  </a:tcPr>
                </a:tc>
                <a:tc>
                  <a:txBody>
                    <a:bodyPr/>
                    <a:lstStyle/>
                    <a:p>
                      <a:pPr marL="0" marR="0" lvl="0" indent="0" algn="ctr" rtl="0">
                        <a:spcBef>
                          <a:spcPts val="0"/>
                        </a:spcBef>
                        <a:spcAft>
                          <a:spcPts val="0"/>
                        </a:spcAft>
                        <a:buNone/>
                      </a:pPr>
                      <a:r>
                        <a:rPr lang="en-US"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CAT 6</a:t>
                      </a:r>
                      <a:endParaRPr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34F21"/>
                    </a:solidFill>
                  </a:tcPr>
                </a:tc>
                <a:tc>
                  <a:txBody>
                    <a:bodyPr/>
                    <a:lstStyle/>
                    <a:p>
                      <a:pPr marL="0" marR="0" lvl="0" indent="0" algn="ctr" rtl="0">
                        <a:spcBef>
                          <a:spcPts val="0"/>
                        </a:spcBef>
                        <a:spcAft>
                          <a:spcPts val="0"/>
                        </a:spcAft>
                        <a:buNone/>
                      </a:pPr>
                      <a:r>
                        <a:rPr lang="en-US"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CAT 6A</a:t>
                      </a:r>
                      <a:endParaRPr lang="en-US" altLang="zh-TW"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34F21"/>
                    </a:solidFill>
                  </a:tcPr>
                </a:tc>
                <a:extLst>
                  <a:ext uri="{0D108BD9-81ED-4DB2-BD59-A6C34878D82A}">
                    <a16:rowId xmlns:a16="http://schemas.microsoft.com/office/drawing/2014/main" val="10000"/>
                  </a:ext>
                </a:extLst>
              </a:tr>
              <a:tr h="371216">
                <a:tc>
                  <a:txBody>
                    <a:bodyPr/>
                    <a:lstStyle/>
                    <a:p>
                      <a:pPr marL="0" marR="0" lvl="0" indent="0" algn="ctr" rtl="0">
                        <a:spcBef>
                          <a:spcPts val="0"/>
                        </a:spcBef>
                        <a:spcAft>
                          <a:spcPts val="0"/>
                        </a:spcAft>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100M</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spcBef>
                          <a:spcPts val="0"/>
                        </a:spcBef>
                        <a:spcAft>
                          <a:spcPts val="0"/>
                        </a:spcAft>
                        <a:buNone/>
                      </a:pPr>
                      <a:r>
                        <a:rPr lang="en-US" altLang="zh-TW"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solidFill>
                      <a:srgbClr val="FDFDFD">
                        <a:alpha val="14118"/>
                      </a:srgbClr>
                    </a:solidFill>
                  </a:tcPr>
                </a:tc>
                <a:extLst>
                  <a:ext uri="{0D108BD9-81ED-4DB2-BD59-A6C34878D82A}">
                    <a16:rowId xmlns:a16="http://schemas.microsoft.com/office/drawing/2014/main" val="10001"/>
                  </a:ext>
                </a:extLst>
              </a:tr>
              <a:tr h="371278">
                <a:tc>
                  <a:txBody>
                    <a:bodyPr/>
                    <a:lstStyle/>
                    <a:p>
                      <a:pPr marL="0" marR="0" lvl="0" indent="0" algn="ctr" rtl="0">
                        <a:spcBef>
                          <a:spcPts val="0"/>
                        </a:spcBef>
                        <a:spcAft>
                          <a:spcPts val="0"/>
                        </a:spcAft>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1G</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solidFill>
                      <a:srgbClr val="010203">
                        <a:alpha val="10196"/>
                      </a:srgbClr>
                    </a:solidFill>
                  </a:tcPr>
                </a:tc>
                <a:extLst>
                  <a:ext uri="{0D108BD9-81ED-4DB2-BD59-A6C34878D82A}">
                    <a16:rowId xmlns:a16="http://schemas.microsoft.com/office/drawing/2014/main" val="10002"/>
                  </a:ext>
                </a:extLst>
              </a:tr>
              <a:tr h="371216">
                <a:tc>
                  <a:txBody>
                    <a:bodyPr/>
                    <a:lstStyle/>
                    <a:p>
                      <a:pPr marL="0" marR="0" lvl="0" indent="0" algn="ctr" rtl="0">
                        <a:spcBef>
                          <a:spcPts val="0"/>
                        </a:spcBef>
                        <a:spcAft>
                          <a:spcPts val="0"/>
                        </a:spcAft>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2.5G</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solidFill>
                      <a:srgbClr val="FDFDFD">
                        <a:alpha val="14118"/>
                      </a:srgbClr>
                    </a:solidFill>
                  </a:tcPr>
                </a:tc>
                <a:extLst>
                  <a:ext uri="{0D108BD9-81ED-4DB2-BD59-A6C34878D82A}">
                    <a16:rowId xmlns:a16="http://schemas.microsoft.com/office/drawing/2014/main" val="10003"/>
                  </a:ext>
                </a:extLst>
              </a:tr>
              <a:tr h="371216">
                <a:tc>
                  <a:txBody>
                    <a:bodyPr/>
                    <a:lstStyle/>
                    <a:p>
                      <a:pPr marL="0" marR="0" lvl="0" indent="0" algn="ctr" rtl="0">
                        <a:spcBef>
                          <a:spcPts val="0"/>
                        </a:spcBef>
                        <a:spcAft>
                          <a:spcPts val="0"/>
                        </a:spcAft>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5G</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solidFill>
                      <a:srgbClr val="010203">
                        <a:alpha val="10196"/>
                      </a:srgbClr>
                    </a:solidFill>
                  </a:tcPr>
                </a:tc>
                <a:extLst>
                  <a:ext uri="{0D108BD9-81ED-4DB2-BD59-A6C34878D82A}">
                    <a16:rowId xmlns:a16="http://schemas.microsoft.com/office/drawing/2014/main" val="10004"/>
                  </a:ext>
                </a:extLst>
              </a:tr>
              <a:tr h="371216">
                <a:tc>
                  <a:txBody>
                    <a:bodyPr/>
                    <a:lstStyle/>
                    <a:p>
                      <a:pPr marL="0" marR="0" lvl="0" indent="0" algn="ctr" rtl="0">
                        <a:spcBef>
                          <a:spcPts val="0"/>
                        </a:spcBef>
                        <a:spcAft>
                          <a:spcPts val="0"/>
                        </a:spcAft>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10G</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spcBef>
                          <a:spcPts val="0"/>
                        </a:spcBef>
                        <a:spcAft>
                          <a:spcPts val="0"/>
                        </a:spcAft>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X</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(55m)</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lt1"/>
                        </a:buClr>
                        <a:buSzPts val="1800"/>
                        <a:buFont typeface="Corbel"/>
                        <a:buNone/>
                        <a:tabLst/>
                        <a:defRPr/>
                      </a:pPr>
                      <a:r>
                        <a:rPr lang="en-US" altLang="zh-TW"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B w="6350" cap="flat" cmpd="sng" algn="ctr">
                      <a:noFill/>
                      <a:prstDash val="solid"/>
                      <a:round/>
                      <a:headEnd type="none" w="med" len="med"/>
                      <a:tailEnd type="none" w="med" len="med"/>
                    </a:lnB>
                    <a:solidFill>
                      <a:srgbClr val="FDFDFD">
                        <a:alpha val="14118"/>
                      </a:srgbClr>
                    </a:solidFill>
                  </a:tcPr>
                </a:tc>
                <a:extLst>
                  <a:ext uri="{0D108BD9-81ED-4DB2-BD59-A6C34878D82A}">
                    <a16:rowId xmlns:a16="http://schemas.microsoft.com/office/drawing/2014/main" val="10005"/>
                  </a:ext>
                </a:extLst>
              </a:tr>
            </a:tbl>
          </a:graphicData>
        </a:graphic>
      </p:graphicFrame>
      <p:sp>
        <p:nvSpPr>
          <p:cNvPr id="36" name="文字方塊 35" hidden="1">
            <a:extLst>
              <a:ext uri="{FF2B5EF4-FFF2-40B4-BE49-F238E27FC236}">
                <a16:creationId xmlns:a16="http://schemas.microsoft.com/office/drawing/2014/main" id="{209A3489-3752-FDA3-0938-12800609379A}"/>
              </a:ext>
            </a:extLst>
          </p:cNvPr>
          <p:cNvSpPr txBox="1"/>
          <p:nvPr/>
        </p:nvSpPr>
        <p:spPr>
          <a:xfrm>
            <a:off x="462583" y="493375"/>
            <a:ext cx="11143746" cy="707886"/>
          </a:xfrm>
          <a:prstGeom prst="rect">
            <a:avLst/>
          </a:prstGeom>
          <a:noFill/>
        </p:spPr>
        <p:txBody>
          <a:bodyPr wrap="square" rtlCol="0">
            <a:spAutoFit/>
          </a:bodyPr>
          <a:lstStyle/>
          <a:p>
            <a:pPr algn="ct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雙</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2.5GbE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網路埠讓既有網路環境即刻升速</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endPar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 name="矩形: 圓角 3">
            <a:extLst>
              <a:ext uri="{FF2B5EF4-FFF2-40B4-BE49-F238E27FC236}">
                <a16:creationId xmlns:a16="http://schemas.microsoft.com/office/drawing/2014/main" id="{C6A800B1-AD45-6001-8116-CB0C9BADE255}"/>
              </a:ext>
            </a:extLst>
          </p:cNvPr>
          <p:cNvSpPr/>
          <p:nvPr/>
        </p:nvSpPr>
        <p:spPr>
          <a:xfrm>
            <a:off x="1064712" y="6200383"/>
            <a:ext cx="1157000" cy="406423"/>
          </a:xfrm>
          <a:prstGeom prst="roundRect">
            <a:avLst>
              <a:gd name="adj" fmla="val 12729"/>
            </a:avLst>
          </a:prstGeom>
          <a:noFill/>
          <a:ln w="38100">
            <a:solidFill>
              <a:srgbClr val="F34F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34" name="Picture 2" descr="C:\Users\user\Desktop\21_PPT對稿QNAP AQC107 10G網卡\29384737_xxl.png">
            <a:extLst>
              <a:ext uri="{FF2B5EF4-FFF2-40B4-BE49-F238E27FC236}">
                <a16:creationId xmlns:a16="http://schemas.microsoft.com/office/drawing/2014/main" id="{71DAEB6A-F5C7-56F4-3B24-959DCA5C8436}"/>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9000" contrast="57000"/>
                    </a14:imgEffect>
                  </a14:imgLayer>
                </a14:imgProps>
              </a:ext>
              <a:ext uri="{28A0092B-C50C-407E-A947-70E740481C1C}">
                <a14:useLocalDpi xmlns:a14="http://schemas.microsoft.com/office/drawing/2010/main"/>
              </a:ext>
            </a:extLst>
          </a:blip>
          <a:srcRect/>
          <a:stretch>
            <a:fillRect/>
          </a:stretch>
        </p:blipFill>
        <p:spPr bwMode="auto">
          <a:xfrm rot="21121603">
            <a:off x="7238576" y="5399441"/>
            <a:ext cx="1889363" cy="1750077"/>
          </a:xfrm>
          <a:prstGeom prst="rect">
            <a:avLst/>
          </a:prstGeom>
          <a:ln>
            <a:noFill/>
          </a:ln>
          <a:effectLst>
            <a:outerShdw blurRad="228600" dist="241300" dir="4500000" algn="tr" rotWithShape="0">
              <a:prstClr val="black">
                <a:alpha val="37000"/>
              </a:prstClr>
            </a:outerShdw>
          </a:effectLst>
        </p:spPr>
      </p:pic>
      <p:sp>
        <p:nvSpPr>
          <p:cNvPr id="21" name="矩形 20">
            <a:extLst>
              <a:ext uri="{FF2B5EF4-FFF2-40B4-BE49-F238E27FC236}">
                <a16:creationId xmlns:a16="http://schemas.microsoft.com/office/drawing/2014/main" id="{FFB728D2-73FF-889D-8C2B-CAC102DB598A}"/>
              </a:ext>
            </a:extLst>
          </p:cNvPr>
          <p:cNvSpPr/>
          <p:nvPr/>
        </p:nvSpPr>
        <p:spPr>
          <a:xfrm>
            <a:off x="6882169" y="5015251"/>
            <a:ext cx="4244064" cy="523220"/>
          </a:xfrm>
          <a:prstGeom prst="rect">
            <a:avLst/>
          </a:prstGeom>
        </p:spPr>
        <p:txBody>
          <a:bodyPr wrap="square" lIns="91440" tIns="45720" rIns="91440" bIns="45720" anchor="t">
            <a:spAutoFit/>
          </a:bodyPr>
          <a:lstStyle/>
          <a:p>
            <a:pPr algn="ctr"/>
            <a:r>
              <a:rPr lang="zh-TW" sz="14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Note: clients and switch must also support 2.5GbE to achieve the 2.5GbE link</a:t>
            </a:r>
            <a:r>
              <a:rPr lang="zh-TW" altLang="en-US" sz="14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speed.</a:t>
            </a:r>
            <a:endParaRPr lang="zh-TW">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3" name="標題 2">
            <a:extLst>
              <a:ext uri="{FF2B5EF4-FFF2-40B4-BE49-F238E27FC236}">
                <a16:creationId xmlns:a16="http://schemas.microsoft.com/office/drawing/2014/main" id="{2C442EAE-FA88-F1D3-298B-7A7FC112C77F}"/>
              </a:ext>
            </a:extLst>
          </p:cNvPr>
          <p:cNvSpPr>
            <a:spLocks noGrp="1"/>
          </p:cNvSpPr>
          <p:nvPr>
            <p:ph type="title"/>
          </p:nvPr>
        </p:nvSpPr>
        <p:spPr>
          <a:xfrm>
            <a:off x="4119" y="382362"/>
            <a:ext cx="12194059" cy="1346157"/>
          </a:xfrm>
        </p:spPr>
        <p:txBody>
          <a:bodyPr>
            <a:normAutofit/>
          </a:bodyPr>
          <a:lstStyle/>
          <a:p>
            <a:r>
              <a:rPr lang="zh-TW" sz="3600" dirty="0">
                <a:latin typeface="Arial" panose="020B0604020202020204" pitchFamily="34" charset="0"/>
                <a:cs typeface="Arial" panose="020B0604020202020204" pitchFamily="34" charset="0"/>
                <a:sym typeface="Arial" panose="020B0604020202020204" pitchFamily="34" charset="0"/>
              </a:rPr>
              <a:t>Dual </a:t>
            </a:r>
            <a:r>
              <a:rPr lang="en-US" altLang="zh-TW" sz="3600" dirty="0">
                <a:latin typeface="Arial" panose="020B0604020202020204" pitchFamily="34" charset="0"/>
                <a:cs typeface="Arial" panose="020B0604020202020204" pitchFamily="34" charset="0"/>
                <a:sym typeface="Arial" panose="020B0604020202020204" pitchFamily="34" charset="0"/>
              </a:rPr>
              <a:t>10 GbE &amp; </a:t>
            </a:r>
            <a:r>
              <a:rPr lang="zh-TW" sz="3600" dirty="0">
                <a:latin typeface="Arial" panose="020B0604020202020204" pitchFamily="34" charset="0"/>
                <a:cs typeface="Arial" panose="020B0604020202020204" pitchFamily="34" charset="0"/>
                <a:sym typeface="Arial" panose="020B0604020202020204" pitchFamily="34" charset="0"/>
              </a:rPr>
              <a:t>2.5GbE Multi-Gig po</a:t>
            </a:r>
            <a:r>
              <a:rPr lang="en-US" altLang="zh-TW" sz="3600" dirty="0" err="1">
                <a:latin typeface="Arial" panose="020B0604020202020204" pitchFamily="34" charset="0"/>
                <a:cs typeface="Arial" panose="020B0604020202020204" pitchFamily="34" charset="0"/>
                <a:sym typeface="Arial" panose="020B0604020202020204" pitchFamily="34" charset="0"/>
              </a:rPr>
              <a:t>rts</a:t>
            </a:r>
            <a:r>
              <a:rPr lang="zh-TW" altLang="en-US" sz="3600" dirty="0">
                <a:latin typeface="Arial" panose="020B0604020202020204" pitchFamily="34" charset="0"/>
                <a:cs typeface="Arial" panose="020B0604020202020204" pitchFamily="34" charset="0"/>
                <a:sym typeface="Arial" panose="020B0604020202020204" pitchFamily="34" charset="0"/>
              </a:rPr>
              <a:t> </a:t>
            </a:r>
            <a:r>
              <a:rPr lang="en-US" altLang="zh-TW" sz="3600" dirty="0" err="1">
                <a:latin typeface="Arial" panose="020B0604020202020204" pitchFamily="34" charset="0"/>
                <a:cs typeface="Arial" panose="020B0604020202020204" pitchFamily="34" charset="0"/>
                <a:sym typeface="Arial" panose="020B0604020202020204" pitchFamily="34" charset="0"/>
              </a:rPr>
              <a:t>fo</a:t>
            </a:r>
            <a:r>
              <a:rPr lang="zh-TW" sz="3600" dirty="0">
                <a:latin typeface="Arial" panose="020B0604020202020204" pitchFamily="34" charset="0"/>
                <a:cs typeface="Arial" panose="020B0604020202020204" pitchFamily="34" charset="0"/>
                <a:sym typeface="Arial" panose="020B0604020202020204" pitchFamily="34" charset="0"/>
              </a:rPr>
              <a:t>r</a:t>
            </a:r>
            <a:r>
              <a:rPr lang="zh-TW" altLang="en-US" sz="3600" dirty="0">
                <a:latin typeface="Arial" panose="020B0604020202020204" pitchFamily="34" charset="0"/>
                <a:cs typeface="Arial" panose="020B0604020202020204" pitchFamily="34" charset="0"/>
                <a:sym typeface="Arial" panose="020B0604020202020204" pitchFamily="34" charset="0"/>
              </a:rPr>
              <a:t> </a:t>
            </a:r>
          </a:p>
          <a:p>
            <a:r>
              <a:rPr lang="en-US" altLang="zh-TW" sz="3600" dirty="0">
                <a:latin typeface="Arial" panose="020B0604020202020204" pitchFamily="34" charset="0"/>
                <a:cs typeface="Arial" panose="020B0604020202020204" pitchFamily="34" charset="0"/>
                <a:sym typeface="Arial" panose="020B0604020202020204" pitchFamily="34" charset="0"/>
              </a:rPr>
              <a:t>speedy</a:t>
            </a:r>
            <a:r>
              <a:rPr lang="zh-TW" altLang="en-US" sz="3600" dirty="0">
                <a:latin typeface="Arial" panose="020B0604020202020204" pitchFamily="34" charset="0"/>
                <a:cs typeface="Arial" panose="020B0604020202020204" pitchFamily="34" charset="0"/>
                <a:sym typeface="Arial" panose="020B0604020202020204" pitchFamily="34" charset="0"/>
              </a:rPr>
              <a:t> </a:t>
            </a:r>
            <a:r>
              <a:rPr lang="en-US" altLang="zh-TW" sz="3600" dirty="0">
                <a:latin typeface="Arial" panose="020B0604020202020204" pitchFamily="34" charset="0"/>
                <a:cs typeface="Arial" panose="020B0604020202020204" pitchFamily="34" charset="0"/>
                <a:sym typeface="Arial" panose="020B0604020202020204" pitchFamily="34" charset="0"/>
              </a:rPr>
              <a:t>transfer</a:t>
            </a:r>
            <a:r>
              <a:rPr lang="zh-TW" altLang="en-US" sz="3600" dirty="0">
                <a:latin typeface="Arial" panose="020B0604020202020204" pitchFamily="34" charset="0"/>
                <a:cs typeface="Arial" panose="020B0604020202020204" pitchFamily="34" charset="0"/>
                <a:sym typeface="Arial" panose="020B0604020202020204" pitchFamily="34" charset="0"/>
              </a:rPr>
              <a:t> </a:t>
            </a:r>
            <a:r>
              <a:rPr lang="zh-TW" sz="3600" dirty="0">
                <a:latin typeface="Arial" panose="020B0604020202020204" pitchFamily="34" charset="0"/>
                <a:cs typeface="Arial" panose="020B0604020202020204" pitchFamily="34" charset="0"/>
                <a:sym typeface="Arial" panose="020B0604020202020204" pitchFamily="34" charset="0"/>
              </a:rPr>
              <a:t>&amp; management right away</a:t>
            </a:r>
          </a:p>
        </p:txBody>
      </p:sp>
      <p:grpSp>
        <p:nvGrpSpPr>
          <p:cNvPr id="15" name="群組 14">
            <a:extLst>
              <a:ext uri="{FF2B5EF4-FFF2-40B4-BE49-F238E27FC236}">
                <a16:creationId xmlns:a16="http://schemas.microsoft.com/office/drawing/2014/main" id="{AE46CC6B-CA5F-81C7-9581-1868CDBA55E3}"/>
              </a:ext>
            </a:extLst>
          </p:cNvPr>
          <p:cNvGrpSpPr/>
          <p:nvPr/>
        </p:nvGrpSpPr>
        <p:grpSpPr>
          <a:xfrm>
            <a:off x="9358543" y="5484518"/>
            <a:ext cx="1238994" cy="1238992"/>
            <a:chOff x="281575" y="3179642"/>
            <a:chExt cx="1021969" cy="1021969"/>
          </a:xfrm>
        </p:grpSpPr>
        <p:sp>
          <p:nvSpPr>
            <p:cNvPr id="16" name="矩形: 圓角 18" hidden="1">
              <a:extLst>
                <a:ext uri="{FF2B5EF4-FFF2-40B4-BE49-F238E27FC236}">
                  <a16:creationId xmlns:a16="http://schemas.microsoft.com/office/drawing/2014/main" id="{0C5F88DF-1886-1970-CB57-3F03352357E2}"/>
                </a:ext>
              </a:extLst>
            </p:cNvPr>
            <p:cNvSpPr/>
            <p:nvPr/>
          </p:nvSpPr>
          <p:spPr>
            <a:xfrm>
              <a:off x="281575" y="3179642"/>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7" name="圖形 16">
              <a:extLst>
                <a:ext uri="{FF2B5EF4-FFF2-40B4-BE49-F238E27FC236}">
                  <a16:creationId xmlns:a16="http://schemas.microsoft.com/office/drawing/2014/main" id="{8FF0C4E5-23B2-B7A4-C7E7-B8EDFF9BD2D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73459" y="3369882"/>
              <a:ext cx="838200" cy="609600"/>
            </a:xfrm>
            <a:prstGeom prst="rect">
              <a:avLst/>
            </a:prstGeom>
          </p:spPr>
        </p:pic>
      </p:grpSp>
    </p:spTree>
    <p:extLst>
      <p:ext uri="{BB962C8B-B14F-4D97-AF65-F5344CB8AC3E}">
        <p14:creationId xmlns:p14="http://schemas.microsoft.com/office/powerpoint/2010/main" val="1182425277"/>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A1D55A12-A6AF-9A58-397F-D77B48658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702" y="4546712"/>
            <a:ext cx="3235482" cy="2185672"/>
          </a:xfrm>
          <a:prstGeom prst="rect">
            <a:avLst/>
          </a:prstGeom>
          <a:noFill/>
          <a:ln w="15240">
            <a:solidFill>
              <a:schemeClr val="bg1"/>
            </a:solidFill>
          </a:ln>
          <a:effectLst>
            <a:outerShdw blurRad="342900" dist="177800" dir="360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93E5A07B-3B73-F913-75F3-8A0D776542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3647" y="4546710"/>
            <a:ext cx="3235482" cy="2185672"/>
          </a:xfrm>
          <a:prstGeom prst="rect">
            <a:avLst/>
          </a:prstGeom>
          <a:noFill/>
          <a:ln w="15240">
            <a:solidFill>
              <a:schemeClr val="bg1"/>
            </a:solidFill>
          </a:ln>
          <a:effectLst>
            <a:outerShdw blurRad="342900" dist="177800" dir="360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A3D06DC7-C597-32F9-5D0F-919CB27805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5816" y="4546711"/>
            <a:ext cx="3235482" cy="2185672"/>
          </a:xfrm>
          <a:prstGeom prst="rect">
            <a:avLst/>
          </a:prstGeom>
          <a:noFill/>
          <a:ln w="15240">
            <a:solidFill>
              <a:schemeClr val="bg1"/>
            </a:solidFill>
          </a:ln>
          <a:effectLst>
            <a:outerShdw blurRad="342900" dist="177800" dir="360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文字方塊 3">
            <a:extLst>
              <a:ext uri="{FF2B5EF4-FFF2-40B4-BE49-F238E27FC236}">
                <a16:creationId xmlns:a16="http://schemas.microsoft.com/office/drawing/2014/main" id="{97FDE015-D656-9255-2B87-FC2BA3728598}"/>
              </a:ext>
            </a:extLst>
          </p:cNvPr>
          <p:cNvSpPr txBox="1"/>
          <p:nvPr/>
        </p:nvSpPr>
        <p:spPr>
          <a:xfrm>
            <a:off x="619704" y="476860"/>
            <a:ext cx="10892592" cy="1200329"/>
          </a:xfrm>
          <a:prstGeom prst="rect">
            <a:avLst/>
          </a:prstGeom>
          <a:noFill/>
        </p:spPr>
        <p:txBody>
          <a:bodyPr wrap="square" rtlCol="0">
            <a:spAutoFit/>
          </a:bodyPr>
          <a:lstStyle/>
          <a:p>
            <a:pPr algn="ctr"/>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High efficiency enterprise storage trend for NAS w/ SSD cache</a:t>
            </a:r>
            <a:r>
              <a:rPr lang="zh-TW" altLang="en-US"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PCIe Gen4</a:t>
            </a:r>
            <a:r>
              <a:rPr lang="zh-TW" altLang="en-US"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and 10GbE/25GbE</a:t>
            </a:r>
            <a:endParaRPr lang="zh-TW" altLang="en-US"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 name="文字方塊 4">
            <a:extLst>
              <a:ext uri="{FF2B5EF4-FFF2-40B4-BE49-F238E27FC236}">
                <a16:creationId xmlns:a16="http://schemas.microsoft.com/office/drawing/2014/main" id="{E44CC1F4-4AED-6181-BE6E-17E4318D1A97}"/>
              </a:ext>
            </a:extLst>
          </p:cNvPr>
          <p:cNvSpPr txBox="1"/>
          <p:nvPr/>
        </p:nvSpPr>
        <p:spPr>
          <a:xfrm>
            <a:off x="899972" y="2287735"/>
            <a:ext cx="10200230" cy="985398"/>
          </a:xfrm>
          <a:prstGeom prst="rect">
            <a:avLst/>
          </a:prstGeom>
          <a:noFill/>
        </p:spPr>
        <p:txBody>
          <a:bodyPr wrap="square" rtlCol="0">
            <a:spAutoFit/>
          </a:bodyPr>
          <a:lstStyle/>
          <a:p>
            <a:pPr>
              <a:lnSpc>
                <a:spcPts val="2400"/>
              </a:lnSpc>
              <a:spcBef>
                <a:spcPts val="1800"/>
              </a:spcBef>
            </a:pPr>
            <a:r>
              <a:rPr lang="en-US" altLang="zh-TW" sz="1400" spc="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High-performance metadata databases, database engines, and </a:t>
            </a:r>
            <a:r>
              <a:rPr lang="en" altLang="zh-TW" sz="14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NVMe</a:t>
            </a:r>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 altLang="zh-TW" sz="1400">
                <a:solidFill>
                  <a:srgbClr val="FFC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SSDs </a:t>
            </a:r>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deliver the performance needed…. Additionally, beyond </a:t>
            </a:r>
            <a:r>
              <a:rPr lang="en" altLang="zh-TW" sz="1400">
                <a:solidFill>
                  <a:srgbClr val="FFC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compression</a:t>
            </a:r>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 </a:t>
            </a:r>
            <a:r>
              <a:rPr lang="en" altLang="zh-TW" sz="1400">
                <a:solidFill>
                  <a:srgbClr val="FFC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PCI-Express 4.0 </a:t>
            </a:r>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specification for bandwidth improvements…and significant </a:t>
            </a:r>
            <a:r>
              <a:rPr lang="en" altLang="zh-TW" sz="1400">
                <a:solidFill>
                  <a:srgbClr val="FFC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price declines</a:t>
            </a:r>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has made it economically feasible to deploy at large scale”</a:t>
            </a:r>
            <a:endParaRPr lang="zh-TW" altLang="en-US" sz="1400" spc="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 name="矩形 5">
            <a:extLst>
              <a:ext uri="{FF2B5EF4-FFF2-40B4-BE49-F238E27FC236}">
                <a16:creationId xmlns:a16="http://schemas.microsoft.com/office/drawing/2014/main" id="{3447EDED-D38D-7A28-B241-B9D035BF54BC}"/>
              </a:ext>
            </a:extLst>
          </p:cNvPr>
          <p:cNvSpPr/>
          <p:nvPr/>
        </p:nvSpPr>
        <p:spPr>
          <a:xfrm>
            <a:off x="5486916" y="3070712"/>
            <a:ext cx="5503817" cy="215444"/>
          </a:xfrm>
          <a:prstGeom prst="rect">
            <a:avLst/>
          </a:prstGeom>
        </p:spPr>
        <p:txBody>
          <a:bodyPr wrap="square">
            <a:spAutoFit/>
          </a:bodyPr>
          <a:lstStyle/>
          <a:p>
            <a:pPr algn="r"/>
            <a:r>
              <a:rPr lang="zh-TW" altLang="en-US" sz="8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https://www.networkworld.com/article/3666956/8-enterprise-storage-trends-to-watch.html</a:t>
            </a:r>
          </a:p>
        </p:txBody>
      </p:sp>
      <p:sp>
        <p:nvSpPr>
          <p:cNvPr id="11" name="矩形 6">
            <a:extLst>
              <a:ext uri="{FF2B5EF4-FFF2-40B4-BE49-F238E27FC236}">
                <a16:creationId xmlns:a16="http://schemas.microsoft.com/office/drawing/2014/main" id="{19462F9D-9B89-7A04-938C-48BC3F471D54}"/>
              </a:ext>
            </a:extLst>
          </p:cNvPr>
          <p:cNvSpPr/>
          <p:nvPr/>
        </p:nvSpPr>
        <p:spPr>
          <a:xfrm>
            <a:off x="896447" y="3441570"/>
            <a:ext cx="10078300" cy="523220"/>
          </a:xfrm>
          <a:prstGeom prst="rect">
            <a:avLst/>
          </a:prstGeom>
        </p:spPr>
        <p:txBody>
          <a:bodyPr wrap="square">
            <a:spAutoFit/>
          </a:bodyPr>
          <a:lstStyle/>
          <a:p>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“TrendForce predicts NAND flash prices will </a:t>
            </a:r>
            <a:r>
              <a:rPr lang="en" altLang="zh-TW" sz="1400">
                <a:solidFill>
                  <a:srgbClr val="FFC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decline 8-13 percent </a:t>
            </a:r>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 the third quarter of 2022, and may </a:t>
            </a:r>
            <a:r>
              <a:rPr lang="en" altLang="zh-TW" sz="1400">
                <a:solidFill>
                  <a:srgbClr val="FFC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continue</a:t>
            </a:r>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into the fourth quarter”</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 name="文字方塊 7">
            <a:extLst>
              <a:ext uri="{FF2B5EF4-FFF2-40B4-BE49-F238E27FC236}">
                <a16:creationId xmlns:a16="http://schemas.microsoft.com/office/drawing/2014/main" id="{5810FA17-0C60-46AD-A6DB-30C94646486B}"/>
              </a:ext>
            </a:extLst>
          </p:cNvPr>
          <p:cNvSpPr txBox="1"/>
          <p:nvPr/>
        </p:nvSpPr>
        <p:spPr>
          <a:xfrm>
            <a:off x="896447" y="1675906"/>
            <a:ext cx="10078300" cy="646331"/>
          </a:xfrm>
          <a:prstGeom prst="rect">
            <a:avLst/>
          </a:prstGeom>
          <a:noFill/>
        </p:spPr>
        <p:txBody>
          <a:bodyPr wrap="square" lIns="91440" tIns="45720" rIns="91440" bIns="45720" rtlCol="0" anchor="t">
            <a:spAutoFit/>
          </a:bodyPr>
          <a:lstStyle/>
          <a:p>
            <a:r>
              <a:rPr lang="en-US" altLang="zh-TW" b="1">
                <a:solidFill>
                  <a:schemeClr val="bg1"/>
                </a:solidFill>
                <a:latin typeface="Arial"/>
                <a:ea typeface="微軟正黑體"/>
                <a:cs typeface="Arial"/>
                <a:sym typeface="Arial" panose="020B0604020202020204" pitchFamily="34" charset="0"/>
              </a:rPr>
              <a:t>Decreasing (8~13%) SSD price trend enables high-performance NAS for business storage agility</a:t>
            </a:r>
            <a:endParaRPr lang="zh-TW" altLang="en-US" b="1">
              <a:solidFill>
                <a:schemeClr val="bg1"/>
              </a:solidFill>
              <a:latin typeface="Arial"/>
              <a:ea typeface="微軟正黑體"/>
              <a:cs typeface="Arial"/>
              <a:sym typeface="Arial" panose="020B0604020202020204" pitchFamily="34" charset="0"/>
            </a:endParaRPr>
          </a:p>
        </p:txBody>
      </p:sp>
      <p:sp>
        <p:nvSpPr>
          <p:cNvPr id="13" name="文字方塊 13">
            <a:extLst>
              <a:ext uri="{FF2B5EF4-FFF2-40B4-BE49-F238E27FC236}">
                <a16:creationId xmlns:a16="http://schemas.microsoft.com/office/drawing/2014/main" id="{C705055B-D1A6-3419-85A1-398D293B5B27}"/>
              </a:ext>
            </a:extLst>
          </p:cNvPr>
          <p:cNvSpPr txBox="1"/>
          <p:nvPr/>
        </p:nvSpPr>
        <p:spPr>
          <a:xfrm>
            <a:off x="830700" y="4149459"/>
            <a:ext cx="3235483" cy="369332"/>
          </a:xfrm>
          <a:prstGeom prst="rect">
            <a:avLst/>
          </a:prstGeom>
          <a:noFill/>
        </p:spPr>
        <p:txBody>
          <a:bodyPr wrap="square">
            <a:spAutoFit/>
          </a:bodyPr>
          <a:lstStyle/>
          <a:p>
            <a:pPr algn="ctr" fontAlgn="base"/>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Virtualization</a:t>
            </a:r>
            <a:endParaRPr lang="en"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 name="文字方塊 14">
            <a:extLst>
              <a:ext uri="{FF2B5EF4-FFF2-40B4-BE49-F238E27FC236}">
                <a16:creationId xmlns:a16="http://schemas.microsoft.com/office/drawing/2014/main" id="{5852BDE2-7E14-72BB-DADF-44D87E2948EB}"/>
              </a:ext>
            </a:extLst>
          </p:cNvPr>
          <p:cNvSpPr txBox="1"/>
          <p:nvPr/>
        </p:nvSpPr>
        <p:spPr>
          <a:xfrm>
            <a:off x="4513647" y="4146041"/>
            <a:ext cx="3235482" cy="369332"/>
          </a:xfrm>
          <a:prstGeom prst="rect">
            <a:avLst/>
          </a:prstGeom>
          <a:noFill/>
        </p:spPr>
        <p:txBody>
          <a:bodyPr wrap="square">
            <a:spAutoFit/>
          </a:bodyPr>
          <a:lstStyle/>
          <a:p>
            <a:pPr algn="ctr" fontAlgn="base"/>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Database</a:t>
            </a:r>
            <a:endParaRPr lang="en"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 name="文字方塊 15">
            <a:extLst>
              <a:ext uri="{FF2B5EF4-FFF2-40B4-BE49-F238E27FC236}">
                <a16:creationId xmlns:a16="http://schemas.microsoft.com/office/drawing/2014/main" id="{F6E258DD-EECE-AE0F-AB49-A68E48304068}"/>
              </a:ext>
            </a:extLst>
          </p:cNvPr>
          <p:cNvSpPr txBox="1"/>
          <p:nvPr/>
        </p:nvSpPr>
        <p:spPr>
          <a:xfrm>
            <a:off x="8196592" y="4136776"/>
            <a:ext cx="3235482" cy="369332"/>
          </a:xfrm>
          <a:prstGeom prst="rect">
            <a:avLst/>
          </a:prstGeom>
          <a:noFill/>
        </p:spPr>
        <p:txBody>
          <a:bodyPr wrap="square">
            <a:spAutoFit/>
          </a:bodyPr>
          <a:lstStyle/>
          <a:p>
            <a:pPr algn="ctr" fontAlgn="base"/>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Media &amp; Entertainment</a:t>
            </a:r>
            <a:endParaRPr lang="en"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 name="矩形 16">
            <a:extLst>
              <a:ext uri="{FF2B5EF4-FFF2-40B4-BE49-F238E27FC236}">
                <a16:creationId xmlns:a16="http://schemas.microsoft.com/office/drawing/2014/main" id="{B486A94E-72B4-8DDA-CD42-EB58184D8B02}"/>
              </a:ext>
            </a:extLst>
          </p:cNvPr>
          <p:cNvSpPr/>
          <p:nvPr/>
        </p:nvSpPr>
        <p:spPr>
          <a:xfrm>
            <a:off x="8037680" y="3722705"/>
            <a:ext cx="2953053" cy="215444"/>
          </a:xfrm>
          <a:prstGeom prst="rect">
            <a:avLst/>
          </a:prstGeom>
        </p:spPr>
        <p:txBody>
          <a:bodyPr wrap="none">
            <a:spAutoFit/>
          </a:bodyPr>
          <a:lstStyle/>
          <a:p>
            <a:pPr algn="r"/>
            <a:r>
              <a:rPr lang="zh-TW" altLang="en-US" sz="8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https://www.theregister.com/2022/07/19/nand_flash_decline/</a:t>
            </a:r>
          </a:p>
        </p:txBody>
      </p:sp>
    </p:spTree>
    <p:extLst>
      <p:ext uri="{BB962C8B-B14F-4D97-AF65-F5344CB8AC3E}">
        <p14:creationId xmlns:p14="http://schemas.microsoft.com/office/powerpoint/2010/main" val="3334673359"/>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9">
            <a:extLst>
              <a:ext uri="{FF2B5EF4-FFF2-40B4-BE49-F238E27FC236}">
                <a16:creationId xmlns:a16="http://schemas.microsoft.com/office/drawing/2014/main" id="{ED64D25C-0CC0-E745-999E-EA3238D16D5C}"/>
              </a:ext>
            </a:extLst>
          </p:cNvPr>
          <p:cNvSpPr txBox="1"/>
          <p:nvPr/>
        </p:nvSpPr>
        <p:spPr>
          <a:xfrm>
            <a:off x="588724" y="1868434"/>
            <a:ext cx="6862077" cy="3297762"/>
          </a:xfrm>
          <a:prstGeom prst="rect">
            <a:avLst/>
          </a:prstGeom>
          <a:noFill/>
        </p:spPr>
        <p:txBody>
          <a:bodyPr wrap="square" lIns="121920" tIns="60960" rIns="121920" bIns="60960" rtlCol="0" anchor="t">
            <a:spAutoFit/>
          </a:bodyPr>
          <a:lstStyle/>
          <a:p>
            <a:pPr marL="232410" indent="-232410">
              <a:lnSpc>
                <a:spcPct val="150000"/>
              </a:lnSpc>
              <a:buClr>
                <a:srgbClr val="F34F21"/>
              </a:buClr>
              <a:buFont typeface="Arial"/>
              <a:buChar char="•"/>
            </a:pPr>
            <a:r>
              <a:rPr lang="en-US" altLang="zh-TW" sz="2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QNAP </a:t>
            </a:r>
            <a:r>
              <a:rPr lang="en-US" altLang="zh-TW" sz="20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QXG-25G2SF-CX6 </a:t>
            </a:r>
            <a:r>
              <a:rPr lang="zh-TW" altLang="en-US" sz="2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supports</a:t>
            </a:r>
            <a:r>
              <a:rPr lang="en-US" altLang="zh-TW" sz="2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2 x 25GbE SFP28 </a:t>
            </a:r>
            <a:r>
              <a:rPr lang="en" altLang="zh-TW" sz="2000"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SmartNIC</a:t>
            </a:r>
            <a:r>
              <a:rPr lang="en-US" altLang="zh-TW" sz="2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ports</a:t>
            </a:r>
            <a:endParaRPr lang="zh-CN" altLang="en-US" sz="2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a:p>
            <a:pPr marL="232410" indent="-232410">
              <a:buClr>
                <a:srgbClr val="F34F21"/>
              </a:buClr>
              <a:buFont typeface="Arial"/>
              <a:buChar char="•"/>
            </a:pPr>
            <a:r>
              <a:rPr lang="zh-TW" altLang="en-US" sz="2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25GbE port for SFP28 fiber optic transceiver or DAC</a:t>
            </a:r>
            <a:endParaRPr lang="zh-TW" altLang="en-US"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232410" indent="-232410">
              <a:buClr>
                <a:srgbClr val="F34F21"/>
              </a:buClr>
              <a:buFont typeface="Arial"/>
              <a:buChar char="•"/>
            </a:pPr>
            <a:r>
              <a:rPr lang="en-US" altLang="zh-TW" sz="2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Backward compatible support for 1GbE and 10GbE networks (for compatible SFP/SFP+ optical transceivers)</a:t>
            </a:r>
          </a:p>
          <a:p>
            <a:pPr marL="232410" indent="-232410">
              <a:buClr>
                <a:srgbClr val="F34F21"/>
              </a:buClr>
              <a:buFont typeface="Arial"/>
              <a:buChar char="•"/>
            </a:pPr>
            <a:r>
              <a:rPr lang="en-US" altLang="zh-TW" sz="2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Auto-negotiation </a:t>
            </a:r>
            <a:r>
              <a:rPr lang="zh-TW" altLang="en-US" sz="2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automatically adjust connection speed</a:t>
            </a:r>
            <a:endParaRPr lang="en-US" altLang="zh-TW" sz="2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a:p>
            <a:pPr marL="232410" indent="-232410">
              <a:buClr>
                <a:srgbClr val="F34F21"/>
              </a:buClr>
              <a:buFont typeface="Arial"/>
              <a:buChar char="•"/>
            </a:pPr>
            <a:r>
              <a:rPr lang="en-US" altLang="zh-TW" sz="2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Link Aggregation </a:t>
            </a:r>
            <a:r>
              <a:rPr lang="zh-TW" altLang="en-US" sz="2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provides sufficient network transmission bandwidth</a:t>
            </a:r>
            <a:endParaRPr lang="zh-CN" altLang="en-US" sz="2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a:p>
            <a:pPr marL="232410" indent="-232410">
              <a:lnSpc>
                <a:spcPct val="150000"/>
              </a:lnSpc>
              <a:buClr>
                <a:srgbClr val="F34F21"/>
              </a:buClr>
              <a:buFont typeface="Arial"/>
              <a:buChar char="•"/>
            </a:pPr>
            <a:endParaRPr lang="en-US" altLang="zh-TW"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 name="文字方塊 9" hidden="1">
            <a:extLst>
              <a:ext uri="{FF2B5EF4-FFF2-40B4-BE49-F238E27FC236}">
                <a16:creationId xmlns:a16="http://schemas.microsoft.com/office/drawing/2014/main" id="{54BF444D-CBE4-845A-1E98-E33E67318C1C}"/>
              </a:ext>
            </a:extLst>
          </p:cNvPr>
          <p:cNvSpPr txBox="1"/>
          <p:nvPr/>
        </p:nvSpPr>
        <p:spPr>
          <a:xfrm>
            <a:off x="462583" y="493375"/>
            <a:ext cx="11143746" cy="707886"/>
          </a:xfrm>
          <a:prstGeom prst="rect">
            <a:avLst/>
          </a:prstGeom>
          <a:noFill/>
        </p:spPr>
        <p:txBody>
          <a:bodyPr wrap="square" rtlCol="0">
            <a:spAutoFit/>
          </a:bodyPr>
          <a:lstStyle/>
          <a:p>
            <a:pPr algn="ct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內建雙 </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25GbE SFP28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高速網路埠</a:t>
            </a:r>
          </a:p>
        </p:txBody>
      </p:sp>
      <p:grpSp>
        <p:nvGrpSpPr>
          <p:cNvPr id="16" name="群組 15">
            <a:extLst>
              <a:ext uri="{FF2B5EF4-FFF2-40B4-BE49-F238E27FC236}">
                <a16:creationId xmlns:a16="http://schemas.microsoft.com/office/drawing/2014/main" id="{B6A30B82-F204-F4AA-13ED-EADDEEA0EC5C}"/>
              </a:ext>
            </a:extLst>
          </p:cNvPr>
          <p:cNvGrpSpPr/>
          <p:nvPr/>
        </p:nvGrpSpPr>
        <p:grpSpPr>
          <a:xfrm>
            <a:off x="9553667" y="1859257"/>
            <a:ext cx="2127427" cy="2717684"/>
            <a:chOff x="1899989" y="3213600"/>
            <a:chExt cx="2127427" cy="2717684"/>
          </a:xfrm>
        </p:grpSpPr>
        <p:pic>
          <p:nvPicPr>
            <p:cNvPr id="19" name="圖形 18">
              <a:extLst>
                <a:ext uri="{FF2B5EF4-FFF2-40B4-BE49-F238E27FC236}">
                  <a16:creationId xmlns:a16="http://schemas.microsoft.com/office/drawing/2014/main" id="{23D68C0E-D649-D98C-DA6E-33879CB0C3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9989" y="3213600"/>
              <a:ext cx="2127427" cy="2717684"/>
            </a:xfrm>
            <a:prstGeom prst="rect">
              <a:avLst/>
            </a:prstGeom>
          </p:spPr>
        </p:pic>
        <p:sp>
          <p:nvSpPr>
            <p:cNvPr id="20" name="文字方塊 19">
              <a:extLst>
                <a:ext uri="{FF2B5EF4-FFF2-40B4-BE49-F238E27FC236}">
                  <a16:creationId xmlns:a16="http://schemas.microsoft.com/office/drawing/2014/main" id="{AF5A3004-CCAD-552A-D746-A51AB44ACE2E}"/>
                </a:ext>
              </a:extLst>
            </p:cNvPr>
            <p:cNvSpPr txBox="1"/>
            <p:nvPr/>
          </p:nvSpPr>
          <p:spPr>
            <a:xfrm>
              <a:off x="2071501" y="3268443"/>
              <a:ext cx="1822759" cy="1077218"/>
            </a:xfrm>
            <a:prstGeom prst="rect">
              <a:avLst/>
            </a:prstGeom>
            <a:noFill/>
          </p:spPr>
          <p:txBody>
            <a:bodyPr wrap="square" lIns="91440" tIns="45720" rIns="91440" bIns="45720" rtlCol="0" anchor="t">
              <a:spAutoFit/>
            </a:bodyPr>
            <a:lstStyle/>
            <a:p>
              <a:r>
                <a:rPr 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Supports 25GbE SFP28 optical </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transceivers</a:t>
              </a:r>
              <a:r>
                <a:rPr 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and LC</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cab</a:t>
              </a:r>
              <a:r>
                <a:rPr 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les</a:t>
              </a: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1" name="圖片 20">
              <a:extLst>
                <a:ext uri="{FF2B5EF4-FFF2-40B4-BE49-F238E27FC236}">
                  <a16:creationId xmlns:a16="http://schemas.microsoft.com/office/drawing/2014/main" id="{5DD31FC1-811D-9425-93FC-9D6E2B898FF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00476" y="4226665"/>
              <a:ext cx="1684639" cy="1645330"/>
            </a:xfrm>
            <a:prstGeom prst="rect">
              <a:avLst/>
            </a:prstGeom>
          </p:spPr>
        </p:pic>
      </p:grpSp>
      <p:sp>
        <p:nvSpPr>
          <p:cNvPr id="3" name="標題 2">
            <a:extLst>
              <a:ext uri="{FF2B5EF4-FFF2-40B4-BE49-F238E27FC236}">
                <a16:creationId xmlns:a16="http://schemas.microsoft.com/office/drawing/2014/main" id="{E2C55E45-76A5-35AC-45E6-A40318EC5D26}"/>
              </a:ext>
            </a:extLst>
          </p:cNvPr>
          <p:cNvSpPr>
            <a:spLocks noGrp="1"/>
          </p:cNvSpPr>
          <p:nvPr>
            <p:ph type="title"/>
          </p:nvPr>
        </p:nvSpPr>
        <p:spPr>
          <a:xfrm>
            <a:off x="381740" y="513532"/>
            <a:ext cx="11299354" cy="1294672"/>
          </a:xfrm>
        </p:spPr>
        <p:txBody>
          <a:bodyPr>
            <a:normAutofit/>
          </a:bodyPr>
          <a:lstStyle/>
          <a:p>
            <a:r>
              <a:rPr lang="en-US" altLang="zh-TW">
                <a:latin typeface="Arial" panose="020B0604020202020204" pitchFamily="34" charset="0"/>
                <a:sym typeface="Arial" panose="020B0604020202020204" pitchFamily="34" charset="0"/>
              </a:rPr>
              <a:t>PCIe Gen4 slots for </a:t>
            </a:r>
            <a:r>
              <a:rPr lang="zh-TW">
                <a:latin typeface="Arial" panose="020B0604020202020204" pitchFamily="34" charset="0"/>
                <a:sym typeface="Arial" panose="020B0604020202020204" pitchFamily="34" charset="0"/>
              </a:rPr>
              <a:t>optional </a:t>
            </a:r>
            <a:r>
              <a:rPr lang="en-US" altLang="zh-TW">
                <a:latin typeface="Arial" panose="020B0604020202020204" pitchFamily="34" charset="0"/>
                <a:sym typeface="Arial" panose="020B0604020202020204" pitchFamily="34" charset="0"/>
              </a:rPr>
              <a:t>QXG-25G2SF-CX6 </a:t>
            </a:r>
            <a:r>
              <a:rPr lang="zh-TW">
                <a:latin typeface="Arial" panose="020B0604020202020204" pitchFamily="34" charset="0"/>
                <a:sym typeface="Arial" panose="020B0604020202020204" pitchFamily="34" charset="0"/>
              </a:rPr>
              <a:t>25GbE SFP28 high-</a:t>
            </a:r>
            <a:r>
              <a:rPr lang="en-US" altLang="zh-TW">
                <a:latin typeface="Arial" panose="020B0604020202020204" pitchFamily="34" charset="0"/>
                <a:sym typeface="Arial" panose="020B0604020202020204" pitchFamily="34" charset="0"/>
              </a:rPr>
              <a:t>speed</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network</a:t>
            </a:r>
            <a:r>
              <a:rPr lang="zh-TW">
                <a:latin typeface="Arial" panose="020B0604020202020204" pitchFamily="34" charset="0"/>
                <a:sym typeface="Arial" panose="020B0604020202020204" pitchFamily="34" charset="0"/>
              </a:rPr>
              <a:t> port</a:t>
            </a:r>
          </a:p>
        </p:txBody>
      </p:sp>
      <p:pic>
        <p:nvPicPr>
          <p:cNvPr id="2" name="Picture 2" descr="qsw-m5216-1t">
            <a:extLst>
              <a:ext uri="{FF2B5EF4-FFF2-40B4-BE49-F238E27FC236}">
                <a16:creationId xmlns:a16="http://schemas.microsoft.com/office/drawing/2014/main" id="{04C535A5-8203-4B66-BCD9-6FFA08E394F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153" b="32665"/>
          <a:stretch/>
        </p:blipFill>
        <p:spPr bwMode="auto">
          <a:xfrm>
            <a:off x="4649298" y="5368054"/>
            <a:ext cx="3010448" cy="756031"/>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28;p60">
            <a:extLst>
              <a:ext uri="{FF2B5EF4-FFF2-40B4-BE49-F238E27FC236}">
                <a16:creationId xmlns:a16="http://schemas.microsoft.com/office/drawing/2014/main" id="{51AB2ED5-B664-12D1-833E-840C8871AE2E}"/>
              </a:ext>
            </a:extLst>
          </p:cNvPr>
          <p:cNvPicPr preferRelativeResize="0">
            <a:picLocks noChangeAspect="1"/>
          </p:cNvPicPr>
          <p:nvPr/>
        </p:nvPicPr>
        <p:blipFill rotWithShape="1">
          <a:blip r:embed="rId7" cstate="print">
            <a:alphaModFix/>
            <a:extLst>
              <a:ext uri="{28A0092B-C50C-407E-A947-70E740481C1C}">
                <a14:useLocalDpi xmlns:a14="http://schemas.microsoft.com/office/drawing/2010/main"/>
              </a:ext>
            </a:extLst>
          </a:blip>
          <a:srcRect/>
          <a:stretch/>
        </p:blipFill>
        <p:spPr>
          <a:xfrm>
            <a:off x="8527163" y="4772400"/>
            <a:ext cx="2826637" cy="1860516"/>
          </a:xfrm>
          <a:prstGeom prst="rect">
            <a:avLst/>
          </a:prstGeom>
          <a:noFill/>
          <a:ln>
            <a:noFill/>
          </a:ln>
          <a:effectLst>
            <a:outerShdw blurRad="101600" dist="38100" dir="2700000" algn="tl" rotWithShape="0">
              <a:prstClr val="black">
                <a:alpha val="40000"/>
              </a:prstClr>
            </a:outerShdw>
          </a:effectLst>
        </p:spPr>
      </p:pic>
      <p:sp>
        <p:nvSpPr>
          <p:cNvPr id="6" name="文字方塊 23">
            <a:extLst>
              <a:ext uri="{FF2B5EF4-FFF2-40B4-BE49-F238E27FC236}">
                <a16:creationId xmlns:a16="http://schemas.microsoft.com/office/drawing/2014/main" id="{18B303FF-99F3-B297-B892-E6514D52568A}"/>
              </a:ext>
            </a:extLst>
          </p:cNvPr>
          <p:cNvSpPr txBox="1"/>
          <p:nvPr/>
        </p:nvSpPr>
        <p:spPr>
          <a:xfrm>
            <a:off x="8788480" y="6129567"/>
            <a:ext cx="2624485" cy="523220"/>
          </a:xfrm>
          <a:prstGeom prst="rect">
            <a:avLst/>
          </a:prstGeom>
          <a:noFill/>
        </p:spPr>
        <p:txBody>
          <a:bodyPr wrap="square" lIns="91440" tIns="45720" rIns="91440" bIns="45720" rtlCol="0" anchor="t">
            <a:spAutoFit/>
          </a:bodyPr>
          <a:lstStyle/>
          <a:p>
            <a:pPr algn="ctr"/>
            <a:r>
              <a:rPr lang="en-US" altLang="zh-TW"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10GbE Switch</a:t>
            </a:r>
          </a:p>
          <a:p>
            <a:pPr algn="ctr"/>
            <a:r>
              <a:rPr lang="en-US" altLang="zh-TW"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QSW 10GbE </a:t>
            </a:r>
            <a:r>
              <a:rPr lang="zh-TW" altLang="en-US"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series</a:t>
            </a:r>
          </a:p>
        </p:txBody>
      </p:sp>
      <p:sp>
        <p:nvSpPr>
          <p:cNvPr id="8" name="矩形: 圓角 22">
            <a:extLst>
              <a:ext uri="{FF2B5EF4-FFF2-40B4-BE49-F238E27FC236}">
                <a16:creationId xmlns:a16="http://schemas.microsoft.com/office/drawing/2014/main" id="{2B70ADCA-83A0-7ABB-21F9-9994A6673928}"/>
              </a:ext>
            </a:extLst>
          </p:cNvPr>
          <p:cNvSpPr/>
          <p:nvPr/>
        </p:nvSpPr>
        <p:spPr>
          <a:xfrm>
            <a:off x="5460998" y="4985456"/>
            <a:ext cx="1349543" cy="274013"/>
          </a:xfrm>
          <a:prstGeom prst="roundRect">
            <a:avLst>
              <a:gd name="adj" fmla="val 9133"/>
            </a:avLst>
          </a:prstGeom>
          <a:solidFill>
            <a:srgbClr val="F34F21">
              <a:alpha val="85000"/>
            </a:srgbClr>
          </a:solidFill>
        </p:spPr>
        <p:txBody>
          <a:bodyPr wrap="none" rtlCol="0">
            <a:spAutoFit/>
          </a:bodyPr>
          <a:lstStyle/>
          <a:p>
            <a:pPr algn="ctr"/>
            <a:r>
              <a:rPr kumimoji="1"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25GbE SFP28</a:t>
            </a:r>
          </a:p>
        </p:txBody>
      </p:sp>
      <p:sp>
        <p:nvSpPr>
          <p:cNvPr id="9" name="矩形: 圓角 22">
            <a:extLst>
              <a:ext uri="{FF2B5EF4-FFF2-40B4-BE49-F238E27FC236}">
                <a16:creationId xmlns:a16="http://schemas.microsoft.com/office/drawing/2014/main" id="{E27F6C4B-B0D6-A5DA-742A-D87450017865}"/>
              </a:ext>
            </a:extLst>
          </p:cNvPr>
          <p:cNvSpPr/>
          <p:nvPr/>
        </p:nvSpPr>
        <p:spPr>
          <a:xfrm>
            <a:off x="9501906" y="4977527"/>
            <a:ext cx="1115474" cy="290393"/>
          </a:xfrm>
          <a:prstGeom prst="roundRect">
            <a:avLst>
              <a:gd name="adj" fmla="val 9133"/>
            </a:avLst>
          </a:prstGeom>
          <a:solidFill>
            <a:srgbClr val="F34F21">
              <a:alpha val="85000"/>
            </a:srgbClr>
          </a:solidFill>
        </p:spPr>
        <p:txBody>
          <a:bodyPr wrap="none" rtlCol="0">
            <a:spAutoFit/>
          </a:bodyPr>
          <a:lstStyle/>
          <a:p>
            <a:pPr algn="ctr"/>
            <a:r>
              <a:rPr kumimoji="1"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10GbE SFP+</a:t>
            </a:r>
          </a:p>
        </p:txBody>
      </p:sp>
      <p:grpSp>
        <p:nvGrpSpPr>
          <p:cNvPr id="11" name="群組 2">
            <a:extLst>
              <a:ext uri="{FF2B5EF4-FFF2-40B4-BE49-F238E27FC236}">
                <a16:creationId xmlns:a16="http://schemas.microsoft.com/office/drawing/2014/main" id="{C3429FCD-5BAA-910F-FDC0-8F6A0C2DDE8C}"/>
              </a:ext>
            </a:extLst>
          </p:cNvPr>
          <p:cNvGrpSpPr/>
          <p:nvPr/>
        </p:nvGrpSpPr>
        <p:grpSpPr>
          <a:xfrm>
            <a:off x="7403614" y="1859257"/>
            <a:ext cx="2127427" cy="2717684"/>
            <a:chOff x="7536277" y="3700079"/>
            <a:chExt cx="2127427" cy="2717684"/>
          </a:xfrm>
        </p:grpSpPr>
        <p:pic>
          <p:nvPicPr>
            <p:cNvPr id="12" name="圖形 52">
              <a:extLst>
                <a:ext uri="{FF2B5EF4-FFF2-40B4-BE49-F238E27FC236}">
                  <a16:creationId xmlns:a16="http://schemas.microsoft.com/office/drawing/2014/main" id="{3B2DF885-55DD-8071-5AD9-4084EA0C69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6277" y="3700079"/>
              <a:ext cx="2127427" cy="2717684"/>
            </a:xfrm>
            <a:prstGeom prst="rect">
              <a:avLst/>
            </a:prstGeom>
          </p:spPr>
        </p:pic>
        <p:sp>
          <p:nvSpPr>
            <p:cNvPr id="14" name="文字方塊 17">
              <a:extLst>
                <a:ext uri="{FF2B5EF4-FFF2-40B4-BE49-F238E27FC236}">
                  <a16:creationId xmlns:a16="http://schemas.microsoft.com/office/drawing/2014/main" id="{C7EEDC2A-759D-8334-7D31-F7818ABD4B63}"/>
                </a:ext>
              </a:extLst>
            </p:cNvPr>
            <p:cNvSpPr txBox="1"/>
            <p:nvPr/>
          </p:nvSpPr>
          <p:spPr>
            <a:xfrm>
              <a:off x="7687922" y="3746398"/>
              <a:ext cx="1774555" cy="949042"/>
            </a:xfrm>
            <a:prstGeom prst="rect">
              <a:avLst/>
            </a:prstGeom>
            <a:noFill/>
          </p:spPr>
          <p:txBody>
            <a:bodyPr wrap="square" lIns="91440" tIns="45720" rIns="91440" bIns="45720" rtlCol="0" anchor="t">
              <a:spAutoFit/>
            </a:bodyPr>
            <a:lstStyle/>
            <a:p>
              <a:pPr algn="ctr"/>
              <a:r>
                <a:rPr lang="en-US" altLang="zh-TW" sz="185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10GbE SFP+ / 1GbE SFP</a:t>
              </a:r>
            </a:p>
            <a:p>
              <a:pPr algn="ctr"/>
              <a:r>
                <a:rPr lang="en-US" altLang="zh-TW" sz="185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transceiver</a:t>
              </a:r>
              <a:endParaRPr lang="zh-TW" altLang="en-US" sz="185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pic>
          <p:nvPicPr>
            <p:cNvPr id="23" name="圖片 42">
              <a:extLst>
                <a:ext uri="{FF2B5EF4-FFF2-40B4-BE49-F238E27FC236}">
                  <a16:creationId xmlns:a16="http://schemas.microsoft.com/office/drawing/2014/main" id="{9327D3EA-EF08-0336-7F7F-B400F7BEF518}"/>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36000"/>
                      </a14:imgEffect>
                    </a14:imgLayer>
                  </a14:imgProps>
                </a:ext>
                <a:ext uri="{28A0092B-C50C-407E-A947-70E740481C1C}">
                  <a14:useLocalDpi xmlns:a14="http://schemas.microsoft.com/office/drawing/2010/main"/>
                </a:ext>
              </a:extLst>
            </a:blip>
            <a:stretch>
              <a:fillRect/>
            </a:stretch>
          </p:blipFill>
          <p:spPr>
            <a:xfrm>
              <a:off x="7602548" y="4848966"/>
              <a:ext cx="1823857" cy="1499211"/>
            </a:xfrm>
            <a:prstGeom prst="rect">
              <a:avLst/>
            </a:prstGeom>
          </p:spPr>
        </p:pic>
      </p:grpSp>
      <p:pic>
        <p:nvPicPr>
          <p:cNvPr id="3074" name="Picture 2">
            <a:extLst>
              <a:ext uri="{FF2B5EF4-FFF2-40B4-BE49-F238E27FC236}">
                <a16:creationId xmlns:a16="http://schemas.microsoft.com/office/drawing/2014/main" id="{72B62459-3587-7E70-DF4D-2DF86AF05E56}"/>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702160" y="5328150"/>
            <a:ext cx="1457699" cy="911062"/>
          </a:xfrm>
          <a:prstGeom prst="rect">
            <a:avLst/>
          </a:prstGeom>
          <a:noFill/>
          <a:extLst>
            <a:ext uri="{909E8E84-426E-40DD-AFC4-6F175D3DCCD1}">
              <a14:hiddenFill xmlns:a14="http://schemas.microsoft.com/office/drawing/2010/main">
                <a:solidFill>
                  <a:srgbClr val="FFFFFF"/>
                </a:solidFill>
              </a14:hiddenFill>
            </a:ext>
          </a:extLst>
        </p:spPr>
      </p:pic>
      <p:sp>
        <p:nvSpPr>
          <p:cNvPr id="24" name="文字方塊 24">
            <a:extLst>
              <a:ext uri="{FF2B5EF4-FFF2-40B4-BE49-F238E27FC236}">
                <a16:creationId xmlns:a16="http://schemas.microsoft.com/office/drawing/2014/main" id="{F7E7602A-C798-2DCE-EE27-EE0C682362FE}"/>
              </a:ext>
            </a:extLst>
          </p:cNvPr>
          <p:cNvSpPr txBox="1"/>
          <p:nvPr/>
        </p:nvSpPr>
        <p:spPr>
          <a:xfrm>
            <a:off x="970836" y="6142978"/>
            <a:ext cx="2927344" cy="523220"/>
          </a:xfrm>
          <a:prstGeom prst="rect">
            <a:avLst/>
          </a:prstGeom>
          <a:noFill/>
        </p:spPr>
        <p:txBody>
          <a:bodyPr wrap="square" lIns="91440" tIns="45720" rIns="91440" bIns="45720" rtlCol="0" anchor="t">
            <a:spAutoFit/>
          </a:bodyPr>
          <a:lstStyle/>
          <a:p>
            <a:pPr algn="ctr"/>
            <a:r>
              <a:rPr lang="en-US" altLang="zh-TW"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QNAP QXG-25G2SF-CX6</a:t>
            </a:r>
          </a:p>
          <a:p>
            <a:pPr algn="ctr"/>
            <a:r>
              <a:rPr lang="en-US" altLang="zh-TW"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25GbE </a:t>
            </a:r>
            <a:r>
              <a:rPr lang="zh-TW" altLang="en-US"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network expansion card</a:t>
            </a:r>
          </a:p>
        </p:txBody>
      </p:sp>
      <p:sp>
        <p:nvSpPr>
          <p:cNvPr id="25" name="矩形: 圓角 22">
            <a:extLst>
              <a:ext uri="{FF2B5EF4-FFF2-40B4-BE49-F238E27FC236}">
                <a16:creationId xmlns:a16="http://schemas.microsoft.com/office/drawing/2014/main" id="{875EAA84-B823-6AB3-5F97-DDA4AB5AB86A}"/>
              </a:ext>
            </a:extLst>
          </p:cNvPr>
          <p:cNvSpPr/>
          <p:nvPr/>
        </p:nvSpPr>
        <p:spPr>
          <a:xfrm>
            <a:off x="1459200" y="4977527"/>
            <a:ext cx="1700659" cy="307777"/>
          </a:xfrm>
          <a:prstGeom prst="roundRect">
            <a:avLst>
              <a:gd name="adj" fmla="val 9133"/>
            </a:avLst>
          </a:prstGeom>
          <a:solidFill>
            <a:srgbClr val="F34F21">
              <a:alpha val="85000"/>
            </a:srgbClr>
          </a:solidFill>
        </p:spPr>
        <p:txBody>
          <a:bodyPr wrap="none" rtlCol="0">
            <a:spAutoFit/>
          </a:bodyPr>
          <a:lstStyle/>
          <a:p>
            <a:pPr algn="ctr"/>
            <a:r>
              <a:rPr kumimoji="1"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QXG-25G2SF-CX6</a:t>
            </a:r>
          </a:p>
        </p:txBody>
      </p:sp>
      <p:sp>
        <p:nvSpPr>
          <p:cNvPr id="26" name="文字方塊 24">
            <a:extLst>
              <a:ext uri="{FF2B5EF4-FFF2-40B4-BE49-F238E27FC236}">
                <a16:creationId xmlns:a16="http://schemas.microsoft.com/office/drawing/2014/main" id="{E4B06029-A4CB-EBE4-647B-29D781CF3F2F}"/>
              </a:ext>
            </a:extLst>
          </p:cNvPr>
          <p:cNvSpPr txBox="1"/>
          <p:nvPr/>
        </p:nvSpPr>
        <p:spPr>
          <a:xfrm>
            <a:off x="5091248" y="6137496"/>
            <a:ext cx="2081239" cy="523220"/>
          </a:xfrm>
          <a:prstGeom prst="rect">
            <a:avLst/>
          </a:prstGeom>
          <a:noFill/>
        </p:spPr>
        <p:txBody>
          <a:bodyPr wrap="square" lIns="91440" tIns="45720" rIns="91440" bIns="45720" rtlCol="0" anchor="t">
            <a:spAutoFit/>
          </a:bodyPr>
          <a:lstStyle/>
          <a:p>
            <a:pPr algn="ctr"/>
            <a:r>
              <a:rPr lang="en-US" altLang="zh-TW"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QNAP QSW-M5216-1T 16ports 25GbE switch</a:t>
            </a:r>
            <a:endParaRPr lang="zh-TW" altLang="en-US"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Tree>
    <p:extLst>
      <p:ext uri="{BB962C8B-B14F-4D97-AF65-F5344CB8AC3E}">
        <p14:creationId xmlns:p14="http://schemas.microsoft.com/office/powerpoint/2010/main" val="1390702233"/>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528">
            <a:extLst>
              <a:ext uri="{FF2B5EF4-FFF2-40B4-BE49-F238E27FC236}">
                <a16:creationId xmlns:a16="http://schemas.microsoft.com/office/drawing/2014/main" id="{24B77BE9-F0CE-48C8-A5E7-F237C20D82CF}"/>
              </a:ext>
            </a:extLst>
          </p:cNvPr>
          <p:cNvSpPr/>
          <p:nvPr/>
        </p:nvSpPr>
        <p:spPr>
          <a:xfrm flipH="1">
            <a:off x="639186" y="1881188"/>
            <a:ext cx="7389963" cy="2086721"/>
          </a:xfrm>
          <a:prstGeom prst="snip2DiagRect">
            <a:avLst>
              <a:gd name="adj1" fmla="val 0"/>
              <a:gd name="adj2" fmla="val 14918"/>
            </a:avLst>
          </a:prstGeom>
          <a:gradFill>
            <a:gsLst>
              <a:gs pos="47000">
                <a:srgbClr val="FFFFFF">
                  <a:alpha val="32000"/>
                </a:srgbClr>
              </a:gs>
              <a:gs pos="100000">
                <a:srgbClr val="FFFFFF">
                  <a:alpha val="7000"/>
                </a:srgb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sz="2400">
              <a:solidFill>
                <a:schemeClr val="lt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85" name="圓角化對角線角落矩形 8">
            <a:extLst>
              <a:ext uri="{FF2B5EF4-FFF2-40B4-BE49-F238E27FC236}">
                <a16:creationId xmlns:a16="http://schemas.microsoft.com/office/drawing/2014/main" id="{0579C713-0693-4BEE-98AD-7C0EA08F1AD3}"/>
              </a:ext>
            </a:extLst>
          </p:cNvPr>
          <p:cNvSpPr/>
          <p:nvPr/>
        </p:nvSpPr>
        <p:spPr>
          <a:xfrm flipH="1">
            <a:off x="640270" y="1881187"/>
            <a:ext cx="1928862" cy="447876"/>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80365" indent="-380365"/>
            <a:r>
              <a:rPr lang="en-US" altLang="zh-TW"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10GbE NIC</a:t>
            </a:r>
            <a:endParaRPr lang="zh-TW" altLang="en-US"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90" name="Shape 528">
            <a:extLst>
              <a:ext uri="{FF2B5EF4-FFF2-40B4-BE49-F238E27FC236}">
                <a16:creationId xmlns:a16="http://schemas.microsoft.com/office/drawing/2014/main" id="{DE8B63BE-F96A-44F4-93FE-EA4A550B6777}"/>
              </a:ext>
            </a:extLst>
          </p:cNvPr>
          <p:cNvSpPr/>
          <p:nvPr/>
        </p:nvSpPr>
        <p:spPr>
          <a:xfrm flipH="1">
            <a:off x="655539" y="4298151"/>
            <a:ext cx="3971632" cy="2268432"/>
          </a:xfrm>
          <a:prstGeom prst="snip2DiagRect">
            <a:avLst>
              <a:gd name="adj1" fmla="val 0"/>
              <a:gd name="adj2" fmla="val 12556"/>
            </a:avLst>
          </a:prstGeom>
          <a:gradFill>
            <a:gsLst>
              <a:gs pos="47000">
                <a:srgbClr val="FFFFFF">
                  <a:alpha val="32000"/>
                </a:srgbClr>
              </a:gs>
              <a:gs pos="100000">
                <a:srgbClr val="FFFFFF">
                  <a:alpha val="7000"/>
                </a:srgb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sz="2400">
              <a:solidFill>
                <a:schemeClr val="lt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9" name="Shape 528">
            <a:extLst>
              <a:ext uri="{FF2B5EF4-FFF2-40B4-BE49-F238E27FC236}">
                <a16:creationId xmlns:a16="http://schemas.microsoft.com/office/drawing/2014/main" id="{399928B1-191B-4789-B392-61C77BBDABDA}"/>
              </a:ext>
            </a:extLst>
          </p:cNvPr>
          <p:cNvSpPr/>
          <p:nvPr/>
        </p:nvSpPr>
        <p:spPr>
          <a:xfrm flipH="1">
            <a:off x="8277908" y="1863052"/>
            <a:ext cx="3253740" cy="2086721"/>
          </a:xfrm>
          <a:prstGeom prst="snip2DiagRect">
            <a:avLst>
              <a:gd name="adj1" fmla="val 0"/>
              <a:gd name="adj2" fmla="val 12393"/>
            </a:avLst>
          </a:prstGeom>
          <a:gradFill>
            <a:gsLst>
              <a:gs pos="47000">
                <a:srgbClr val="FFFFFF">
                  <a:alpha val="32000"/>
                </a:srgbClr>
              </a:gs>
              <a:gs pos="100000">
                <a:srgbClr val="FFFFFF">
                  <a:alpha val="7000"/>
                </a:srgb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sz="2400">
              <a:solidFill>
                <a:schemeClr val="lt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3" name="Shape 528">
            <a:extLst>
              <a:ext uri="{FF2B5EF4-FFF2-40B4-BE49-F238E27FC236}">
                <a16:creationId xmlns:a16="http://schemas.microsoft.com/office/drawing/2014/main" id="{E57ACE7C-83D5-4FFF-8152-C72C829BB23E}"/>
              </a:ext>
            </a:extLst>
          </p:cNvPr>
          <p:cNvSpPr/>
          <p:nvPr/>
        </p:nvSpPr>
        <p:spPr>
          <a:xfrm flipH="1">
            <a:off x="4839674" y="4266170"/>
            <a:ext cx="3253740" cy="2300413"/>
          </a:xfrm>
          <a:prstGeom prst="snip2DiagRect">
            <a:avLst>
              <a:gd name="adj1" fmla="val 0"/>
              <a:gd name="adj2" fmla="val 12393"/>
            </a:avLst>
          </a:prstGeom>
          <a:gradFill>
            <a:gsLst>
              <a:gs pos="47000">
                <a:srgbClr val="FFFFFF">
                  <a:alpha val="32000"/>
                </a:srgbClr>
              </a:gs>
              <a:gs pos="100000">
                <a:srgbClr val="FFFFFF">
                  <a:alpha val="7000"/>
                </a:srgb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sz="2400">
              <a:solidFill>
                <a:schemeClr val="lt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1" name="TextBox 45">
            <a:extLst>
              <a:ext uri="{FF2B5EF4-FFF2-40B4-BE49-F238E27FC236}">
                <a16:creationId xmlns:a16="http://schemas.microsoft.com/office/drawing/2014/main" id="{3B07719A-5788-44BF-BF3A-A2A1E829E893}"/>
              </a:ext>
            </a:extLst>
          </p:cNvPr>
          <p:cNvSpPr txBox="1"/>
          <p:nvPr/>
        </p:nvSpPr>
        <p:spPr>
          <a:xfrm>
            <a:off x="5627792" y="3595595"/>
            <a:ext cx="1840656" cy="348878"/>
          </a:xfrm>
          <a:prstGeom prst="rect">
            <a:avLst/>
          </a:prstGeom>
          <a:noFill/>
        </p:spPr>
        <p:txBody>
          <a:bodyPr wrap="square" lIns="121920" tIns="60960" rIns="121920" bIns="60960" rtlCol="0" anchor="t">
            <a:spAutoFit/>
          </a:bodyPr>
          <a:lstStyle/>
          <a:p>
            <a:pPr algn="ctr"/>
            <a:r>
              <a:rPr lang="en-US" altLang="zh-TW" sz="1467" b="1">
                <a:solidFill>
                  <a:schemeClr val="bg1"/>
                </a:solidFill>
                <a:latin typeface="Arial" panose="020B0604020202020204" pitchFamily="34" charset="0"/>
                <a:ea typeface="微軟正黑體" panose="020B0604030504040204" pitchFamily="34" charset="-120"/>
                <a:sym typeface="Arial" panose="020B0604020202020204" pitchFamily="34" charset="0"/>
              </a:rPr>
              <a:t>QXG-10G1TB</a:t>
            </a:r>
            <a:endParaRPr lang="zh-TW" altLang="en-US" sz="1467"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 name="TextBox 73">
            <a:extLst>
              <a:ext uri="{FF2B5EF4-FFF2-40B4-BE49-F238E27FC236}">
                <a16:creationId xmlns:a16="http://schemas.microsoft.com/office/drawing/2014/main" id="{37923793-AD03-4606-9BA8-E4B0273155C2}"/>
              </a:ext>
            </a:extLst>
          </p:cNvPr>
          <p:cNvSpPr txBox="1"/>
          <p:nvPr/>
        </p:nvSpPr>
        <p:spPr>
          <a:xfrm>
            <a:off x="1036512" y="3566667"/>
            <a:ext cx="1933084" cy="389899"/>
          </a:xfrm>
          <a:prstGeom prst="rect">
            <a:avLst/>
          </a:prstGeom>
          <a:noFill/>
        </p:spPr>
        <p:txBody>
          <a:bodyPr wrap="square" lIns="162544" tIns="81272" rIns="162544" bIns="81272" rtlCol="0" anchor="t">
            <a:spAutoFit/>
          </a:bodyPr>
          <a:lstStyle/>
          <a:p>
            <a:pPr algn="ctr"/>
            <a:r>
              <a:rPr lang="en-US" sz="1467" b="1">
                <a:solidFill>
                  <a:schemeClr val="bg1"/>
                </a:solidFill>
                <a:latin typeface="Arial" panose="020B0604020202020204" pitchFamily="34" charset="0"/>
                <a:ea typeface="微軟正黑體" panose="020B0604030504040204" pitchFamily="34" charset="-120"/>
                <a:sym typeface="Arial" panose="020B0604020202020204" pitchFamily="34" charset="0"/>
              </a:rPr>
              <a:t>LAN-10G2T-X710</a:t>
            </a:r>
            <a:endParaRPr lang="zh-TW" alt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3" name="TextBox 29">
            <a:extLst>
              <a:ext uri="{FF2B5EF4-FFF2-40B4-BE49-F238E27FC236}">
                <a16:creationId xmlns:a16="http://schemas.microsoft.com/office/drawing/2014/main" id="{39FAA6E8-04E2-EA43-9204-1D1561C7C742}"/>
              </a:ext>
            </a:extLst>
          </p:cNvPr>
          <p:cNvSpPr txBox="1"/>
          <p:nvPr/>
        </p:nvSpPr>
        <p:spPr>
          <a:xfrm>
            <a:off x="9683250" y="2722140"/>
            <a:ext cx="1757436"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467">
                <a:solidFill>
                  <a:schemeClr val="bg1"/>
                </a:solidFill>
                <a:latin typeface="Arial" panose="020B0604020202020204" pitchFamily="34" charset="0"/>
                <a:ea typeface="微軟正黑體" panose="020B0604030504040204" pitchFamily="34" charset="-120"/>
                <a:sym typeface="Arial" panose="020B0604020202020204" pitchFamily="34" charset="0"/>
              </a:rPr>
              <a:t>QXG-5G1T-111C</a:t>
            </a:r>
          </a:p>
        </p:txBody>
      </p:sp>
      <p:sp>
        <p:nvSpPr>
          <p:cNvPr id="45" name="TextBox 29">
            <a:extLst>
              <a:ext uri="{FF2B5EF4-FFF2-40B4-BE49-F238E27FC236}">
                <a16:creationId xmlns:a16="http://schemas.microsoft.com/office/drawing/2014/main" id="{C310ADD9-A473-6D44-A3A2-DE91256A9E26}"/>
              </a:ext>
            </a:extLst>
          </p:cNvPr>
          <p:cNvSpPr txBox="1"/>
          <p:nvPr/>
        </p:nvSpPr>
        <p:spPr>
          <a:xfrm>
            <a:off x="9678803" y="3004328"/>
            <a:ext cx="1757436"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sz="1467">
                <a:solidFill>
                  <a:schemeClr val="bg1"/>
                </a:solidFill>
                <a:latin typeface="Arial" panose="020B0604020202020204" pitchFamily="34" charset="0"/>
                <a:ea typeface="微軟正黑體" panose="020B0604030504040204" pitchFamily="34" charset="-120"/>
                <a:sym typeface="Arial" panose="020B0604020202020204" pitchFamily="34" charset="0"/>
              </a:rPr>
              <a:t>QXG-5G2T-111C</a:t>
            </a:r>
          </a:p>
        </p:txBody>
      </p:sp>
      <p:sp>
        <p:nvSpPr>
          <p:cNvPr id="47" name="TextBox 29">
            <a:extLst>
              <a:ext uri="{FF2B5EF4-FFF2-40B4-BE49-F238E27FC236}">
                <a16:creationId xmlns:a16="http://schemas.microsoft.com/office/drawing/2014/main" id="{46A2F5E4-8623-B145-BF0A-DAA74F8BA667}"/>
              </a:ext>
            </a:extLst>
          </p:cNvPr>
          <p:cNvSpPr txBox="1"/>
          <p:nvPr/>
        </p:nvSpPr>
        <p:spPr>
          <a:xfrm>
            <a:off x="9682442" y="3286516"/>
            <a:ext cx="1757436"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sz="1467">
                <a:solidFill>
                  <a:schemeClr val="bg1"/>
                </a:solidFill>
                <a:latin typeface="Arial" panose="020B0604020202020204" pitchFamily="34" charset="0"/>
                <a:ea typeface="微軟正黑體" panose="020B0604030504040204" pitchFamily="34" charset="-120"/>
                <a:sym typeface="Arial" panose="020B0604020202020204" pitchFamily="34" charset="0"/>
              </a:rPr>
              <a:t>QXG-5G4T-111C</a:t>
            </a:r>
          </a:p>
        </p:txBody>
      </p:sp>
      <p:pic>
        <p:nvPicPr>
          <p:cNvPr id="32" name="圖片 31">
            <a:extLst>
              <a:ext uri="{FF2B5EF4-FFF2-40B4-BE49-F238E27FC236}">
                <a16:creationId xmlns:a16="http://schemas.microsoft.com/office/drawing/2014/main" id="{85D5C650-2543-FD47-8C75-72A8D2A748F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325918" y="2786213"/>
            <a:ext cx="1526997" cy="1003225"/>
          </a:xfrm>
          <a:prstGeom prst="rect">
            <a:avLst/>
          </a:prstGeom>
        </p:spPr>
      </p:pic>
      <p:sp>
        <p:nvSpPr>
          <p:cNvPr id="56" name="文字方塊 55">
            <a:extLst>
              <a:ext uri="{FF2B5EF4-FFF2-40B4-BE49-F238E27FC236}">
                <a16:creationId xmlns:a16="http://schemas.microsoft.com/office/drawing/2014/main" id="{39388A57-6DB5-774C-8EEE-0EA6361EE25A}"/>
              </a:ext>
            </a:extLst>
          </p:cNvPr>
          <p:cNvSpPr txBox="1"/>
          <p:nvPr/>
        </p:nvSpPr>
        <p:spPr>
          <a:xfrm>
            <a:off x="8528605" y="2413618"/>
            <a:ext cx="1157297" cy="340519"/>
          </a:xfrm>
          <a:prstGeom prst="roundRect">
            <a:avLst/>
          </a:prstGeom>
          <a:solidFill>
            <a:srgbClr val="F34F21">
              <a:alpha val="85000"/>
            </a:srgbClr>
          </a:solidFill>
        </p:spPr>
        <p:txBody>
          <a:bodyPr wrap="none" lIns="121920" tIns="60960" rIns="121920" bIns="60960" rtlCol="0" anchor="t">
            <a:spAutoFit/>
          </a:bodyPr>
          <a:lstStyle>
            <a:defPPr marR="0" lvl="0" algn="l" rtl="0">
              <a:lnSpc>
                <a:spcPct val="100000"/>
              </a:lnSpc>
              <a:spcBef>
                <a:spcPts val="0"/>
              </a:spcBef>
              <a:spcAft>
                <a:spcPts val="0"/>
              </a:spcAft>
            </a:defPPr>
            <a:lvl1pPr>
              <a:defRPr kumimoji="1" sz="1000">
                <a:solidFill>
                  <a:schemeClr val="tx1"/>
                </a:solidFill>
              </a:defRPr>
            </a:lvl1pPr>
          </a:lstStyle>
          <a:p>
            <a:r>
              <a:rPr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1/2/4 x RJ45</a:t>
            </a:r>
            <a:endParaRPr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1" name="TextBox 45">
            <a:extLst>
              <a:ext uri="{FF2B5EF4-FFF2-40B4-BE49-F238E27FC236}">
                <a16:creationId xmlns:a16="http://schemas.microsoft.com/office/drawing/2014/main" id="{01EF8245-0FB0-7347-9DF6-7A0BA9196594}"/>
              </a:ext>
            </a:extLst>
          </p:cNvPr>
          <p:cNvSpPr txBox="1"/>
          <p:nvPr/>
        </p:nvSpPr>
        <p:spPr>
          <a:xfrm>
            <a:off x="3392699" y="3581716"/>
            <a:ext cx="1840656" cy="318100"/>
          </a:xfrm>
          <a:prstGeom prst="rect">
            <a:avLst/>
          </a:prstGeom>
          <a:noFill/>
        </p:spPr>
        <p:txBody>
          <a:bodyPr wrap="square" rtlCol="0" anchor="t">
            <a:spAutoFit/>
          </a:bodyPr>
          <a:lstStyle/>
          <a:p>
            <a:pPr algn="ctr"/>
            <a:r>
              <a:rPr lang="en-US" altLang="zh-TW" sz="1467" b="1">
                <a:solidFill>
                  <a:schemeClr val="bg1"/>
                </a:solidFill>
                <a:latin typeface="Arial" panose="020B0604020202020204" pitchFamily="34" charset="0"/>
                <a:ea typeface="微軟正黑體" panose="020B0604030504040204" pitchFamily="34" charset="-120"/>
                <a:sym typeface="Arial" panose="020B0604020202020204" pitchFamily="34" charset="0"/>
              </a:rPr>
              <a:t>QXG-10G2TB</a:t>
            </a:r>
            <a:endParaRPr lang="zh-TW" altLang="en-US" sz="1467"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3" name="文字方塊 62">
            <a:extLst>
              <a:ext uri="{FF2B5EF4-FFF2-40B4-BE49-F238E27FC236}">
                <a16:creationId xmlns:a16="http://schemas.microsoft.com/office/drawing/2014/main" id="{BB0E9AC8-F0C9-2B40-842D-491CC7CD5C79}"/>
              </a:ext>
            </a:extLst>
          </p:cNvPr>
          <p:cNvSpPr txBox="1"/>
          <p:nvPr/>
        </p:nvSpPr>
        <p:spPr>
          <a:xfrm>
            <a:off x="3849234" y="2406684"/>
            <a:ext cx="830034" cy="306467"/>
          </a:xfrm>
          <a:prstGeom prst="roundRect">
            <a:avLst/>
          </a:prstGeom>
          <a:solidFill>
            <a:srgbClr val="F34F21">
              <a:alpha val="85000"/>
            </a:srgbClr>
          </a:solidFill>
        </p:spPr>
        <p:txBody>
          <a:bodyPr wrap="none" rtlCol="0" anchor="t">
            <a:spAutoFit/>
          </a:bodyPr>
          <a:lstStyle/>
          <a:p>
            <a:r>
              <a:rPr kumimoji="1"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2 x RJ45</a:t>
            </a:r>
            <a:endParaRPr kumimoji="1"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4" name="文字方塊 63">
            <a:extLst>
              <a:ext uri="{FF2B5EF4-FFF2-40B4-BE49-F238E27FC236}">
                <a16:creationId xmlns:a16="http://schemas.microsoft.com/office/drawing/2014/main" id="{E018BC3E-95E7-2C44-8FC9-566CBFC6F365}"/>
              </a:ext>
            </a:extLst>
          </p:cNvPr>
          <p:cNvSpPr txBox="1"/>
          <p:nvPr/>
        </p:nvSpPr>
        <p:spPr>
          <a:xfrm>
            <a:off x="6092967" y="2420563"/>
            <a:ext cx="830034" cy="306467"/>
          </a:xfrm>
          <a:prstGeom prst="roundRect">
            <a:avLst/>
          </a:prstGeom>
          <a:solidFill>
            <a:srgbClr val="F34F21">
              <a:alpha val="85000"/>
            </a:srgbClr>
          </a:solidFill>
        </p:spPr>
        <p:txBody>
          <a:bodyPr wrap="none" rtlCol="0" anchor="t">
            <a:spAutoFit/>
          </a:bodyPr>
          <a:lstStyle/>
          <a:p>
            <a:r>
              <a:rPr kumimoji="1"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1 x RJ45</a:t>
            </a:r>
            <a:endParaRPr kumimoji="1"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 name="TextBox 76">
            <a:extLst>
              <a:ext uri="{FF2B5EF4-FFF2-40B4-BE49-F238E27FC236}">
                <a16:creationId xmlns:a16="http://schemas.microsoft.com/office/drawing/2014/main" id="{C3930D45-CD26-47AC-B24C-D3EFB230FDBC}"/>
              </a:ext>
            </a:extLst>
          </p:cNvPr>
          <p:cNvSpPr txBox="1"/>
          <p:nvPr/>
        </p:nvSpPr>
        <p:spPr>
          <a:xfrm>
            <a:off x="838617" y="6150027"/>
            <a:ext cx="1937678"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altLang="zh-TW" sz="1467">
                <a:solidFill>
                  <a:schemeClr val="bg1"/>
                </a:solidFill>
                <a:latin typeface="Arial" panose="020B0604020202020204" pitchFamily="34" charset="0"/>
                <a:ea typeface="微軟正黑體" panose="020B0604030504040204" pitchFamily="34" charset="-120"/>
                <a:sym typeface="Arial" panose="020B0604020202020204" pitchFamily="34" charset="0"/>
              </a:rPr>
              <a:t>LAN-40G2SF-MLX</a:t>
            </a:r>
          </a:p>
        </p:txBody>
      </p:sp>
      <p:sp>
        <p:nvSpPr>
          <p:cNvPr id="55" name="TextBox 76">
            <a:extLst>
              <a:ext uri="{FF2B5EF4-FFF2-40B4-BE49-F238E27FC236}">
                <a16:creationId xmlns:a16="http://schemas.microsoft.com/office/drawing/2014/main" id="{E0F654A7-FA76-E648-BBFD-6F58934AF787}"/>
              </a:ext>
            </a:extLst>
          </p:cNvPr>
          <p:cNvSpPr txBox="1"/>
          <p:nvPr/>
        </p:nvSpPr>
        <p:spPr>
          <a:xfrm>
            <a:off x="2802206" y="6159306"/>
            <a:ext cx="1790875" cy="318100"/>
          </a:xfrm>
          <a:prstGeom prst="rect">
            <a:avLst/>
          </a:prstGeom>
          <a:noFill/>
        </p:spPr>
        <p:txBody>
          <a:bodyPr wrap="none" rtlCol="0" anchor="t">
            <a:spAutoFit/>
          </a:bodyPr>
          <a:lstStyle/>
          <a:p>
            <a:r>
              <a:rPr lang="en-US" altLang="zh-TW" sz="1467" b="1">
                <a:solidFill>
                  <a:schemeClr val="bg1"/>
                </a:solidFill>
                <a:latin typeface="Arial" panose="020B0604020202020204" pitchFamily="34" charset="0"/>
                <a:ea typeface="微軟正黑體" panose="020B0604030504040204" pitchFamily="34" charset="-120"/>
                <a:sym typeface="Arial" panose="020B0604020202020204" pitchFamily="34" charset="0"/>
              </a:rPr>
              <a:t>QXG-25G2SF-CX6</a:t>
            </a:r>
          </a:p>
        </p:txBody>
      </p:sp>
      <p:sp>
        <p:nvSpPr>
          <p:cNvPr id="59" name="文字方塊 58">
            <a:extLst>
              <a:ext uri="{FF2B5EF4-FFF2-40B4-BE49-F238E27FC236}">
                <a16:creationId xmlns:a16="http://schemas.microsoft.com/office/drawing/2014/main" id="{206BEB08-93B6-6C4E-8A09-DC46A4116AAF}"/>
              </a:ext>
            </a:extLst>
          </p:cNvPr>
          <p:cNvSpPr txBox="1"/>
          <p:nvPr/>
        </p:nvSpPr>
        <p:spPr>
          <a:xfrm>
            <a:off x="987231" y="4865149"/>
            <a:ext cx="1536296" cy="306467"/>
          </a:xfrm>
          <a:prstGeom prst="roundRect">
            <a:avLst/>
          </a:prstGeom>
          <a:solidFill>
            <a:srgbClr val="F34F21">
              <a:alpha val="85000"/>
            </a:srgbClr>
          </a:solidFill>
        </p:spPr>
        <p:txBody>
          <a:bodyPr wrap="none" rtlCol="0">
            <a:spAutoFit/>
          </a:bodyPr>
          <a:lstStyle/>
          <a:p>
            <a:r>
              <a:rPr kumimoji="1"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2 x QSFP+ 40Gb/s</a:t>
            </a:r>
            <a:endParaRPr kumimoji="1"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6" name="文字方塊 65">
            <a:extLst>
              <a:ext uri="{FF2B5EF4-FFF2-40B4-BE49-F238E27FC236}">
                <a16:creationId xmlns:a16="http://schemas.microsoft.com/office/drawing/2014/main" id="{BEDB12C6-BF4F-FC4D-90ED-4C54056E4802}"/>
              </a:ext>
            </a:extLst>
          </p:cNvPr>
          <p:cNvSpPr txBox="1"/>
          <p:nvPr/>
        </p:nvSpPr>
        <p:spPr>
          <a:xfrm>
            <a:off x="2909758" y="4871205"/>
            <a:ext cx="1495445" cy="306467"/>
          </a:xfrm>
          <a:prstGeom prst="roundRect">
            <a:avLst/>
          </a:prstGeom>
          <a:solidFill>
            <a:srgbClr val="F34F21">
              <a:alpha val="85000"/>
            </a:srgbClr>
          </a:solidFill>
        </p:spPr>
        <p:txBody>
          <a:bodyPr wrap="none" rtlCol="0">
            <a:spAutoFit/>
          </a:bodyPr>
          <a:lstStyle/>
          <a:p>
            <a:r>
              <a:rPr kumimoji="1"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2 x SFP28 25Gb/s</a:t>
            </a:r>
            <a:endParaRPr kumimoji="1"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3" name="文字方塊 72">
            <a:extLst>
              <a:ext uri="{FF2B5EF4-FFF2-40B4-BE49-F238E27FC236}">
                <a16:creationId xmlns:a16="http://schemas.microsoft.com/office/drawing/2014/main" id="{0ADF4E3D-AE90-8940-AF8C-4080F1C1BBED}"/>
              </a:ext>
            </a:extLst>
          </p:cNvPr>
          <p:cNvSpPr txBox="1"/>
          <p:nvPr/>
        </p:nvSpPr>
        <p:spPr>
          <a:xfrm>
            <a:off x="1489712" y="2410186"/>
            <a:ext cx="830034" cy="306467"/>
          </a:xfrm>
          <a:prstGeom prst="roundRect">
            <a:avLst/>
          </a:prstGeom>
          <a:solidFill>
            <a:srgbClr val="F34F21">
              <a:alpha val="85000"/>
            </a:srgbClr>
          </a:solidFill>
        </p:spPr>
        <p:txBody>
          <a:bodyPr wrap="none" rtlCol="0">
            <a:spAutoFit/>
          </a:bodyPr>
          <a:lstStyle/>
          <a:p>
            <a:r>
              <a:rPr kumimoji="1"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2 x RJ45</a:t>
            </a:r>
            <a:endParaRPr kumimoji="1"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1" name="圓角化對角線角落矩形 8">
            <a:extLst>
              <a:ext uri="{FF2B5EF4-FFF2-40B4-BE49-F238E27FC236}">
                <a16:creationId xmlns:a16="http://schemas.microsoft.com/office/drawing/2014/main" id="{AD550588-3ACA-4A3E-8CE8-F770C557595B}"/>
              </a:ext>
            </a:extLst>
          </p:cNvPr>
          <p:cNvSpPr/>
          <p:nvPr/>
        </p:nvSpPr>
        <p:spPr>
          <a:xfrm flipH="1">
            <a:off x="655539" y="4298152"/>
            <a:ext cx="2177923" cy="447876"/>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80365" indent="-380365"/>
            <a:r>
              <a:rPr lang="en-US" altLang="zh-TW"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40/25GbE NIC</a:t>
            </a:r>
            <a:endParaRPr lang="zh-CN" altLang="en-US"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0" name="圓角化對角線角落矩形 8">
            <a:extLst>
              <a:ext uri="{FF2B5EF4-FFF2-40B4-BE49-F238E27FC236}">
                <a16:creationId xmlns:a16="http://schemas.microsoft.com/office/drawing/2014/main" id="{627C4274-995F-4D11-BD85-2576756400DE}"/>
              </a:ext>
            </a:extLst>
          </p:cNvPr>
          <p:cNvSpPr/>
          <p:nvPr/>
        </p:nvSpPr>
        <p:spPr>
          <a:xfrm flipH="1">
            <a:off x="8277501" y="1863051"/>
            <a:ext cx="1757243" cy="447876"/>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379730" indent="-379730"/>
            <a:r>
              <a:rPr lang="en-US" altLang="zh-TW"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5GbE NIC</a:t>
            </a:r>
            <a:endParaRPr lang="zh-TW" altLang="en-US"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60" name="TextBox 29">
            <a:extLst>
              <a:ext uri="{FF2B5EF4-FFF2-40B4-BE49-F238E27FC236}">
                <a16:creationId xmlns:a16="http://schemas.microsoft.com/office/drawing/2014/main" id="{685700EF-6A81-4695-AE8F-CB795F69BDCA}"/>
              </a:ext>
            </a:extLst>
          </p:cNvPr>
          <p:cNvSpPr txBox="1"/>
          <p:nvPr/>
        </p:nvSpPr>
        <p:spPr>
          <a:xfrm>
            <a:off x="6254083" y="5095939"/>
            <a:ext cx="1694855"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467">
                <a:solidFill>
                  <a:schemeClr val="bg1"/>
                </a:solidFill>
                <a:latin typeface="Arial" panose="020B0604020202020204" pitchFamily="34" charset="0"/>
                <a:ea typeface="微軟正黑體" panose="020B0604030504040204" pitchFamily="34" charset="-120"/>
                <a:sym typeface="Arial" panose="020B0604020202020204" pitchFamily="34" charset="0"/>
              </a:rPr>
              <a:t>QXG-2G1T-I225</a:t>
            </a:r>
          </a:p>
        </p:txBody>
      </p:sp>
      <p:sp>
        <p:nvSpPr>
          <p:cNvPr id="68" name="TextBox 29">
            <a:extLst>
              <a:ext uri="{FF2B5EF4-FFF2-40B4-BE49-F238E27FC236}">
                <a16:creationId xmlns:a16="http://schemas.microsoft.com/office/drawing/2014/main" id="{A8A95DE0-EAEB-40EF-9155-EAF7C2A82D7A}"/>
              </a:ext>
            </a:extLst>
          </p:cNvPr>
          <p:cNvSpPr txBox="1"/>
          <p:nvPr/>
        </p:nvSpPr>
        <p:spPr>
          <a:xfrm>
            <a:off x="6254083" y="5358439"/>
            <a:ext cx="1694855"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467">
                <a:solidFill>
                  <a:schemeClr val="bg1"/>
                </a:solidFill>
                <a:latin typeface="Arial" panose="020B0604020202020204" pitchFamily="34" charset="0"/>
                <a:ea typeface="微軟正黑體" panose="020B0604030504040204" pitchFamily="34" charset="-120"/>
                <a:sym typeface="Arial" panose="020B0604020202020204" pitchFamily="34" charset="0"/>
              </a:rPr>
              <a:t>QXG-2G2T-I225</a:t>
            </a:r>
          </a:p>
        </p:txBody>
      </p:sp>
      <p:sp>
        <p:nvSpPr>
          <p:cNvPr id="69" name="TextBox 29">
            <a:extLst>
              <a:ext uri="{FF2B5EF4-FFF2-40B4-BE49-F238E27FC236}">
                <a16:creationId xmlns:a16="http://schemas.microsoft.com/office/drawing/2014/main" id="{3718E28E-3B51-405D-B3F7-64317E989FD3}"/>
              </a:ext>
            </a:extLst>
          </p:cNvPr>
          <p:cNvSpPr txBox="1"/>
          <p:nvPr/>
        </p:nvSpPr>
        <p:spPr>
          <a:xfrm>
            <a:off x="6254084" y="5620942"/>
            <a:ext cx="1694855"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467">
                <a:solidFill>
                  <a:schemeClr val="bg1"/>
                </a:solidFill>
                <a:latin typeface="Arial" panose="020B0604020202020204" pitchFamily="34" charset="0"/>
                <a:ea typeface="微軟正黑體" panose="020B0604030504040204" pitchFamily="34" charset="-120"/>
                <a:sym typeface="Arial" panose="020B0604020202020204" pitchFamily="34" charset="0"/>
              </a:rPr>
              <a:t>QXG-2G4T-I225</a:t>
            </a:r>
          </a:p>
        </p:txBody>
      </p:sp>
      <p:sp>
        <p:nvSpPr>
          <p:cNvPr id="54" name="圓角化對角線角落矩形 8">
            <a:extLst>
              <a:ext uri="{FF2B5EF4-FFF2-40B4-BE49-F238E27FC236}">
                <a16:creationId xmlns:a16="http://schemas.microsoft.com/office/drawing/2014/main" id="{12447289-E590-4CFF-8D3E-5DE0102ADE04}"/>
              </a:ext>
            </a:extLst>
          </p:cNvPr>
          <p:cNvSpPr/>
          <p:nvPr/>
        </p:nvSpPr>
        <p:spPr>
          <a:xfrm flipH="1">
            <a:off x="4839267" y="4266170"/>
            <a:ext cx="1958366" cy="447876"/>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379730" indent="-379730"/>
            <a:r>
              <a:rPr lang="en-US"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2.5GbE NIC</a:t>
            </a:r>
            <a:endParaRPr lang="zh-TW" altLang="en-US"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4" name="文字方塊 43">
            <a:extLst>
              <a:ext uri="{FF2B5EF4-FFF2-40B4-BE49-F238E27FC236}">
                <a16:creationId xmlns:a16="http://schemas.microsoft.com/office/drawing/2014/main" id="{7ADD31BD-1540-41C2-9913-0E09C56E2C63}"/>
              </a:ext>
            </a:extLst>
          </p:cNvPr>
          <p:cNvSpPr txBox="1"/>
          <p:nvPr/>
        </p:nvSpPr>
        <p:spPr>
          <a:xfrm>
            <a:off x="5132461" y="4847887"/>
            <a:ext cx="1157297" cy="340519"/>
          </a:xfrm>
          <a:prstGeom prst="roundRect">
            <a:avLst/>
          </a:prstGeom>
          <a:solidFill>
            <a:srgbClr val="F34F21">
              <a:alpha val="85000"/>
            </a:srgbClr>
          </a:solidFill>
        </p:spPr>
        <p:txBody>
          <a:bodyPr wrap="none" lIns="121920" tIns="60960" rIns="121920" bIns="60960" rtlCol="0" anchor="t">
            <a:spAutoFit/>
          </a:bodyPr>
          <a:lstStyle>
            <a:defPPr marR="0" lvl="0" algn="l" rtl="0">
              <a:lnSpc>
                <a:spcPct val="100000"/>
              </a:lnSpc>
              <a:spcBef>
                <a:spcPts val="0"/>
              </a:spcBef>
              <a:spcAft>
                <a:spcPts val="0"/>
              </a:spcAft>
            </a:defPPr>
            <a:lvl1pPr>
              <a:defRPr kumimoji="1" sz="1000">
                <a:solidFill>
                  <a:schemeClr val="tx1"/>
                </a:solidFill>
              </a:defRPr>
            </a:lvl1pPr>
          </a:lstStyle>
          <a:p>
            <a:r>
              <a:rPr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1/2/4 x RJ45</a:t>
            </a:r>
            <a:endParaRPr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026" name="Picture 2" descr="QXG-10G2T-X710">
            <a:extLst>
              <a:ext uri="{FF2B5EF4-FFF2-40B4-BE49-F238E27FC236}">
                <a16:creationId xmlns:a16="http://schemas.microsoft.com/office/drawing/2014/main" id="{1622F116-8889-E44E-9C55-ADBAD4336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886" y="2679463"/>
            <a:ext cx="1224096" cy="10636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XG-25G2SF-CX6">
            <a:extLst>
              <a:ext uri="{FF2B5EF4-FFF2-40B4-BE49-F238E27FC236}">
                <a16:creationId xmlns:a16="http://schemas.microsoft.com/office/drawing/2014/main" id="{D6FD8A25-384A-5847-9C79-57AA84851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2301" y="5121361"/>
            <a:ext cx="1275818" cy="11085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AN-40G2SF-MLX">
            <a:extLst>
              <a:ext uri="{FF2B5EF4-FFF2-40B4-BE49-F238E27FC236}">
                <a16:creationId xmlns:a16="http://schemas.microsoft.com/office/drawing/2014/main" id="{FAD07BC8-5DAD-8844-BF59-E874D99BE3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622" y="5043569"/>
            <a:ext cx="1440493" cy="12516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QXG-5G4T-111C">
            <a:extLst>
              <a:ext uri="{FF2B5EF4-FFF2-40B4-BE49-F238E27FC236}">
                <a16:creationId xmlns:a16="http://schemas.microsoft.com/office/drawing/2014/main" id="{C906B22A-F400-AB44-B43D-8629222D04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5361" y="5075287"/>
            <a:ext cx="1462114" cy="12704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QXG-10G1T">
            <a:extLst>
              <a:ext uri="{FF2B5EF4-FFF2-40B4-BE49-F238E27FC236}">
                <a16:creationId xmlns:a16="http://schemas.microsoft.com/office/drawing/2014/main" id="{DD362F7C-0468-D946-9BDE-645CEF7BE6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5841" y="2685729"/>
            <a:ext cx="1148661" cy="99805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QXG-10G2TB">
            <a:extLst>
              <a:ext uri="{FF2B5EF4-FFF2-40B4-BE49-F238E27FC236}">
                <a16:creationId xmlns:a16="http://schemas.microsoft.com/office/drawing/2014/main" id="{7B693ECF-7FD9-484D-89AB-4EAA633788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4181" y="2645428"/>
            <a:ext cx="1224097" cy="1063604"/>
          </a:xfrm>
          <a:prstGeom prst="rect">
            <a:avLst/>
          </a:prstGeom>
          <a:noFill/>
          <a:extLst>
            <a:ext uri="{909E8E84-426E-40DD-AFC4-6F175D3DCCD1}">
              <a14:hiddenFill xmlns:a14="http://schemas.microsoft.com/office/drawing/2010/main">
                <a:solidFill>
                  <a:srgbClr val="FFFFFF"/>
                </a:solidFill>
              </a14:hiddenFill>
            </a:ext>
          </a:extLst>
        </p:spPr>
      </p:pic>
      <p:sp>
        <p:nvSpPr>
          <p:cNvPr id="51" name="標題 1" hidden="1">
            <a:extLst>
              <a:ext uri="{FF2B5EF4-FFF2-40B4-BE49-F238E27FC236}">
                <a16:creationId xmlns:a16="http://schemas.microsoft.com/office/drawing/2014/main" id="{B0213FAF-BCE2-44EC-A362-FCB361F1D740}"/>
              </a:ext>
            </a:extLst>
          </p:cNvPr>
          <p:cNvSpPr txBox="1">
            <a:spLocks/>
          </p:cNvSpPr>
          <p:nvPr/>
        </p:nvSpPr>
        <p:spPr>
          <a:xfrm>
            <a:off x="964844" y="33338"/>
            <a:ext cx="11227156" cy="1528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rPr>
              <a:t>網路擴充：豐富的各式網路相關擴充配件</a:t>
            </a:r>
          </a:p>
        </p:txBody>
      </p:sp>
      <p:sp>
        <p:nvSpPr>
          <p:cNvPr id="2" name="標題 1">
            <a:extLst>
              <a:ext uri="{FF2B5EF4-FFF2-40B4-BE49-F238E27FC236}">
                <a16:creationId xmlns:a16="http://schemas.microsoft.com/office/drawing/2014/main" id="{D4C8619D-24AF-7687-F522-BC59DE2CD3A0}"/>
              </a:ext>
            </a:extLst>
          </p:cNvPr>
          <p:cNvSpPr>
            <a:spLocks noGrp="1"/>
          </p:cNvSpPr>
          <p:nvPr>
            <p:ph type="title"/>
          </p:nvPr>
        </p:nvSpPr>
        <p:spPr>
          <a:xfrm>
            <a:off x="413359" y="534138"/>
            <a:ext cx="11398685" cy="1208771"/>
          </a:xfrm>
        </p:spPr>
        <p:txBody>
          <a:bodyPr>
            <a:normAutofit fontScale="90000"/>
          </a:bodyPr>
          <a:lstStyle/>
          <a:p>
            <a:r>
              <a:rPr lang="zh-TW">
                <a:latin typeface="Arial" panose="020B0604020202020204" pitchFamily="34" charset="0"/>
                <a:sym typeface="Arial" panose="020B0604020202020204" pitchFamily="34" charset="0"/>
              </a:rPr>
              <a:t>Support 2.5GbE </a:t>
            </a:r>
            <a:r>
              <a:rPr lang="en-US" altLang="zh-TW">
                <a:latin typeface="Arial" panose="020B0604020202020204" pitchFamily="34" charset="0"/>
                <a:sym typeface="Arial" panose="020B0604020202020204" pitchFamily="34" charset="0"/>
              </a:rPr>
              <a:t>/</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5GbE</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10GbE</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25GbE</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40GbE</a:t>
            </a:r>
            <a:r>
              <a:rPr lang="zh-TW" altLang="en-US">
                <a:latin typeface="Arial" panose="020B0604020202020204" pitchFamily="34" charset="0"/>
                <a:sym typeface="Arial" panose="020B0604020202020204" pitchFamily="34" charset="0"/>
              </a:rPr>
              <a:t> </a:t>
            </a:r>
          </a:p>
          <a:p>
            <a:r>
              <a:rPr lang="en-US" altLang="zh-TW">
                <a:latin typeface="Arial" panose="020B0604020202020204" pitchFamily="34" charset="0"/>
                <a:sym typeface="Arial" panose="020B0604020202020204" pitchFamily="34" charset="0"/>
              </a:rPr>
              <a:t>Various</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QNAP</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network </a:t>
            </a:r>
            <a:r>
              <a:rPr lang="zh-TW">
                <a:latin typeface="Arial" panose="020B0604020202020204" pitchFamily="34" charset="0"/>
                <a:sym typeface="Arial" panose="020B0604020202020204" pitchFamily="34" charset="0"/>
              </a:rPr>
              <a:t>ex</a:t>
            </a:r>
            <a:r>
              <a:rPr lang="en-US" altLang="zh-TW" err="1">
                <a:latin typeface="Arial" panose="020B0604020202020204" pitchFamily="34" charset="0"/>
                <a:sym typeface="Arial" panose="020B0604020202020204" pitchFamily="34" charset="0"/>
              </a:rPr>
              <a:t>pansio</a:t>
            </a:r>
            <a:r>
              <a:rPr lang="zh-TW">
                <a:latin typeface="Arial" panose="020B0604020202020204" pitchFamily="34" charset="0"/>
                <a:sym typeface="Arial" panose="020B0604020202020204" pitchFamily="34" charset="0"/>
              </a:rPr>
              <a:t>n cards</a:t>
            </a:r>
          </a:p>
        </p:txBody>
      </p:sp>
    </p:spTree>
    <p:extLst>
      <p:ext uri="{BB962C8B-B14F-4D97-AF65-F5344CB8AC3E}">
        <p14:creationId xmlns:p14="http://schemas.microsoft.com/office/powerpoint/2010/main" val="1529254604"/>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字版面配置區 1">
            <a:extLst>
              <a:ext uri="{FF2B5EF4-FFF2-40B4-BE49-F238E27FC236}">
                <a16:creationId xmlns:a16="http://schemas.microsoft.com/office/drawing/2014/main" id="{8C5A2CEB-8026-5C49-8F89-309319E7D13D}"/>
              </a:ext>
            </a:extLst>
          </p:cNvPr>
          <p:cNvSpPr txBox="1">
            <a:spLocks/>
          </p:cNvSpPr>
          <p:nvPr/>
        </p:nvSpPr>
        <p:spPr>
          <a:xfrm>
            <a:off x="7768335" y="6019964"/>
            <a:ext cx="2961735" cy="3922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Tx/>
              <a:buNone/>
            </a:pPr>
            <a:r>
              <a:rPr kumimoji="1" lang="en-US" altLang="zh-TW" sz="1600">
                <a:solidFill>
                  <a:schemeClr val="bg1"/>
                </a:solidFill>
                <a:latin typeface="Arial" panose="020B0604020202020204" pitchFamily="34" charset="0"/>
                <a:sym typeface="Arial" panose="020B0604020202020204" pitchFamily="34" charset="0"/>
              </a:rPr>
              <a:t>2 x 25GbE clients</a:t>
            </a:r>
          </a:p>
        </p:txBody>
      </p:sp>
      <p:sp>
        <p:nvSpPr>
          <p:cNvPr id="16" name="標題 1" hidden="1">
            <a:extLst>
              <a:ext uri="{FF2B5EF4-FFF2-40B4-BE49-F238E27FC236}">
                <a16:creationId xmlns:a16="http://schemas.microsoft.com/office/drawing/2014/main" id="{8A762693-BD1A-452B-ADE5-3C833B533C84}"/>
              </a:ext>
            </a:extLst>
          </p:cNvPr>
          <p:cNvSpPr txBox="1">
            <a:spLocks/>
          </p:cNvSpPr>
          <p:nvPr/>
        </p:nvSpPr>
        <p:spPr>
          <a:xfrm>
            <a:off x="555413" y="290406"/>
            <a:ext cx="11227156" cy="1528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8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核心</a:t>
            </a: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16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執行緒</a:t>
            </a: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TS-h1090FU-7232P-64G</a:t>
            </a:r>
          </a:p>
          <a:p>
            <a:pPr algn="ct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6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台</a:t>
            </a: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25GbE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用戶端環境同時存取效能</a:t>
            </a:r>
          </a:p>
        </p:txBody>
      </p:sp>
      <p:sp>
        <p:nvSpPr>
          <p:cNvPr id="15" name="文字方塊 14">
            <a:extLst>
              <a:ext uri="{FF2B5EF4-FFF2-40B4-BE49-F238E27FC236}">
                <a16:creationId xmlns:a16="http://schemas.microsoft.com/office/drawing/2014/main" id="{5E819749-B279-A243-BE6E-B0505EE0366D}"/>
              </a:ext>
            </a:extLst>
          </p:cNvPr>
          <p:cNvSpPr txBox="1"/>
          <p:nvPr/>
        </p:nvSpPr>
        <p:spPr>
          <a:xfrm>
            <a:off x="812141" y="5557726"/>
            <a:ext cx="10042422" cy="1112997"/>
          </a:xfrm>
          <a:prstGeom prst="rect">
            <a:avLst/>
          </a:prstGeom>
          <a:noFill/>
        </p:spPr>
        <p:txBody>
          <a:bodyPr wrap="square" lIns="91440" tIns="45720" rIns="91440" bIns="45720" anchor="t">
            <a:spAutoFit/>
          </a:bodyPr>
          <a:lstStyle/>
          <a:p>
            <a:pPr>
              <a:lnSpc>
                <a:spcPct val="120000"/>
              </a:lnSpc>
            </a:pPr>
            <a:r>
              <a:rPr lang="en-US" sz="800" dirty="0">
                <a:solidFill>
                  <a:schemeClr val="bg1"/>
                </a:solidFill>
                <a:latin typeface="Arial"/>
                <a:ea typeface="微軟正黑體"/>
                <a:cs typeface="Arial"/>
                <a:sym typeface="Arial" panose="020B0604020202020204" pitchFamily="34" charset="0"/>
              </a:rPr>
              <a:t>Tested in QNAP Labs. Figures may vary by environment.</a:t>
            </a:r>
          </a:p>
          <a:p>
            <a:pPr>
              <a:lnSpc>
                <a:spcPct val="120000"/>
              </a:lnSpc>
            </a:pPr>
            <a:br>
              <a:rPr lang="zh-TW" altLang="en-US" sz="800" dirty="0">
                <a:latin typeface="Arial" panose="020B0604020202020204" pitchFamily="34" charset="0"/>
                <a:ea typeface="微軟正黑體" panose="020B0604030504040204" pitchFamily="34" charset="-120"/>
                <a:cs typeface="Arial" panose="020B0604020202020204" pitchFamily="34" charset="0"/>
              </a:rPr>
            </a:br>
            <a:r>
              <a:rPr lang="en-US" sz="800" dirty="0">
                <a:solidFill>
                  <a:schemeClr val="bg1"/>
                </a:solidFill>
                <a:latin typeface="Arial"/>
                <a:ea typeface="微軟正黑體"/>
                <a:cs typeface="Arial"/>
                <a:sym typeface="Arial" panose="020B0604020202020204" pitchFamily="34" charset="0"/>
              </a:rPr>
              <a:t>Test environment:</a:t>
            </a:r>
            <a:br>
              <a:rPr lang="zh-TW" altLang="en-US" sz="800" dirty="0">
                <a:latin typeface="Arial" panose="020B0604020202020204" pitchFamily="34" charset="0"/>
                <a:ea typeface="微軟正黑體" panose="020B0604030504040204" pitchFamily="34" charset="-120"/>
                <a:cs typeface="Arial" panose="020B0604020202020204" pitchFamily="34" charset="0"/>
              </a:rPr>
            </a:br>
            <a:r>
              <a:rPr lang="en" altLang="zh-TW" sz="800" b="0" i="0" dirty="0">
                <a:solidFill>
                  <a:schemeClr val="bg1"/>
                </a:solidFill>
                <a:effectLst/>
                <a:latin typeface="Arial"/>
                <a:ea typeface="微軟正黑體"/>
                <a:cs typeface="Arial"/>
                <a:sym typeface="Arial" panose="020B0604020202020204" pitchFamily="34" charset="0"/>
              </a:rPr>
              <a:t>NAS: </a:t>
            </a:r>
            <a:r>
              <a:rPr lang="en" altLang="zh-TW" sz="800" dirty="0">
                <a:solidFill>
                  <a:schemeClr val="bg1"/>
                </a:solidFill>
                <a:latin typeface="Arial"/>
                <a:ea typeface="微軟正黑體"/>
                <a:cs typeface="Arial"/>
                <a:sym typeface="Arial" panose="020B0604020202020204" pitchFamily="34" charset="0"/>
              </a:rPr>
              <a:t>TS-h987XU-RP-E2334-16G, </a:t>
            </a:r>
            <a:r>
              <a:rPr lang="en" altLang="zh-TW" sz="800" b="0" i="0" dirty="0" err="1">
                <a:solidFill>
                  <a:schemeClr val="bg1"/>
                </a:solidFill>
                <a:effectLst/>
                <a:latin typeface="Arial"/>
                <a:ea typeface="微軟正黑體"/>
                <a:cs typeface="Arial"/>
                <a:sym typeface="Arial" panose="020B0604020202020204" pitchFamily="34" charset="0"/>
              </a:rPr>
              <a:t>QuTS</a:t>
            </a:r>
            <a:r>
              <a:rPr lang="en" altLang="zh-TW" sz="800" b="0" i="0" dirty="0">
                <a:solidFill>
                  <a:schemeClr val="bg1"/>
                </a:solidFill>
                <a:effectLst/>
                <a:latin typeface="Arial"/>
                <a:ea typeface="微軟正黑體"/>
                <a:cs typeface="Arial"/>
                <a:sym typeface="Arial" panose="020B0604020202020204" pitchFamily="34" charset="0"/>
              </a:rPr>
              <a:t> hero h5.0.0</a:t>
            </a:r>
            <a:br>
              <a:rPr lang="en" altLang="zh-TW" sz="800" dirty="0">
                <a:latin typeface="Arial" panose="020B0604020202020204" pitchFamily="34" charset="0"/>
                <a:ea typeface="微軟正黑體" panose="020B0604030504040204" pitchFamily="34" charset="-120"/>
                <a:cs typeface="Arial" panose="020B0604020202020204" pitchFamily="34" charset="0"/>
              </a:rPr>
            </a:br>
            <a:r>
              <a:rPr lang="en" altLang="zh-TW" sz="800" b="0" i="0" dirty="0">
                <a:solidFill>
                  <a:schemeClr val="bg1"/>
                </a:solidFill>
                <a:effectLst/>
                <a:latin typeface="Arial"/>
                <a:ea typeface="微軟正黑體"/>
                <a:cs typeface="Arial"/>
                <a:sym typeface="Arial" panose="020B0604020202020204" pitchFamily="34" charset="0"/>
              </a:rPr>
              <a:t>Volume type: </a:t>
            </a:r>
            <a:r>
              <a:rPr lang="en-US" altLang="zh-TW" sz="800" dirty="0">
                <a:solidFill>
                  <a:schemeClr val="bg1"/>
                </a:solidFill>
                <a:latin typeface="Arial"/>
                <a:ea typeface="微軟正黑體"/>
                <a:cs typeface="Arial"/>
                <a:sym typeface="Arial" panose="020B0604020202020204" pitchFamily="34" charset="0"/>
              </a:rPr>
              <a:t>Samsung 860 EVO 1TB</a:t>
            </a:r>
            <a:r>
              <a:rPr lang="en" altLang="zh-TW" sz="800" b="0" i="0" dirty="0">
                <a:solidFill>
                  <a:schemeClr val="bg1"/>
                </a:solidFill>
                <a:effectLst/>
                <a:latin typeface="Arial"/>
                <a:ea typeface="微軟正黑體"/>
                <a:cs typeface="Arial"/>
                <a:sym typeface="Arial" panose="020B0604020202020204" pitchFamily="34" charset="0"/>
              </a:rPr>
              <a:t> RAID 5; </a:t>
            </a:r>
            <a:r>
              <a:rPr lang="en-US" altLang="zh-TW" sz="800" dirty="0">
                <a:solidFill>
                  <a:schemeClr val="bg1"/>
                </a:solidFill>
                <a:latin typeface="Arial"/>
                <a:ea typeface="微軟正黑體"/>
                <a:cs typeface="Arial"/>
                <a:sym typeface="Arial" panose="020B0604020202020204" pitchFamily="34" charset="0"/>
              </a:rPr>
              <a:t>QXG-25G2SF-CX6</a:t>
            </a:r>
            <a:br>
              <a:rPr lang="en" altLang="zh-TW" sz="800" dirty="0">
                <a:latin typeface="Arial" panose="020B0604020202020204" pitchFamily="34" charset="0"/>
                <a:ea typeface="微軟正黑體" panose="020B0604030504040204" pitchFamily="34" charset="-120"/>
                <a:cs typeface="Arial" panose="020B0604020202020204" pitchFamily="34" charset="0"/>
              </a:rPr>
            </a:br>
            <a:r>
              <a:rPr lang="en" altLang="zh-TW" sz="800" b="0" i="0" dirty="0">
                <a:solidFill>
                  <a:schemeClr val="bg1"/>
                </a:solidFill>
                <a:effectLst/>
                <a:latin typeface="Arial"/>
                <a:ea typeface="微軟正黑體"/>
                <a:cs typeface="Arial"/>
                <a:sym typeface="Arial" panose="020B0604020202020204" pitchFamily="34" charset="0"/>
              </a:rPr>
              <a:t>Client PC: 2* Client PC simultaneously read and write 16GB file</a:t>
            </a:r>
            <a:br>
              <a:rPr lang="en" altLang="zh-TW" sz="800" dirty="0">
                <a:latin typeface="Arial" panose="020B0604020202020204" pitchFamily="34" charset="0"/>
                <a:ea typeface="微軟正黑體" panose="020B0604030504040204" pitchFamily="34" charset="-120"/>
                <a:cs typeface="Arial" panose="020B0604020202020204" pitchFamily="34" charset="0"/>
              </a:rPr>
            </a:br>
            <a:r>
              <a:rPr lang="en" altLang="zh-TW" sz="800" b="0" i="0" dirty="0">
                <a:solidFill>
                  <a:schemeClr val="bg1"/>
                </a:solidFill>
                <a:effectLst/>
                <a:latin typeface="Arial"/>
                <a:ea typeface="微軟正黑體"/>
                <a:cs typeface="Arial"/>
                <a:sym typeface="Arial" panose="020B0604020202020204" pitchFamily="34" charset="0"/>
              </a:rPr>
              <a:t>Intel Core™ i7-7700 4.20GHz CPU, 32GB DDR4 RAM, QXG-25G2SF-CX4, Windows® Server 2016</a:t>
            </a:r>
            <a:endParaRPr lang="zh-TW" altLang="en-US" sz="800" dirty="0">
              <a:solidFill>
                <a:schemeClr val="bg1"/>
              </a:solidFill>
              <a:latin typeface="Arial"/>
              <a:ea typeface="微軟正黑體"/>
              <a:cs typeface="Arial"/>
              <a:sym typeface="Arial" panose="020B0604020202020204" pitchFamily="34" charset="0"/>
            </a:endParaRPr>
          </a:p>
        </p:txBody>
      </p:sp>
      <p:sp>
        <p:nvSpPr>
          <p:cNvPr id="17" name="文字方塊 16">
            <a:extLst>
              <a:ext uri="{FF2B5EF4-FFF2-40B4-BE49-F238E27FC236}">
                <a16:creationId xmlns:a16="http://schemas.microsoft.com/office/drawing/2014/main" id="{C87BC38E-BAEF-1443-9FAE-93963C8058C5}"/>
              </a:ext>
            </a:extLst>
          </p:cNvPr>
          <p:cNvSpPr txBox="1"/>
          <p:nvPr/>
        </p:nvSpPr>
        <p:spPr>
          <a:xfrm>
            <a:off x="838200" y="1881310"/>
            <a:ext cx="8094134" cy="307777"/>
          </a:xfrm>
          <a:prstGeom prst="rect">
            <a:avLst/>
          </a:prstGeom>
          <a:noFill/>
        </p:spPr>
        <p:txBody>
          <a:bodyPr wrap="square" lIns="91440" tIns="45720" rIns="91440" bIns="45720" anchor="t">
            <a:spAutoFit/>
          </a:bodyPr>
          <a:lstStyle/>
          <a:p>
            <a:r>
              <a:rPr lang="en" altLang="zh-TW" sz="1400" dirty="0">
                <a:solidFill>
                  <a:srgbClr val="FFFFFF"/>
                </a:solidFill>
                <a:latin typeface="Arial"/>
                <a:ea typeface="微軟正黑體"/>
                <a:cs typeface="Arial"/>
                <a:sym typeface="Arial" panose="020B0604020202020204" pitchFamily="34" charset="0"/>
              </a:rPr>
              <a:t>1</a:t>
            </a:r>
            <a:r>
              <a:rPr lang="en" altLang="zh-TW" sz="1400" b="0" i="0" dirty="0">
                <a:solidFill>
                  <a:srgbClr val="FFFFFF"/>
                </a:solidFill>
                <a:effectLst/>
                <a:latin typeface="Arial"/>
                <a:ea typeface="微軟正黑體"/>
                <a:cs typeface="Arial"/>
                <a:sym typeface="Arial" panose="020B0604020202020204" pitchFamily="34" charset="0"/>
              </a:rPr>
              <a:t> x 25GbE </a:t>
            </a:r>
            <a:r>
              <a:rPr lang="en" altLang="zh-TW" sz="1400" dirty="0">
                <a:solidFill>
                  <a:srgbClr val="FFFFFF"/>
                </a:solidFill>
                <a:latin typeface="Arial"/>
                <a:ea typeface="微軟正黑體"/>
                <a:cs typeface="Arial"/>
                <a:sym typeface="Arial" panose="020B0604020202020204" pitchFamily="34" charset="0"/>
              </a:rPr>
              <a:t>SAMBA, Sequential Throughout (1MB), Normal LUN</a:t>
            </a:r>
            <a:endParaRPr lang="zh-TW" altLang="en-US" sz="1400" dirty="0">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932CA06F-092C-5747-B40F-B21ABB6A1B26}"/>
              </a:ext>
            </a:extLst>
          </p:cNvPr>
          <p:cNvSpPr txBox="1"/>
          <p:nvPr/>
        </p:nvSpPr>
        <p:spPr>
          <a:xfrm>
            <a:off x="838200" y="3817207"/>
            <a:ext cx="8046720" cy="307777"/>
          </a:xfrm>
          <a:prstGeom prst="rect">
            <a:avLst/>
          </a:prstGeom>
          <a:noFill/>
        </p:spPr>
        <p:txBody>
          <a:bodyPr wrap="square">
            <a:spAutoFit/>
          </a:bodyPr>
          <a:lstStyle/>
          <a:p>
            <a:r>
              <a:rPr lang="en" altLang="zh-TW" sz="14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 </a:t>
            </a:r>
            <a:r>
              <a:rPr lang="en" altLang="zh-TW" sz="14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x 25GbE SAMBA, Sequential Throughout (1MB), Normal LUN</a:t>
            </a:r>
            <a:endParaRPr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 name="文字方塊 24">
            <a:extLst>
              <a:ext uri="{FF2B5EF4-FFF2-40B4-BE49-F238E27FC236}">
                <a16:creationId xmlns:a16="http://schemas.microsoft.com/office/drawing/2014/main" id="{555154AC-34F8-46E2-9F87-ABE108D8614A}"/>
              </a:ext>
            </a:extLst>
          </p:cNvPr>
          <p:cNvSpPr txBox="1"/>
          <p:nvPr/>
        </p:nvSpPr>
        <p:spPr>
          <a:xfrm>
            <a:off x="5720260" y="2411487"/>
            <a:ext cx="1213953" cy="246221"/>
          </a:xfrm>
          <a:prstGeom prst="rect">
            <a:avLst/>
          </a:prstGeom>
          <a:noFill/>
        </p:spPr>
        <p:txBody>
          <a:bodyPr wrap="square">
            <a:spAutoFit/>
          </a:bodyPr>
          <a:lstStyle/>
          <a:p>
            <a:pPr algn="r" fontAlgn="base"/>
            <a:r>
              <a:rPr lang="en-US" altLang="zh-TW" sz="1000" b="1" i="0">
                <a:solidFill>
                  <a:srgbClr val="FFBD1E"/>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2,953 MB/s</a:t>
            </a:r>
          </a:p>
        </p:txBody>
      </p:sp>
      <p:sp>
        <p:nvSpPr>
          <p:cNvPr id="27" name="文字方塊 26">
            <a:extLst>
              <a:ext uri="{FF2B5EF4-FFF2-40B4-BE49-F238E27FC236}">
                <a16:creationId xmlns:a16="http://schemas.microsoft.com/office/drawing/2014/main" id="{5DAD01F2-0902-4CC3-B651-865D686C1D02}"/>
              </a:ext>
            </a:extLst>
          </p:cNvPr>
          <p:cNvSpPr txBox="1"/>
          <p:nvPr/>
        </p:nvSpPr>
        <p:spPr>
          <a:xfrm>
            <a:off x="5659128" y="4239212"/>
            <a:ext cx="1213953" cy="246221"/>
          </a:xfrm>
          <a:prstGeom prst="rect">
            <a:avLst/>
          </a:prstGeom>
          <a:noFill/>
        </p:spPr>
        <p:txBody>
          <a:bodyPr wrap="square">
            <a:spAutoFit/>
          </a:bodyPr>
          <a:lstStyle/>
          <a:p>
            <a:pPr algn="r" fontAlgn="base"/>
            <a:r>
              <a:rPr lang="en-US" altLang="zh-TW" sz="1000" b="1" i="0">
                <a:solidFill>
                  <a:srgbClr val="FFBD1E"/>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5,876 MB/s</a:t>
            </a:r>
          </a:p>
        </p:txBody>
      </p:sp>
      <p:sp>
        <p:nvSpPr>
          <p:cNvPr id="28" name="文字方塊 27">
            <a:extLst>
              <a:ext uri="{FF2B5EF4-FFF2-40B4-BE49-F238E27FC236}">
                <a16:creationId xmlns:a16="http://schemas.microsoft.com/office/drawing/2014/main" id="{49D78F19-8219-4541-BB7E-70E281F030A0}"/>
              </a:ext>
            </a:extLst>
          </p:cNvPr>
          <p:cNvSpPr txBox="1"/>
          <p:nvPr/>
        </p:nvSpPr>
        <p:spPr>
          <a:xfrm>
            <a:off x="5198497" y="4774881"/>
            <a:ext cx="1213953" cy="246221"/>
          </a:xfrm>
          <a:prstGeom prst="rect">
            <a:avLst/>
          </a:prstGeom>
          <a:noFill/>
        </p:spPr>
        <p:txBody>
          <a:bodyPr wrap="square">
            <a:spAutoFit/>
          </a:bodyPr>
          <a:lstStyle/>
          <a:p>
            <a:pPr algn="r" fontAlgn="base"/>
            <a:r>
              <a:rPr lang="en-US" altLang="zh-TW" sz="1000" b="1" i="0">
                <a:solidFill>
                  <a:srgbClr val="03D2FB"/>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5,901 MB/s</a:t>
            </a:r>
          </a:p>
        </p:txBody>
      </p:sp>
      <p:sp>
        <p:nvSpPr>
          <p:cNvPr id="32" name="文字方塊 31">
            <a:extLst>
              <a:ext uri="{FF2B5EF4-FFF2-40B4-BE49-F238E27FC236}">
                <a16:creationId xmlns:a16="http://schemas.microsoft.com/office/drawing/2014/main" id="{65FF4FAE-A52C-6B42-A5F5-272D71ADE9B4}"/>
              </a:ext>
            </a:extLst>
          </p:cNvPr>
          <p:cNvSpPr txBox="1"/>
          <p:nvPr/>
        </p:nvSpPr>
        <p:spPr>
          <a:xfrm>
            <a:off x="7199567" y="1945239"/>
            <a:ext cx="4606364" cy="1277273"/>
          </a:xfrm>
          <a:prstGeom prst="rect">
            <a:avLst/>
          </a:prstGeom>
          <a:noFill/>
        </p:spPr>
        <p:txBody>
          <a:bodyPr wrap="square">
            <a:spAutoFit/>
          </a:bodyPr>
          <a:lstStyle/>
          <a:p>
            <a:pPr marL="285750" indent="-285750">
              <a:spcBef>
                <a:spcPts val="600"/>
              </a:spcBef>
              <a:buClr>
                <a:srgbClr val="F34F21"/>
              </a:buClr>
              <a:buFont typeface="Arial" panose="020B0604020202020204" pitchFamily="34" charset="0"/>
              <a:buChar cha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1 x 25GbE SMB</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sequential read 2,953 MB/s and sequential write 2,940 MB/s</a:t>
            </a:r>
          </a:p>
          <a:p>
            <a:pPr marL="285750" indent="-285750">
              <a:spcBef>
                <a:spcPts val="600"/>
              </a:spcBef>
              <a:buClr>
                <a:srgbClr val="F34F21"/>
              </a:buClr>
              <a:buFont typeface="Arial" panose="020B0604020202020204" pitchFamily="34" charset="0"/>
              <a:buChar cha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2 x 25GbE SMB sequential read 5,876 MB/s and sequential write 5,901 MB/s</a:t>
            </a:r>
            <a:endPar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 name="文字方塊 25">
            <a:extLst>
              <a:ext uri="{FF2B5EF4-FFF2-40B4-BE49-F238E27FC236}">
                <a16:creationId xmlns:a16="http://schemas.microsoft.com/office/drawing/2014/main" id="{1BC85625-C8EA-2941-AFB0-4E743852D2EE}"/>
              </a:ext>
            </a:extLst>
          </p:cNvPr>
          <p:cNvSpPr txBox="1"/>
          <p:nvPr/>
        </p:nvSpPr>
        <p:spPr>
          <a:xfrm>
            <a:off x="5493069" y="2915679"/>
            <a:ext cx="1213953" cy="246221"/>
          </a:xfrm>
          <a:prstGeom prst="rect">
            <a:avLst/>
          </a:prstGeom>
          <a:noFill/>
        </p:spPr>
        <p:txBody>
          <a:bodyPr wrap="square">
            <a:spAutoFit/>
          </a:bodyPr>
          <a:lstStyle/>
          <a:p>
            <a:pPr algn="r" fontAlgn="base"/>
            <a:r>
              <a:rPr lang="en-US" altLang="zh-TW" sz="1000" b="1" i="0">
                <a:solidFill>
                  <a:srgbClr val="03D2FB"/>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2,940 MB/s</a:t>
            </a:r>
          </a:p>
        </p:txBody>
      </p:sp>
      <p:grpSp>
        <p:nvGrpSpPr>
          <p:cNvPr id="38" name="群組 37">
            <a:extLst>
              <a:ext uri="{FF2B5EF4-FFF2-40B4-BE49-F238E27FC236}">
                <a16:creationId xmlns:a16="http://schemas.microsoft.com/office/drawing/2014/main" id="{C9F46448-FAB9-4886-D22A-5E8055E81B34}"/>
              </a:ext>
            </a:extLst>
          </p:cNvPr>
          <p:cNvGrpSpPr/>
          <p:nvPr/>
        </p:nvGrpSpPr>
        <p:grpSpPr>
          <a:xfrm>
            <a:off x="952743" y="2424764"/>
            <a:ext cx="2905612" cy="1015664"/>
            <a:chOff x="1730124" y="1545928"/>
            <a:chExt cx="2905612" cy="1322262"/>
          </a:xfrm>
        </p:grpSpPr>
        <p:cxnSp>
          <p:nvCxnSpPr>
            <p:cNvPr id="39" name="直線接點 38">
              <a:extLst>
                <a:ext uri="{FF2B5EF4-FFF2-40B4-BE49-F238E27FC236}">
                  <a16:creationId xmlns:a16="http://schemas.microsoft.com/office/drawing/2014/main" id="{519371B2-4CE9-6321-98ED-616F96F07CAD}"/>
                </a:ext>
              </a:extLst>
            </p:cNvPr>
            <p:cNvCxnSpPr>
              <a:cxnSpLocks/>
            </p:cNvCxnSpPr>
            <p:nvPr/>
          </p:nvCxnSpPr>
          <p:spPr>
            <a:xfrm>
              <a:off x="1730124"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C1029305-94B6-28A3-F921-B705D944C44D}"/>
                </a:ext>
              </a:extLst>
            </p:cNvPr>
            <p:cNvCxnSpPr>
              <a:cxnSpLocks/>
            </p:cNvCxnSpPr>
            <p:nvPr/>
          </p:nvCxnSpPr>
          <p:spPr>
            <a:xfrm>
              <a:off x="2456527"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B78130A9-BBCD-EE76-15B0-EC0E30D6B7FA}"/>
                </a:ext>
              </a:extLst>
            </p:cNvPr>
            <p:cNvCxnSpPr>
              <a:cxnSpLocks/>
            </p:cNvCxnSpPr>
            <p:nvPr/>
          </p:nvCxnSpPr>
          <p:spPr>
            <a:xfrm>
              <a:off x="3182930"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D2C2464C-8C69-A6A6-1610-15E5CA60B899}"/>
                </a:ext>
              </a:extLst>
            </p:cNvPr>
            <p:cNvCxnSpPr>
              <a:cxnSpLocks/>
            </p:cNvCxnSpPr>
            <p:nvPr/>
          </p:nvCxnSpPr>
          <p:spPr>
            <a:xfrm>
              <a:off x="3909333"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BF15222C-FCC4-A1D7-4A49-B6BCF91A42A5}"/>
                </a:ext>
              </a:extLst>
            </p:cNvPr>
            <p:cNvCxnSpPr>
              <a:cxnSpLocks/>
            </p:cNvCxnSpPr>
            <p:nvPr/>
          </p:nvCxnSpPr>
          <p:spPr>
            <a:xfrm>
              <a:off x="4635736"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4" name="直線接點 43">
            <a:extLst>
              <a:ext uri="{FF2B5EF4-FFF2-40B4-BE49-F238E27FC236}">
                <a16:creationId xmlns:a16="http://schemas.microsoft.com/office/drawing/2014/main" id="{9BF757AC-B8F1-C123-178A-E1B96B6D92E1}"/>
              </a:ext>
            </a:extLst>
          </p:cNvPr>
          <p:cNvCxnSpPr>
            <a:cxnSpLocks/>
          </p:cNvCxnSpPr>
          <p:nvPr/>
        </p:nvCxnSpPr>
        <p:spPr>
          <a:xfrm>
            <a:off x="954652" y="2713925"/>
            <a:ext cx="5979562" cy="0"/>
          </a:xfrm>
          <a:prstGeom prst="line">
            <a:avLst/>
          </a:prstGeom>
          <a:ln w="92075" cap="flat">
            <a:gradFill>
              <a:gsLst>
                <a:gs pos="0">
                  <a:srgbClr val="FB8605"/>
                </a:gs>
                <a:gs pos="71000">
                  <a:srgbClr val="FB8605"/>
                </a:gs>
                <a:gs pos="100000">
                  <a:schemeClr val="accent4">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FD83A76E-BA89-FE58-A4BD-5F721963230A}"/>
              </a:ext>
            </a:extLst>
          </p:cNvPr>
          <p:cNvCxnSpPr>
            <a:cxnSpLocks/>
          </p:cNvCxnSpPr>
          <p:nvPr/>
        </p:nvCxnSpPr>
        <p:spPr>
          <a:xfrm>
            <a:off x="954651" y="3246769"/>
            <a:ext cx="5685393" cy="0"/>
          </a:xfrm>
          <a:prstGeom prst="line">
            <a:avLst/>
          </a:prstGeom>
          <a:ln w="92075" cap="flat">
            <a:gradFill>
              <a:gsLst>
                <a:gs pos="100000">
                  <a:srgbClr val="88F2DC"/>
                </a:gs>
                <a:gs pos="83000">
                  <a:srgbClr val="2A98EA"/>
                </a:gs>
                <a:gs pos="0">
                  <a:srgbClr val="2A98EA"/>
                </a:gs>
              </a:gsLst>
              <a:lin ang="0" scaled="0"/>
            </a:gradFill>
          </a:ln>
        </p:spPr>
        <p:style>
          <a:lnRef idx="1">
            <a:schemeClr val="accent1"/>
          </a:lnRef>
          <a:fillRef idx="0">
            <a:schemeClr val="accent1"/>
          </a:fillRef>
          <a:effectRef idx="0">
            <a:schemeClr val="accent1"/>
          </a:effectRef>
          <a:fontRef idx="minor">
            <a:schemeClr val="tx1"/>
          </a:fontRef>
        </p:style>
      </p:cxnSp>
      <p:sp>
        <p:nvSpPr>
          <p:cNvPr id="46" name="文字方塊 45">
            <a:extLst>
              <a:ext uri="{FF2B5EF4-FFF2-40B4-BE49-F238E27FC236}">
                <a16:creationId xmlns:a16="http://schemas.microsoft.com/office/drawing/2014/main" id="{ABB447D0-11C8-D61B-E846-D784AC561B32}"/>
              </a:ext>
            </a:extLst>
          </p:cNvPr>
          <p:cNvSpPr txBox="1"/>
          <p:nvPr/>
        </p:nvSpPr>
        <p:spPr>
          <a:xfrm>
            <a:off x="929658" y="2414026"/>
            <a:ext cx="1691961" cy="246221"/>
          </a:xfrm>
          <a:prstGeom prst="rect">
            <a:avLst/>
          </a:prstGeom>
          <a:noFill/>
        </p:spPr>
        <p:txBody>
          <a:bodyPr wrap="square">
            <a:spAutoFit/>
          </a:bodyPr>
          <a:lstStyle/>
          <a:p>
            <a:pPr fontAlgn="base"/>
            <a:r>
              <a:rPr lang="en-US" altLang="zh-TW" sz="1000" b="0"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 sequential read</a:t>
            </a:r>
          </a:p>
        </p:txBody>
      </p:sp>
      <p:sp>
        <p:nvSpPr>
          <p:cNvPr id="47" name="文字方塊 46">
            <a:extLst>
              <a:ext uri="{FF2B5EF4-FFF2-40B4-BE49-F238E27FC236}">
                <a16:creationId xmlns:a16="http://schemas.microsoft.com/office/drawing/2014/main" id="{0E8C301D-6B06-D97A-72C5-81E954A1150B}"/>
              </a:ext>
            </a:extLst>
          </p:cNvPr>
          <p:cNvSpPr txBox="1"/>
          <p:nvPr/>
        </p:nvSpPr>
        <p:spPr>
          <a:xfrm>
            <a:off x="949652" y="2939720"/>
            <a:ext cx="1689753" cy="246221"/>
          </a:xfrm>
          <a:prstGeom prst="rect">
            <a:avLst/>
          </a:prstGeom>
          <a:noFill/>
        </p:spPr>
        <p:txBody>
          <a:bodyPr wrap="square">
            <a:spAutoFit/>
          </a:bodyPr>
          <a:lstStyle/>
          <a:p>
            <a:pPr fontAlgn="base"/>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 sequential write</a:t>
            </a:r>
          </a:p>
        </p:txBody>
      </p:sp>
      <p:grpSp>
        <p:nvGrpSpPr>
          <p:cNvPr id="50" name="群組 49">
            <a:extLst>
              <a:ext uri="{FF2B5EF4-FFF2-40B4-BE49-F238E27FC236}">
                <a16:creationId xmlns:a16="http://schemas.microsoft.com/office/drawing/2014/main" id="{62A2EE01-C356-4F34-79E9-9179C7B57079}"/>
              </a:ext>
            </a:extLst>
          </p:cNvPr>
          <p:cNvGrpSpPr/>
          <p:nvPr/>
        </p:nvGrpSpPr>
        <p:grpSpPr>
          <a:xfrm>
            <a:off x="959843" y="4236195"/>
            <a:ext cx="2905612" cy="1100348"/>
            <a:chOff x="1730124" y="1545928"/>
            <a:chExt cx="2905612" cy="1322262"/>
          </a:xfrm>
        </p:grpSpPr>
        <p:cxnSp>
          <p:nvCxnSpPr>
            <p:cNvPr id="51" name="直線接點 50">
              <a:extLst>
                <a:ext uri="{FF2B5EF4-FFF2-40B4-BE49-F238E27FC236}">
                  <a16:creationId xmlns:a16="http://schemas.microsoft.com/office/drawing/2014/main" id="{D0C2F408-85C7-B937-B3E7-A14CDEBC7D67}"/>
                </a:ext>
              </a:extLst>
            </p:cNvPr>
            <p:cNvCxnSpPr>
              <a:cxnSpLocks/>
            </p:cNvCxnSpPr>
            <p:nvPr/>
          </p:nvCxnSpPr>
          <p:spPr>
            <a:xfrm>
              <a:off x="1730124"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54F9C5F8-A166-15E2-AB63-A2A4F54BF9CF}"/>
                </a:ext>
              </a:extLst>
            </p:cNvPr>
            <p:cNvCxnSpPr>
              <a:cxnSpLocks/>
            </p:cNvCxnSpPr>
            <p:nvPr/>
          </p:nvCxnSpPr>
          <p:spPr>
            <a:xfrm>
              <a:off x="2456527"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D6A6D5AA-E531-3302-A389-83CF83594FFA}"/>
                </a:ext>
              </a:extLst>
            </p:cNvPr>
            <p:cNvCxnSpPr>
              <a:cxnSpLocks/>
            </p:cNvCxnSpPr>
            <p:nvPr/>
          </p:nvCxnSpPr>
          <p:spPr>
            <a:xfrm>
              <a:off x="3182930"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CE0A88AB-E19B-721D-5285-78CA70AF625B}"/>
                </a:ext>
              </a:extLst>
            </p:cNvPr>
            <p:cNvCxnSpPr>
              <a:cxnSpLocks/>
            </p:cNvCxnSpPr>
            <p:nvPr/>
          </p:nvCxnSpPr>
          <p:spPr>
            <a:xfrm>
              <a:off x="3909333"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8826FDAA-CB76-7F0A-13A8-C0A5726FF539}"/>
                </a:ext>
              </a:extLst>
            </p:cNvPr>
            <p:cNvCxnSpPr>
              <a:cxnSpLocks/>
            </p:cNvCxnSpPr>
            <p:nvPr/>
          </p:nvCxnSpPr>
          <p:spPr>
            <a:xfrm>
              <a:off x="4635736"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6" name="直線接點 55">
            <a:extLst>
              <a:ext uri="{FF2B5EF4-FFF2-40B4-BE49-F238E27FC236}">
                <a16:creationId xmlns:a16="http://schemas.microsoft.com/office/drawing/2014/main" id="{9CD75D9C-1A09-EB01-9C3A-CB10BF8D6362}"/>
              </a:ext>
            </a:extLst>
          </p:cNvPr>
          <p:cNvCxnSpPr>
            <a:cxnSpLocks/>
          </p:cNvCxnSpPr>
          <p:nvPr/>
        </p:nvCxnSpPr>
        <p:spPr>
          <a:xfrm>
            <a:off x="954652" y="4552877"/>
            <a:ext cx="5979562" cy="0"/>
          </a:xfrm>
          <a:prstGeom prst="line">
            <a:avLst/>
          </a:prstGeom>
          <a:ln w="92075" cap="flat">
            <a:gradFill>
              <a:gsLst>
                <a:gs pos="0">
                  <a:srgbClr val="FB8605"/>
                </a:gs>
                <a:gs pos="71000">
                  <a:srgbClr val="FB8605"/>
                </a:gs>
                <a:gs pos="100000">
                  <a:schemeClr val="accent4">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1FE0F94D-63C0-3862-5074-6654E5E25067}"/>
              </a:ext>
            </a:extLst>
          </p:cNvPr>
          <p:cNvCxnSpPr>
            <a:cxnSpLocks/>
          </p:cNvCxnSpPr>
          <p:nvPr/>
        </p:nvCxnSpPr>
        <p:spPr>
          <a:xfrm>
            <a:off x="954651" y="5085721"/>
            <a:ext cx="5372586" cy="0"/>
          </a:xfrm>
          <a:prstGeom prst="line">
            <a:avLst/>
          </a:prstGeom>
          <a:ln w="92075" cap="flat">
            <a:gradFill>
              <a:gsLst>
                <a:gs pos="100000">
                  <a:srgbClr val="88F2DC"/>
                </a:gs>
                <a:gs pos="83000">
                  <a:srgbClr val="2A98EA"/>
                </a:gs>
                <a:gs pos="0">
                  <a:srgbClr val="2A98EA"/>
                </a:gs>
              </a:gsLst>
              <a:lin ang="0" scaled="0"/>
            </a:gradFill>
          </a:ln>
        </p:spPr>
        <p:style>
          <a:lnRef idx="1">
            <a:schemeClr val="accent1"/>
          </a:lnRef>
          <a:fillRef idx="0">
            <a:schemeClr val="accent1"/>
          </a:fillRef>
          <a:effectRef idx="0">
            <a:schemeClr val="accent1"/>
          </a:effectRef>
          <a:fontRef idx="minor">
            <a:schemeClr val="tx1"/>
          </a:fontRef>
        </p:style>
      </p:cxnSp>
      <p:sp>
        <p:nvSpPr>
          <p:cNvPr id="58" name="文字方塊 57">
            <a:extLst>
              <a:ext uri="{FF2B5EF4-FFF2-40B4-BE49-F238E27FC236}">
                <a16:creationId xmlns:a16="http://schemas.microsoft.com/office/drawing/2014/main" id="{F84DA8FF-2360-6444-F75D-6518184FABFB}"/>
              </a:ext>
            </a:extLst>
          </p:cNvPr>
          <p:cNvSpPr txBox="1"/>
          <p:nvPr/>
        </p:nvSpPr>
        <p:spPr>
          <a:xfrm>
            <a:off x="917482" y="4221612"/>
            <a:ext cx="1691961" cy="246221"/>
          </a:xfrm>
          <a:prstGeom prst="rect">
            <a:avLst/>
          </a:prstGeom>
          <a:noFill/>
        </p:spPr>
        <p:txBody>
          <a:bodyPr wrap="square">
            <a:spAutoFit/>
          </a:bodyPr>
          <a:lstStyle/>
          <a:p>
            <a:pPr fontAlgn="base"/>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 sequential read</a:t>
            </a:r>
          </a:p>
        </p:txBody>
      </p:sp>
      <p:sp>
        <p:nvSpPr>
          <p:cNvPr id="59" name="文字方塊 58">
            <a:extLst>
              <a:ext uri="{FF2B5EF4-FFF2-40B4-BE49-F238E27FC236}">
                <a16:creationId xmlns:a16="http://schemas.microsoft.com/office/drawing/2014/main" id="{59968867-2B5D-FD9C-E6E5-D44DDFBED205}"/>
              </a:ext>
            </a:extLst>
          </p:cNvPr>
          <p:cNvSpPr txBox="1"/>
          <p:nvPr/>
        </p:nvSpPr>
        <p:spPr>
          <a:xfrm>
            <a:off x="921028" y="4774882"/>
            <a:ext cx="1691961" cy="246221"/>
          </a:xfrm>
          <a:prstGeom prst="rect">
            <a:avLst/>
          </a:prstGeom>
          <a:noFill/>
        </p:spPr>
        <p:txBody>
          <a:bodyPr wrap="square">
            <a:spAutoFit/>
          </a:bodyPr>
          <a:lstStyle/>
          <a:p>
            <a:pPr fontAlgn="base"/>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 sequential write</a:t>
            </a:r>
          </a:p>
        </p:txBody>
      </p:sp>
      <p:sp>
        <p:nvSpPr>
          <p:cNvPr id="2" name="標題 1">
            <a:extLst>
              <a:ext uri="{FF2B5EF4-FFF2-40B4-BE49-F238E27FC236}">
                <a16:creationId xmlns:a16="http://schemas.microsoft.com/office/drawing/2014/main" id="{8DAD7FAD-DD9F-5451-15B2-C0BED68BE18B}"/>
              </a:ext>
            </a:extLst>
          </p:cNvPr>
          <p:cNvSpPr>
            <a:spLocks noGrp="1"/>
          </p:cNvSpPr>
          <p:nvPr>
            <p:ph type="title"/>
          </p:nvPr>
        </p:nvSpPr>
        <p:spPr>
          <a:xfrm>
            <a:off x="838200" y="461335"/>
            <a:ext cx="10515600" cy="1325563"/>
          </a:xfrm>
        </p:spPr>
        <p:txBody>
          <a:bodyPr>
            <a:normAutofit/>
          </a:bodyPr>
          <a:lstStyle/>
          <a:p>
            <a:r>
              <a:rPr lang="en-US" altLang="zh-TW">
                <a:latin typeface="Arial" panose="020B0604020202020204" pitchFamily="34" charset="0"/>
                <a:sym typeface="Arial" panose="020B0604020202020204" pitchFamily="34" charset="0"/>
              </a:rPr>
              <a:t>4-core</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8-thread</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TS-h987XU-RP-E2334-16G</a:t>
            </a:r>
            <a:br>
              <a:rPr lang="en-US" altLang="zh-TW">
                <a:latin typeface="Arial" panose="020B0604020202020204" pitchFamily="34" charset="0"/>
                <a:sym typeface="Arial" panose="020B0604020202020204" pitchFamily="34" charset="0"/>
              </a:rPr>
            </a:br>
            <a:r>
              <a:rPr lang="en-US" altLang="zh-TW">
                <a:latin typeface="Arial" panose="020B0604020202020204" pitchFamily="34" charset="0"/>
                <a:sym typeface="Arial" panose="020B0604020202020204" pitchFamily="34" charset="0"/>
              </a:rPr>
              <a:t>25GbE multiple client performance</a:t>
            </a:r>
            <a:endParaRPr lang="zh-TW" altLang="en-US">
              <a:latin typeface="Arial" panose="020B0604020202020204" pitchFamily="34" charset="0"/>
              <a:sym typeface="Arial" panose="020B0604020202020204" pitchFamily="34" charset="0"/>
            </a:endParaRPr>
          </a:p>
        </p:txBody>
      </p:sp>
      <p:pic>
        <p:nvPicPr>
          <p:cNvPr id="24" name="Picture 2" descr="ts-h987xu-rp">
            <a:extLst>
              <a:ext uri="{FF2B5EF4-FFF2-40B4-BE49-F238E27FC236}">
                <a16:creationId xmlns:a16="http://schemas.microsoft.com/office/drawing/2014/main" id="{CB09D4CD-E102-9A76-B195-3FCF45BC875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6443" y="2779711"/>
            <a:ext cx="3942719" cy="2464199"/>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群組 29">
            <a:extLst>
              <a:ext uri="{FF2B5EF4-FFF2-40B4-BE49-F238E27FC236}">
                <a16:creationId xmlns:a16="http://schemas.microsoft.com/office/drawing/2014/main" id="{BE2B0761-B017-2054-34AE-7C8F594AFA8E}"/>
              </a:ext>
            </a:extLst>
          </p:cNvPr>
          <p:cNvGrpSpPr/>
          <p:nvPr/>
        </p:nvGrpSpPr>
        <p:grpSpPr>
          <a:xfrm>
            <a:off x="7597005" y="4535488"/>
            <a:ext cx="1047807" cy="1167585"/>
            <a:chOff x="7768335" y="4695182"/>
            <a:chExt cx="1047807" cy="1167585"/>
          </a:xfrm>
        </p:grpSpPr>
        <p:pic>
          <p:nvPicPr>
            <p:cNvPr id="31" name="圖形 30">
              <a:extLst>
                <a:ext uri="{FF2B5EF4-FFF2-40B4-BE49-F238E27FC236}">
                  <a16:creationId xmlns:a16="http://schemas.microsoft.com/office/drawing/2014/main" id="{578063A2-757A-11E8-147B-A99D08762F4C}"/>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32763" t="44401" r="33507"/>
            <a:stretch/>
          </p:blipFill>
          <p:spPr>
            <a:xfrm>
              <a:off x="7768335" y="5243910"/>
              <a:ext cx="1047806" cy="618857"/>
            </a:xfrm>
            <a:prstGeom prst="rect">
              <a:avLst/>
            </a:prstGeom>
          </p:spPr>
        </p:pic>
        <p:sp>
          <p:nvSpPr>
            <p:cNvPr id="33" name="TextBox 27">
              <a:extLst>
                <a:ext uri="{FF2B5EF4-FFF2-40B4-BE49-F238E27FC236}">
                  <a16:creationId xmlns:a16="http://schemas.microsoft.com/office/drawing/2014/main" id="{EA154004-E48E-F660-82D0-C2C67E9EF547}"/>
                </a:ext>
              </a:extLst>
            </p:cNvPr>
            <p:cNvSpPr txBox="1"/>
            <p:nvPr/>
          </p:nvSpPr>
          <p:spPr>
            <a:xfrm>
              <a:off x="7865580" y="4999710"/>
              <a:ext cx="547435" cy="246221"/>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34" name="TextBox 27">
              <a:extLst>
                <a:ext uri="{FF2B5EF4-FFF2-40B4-BE49-F238E27FC236}">
                  <a16:creationId xmlns:a16="http://schemas.microsoft.com/office/drawing/2014/main" id="{999BF8C8-8BDD-A0BF-BAFA-D59A56520BB3}"/>
                </a:ext>
              </a:extLst>
            </p:cNvPr>
            <p:cNvSpPr txBox="1"/>
            <p:nvPr/>
          </p:nvSpPr>
          <p:spPr>
            <a:xfrm>
              <a:off x="8268707" y="4999710"/>
              <a:ext cx="547435" cy="246221"/>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cxnSp>
          <p:nvCxnSpPr>
            <p:cNvPr id="35" name="直線接點 19">
              <a:extLst>
                <a:ext uri="{FF2B5EF4-FFF2-40B4-BE49-F238E27FC236}">
                  <a16:creationId xmlns:a16="http://schemas.microsoft.com/office/drawing/2014/main" id="{50C4E306-2D14-F597-094D-2A9384696DAA}"/>
                </a:ext>
              </a:extLst>
            </p:cNvPr>
            <p:cNvCxnSpPr>
              <a:cxnSpLocks/>
            </p:cNvCxnSpPr>
            <p:nvPr/>
          </p:nvCxnSpPr>
          <p:spPr>
            <a:xfrm>
              <a:off x="8189951" y="4695182"/>
              <a:ext cx="0" cy="322802"/>
            </a:xfrm>
            <a:prstGeom prst="straightConnector1">
              <a:avLst/>
            </a:prstGeom>
            <a:ln w="9525">
              <a:solidFill>
                <a:srgbClr val="F39939"/>
              </a:solidFill>
            </a:ln>
          </p:spPr>
          <p:style>
            <a:lnRef idx="1">
              <a:schemeClr val="accent1"/>
            </a:lnRef>
            <a:fillRef idx="0">
              <a:schemeClr val="accent1"/>
            </a:fillRef>
            <a:effectRef idx="0">
              <a:schemeClr val="accent1"/>
            </a:effectRef>
            <a:fontRef idx="minor">
              <a:schemeClr val="tx1"/>
            </a:fontRef>
          </p:style>
        </p:cxnSp>
        <p:cxnSp>
          <p:nvCxnSpPr>
            <p:cNvPr id="36" name="直線接點 19">
              <a:extLst>
                <a:ext uri="{FF2B5EF4-FFF2-40B4-BE49-F238E27FC236}">
                  <a16:creationId xmlns:a16="http://schemas.microsoft.com/office/drawing/2014/main" id="{E86EFC0C-3D45-BF4D-4FDC-704CFAB38F28}"/>
                </a:ext>
              </a:extLst>
            </p:cNvPr>
            <p:cNvCxnSpPr>
              <a:cxnSpLocks/>
            </p:cNvCxnSpPr>
            <p:nvPr/>
          </p:nvCxnSpPr>
          <p:spPr>
            <a:xfrm>
              <a:off x="8513801" y="4785669"/>
              <a:ext cx="0" cy="232315"/>
            </a:xfrm>
            <a:prstGeom prst="straightConnector1">
              <a:avLst/>
            </a:prstGeom>
            <a:ln w="9525">
              <a:solidFill>
                <a:srgbClr val="F3993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4965061"/>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標題 1" hidden="1">
            <a:extLst>
              <a:ext uri="{FF2B5EF4-FFF2-40B4-BE49-F238E27FC236}">
                <a16:creationId xmlns:a16="http://schemas.microsoft.com/office/drawing/2014/main" id="{8A762693-BD1A-452B-ADE5-3C833B533C84}"/>
              </a:ext>
            </a:extLst>
          </p:cNvPr>
          <p:cNvSpPr txBox="1">
            <a:spLocks/>
          </p:cNvSpPr>
          <p:nvPr/>
        </p:nvSpPr>
        <p:spPr>
          <a:xfrm>
            <a:off x="555413" y="290406"/>
            <a:ext cx="11227156" cy="1528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8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核心</a:t>
            </a: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16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執行緒</a:t>
            </a: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TS-h1090FU-7232P-64G</a:t>
            </a:r>
          </a:p>
          <a:p>
            <a:pPr algn="ct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6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台</a:t>
            </a: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25GbE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用戶端環境同時存取效能</a:t>
            </a:r>
          </a:p>
        </p:txBody>
      </p:sp>
      <p:sp>
        <p:nvSpPr>
          <p:cNvPr id="2" name="標題 1">
            <a:extLst>
              <a:ext uri="{FF2B5EF4-FFF2-40B4-BE49-F238E27FC236}">
                <a16:creationId xmlns:a16="http://schemas.microsoft.com/office/drawing/2014/main" id="{8DAD7FAD-DD9F-5451-15B2-C0BED68BE18B}"/>
              </a:ext>
            </a:extLst>
          </p:cNvPr>
          <p:cNvSpPr>
            <a:spLocks noGrp="1"/>
          </p:cNvSpPr>
          <p:nvPr>
            <p:ph type="title"/>
          </p:nvPr>
        </p:nvSpPr>
        <p:spPr>
          <a:xfrm>
            <a:off x="838200" y="461335"/>
            <a:ext cx="10515600" cy="1325563"/>
          </a:xfrm>
        </p:spPr>
        <p:txBody>
          <a:bodyPr>
            <a:normAutofit/>
          </a:bodyPr>
          <a:lstStyle/>
          <a:p>
            <a:r>
              <a:rPr lang="en-US" altLang="zh-TW">
                <a:latin typeface="Arial" panose="020B0604020202020204" pitchFamily="34" charset="0"/>
                <a:sym typeface="Arial" panose="020B0604020202020204" pitchFamily="34" charset="0"/>
              </a:rPr>
              <a:t>6-core12-thread </a:t>
            </a:r>
            <a:r>
              <a:rPr lang="en-US" altLang="zh-TW">
                <a:sym typeface="Arial" panose="020B0604020202020204" pitchFamily="34" charset="0"/>
              </a:rPr>
              <a:t>TS-h1887XU-RP-E2336-32G</a:t>
            </a:r>
            <a:br>
              <a:rPr lang="en-US" altLang="zh-TW">
                <a:latin typeface="Arial" panose="020B0604020202020204" pitchFamily="34" charset="0"/>
                <a:sym typeface="Arial" panose="020B0604020202020204" pitchFamily="34" charset="0"/>
              </a:rPr>
            </a:br>
            <a:r>
              <a:rPr lang="en-US" altLang="zh-TW">
                <a:latin typeface="Arial" panose="020B0604020202020204" pitchFamily="34" charset="0"/>
                <a:sym typeface="Arial" panose="020B0604020202020204" pitchFamily="34" charset="0"/>
              </a:rPr>
              <a:t>6 x</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25GbE multiple client performance</a:t>
            </a:r>
            <a:endParaRPr lang="zh-TW" altLang="en-US">
              <a:latin typeface="Arial" panose="020B0604020202020204" pitchFamily="34" charset="0"/>
              <a:sym typeface="Arial" panose="020B0604020202020204" pitchFamily="34" charset="0"/>
            </a:endParaRPr>
          </a:p>
        </p:txBody>
      </p:sp>
      <p:sp>
        <p:nvSpPr>
          <p:cNvPr id="67" name="文字版面配置區 1">
            <a:extLst>
              <a:ext uri="{FF2B5EF4-FFF2-40B4-BE49-F238E27FC236}">
                <a16:creationId xmlns:a16="http://schemas.microsoft.com/office/drawing/2014/main" id="{9036F15E-94CF-3240-D838-C4D6F07DE9B1}"/>
              </a:ext>
            </a:extLst>
          </p:cNvPr>
          <p:cNvSpPr txBox="1">
            <a:spLocks/>
          </p:cNvSpPr>
          <p:nvPr/>
        </p:nvSpPr>
        <p:spPr>
          <a:xfrm>
            <a:off x="7768335" y="6019964"/>
            <a:ext cx="2961735" cy="3922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Tx/>
              <a:buNone/>
            </a:pPr>
            <a:r>
              <a:rPr kumimoji="1" lang="zh-TW" altLang="en-US" sz="1600">
                <a:solidFill>
                  <a:schemeClr val="bg1"/>
                </a:solidFill>
                <a:latin typeface="Arial" panose="020B0604020202020204" pitchFamily="34" charset="0"/>
                <a:sym typeface="Arial" panose="020B0604020202020204" pitchFamily="34" charset="0"/>
              </a:rPr>
              <a:t>６</a:t>
            </a:r>
            <a:r>
              <a:rPr kumimoji="1" lang="en-US" altLang="zh-TW" sz="1600">
                <a:solidFill>
                  <a:schemeClr val="bg1"/>
                </a:solidFill>
                <a:latin typeface="Arial" panose="020B0604020202020204" pitchFamily="34" charset="0"/>
                <a:sym typeface="Arial" panose="020B0604020202020204" pitchFamily="34" charset="0"/>
              </a:rPr>
              <a:t>x 25GbE clients</a:t>
            </a:r>
          </a:p>
        </p:txBody>
      </p:sp>
      <p:sp>
        <p:nvSpPr>
          <p:cNvPr id="68" name="文字方塊 14">
            <a:extLst>
              <a:ext uri="{FF2B5EF4-FFF2-40B4-BE49-F238E27FC236}">
                <a16:creationId xmlns:a16="http://schemas.microsoft.com/office/drawing/2014/main" id="{F969C3A4-7120-0005-333B-EEE122F933C7}"/>
              </a:ext>
            </a:extLst>
          </p:cNvPr>
          <p:cNvSpPr txBox="1"/>
          <p:nvPr/>
        </p:nvSpPr>
        <p:spPr>
          <a:xfrm>
            <a:off x="949652" y="5553945"/>
            <a:ext cx="10042422" cy="1112997"/>
          </a:xfrm>
          <a:prstGeom prst="rect">
            <a:avLst/>
          </a:prstGeom>
          <a:noFill/>
        </p:spPr>
        <p:txBody>
          <a:bodyPr wrap="square" lIns="91440" tIns="45720" rIns="91440" bIns="45720" anchor="t">
            <a:spAutoFit/>
          </a:bodyPr>
          <a:lstStyle/>
          <a:p>
            <a:pPr>
              <a:lnSpc>
                <a:spcPct val="120000"/>
              </a:lnSpc>
            </a:pPr>
            <a:r>
              <a:rPr lang="en-US" sz="800" dirty="0">
                <a:solidFill>
                  <a:schemeClr val="bg1"/>
                </a:solidFill>
                <a:latin typeface="Arial"/>
                <a:ea typeface="微軟正黑體"/>
                <a:cs typeface="Arial"/>
                <a:sym typeface="Arial" panose="020B0604020202020204" pitchFamily="34" charset="0"/>
              </a:rPr>
              <a:t>Tested in QNAP Labs. Figures may vary by environment.</a:t>
            </a:r>
          </a:p>
          <a:p>
            <a:pPr>
              <a:lnSpc>
                <a:spcPct val="120000"/>
              </a:lnSpc>
            </a:pPr>
            <a:br>
              <a:rPr lang="zh-TW" altLang="en-US" sz="800" dirty="0">
                <a:latin typeface="Arial" panose="020B0604020202020204" pitchFamily="34" charset="0"/>
                <a:ea typeface="微軟正黑體" panose="020B0604030504040204" pitchFamily="34" charset="-120"/>
                <a:cs typeface="Arial" panose="020B0604020202020204" pitchFamily="34" charset="0"/>
              </a:rPr>
            </a:br>
            <a:r>
              <a:rPr lang="en-US" sz="800" dirty="0">
                <a:solidFill>
                  <a:schemeClr val="bg1"/>
                </a:solidFill>
                <a:latin typeface="Arial"/>
                <a:ea typeface="微軟正黑體"/>
                <a:cs typeface="Arial"/>
                <a:sym typeface="Arial" panose="020B0604020202020204" pitchFamily="34" charset="0"/>
              </a:rPr>
              <a:t>Test environment:</a:t>
            </a:r>
            <a:br>
              <a:rPr lang="zh-TW" altLang="en-US" sz="800" dirty="0">
                <a:latin typeface="Arial" panose="020B0604020202020204" pitchFamily="34" charset="0"/>
                <a:ea typeface="微軟正黑體" panose="020B0604030504040204" pitchFamily="34" charset="-120"/>
                <a:cs typeface="Arial" panose="020B0604020202020204" pitchFamily="34" charset="0"/>
              </a:rPr>
            </a:br>
            <a:r>
              <a:rPr lang="en" altLang="zh-TW" sz="800" b="0" i="0" dirty="0">
                <a:solidFill>
                  <a:srgbClr val="FFFFFF"/>
                </a:solidFill>
                <a:effectLst/>
                <a:latin typeface="Arial"/>
                <a:ea typeface="微軟正黑體"/>
                <a:cs typeface="Arial"/>
                <a:sym typeface="Arial" panose="020B0604020202020204" pitchFamily="34" charset="0"/>
              </a:rPr>
              <a:t>NAS: </a:t>
            </a:r>
            <a:r>
              <a:rPr lang="en" altLang="zh-TW" sz="800" dirty="0">
                <a:solidFill>
                  <a:srgbClr val="FFFFFF"/>
                </a:solidFill>
                <a:latin typeface="Arial"/>
                <a:ea typeface="微軟正黑體"/>
                <a:cs typeface="Arial"/>
                <a:sym typeface="Arial" panose="020B0604020202020204" pitchFamily="34" charset="0"/>
              </a:rPr>
              <a:t>TS-h1887XU-RP-E2336-32G, </a:t>
            </a:r>
            <a:r>
              <a:rPr lang="en" altLang="zh-TW" sz="800" b="0" i="0" dirty="0" err="1">
                <a:solidFill>
                  <a:srgbClr val="FFFFFF"/>
                </a:solidFill>
                <a:effectLst/>
                <a:latin typeface="Arial"/>
                <a:ea typeface="微軟正黑體"/>
                <a:cs typeface="Arial"/>
                <a:sym typeface="Arial" panose="020B0604020202020204" pitchFamily="34" charset="0"/>
              </a:rPr>
              <a:t>QuTS</a:t>
            </a:r>
            <a:r>
              <a:rPr lang="en" altLang="zh-TW" sz="800" b="0" i="0" dirty="0">
                <a:solidFill>
                  <a:srgbClr val="FFFFFF"/>
                </a:solidFill>
                <a:effectLst/>
                <a:latin typeface="Arial"/>
                <a:ea typeface="微軟正黑體"/>
                <a:cs typeface="Arial"/>
                <a:sym typeface="Arial" panose="020B0604020202020204" pitchFamily="34" charset="0"/>
              </a:rPr>
              <a:t> hero h5.0.0</a:t>
            </a:r>
            <a:br>
              <a:rPr lang="en" altLang="zh-TW" sz="800" dirty="0">
                <a:latin typeface="Arial" panose="020B0604020202020204" pitchFamily="34" charset="0"/>
                <a:ea typeface="微軟正黑體" panose="020B0604030504040204" pitchFamily="34" charset="-120"/>
                <a:cs typeface="Arial" panose="020B0604020202020204" pitchFamily="34" charset="0"/>
              </a:rPr>
            </a:br>
            <a:r>
              <a:rPr lang="en" altLang="zh-TW" sz="800" b="0" i="0" dirty="0">
                <a:solidFill>
                  <a:srgbClr val="FFFFFF"/>
                </a:solidFill>
                <a:effectLst/>
                <a:latin typeface="Arial"/>
                <a:ea typeface="微軟正黑體"/>
                <a:cs typeface="Arial"/>
                <a:sym typeface="Arial" panose="020B0604020202020204" pitchFamily="34" charset="0"/>
              </a:rPr>
              <a:t>Volume type: </a:t>
            </a:r>
            <a:r>
              <a:rPr lang="en-US" altLang="zh-TW" sz="800" dirty="0">
                <a:solidFill>
                  <a:srgbClr val="FFFFFF"/>
                </a:solidFill>
                <a:latin typeface="Arial"/>
                <a:ea typeface="微軟正黑體"/>
                <a:cs typeface="Arial"/>
                <a:sym typeface="Arial" panose="020B0604020202020204" pitchFamily="34" charset="0"/>
              </a:rPr>
              <a:t>Samsung 860 EVO 1TB</a:t>
            </a:r>
            <a:r>
              <a:rPr lang="en" altLang="zh-TW" sz="800" b="0" i="0" dirty="0">
                <a:solidFill>
                  <a:srgbClr val="FFFFFF"/>
                </a:solidFill>
                <a:effectLst/>
                <a:latin typeface="Arial"/>
                <a:ea typeface="微軟正黑體"/>
                <a:cs typeface="Arial"/>
                <a:sym typeface="Arial" panose="020B0604020202020204" pitchFamily="34" charset="0"/>
              </a:rPr>
              <a:t> x30 (RAID 50, 9 x2); </a:t>
            </a:r>
            <a:r>
              <a:rPr lang="en-US" altLang="zh-TW" sz="800" dirty="0">
                <a:solidFill>
                  <a:srgbClr val="FFFFFF"/>
                </a:solidFill>
                <a:latin typeface="Arial"/>
                <a:ea typeface="微軟正黑體"/>
                <a:cs typeface="Arial"/>
                <a:sym typeface="Arial" panose="020B0604020202020204" pitchFamily="34" charset="0"/>
              </a:rPr>
              <a:t>QXG-25G2SF-CX6</a:t>
            </a:r>
            <a:br>
              <a:rPr lang="en" altLang="zh-TW" sz="800" dirty="0">
                <a:latin typeface="Arial" panose="020B0604020202020204" pitchFamily="34" charset="0"/>
                <a:ea typeface="微軟正黑體" panose="020B0604030504040204" pitchFamily="34" charset="-120"/>
                <a:cs typeface="Arial" panose="020B0604020202020204" pitchFamily="34" charset="0"/>
              </a:rPr>
            </a:br>
            <a:r>
              <a:rPr lang="en" altLang="zh-TW" sz="800" b="0" i="0" dirty="0">
                <a:solidFill>
                  <a:srgbClr val="FFFFFF"/>
                </a:solidFill>
                <a:effectLst/>
                <a:latin typeface="Arial"/>
                <a:ea typeface="微軟正黑體"/>
                <a:cs typeface="Arial"/>
                <a:sym typeface="Arial" panose="020B0604020202020204" pitchFamily="34" charset="0"/>
              </a:rPr>
              <a:t>Client PC: 6* Client PC simultaneously read and write 16GB file (= 96GB totally)</a:t>
            </a:r>
            <a:br>
              <a:rPr lang="en" altLang="zh-TW" sz="800" dirty="0">
                <a:latin typeface="Arial" panose="020B0604020202020204" pitchFamily="34" charset="0"/>
                <a:ea typeface="微軟正黑體" panose="020B0604030504040204" pitchFamily="34" charset="-120"/>
                <a:cs typeface="Arial" panose="020B0604020202020204" pitchFamily="34" charset="0"/>
              </a:rPr>
            </a:br>
            <a:r>
              <a:rPr lang="en" altLang="zh-TW" sz="800" b="0" i="0" dirty="0">
                <a:solidFill>
                  <a:srgbClr val="FFFFFF"/>
                </a:solidFill>
                <a:effectLst/>
                <a:latin typeface="Arial"/>
                <a:ea typeface="微軟正黑體"/>
                <a:cs typeface="Arial"/>
                <a:sym typeface="Arial" panose="020B0604020202020204" pitchFamily="34" charset="0"/>
              </a:rPr>
              <a:t>Intel Core™ i7-7700 4.20GHz CPU, 32GB DDR4 RAM, QXG-25G2SF-CX4, Windows® Server 2016, and Intel Core™ i3-8100 3.60GHz CPU, 4GB DDR4 RAM, QXG-25G2SF-CX4, Windows® Server 2016</a:t>
            </a:r>
            <a:endParaRPr lang="zh-TW" altLang="en-US" sz="800">
              <a:latin typeface="Arial" panose="020B0604020202020204" pitchFamily="34" charset="0"/>
              <a:ea typeface="微軟正黑體" panose="020B0604030504040204" pitchFamily="34" charset="-120"/>
              <a:cs typeface="Arial" panose="020B0604020202020204" pitchFamily="34" charset="0"/>
            </a:endParaRPr>
          </a:p>
        </p:txBody>
      </p:sp>
      <p:sp>
        <p:nvSpPr>
          <p:cNvPr id="69" name="文字方塊 16">
            <a:extLst>
              <a:ext uri="{FF2B5EF4-FFF2-40B4-BE49-F238E27FC236}">
                <a16:creationId xmlns:a16="http://schemas.microsoft.com/office/drawing/2014/main" id="{771E1F5F-DD2B-0632-502D-996FCFA416B1}"/>
              </a:ext>
            </a:extLst>
          </p:cNvPr>
          <p:cNvSpPr txBox="1"/>
          <p:nvPr/>
        </p:nvSpPr>
        <p:spPr>
          <a:xfrm>
            <a:off x="838200" y="1881310"/>
            <a:ext cx="8094134" cy="307777"/>
          </a:xfrm>
          <a:prstGeom prst="rect">
            <a:avLst/>
          </a:prstGeom>
          <a:noFill/>
        </p:spPr>
        <p:txBody>
          <a:bodyPr wrap="square">
            <a:spAutoFit/>
          </a:bodyPr>
          <a:lstStyle/>
          <a:p>
            <a:r>
              <a:rPr lang="en" altLang="zh-TW" sz="14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6 x 25GbE iSCSI, Random IOPS (4K)</a:t>
            </a:r>
            <a:r>
              <a:rPr lang="en-US" altLang="zh-TW" sz="14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SED pool</a:t>
            </a:r>
            <a:endParaRPr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0" name="文字方塊 17">
            <a:extLst>
              <a:ext uri="{FF2B5EF4-FFF2-40B4-BE49-F238E27FC236}">
                <a16:creationId xmlns:a16="http://schemas.microsoft.com/office/drawing/2014/main" id="{73430C32-28F9-2083-1EB0-3A794018F1B3}"/>
              </a:ext>
            </a:extLst>
          </p:cNvPr>
          <p:cNvSpPr txBox="1"/>
          <p:nvPr/>
        </p:nvSpPr>
        <p:spPr>
          <a:xfrm>
            <a:off x="838200" y="3817207"/>
            <a:ext cx="8046720" cy="307777"/>
          </a:xfrm>
          <a:prstGeom prst="rect">
            <a:avLst/>
          </a:prstGeom>
          <a:noFill/>
        </p:spPr>
        <p:txBody>
          <a:bodyPr wrap="square">
            <a:spAutoFit/>
          </a:bodyPr>
          <a:lstStyle/>
          <a:p>
            <a:r>
              <a:rPr lang="en" altLang="zh-TW" sz="14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6 x 25GbE SAMBA, Sequential Throughout (1MB), Encryption LUN</a:t>
            </a:r>
            <a:endParaRPr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1" name="文字方塊 24">
            <a:extLst>
              <a:ext uri="{FF2B5EF4-FFF2-40B4-BE49-F238E27FC236}">
                <a16:creationId xmlns:a16="http://schemas.microsoft.com/office/drawing/2014/main" id="{17F88DA9-09FB-DB63-8623-FCC768BE1F10}"/>
              </a:ext>
            </a:extLst>
          </p:cNvPr>
          <p:cNvSpPr txBox="1"/>
          <p:nvPr/>
        </p:nvSpPr>
        <p:spPr>
          <a:xfrm>
            <a:off x="5720260" y="2411487"/>
            <a:ext cx="1213953" cy="246221"/>
          </a:xfrm>
          <a:prstGeom prst="rect">
            <a:avLst/>
          </a:prstGeom>
          <a:noFill/>
        </p:spPr>
        <p:txBody>
          <a:bodyPr wrap="square">
            <a:spAutoFit/>
          </a:bodyPr>
          <a:lstStyle/>
          <a:p>
            <a:pPr algn="r" fontAlgn="base"/>
            <a:r>
              <a:rPr lang="en-US" altLang="zh-TW" sz="1000" b="1" i="0">
                <a:solidFill>
                  <a:srgbClr val="FFBD1E"/>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583,553 IOPS</a:t>
            </a:r>
          </a:p>
        </p:txBody>
      </p:sp>
      <p:sp>
        <p:nvSpPr>
          <p:cNvPr id="72" name="文字方塊 26">
            <a:extLst>
              <a:ext uri="{FF2B5EF4-FFF2-40B4-BE49-F238E27FC236}">
                <a16:creationId xmlns:a16="http://schemas.microsoft.com/office/drawing/2014/main" id="{B8A17638-F1BC-1282-DDAA-B8F1CF864387}"/>
              </a:ext>
            </a:extLst>
          </p:cNvPr>
          <p:cNvSpPr txBox="1"/>
          <p:nvPr/>
        </p:nvSpPr>
        <p:spPr>
          <a:xfrm>
            <a:off x="5659128" y="4239212"/>
            <a:ext cx="1213953" cy="246221"/>
          </a:xfrm>
          <a:prstGeom prst="rect">
            <a:avLst/>
          </a:prstGeom>
          <a:noFill/>
        </p:spPr>
        <p:txBody>
          <a:bodyPr wrap="square">
            <a:spAutoFit/>
          </a:bodyPr>
          <a:lstStyle/>
          <a:p>
            <a:pPr algn="r" fontAlgn="base"/>
            <a:r>
              <a:rPr lang="en-US" altLang="zh-TW" sz="1000" b="1">
                <a:solidFill>
                  <a:srgbClr val="FFBD1E"/>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9,755</a:t>
            </a:r>
            <a:r>
              <a:rPr lang="en-US" altLang="zh-TW" sz="1000" b="1" i="0">
                <a:solidFill>
                  <a:srgbClr val="FFBD1E"/>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MB/s</a:t>
            </a:r>
          </a:p>
        </p:txBody>
      </p:sp>
      <p:sp>
        <p:nvSpPr>
          <p:cNvPr id="73" name="文字方塊 27">
            <a:extLst>
              <a:ext uri="{FF2B5EF4-FFF2-40B4-BE49-F238E27FC236}">
                <a16:creationId xmlns:a16="http://schemas.microsoft.com/office/drawing/2014/main" id="{92EE83F1-56DE-AAB9-D9C8-C7AB4D581747}"/>
              </a:ext>
            </a:extLst>
          </p:cNvPr>
          <p:cNvSpPr txBox="1"/>
          <p:nvPr/>
        </p:nvSpPr>
        <p:spPr>
          <a:xfrm>
            <a:off x="5198497" y="4774881"/>
            <a:ext cx="1213953" cy="246221"/>
          </a:xfrm>
          <a:prstGeom prst="rect">
            <a:avLst/>
          </a:prstGeom>
          <a:noFill/>
        </p:spPr>
        <p:txBody>
          <a:bodyPr wrap="square">
            <a:spAutoFit/>
          </a:bodyPr>
          <a:lstStyle/>
          <a:p>
            <a:pPr algn="r" fontAlgn="base"/>
            <a:r>
              <a:rPr lang="en-US" altLang="zh-TW" sz="1000" b="1" i="0">
                <a:solidFill>
                  <a:srgbClr val="03D2FB"/>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8,874 MB/s</a:t>
            </a:r>
          </a:p>
        </p:txBody>
      </p:sp>
      <p:sp>
        <p:nvSpPr>
          <p:cNvPr id="74" name="文字方塊 31">
            <a:extLst>
              <a:ext uri="{FF2B5EF4-FFF2-40B4-BE49-F238E27FC236}">
                <a16:creationId xmlns:a16="http://schemas.microsoft.com/office/drawing/2014/main" id="{947B7E5F-40D3-F4D6-C4F7-E3F5EFF615BE}"/>
              </a:ext>
            </a:extLst>
          </p:cNvPr>
          <p:cNvSpPr txBox="1"/>
          <p:nvPr/>
        </p:nvSpPr>
        <p:spPr>
          <a:xfrm>
            <a:off x="7199567" y="1945239"/>
            <a:ext cx="4606364" cy="1277273"/>
          </a:xfrm>
          <a:prstGeom prst="rect">
            <a:avLst/>
          </a:prstGeom>
          <a:noFill/>
        </p:spPr>
        <p:txBody>
          <a:bodyPr wrap="square">
            <a:spAutoFit/>
          </a:bodyPr>
          <a:lstStyle/>
          <a:p>
            <a:pPr marL="285750" indent="-285750">
              <a:spcBef>
                <a:spcPts val="600"/>
              </a:spcBef>
              <a:buClr>
                <a:srgbClr val="F34F21"/>
              </a:buClr>
              <a:buFont typeface="Arial" panose="020B0604020202020204" pitchFamily="34" charset="0"/>
              <a:buChar cha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iSCSI Random read 583,553 IOPS and Random write 404,818 IOPS</a:t>
            </a:r>
          </a:p>
          <a:p>
            <a:pPr marL="285750" indent="-285750">
              <a:spcBef>
                <a:spcPts val="600"/>
              </a:spcBef>
              <a:buClr>
                <a:srgbClr val="F34F21"/>
              </a:buClr>
              <a:buFont typeface="Arial" panose="020B0604020202020204" pitchFamily="34" charset="0"/>
              <a:buChar cha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SMB sequential read 9,755 MB/s and sequential write 8,874 MB/s</a:t>
            </a:r>
            <a:endPar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5" name="文字方塊 25">
            <a:extLst>
              <a:ext uri="{FF2B5EF4-FFF2-40B4-BE49-F238E27FC236}">
                <a16:creationId xmlns:a16="http://schemas.microsoft.com/office/drawing/2014/main" id="{7327605F-6E60-A62E-F7E5-4376B21FE5DE}"/>
              </a:ext>
            </a:extLst>
          </p:cNvPr>
          <p:cNvSpPr txBox="1"/>
          <p:nvPr/>
        </p:nvSpPr>
        <p:spPr>
          <a:xfrm>
            <a:off x="5493069" y="2915679"/>
            <a:ext cx="1213953" cy="246221"/>
          </a:xfrm>
          <a:prstGeom prst="rect">
            <a:avLst/>
          </a:prstGeom>
          <a:noFill/>
        </p:spPr>
        <p:txBody>
          <a:bodyPr wrap="square">
            <a:spAutoFit/>
          </a:bodyPr>
          <a:lstStyle/>
          <a:p>
            <a:pPr algn="r" fontAlgn="base"/>
            <a:r>
              <a:rPr lang="en-US" altLang="zh-TW" sz="1000" b="1" i="0">
                <a:solidFill>
                  <a:srgbClr val="03D2FB"/>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404,818 IOPS</a:t>
            </a:r>
          </a:p>
        </p:txBody>
      </p:sp>
      <p:grpSp>
        <p:nvGrpSpPr>
          <p:cNvPr id="76" name="群組 37">
            <a:extLst>
              <a:ext uri="{FF2B5EF4-FFF2-40B4-BE49-F238E27FC236}">
                <a16:creationId xmlns:a16="http://schemas.microsoft.com/office/drawing/2014/main" id="{C5A9917A-44BC-61C5-F03A-2BEDF1278999}"/>
              </a:ext>
            </a:extLst>
          </p:cNvPr>
          <p:cNvGrpSpPr/>
          <p:nvPr/>
        </p:nvGrpSpPr>
        <p:grpSpPr>
          <a:xfrm>
            <a:off x="952743" y="2424764"/>
            <a:ext cx="2905612" cy="1015664"/>
            <a:chOff x="1730124" y="1545928"/>
            <a:chExt cx="2905612" cy="1322262"/>
          </a:xfrm>
        </p:grpSpPr>
        <p:cxnSp>
          <p:nvCxnSpPr>
            <p:cNvPr id="77" name="直線接點 38">
              <a:extLst>
                <a:ext uri="{FF2B5EF4-FFF2-40B4-BE49-F238E27FC236}">
                  <a16:creationId xmlns:a16="http://schemas.microsoft.com/office/drawing/2014/main" id="{5ADD91E6-642C-4707-84FD-57C6330A1FCE}"/>
                </a:ext>
              </a:extLst>
            </p:cNvPr>
            <p:cNvCxnSpPr>
              <a:cxnSpLocks/>
            </p:cNvCxnSpPr>
            <p:nvPr/>
          </p:nvCxnSpPr>
          <p:spPr>
            <a:xfrm>
              <a:off x="1730124"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直線接點 39">
              <a:extLst>
                <a:ext uri="{FF2B5EF4-FFF2-40B4-BE49-F238E27FC236}">
                  <a16:creationId xmlns:a16="http://schemas.microsoft.com/office/drawing/2014/main" id="{F43BFC33-8D87-606E-4EA2-90045AA49F16}"/>
                </a:ext>
              </a:extLst>
            </p:cNvPr>
            <p:cNvCxnSpPr>
              <a:cxnSpLocks/>
            </p:cNvCxnSpPr>
            <p:nvPr/>
          </p:nvCxnSpPr>
          <p:spPr>
            <a:xfrm>
              <a:off x="2456527"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直線接點 40">
              <a:extLst>
                <a:ext uri="{FF2B5EF4-FFF2-40B4-BE49-F238E27FC236}">
                  <a16:creationId xmlns:a16="http://schemas.microsoft.com/office/drawing/2014/main" id="{1F6161EC-B517-306B-CA56-FAA074D09FA6}"/>
                </a:ext>
              </a:extLst>
            </p:cNvPr>
            <p:cNvCxnSpPr>
              <a:cxnSpLocks/>
            </p:cNvCxnSpPr>
            <p:nvPr/>
          </p:nvCxnSpPr>
          <p:spPr>
            <a:xfrm>
              <a:off x="3182930"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直線接點 41">
              <a:extLst>
                <a:ext uri="{FF2B5EF4-FFF2-40B4-BE49-F238E27FC236}">
                  <a16:creationId xmlns:a16="http://schemas.microsoft.com/office/drawing/2014/main" id="{BBEB1EAB-6E30-FE67-C14A-469D165E51F0}"/>
                </a:ext>
              </a:extLst>
            </p:cNvPr>
            <p:cNvCxnSpPr>
              <a:cxnSpLocks/>
            </p:cNvCxnSpPr>
            <p:nvPr/>
          </p:nvCxnSpPr>
          <p:spPr>
            <a:xfrm>
              <a:off x="3909333"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直線接點 42">
              <a:extLst>
                <a:ext uri="{FF2B5EF4-FFF2-40B4-BE49-F238E27FC236}">
                  <a16:creationId xmlns:a16="http://schemas.microsoft.com/office/drawing/2014/main" id="{33C33A40-C350-6243-FC11-0DD22C64CFDE}"/>
                </a:ext>
              </a:extLst>
            </p:cNvPr>
            <p:cNvCxnSpPr>
              <a:cxnSpLocks/>
            </p:cNvCxnSpPr>
            <p:nvPr/>
          </p:nvCxnSpPr>
          <p:spPr>
            <a:xfrm>
              <a:off x="4635736"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82" name="直線接點 43">
            <a:extLst>
              <a:ext uri="{FF2B5EF4-FFF2-40B4-BE49-F238E27FC236}">
                <a16:creationId xmlns:a16="http://schemas.microsoft.com/office/drawing/2014/main" id="{84D6940D-74B9-286A-7A65-FDC9EFC418F5}"/>
              </a:ext>
            </a:extLst>
          </p:cNvPr>
          <p:cNvCxnSpPr>
            <a:cxnSpLocks/>
          </p:cNvCxnSpPr>
          <p:nvPr/>
        </p:nvCxnSpPr>
        <p:spPr>
          <a:xfrm>
            <a:off x="954652" y="2713925"/>
            <a:ext cx="5979562" cy="0"/>
          </a:xfrm>
          <a:prstGeom prst="line">
            <a:avLst/>
          </a:prstGeom>
          <a:ln w="92075" cap="flat">
            <a:gradFill>
              <a:gsLst>
                <a:gs pos="0">
                  <a:srgbClr val="FB8605"/>
                </a:gs>
                <a:gs pos="71000">
                  <a:srgbClr val="FB8605"/>
                </a:gs>
                <a:gs pos="100000">
                  <a:schemeClr val="accent4">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83" name="直線接點 44">
            <a:extLst>
              <a:ext uri="{FF2B5EF4-FFF2-40B4-BE49-F238E27FC236}">
                <a16:creationId xmlns:a16="http://schemas.microsoft.com/office/drawing/2014/main" id="{70ABE286-6C48-FD4C-7648-BAAA35E3614E}"/>
              </a:ext>
            </a:extLst>
          </p:cNvPr>
          <p:cNvCxnSpPr>
            <a:cxnSpLocks/>
          </p:cNvCxnSpPr>
          <p:nvPr/>
        </p:nvCxnSpPr>
        <p:spPr>
          <a:xfrm>
            <a:off x="954651" y="3246769"/>
            <a:ext cx="5685393" cy="0"/>
          </a:xfrm>
          <a:prstGeom prst="line">
            <a:avLst/>
          </a:prstGeom>
          <a:ln w="92075" cap="flat">
            <a:gradFill>
              <a:gsLst>
                <a:gs pos="100000">
                  <a:srgbClr val="88F2DC"/>
                </a:gs>
                <a:gs pos="83000">
                  <a:srgbClr val="2A98EA"/>
                </a:gs>
                <a:gs pos="0">
                  <a:srgbClr val="2A98EA"/>
                </a:gs>
              </a:gsLst>
              <a:lin ang="0" scaled="0"/>
            </a:gradFill>
          </a:ln>
        </p:spPr>
        <p:style>
          <a:lnRef idx="1">
            <a:schemeClr val="accent1"/>
          </a:lnRef>
          <a:fillRef idx="0">
            <a:schemeClr val="accent1"/>
          </a:fillRef>
          <a:effectRef idx="0">
            <a:schemeClr val="accent1"/>
          </a:effectRef>
          <a:fontRef idx="minor">
            <a:schemeClr val="tx1"/>
          </a:fontRef>
        </p:style>
      </p:cxnSp>
      <p:sp>
        <p:nvSpPr>
          <p:cNvPr id="84" name="文字方塊 45">
            <a:extLst>
              <a:ext uri="{FF2B5EF4-FFF2-40B4-BE49-F238E27FC236}">
                <a16:creationId xmlns:a16="http://schemas.microsoft.com/office/drawing/2014/main" id="{8868F618-9A14-C806-48B0-A0FABA76D6DB}"/>
              </a:ext>
            </a:extLst>
          </p:cNvPr>
          <p:cNvSpPr txBox="1"/>
          <p:nvPr/>
        </p:nvSpPr>
        <p:spPr>
          <a:xfrm>
            <a:off x="929658" y="2414026"/>
            <a:ext cx="1691961" cy="246221"/>
          </a:xfrm>
          <a:prstGeom prst="rect">
            <a:avLst/>
          </a:prstGeom>
          <a:noFill/>
        </p:spPr>
        <p:txBody>
          <a:bodyPr wrap="square">
            <a:spAutoFit/>
          </a:bodyPr>
          <a:lstStyle/>
          <a:p>
            <a:pPr fontAlgn="base"/>
            <a:r>
              <a:rPr lang="en-US" altLang="zh-TW" sz="1000" b="0"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 read</a:t>
            </a:r>
          </a:p>
        </p:txBody>
      </p:sp>
      <p:sp>
        <p:nvSpPr>
          <p:cNvPr id="85" name="文字方塊 46">
            <a:extLst>
              <a:ext uri="{FF2B5EF4-FFF2-40B4-BE49-F238E27FC236}">
                <a16:creationId xmlns:a16="http://schemas.microsoft.com/office/drawing/2014/main" id="{368E8B33-2B25-8A91-4A5D-189CE28CFE7B}"/>
              </a:ext>
            </a:extLst>
          </p:cNvPr>
          <p:cNvSpPr txBox="1"/>
          <p:nvPr/>
        </p:nvSpPr>
        <p:spPr>
          <a:xfrm>
            <a:off x="949652" y="2939720"/>
            <a:ext cx="1267807" cy="246221"/>
          </a:xfrm>
          <a:prstGeom prst="rect">
            <a:avLst/>
          </a:prstGeom>
          <a:noFill/>
        </p:spPr>
        <p:txBody>
          <a:bodyPr wrap="square">
            <a:spAutoFit/>
          </a:bodyPr>
          <a:lstStyle/>
          <a:p>
            <a:pPr fontAlgn="base"/>
            <a:r>
              <a:rPr lang="en-US" altLang="zh-TW" sz="10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a:t>
            </a:r>
            <a:r>
              <a:rPr lang="en-US" altLang="zh-TW" sz="10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 </a:t>
            </a:r>
            <a:r>
              <a:rPr lang="en-US" altLang="zh-TW" sz="10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write</a:t>
            </a:r>
            <a:endParaRPr lang="en-US" altLang="zh-TW" sz="1000" b="0"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86" name="群組 49">
            <a:extLst>
              <a:ext uri="{FF2B5EF4-FFF2-40B4-BE49-F238E27FC236}">
                <a16:creationId xmlns:a16="http://schemas.microsoft.com/office/drawing/2014/main" id="{526E090F-77A5-DF75-8178-EF68B449BA24}"/>
              </a:ext>
            </a:extLst>
          </p:cNvPr>
          <p:cNvGrpSpPr/>
          <p:nvPr/>
        </p:nvGrpSpPr>
        <p:grpSpPr>
          <a:xfrm>
            <a:off x="959843" y="4236195"/>
            <a:ext cx="2905612" cy="1100348"/>
            <a:chOff x="1730124" y="1545928"/>
            <a:chExt cx="2905612" cy="1322262"/>
          </a:xfrm>
        </p:grpSpPr>
        <p:cxnSp>
          <p:nvCxnSpPr>
            <p:cNvPr id="87" name="直線接點 50">
              <a:extLst>
                <a:ext uri="{FF2B5EF4-FFF2-40B4-BE49-F238E27FC236}">
                  <a16:creationId xmlns:a16="http://schemas.microsoft.com/office/drawing/2014/main" id="{8AA84B88-549E-85D0-49EC-5841C0EAE30B}"/>
                </a:ext>
              </a:extLst>
            </p:cNvPr>
            <p:cNvCxnSpPr>
              <a:cxnSpLocks/>
            </p:cNvCxnSpPr>
            <p:nvPr/>
          </p:nvCxnSpPr>
          <p:spPr>
            <a:xfrm>
              <a:off x="1730124"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直線接點 51">
              <a:extLst>
                <a:ext uri="{FF2B5EF4-FFF2-40B4-BE49-F238E27FC236}">
                  <a16:creationId xmlns:a16="http://schemas.microsoft.com/office/drawing/2014/main" id="{BF552058-A55A-267F-6300-69980257B3B1}"/>
                </a:ext>
              </a:extLst>
            </p:cNvPr>
            <p:cNvCxnSpPr>
              <a:cxnSpLocks/>
            </p:cNvCxnSpPr>
            <p:nvPr/>
          </p:nvCxnSpPr>
          <p:spPr>
            <a:xfrm>
              <a:off x="2456527"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直線接點 52">
              <a:extLst>
                <a:ext uri="{FF2B5EF4-FFF2-40B4-BE49-F238E27FC236}">
                  <a16:creationId xmlns:a16="http://schemas.microsoft.com/office/drawing/2014/main" id="{53C99D5A-6A4F-B283-A724-ACE4CCD84257}"/>
                </a:ext>
              </a:extLst>
            </p:cNvPr>
            <p:cNvCxnSpPr>
              <a:cxnSpLocks/>
            </p:cNvCxnSpPr>
            <p:nvPr/>
          </p:nvCxnSpPr>
          <p:spPr>
            <a:xfrm>
              <a:off x="3182930"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直線接點 53">
              <a:extLst>
                <a:ext uri="{FF2B5EF4-FFF2-40B4-BE49-F238E27FC236}">
                  <a16:creationId xmlns:a16="http://schemas.microsoft.com/office/drawing/2014/main" id="{754A25E7-1667-9FE2-5403-237AD0CB9E27}"/>
                </a:ext>
              </a:extLst>
            </p:cNvPr>
            <p:cNvCxnSpPr>
              <a:cxnSpLocks/>
            </p:cNvCxnSpPr>
            <p:nvPr/>
          </p:nvCxnSpPr>
          <p:spPr>
            <a:xfrm>
              <a:off x="3909333"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直線接點 54">
              <a:extLst>
                <a:ext uri="{FF2B5EF4-FFF2-40B4-BE49-F238E27FC236}">
                  <a16:creationId xmlns:a16="http://schemas.microsoft.com/office/drawing/2014/main" id="{68BE2B3A-99C8-A4F2-B1DC-6FFCEA7A6924}"/>
                </a:ext>
              </a:extLst>
            </p:cNvPr>
            <p:cNvCxnSpPr>
              <a:cxnSpLocks/>
            </p:cNvCxnSpPr>
            <p:nvPr/>
          </p:nvCxnSpPr>
          <p:spPr>
            <a:xfrm>
              <a:off x="4635736"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92" name="直線接點 55">
            <a:extLst>
              <a:ext uri="{FF2B5EF4-FFF2-40B4-BE49-F238E27FC236}">
                <a16:creationId xmlns:a16="http://schemas.microsoft.com/office/drawing/2014/main" id="{CD371015-11EE-3AC0-17B1-8D307A741B4C}"/>
              </a:ext>
            </a:extLst>
          </p:cNvPr>
          <p:cNvCxnSpPr>
            <a:cxnSpLocks/>
          </p:cNvCxnSpPr>
          <p:nvPr/>
        </p:nvCxnSpPr>
        <p:spPr>
          <a:xfrm>
            <a:off x="954652" y="4552877"/>
            <a:ext cx="5979562" cy="0"/>
          </a:xfrm>
          <a:prstGeom prst="line">
            <a:avLst/>
          </a:prstGeom>
          <a:ln w="92075" cap="flat">
            <a:gradFill>
              <a:gsLst>
                <a:gs pos="0">
                  <a:srgbClr val="FB8605"/>
                </a:gs>
                <a:gs pos="71000">
                  <a:srgbClr val="FB8605"/>
                </a:gs>
                <a:gs pos="100000">
                  <a:schemeClr val="accent4">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93" name="直線接點 56">
            <a:extLst>
              <a:ext uri="{FF2B5EF4-FFF2-40B4-BE49-F238E27FC236}">
                <a16:creationId xmlns:a16="http://schemas.microsoft.com/office/drawing/2014/main" id="{089171AB-E0F1-B467-0322-A61DE7B6A2BF}"/>
              </a:ext>
            </a:extLst>
          </p:cNvPr>
          <p:cNvCxnSpPr>
            <a:cxnSpLocks/>
          </p:cNvCxnSpPr>
          <p:nvPr/>
        </p:nvCxnSpPr>
        <p:spPr>
          <a:xfrm>
            <a:off x="954651" y="5085721"/>
            <a:ext cx="5372586" cy="0"/>
          </a:xfrm>
          <a:prstGeom prst="line">
            <a:avLst/>
          </a:prstGeom>
          <a:ln w="92075" cap="flat">
            <a:gradFill>
              <a:gsLst>
                <a:gs pos="100000">
                  <a:srgbClr val="88F2DC"/>
                </a:gs>
                <a:gs pos="83000">
                  <a:srgbClr val="2A98EA"/>
                </a:gs>
                <a:gs pos="0">
                  <a:srgbClr val="2A98EA"/>
                </a:gs>
              </a:gsLst>
              <a:lin ang="0" scaled="0"/>
            </a:gradFill>
          </a:ln>
        </p:spPr>
        <p:style>
          <a:lnRef idx="1">
            <a:schemeClr val="accent1"/>
          </a:lnRef>
          <a:fillRef idx="0">
            <a:schemeClr val="accent1"/>
          </a:fillRef>
          <a:effectRef idx="0">
            <a:schemeClr val="accent1"/>
          </a:effectRef>
          <a:fontRef idx="minor">
            <a:schemeClr val="tx1"/>
          </a:fontRef>
        </p:style>
      </p:cxnSp>
      <p:sp>
        <p:nvSpPr>
          <p:cNvPr id="42" name="文字方塊 57">
            <a:extLst>
              <a:ext uri="{FF2B5EF4-FFF2-40B4-BE49-F238E27FC236}">
                <a16:creationId xmlns:a16="http://schemas.microsoft.com/office/drawing/2014/main" id="{D78893D1-9219-600D-3868-80001C10C4B3}"/>
              </a:ext>
            </a:extLst>
          </p:cNvPr>
          <p:cNvSpPr txBox="1"/>
          <p:nvPr/>
        </p:nvSpPr>
        <p:spPr>
          <a:xfrm>
            <a:off x="917482" y="4221612"/>
            <a:ext cx="1691961" cy="246221"/>
          </a:xfrm>
          <a:prstGeom prst="rect">
            <a:avLst/>
          </a:prstGeom>
          <a:noFill/>
        </p:spPr>
        <p:txBody>
          <a:bodyPr wrap="square">
            <a:spAutoFit/>
          </a:bodyPr>
          <a:lstStyle/>
          <a:p>
            <a:pPr fontAlgn="base"/>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 sequential read</a:t>
            </a:r>
          </a:p>
        </p:txBody>
      </p:sp>
      <p:sp>
        <p:nvSpPr>
          <p:cNvPr id="43" name="文字方塊 58">
            <a:extLst>
              <a:ext uri="{FF2B5EF4-FFF2-40B4-BE49-F238E27FC236}">
                <a16:creationId xmlns:a16="http://schemas.microsoft.com/office/drawing/2014/main" id="{994AADFE-D070-27AD-7F0E-B21D679B43C9}"/>
              </a:ext>
            </a:extLst>
          </p:cNvPr>
          <p:cNvSpPr txBox="1"/>
          <p:nvPr/>
        </p:nvSpPr>
        <p:spPr>
          <a:xfrm>
            <a:off x="921028" y="4774882"/>
            <a:ext cx="1691961" cy="246221"/>
          </a:xfrm>
          <a:prstGeom prst="rect">
            <a:avLst/>
          </a:prstGeom>
          <a:noFill/>
        </p:spPr>
        <p:txBody>
          <a:bodyPr wrap="square">
            <a:spAutoFit/>
          </a:bodyPr>
          <a:lstStyle/>
          <a:p>
            <a:pPr fontAlgn="base"/>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 sequential write</a:t>
            </a:r>
          </a:p>
        </p:txBody>
      </p:sp>
      <p:grpSp>
        <p:nvGrpSpPr>
          <p:cNvPr id="3" name="群組 2">
            <a:extLst>
              <a:ext uri="{FF2B5EF4-FFF2-40B4-BE49-F238E27FC236}">
                <a16:creationId xmlns:a16="http://schemas.microsoft.com/office/drawing/2014/main" id="{7369F81E-E028-E095-1582-2556722E6535}"/>
              </a:ext>
            </a:extLst>
          </p:cNvPr>
          <p:cNvGrpSpPr/>
          <p:nvPr/>
        </p:nvGrpSpPr>
        <p:grpSpPr>
          <a:xfrm>
            <a:off x="7586744" y="4544684"/>
            <a:ext cx="3106472" cy="1113085"/>
            <a:chOff x="6608845" y="2918607"/>
            <a:chExt cx="2504515" cy="914188"/>
          </a:xfrm>
        </p:grpSpPr>
        <p:pic>
          <p:nvPicPr>
            <p:cNvPr id="4" name="圖形 3">
              <a:extLst>
                <a:ext uri="{FF2B5EF4-FFF2-40B4-BE49-F238E27FC236}">
                  <a16:creationId xmlns:a16="http://schemas.microsoft.com/office/drawing/2014/main" id="{5337295C-5661-DDA1-ACFC-C736BF8F65A9}"/>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08845" y="2918607"/>
              <a:ext cx="2504515" cy="914188"/>
            </a:xfrm>
            <a:prstGeom prst="rect">
              <a:avLst/>
            </a:prstGeom>
          </p:spPr>
        </p:pic>
        <p:sp>
          <p:nvSpPr>
            <p:cNvPr id="5" name="TextBox 27">
              <a:extLst>
                <a:ext uri="{FF2B5EF4-FFF2-40B4-BE49-F238E27FC236}">
                  <a16:creationId xmlns:a16="http://schemas.microsoft.com/office/drawing/2014/main" id="{2BA91BC7-F2EA-D300-F5FA-C7AEF4A02FD7}"/>
                </a:ext>
              </a:extLst>
            </p:cNvPr>
            <p:cNvSpPr txBox="1"/>
            <p:nvPr/>
          </p:nvSpPr>
          <p:spPr>
            <a:xfrm>
              <a:off x="6793162"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6" name="TextBox 27">
              <a:extLst>
                <a:ext uri="{FF2B5EF4-FFF2-40B4-BE49-F238E27FC236}">
                  <a16:creationId xmlns:a16="http://schemas.microsoft.com/office/drawing/2014/main" id="{47A051A3-CDBC-8196-F686-E1FC4D81C55A}"/>
                </a:ext>
              </a:extLst>
            </p:cNvPr>
            <p:cNvSpPr txBox="1"/>
            <p:nvPr/>
          </p:nvSpPr>
          <p:spPr>
            <a:xfrm>
              <a:off x="7196574"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7" name="TextBox 27">
              <a:extLst>
                <a:ext uri="{FF2B5EF4-FFF2-40B4-BE49-F238E27FC236}">
                  <a16:creationId xmlns:a16="http://schemas.microsoft.com/office/drawing/2014/main" id="{2EBAB310-EC26-D22F-6548-2169798F1A06}"/>
                </a:ext>
              </a:extLst>
            </p:cNvPr>
            <p:cNvSpPr txBox="1"/>
            <p:nvPr/>
          </p:nvSpPr>
          <p:spPr>
            <a:xfrm>
              <a:off x="7507805" y="3123957"/>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8" name="TextBox 27">
              <a:extLst>
                <a:ext uri="{FF2B5EF4-FFF2-40B4-BE49-F238E27FC236}">
                  <a16:creationId xmlns:a16="http://schemas.microsoft.com/office/drawing/2014/main" id="{1DDE2911-5C2F-10DE-E026-A1ED42AC6A7A}"/>
                </a:ext>
              </a:extLst>
            </p:cNvPr>
            <p:cNvSpPr txBox="1"/>
            <p:nvPr/>
          </p:nvSpPr>
          <p:spPr>
            <a:xfrm>
              <a:off x="7832816" y="3123957"/>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9" name="TextBox 27">
              <a:extLst>
                <a:ext uri="{FF2B5EF4-FFF2-40B4-BE49-F238E27FC236}">
                  <a16:creationId xmlns:a16="http://schemas.microsoft.com/office/drawing/2014/main" id="{D1DFC0DD-C5D3-7C12-F77E-437A1699D9FF}"/>
                </a:ext>
              </a:extLst>
            </p:cNvPr>
            <p:cNvSpPr txBox="1"/>
            <p:nvPr/>
          </p:nvSpPr>
          <p:spPr>
            <a:xfrm>
              <a:off x="8175105"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10" name="TextBox 27">
              <a:extLst>
                <a:ext uri="{FF2B5EF4-FFF2-40B4-BE49-F238E27FC236}">
                  <a16:creationId xmlns:a16="http://schemas.microsoft.com/office/drawing/2014/main" id="{1EC0B28B-41D5-627D-AA40-47C1A21D784C}"/>
                </a:ext>
              </a:extLst>
            </p:cNvPr>
            <p:cNvSpPr txBox="1"/>
            <p:nvPr/>
          </p:nvSpPr>
          <p:spPr>
            <a:xfrm>
              <a:off x="8578517"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grpSp>
      <p:pic>
        <p:nvPicPr>
          <p:cNvPr id="11" name="圖片 10">
            <a:extLst>
              <a:ext uri="{FF2B5EF4-FFF2-40B4-BE49-F238E27FC236}">
                <a16:creationId xmlns:a16="http://schemas.microsoft.com/office/drawing/2014/main" id="{E8C26F34-0928-8721-7A0C-63D6D88EFA8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7432" b="27432"/>
          <a:stretch/>
        </p:blipFill>
        <p:spPr>
          <a:xfrm>
            <a:off x="7149824" y="3523786"/>
            <a:ext cx="4121148" cy="1162765"/>
          </a:xfrm>
          <a:prstGeom prst="rect">
            <a:avLst/>
          </a:prstGeom>
        </p:spPr>
      </p:pic>
    </p:spTree>
    <p:extLst>
      <p:ext uri="{BB962C8B-B14F-4D97-AF65-F5344CB8AC3E}">
        <p14:creationId xmlns:p14="http://schemas.microsoft.com/office/powerpoint/2010/main" val="555218316"/>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標題 1" hidden="1">
            <a:extLst>
              <a:ext uri="{FF2B5EF4-FFF2-40B4-BE49-F238E27FC236}">
                <a16:creationId xmlns:a16="http://schemas.microsoft.com/office/drawing/2014/main" id="{8A762693-BD1A-452B-ADE5-3C833B533C84}"/>
              </a:ext>
            </a:extLst>
          </p:cNvPr>
          <p:cNvSpPr txBox="1">
            <a:spLocks/>
          </p:cNvSpPr>
          <p:nvPr/>
        </p:nvSpPr>
        <p:spPr>
          <a:xfrm>
            <a:off x="555413" y="290406"/>
            <a:ext cx="11227156" cy="1528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8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核心</a:t>
            </a: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16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執行緒</a:t>
            </a: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TS-h1090FU-7232P-64G</a:t>
            </a:r>
          </a:p>
          <a:p>
            <a:pPr algn="ct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6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台</a:t>
            </a: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25GbE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用戶端環境同時存取效能</a:t>
            </a:r>
          </a:p>
        </p:txBody>
      </p:sp>
      <p:sp>
        <p:nvSpPr>
          <p:cNvPr id="2" name="標題 1">
            <a:extLst>
              <a:ext uri="{FF2B5EF4-FFF2-40B4-BE49-F238E27FC236}">
                <a16:creationId xmlns:a16="http://schemas.microsoft.com/office/drawing/2014/main" id="{8DAD7FAD-DD9F-5451-15B2-C0BED68BE18B}"/>
              </a:ext>
            </a:extLst>
          </p:cNvPr>
          <p:cNvSpPr>
            <a:spLocks noGrp="1"/>
          </p:cNvSpPr>
          <p:nvPr>
            <p:ph type="title"/>
          </p:nvPr>
        </p:nvSpPr>
        <p:spPr>
          <a:xfrm>
            <a:off x="838200" y="461335"/>
            <a:ext cx="10515600" cy="1325563"/>
          </a:xfrm>
        </p:spPr>
        <p:txBody>
          <a:bodyPr>
            <a:normAutofit/>
          </a:bodyPr>
          <a:lstStyle/>
          <a:p>
            <a:r>
              <a:rPr lang="en-US" altLang="zh-TW">
                <a:latin typeface="Arial" panose="020B0604020202020204" pitchFamily="34" charset="0"/>
                <a:sym typeface="Arial" panose="020B0604020202020204" pitchFamily="34" charset="0"/>
              </a:rPr>
              <a:t>8-core16-thread</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TS-h2287XU-RP-E2378-64G</a:t>
            </a:r>
            <a:br>
              <a:rPr lang="en-US" altLang="zh-TW">
                <a:latin typeface="Arial" panose="020B0604020202020204" pitchFamily="34" charset="0"/>
                <a:sym typeface="Arial" panose="020B0604020202020204" pitchFamily="34" charset="0"/>
              </a:rPr>
            </a:br>
            <a:r>
              <a:rPr lang="en-US" altLang="zh-TW">
                <a:latin typeface="Arial" panose="020B0604020202020204" pitchFamily="34" charset="0"/>
                <a:sym typeface="Arial" panose="020B0604020202020204" pitchFamily="34" charset="0"/>
              </a:rPr>
              <a:t>6 x</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25GbE multiple client performance</a:t>
            </a:r>
            <a:endParaRPr lang="zh-TW" altLang="en-US">
              <a:latin typeface="Arial" panose="020B0604020202020204" pitchFamily="34" charset="0"/>
              <a:sym typeface="Arial" panose="020B0604020202020204" pitchFamily="34" charset="0"/>
            </a:endParaRPr>
          </a:p>
        </p:txBody>
      </p:sp>
      <p:grpSp>
        <p:nvGrpSpPr>
          <p:cNvPr id="48" name="群組 2">
            <a:extLst>
              <a:ext uri="{FF2B5EF4-FFF2-40B4-BE49-F238E27FC236}">
                <a16:creationId xmlns:a16="http://schemas.microsoft.com/office/drawing/2014/main" id="{A8ED04BF-3AC6-F0D7-6574-4F76608B1E21}"/>
              </a:ext>
            </a:extLst>
          </p:cNvPr>
          <p:cNvGrpSpPr/>
          <p:nvPr/>
        </p:nvGrpSpPr>
        <p:grpSpPr>
          <a:xfrm>
            <a:off x="7586744" y="4786648"/>
            <a:ext cx="3106472" cy="1113085"/>
            <a:chOff x="6608845" y="2918607"/>
            <a:chExt cx="2504515" cy="914188"/>
          </a:xfrm>
        </p:grpSpPr>
        <p:pic>
          <p:nvPicPr>
            <p:cNvPr id="49" name="圖形 3">
              <a:extLst>
                <a:ext uri="{FF2B5EF4-FFF2-40B4-BE49-F238E27FC236}">
                  <a16:creationId xmlns:a16="http://schemas.microsoft.com/office/drawing/2014/main" id="{BBC774B0-27C3-A6AF-4E3B-ABCF82EEF4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8845" y="2918607"/>
              <a:ext cx="2504515" cy="914188"/>
            </a:xfrm>
            <a:prstGeom prst="rect">
              <a:avLst/>
            </a:prstGeom>
          </p:spPr>
        </p:pic>
        <p:sp>
          <p:nvSpPr>
            <p:cNvPr id="60" name="TextBox 27">
              <a:extLst>
                <a:ext uri="{FF2B5EF4-FFF2-40B4-BE49-F238E27FC236}">
                  <a16:creationId xmlns:a16="http://schemas.microsoft.com/office/drawing/2014/main" id="{115422A5-F901-89F0-93C1-D10F5F127986}"/>
                </a:ext>
              </a:extLst>
            </p:cNvPr>
            <p:cNvSpPr txBox="1"/>
            <p:nvPr/>
          </p:nvSpPr>
          <p:spPr>
            <a:xfrm>
              <a:off x="6793162"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61" name="TextBox 27">
              <a:extLst>
                <a:ext uri="{FF2B5EF4-FFF2-40B4-BE49-F238E27FC236}">
                  <a16:creationId xmlns:a16="http://schemas.microsoft.com/office/drawing/2014/main" id="{551C293C-34E8-F327-2197-A3113BB7F6E0}"/>
                </a:ext>
              </a:extLst>
            </p:cNvPr>
            <p:cNvSpPr txBox="1"/>
            <p:nvPr/>
          </p:nvSpPr>
          <p:spPr>
            <a:xfrm>
              <a:off x="7196574"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62" name="TextBox 27">
              <a:extLst>
                <a:ext uri="{FF2B5EF4-FFF2-40B4-BE49-F238E27FC236}">
                  <a16:creationId xmlns:a16="http://schemas.microsoft.com/office/drawing/2014/main" id="{135D14B5-00E7-9DF8-9AB2-E5BACDAC1E7D}"/>
                </a:ext>
              </a:extLst>
            </p:cNvPr>
            <p:cNvSpPr txBox="1"/>
            <p:nvPr/>
          </p:nvSpPr>
          <p:spPr>
            <a:xfrm>
              <a:off x="7507805" y="3123957"/>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63" name="TextBox 27">
              <a:extLst>
                <a:ext uri="{FF2B5EF4-FFF2-40B4-BE49-F238E27FC236}">
                  <a16:creationId xmlns:a16="http://schemas.microsoft.com/office/drawing/2014/main" id="{102F0384-F47B-38F1-6158-D5809617F345}"/>
                </a:ext>
              </a:extLst>
            </p:cNvPr>
            <p:cNvSpPr txBox="1"/>
            <p:nvPr/>
          </p:nvSpPr>
          <p:spPr>
            <a:xfrm>
              <a:off x="7832816" y="3123957"/>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64" name="TextBox 27">
              <a:extLst>
                <a:ext uri="{FF2B5EF4-FFF2-40B4-BE49-F238E27FC236}">
                  <a16:creationId xmlns:a16="http://schemas.microsoft.com/office/drawing/2014/main" id="{03DAF317-9C5C-5DD0-853F-190FB49A2136}"/>
                </a:ext>
              </a:extLst>
            </p:cNvPr>
            <p:cNvSpPr txBox="1"/>
            <p:nvPr/>
          </p:nvSpPr>
          <p:spPr>
            <a:xfrm>
              <a:off x="8175105"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65" name="TextBox 27">
              <a:extLst>
                <a:ext uri="{FF2B5EF4-FFF2-40B4-BE49-F238E27FC236}">
                  <a16:creationId xmlns:a16="http://schemas.microsoft.com/office/drawing/2014/main" id="{D76F490B-76F6-65BC-FFCA-1F8E1ED933B4}"/>
                </a:ext>
              </a:extLst>
            </p:cNvPr>
            <p:cNvSpPr txBox="1"/>
            <p:nvPr/>
          </p:nvSpPr>
          <p:spPr>
            <a:xfrm>
              <a:off x="8578517"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grpSp>
      <p:sp>
        <p:nvSpPr>
          <p:cNvPr id="67" name="文字版面配置區 1">
            <a:extLst>
              <a:ext uri="{FF2B5EF4-FFF2-40B4-BE49-F238E27FC236}">
                <a16:creationId xmlns:a16="http://schemas.microsoft.com/office/drawing/2014/main" id="{9036F15E-94CF-3240-D838-C4D6F07DE9B1}"/>
              </a:ext>
            </a:extLst>
          </p:cNvPr>
          <p:cNvSpPr txBox="1">
            <a:spLocks/>
          </p:cNvSpPr>
          <p:nvPr/>
        </p:nvSpPr>
        <p:spPr>
          <a:xfrm>
            <a:off x="7768335" y="6019964"/>
            <a:ext cx="2961735" cy="3922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Tx/>
              <a:buNone/>
            </a:pPr>
            <a:r>
              <a:rPr kumimoji="1" lang="zh-TW" altLang="en-US" sz="1600">
                <a:solidFill>
                  <a:schemeClr val="bg1"/>
                </a:solidFill>
                <a:latin typeface="Arial" panose="020B0604020202020204" pitchFamily="34" charset="0"/>
                <a:sym typeface="Arial" panose="020B0604020202020204" pitchFamily="34" charset="0"/>
              </a:rPr>
              <a:t>６</a:t>
            </a:r>
            <a:r>
              <a:rPr kumimoji="1" lang="en-US" altLang="zh-TW" sz="1600">
                <a:solidFill>
                  <a:schemeClr val="bg1"/>
                </a:solidFill>
                <a:latin typeface="Arial" panose="020B0604020202020204" pitchFamily="34" charset="0"/>
                <a:sym typeface="Arial" panose="020B0604020202020204" pitchFamily="34" charset="0"/>
              </a:rPr>
              <a:t>x 25GbE clients</a:t>
            </a:r>
          </a:p>
        </p:txBody>
      </p:sp>
      <p:sp>
        <p:nvSpPr>
          <p:cNvPr id="68" name="文字方塊 14">
            <a:extLst>
              <a:ext uri="{FF2B5EF4-FFF2-40B4-BE49-F238E27FC236}">
                <a16:creationId xmlns:a16="http://schemas.microsoft.com/office/drawing/2014/main" id="{F969C3A4-7120-0005-333B-EEE122F933C7}"/>
              </a:ext>
            </a:extLst>
          </p:cNvPr>
          <p:cNvSpPr txBox="1"/>
          <p:nvPr/>
        </p:nvSpPr>
        <p:spPr>
          <a:xfrm>
            <a:off x="917482" y="5618565"/>
            <a:ext cx="10042422" cy="1112997"/>
          </a:xfrm>
          <a:prstGeom prst="rect">
            <a:avLst/>
          </a:prstGeom>
          <a:noFill/>
        </p:spPr>
        <p:txBody>
          <a:bodyPr wrap="square" lIns="91440" tIns="45720" rIns="91440" bIns="45720" anchor="t">
            <a:spAutoFit/>
          </a:bodyPr>
          <a:lstStyle/>
          <a:p>
            <a:pPr>
              <a:lnSpc>
                <a:spcPct val="120000"/>
              </a:lnSpc>
            </a:pPr>
            <a:r>
              <a:rPr lang="en-US" sz="800" dirty="0">
                <a:solidFill>
                  <a:schemeClr val="bg1"/>
                </a:solidFill>
                <a:latin typeface="Arial"/>
                <a:ea typeface="微軟正黑體"/>
                <a:cs typeface="Arial"/>
                <a:sym typeface="Arial" panose="020B0604020202020204" pitchFamily="34" charset="0"/>
              </a:rPr>
              <a:t>Tested in QNAP Labs. Figures may vary by environment.</a:t>
            </a:r>
          </a:p>
          <a:p>
            <a:pPr>
              <a:lnSpc>
                <a:spcPct val="120000"/>
              </a:lnSpc>
            </a:pPr>
            <a:br>
              <a:rPr lang="zh-TW" altLang="en-US" sz="800" dirty="0">
                <a:latin typeface="Arial" panose="020B0604020202020204" pitchFamily="34" charset="0"/>
                <a:ea typeface="微軟正黑體" panose="020B0604030504040204" pitchFamily="34" charset="-120"/>
                <a:cs typeface="Arial" panose="020B0604020202020204" pitchFamily="34" charset="0"/>
              </a:rPr>
            </a:br>
            <a:r>
              <a:rPr lang="en-US" sz="800" dirty="0">
                <a:solidFill>
                  <a:schemeClr val="bg1"/>
                </a:solidFill>
                <a:latin typeface="Arial"/>
                <a:ea typeface="微軟正黑體"/>
                <a:cs typeface="Arial"/>
                <a:sym typeface="Arial" panose="020B0604020202020204" pitchFamily="34" charset="0"/>
              </a:rPr>
              <a:t>Test environment:</a:t>
            </a:r>
            <a:br>
              <a:rPr lang="zh-TW" altLang="en-US" sz="800" dirty="0">
                <a:latin typeface="Arial" panose="020B0604020202020204" pitchFamily="34" charset="0"/>
                <a:ea typeface="微軟正黑體" panose="020B0604030504040204" pitchFamily="34" charset="-120"/>
                <a:cs typeface="Arial" panose="020B0604020202020204" pitchFamily="34" charset="0"/>
              </a:rPr>
            </a:br>
            <a:r>
              <a:rPr lang="en" altLang="zh-TW" sz="800" b="0" i="0" dirty="0">
                <a:solidFill>
                  <a:srgbClr val="FFFFFF"/>
                </a:solidFill>
                <a:effectLst/>
                <a:latin typeface="Arial"/>
                <a:ea typeface="微軟正黑體"/>
                <a:cs typeface="Arial"/>
                <a:sym typeface="Arial" panose="020B0604020202020204" pitchFamily="34" charset="0"/>
              </a:rPr>
              <a:t>NAS: </a:t>
            </a:r>
            <a:r>
              <a:rPr lang="en" altLang="zh-TW" sz="800" dirty="0">
                <a:solidFill>
                  <a:srgbClr val="FFFFFF"/>
                </a:solidFill>
                <a:latin typeface="Arial"/>
                <a:ea typeface="微軟正黑體"/>
                <a:cs typeface="Arial"/>
                <a:sym typeface="Arial" panose="020B0604020202020204" pitchFamily="34" charset="0"/>
              </a:rPr>
              <a:t>TS-h2287XU-RP-E2378-64G, </a:t>
            </a:r>
            <a:r>
              <a:rPr lang="en" altLang="zh-TW" sz="800" b="0" i="0" dirty="0" err="1">
                <a:solidFill>
                  <a:srgbClr val="FFFFFF"/>
                </a:solidFill>
                <a:effectLst/>
                <a:latin typeface="Arial"/>
                <a:ea typeface="微軟正黑體"/>
                <a:cs typeface="Arial"/>
                <a:sym typeface="Arial" panose="020B0604020202020204" pitchFamily="34" charset="0"/>
              </a:rPr>
              <a:t>QuTS</a:t>
            </a:r>
            <a:r>
              <a:rPr lang="en" altLang="zh-TW" sz="800" b="0" i="0" dirty="0">
                <a:solidFill>
                  <a:srgbClr val="FFFFFF"/>
                </a:solidFill>
                <a:effectLst/>
                <a:latin typeface="Arial"/>
                <a:ea typeface="微軟正黑體"/>
                <a:cs typeface="Arial"/>
                <a:sym typeface="Arial" panose="020B0604020202020204" pitchFamily="34" charset="0"/>
              </a:rPr>
              <a:t> hero h5.0.0</a:t>
            </a:r>
            <a:br>
              <a:rPr lang="en" altLang="zh-TW" sz="800" dirty="0">
                <a:latin typeface="Arial" panose="020B0604020202020204" pitchFamily="34" charset="0"/>
                <a:ea typeface="微軟正黑體" panose="020B0604030504040204" pitchFamily="34" charset="-120"/>
                <a:cs typeface="Arial" panose="020B0604020202020204" pitchFamily="34" charset="0"/>
              </a:rPr>
            </a:br>
            <a:r>
              <a:rPr lang="en" altLang="zh-TW" sz="800" b="0" i="0" dirty="0">
                <a:solidFill>
                  <a:srgbClr val="FFFFFF"/>
                </a:solidFill>
                <a:effectLst/>
                <a:latin typeface="Arial"/>
                <a:ea typeface="微軟正黑體"/>
                <a:cs typeface="Arial"/>
                <a:sym typeface="Arial" panose="020B0604020202020204" pitchFamily="34" charset="0"/>
              </a:rPr>
              <a:t>Volume type: </a:t>
            </a:r>
            <a:r>
              <a:rPr lang="en-US" altLang="zh-TW" sz="800" dirty="0">
                <a:solidFill>
                  <a:srgbClr val="FFFFFF"/>
                </a:solidFill>
                <a:latin typeface="Arial"/>
                <a:ea typeface="微軟正黑體"/>
                <a:cs typeface="Arial"/>
                <a:sym typeface="Arial" panose="020B0604020202020204" pitchFamily="34" charset="0"/>
              </a:rPr>
              <a:t>Samsung 860 EVO 1TB</a:t>
            </a:r>
            <a:r>
              <a:rPr lang="en" altLang="zh-TW" sz="800" b="0" i="0" dirty="0">
                <a:solidFill>
                  <a:srgbClr val="FFFFFF"/>
                </a:solidFill>
                <a:effectLst/>
                <a:latin typeface="Arial"/>
                <a:ea typeface="微軟正黑體"/>
                <a:cs typeface="Arial"/>
                <a:sym typeface="Arial" panose="020B0604020202020204" pitchFamily="34" charset="0"/>
              </a:rPr>
              <a:t> x30 (RAID 50, 11 x2); </a:t>
            </a:r>
            <a:r>
              <a:rPr lang="en-US" altLang="zh-TW" sz="800" dirty="0">
                <a:solidFill>
                  <a:srgbClr val="FFFFFF"/>
                </a:solidFill>
                <a:latin typeface="Arial"/>
                <a:ea typeface="微軟正黑體"/>
                <a:cs typeface="Arial"/>
                <a:sym typeface="Arial" panose="020B0604020202020204" pitchFamily="34" charset="0"/>
              </a:rPr>
              <a:t>QXG-25G2SF-CX6</a:t>
            </a:r>
            <a:br>
              <a:rPr lang="en" altLang="zh-TW" sz="800" dirty="0">
                <a:latin typeface="Arial" panose="020B0604020202020204" pitchFamily="34" charset="0"/>
                <a:ea typeface="微軟正黑體" panose="020B0604030504040204" pitchFamily="34" charset="-120"/>
                <a:cs typeface="Arial" panose="020B0604020202020204" pitchFamily="34" charset="0"/>
              </a:rPr>
            </a:br>
            <a:r>
              <a:rPr lang="en" altLang="zh-TW" sz="800" b="0" i="0" dirty="0">
                <a:solidFill>
                  <a:srgbClr val="FFFFFF"/>
                </a:solidFill>
                <a:effectLst/>
                <a:latin typeface="Arial"/>
                <a:ea typeface="微軟正黑體"/>
                <a:cs typeface="Arial"/>
                <a:sym typeface="Arial" panose="020B0604020202020204" pitchFamily="34" charset="0"/>
              </a:rPr>
              <a:t>Client PC: 6* Client PC simultaneously read and write 16GB file (= 96GB totally)</a:t>
            </a:r>
            <a:br>
              <a:rPr lang="en" altLang="zh-TW" sz="800" dirty="0">
                <a:latin typeface="Arial" panose="020B0604020202020204" pitchFamily="34" charset="0"/>
                <a:ea typeface="微軟正黑體" panose="020B0604030504040204" pitchFamily="34" charset="-120"/>
                <a:cs typeface="Arial" panose="020B0604020202020204" pitchFamily="34" charset="0"/>
              </a:rPr>
            </a:br>
            <a:r>
              <a:rPr lang="en" altLang="zh-TW" sz="800" b="0" i="0" dirty="0">
                <a:solidFill>
                  <a:srgbClr val="FFFFFF"/>
                </a:solidFill>
                <a:effectLst/>
                <a:latin typeface="Arial"/>
                <a:ea typeface="微軟正黑體"/>
                <a:cs typeface="Arial"/>
                <a:sym typeface="Arial" panose="020B0604020202020204" pitchFamily="34" charset="0"/>
              </a:rPr>
              <a:t>Intel Core™ i7-7700 4.20GHz CPU, 32GB DDR4 RAM, QXG-25G2SF-CX4, Windows® Server 2016, and Intel Core™ i3-8100 3.60GHz CPU, 4GB DDR4 RAM, QXG-25G2SF-CX4, Windows® Server 2016</a:t>
            </a:r>
            <a:endParaRPr lang="zh-TW" altLang="en-US" sz="800" dirty="0">
              <a:latin typeface="Arial"/>
              <a:ea typeface="微軟正黑體"/>
              <a:cs typeface="Arial"/>
              <a:sym typeface="Arial" panose="020B0604020202020204" pitchFamily="34" charset="0"/>
            </a:endParaRPr>
          </a:p>
        </p:txBody>
      </p:sp>
      <p:sp>
        <p:nvSpPr>
          <p:cNvPr id="69" name="文字方塊 16">
            <a:extLst>
              <a:ext uri="{FF2B5EF4-FFF2-40B4-BE49-F238E27FC236}">
                <a16:creationId xmlns:a16="http://schemas.microsoft.com/office/drawing/2014/main" id="{771E1F5F-DD2B-0632-502D-996FCFA416B1}"/>
              </a:ext>
            </a:extLst>
          </p:cNvPr>
          <p:cNvSpPr txBox="1"/>
          <p:nvPr/>
        </p:nvSpPr>
        <p:spPr>
          <a:xfrm>
            <a:off x="838200" y="1881310"/>
            <a:ext cx="8094134" cy="307777"/>
          </a:xfrm>
          <a:prstGeom prst="rect">
            <a:avLst/>
          </a:prstGeom>
          <a:noFill/>
        </p:spPr>
        <p:txBody>
          <a:bodyPr wrap="square">
            <a:spAutoFit/>
          </a:bodyPr>
          <a:lstStyle/>
          <a:p>
            <a:r>
              <a:rPr lang="en" altLang="zh-TW" sz="14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6 x 25GbE iSCSI, Random IOPS (4K)</a:t>
            </a:r>
            <a:r>
              <a:rPr lang="en-US" altLang="zh-TW" sz="14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SED pool</a:t>
            </a:r>
            <a:endParaRPr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0" name="文字方塊 17">
            <a:extLst>
              <a:ext uri="{FF2B5EF4-FFF2-40B4-BE49-F238E27FC236}">
                <a16:creationId xmlns:a16="http://schemas.microsoft.com/office/drawing/2014/main" id="{73430C32-28F9-2083-1EB0-3A794018F1B3}"/>
              </a:ext>
            </a:extLst>
          </p:cNvPr>
          <p:cNvSpPr txBox="1"/>
          <p:nvPr/>
        </p:nvSpPr>
        <p:spPr>
          <a:xfrm>
            <a:off x="838200" y="3817207"/>
            <a:ext cx="8046720" cy="307777"/>
          </a:xfrm>
          <a:prstGeom prst="rect">
            <a:avLst/>
          </a:prstGeom>
          <a:noFill/>
        </p:spPr>
        <p:txBody>
          <a:bodyPr wrap="square">
            <a:spAutoFit/>
          </a:bodyPr>
          <a:lstStyle/>
          <a:p>
            <a:r>
              <a:rPr lang="en" altLang="zh-TW" sz="14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6 x 25GbE SAMBA, Sequential Throughout (1MB), Encryption LUN</a:t>
            </a:r>
            <a:endParaRPr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1" name="文字方塊 24">
            <a:extLst>
              <a:ext uri="{FF2B5EF4-FFF2-40B4-BE49-F238E27FC236}">
                <a16:creationId xmlns:a16="http://schemas.microsoft.com/office/drawing/2014/main" id="{17F88DA9-09FB-DB63-8623-FCC768BE1F10}"/>
              </a:ext>
            </a:extLst>
          </p:cNvPr>
          <p:cNvSpPr txBox="1"/>
          <p:nvPr/>
        </p:nvSpPr>
        <p:spPr>
          <a:xfrm>
            <a:off x="5720260" y="2411487"/>
            <a:ext cx="1213953" cy="246221"/>
          </a:xfrm>
          <a:prstGeom prst="rect">
            <a:avLst/>
          </a:prstGeom>
          <a:noFill/>
        </p:spPr>
        <p:txBody>
          <a:bodyPr wrap="square">
            <a:spAutoFit/>
          </a:bodyPr>
          <a:lstStyle/>
          <a:p>
            <a:pPr algn="r" fontAlgn="base"/>
            <a:r>
              <a:rPr lang="en-US" altLang="zh-TW" sz="1000" b="1" i="0">
                <a:solidFill>
                  <a:srgbClr val="FFBD1E"/>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991,035 IOPS</a:t>
            </a:r>
          </a:p>
        </p:txBody>
      </p:sp>
      <p:sp>
        <p:nvSpPr>
          <p:cNvPr id="72" name="文字方塊 26">
            <a:extLst>
              <a:ext uri="{FF2B5EF4-FFF2-40B4-BE49-F238E27FC236}">
                <a16:creationId xmlns:a16="http://schemas.microsoft.com/office/drawing/2014/main" id="{B8A17638-F1BC-1282-DDAA-B8F1CF864387}"/>
              </a:ext>
            </a:extLst>
          </p:cNvPr>
          <p:cNvSpPr txBox="1"/>
          <p:nvPr/>
        </p:nvSpPr>
        <p:spPr>
          <a:xfrm>
            <a:off x="5659128" y="4239212"/>
            <a:ext cx="1213953" cy="246221"/>
          </a:xfrm>
          <a:prstGeom prst="rect">
            <a:avLst/>
          </a:prstGeom>
          <a:noFill/>
        </p:spPr>
        <p:txBody>
          <a:bodyPr wrap="square">
            <a:spAutoFit/>
          </a:bodyPr>
          <a:lstStyle/>
          <a:p>
            <a:pPr algn="r" fontAlgn="base"/>
            <a:r>
              <a:rPr lang="en-US" altLang="zh-TW" sz="1000" b="1">
                <a:solidFill>
                  <a:srgbClr val="FFBD1E"/>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9,961</a:t>
            </a:r>
            <a:r>
              <a:rPr lang="en-US" altLang="zh-TW" sz="1000" b="1" i="0">
                <a:solidFill>
                  <a:srgbClr val="FFBD1E"/>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MB/s</a:t>
            </a:r>
          </a:p>
        </p:txBody>
      </p:sp>
      <p:sp>
        <p:nvSpPr>
          <p:cNvPr id="73" name="文字方塊 27">
            <a:extLst>
              <a:ext uri="{FF2B5EF4-FFF2-40B4-BE49-F238E27FC236}">
                <a16:creationId xmlns:a16="http://schemas.microsoft.com/office/drawing/2014/main" id="{92EE83F1-56DE-AAB9-D9C8-C7AB4D581747}"/>
              </a:ext>
            </a:extLst>
          </p:cNvPr>
          <p:cNvSpPr txBox="1"/>
          <p:nvPr/>
        </p:nvSpPr>
        <p:spPr>
          <a:xfrm>
            <a:off x="5198497" y="4774881"/>
            <a:ext cx="1213953" cy="246221"/>
          </a:xfrm>
          <a:prstGeom prst="rect">
            <a:avLst/>
          </a:prstGeom>
          <a:noFill/>
        </p:spPr>
        <p:txBody>
          <a:bodyPr wrap="square">
            <a:spAutoFit/>
          </a:bodyPr>
          <a:lstStyle/>
          <a:p>
            <a:pPr algn="r" fontAlgn="base"/>
            <a:r>
              <a:rPr lang="en-US" altLang="zh-TW" sz="1000" b="1">
                <a:solidFill>
                  <a:srgbClr val="03D2F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9,670</a:t>
            </a:r>
            <a:r>
              <a:rPr lang="en-US" altLang="zh-TW" sz="1000" b="1" i="0">
                <a:solidFill>
                  <a:srgbClr val="03D2FB"/>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MB/s</a:t>
            </a:r>
          </a:p>
        </p:txBody>
      </p:sp>
      <p:sp>
        <p:nvSpPr>
          <p:cNvPr id="74" name="文字方塊 31">
            <a:extLst>
              <a:ext uri="{FF2B5EF4-FFF2-40B4-BE49-F238E27FC236}">
                <a16:creationId xmlns:a16="http://schemas.microsoft.com/office/drawing/2014/main" id="{947B7E5F-40D3-F4D6-C4F7-E3F5EFF615BE}"/>
              </a:ext>
            </a:extLst>
          </p:cNvPr>
          <p:cNvSpPr txBox="1"/>
          <p:nvPr/>
        </p:nvSpPr>
        <p:spPr>
          <a:xfrm>
            <a:off x="7199567" y="1945239"/>
            <a:ext cx="4606364" cy="1277273"/>
          </a:xfrm>
          <a:prstGeom prst="rect">
            <a:avLst/>
          </a:prstGeom>
          <a:noFill/>
        </p:spPr>
        <p:txBody>
          <a:bodyPr wrap="square">
            <a:spAutoFit/>
          </a:bodyPr>
          <a:lstStyle/>
          <a:p>
            <a:pPr marL="285750" indent="-285750">
              <a:spcBef>
                <a:spcPts val="600"/>
              </a:spcBef>
              <a:buClr>
                <a:srgbClr val="F34F21"/>
              </a:buClr>
              <a:buFont typeface="Arial" panose="020B0604020202020204" pitchFamily="34" charset="0"/>
              <a:buChar cha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iSCSI Random read 991,035 IOPS and Random write 440,511 IOPS</a:t>
            </a:r>
          </a:p>
          <a:p>
            <a:pPr marL="285750" indent="-285750">
              <a:spcBef>
                <a:spcPts val="600"/>
              </a:spcBef>
              <a:buClr>
                <a:srgbClr val="F34F21"/>
              </a:buClr>
              <a:buFont typeface="Arial" panose="020B0604020202020204" pitchFamily="34" charset="0"/>
              <a:buChar cha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SMB sequential read 9,961 MB/s and sequential write 9,670 MB/s</a:t>
            </a:r>
            <a:endPar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5" name="文字方塊 25">
            <a:extLst>
              <a:ext uri="{FF2B5EF4-FFF2-40B4-BE49-F238E27FC236}">
                <a16:creationId xmlns:a16="http://schemas.microsoft.com/office/drawing/2014/main" id="{7327605F-6E60-A62E-F7E5-4376B21FE5DE}"/>
              </a:ext>
            </a:extLst>
          </p:cNvPr>
          <p:cNvSpPr txBox="1"/>
          <p:nvPr/>
        </p:nvSpPr>
        <p:spPr>
          <a:xfrm>
            <a:off x="5493069" y="2915679"/>
            <a:ext cx="1213953" cy="246221"/>
          </a:xfrm>
          <a:prstGeom prst="rect">
            <a:avLst/>
          </a:prstGeom>
          <a:noFill/>
        </p:spPr>
        <p:txBody>
          <a:bodyPr wrap="square">
            <a:spAutoFit/>
          </a:bodyPr>
          <a:lstStyle/>
          <a:p>
            <a:pPr algn="r" fontAlgn="base"/>
            <a:r>
              <a:rPr lang="en-US" altLang="zh-TW" sz="1000" b="1" i="0">
                <a:solidFill>
                  <a:srgbClr val="03D2FB"/>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440,511 IOPS</a:t>
            </a:r>
          </a:p>
        </p:txBody>
      </p:sp>
      <p:grpSp>
        <p:nvGrpSpPr>
          <p:cNvPr id="76" name="群組 37">
            <a:extLst>
              <a:ext uri="{FF2B5EF4-FFF2-40B4-BE49-F238E27FC236}">
                <a16:creationId xmlns:a16="http://schemas.microsoft.com/office/drawing/2014/main" id="{C5A9917A-44BC-61C5-F03A-2BEDF1278999}"/>
              </a:ext>
            </a:extLst>
          </p:cNvPr>
          <p:cNvGrpSpPr/>
          <p:nvPr/>
        </p:nvGrpSpPr>
        <p:grpSpPr>
          <a:xfrm>
            <a:off x="952743" y="2424764"/>
            <a:ext cx="2905612" cy="1015664"/>
            <a:chOff x="1730124" y="1545928"/>
            <a:chExt cx="2905612" cy="1322262"/>
          </a:xfrm>
        </p:grpSpPr>
        <p:cxnSp>
          <p:nvCxnSpPr>
            <p:cNvPr id="77" name="直線接點 38">
              <a:extLst>
                <a:ext uri="{FF2B5EF4-FFF2-40B4-BE49-F238E27FC236}">
                  <a16:creationId xmlns:a16="http://schemas.microsoft.com/office/drawing/2014/main" id="{5ADD91E6-642C-4707-84FD-57C6330A1FCE}"/>
                </a:ext>
              </a:extLst>
            </p:cNvPr>
            <p:cNvCxnSpPr>
              <a:cxnSpLocks/>
            </p:cNvCxnSpPr>
            <p:nvPr/>
          </p:nvCxnSpPr>
          <p:spPr>
            <a:xfrm>
              <a:off x="1730124"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直線接點 39">
              <a:extLst>
                <a:ext uri="{FF2B5EF4-FFF2-40B4-BE49-F238E27FC236}">
                  <a16:creationId xmlns:a16="http://schemas.microsoft.com/office/drawing/2014/main" id="{F43BFC33-8D87-606E-4EA2-90045AA49F16}"/>
                </a:ext>
              </a:extLst>
            </p:cNvPr>
            <p:cNvCxnSpPr>
              <a:cxnSpLocks/>
            </p:cNvCxnSpPr>
            <p:nvPr/>
          </p:nvCxnSpPr>
          <p:spPr>
            <a:xfrm>
              <a:off x="2456527"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直線接點 40">
              <a:extLst>
                <a:ext uri="{FF2B5EF4-FFF2-40B4-BE49-F238E27FC236}">
                  <a16:creationId xmlns:a16="http://schemas.microsoft.com/office/drawing/2014/main" id="{1F6161EC-B517-306B-CA56-FAA074D09FA6}"/>
                </a:ext>
              </a:extLst>
            </p:cNvPr>
            <p:cNvCxnSpPr>
              <a:cxnSpLocks/>
            </p:cNvCxnSpPr>
            <p:nvPr/>
          </p:nvCxnSpPr>
          <p:spPr>
            <a:xfrm>
              <a:off x="3182930"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直線接點 41">
              <a:extLst>
                <a:ext uri="{FF2B5EF4-FFF2-40B4-BE49-F238E27FC236}">
                  <a16:creationId xmlns:a16="http://schemas.microsoft.com/office/drawing/2014/main" id="{BBEB1EAB-6E30-FE67-C14A-469D165E51F0}"/>
                </a:ext>
              </a:extLst>
            </p:cNvPr>
            <p:cNvCxnSpPr>
              <a:cxnSpLocks/>
            </p:cNvCxnSpPr>
            <p:nvPr/>
          </p:nvCxnSpPr>
          <p:spPr>
            <a:xfrm>
              <a:off x="3909333"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直線接點 42">
              <a:extLst>
                <a:ext uri="{FF2B5EF4-FFF2-40B4-BE49-F238E27FC236}">
                  <a16:creationId xmlns:a16="http://schemas.microsoft.com/office/drawing/2014/main" id="{33C33A40-C350-6243-FC11-0DD22C64CFDE}"/>
                </a:ext>
              </a:extLst>
            </p:cNvPr>
            <p:cNvCxnSpPr>
              <a:cxnSpLocks/>
            </p:cNvCxnSpPr>
            <p:nvPr/>
          </p:nvCxnSpPr>
          <p:spPr>
            <a:xfrm>
              <a:off x="4635736"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82" name="直線接點 43">
            <a:extLst>
              <a:ext uri="{FF2B5EF4-FFF2-40B4-BE49-F238E27FC236}">
                <a16:creationId xmlns:a16="http://schemas.microsoft.com/office/drawing/2014/main" id="{84D6940D-74B9-286A-7A65-FDC9EFC418F5}"/>
              </a:ext>
            </a:extLst>
          </p:cNvPr>
          <p:cNvCxnSpPr>
            <a:cxnSpLocks/>
          </p:cNvCxnSpPr>
          <p:nvPr/>
        </p:nvCxnSpPr>
        <p:spPr>
          <a:xfrm>
            <a:off x="954652" y="2713925"/>
            <a:ext cx="5979562" cy="0"/>
          </a:xfrm>
          <a:prstGeom prst="line">
            <a:avLst/>
          </a:prstGeom>
          <a:ln w="92075" cap="flat">
            <a:gradFill>
              <a:gsLst>
                <a:gs pos="0">
                  <a:srgbClr val="FB8605"/>
                </a:gs>
                <a:gs pos="71000">
                  <a:srgbClr val="FB8605"/>
                </a:gs>
                <a:gs pos="100000">
                  <a:schemeClr val="accent4">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83" name="直線接點 44">
            <a:extLst>
              <a:ext uri="{FF2B5EF4-FFF2-40B4-BE49-F238E27FC236}">
                <a16:creationId xmlns:a16="http://schemas.microsoft.com/office/drawing/2014/main" id="{70ABE286-6C48-FD4C-7648-BAAA35E3614E}"/>
              </a:ext>
            </a:extLst>
          </p:cNvPr>
          <p:cNvCxnSpPr>
            <a:cxnSpLocks/>
          </p:cNvCxnSpPr>
          <p:nvPr/>
        </p:nvCxnSpPr>
        <p:spPr>
          <a:xfrm>
            <a:off x="954651" y="3246769"/>
            <a:ext cx="5685393" cy="0"/>
          </a:xfrm>
          <a:prstGeom prst="line">
            <a:avLst/>
          </a:prstGeom>
          <a:ln w="92075" cap="flat">
            <a:gradFill>
              <a:gsLst>
                <a:gs pos="100000">
                  <a:srgbClr val="88F2DC"/>
                </a:gs>
                <a:gs pos="83000">
                  <a:srgbClr val="2A98EA"/>
                </a:gs>
                <a:gs pos="0">
                  <a:srgbClr val="2A98EA"/>
                </a:gs>
              </a:gsLst>
              <a:lin ang="0" scaled="0"/>
            </a:gradFill>
          </a:ln>
        </p:spPr>
        <p:style>
          <a:lnRef idx="1">
            <a:schemeClr val="accent1"/>
          </a:lnRef>
          <a:fillRef idx="0">
            <a:schemeClr val="accent1"/>
          </a:fillRef>
          <a:effectRef idx="0">
            <a:schemeClr val="accent1"/>
          </a:effectRef>
          <a:fontRef idx="minor">
            <a:schemeClr val="tx1"/>
          </a:fontRef>
        </p:style>
      </p:cxnSp>
      <p:grpSp>
        <p:nvGrpSpPr>
          <p:cNvPr id="86" name="群組 49">
            <a:extLst>
              <a:ext uri="{FF2B5EF4-FFF2-40B4-BE49-F238E27FC236}">
                <a16:creationId xmlns:a16="http://schemas.microsoft.com/office/drawing/2014/main" id="{526E090F-77A5-DF75-8178-EF68B449BA24}"/>
              </a:ext>
            </a:extLst>
          </p:cNvPr>
          <p:cNvGrpSpPr/>
          <p:nvPr/>
        </p:nvGrpSpPr>
        <p:grpSpPr>
          <a:xfrm>
            <a:off x="959843" y="4236195"/>
            <a:ext cx="2905612" cy="1100348"/>
            <a:chOff x="1730124" y="1545928"/>
            <a:chExt cx="2905612" cy="1322262"/>
          </a:xfrm>
        </p:grpSpPr>
        <p:cxnSp>
          <p:nvCxnSpPr>
            <p:cNvPr id="87" name="直線接點 50">
              <a:extLst>
                <a:ext uri="{FF2B5EF4-FFF2-40B4-BE49-F238E27FC236}">
                  <a16:creationId xmlns:a16="http://schemas.microsoft.com/office/drawing/2014/main" id="{8AA84B88-549E-85D0-49EC-5841C0EAE30B}"/>
                </a:ext>
              </a:extLst>
            </p:cNvPr>
            <p:cNvCxnSpPr>
              <a:cxnSpLocks/>
            </p:cNvCxnSpPr>
            <p:nvPr/>
          </p:nvCxnSpPr>
          <p:spPr>
            <a:xfrm>
              <a:off x="1730124"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直線接點 51">
              <a:extLst>
                <a:ext uri="{FF2B5EF4-FFF2-40B4-BE49-F238E27FC236}">
                  <a16:creationId xmlns:a16="http://schemas.microsoft.com/office/drawing/2014/main" id="{BF552058-A55A-267F-6300-69980257B3B1}"/>
                </a:ext>
              </a:extLst>
            </p:cNvPr>
            <p:cNvCxnSpPr>
              <a:cxnSpLocks/>
            </p:cNvCxnSpPr>
            <p:nvPr/>
          </p:nvCxnSpPr>
          <p:spPr>
            <a:xfrm>
              <a:off x="2456527"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直線接點 52">
              <a:extLst>
                <a:ext uri="{FF2B5EF4-FFF2-40B4-BE49-F238E27FC236}">
                  <a16:creationId xmlns:a16="http://schemas.microsoft.com/office/drawing/2014/main" id="{53C99D5A-6A4F-B283-A724-ACE4CCD84257}"/>
                </a:ext>
              </a:extLst>
            </p:cNvPr>
            <p:cNvCxnSpPr>
              <a:cxnSpLocks/>
            </p:cNvCxnSpPr>
            <p:nvPr/>
          </p:nvCxnSpPr>
          <p:spPr>
            <a:xfrm>
              <a:off x="3182930"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直線接點 53">
              <a:extLst>
                <a:ext uri="{FF2B5EF4-FFF2-40B4-BE49-F238E27FC236}">
                  <a16:creationId xmlns:a16="http://schemas.microsoft.com/office/drawing/2014/main" id="{754A25E7-1667-9FE2-5403-237AD0CB9E27}"/>
                </a:ext>
              </a:extLst>
            </p:cNvPr>
            <p:cNvCxnSpPr>
              <a:cxnSpLocks/>
            </p:cNvCxnSpPr>
            <p:nvPr/>
          </p:nvCxnSpPr>
          <p:spPr>
            <a:xfrm>
              <a:off x="3909333"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直線接點 54">
              <a:extLst>
                <a:ext uri="{FF2B5EF4-FFF2-40B4-BE49-F238E27FC236}">
                  <a16:creationId xmlns:a16="http://schemas.microsoft.com/office/drawing/2014/main" id="{68BE2B3A-99C8-A4F2-B1DC-6FFCEA7A6924}"/>
                </a:ext>
              </a:extLst>
            </p:cNvPr>
            <p:cNvCxnSpPr>
              <a:cxnSpLocks/>
            </p:cNvCxnSpPr>
            <p:nvPr/>
          </p:nvCxnSpPr>
          <p:spPr>
            <a:xfrm>
              <a:off x="4635736"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92" name="直線接點 55">
            <a:extLst>
              <a:ext uri="{FF2B5EF4-FFF2-40B4-BE49-F238E27FC236}">
                <a16:creationId xmlns:a16="http://schemas.microsoft.com/office/drawing/2014/main" id="{CD371015-11EE-3AC0-17B1-8D307A741B4C}"/>
              </a:ext>
            </a:extLst>
          </p:cNvPr>
          <p:cNvCxnSpPr>
            <a:cxnSpLocks/>
          </p:cNvCxnSpPr>
          <p:nvPr/>
        </p:nvCxnSpPr>
        <p:spPr>
          <a:xfrm>
            <a:off x="954652" y="4552877"/>
            <a:ext cx="5979562" cy="0"/>
          </a:xfrm>
          <a:prstGeom prst="line">
            <a:avLst/>
          </a:prstGeom>
          <a:ln w="92075" cap="flat">
            <a:gradFill>
              <a:gsLst>
                <a:gs pos="0">
                  <a:srgbClr val="FB8605"/>
                </a:gs>
                <a:gs pos="71000">
                  <a:srgbClr val="FB8605"/>
                </a:gs>
                <a:gs pos="100000">
                  <a:schemeClr val="accent4">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93" name="直線接點 56">
            <a:extLst>
              <a:ext uri="{FF2B5EF4-FFF2-40B4-BE49-F238E27FC236}">
                <a16:creationId xmlns:a16="http://schemas.microsoft.com/office/drawing/2014/main" id="{089171AB-E0F1-B467-0322-A61DE7B6A2BF}"/>
              </a:ext>
            </a:extLst>
          </p:cNvPr>
          <p:cNvCxnSpPr>
            <a:cxnSpLocks/>
          </p:cNvCxnSpPr>
          <p:nvPr/>
        </p:nvCxnSpPr>
        <p:spPr>
          <a:xfrm>
            <a:off x="954651" y="5085721"/>
            <a:ext cx="5372586" cy="0"/>
          </a:xfrm>
          <a:prstGeom prst="line">
            <a:avLst/>
          </a:prstGeom>
          <a:ln w="92075" cap="flat">
            <a:gradFill>
              <a:gsLst>
                <a:gs pos="100000">
                  <a:srgbClr val="88F2DC"/>
                </a:gs>
                <a:gs pos="83000">
                  <a:srgbClr val="2A98EA"/>
                </a:gs>
                <a:gs pos="0">
                  <a:srgbClr val="2A98EA"/>
                </a:gs>
              </a:gsLst>
              <a:lin ang="0" scaled="0"/>
            </a:gradFill>
          </a:ln>
        </p:spPr>
        <p:style>
          <a:lnRef idx="1">
            <a:schemeClr val="accent1"/>
          </a:lnRef>
          <a:fillRef idx="0">
            <a:schemeClr val="accent1"/>
          </a:fillRef>
          <a:effectRef idx="0">
            <a:schemeClr val="accent1"/>
          </a:effectRef>
          <a:fontRef idx="minor">
            <a:schemeClr val="tx1"/>
          </a:fontRef>
        </p:style>
      </p:cxnSp>
      <p:sp>
        <p:nvSpPr>
          <p:cNvPr id="42" name="文字方塊 45">
            <a:extLst>
              <a:ext uri="{FF2B5EF4-FFF2-40B4-BE49-F238E27FC236}">
                <a16:creationId xmlns:a16="http://schemas.microsoft.com/office/drawing/2014/main" id="{8294EE67-E36F-56E0-9D1B-0BBFD897D03F}"/>
              </a:ext>
            </a:extLst>
          </p:cNvPr>
          <p:cNvSpPr txBox="1"/>
          <p:nvPr/>
        </p:nvSpPr>
        <p:spPr>
          <a:xfrm>
            <a:off x="929658" y="2414026"/>
            <a:ext cx="1691961" cy="246221"/>
          </a:xfrm>
          <a:prstGeom prst="rect">
            <a:avLst/>
          </a:prstGeom>
          <a:noFill/>
        </p:spPr>
        <p:txBody>
          <a:bodyPr wrap="square">
            <a:spAutoFit/>
          </a:bodyPr>
          <a:lstStyle/>
          <a:p>
            <a:pPr fontAlgn="base"/>
            <a:r>
              <a:rPr lang="en-US" altLang="zh-TW" sz="1000" b="0"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 read</a:t>
            </a:r>
          </a:p>
        </p:txBody>
      </p:sp>
      <p:sp>
        <p:nvSpPr>
          <p:cNvPr id="43" name="文字方塊 46">
            <a:extLst>
              <a:ext uri="{FF2B5EF4-FFF2-40B4-BE49-F238E27FC236}">
                <a16:creationId xmlns:a16="http://schemas.microsoft.com/office/drawing/2014/main" id="{64977B70-1C85-1D64-08A9-BA088D0EA1E1}"/>
              </a:ext>
            </a:extLst>
          </p:cNvPr>
          <p:cNvSpPr txBox="1"/>
          <p:nvPr/>
        </p:nvSpPr>
        <p:spPr>
          <a:xfrm>
            <a:off x="949652" y="2939720"/>
            <a:ext cx="1267807" cy="246221"/>
          </a:xfrm>
          <a:prstGeom prst="rect">
            <a:avLst/>
          </a:prstGeom>
          <a:noFill/>
        </p:spPr>
        <p:txBody>
          <a:bodyPr wrap="square">
            <a:spAutoFit/>
          </a:bodyPr>
          <a:lstStyle/>
          <a:p>
            <a:pPr fontAlgn="base"/>
            <a:r>
              <a:rPr lang="en-US" altLang="zh-TW" sz="10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a:t>
            </a:r>
            <a:r>
              <a:rPr lang="en-US" altLang="zh-TW" sz="10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 </a:t>
            </a:r>
            <a:r>
              <a:rPr lang="en-US" altLang="zh-TW" sz="10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write</a:t>
            </a:r>
            <a:endParaRPr lang="en-US" altLang="zh-TW" sz="1000" b="0"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4" name="文字方塊 57">
            <a:extLst>
              <a:ext uri="{FF2B5EF4-FFF2-40B4-BE49-F238E27FC236}">
                <a16:creationId xmlns:a16="http://schemas.microsoft.com/office/drawing/2014/main" id="{4EA0A21F-BDF9-516E-D943-A701C268F685}"/>
              </a:ext>
            </a:extLst>
          </p:cNvPr>
          <p:cNvSpPr txBox="1"/>
          <p:nvPr/>
        </p:nvSpPr>
        <p:spPr>
          <a:xfrm>
            <a:off x="917482" y="4221612"/>
            <a:ext cx="1691961" cy="246221"/>
          </a:xfrm>
          <a:prstGeom prst="rect">
            <a:avLst/>
          </a:prstGeom>
          <a:noFill/>
        </p:spPr>
        <p:txBody>
          <a:bodyPr wrap="square">
            <a:spAutoFit/>
          </a:bodyPr>
          <a:lstStyle/>
          <a:p>
            <a:pPr fontAlgn="base"/>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 sequential read</a:t>
            </a:r>
          </a:p>
        </p:txBody>
      </p:sp>
      <p:sp>
        <p:nvSpPr>
          <p:cNvPr id="45" name="文字方塊 58">
            <a:extLst>
              <a:ext uri="{FF2B5EF4-FFF2-40B4-BE49-F238E27FC236}">
                <a16:creationId xmlns:a16="http://schemas.microsoft.com/office/drawing/2014/main" id="{9F05C539-DB21-D5E8-E907-124C91EB7696}"/>
              </a:ext>
            </a:extLst>
          </p:cNvPr>
          <p:cNvSpPr txBox="1"/>
          <p:nvPr/>
        </p:nvSpPr>
        <p:spPr>
          <a:xfrm>
            <a:off x="921028" y="4774882"/>
            <a:ext cx="1691961" cy="246221"/>
          </a:xfrm>
          <a:prstGeom prst="rect">
            <a:avLst/>
          </a:prstGeom>
          <a:noFill/>
        </p:spPr>
        <p:txBody>
          <a:bodyPr wrap="square">
            <a:spAutoFit/>
          </a:bodyPr>
          <a:lstStyle/>
          <a:p>
            <a:pPr fontAlgn="base"/>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 sequential write</a:t>
            </a:r>
          </a:p>
        </p:txBody>
      </p:sp>
      <p:pic>
        <p:nvPicPr>
          <p:cNvPr id="3" name="圖片 2" descr="一張含有 文字, 電腦 的圖片&#10;&#10;自動產生的描述">
            <a:extLst>
              <a:ext uri="{FF2B5EF4-FFF2-40B4-BE49-F238E27FC236}">
                <a16:creationId xmlns:a16="http://schemas.microsoft.com/office/drawing/2014/main" id="{4C7CFCF4-926A-15D4-2CDA-E6FE37D5079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93851" y="3284808"/>
            <a:ext cx="3332396" cy="2083118"/>
          </a:xfrm>
          <a:prstGeom prst="rect">
            <a:avLst/>
          </a:prstGeom>
        </p:spPr>
      </p:pic>
    </p:spTree>
    <p:extLst>
      <p:ext uri="{BB962C8B-B14F-4D97-AF65-F5344CB8AC3E}">
        <p14:creationId xmlns:p14="http://schemas.microsoft.com/office/powerpoint/2010/main" val="4128606875"/>
      </p:ext>
    </p:extLst>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15AE7556-508B-D840-B7A7-968A902B6C2C}"/>
              </a:ext>
            </a:extLst>
          </p:cNvPr>
          <p:cNvGrpSpPr/>
          <p:nvPr/>
        </p:nvGrpSpPr>
        <p:grpSpPr>
          <a:xfrm>
            <a:off x="7586744" y="4786648"/>
            <a:ext cx="3106472" cy="1113085"/>
            <a:chOff x="6608845" y="2918607"/>
            <a:chExt cx="2504515" cy="914188"/>
          </a:xfrm>
        </p:grpSpPr>
        <p:pic>
          <p:nvPicPr>
            <p:cNvPr id="4" name="圖形 3">
              <a:extLst>
                <a:ext uri="{FF2B5EF4-FFF2-40B4-BE49-F238E27FC236}">
                  <a16:creationId xmlns:a16="http://schemas.microsoft.com/office/drawing/2014/main" id="{6AFD36C8-20E0-B74A-9769-6AFF0A6B02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8845" y="2918607"/>
              <a:ext cx="2504515" cy="914188"/>
            </a:xfrm>
            <a:prstGeom prst="rect">
              <a:avLst/>
            </a:prstGeom>
          </p:spPr>
        </p:pic>
        <p:sp>
          <p:nvSpPr>
            <p:cNvPr id="6" name="TextBox 27">
              <a:extLst>
                <a:ext uri="{FF2B5EF4-FFF2-40B4-BE49-F238E27FC236}">
                  <a16:creationId xmlns:a16="http://schemas.microsoft.com/office/drawing/2014/main" id="{3EFD8C23-9F66-F840-A240-4A295F4ADD39}"/>
                </a:ext>
              </a:extLst>
            </p:cNvPr>
            <p:cNvSpPr txBox="1"/>
            <p:nvPr/>
          </p:nvSpPr>
          <p:spPr>
            <a:xfrm>
              <a:off x="6793162"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7" name="TextBox 27">
              <a:extLst>
                <a:ext uri="{FF2B5EF4-FFF2-40B4-BE49-F238E27FC236}">
                  <a16:creationId xmlns:a16="http://schemas.microsoft.com/office/drawing/2014/main" id="{414D692C-1C04-5343-A3E6-8B6FCAD19FE5}"/>
                </a:ext>
              </a:extLst>
            </p:cNvPr>
            <p:cNvSpPr txBox="1"/>
            <p:nvPr/>
          </p:nvSpPr>
          <p:spPr>
            <a:xfrm>
              <a:off x="7196574"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8" name="TextBox 27">
              <a:extLst>
                <a:ext uri="{FF2B5EF4-FFF2-40B4-BE49-F238E27FC236}">
                  <a16:creationId xmlns:a16="http://schemas.microsoft.com/office/drawing/2014/main" id="{951E60B1-FC0E-CC4D-9E4F-B92B698B2BFA}"/>
                </a:ext>
              </a:extLst>
            </p:cNvPr>
            <p:cNvSpPr txBox="1"/>
            <p:nvPr/>
          </p:nvSpPr>
          <p:spPr>
            <a:xfrm>
              <a:off x="7507805" y="3123957"/>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9" name="TextBox 27">
              <a:extLst>
                <a:ext uri="{FF2B5EF4-FFF2-40B4-BE49-F238E27FC236}">
                  <a16:creationId xmlns:a16="http://schemas.microsoft.com/office/drawing/2014/main" id="{58983FFC-DE29-7241-A50D-477CF01F9B4B}"/>
                </a:ext>
              </a:extLst>
            </p:cNvPr>
            <p:cNvSpPr txBox="1"/>
            <p:nvPr/>
          </p:nvSpPr>
          <p:spPr>
            <a:xfrm>
              <a:off x="7832816" y="3123957"/>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10" name="TextBox 27">
              <a:extLst>
                <a:ext uri="{FF2B5EF4-FFF2-40B4-BE49-F238E27FC236}">
                  <a16:creationId xmlns:a16="http://schemas.microsoft.com/office/drawing/2014/main" id="{89FD784D-FDB3-5946-B973-6756B952ED01}"/>
                </a:ext>
              </a:extLst>
            </p:cNvPr>
            <p:cNvSpPr txBox="1"/>
            <p:nvPr/>
          </p:nvSpPr>
          <p:spPr>
            <a:xfrm>
              <a:off x="8175105"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11" name="TextBox 27">
              <a:extLst>
                <a:ext uri="{FF2B5EF4-FFF2-40B4-BE49-F238E27FC236}">
                  <a16:creationId xmlns:a16="http://schemas.microsoft.com/office/drawing/2014/main" id="{23F77D56-6EA5-1345-AAD6-9AEB512708CF}"/>
                </a:ext>
              </a:extLst>
            </p:cNvPr>
            <p:cNvSpPr txBox="1"/>
            <p:nvPr/>
          </p:nvSpPr>
          <p:spPr>
            <a:xfrm>
              <a:off x="8578517"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grpSp>
      <p:pic>
        <p:nvPicPr>
          <p:cNvPr id="29" name="圖片 28">
            <a:extLst>
              <a:ext uri="{FF2B5EF4-FFF2-40B4-BE49-F238E27FC236}">
                <a16:creationId xmlns:a16="http://schemas.microsoft.com/office/drawing/2014/main" id="{104682B4-7BFA-CEA0-26C1-65B35EF56F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51353" y="3009397"/>
            <a:ext cx="3444288" cy="2153064"/>
          </a:xfrm>
          <a:prstGeom prst="rect">
            <a:avLst/>
          </a:prstGeom>
        </p:spPr>
      </p:pic>
      <p:sp>
        <p:nvSpPr>
          <p:cNvPr id="12" name="文字版面配置區 1">
            <a:extLst>
              <a:ext uri="{FF2B5EF4-FFF2-40B4-BE49-F238E27FC236}">
                <a16:creationId xmlns:a16="http://schemas.microsoft.com/office/drawing/2014/main" id="{8C5A2CEB-8026-5C49-8F89-309319E7D13D}"/>
              </a:ext>
            </a:extLst>
          </p:cNvPr>
          <p:cNvSpPr txBox="1">
            <a:spLocks/>
          </p:cNvSpPr>
          <p:nvPr/>
        </p:nvSpPr>
        <p:spPr>
          <a:xfrm>
            <a:off x="7768335" y="6019964"/>
            <a:ext cx="2961735" cy="3922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Tx/>
              <a:buNone/>
            </a:pPr>
            <a:r>
              <a:rPr kumimoji="1" lang="zh-TW" altLang="en-US" sz="1600">
                <a:solidFill>
                  <a:schemeClr val="bg1"/>
                </a:solidFill>
                <a:latin typeface="Arial" panose="020B0604020202020204" pitchFamily="34" charset="0"/>
                <a:sym typeface="Arial" panose="020B0604020202020204" pitchFamily="34" charset="0"/>
              </a:rPr>
              <a:t>６</a:t>
            </a:r>
            <a:r>
              <a:rPr kumimoji="1" lang="en-US" altLang="zh-TW" sz="1600">
                <a:solidFill>
                  <a:schemeClr val="bg1"/>
                </a:solidFill>
                <a:latin typeface="Arial" panose="020B0604020202020204" pitchFamily="34" charset="0"/>
                <a:sym typeface="Arial" panose="020B0604020202020204" pitchFamily="34" charset="0"/>
              </a:rPr>
              <a:t>x 25GbE clients</a:t>
            </a:r>
          </a:p>
        </p:txBody>
      </p:sp>
      <p:sp>
        <p:nvSpPr>
          <p:cNvPr id="16" name="標題 1" hidden="1">
            <a:extLst>
              <a:ext uri="{FF2B5EF4-FFF2-40B4-BE49-F238E27FC236}">
                <a16:creationId xmlns:a16="http://schemas.microsoft.com/office/drawing/2014/main" id="{8A762693-BD1A-452B-ADE5-3C833B533C84}"/>
              </a:ext>
            </a:extLst>
          </p:cNvPr>
          <p:cNvSpPr txBox="1">
            <a:spLocks/>
          </p:cNvSpPr>
          <p:nvPr/>
        </p:nvSpPr>
        <p:spPr>
          <a:xfrm>
            <a:off x="555413" y="290406"/>
            <a:ext cx="11227156" cy="1528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8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核心</a:t>
            </a: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16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執行緒</a:t>
            </a: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TS-h1090FU-7232P-64G</a:t>
            </a:r>
          </a:p>
          <a:p>
            <a:pPr algn="ct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6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台</a:t>
            </a: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25GbE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用戶端環境同時存取效能</a:t>
            </a:r>
          </a:p>
        </p:txBody>
      </p:sp>
      <p:sp>
        <p:nvSpPr>
          <p:cNvPr id="15" name="文字方塊 14">
            <a:extLst>
              <a:ext uri="{FF2B5EF4-FFF2-40B4-BE49-F238E27FC236}">
                <a16:creationId xmlns:a16="http://schemas.microsoft.com/office/drawing/2014/main" id="{5E819749-B279-A243-BE6E-B0505EE0366D}"/>
              </a:ext>
            </a:extLst>
          </p:cNvPr>
          <p:cNvSpPr txBox="1"/>
          <p:nvPr/>
        </p:nvSpPr>
        <p:spPr>
          <a:xfrm>
            <a:off x="838200" y="5564607"/>
            <a:ext cx="10042422" cy="1112997"/>
          </a:xfrm>
          <a:prstGeom prst="rect">
            <a:avLst/>
          </a:prstGeom>
          <a:noFill/>
        </p:spPr>
        <p:txBody>
          <a:bodyPr wrap="square" lIns="91440" tIns="45720" rIns="91440" bIns="45720" anchor="t">
            <a:spAutoFit/>
          </a:bodyPr>
          <a:lstStyle/>
          <a:p>
            <a:pPr>
              <a:lnSpc>
                <a:spcPct val="120000"/>
              </a:lnSpc>
            </a:pPr>
            <a:r>
              <a:rPr lang="en-US" sz="800" dirty="0">
                <a:solidFill>
                  <a:schemeClr val="bg1"/>
                </a:solidFill>
                <a:latin typeface="Arial"/>
                <a:ea typeface="微軟正黑體"/>
                <a:cs typeface="Arial"/>
                <a:sym typeface="Arial" panose="020B0604020202020204" pitchFamily="34" charset="0"/>
              </a:rPr>
              <a:t>Tested in QNAP Labs. Figures may vary by environment.</a:t>
            </a:r>
          </a:p>
          <a:p>
            <a:pPr>
              <a:lnSpc>
                <a:spcPct val="120000"/>
              </a:lnSpc>
            </a:pPr>
            <a:br>
              <a:rPr lang="zh-TW" altLang="en-US" sz="800" dirty="0">
                <a:latin typeface="Arial" panose="020B0604020202020204" pitchFamily="34" charset="0"/>
                <a:ea typeface="微軟正黑體" panose="020B0604030504040204" pitchFamily="34" charset="-120"/>
                <a:cs typeface="Arial" panose="020B0604020202020204" pitchFamily="34" charset="0"/>
              </a:rPr>
            </a:br>
            <a:r>
              <a:rPr lang="en-US" sz="800" dirty="0">
                <a:solidFill>
                  <a:schemeClr val="bg1"/>
                </a:solidFill>
                <a:latin typeface="Arial"/>
                <a:ea typeface="微軟正黑體"/>
                <a:cs typeface="Arial"/>
                <a:sym typeface="Arial" panose="020B0604020202020204" pitchFamily="34" charset="0"/>
              </a:rPr>
              <a:t>Test environment:</a:t>
            </a:r>
            <a:br>
              <a:rPr lang="zh-TW" altLang="en-US" sz="800" dirty="0">
                <a:latin typeface="Arial" panose="020B0604020202020204" pitchFamily="34" charset="0"/>
                <a:ea typeface="微軟正黑體" panose="020B0604030504040204" pitchFamily="34" charset="-120"/>
                <a:cs typeface="Arial" panose="020B0604020202020204" pitchFamily="34" charset="0"/>
              </a:rPr>
            </a:br>
            <a:r>
              <a:rPr lang="en" altLang="zh-TW" sz="800" b="0" i="0" dirty="0">
                <a:solidFill>
                  <a:srgbClr val="FFFFFF"/>
                </a:solidFill>
                <a:effectLst/>
                <a:latin typeface="Arial"/>
                <a:ea typeface="微軟正黑體"/>
                <a:cs typeface="Arial"/>
                <a:sym typeface="Arial" panose="020B0604020202020204" pitchFamily="34" charset="0"/>
              </a:rPr>
              <a:t>NAS: </a:t>
            </a:r>
            <a:r>
              <a:rPr lang="en" altLang="zh-TW" sz="800" dirty="0">
                <a:solidFill>
                  <a:srgbClr val="FFFFFF"/>
                </a:solidFill>
                <a:latin typeface="Arial"/>
                <a:ea typeface="微軟正黑體"/>
                <a:cs typeface="Arial"/>
                <a:sym typeface="Arial" panose="020B0604020202020204" pitchFamily="34" charset="0"/>
              </a:rPr>
              <a:t>TS-h3087XU-RP-E2378-64G, </a:t>
            </a:r>
            <a:r>
              <a:rPr lang="en" altLang="zh-TW" sz="800" b="0" i="0" dirty="0" err="1">
                <a:solidFill>
                  <a:srgbClr val="FFFFFF"/>
                </a:solidFill>
                <a:effectLst/>
                <a:latin typeface="Arial"/>
                <a:ea typeface="微軟正黑體"/>
                <a:cs typeface="Arial"/>
                <a:sym typeface="Arial" panose="020B0604020202020204" pitchFamily="34" charset="0"/>
              </a:rPr>
              <a:t>QuTS</a:t>
            </a:r>
            <a:r>
              <a:rPr lang="en" altLang="zh-TW" sz="800" b="0" i="0" dirty="0">
                <a:solidFill>
                  <a:srgbClr val="FFFFFF"/>
                </a:solidFill>
                <a:effectLst/>
                <a:latin typeface="Arial"/>
                <a:ea typeface="微軟正黑體"/>
                <a:cs typeface="Arial"/>
                <a:sym typeface="Arial" panose="020B0604020202020204" pitchFamily="34" charset="0"/>
              </a:rPr>
              <a:t> hero h5.0.0</a:t>
            </a:r>
            <a:br>
              <a:rPr lang="en" altLang="zh-TW" sz="800" dirty="0">
                <a:latin typeface="Arial" panose="020B0604020202020204" pitchFamily="34" charset="0"/>
                <a:ea typeface="微軟正黑體" panose="020B0604030504040204" pitchFamily="34" charset="-120"/>
                <a:cs typeface="Arial" panose="020B0604020202020204" pitchFamily="34" charset="0"/>
              </a:rPr>
            </a:br>
            <a:r>
              <a:rPr lang="en" altLang="zh-TW" sz="800" b="0" i="0" dirty="0">
                <a:solidFill>
                  <a:srgbClr val="FFFFFF"/>
                </a:solidFill>
                <a:effectLst/>
                <a:latin typeface="Arial"/>
                <a:ea typeface="微軟正黑體"/>
                <a:cs typeface="Arial"/>
                <a:sym typeface="Arial" panose="020B0604020202020204" pitchFamily="34" charset="0"/>
              </a:rPr>
              <a:t>Volume type: </a:t>
            </a:r>
            <a:r>
              <a:rPr lang="en-US" altLang="zh-TW" sz="800" dirty="0">
                <a:solidFill>
                  <a:srgbClr val="FFFFFF"/>
                </a:solidFill>
                <a:latin typeface="Arial"/>
                <a:ea typeface="微軟正黑體"/>
                <a:cs typeface="Arial"/>
                <a:sym typeface="Arial" panose="020B0604020202020204" pitchFamily="34" charset="0"/>
              </a:rPr>
              <a:t>Samsung 860 EVO 1TB</a:t>
            </a:r>
            <a:r>
              <a:rPr lang="en" altLang="zh-TW" sz="800" b="0" i="0" dirty="0">
                <a:solidFill>
                  <a:srgbClr val="FFFFFF"/>
                </a:solidFill>
                <a:effectLst/>
                <a:latin typeface="Arial"/>
                <a:ea typeface="微軟正黑體"/>
                <a:cs typeface="Arial"/>
                <a:sym typeface="Arial" panose="020B0604020202020204" pitchFamily="34" charset="0"/>
              </a:rPr>
              <a:t> x30 (RAID 50, 15 x2); </a:t>
            </a:r>
            <a:r>
              <a:rPr lang="en-US" altLang="zh-TW" sz="800" dirty="0">
                <a:solidFill>
                  <a:srgbClr val="FFFFFF"/>
                </a:solidFill>
                <a:latin typeface="Arial"/>
                <a:ea typeface="微軟正黑體"/>
                <a:cs typeface="Arial"/>
                <a:sym typeface="Arial" panose="020B0604020202020204" pitchFamily="34" charset="0"/>
              </a:rPr>
              <a:t>QXG-25G2SF-CX6</a:t>
            </a:r>
            <a:br>
              <a:rPr lang="en" altLang="zh-TW" sz="800" dirty="0">
                <a:latin typeface="Arial" panose="020B0604020202020204" pitchFamily="34" charset="0"/>
                <a:ea typeface="微軟正黑體" panose="020B0604030504040204" pitchFamily="34" charset="-120"/>
                <a:cs typeface="Arial" panose="020B0604020202020204" pitchFamily="34" charset="0"/>
              </a:rPr>
            </a:br>
            <a:r>
              <a:rPr lang="en" altLang="zh-TW" sz="800" b="0" i="0" dirty="0">
                <a:solidFill>
                  <a:srgbClr val="FFFFFF"/>
                </a:solidFill>
                <a:effectLst/>
                <a:latin typeface="Arial"/>
                <a:ea typeface="微軟正黑體"/>
                <a:cs typeface="Arial"/>
                <a:sym typeface="Arial" panose="020B0604020202020204" pitchFamily="34" charset="0"/>
              </a:rPr>
              <a:t>Client PC: 6* Client PC simultaneously read and write 16GB file (= 96GB totally)</a:t>
            </a:r>
            <a:br>
              <a:rPr lang="en" altLang="zh-TW" sz="800" dirty="0">
                <a:latin typeface="Arial" panose="020B0604020202020204" pitchFamily="34" charset="0"/>
                <a:ea typeface="微軟正黑體" panose="020B0604030504040204" pitchFamily="34" charset="-120"/>
                <a:cs typeface="Arial" panose="020B0604020202020204" pitchFamily="34" charset="0"/>
              </a:rPr>
            </a:br>
            <a:r>
              <a:rPr lang="en" altLang="zh-TW" sz="800" b="0" i="0" dirty="0">
                <a:solidFill>
                  <a:srgbClr val="FFFFFF"/>
                </a:solidFill>
                <a:effectLst/>
                <a:latin typeface="Arial"/>
                <a:ea typeface="微軟正黑體"/>
                <a:cs typeface="Arial"/>
                <a:sym typeface="Arial" panose="020B0604020202020204" pitchFamily="34" charset="0"/>
              </a:rPr>
              <a:t>Intel Core™ i7-7700 4.20GHz CPU, 32GB DDR4 RAM, QXG-25G2SF-CX4, Windows® Server 2016, and Intel Core™ i3-8100 3.60GHz CPU, 4GB DDR4 RAM, QXG-25G2SF-CX4, Windows® Server 2016</a:t>
            </a:r>
            <a:endParaRPr lang="zh-TW" altLang="en-US" sz="800" dirty="0">
              <a:latin typeface="Arial"/>
              <a:ea typeface="微軟正黑體"/>
              <a:cs typeface="Arial"/>
              <a:sym typeface="Arial" panose="020B0604020202020204" pitchFamily="34" charset="0"/>
            </a:endParaRPr>
          </a:p>
        </p:txBody>
      </p:sp>
      <p:sp>
        <p:nvSpPr>
          <p:cNvPr id="17" name="文字方塊 16">
            <a:extLst>
              <a:ext uri="{FF2B5EF4-FFF2-40B4-BE49-F238E27FC236}">
                <a16:creationId xmlns:a16="http://schemas.microsoft.com/office/drawing/2014/main" id="{C87BC38E-BAEF-1443-9FAE-93963C8058C5}"/>
              </a:ext>
            </a:extLst>
          </p:cNvPr>
          <p:cNvSpPr txBox="1"/>
          <p:nvPr/>
        </p:nvSpPr>
        <p:spPr>
          <a:xfrm>
            <a:off x="838200" y="1881310"/>
            <a:ext cx="8094134" cy="307777"/>
          </a:xfrm>
          <a:prstGeom prst="rect">
            <a:avLst/>
          </a:prstGeom>
          <a:noFill/>
        </p:spPr>
        <p:txBody>
          <a:bodyPr wrap="square">
            <a:spAutoFit/>
          </a:bodyPr>
          <a:lstStyle/>
          <a:p>
            <a:r>
              <a:rPr lang="en" altLang="zh-TW" sz="14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6 x 25GbE iSCSI, Random IOPS (4K)</a:t>
            </a:r>
            <a:r>
              <a:rPr lang="en-US" altLang="zh-TW" sz="14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SED pool</a:t>
            </a:r>
            <a:endParaRPr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 name="文字方塊 17">
            <a:extLst>
              <a:ext uri="{FF2B5EF4-FFF2-40B4-BE49-F238E27FC236}">
                <a16:creationId xmlns:a16="http://schemas.microsoft.com/office/drawing/2014/main" id="{932CA06F-092C-5747-B40F-B21ABB6A1B26}"/>
              </a:ext>
            </a:extLst>
          </p:cNvPr>
          <p:cNvSpPr txBox="1"/>
          <p:nvPr/>
        </p:nvSpPr>
        <p:spPr>
          <a:xfrm>
            <a:off x="838200" y="3817207"/>
            <a:ext cx="8046720" cy="307777"/>
          </a:xfrm>
          <a:prstGeom prst="rect">
            <a:avLst/>
          </a:prstGeom>
          <a:noFill/>
        </p:spPr>
        <p:txBody>
          <a:bodyPr wrap="square">
            <a:spAutoFit/>
          </a:bodyPr>
          <a:lstStyle/>
          <a:p>
            <a:r>
              <a:rPr lang="en" altLang="zh-TW" sz="14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6 x 25GbE SAMBA, Sequential Throughout (1MB), Encryption LUN</a:t>
            </a:r>
            <a:endParaRPr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 name="文字方塊 24">
            <a:extLst>
              <a:ext uri="{FF2B5EF4-FFF2-40B4-BE49-F238E27FC236}">
                <a16:creationId xmlns:a16="http://schemas.microsoft.com/office/drawing/2014/main" id="{555154AC-34F8-46E2-9F87-ABE108D8614A}"/>
              </a:ext>
            </a:extLst>
          </p:cNvPr>
          <p:cNvSpPr txBox="1"/>
          <p:nvPr/>
        </p:nvSpPr>
        <p:spPr>
          <a:xfrm>
            <a:off x="5720260" y="2411487"/>
            <a:ext cx="1213953" cy="246221"/>
          </a:xfrm>
          <a:prstGeom prst="rect">
            <a:avLst/>
          </a:prstGeom>
          <a:noFill/>
        </p:spPr>
        <p:txBody>
          <a:bodyPr wrap="square">
            <a:spAutoFit/>
          </a:bodyPr>
          <a:lstStyle/>
          <a:p>
            <a:pPr algn="r" fontAlgn="base"/>
            <a:r>
              <a:rPr lang="en-US" altLang="zh-TW" sz="1000" b="1" i="0">
                <a:solidFill>
                  <a:srgbClr val="FFBD1E"/>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1,046,216 IOPS</a:t>
            </a:r>
          </a:p>
        </p:txBody>
      </p:sp>
      <p:sp>
        <p:nvSpPr>
          <p:cNvPr id="27" name="文字方塊 26">
            <a:extLst>
              <a:ext uri="{FF2B5EF4-FFF2-40B4-BE49-F238E27FC236}">
                <a16:creationId xmlns:a16="http://schemas.microsoft.com/office/drawing/2014/main" id="{5DAD01F2-0902-4CC3-B651-865D686C1D02}"/>
              </a:ext>
            </a:extLst>
          </p:cNvPr>
          <p:cNvSpPr txBox="1"/>
          <p:nvPr/>
        </p:nvSpPr>
        <p:spPr>
          <a:xfrm>
            <a:off x="5659128" y="4239212"/>
            <a:ext cx="1213953" cy="246221"/>
          </a:xfrm>
          <a:prstGeom prst="rect">
            <a:avLst/>
          </a:prstGeom>
          <a:noFill/>
        </p:spPr>
        <p:txBody>
          <a:bodyPr wrap="square">
            <a:spAutoFit/>
          </a:bodyPr>
          <a:lstStyle/>
          <a:p>
            <a:pPr algn="r" fontAlgn="base"/>
            <a:r>
              <a:rPr lang="en-US" altLang="zh-TW" sz="1000" b="1" i="0">
                <a:solidFill>
                  <a:srgbClr val="FFBD1E"/>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10,273 MB/s</a:t>
            </a:r>
          </a:p>
        </p:txBody>
      </p:sp>
      <p:sp>
        <p:nvSpPr>
          <p:cNvPr id="28" name="文字方塊 27">
            <a:extLst>
              <a:ext uri="{FF2B5EF4-FFF2-40B4-BE49-F238E27FC236}">
                <a16:creationId xmlns:a16="http://schemas.microsoft.com/office/drawing/2014/main" id="{49D78F19-8219-4541-BB7E-70E281F030A0}"/>
              </a:ext>
            </a:extLst>
          </p:cNvPr>
          <p:cNvSpPr txBox="1"/>
          <p:nvPr/>
        </p:nvSpPr>
        <p:spPr>
          <a:xfrm>
            <a:off x="5198497" y="4774881"/>
            <a:ext cx="1213953" cy="246221"/>
          </a:xfrm>
          <a:prstGeom prst="rect">
            <a:avLst/>
          </a:prstGeom>
          <a:noFill/>
        </p:spPr>
        <p:txBody>
          <a:bodyPr wrap="square">
            <a:spAutoFit/>
          </a:bodyPr>
          <a:lstStyle/>
          <a:p>
            <a:pPr algn="r" fontAlgn="base"/>
            <a:r>
              <a:rPr lang="en-US" altLang="zh-TW" sz="1000" b="1" i="0">
                <a:solidFill>
                  <a:srgbClr val="03D2FB"/>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10,132 MB/s</a:t>
            </a:r>
          </a:p>
        </p:txBody>
      </p:sp>
      <p:sp>
        <p:nvSpPr>
          <p:cNvPr id="32" name="文字方塊 31">
            <a:extLst>
              <a:ext uri="{FF2B5EF4-FFF2-40B4-BE49-F238E27FC236}">
                <a16:creationId xmlns:a16="http://schemas.microsoft.com/office/drawing/2014/main" id="{65FF4FAE-A52C-6B42-A5F5-272D71ADE9B4}"/>
              </a:ext>
            </a:extLst>
          </p:cNvPr>
          <p:cNvSpPr txBox="1"/>
          <p:nvPr/>
        </p:nvSpPr>
        <p:spPr>
          <a:xfrm>
            <a:off x="7199567" y="1945239"/>
            <a:ext cx="4413312" cy="1277273"/>
          </a:xfrm>
          <a:prstGeom prst="rect">
            <a:avLst/>
          </a:prstGeom>
          <a:noFill/>
        </p:spPr>
        <p:txBody>
          <a:bodyPr wrap="square">
            <a:spAutoFit/>
          </a:bodyPr>
          <a:lstStyle/>
          <a:p>
            <a:pPr marL="285750" indent="-285750">
              <a:spcBef>
                <a:spcPts val="600"/>
              </a:spcBef>
              <a:buClr>
                <a:srgbClr val="F34F21"/>
              </a:buClr>
              <a:buFont typeface="Arial" panose="020B0604020202020204" pitchFamily="34" charset="0"/>
              <a:buChar cha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iSCSI Random read 1,046216 IOPS and Random write 904,813 IOPS</a:t>
            </a:r>
          </a:p>
          <a:p>
            <a:pPr marL="285750" indent="-285750">
              <a:spcBef>
                <a:spcPts val="600"/>
              </a:spcBef>
              <a:buClr>
                <a:srgbClr val="F34F21"/>
              </a:buClr>
              <a:buFont typeface="Arial" panose="020B0604020202020204" pitchFamily="34" charset="0"/>
              <a:buChar cha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SMB sequential read 10,273 MB/s and sequential write 10,132 MB/s</a:t>
            </a:r>
            <a:endPar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 name="文字方塊 25">
            <a:extLst>
              <a:ext uri="{FF2B5EF4-FFF2-40B4-BE49-F238E27FC236}">
                <a16:creationId xmlns:a16="http://schemas.microsoft.com/office/drawing/2014/main" id="{1BC85625-C8EA-2941-AFB0-4E743852D2EE}"/>
              </a:ext>
            </a:extLst>
          </p:cNvPr>
          <p:cNvSpPr txBox="1"/>
          <p:nvPr/>
        </p:nvSpPr>
        <p:spPr>
          <a:xfrm>
            <a:off x="5493069" y="2915679"/>
            <a:ext cx="1213953" cy="246221"/>
          </a:xfrm>
          <a:prstGeom prst="rect">
            <a:avLst/>
          </a:prstGeom>
          <a:noFill/>
        </p:spPr>
        <p:txBody>
          <a:bodyPr wrap="square">
            <a:spAutoFit/>
          </a:bodyPr>
          <a:lstStyle/>
          <a:p>
            <a:pPr algn="r" fontAlgn="base"/>
            <a:r>
              <a:rPr lang="en-US" altLang="zh-TW" sz="1000" b="1" i="0">
                <a:solidFill>
                  <a:srgbClr val="03D2FB"/>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904,813 IOPS</a:t>
            </a:r>
          </a:p>
        </p:txBody>
      </p:sp>
      <p:grpSp>
        <p:nvGrpSpPr>
          <p:cNvPr id="38" name="群組 37">
            <a:extLst>
              <a:ext uri="{FF2B5EF4-FFF2-40B4-BE49-F238E27FC236}">
                <a16:creationId xmlns:a16="http://schemas.microsoft.com/office/drawing/2014/main" id="{C9F46448-FAB9-4886-D22A-5E8055E81B34}"/>
              </a:ext>
            </a:extLst>
          </p:cNvPr>
          <p:cNvGrpSpPr/>
          <p:nvPr/>
        </p:nvGrpSpPr>
        <p:grpSpPr>
          <a:xfrm>
            <a:off x="952743" y="2424764"/>
            <a:ext cx="2905612" cy="1015664"/>
            <a:chOff x="1730124" y="1545928"/>
            <a:chExt cx="2905612" cy="1322262"/>
          </a:xfrm>
        </p:grpSpPr>
        <p:cxnSp>
          <p:nvCxnSpPr>
            <p:cNvPr id="39" name="直線接點 38">
              <a:extLst>
                <a:ext uri="{FF2B5EF4-FFF2-40B4-BE49-F238E27FC236}">
                  <a16:creationId xmlns:a16="http://schemas.microsoft.com/office/drawing/2014/main" id="{519371B2-4CE9-6321-98ED-616F96F07CAD}"/>
                </a:ext>
              </a:extLst>
            </p:cNvPr>
            <p:cNvCxnSpPr>
              <a:cxnSpLocks/>
            </p:cNvCxnSpPr>
            <p:nvPr/>
          </p:nvCxnSpPr>
          <p:spPr>
            <a:xfrm>
              <a:off x="1730124"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C1029305-94B6-28A3-F921-B705D944C44D}"/>
                </a:ext>
              </a:extLst>
            </p:cNvPr>
            <p:cNvCxnSpPr>
              <a:cxnSpLocks/>
            </p:cNvCxnSpPr>
            <p:nvPr/>
          </p:nvCxnSpPr>
          <p:spPr>
            <a:xfrm>
              <a:off x="2456527"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B78130A9-BBCD-EE76-15B0-EC0E30D6B7FA}"/>
                </a:ext>
              </a:extLst>
            </p:cNvPr>
            <p:cNvCxnSpPr>
              <a:cxnSpLocks/>
            </p:cNvCxnSpPr>
            <p:nvPr/>
          </p:nvCxnSpPr>
          <p:spPr>
            <a:xfrm>
              <a:off x="3182930"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D2C2464C-8C69-A6A6-1610-15E5CA60B899}"/>
                </a:ext>
              </a:extLst>
            </p:cNvPr>
            <p:cNvCxnSpPr>
              <a:cxnSpLocks/>
            </p:cNvCxnSpPr>
            <p:nvPr/>
          </p:nvCxnSpPr>
          <p:spPr>
            <a:xfrm>
              <a:off x="3909333"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BF15222C-FCC4-A1D7-4A49-B6BCF91A42A5}"/>
                </a:ext>
              </a:extLst>
            </p:cNvPr>
            <p:cNvCxnSpPr>
              <a:cxnSpLocks/>
            </p:cNvCxnSpPr>
            <p:nvPr/>
          </p:nvCxnSpPr>
          <p:spPr>
            <a:xfrm>
              <a:off x="4635736"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4" name="直線接點 43">
            <a:extLst>
              <a:ext uri="{FF2B5EF4-FFF2-40B4-BE49-F238E27FC236}">
                <a16:creationId xmlns:a16="http://schemas.microsoft.com/office/drawing/2014/main" id="{9BF757AC-B8F1-C123-178A-E1B96B6D92E1}"/>
              </a:ext>
            </a:extLst>
          </p:cNvPr>
          <p:cNvCxnSpPr>
            <a:cxnSpLocks/>
          </p:cNvCxnSpPr>
          <p:nvPr/>
        </p:nvCxnSpPr>
        <p:spPr>
          <a:xfrm>
            <a:off x="954652" y="2713925"/>
            <a:ext cx="5979562" cy="0"/>
          </a:xfrm>
          <a:prstGeom prst="line">
            <a:avLst/>
          </a:prstGeom>
          <a:ln w="92075" cap="flat">
            <a:gradFill>
              <a:gsLst>
                <a:gs pos="0">
                  <a:srgbClr val="FB8605"/>
                </a:gs>
                <a:gs pos="71000">
                  <a:srgbClr val="FB8605"/>
                </a:gs>
                <a:gs pos="100000">
                  <a:schemeClr val="accent4">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FD83A76E-BA89-FE58-A4BD-5F721963230A}"/>
              </a:ext>
            </a:extLst>
          </p:cNvPr>
          <p:cNvCxnSpPr>
            <a:cxnSpLocks/>
          </p:cNvCxnSpPr>
          <p:nvPr/>
        </p:nvCxnSpPr>
        <p:spPr>
          <a:xfrm>
            <a:off x="954651" y="3246769"/>
            <a:ext cx="5685393" cy="0"/>
          </a:xfrm>
          <a:prstGeom prst="line">
            <a:avLst/>
          </a:prstGeom>
          <a:ln w="92075" cap="flat">
            <a:gradFill>
              <a:gsLst>
                <a:gs pos="100000">
                  <a:srgbClr val="88F2DC"/>
                </a:gs>
                <a:gs pos="83000">
                  <a:srgbClr val="2A98EA"/>
                </a:gs>
                <a:gs pos="0">
                  <a:srgbClr val="2A98EA"/>
                </a:gs>
              </a:gsLst>
              <a:lin ang="0" scaled="0"/>
            </a:gradFill>
          </a:ln>
        </p:spPr>
        <p:style>
          <a:lnRef idx="1">
            <a:schemeClr val="accent1"/>
          </a:lnRef>
          <a:fillRef idx="0">
            <a:schemeClr val="accent1"/>
          </a:fillRef>
          <a:effectRef idx="0">
            <a:schemeClr val="accent1"/>
          </a:effectRef>
          <a:fontRef idx="minor">
            <a:schemeClr val="tx1"/>
          </a:fontRef>
        </p:style>
      </p:cxnSp>
      <p:grpSp>
        <p:nvGrpSpPr>
          <p:cNvPr id="50" name="群組 49">
            <a:extLst>
              <a:ext uri="{FF2B5EF4-FFF2-40B4-BE49-F238E27FC236}">
                <a16:creationId xmlns:a16="http://schemas.microsoft.com/office/drawing/2014/main" id="{62A2EE01-C356-4F34-79E9-9179C7B57079}"/>
              </a:ext>
            </a:extLst>
          </p:cNvPr>
          <p:cNvGrpSpPr/>
          <p:nvPr/>
        </p:nvGrpSpPr>
        <p:grpSpPr>
          <a:xfrm>
            <a:off x="959843" y="4236195"/>
            <a:ext cx="2905612" cy="1100348"/>
            <a:chOff x="1730124" y="1545928"/>
            <a:chExt cx="2905612" cy="1322262"/>
          </a:xfrm>
        </p:grpSpPr>
        <p:cxnSp>
          <p:nvCxnSpPr>
            <p:cNvPr id="51" name="直線接點 50">
              <a:extLst>
                <a:ext uri="{FF2B5EF4-FFF2-40B4-BE49-F238E27FC236}">
                  <a16:creationId xmlns:a16="http://schemas.microsoft.com/office/drawing/2014/main" id="{D0C2F408-85C7-B937-B3E7-A14CDEBC7D67}"/>
                </a:ext>
              </a:extLst>
            </p:cNvPr>
            <p:cNvCxnSpPr>
              <a:cxnSpLocks/>
            </p:cNvCxnSpPr>
            <p:nvPr/>
          </p:nvCxnSpPr>
          <p:spPr>
            <a:xfrm>
              <a:off x="1730124"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54F9C5F8-A166-15E2-AB63-A2A4F54BF9CF}"/>
                </a:ext>
              </a:extLst>
            </p:cNvPr>
            <p:cNvCxnSpPr>
              <a:cxnSpLocks/>
            </p:cNvCxnSpPr>
            <p:nvPr/>
          </p:nvCxnSpPr>
          <p:spPr>
            <a:xfrm>
              <a:off x="2456527"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D6A6D5AA-E531-3302-A389-83CF83594FFA}"/>
                </a:ext>
              </a:extLst>
            </p:cNvPr>
            <p:cNvCxnSpPr>
              <a:cxnSpLocks/>
            </p:cNvCxnSpPr>
            <p:nvPr/>
          </p:nvCxnSpPr>
          <p:spPr>
            <a:xfrm>
              <a:off x="3182930"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CE0A88AB-E19B-721D-5285-78CA70AF625B}"/>
                </a:ext>
              </a:extLst>
            </p:cNvPr>
            <p:cNvCxnSpPr>
              <a:cxnSpLocks/>
            </p:cNvCxnSpPr>
            <p:nvPr/>
          </p:nvCxnSpPr>
          <p:spPr>
            <a:xfrm>
              <a:off x="3909333"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8826FDAA-CB76-7F0A-13A8-C0A5726FF539}"/>
                </a:ext>
              </a:extLst>
            </p:cNvPr>
            <p:cNvCxnSpPr>
              <a:cxnSpLocks/>
            </p:cNvCxnSpPr>
            <p:nvPr/>
          </p:nvCxnSpPr>
          <p:spPr>
            <a:xfrm>
              <a:off x="4635736"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6" name="直線接點 55">
            <a:extLst>
              <a:ext uri="{FF2B5EF4-FFF2-40B4-BE49-F238E27FC236}">
                <a16:creationId xmlns:a16="http://schemas.microsoft.com/office/drawing/2014/main" id="{9CD75D9C-1A09-EB01-9C3A-CB10BF8D6362}"/>
              </a:ext>
            </a:extLst>
          </p:cNvPr>
          <p:cNvCxnSpPr>
            <a:cxnSpLocks/>
          </p:cNvCxnSpPr>
          <p:nvPr/>
        </p:nvCxnSpPr>
        <p:spPr>
          <a:xfrm>
            <a:off x="954652" y="4552877"/>
            <a:ext cx="5979562" cy="0"/>
          </a:xfrm>
          <a:prstGeom prst="line">
            <a:avLst/>
          </a:prstGeom>
          <a:ln w="92075" cap="flat">
            <a:gradFill>
              <a:gsLst>
                <a:gs pos="0">
                  <a:srgbClr val="FB8605"/>
                </a:gs>
                <a:gs pos="71000">
                  <a:srgbClr val="FB8605"/>
                </a:gs>
                <a:gs pos="100000">
                  <a:schemeClr val="accent4">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1FE0F94D-63C0-3862-5074-6654E5E25067}"/>
              </a:ext>
            </a:extLst>
          </p:cNvPr>
          <p:cNvCxnSpPr>
            <a:cxnSpLocks/>
          </p:cNvCxnSpPr>
          <p:nvPr/>
        </p:nvCxnSpPr>
        <p:spPr>
          <a:xfrm>
            <a:off x="954651" y="5085721"/>
            <a:ext cx="5372586" cy="0"/>
          </a:xfrm>
          <a:prstGeom prst="line">
            <a:avLst/>
          </a:prstGeom>
          <a:ln w="92075" cap="flat">
            <a:gradFill>
              <a:gsLst>
                <a:gs pos="100000">
                  <a:srgbClr val="88F2DC"/>
                </a:gs>
                <a:gs pos="83000">
                  <a:srgbClr val="2A98EA"/>
                </a:gs>
                <a:gs pos="0">
                  <a:srgbClr val="2A98EA"/>
                </a:gs>
              </a:gsLst>
              <a:lin ang="0" scaled="0"/>
            </a:gradFill>
          </a:ln>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8DAD7FAD-DD9F-5451-15B2-C0BED68BE18B}"/>
              </a:ext>
            </a:extLst>
          </p:cNvPr>
          <p:cNvSpPr>
            <a:spLocks noGrp="1"/>
          </p:cNvSpPr>
          <p:nvPr>
            <p:ph type="title"/>
          </p:nvPr>
        </p:nvSpPr>
        <p:spPr>
          <a:xfrm>
            <a:off x="838200" y="461335"/>
            <a:ext cx="10515600" cy="1325563"/>
          </a:xfrm>
        </p:spPr>
        <p:txBody>
          <a:bodyPr>
            <a:normAutofit/>
          </a:bodyPr>
          <a:lstStyle/>
          <a:p>
            <a:r>
              <a:rPr lang="en-US" altLang="zh-TW">
                <a:latin typeface="Arial" panose="020B0604020202020204" pitchFamily="34" charset="0"/>
                <a:sym typeface="Arial" panose="020B0604020202020204" pitchFamily="34" charset="0"/>
              </a:rPr>
              <a:t>8-core16-thread </a:t>
            </a:r>
            <a:r>
              <a:rPr lang="en-US" altLang="zh-TW">
                <a:sym typeface="Arial" panose="020B0604020202020204" pitchFamily="34" charset="0"/>
              </a:rPr>
              <a:t>TS-h3087XU-RP-E2378-32G</a:t>
            </a:r>
            <a:br>
              <a:rPr lang="en-US" altLang="zh-TW">
                <a:latin typeface="Arial" panose="020B0604020202020204" pitchFamily="34" charset="0"/>
                <a:sym typeface="Arial" panose="020B0604020202020204" pitchFamily="34" charset="0"/>
              </a:rPr>
            </a:br>
            <a:r>
              <a:rPr lang="en-US" altLang="zh-TW">
                <a:latin typeface="Arial" panose="020B0604020202020204" pitchFamily="34" charset="0"/>
                <a:sym typeface="Arial" panose="020B0604020202020204" pitchFamily="34" charset="0"/>
              </a:rPr>
              <a:t>6 x</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25GbE multiple client performance</a:t>
            </a:r>
            <a:endParaRPr lang="zh-TW" altLang="en-US">
              <a:latin typeface="Arial" panose="020B0604020202020204" pitchFamily="34" charset="0"/>
              <a:sym typeface="Arial" panose="020B0604020202020204" pitchFamily="34" charset="0"/>
            </a:endParaRPr>
          </a:p>
        </p:txBody>
      </p:sp>
      <p:sp>
        <p:nvSpPr>
          <p:cNvPr id="48" name="文字方塊 45">
            <a:extLst>
              <a:ext uri="{FF2B5EF4-FFF2-40B4-BE49-F238E27FC236}">
                <a16:creationId xmlns:a16="http://schemas.microsoft.com/office/drawing/2014/main" id="{B4BCC2BE-E804-97B0-E6ED-A39272EFD7E1}"/>
              </a:ext>
            </a:extLst>
          </p:cNvPr>
          <p:cNvSpPr txBox="1"/>
          <p:nvPr/>
        </p:nvSpPr>
        <p:spPr>
          <a:xfrm>
            <a:off x="929658" y="2414026"/>
            <a:ext cx="1691961" cy="246221"/>
          </a:xfrm>
          <a:prstGeom prst="rect">
            <a:avLst/>
          </a:prstGeom>
          <a:noFill/>
        </p:spPr>
        <p:txBody>
          <a:bodyPr wrap="square">
            <a:spAutoFit/>
          </a:bodyPr>
          <a:lstStyle/>
          <a:p>
            <a:pPr fontAlgn="base"/>
            <a:r>
              <a:rPr lang="en-US" altLang="zh-TW" sz="1000" b="0"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 read</a:t>
            </a:r>
          </a:p>
        </p:txBody>
      </p:sp>
      <p:sp>
        <p:nvSpPr>
          <p:cNvPr id="49" name="文字方塊 46">
            <a:extLst>
              <a:ext uri="{FF2B5EF4-FFF2-40B4-BE49-F238E27FC236}">
                <a16:creationId xmlns:a16="http://schemas.microsoft.com/office/drawing/2014/main" id="{8EEB3E92-64CA-6F10-B12B-BC8DF11D66E8}"/>
              </a:ext>
            </a:extLst>
          </p:cNvPr>
          <p:cNvSpPr txBox="1"/>
          <p:nvPr/>
        </p:nvSpPr>
        <p:spPr>
          <a:xfrm>
            <a:off x="949652" y="2939720"/>
            <a:ext cx="1267807" cy="246221"/>
          </a:xfrm>
          <a:prstGeom prst="rect">
            <a:avLst/>
          </a:prstGeom>
          <a:noFill/>
        </p:spPr>
        <p:txBody>
          <a:bodyPr wrap="square">
            <a:spAutoFit/>
          </a:bodyPr>
          <a:lstStyle/>
          <a:p>
            <a:pPr fontAlgn="base"/>
            <a:r>
              <a:rPr lang="en-US" altLang="zh-TW" sz="10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a:t>
            </a:r>
            <a:r>
              <a:rPr lang="en-US" altLang="zh-TW" sz="10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 </a:t>
            </a:r>
            <a:r>
              <a:rPr lang="en-US" altLang="zh-TW" sz="10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write</a:t>
            </a:r>
            <a:endParaRPr lang="en-US" altLang="zh-TW" sz="1000" b="0"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0" name="文字方塊 57">
            <a:extLst>
              <a:ext uri="{FF2B5EF4-FFF2-40B4-BE49-F238E27FC236}">
                <a16:creationId xmlns:a16="http://schemas.microsoft.com/office/drawing/2014/main" id="{643D350C-A3D1-3022-3AE4-D80585BD30B3}"/>
              </a:ext>
            </a:extLst>
          </p:cNvPr>
          <p:cNvSpPr txBox="1"/>
          <p:nvPr/>
        </p:nvSpPr>
        <p:spPr>
          <a:xfrm>
            <a:off x="917482" y="4221612"/>
            <a:ext cx="1691961" cy="246221"/>
          </a:xfrm>
          <a:prstGeom prst="rect">
            <a:avLst/>
          </a:prstGeom>
          <a:noFill/>
        </p:spPr>
        <p:txBody>
          <a:bodyPr wrap="square">
            <a:spAutoFit/>
          </a:bodyPr>
          <a:lstStyle/>
          <a:p>
            <a:pPr fontAlgn="base"/>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 sequential read</a:t>
            </a:r>
          </a:p>
        </p:txBody>
      </p:sp>
      <p:sp>
        <p:nvSpPr>
          <p:cNvPr id="61" name="文字方塊 58">
            <a:extLst>
              <a:ext uri="{FF2B5EF4-FFF2-40B4-BE49-F238E27FC236}">
                <a16:creationId xmlns:a16="http://schemas.microsoft.com/office/drawing/2014/main" id="{BFED14F1-2F66-F72A-D791-903FC68D7228}"/>
              </a:ext>
            </a:extLst>
          </p:cNvPr>
          <p:cNvSpPr txBox="1"/>
          <p:nvPr/>
        </p:nvSpPr>
        <p:spPr>
          <a:xfrm>
            <a:off x="921028" y="4774882"/>
            <a:ext cx="1691961" cy="246221"/>
          </a:xfrm>
          <a:prstGeom prst="rect">
            <a:avLst/>
          </a:prstGeom>
          <a:noFill/>
        </p:spPr>
        <p:txBody>
          <a:bodyPr wrap="square">
            <a:spAutoFit/>
          </a:bodyPr>
          <a:lstStyle/>
          <a:p>
            <a:pPr fontAlgn="base"/>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 sequential write</a:t>
            </a:r>
          </a:p>
        </p:txBody>
      </p:sp>
    </p:spTree>
    <p:extLst>
      <p:ext uri="{BB962C8B-B14F-4D97-AF65-F5344CB8AC3E}">
        <p14:creationId xmlns:p14="http://schemas.microsoft.com/office/powerpoint/2010/main" val="3829123007"/>
      </p:ext>
    </p:extLst>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圓角化對角線角落矩形 8" hidden="1">
            <a:extLst>
              <a:ext uri="{FF2B5EF4-FFF2-40B4-BE49-F238E27FC236}">
                <a16:creationId xmlns:a16="http://schemas.microsoft.com/office/drawing/2014/main" id="{A38478E2-1D52-4915-98B2-C709C8A0E3F2}"/>
              </a:ext>
            </a:extLst>
          </p:cNvPr>
          <p:cNvSpPr/>
          <p:nvPr/>
        </p:nvSpPr>
        <p:spPr>
          <a:xfrm flipH="1">
            <a:off x="1353516" y="2361040"/>
            <a:ext cx="9368213" cy="702230"/>
          </a:xfrm>
          <a:prstGeom prst="snip2DiagRect">
            <a:avLst>
              <a:gd name="adj1" fmla="val 0"/>
              <a:gd name="adj2" fmla="val 28051"/>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53" indent="-380953"/>
            <a:endParaRPr lang="en-US" altLang="zh-TW" sz="2133"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 name="Shape 316">
            <a:extLst>
              <a:ext uri="{FF2B5EF4-FFF2-40B4-BE49-F238E27FC236}">
                <a16:creationId xmlns:a16="http://schemas.microsoft.com/office/drawing/2014/main" id="{3A9BFEA9-45C5-2541-9515-06DF258EEA4C}"/>
              </a:ext>
            </a:extLst>
          </p:cNvPr>
          <p:cNvSpPr>
            <a:spLocks noChangeArrowheads="1"/>
          </p:cNvSpPr>
          <p:nvPr/>
        </p:nvSpPr>
        <p:spPr bwMode="auto">
          <a:xfrm>
            <a:off x="7903384" y="3145375"/>
            <a:ext cx="2010436" cy="1965008"/>
          </a:xfrm>
          <a:prstGeom prst="ellipse">
            <a:avLst/>
          </a:prstGeom>
          <a:solidFill>
            <a:srgbClr val="AFB5C5"/>
          </a:solidFill>
          <a:ln w="9525">
            <a:noFill/>
            <a:round/>
            <a:headEnd/>
            <a:tailEnd/>
          </a:ln>
        </p:spPr>
        <p:txBody>
          <a:bodyPr lIns="162533" tIns="81267" rIns="162533" bIns="81267" anchor="ctr"/>
          <a:lstStyle/>
          <a:p>
            <a:pPr indent="-156629" algn="ctr">
              <a:buClr>
                <a:srgbClr val="000000"/>
              </a:buClr>
              <a:buSzPts val="1400"/>
              <a:defRPr/>
            </a:pPr>
            <a:endParaRPr lang="zh-TW" altLang="zh-TW" sz="2533">
              <a:solidFill>
                <a:srgbClr val="FFFFFF"/>
              </a:solidFill>
              <a:latin typeface="Arial" panose="020B0604020202020204" pitchFamily="34" charset="0"/>
              <a:ea typeface="微軟正黑體" panose="020B0604030504040204" pitchFamily="34" charset="-120"/>
              <a:cs typeface="Arial" charset="0"/>
              <a:sym typeface="Arial" panose="020B0604020202020204" pitchFamily="34" charset="0"/>
            </a:endParaRPr>
          </a:p>
        </p:txBody>
      </p:sp>
      <p:pic>
        <p:nvPicPr>
          <p:cNvPr id="6" name="圖片 10" descr="QM2-2S-220A_Front_left-angle.png">
            <a:extLst>
              <a:ext uri="{FF2B5EF4-FFF2-40B4-BE49-F238E27FC236}">
                <a16:creationId xmlns:a16="http://schemas.microsoft.com/office/drawing/2014/main" id="{1BFD7739-A94D-6E4D-9E7E-CFDA28BBC30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22970" y="3206104"/>
            <a:ext cx="3144654" cy="1965738"/>
          </a:xfrm>
          <a:prstGeom prst="rect">
            <a:avLst/>
          </a:prstGeom>
        </p:spPr>
      </p:pic>
      <p:sp>
        <p:nvSpPr>
          <p:cNvPr id="8" name="Shape 316">
            <a:extLst>
              <a:ext uri="{FF2B5EF4-FFF2-40B4-BE49-F238E27FC236}">
                <a16:creationId xmlns:a16="http://schemas.microsoft.com/office/drawing/2014/main" id="{D7B7168B-C9F1-3946-B553-0EB0EEDCBD95}"/>
              </a:ext>
            </a:extLst>
          </p:cNvPr>
          <p:cNvSpPr>
            <a:spLocks noChangeArrowheads="1"/>
          </p:cNvSpPr>
          <p:nvPr/>
        </p:nvSpPr>
        <p:spPr bwMode="auto">
          <a:xfrm>
            <a:off x="2245716" y="3096184"/>
            <a:ext cx="2000840" cy="1982398"/>
          </a:xfrm>
          <a:prstGeom prst="ellipse">
            <a:avLst/>
          </a:prstGeom>
          <a:solidFill>
            <a:srgbClr val="AFB5C5"/>
          </a:solidFill>
          <a:ln>
            <a:noFill/>
          </a:ln>
        </p:spPr>
        <p:txBody>
          <a:bodyPr lIns="162533" tIns="81267" rIns="162533" bIns="81267"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2533">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9" name="圖片 11">
            <a:extLst>
              <a:ext uri="{FF2B5EF4-FFF2-40B4-BE49-F238E27FC236}">
                <a16:creationId xmlns:a16="http://schemas.microsoft.com/office/drawing/2014/main" id="{1233EDDE-3C9A-294D-9758-514B812D17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08929" y="3187939"/>
            <a:ext cx="3247808" cy="1874484"/>
          </a:xfrm>
          <a:prstGeom prst="rect">
            <a:avLst/>
          </a:prstGeom>
        </p:spPr>
      </p:pic>
      <p:sp>
        <p:nvSpPr>
          <p:cNvPr id="26" name="Shape 258">
            <a:extLst>
              <a:ext uri="{FF2B5EF4-FFF2-40B4-BE49-F238E27FC236}">
                <a16:creationId xmlns:a16="http://schemas.microsoft.com/office/drawing/2014/main" id="{3785CD9C-5718-A54C-9AFB-5FED4D68859E}"/>
              </a:ext>
            </a:extLst>
          </p:cNvPr>
          <p:cNvSpPr>
            <a:spLocks noChangeArrowheads="1"/>
          </p:cNvSpPr>
          <p:nvPr/>
        </p:nvSpPr>
        <p:spPr bwMode="auto">
          <a:xfrm>
            <a:off x="787458" y="5655133"/>
            <a:ext cx="3666431" cy="66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32" rIns="121908" bIns="60932" anchor="t"/>
          <a:lstStyle>
            <a:lvl1pPr marL="341313" indent="-3413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indent="0">
              <a:buClr>
                <a:srgbClr val="000000"/>
              </a:buClr>
              <a:buSzPct val="100000"/>
            </a:pP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4 x M.2 2280 PCIe Gen</a:t>
            </a:r>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3</a:t>
            </a:r>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x4</a:t>
            </a:r>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NVMe</a:t>
            </a: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SSD slots</a:t>
            </a:r>
            <a:endParaRPr lang="zh-Hant"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7" name="文字方塊 16">
            <a:extLst>
              <a:ext uri="{FF2B5EF4-FFF2-40B4-BE49-F238E27FC236}">
                <a16:creationId xmlns:a16="http://schemas.microsoft.com/office/drawing/2014/main" id="{07E58397-8BBE-C54F-A012-4AC527B44067}"/>
              </a:ext>
            </a:extLst>
          </p:cNvPr>
          <p:cNvSpPr txBox="1"/>
          <p:nvPr/>
        </p:nvSpPr>
        <p:spPr>
          <a:xfrm>
            <a:off x="787458" y="5078582"/>
            <a:ext cx="3981853" cy="584775"/>
          </a:xfrm>
          <a:prstGeom prst="rect">
            <a:avLst/>
          </a:prstGeom>
          <a:noFill/>
        </p:spPr>
        <p:txBody>
          <a:bodyPr wrap="square" rtlCol="0" anchor="t">
            <a:spAutoFit/>
          </a:bodyPr>
          <a:lstStyle/>
          <a:p>
            <a:r>
              <a:rPr kumimoji="1" lang="en-US" altLang="zh-TW" sz="3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QM2-4P-384</a:t>
            </a:r>
            <a:endParaRPr kumimoji="1" lang="zh-TW" altLang="en-US" sz="3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8" name="矩形 17">
            <a:extLst>
              <a:ext uri="{FF2B5EF4-FFF2-40B4-BE49-F238E27FC236}">
                <a16:creationId xmlns:a16="http://schemas.microsoft.com/office/drawing/2014/main" id="{F052A504-76CD-9D4D-ACD3-290056093690}"/>
              </a:ext>
            </a:extLst>
          </p:cNvPr>
          <p:cNvSpPr/>
          <p:nvPr/>
        </p:nvSpPr>
        <p:spPr>
          <a:xfrm>
            <a:off x="3367950" y="5140137"/>
            <a:ext cx="1757212" cy="461665"/>
          </a:xfrm>
          <a:prstGeom prst="rect">
            <a:avLst/>
          </a:prstGeom>
        </p:spPr>
        <p:txBody>
          <a:bodyPr wrap="none" lIns="91440" tIns="45720" rIns="91440" bIns="45720" anchor="t">
            <a:spAutoFit/>
          </a:bodyPr>
          <a:lstStyle/>
          <a:p>
            <a:r>
              <a:rPr lang="en-US" altLang="zh-TW"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(Gen</a:t>
            </a:r>
            <a:r>
              <a:rPr lang="zh-TW" altLang="en-US"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3</a:t>
            </a:r>
            <a:r>
              <a:rPr lang="zh-TW" altLang="en-US"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x8</a:t>
            </a:r>
            <a:r>
              <a:rPr lang="zh-TW" altLang="en-US"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a:t>
            </a:r>
            <a:endParaRPr lang="zh-TW" altLang="en-US"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31" name="Shape 258">
            <a:extLst>
              <a:ext uri="{FF2B5EF4-FFF2-40B4-BE49-F238E27FC236}">
                <a16:creationId xmlns:a16="http://schemas.microsoft.com/office/drawing/2014/main" id="{882DBE91-3A05-AE43-8AAF-39D7519C74C9}"/>
              </a:ext>
            </a:extLst>
          </p:cNvPr>
          <p:cNvSpPr>
            <a:spLocks noChangeArrowheads="1"/>
          </p:cNvSpPr>
          <p:nvPr/>
        </p:nvSpPr>
        <p:spPr bwMode="auto">
          <a:xfrm>
            <a:off x="6128068" y="5630429"/>
            <a:ext cx="43395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32" rIns="121908" bIns="60932" anchor="t"/>
          <a:lstStyle>
            <a:lvl1pPr marL="341313" indent="-3413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indent="0">
              <a:buClr>
                <a:srgbClr val="000000"/>
              </a:buClr>
              <a:buSzPct val="100000"/>
            </a:pP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2 x M.2 22110/2280 PCIe Gen 3 x4 </a:t>
            </a:r>
            <a:r>
              <a:rPr lang="en-US" altLang="zh-TW"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NVMe</a:t>
            </a: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SSD slots</a:t>
            </a:r>
            <a:endParaRPr lang="zh-Hant"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32" name="文字方塊 21">
            <a:extLst>
              <a:ext uri="{FF2B5EF4-FFF2-40B4-BE49-F238E27FC236}">
                <a16:creationId xmlns:a16="http://schemas.microsoft.com/office/drawing/2014/main" id="{FF2CD4A5-0300-F54C-929D-827BC8FC0450}"/>
              </a:ext>
            </a:extLst>
          </p:cNvPr>
          <p:cNvSpPr txBox="1"/>
          <p:nvPr/>
        </p:nvSpPr>
        <p:spPr>
          <a:xfrm>
            <a:off x="6128068" y="5078582"/>
            <a:ext cx="2529860" cy="584775"/>
          </a:xfrm>
          <a:prstGeom prst="rect">
            <a:avLst/>
          </a:prstGeom>
          <a:noFill/>
        </p:spPr>
        <p:txBody>
          <a:bodyPr wrap="none" rtlCol="0" anchor="t">
            <a:spAutoFit/>
          </a:bodyPr>
          <a:lstStyle/>
          <a:p>
            <a:r>
              <a:rPr kumimoji="1" lang="en-US" altLang="zh-TW" sz="3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QM2-2P-384</a:t>
            </a:r>
            <a:endParaRPr kumimoji="1" lang="zh-TW" altLang="en-US" sz="3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3" name="矩形 22">
            <a:extLst>
              <a:ext uri="{FF2B5EF4-FFF2-40B4-BE49-F238E27FC236}">
                <a16:creationId xmlns:a16="http://schemas.microsoft.com/office/drawing/2014/main" id="{CF062247-F961-B74A-88B9-B6F965D27301}"/>
              </a:ext>
            </a:extLst>
          </p:cNvPr>
          <p:cNvSpPr/>
          <p:nvPr/>
        </p:nvSpPr>
        <p:spPr>
          <a:xfrm>
            <a:off x="8646941" y="5140137"/>
            <a:ext cx="1757212" cy="461665"/>
          </a:xfrm>
          <a:prstGeom prst="rect">
            <a:avLst/>
          </a:prstGeom>
        </p:spPr>
        <p:txBody>
          <a:bodyPr wrap="none" lIns="91440" tIns="45720" rIns="91440" bIns="45720" anchor="t">
            <a:spAutoFit/>
          </a:bodyPr>
          <a:lstStyle/>
          <a:p>
            <a:r>
              <a:rPr lang="en-US" altLang="zh-TW"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(Gen</a:t>
            </a:r>
            <a:r>
              <a:rPr lang="zh-TW" altLang="en-US"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3</a:t>
            </a:r>
            <a:r>
              <a:rPr lang="zh-TW" altLang="en-US"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x8</a:t>
            </a:r>
            <a:r>
              <a:rPr lang="zh-TW" altLang="en-US"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a:t>
            </a:r>
            <a:endParaRPr lang="zh-TW" altLang="en-US"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4" name="TextBox 23">
            <a:extLst>
              <a:ext uri="{FF2B5EF4-FFF2-40B4-BE49-F238E27FC236}">
                <a16:creationId xmlns:a16="http://schemas.microsoft.com/office/drawing/2014/main" id="{BBF446C4-DE26-974E-B112-D88CEF265AF2}"/>
              </a:ext>
            </a:extLst>
          </p:cNvPr>
          <p:cNvSpPr txBox="1"/>
          <p:nvPr/>
        </p:nvSpPr>
        <p:spPr>
          <a:xfrm>
            <a:off x="998583" y="1377563"/>
            <a:ext cx="10194831" cy="646331"/>
          </a:xfrm>
          <a:prstGeom prst="rect">
            <a:avLst/>
          </a:prstGeom>
          <a:noFill/>
        </p:spPr>
        <p:txBody>
          <a:bodyPr wrap="square" lIns="91440" tIns="45720" rIns="91440" bIns="45720" rtlCol="0" anchor="t">
            <a:spAutoFit/>
          </a:bodyPr>
          <a:lstStyle/>
          <a:p>
            <a:pPr algn="ctr"/>
            <a:r>
              <a:rPr 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QM2</a:t>
            </a:r>
            <a:r>
              <a:rPr lang="en-US" altLang="zh-CN">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cards help to add more </a:t>
            </a:r>
            <a:r>
              <a:rPr 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M.2 </a:t>
            </a:r>
            <a:r>
              <a:rPr lang="en-US"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NVMe</a:t>
            </a:r>
            <a:r>
              <a:rPr 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SSD slots via PCIe expansion </a:t>
            </a:r>
            <a:endParaRPr lang="zh-TW" altLang="en-US">
              <a:latin typeface="Arial" panose="020B0604020202020204" pitchFamily="34" charset="0"/>
              <a:ea typeface="微軟正黑體" panose="020B0604030504040204" pitchFamily="34" charset="-120"/>
              <a:sym typeface="Arial" panose="020B0604020202020204" pitchFamily="34" charset="0"/>
            </a:endParaRPr>
          </a:p>
          <a:p>
            <a:pPr algn="ctr"/>
            <a:endParaRPr lang="en-US" altLang="zh-CN">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39" name="矩形 38">
            <a:extLst>
              <a:ext uri="{FF2B5EF4-FFF2-40B4-BE49-F238E27FC236}">
                <a16:creationId xmlns:a16="http://schemas.microsoft.com/office/drawing/2014/main" id="{BC6CC6FC-4BE7-294D-966A-244A3E6EF400}"/>
              </a:ext>
            </a:extLst>
          </p:cNvPr>
          <p:cNvSpPr/>
          <p:nvPr/>
        </p:nvSpPr>
        <p:spPr>
          <a:xfrm>
            <a:off x="2245716" y="2192879"/>
            <a:ext cx="8786630" cy="584775"/>
          </a:xfrm>
          <a:prstGeom prst="rect">
            <a:avLst/>
          </a:prstGeom>
        </p:spPr>
        <p:txBody>
          <a:bodyPr wrap="square" lIns="91440" tIns="45720" rIns="91440" bIns="45720" anchor="t">
            <a:spAutoFit/>
          </a:bodyPr>
          <a:lstStyle/>
          <a:p>
            <a:pPr algn="ctr"/>
            <a:r>
              <a:rPr lang="en-US" altLang="zh-TW" sz="32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Add more </a:t>
            </a:r>
            <a:r>
              <a:rPr lang="en-US" sz="32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M.2 2280/22110 </a:t>
            </a:r>
            <a:r>
              <a:rPr lang="en-US" sz="3200" b="1"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NVMe</a:t>
            </a:r>
            <a:r>
              <a:rPr lang="en-US" sz="32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PCIe SSDs </a:t>
            </a: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16" name="群組 15">
            <a:extLst>
              <a:ext uri="{FF2B5EF4-FFF2-40B4-BE49-F238E27FC236}">
                <a16:creationId xmlns:a16="http://schemas.microsoft.com/office/drawing/2014/main" id="{62D765EA-E5BC-4CD3-ADF7-62B109B33EB0}"/>
              </a:ext>
            </a:extLst>
          </p:cNvPr>
          <p:cNvGrpSpPr/>
          <p:nvPr/>
        </p:nvGrpSpPr>
        <p:grpSpPr>
          <a:xfrm>
            <a:off x="1360308" y="2062375"/>
            <a:ext cx="885408" cy="885408"/>
            <a:chOff x="2699439" y="1405217"/>
            <a:chExt cx="664056" cy="664056"/>
          </a:xfrm>
        </p:grpSpPr>
        <p:sp>
          <p:nvSpPr>
            <p:cNvPr id="7" name="手繪多邊形: 圖案 6">
              <a:extLst>
                <a:ext uri="{FF2B5EF4-FFF2-40B4-BE49-F238E27FC236}">
                  <a16:creationId xmlns:a16="http://schemas.microsoft.com/office/drawing/2014/main" id="{90ADF16A-5A47-4C25-B588-AD4DB8FE89DB}"/>
                </a:ext>
              </a:extLst>
            </p:cNvPr>
            <p:cNvSpPr/>
            <p:nvPr/>
          </p:nvSpPr>
          <p:spPr>
            <a:xfrm>
              <a:off x="2699439" y="1405217"/>
              <a:ext cx="664056" cy="664056"/>
            </a:xfrm>
            <a:custGeom>
              <a:avLst/>
              <a:gdLst>
                <a:gd name="connsiteX0" fmla="*/ 296007 w 591986"/>
                <a:gd name="connsiteY0" fmla="*/ 0 h 591986"/>
                <a:gd name="connsiteX1" fmla="*/ 86784 w 591986"/>
                <a:gd name="connsiteY1" fmla="*/ 86784 h 591986"/>
                <a:gd name="connsiteX2" fmla="*/ 0 w 591986"/>
                <a:gd name="connsiteY2" fmla="*/ 295979 h 591986"/>
                <a:gd name="connsiteX3" fmla="*/ 86784 w 591986"/>
                <a:gd name="connsiteY3" fmla="*/ 505202 h 591986"/>
                <a:gd name="connsiteX4" fmla="*/ 296007 w 591986"/>
                <a:gd name="connsiteY4" fmla="*/ 591986 h 591986"/>
                <a:gd name="connsiteX5" fmla="*/ 505202 w 591986"/>
                <a:gd name="connsiteY5" fmla="*/ 505202 h 591986"/>
                <a:gd name="connsiteX6" fmla="*/ 591986 w 591986"/>
                <a:gd name="connsiteY6" fmla="*/ 295979 h 591986"/>
                <a:gd name="connsiteX7" fmla="*/ 505202 w 591986"/>
                <a:gd name="connsiteY7" fmla="*/ 86784 h 591986"/>
                <a:gd name="connsiteX8" fmla="*/ 296007 w 591986"/>
                <a:gd name="connsiteY8" fmla="*/ 0 h 5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986" h="591986">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path>
              </a:pathLst>
            </a:custGeom>
            <a:solidFill>
              <a:srgbClr val="333333"/>
            </a:solidFill>
            <a:ln w="2699"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nvGrpSpPr>
            <p:cNvPr id="10" name="圖形 3">
              <a:extLst>
                <a:ext uri="{FF2B5EF4-FFF2-40B4-BE49-F238E27FC236}">
                  <a16:creationId xmlns:a16="http://schemas.microsoft.com/office/drawing/2014/main" id="{188B5D3D-AC08-483C-8262-FA634A70D08C}"/>
                </a:ext>
              </a:extLst>
            </p:cNvPr>
            <p:cNvGrpSpPr/>
            <p:nvPr/>
          </p:nvGrpSpPr>
          <p:grpSpPr>
            <a:xfrm>
              <a:off x="2735474" y="1441252"/>
              <a:ext cx="591986" cy="591986"/>
              <a:chOff x="2733879" y="1443340"/>
              <a:chExt cx="591986" cy="591986"/>
            </a:xfrm>
          </p:grpSpPr>
          <p:sp>
            <p:nvSpPr>
              <p:cNvPr id="11" name="手繪多邊形: 圖案 10">
                <a:extLst>
                  <a:ext uri="{FF2B5EF4-FFF2-40B4-BE49-F238E27FC236}">
                    <a16:creationId xmlns:a16="http://schemas.microsoft.com/office/drawing/2014/main" id="{2222ECDD-8290-4FD6-AAF0-18D13045808A}"/>
                  </a:ext>
                </a:extLst>
              </p:cNvPr>
              <p:cNvSpPr/>
              <p:nvPr/>
            </p:nvSpPr>
            <p:spPr>
              <a:xfrm>
                <a:off x="2733879" y="1443340"/>
                <a:ext cx="591986" cy="591986"/>
              </a:xfrm>
              <a:custGeom>
                <a:avLst/>
                <a:gdLst>
                  <a:gd name="connsiteX0" fmla="*/ 296007 w 591986"/>
                  <a:gd name="connsiteY0" fmla="*/ 0 h 591986"/>
                  <a:gd name="connsiteX1" fmla="*/ 86784 w 591986"/>
                  <a:gd name="connsiteY1" fmla="*/ 86784 h 591986"/>
                  <a:gd name="connsiteX2" fmla="*/ 0 w 591986"/>
                  <a:gd name="connsiteY2" fmla="*/ 295979 h 591986"/>
                  <a:gd name="connsiteX3" fmla="*/ 86784 w 591986"/>
                  <a:gd name="connsiteY3" fmla="*/ 505202 h 591986"/>
                  <a:gd name="connsiteX4" fmla="*/ 296007 w 591986"/>
                  <a:gd name="connsiteY4" fmla="*/ 591986 h 591986"/>
                  <a:gd name="connsiteX5" fmla="*/ 505202 w 591986"/>
                  <a:gd name="connsiteY5" fmla="*/ 505202 h 591986"/>
                  <a:gd name="connsiteX6" fmla="*/ 591986 w 591986"/>
                  <a:gd name="connsiteY6" fmla="*/ 295979 h 591986"/>
                  <a:gd name="connsiteX7" fmla="*/ 505202 w 591986"/>
                  <a:gd name="connsiteY7" fmla="*/ 86784 h 591986"/>
                  <a:gd name="connsiteX8" fmla="*/ 296007 w 591986"/>
                  <a:gd name="connsiteY8" fmla="*/ 0 h 591986"/>
                  <a:gd name="connsiteX9" fmla="*/ 296007 w 591986"/>
                  <a:gd name="connsiteY9" fmla="*/ 563620 h 591986"/>
                  <a:gd name="connsiteX10" fmla="*/ 106828 w 591986"/>
                  <a:gd name="connsiteY10" fmla="*/ 485131 h 591986"/>
                  <a:gd name="connsiteX11" fmla="*/ 28339 w 591986"/>
                  <a:gd name="connsiteY11" fmla="*/ 295979 h 591986"/>
                  <a:gd name="connsiteX12" fmla="*/ 106828 w 591986"/>
                  <a:gd name="connsiteY12" fmla="*/ 106828 h 591986"/>
                  <a:gd name="connsiteX13" fmla="*/ 296007 w 591986"/>
                  <a:gd name="connsiteY13" fmla="*/ 28339 h 591986"/>
                  <a:gd name="connsiteX14" fmla="*/ 485158 w 591986"/>
                  <a:gd name="connsiteY14" fmla="*/ 106801 h 591986"/>
                  <a:gd name="connsiteX15" fmla="*/ 563620 w 591986"/>
                  <a:gd name="connsiteY15" fmla="*/ 295952 h 591986"/>
                  <a:gd name="connsiteX16" fmla="*/ 485158 w 591986"/>
                  <a:gd name="connsiteY16" fmla="*/ 485104 h 591986"/>
                  <a:gd name="connsiteX17" fmla="*/ 296007 w 591986"/>
                  <a:gd name="connsiteY17" fmla="*/ 563620 h 5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1986" h="591986">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moveTo>
                      <a:pt x="296007" y="563620"/>
                    </a:moveTo>
                    <a:cubicBezTo>
                      <a:pt x="222195" y="563620"/>
                      <a:pt x="155346" y="533622"/>
                      <a:pt x="106828" y="485131"/>
                    </a:cubicBezTo>
                    <a:cubicBezTo>
                      <a:pt x="58336" y="436613"/>
                      <a:pt x="28339" y="369791"/>
                      <a:pt x="28339" y="295979"/>
                    </a:cubicBezTo>
                    <a:cubicBezTo>
                      <a:pt x="28339" y="222168"/>
                      <a:pt x="58336" y="155319"/>
                      <a:pt x="106828" y="106828"/>
                    </a:cubicBezTo>
                    <a:cubicBezTo>
                      <a:pt x="155346" y="58336"/>
                      <a:pt x="222195" y="28366"/>
                      <a:pt x="296007" y="28339"/>
                    </a:cubicBezTo>
                    <a:cubicBezTo>
                      <a:pt x="369818" y="28339"/>
                      <a:pt x="436640" y="58336"/>
                      <a:pt x="485158" y="106801"/>
                    </a:cubicBezTo>
                    <a:cubicBezTo>
                      <a:pt x="533650" y="155292"/>
                      <a:pt x="563620" y="222141"/>
                      <a:pt x="563620" y="295952"/>
                    </a:cubicBezTo>
                    <a:cubicBezTo>
                      <a:pt x="563620" y="369764"/>
                      <a:pt x="533623" y="436613"/>
                      <a:pt x="485158" y="485104"/>
                    </a:cubicBezTo>
                    <a:cubicBezTo>
                      <a:pt x="436640" y="533622"/>
                      <a:pt x="369818" y="563620"/>
                      <a:pt x="296007" y="563620"/>
                    </a:cubicBezTo>
                    <a:close/>
                  </a:path>
                </a:pathLst>
              </a:custGeom>
              <a:solidFill>
                <a:schemeClr val="bg1"/>
              </a:solidFill>
              <a:ln w="2699"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2" name="手繪多邊形: 圖案 11">
                <a:extLst>
                  <a:ext uri="{FF2B5EF4-FFF2-40B4-BE49-F238E27FC236}">
                    <a16:creationId xmlns:a16="http://schemas.microsoft.com/office/drawing/2014/main" id="{B88CECCB-A815-49A8-97B7-2AB9F384117E}"/>
                  </a:ext>
                </a:extLst>
              </p:cNvPr>
              <p:cNvSpPr/>
              <p:nvPr/>
            </p:nvSpPr>
            <p:spPr>
              <a:xfrm>
                <a:off x="3174625" y="1612828"/>
                <a:ext cx="2719" cy="2719"/>
              </a:xfrm>
              <a:custGeom>
                <a:avLst/>
                <a:gdLst>
                  <a:gd name="connsiteX0" fmla="*/ 0 w 2719"/>
                  <a:gd name="connsiteY0" fmla="*/ 0 h 2719"/>
                  <a:gd name="connsiteX1" fmla="*/ 0 w 2719"/>
                  <a:gd name="connsiteY1" fmla="*/ 0 h 2719"/>
                  <a:gd name="connsiteX2" fmla="*/ 0 w 2719"/>
                  <a:gd name="connsiteY2" fmla="*/ 0 h 2719"/>
                </a:gdLst>
                <a:ahLst/>
                <a:cxnLst>
                  <a:cxn ang="0">
                    <a:pos x="connsiteX0" y="connsiteY0"/>
                  </a:cxn>
                  <a:cxn ang="0">
                    <a:pos x="connsiteX1" y="connsiteY1"/>
                  </a:cxn>
                  <a:cxn ang="0">
                    <a:pos x="connsiteX2" y="connsiteY2"/>
                  </a:cxn>
                </a:cxnLst>
                <a:rect l="l" t="t" r="r" b="b"/>
                <a:pathLst>
                  <a:path w="2719" h="2719">
                    <a:moveTo>
                      <a:pt x="0" y="0"/>
                    </a:moveTo>
                    <a:lnTo>
                      <a:pt x="0" y="0"/>
                    </a:lnTo>
                    <a:lnTo>
                      <a:pt x="0" y="0"/>
                    </a:lnTo>
                    <a:close/>
                  </a:path>
                </a:pathLst>
              </a:custGeom>
              <a:solidFill>
                <a:srgbClr val="3C3636"/>
              </a:solidFill>
              <a:ln w="2699"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3" name="圖形 3">
              <a:extLst>
                <a:ext uri="{FF2B5EF4-FFF2-40B4-BE49-F238E27FC236}">
                  <a16:creationId xmlns:a16="http://schemas.microsoft.com/office/drawing/2014/main" id="{188B5D3D-AC08-483C-8262-FA634A70D08C}"/>
                </a:ext>
              </a:extLst>
            </p:cNvPr>
            <p:cNvGrpSpPr/>
            <p:nvPr/>
          </p:nvGrpSpPr>
          <p:grpSpPr>
            <a:xfrm>
              <a:off x="2869467" y="1555073"/>
              <a:ext cx="324000" cy="324000"/>
              <a:chOff x="2883459" y="1589053"/>
              <a:chExt cx="296009" cy="268090"/>
            </a:xfrm>
            <a:noFill/>
          </p:grpSpPr>
          <p:sp>
            <p:nvSpPr>
              <p:cNvPr id="14" name="手繪多邊形: 圖案 13">
                <a:extLst>
                  <a:ext uri="{FF2B5EF4-FFF2-40B4-BE49-F238E27FC236}">
                    <a16:creationId xmlns:a16="http://schemas.microsoft.com/office/drawing/2014/main" id="{6F505050-3536-41A5-B816-FED818530437}"/>
                  </a:ext>
                </a:extLst>
              </p:cNvPr>
              <p:cNvSpPr/>
              <p:nvPr/>
            </p:nvSpPr>
            <p:spPr>
              <a:xfrm>
                <a:off x="2965266" y="1589053"/>
                <a:ext cx="214202" cy="268090"/>
              </a:xfrm>
              <a:custGeom>
                <a:avLst/>
                <a:gdLst>
                  <a:gd name="connsiteX0" fmla="*/ 435 w 214202"/>
                  <a:gd name="connsiteY0" fmla="*/ 135009 h 268090"/>
                  <a:gd name="connsiteX1" fmla="*/ 65897 w 214202"/>
                  <a:gd name="connsiteY1" fmla="*/ 57254 h 268090"/>
                  <a:gd name="connsiteX2" fmla="*/ 69134 w 214202"/>
                  <a:gd name="connsiteY2" fmla="*/ 31227 h 268090"/>
                  <a:gd name="connsiteX3" fmla="*/ 78625 w 214202"/>
                  <a:gd name="connsiteY3" fmla="*/ 2208 h 268090"/>
                  <a:gd name="connsiteX4" fmla="*/ 103455 w 214202"/>
                  <a:gd name="connsiteY4" fmla="*/ 11972 h 268090"/>
                  <a:gd name="connsiteX5" fmla="*/ 98315 w 214202"/>
                  <a:gd name="connsiteY5" fmla="*/ 104413 h 268090"/>
                  <a:gd name="connsiteX6" fmla="*/ 182217 w 214202"/>
                  <a:gd name="connsiteY6" fmla="*/ 104413 h 268090"/>
                  <a:gd name="connsiteX7" fmla="*/ 212214 w 214202"/>
                  <a:gd name="connsiteY7" fmla="*/ 116842 h 268090"/>
                  <a:gd name="connsiteX8" fmla="*/ 192660 w 214202"/>
                  <a:gd name="connsiteY8" fmla="*/ 147383 h 268090"/>
                  <a:gd name="connsiteX9" fmla="*/ 209304 w 214202"/>
                  <a:gd name="connsiteY9" fmla="*/ 158724 h 268090"/>
                  <a:gd name="connsiteX10" fmla="*/ 190049 w 214202"/>
                  <a:gd name="connsiteY10" fmla="*/ 188423 h 268090"/>
                  <a:gd name="connsiteX11" fmla="*/ 206476 w 214202"/>
                  <a:gd name="connsiteY11" fmla="*/ 199465 h 268090"/>
                  <a:gd name="connsiteX12" fmla="*/ 187520 w 214202"/>
                  <a:gd name="connsiteY12" fmla="*/ 228374 h 268090"/>
                  <a:gd name="connsiteX13" fmla="*/ 203729 w 214202"/>
                  <a:gd name="connsiteY13" fmla="*/ 239117 h 268090"/>
                  <a:gd name="connsiteX14" fmla="*/ 180422 w 214202"/>
                  <a:gd name="connsiteY14" fmla="*/ 267619 h 268090"/>
                  <a:gd name="connsiteX15" fmla="*/ 111614 w 214202"/>
                  <a:gd name="connsiteY15" fmla="*/ 267619 h 268090"/>
                  <a:gd name="connsiteX16" fmla="*/ 69106 w 214202"/>
                  <a:gd name="connsiteY16" fmla="*/ 267619 h 268090"/>
                  <a:gd name="connsiteX17" fmla="*/ 49280 w 214202"/>
                  <a:gd name="connsiteY17" fmla="*/ 267619 h 268090"/>
                  <a:gd name="connsiteX18" fmla="*/ 23688 w 214202"/>
                  <a:gd name="connsiteY18" fmla="*/ 248989 h 268090"/>
                  <a:gd name="connsiteX19" fmla="*/ 0 w 214202"/>
                  <a:gd name="connsiteY19" fmla="*/ 239688 h 26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4202" h="268090">
                    <a:moveTo>
                      <a:pt x="435" y="135009"/>
                    </a:moveTo>
                    <a:cubicBezTo>
                      <a:pt x="435" y="135009"/>
                      <a:pt x="58336" y="107350"/>
                      <a:pt x="65897" y="57254"/>
                    </a:cubicBezTo>
                    <a:cubicBezTo>
                      <a:pt x="67203" y="48633"/>
                      <a:pt x="68562" y="39930"/>
                      <a:pt x="69134" y="31227"/>
                    </a:cubicBezTo>
                    <a:cubicBezTo>
                      <a:pt x="69841" y="20212"/>
                      <a:pt x="66278" y="8110"/>
                      <a:pt x="78625" y="2208"/>
                    </a:cubicBezTo>
                    <a:cubicBezTo>
                      <a:pt x="89476" y="-2959"/>
                      <a:pt x="98370" y="1202"/>
                      <a:pt x="103455" y="11972"/>
                    </a:cubicBezTo>
                    <a:cubicBezTo>
                      <a:pt x="115476" y="37346"/>
                      <a:pt x="112104" y="85430"/>
                      <a:pt x="98315" y="104413"/>
                    </a:cubicBezTo>
                    <a:cubicBezTo>
                      <a:pt x="98315" y="104413"/>
                      <a:pt x="181999" y="104413"/>
                      <a:pt x="182217" y="104413"/>
                    </a:cubicBezTo>
                    <a:cubicBezTo>
                      <a:pt x="193748" y="104413"/>
                      <a:pt x="206884" y="104821"/>
                      <a:pt x="212214" y="116842"/>
                    </a:cubicBezTo>
                    <a:cubicBezTo>
                      <a:pt x="219204" y="132561"/>
                      <a:pt x="206585" y="144990"/>
                      <a:pt x="192660" y="147383"/>
                    </a:cubicBezTo>
                    <a:cubicBezTo>
                      <a:pt x="199704" y="148526"/>
                      <a:pt x="205986" y="151408"/>
                      <a:pt x="209304" y="158724"/>
                    </a:cubicBezTo>
                    <a:cubicBezTo>
                      <a:pt x="216212" y="174009"/>
                      <a:pt x="203783" y="186111"/>
                      <a:pt x="190049" y="188423"/>
                    </a:cubicBezTo>
                    <a:cubicBezTo>
                      <a:pt x="196984" y="189538"/>
                      <a:pt x="203212" y="192339"/>
                      <a:pt x="206476" y="199465"/>
                    </a:cubicBezTo>
                    <a:cubicBezTo>
                      <a:pt x="213302" y="214341"/>
                      <a:pt x="201064" y="226117"/>
                      <a:pt x="187520" y="228374"/>
                    </a:cubicBezTo>
                    <a:cubicBezTo>
                      <a:pt x="194373" y="229462"/>
                      <a:pt x="200493" y="232182"/>
                      <a:pt x="203729" y="239117"/>
                    </a:cubicBezTo>
                    <a:cubicBezTo>
                      <a:pt x="211235" y="255245"/>
                      <a:pt x="195407" y="267619"/>
                      <a:pt x="180422" y="267619"/>
                    </a:cubicBezTo>
                    <a:cubicBezTo>
                      <a:pt x="157495" y="267619"/>
                      <a:pt x="134568" y="267619"/>
                      <a:pt x="111614" y="267619"/>
                    </a:cubicBezTo>
                    <a:cubicBezTo>
                      <a:pt x="95106" y="267619"/>
                      <a:pt x="85615" y="267619"/>
                      <a:pt x="69106" y="267619"/>
                    </a:cubicBezTo>
                    <a:cubicBezTo>
                      <a:pt x="62797" y="267619"/>
                      <a:pt x="55481" y="268680"/>
                      <a:pt x="49280" y="267619"/>
                    </a:cubicBezTo>
                    <a:cubicBezTo>
                      <a:pt x="38129" y="265715"/>
                      <a:pt x="29671" y="257203"/>
                      <a:pt x="23688" y="248989"/>
                    </a:cubicBezTo>
                    <a:cubicBezTo>
                      <a:pt x="19119" y="242761"/>
                      <a:pt x="6065" y="238845"/>
                      <a:pt x="0" y="239688"/>
                    </a:cubicBezTo>
                  </a:path>
                </a:pathLst>
              </a:custGeom>
              <a:noFill/>
              <a:ln w="25937" cap="rnd">
                <a:solidFill>
                  <a:schemeClr val="bg1"/>
                </a:solidFill>
                <a:prstDash val="solid"/>
                <a:round/>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5" name="手繪多邊形: 圖案 14">
                <a:extLst>
                  <a:ext uri="{FF2B5EF4-FFF2-40B4-BE49-F238E27FC236}">
                    <a16:creationId xmlns:a16="http://schemas.microsoft.com/office/drawing/2014/main" id="{88B13829-BC17-4F96-B8EE-257C962B60B5}"/>
                  </a:ext>
                </a:extLst>
              </p:cNvPr>
              <p:cNvSpPr/>
              <p:nvPr/>
            </p:nvSpPr>
            <p:spPr>
              <a:xfrm>
                <a:off x="2883459" y="1710219"/>
                <a:ext cx="81834" cy="145746"/>
              </a:xfrm>
              <a:custGeom>
                <a:avLst/>
                <a:gdLst>
                  <a:gd name="connsiteX0" fmla="*/ 0 w 81834"/>
                  <a:gd name="connsiteY0" fmla="*/ 0 h 145746"/>
                  <a:gd name="connsiteX1" fmla="*/ 81834 w 81834"/>
                  <a:gd name="connsiteY1" fmla="*/ 0 h 145746"/>
                  <a:gd name="connsiteX2" fmla="*/ 81834 w 81834"/>
                  <a:gd name="connsiteY2" fmla="*/ 145746 h 145746"/>
                  <a:gd name="connsiteX3" fmla="*/ 0 w 81834"/>
                  <a:gd name="connsiteY3" fmla="*/ 145746 h 145746"/>
                </a:gdLst>
                <a:ahLst/>
                <a:cxnLst>
                  <a:cxn ang="0">
                    <a:pos x="connsiteX0" y="connsiteY0"/>
                  </a:cxn>
                  <a:cxn ang="0">
                    <a:pos x="connsiteX1" y="connsiteY1"/>
                  </a:cxn>
                  <a:cxn ang="0">
                    <a:pos x="connsiteX2" y="connsiteY2"/>
                  </a:cxn>
                  <a:cxn ang="0">
                    <a:pos x="connsiteX3" y="connsiteY3"/>
                  </a:cxn>
                </a:cxnLst>
                <a:rect l="l" t="t" r="r" b="b"/>
                <a:pathLst>
                  <a:path w="81834" h="145746">
                    <a:moveTo>
                      <a:pt x="0" y="0"/>
                    </a:moveTo>
                    <a:lnTo>
                      <a:pt x="81834" y="0"/>
                    </a:lnTo>
                    <a:lnTo>
                      <a:pt x="81834" y="145746"/>
                    </a:lnTo>
                    <a:lnTo>
                      <a:pt x="0" y="145746"/>
                    </a:lnTo>
                    <a:close/>
                  </a:path>
                </a:pathLst>
              </a:custGeom>
              <a:noFill/>
              <a:ln w="25937" cap="rnd">
                <a:solidFill>
                  <a:schemeClr val="bg1"/>
                </a:solidFill>
                <a:prstDash val="solid"/>
                <a:round/>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25" name="文字方塊 24" hidden="1">
            <a:extLst>
              <a:ext uri="{FF2B5EF4-FFF2-40B4-BE49-F238E27FC236}">
                <a16:creationId xmlns:a16="http://schemas.microsoft.com/office/drawing/2014/main" id="{9189C200-C729-4055-9948-9E0D49B4CFEC}"/>
              </a:ext>
            </a:extLst>
          </p:cNvPr>
          <p:cNvSpPr txBox="1"/>
          <p:nvPr/>
        </p:nvSpPr>
        <p:spPr>
          <a:xfrm>
            <a:off x="291313" y="272814"/>
            <a:ext cx="11587795" cy="707886"/>
          </a:xfrm>
          <a:prstGeom prst="rect">
            <a:avLst/>
          </a:prstGeom>
          <a:noFill/>
        </p:spPr>
        <p:txBody>
          <a:bodyPr wrap="square" rtlCol="0">
            <a:spAutoFit/>
          </a:bodyPr>
          <a:lstStyle/>
          <a:p>
            <a:pPr algn="ct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容量擴充：利用 </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QM2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卡擴展 </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M.2 </a:t>
            </a:r>
            <a:r>
              <a:rPr lang="en-US" altLang="zh-TW" sz="4000" b="1" err="1">
                <a:solidFill>
                  <a:schemeClr val="bg1"/>
                </a:solidFill>
                <a:latin typeface="Arial" panose="020B0604020202020204" pitchFamily="34" charset="0"/>
                <a:ea typeface="微軟正黑體" panose="020B0604030504040204" pitchFamily="34" charset="-120"/>
                <a:sym typeface="Arial" panose="020B0604020202020204" pitchFamily="34" charset="0"/>
              </a:rPr>
              <a:t>NVMe</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SSD </a:t>
            </a:r>
          </a:p>
        </p:txBody>
      </p:sp>
      <p:sp>
        <p:nvSpPr>
          <p:cNvPr id="2" name="標題 1">
            <a:extLst>
              <a:ext uri="{FF2B5EF4-FFF2-40B4-BE49-F238E27FC236}">
                <a16:creationId xmlns:a16="http://schemas.microsoft.com/office/drawing/2014/main" id="{455AE80C-E524-A438-474A-8241955F8F0D}"/>
              </a:ext>
            </a:extLst>
          </p:cNvPr>
          <p:cNvSpPr>
            <a:spLocks noGrp="1"/>
          </p:cNvSpPr>
          <p:nvPr>
            <p:ph type="title"/>
          </p:nvPr>
        </p:nvSpPr>
        <p:spPr>
          <a:xfrm>
            <a:off x="465550" y="533600"/>
            <a:ext cx="11260899" cy="1004948"/>
          </a:xfrm>
        </p:spPr>
        <p:txBody>
          <a:bodyPr>
            <a:normAutofit/>
          </a:bodyPr>
          <a:lstStyle/>
          <a:p>
            <a:r>
              <a:rPr lang="en-US" altLang="zh-TW">
                <a:latin typeface="Arial" panose="020B0604020202020204" pitchFamily="34" charset="0"/>
                <a:cs typeface="Arial"/>
                <a:sym typeface="Arial" panose="020B0604020202020204" pitchFamily="34" charset="0"/>
              </a:rPr>
              <a:t>Add more </a:t>
            </a:r>
            <a:r>
              <a:rPr lang="en-US">
                <a:latin typeface="Arial" panose="020B0604020202020204" pitchFamily="34" charset="0"/>
                <a:cs typeface="Arial"/>
                <a:sym typeface="Arial" panose="020B0604020202020204" pitchFamily="34" charset="0"/>
              </a:rPr>
              <a:t>M.2 </a:t>
            </a:r>
            <a:r>
              <a:rPr lang="en-US" err="1">
                <a:latin typeface="Arial" panose="020B0604020202020204" pitchFamily="34" charset="0"/>
                <a:cs typeface="Arial"/>
                <a:sym typeface="Arial" panose="020B0604020202020204" pitchFamily="34" charset="0"/>
              </a:rPr>
              <a:t>NVMe</a:t>
            </a:r>
            <a:r>
              <a:rPr lang="en-US">
                <a:latin typeface="Arial" panose="020B0604020202020204" pitchFamily="34" charset="0"/>
                <a:cs typeface="Arial"/>
                <a:sym typeface="Arial" panose="020B0604020202020204" pitchFamily="34" charset="0"/>
              </a:rPr>
              <a:t> PCIe SSD slots with QM2</a:t>
            </a:r>
            <a:endParaRPr lang="zh-TW" altLang="en-US">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75439008"/>
      </p:ext>
    </p:extLst>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hidden="1">
            <a:extLst>
              <a:ext uri="{FF2B5EF4-FFF2-40B4-BE49-F238E27FC236}">
                <a16:creationId xmlns:a16="http://schemas.microsoft.com/office/drawing/2014/main" id="{5A00F716-53CC-1943-832A-7E40244EE7EA}"/>
              </a:ext>
            </a:extLst>
          </p:cNvPr>
          <p:cNvSpPr txBox="1"/>
          <p:nvPr/>
        </p:nvSpPr>
        <p:spPr>
          <a:xfrm>
            <a:off x="385143" y="359995"/>
            <a:ext cx="11356975" cy="707886"/>
          </a:xfrm>
          <a:prstGeom prst="rect">
            <a:avLst/>
          </a:prstGeom>
          <a:noFill/>
        </p:spPr>
        <p:txBody>
          <a:bodyPr wrap="square" rtlCol="0">
            <a:spAutoFit/>
          </a:bodyPr>
          <a:lstStyle/>
          <a:p>
            <a:pPr algn="ct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容量擴充：利用 </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QM2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卡擴展 </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M.2 </a:t>
            </a:r>
            <a:r>
              <a:rPr lang="en-US" altLang="zh-TW" sz="4000" b="1" err="1">
                <a:solidFill>
                  <a:schemeClr val="bg1"/>
                </a:solidFill>
                <a:latin typeface="Arial" panose="020B0604020202020204" pitchFamily="34" charset="0"/>
                <a:ea typeface="微軟正黑體" panose="020B0604030504040204" pitchFamily="34" charset="-120"/>
                <a:sym typeface="Arial" panose="020B0604020202020204" pitchFamily="34" charset="0"/>
              </a:rPr>
              <a:t>NVMe</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SSD </a:t>
            </a:r>
          </a:p>
        </p:txBody>
      </p:sp>
      <p:sp>
        <p:nvSpPr>
          <p:cNvPr id="3" name="TextBox 23">
            <a:extLst>
              <a:ext uri="{FF2B5EF4-FFF2-40B4-BE49-F238E27FC236}">
                <a16:creationId xmlns:a16="http://schemas.microsoft.com/office/drawing/2014/main" id="{3633E3ED-6E0A-B848-AF02-25A9469D0844}"/>
              </a:ext>
            </a:extLst>
          </p:cNvPr>
          <p:cNvSpPr txBox="1"/>
          <p:nvPr/>
        </p:nvSpPr>
        <p:spPr>
          <a:xfrm>
            <a:off x="773206" y="1672246"/>
            <a:ext cx="10645588" cy="738664"/>
          </a:xfrm>
          <a:prstGeom prst="rect">
            <a:avLst/>
          </a:prstGeom>
          <a:noFill/>
        </p:spPr>
        <p:txBody>
          <a:bodyPr wrap="square" lIns="91440" tIns="45720" rIns="91440" bIns="45720" rtlCol="0" anchor="t">
            <a:spAutoFit/>
          </a:bodyPr>
          <a:lstStyle/>
          <a:p>
            <a:pPr algn="ctr"/>
            <a:r>
              <a:rPr lang="en-US" altLang="zh-TW" sz="2100">
                <a:solidFill>
                  <a:schemeClr val="bg1"/>
                </a:solidFill>
                <a:latin typeface="Arial" panose="020B0604020202020204" pitchFamily="34" charset="0"/>
                <a:ea typeface="微軟正黑體" panose="020B0604030504040204" pitchFamily="34" charset="-120"/>
                <a:sym typeface="Arial" panose="020B0604020202020204" pitchFamily="34" charset="0"/>
              </a:rPr>
              <a:t>Expand</a:t>
            </a:r>
            <a:r>
              <a:rPr lang="zh-TW" altLang="en-US" sz="21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100">
                <a:solidFill>
                  <a:schemeClr val="bg1"/>
                </a:solidFill>
                <a:latin typeface="Arial" panose="020B0604020202020204" pitchFamily="34" charset="0"/>
                <a:ea typeface="微軟正黑體" panose="020B0604030504040204" pitchFamily="34" charset="-120"/>
                <a:sym typeface="Arial" panose="020B0604020202020204" pitchFamily="34" charset="0"/>
              </a:rPr>
              <a:t>both</a:t>
            </a:r>
            <a:r>
              <a:rPr lang="zh-TW" altLang="en-US" sz="21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100">
                <a:solidFill>
                  <a:schemeClr val="bg1"/>
                </a:solidFill>
                <a:latin typeface="Arial" panose="020B0604020202020204" pitchFamily="34" charset="0"/>
                <a:ea typeface="微軟正黑體" panose="020B0604030504040204" pitchFamily="34" charset="-120"/>
                <a:sym typeface="Arial" panose="020B0604020202020204" pitchFamily="34" charset="0"/>
              </a:rPr>
              <a:t>Ethernet</a:t>
            </a:r>
            <a:r>
              <a:rPr lang="zh-TW" altLang="en-US" sz="21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100">
                <a:solidFill>
                  <a:schemeClr val="bg1"/>
                </a:solidFill>
                <a:latin typeface="Arial" panose="020B0604020202020204" pitchFamily="34" charset="0"/>
                <a:ea typeface="微軟正黑體" panose="020B0604030504040204" pitchFamily="34" charset="-120"/>
                <a:sym typeface="Arial" panose="020B0604020202020204" pitchFamily="34" charset="0"/>
              </a:rPr>
              <a:t>and</a:t>
            </a:r>
            <a:r>
              <a:rPr lang="zh-TW" altLang="en-US" sz="21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100">
                <a:solidFill>
                  <a:schemeClr val="bg1"/>
                </a:solidFill>
                <a:latin typeface="Arial" panose="020B0604020202020204" pitchFamily="34" charset="0"/>
                <a:ea typeface="微軟正黑體" panose="020B0604030504040204" pitchFamily="34" charset="-120"/>
                <a:sym typeface="Arial" panose="020B0604020202020204" pitchFamily="34" charset="0"/>
              </a:rPr>
              <a:t>M.2</a:t>
            </a:r>
            <a:r>
              <a:rPr lang="zh-TW" altLang="en-US" sz="21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100" err="1">
                <a:solidFill>
                  <a:schemeClr val="bg1"/>
                </a:solidFill>
                <a:latin typeface="Arial" panose="020B0604020202020204" pitchFamily="34" charset="0"/>
                <a:ea typeface="微軟正黑體" panose="020B0604030504040204" pitchFamily="34" charset="-120"/>
                <a:sym typeface="Arial" panose="020B0604020202020204" pitchFamily="34" charset="0"/>
              </a:rPr>
              <a:t>NVMe</a:t>
            </a:r>
            <a:r>
              <a:rPr lang="zh-TW" sz="21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100">
                <a:solidFill>
                  <a:schemeClr val="bg1"/>
                </a:solidFill>
                <a:latin typeface="Arial" panose="020B0604020202020204" pitchFamily="34" charset="0"/>
                <a:ea typeface="微軟正黑體" panose="020B0604030504040204" pitchFamily="34" charset="-120"/>
                <a:sym typeface="Arial" panose="020B0604020202020204" pitchFamily="34" charset="0"/>
              </a:rPr>
              <a:t>SSD</a:t>
            </a:r>
            <a:r>
              <a:rPr lang="zh-TW" altLang="en-US" sz="21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100">
                <a:solidFill>
                  <a:schemeClr val="bg1"/>
                </a:solidFill>
                <a:latin typeface="Arial" panose="020B0604020202020204" pitchFamily="34" charset="0"/>
                <a:ea typeface="微軟正黑體" panose="020B0604030504040204" pitchFamily="34" charset="-120"/>
                <a:sym typeface="Arial" panose="020B0604020202020204" pitchFamily="34" charset="0"/>
              </a:rPr>
              <a:t>slots</a:t>
            </a:r>
            <a:r>
              <a:rPr lang="zh-TW" altLang="en-US" sz="21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sz="2100">
                <a:solidFill>
                  <a:schemeClr val="bg1"/>
                </a:solidFill>
                <a:latin typeface="Arial" panose="020B0604020202020204" pitchFamily="34" charset="0"/>
                <a:ea typeface="微軟正黑體" panose="020B0604030504040204" pitchFamily="34" charset="-120"/>
                <a:sym typeface="Arial" panose="020B0604020202020204" pitchFamily="34" charset="0"/>
              </a:rPr>
              <a:t>wi</a:t>
            </a:r>
            <a:r>
              <a:rPr lang="en-US" altLang="zh-TW" sz="2100" err="1">
                <a:solidFill>
                  <a:schemeClr val="bg1"/>
                </a:solidFill>
                <a:latin typeface="Arial" panose="020B0604020202020204" pitchFamily="34" charset="0"/>
                <a:ea typeface="微軟正黑體" panose="020B0604030504040204" pitchFamily="34" charset="-120"/>
                <a:sym typeface="Arial" panose="020B0604020202020204" pitchFamily="34" charset="0"/>
              </a:rPr>
              <a:t>th</a:t>
            </a:r>
            <a:r>
              <a:rPr lang="zh-TW" altLang="en-US" sz="21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sz="2100">
                <a:solidFill>
                  <a:schemeClr val="bg1"/>
                </a:solidFill>
                <a:latin typeface="Arial" panose="020B0604020202020204" pitchFamily="34" charset="0"/>
                <a:ea typeface="微軟正黑體" panose="020B0604030504040204" pitchFamily="34" charset="-120"/>
                <a:sym typeface="Arial" panose="020B0604020202020204" pitchFamily="34" charset="0"/>
              </a:rPr>
              <a:t>t</a:t>
            </a:r>
            <a:r>
              <a:rPr lang="en-US" altLang="zh-TW" sz="2100">
                <a:solidFill>
                  <a:schemeClr val="bg1"/>
                </a:solidFill>
                <a:latin typeface="Arial" panose="020B0604020202020204" pitchFamily="34" charset="0"/>
                <a:ea typeface="微軟正黑體" panose="020B0604030504040204" pitchFamily="34" charset="-120"/>
                <a:sym typeface="Arial" panose="020B0604020202020204" pitchFamily="34" charset="0"/>
              </a:rPr>
              <a:t>he</a:t>
            </a:r>
            <a:r>
              <a:rPr lang="zh-TW" altLang="en-US" sz="21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100">
                <a:solidFill>
                  <a:schemeClr val="bg1"/>
                </a:solidFill>
                <a:latin typeface="Arial" panose="020B0604020202020204" pitchFamily="34" charset="0"/>
                <a:ea typeface="微軟正黑體" panose="020B0604030504040204" pitchFamily="34" charset="-120"/>
                <a:sym typeface="Arial" panose="020B0604020202020204" pitchFamily="34" charset="0"/>
              </a:rPr>
              <a:t>PCIe</a:t>
            </a:r>
            <a:r>
              <a:rPr lang="zh-TW" altLang="en-US" sz="21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100">
                <a:solidFill>
                  <a:schemeClr val="bg1"/>
                </a:solidFill>
                <a:latin typeface="Arial" panose="020B0604020202020204" pitchFamily="34" charset="0"/>
                <a:ea typeface="微軟正黑體" panose="020B0604030504040204" pitchFamily="34" charset="-120"/>
                <a:sym typeface="Arial" panose="020B0604020202020204" pitchFamily="34" charset="0"/>
              </a:rPr>
              <a:t>4.0</a:t>
            </a:r>
            <a:r>
              <a:rPr lang="zh-TW" altLang="en-US" sz="21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sz="2100">
                <a:solidFill>
                  <a:schemeClr val="bg1"/>
                </a:solidFill>
                <a:latin typeface="Arial" panose="020B0604020202020204" pitchFamily="34" charset="0"/>
                <a:ea typeface="微軟正黑體" panose="020B0604030504040204" pitchFamily="34" charset="-120"/>
                <a:sym typeface="Arial" panose="020B0604020202020204" pitchFamily="34" charset="0"/>
              </a:rPr>
              <a:t>Q</a:t>
            </a:r>
            <a:r>
              <a:rPr lang="en-US" altLang="zh-TW" sz="2100">
                <a:solidFill>
                  <a:schemeClr val="bg1"/>
                </a:solidFill>
                <a:latin typeface="Arial" panose="020B0604020202020204" pitchFamily="34" charset="0"/>
                <a:ea typeface="微軟正黑體" panose="020B0604030504040204" pitchFamily="34" charset="-120"/>
                <a:sym typeface="Arial" panose="020B0604020202020204" pitchFamily="34" charset="0"/>
              </a:rPr>
              <a:t>M2</a:t>
            </a:r>
            <a:r>
              <a:rPr lang="zh-TW" altLang="en-US" sz="21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sz="2100">
                <a:solidFill>
                  <a:schemeClr val="bg1"/>
                </a:solidFill>
                <a:latin typeface="Arial" panose="020B0604020202020204" pitchFamily="34" charset="0"/>
                <a:ea typeface="微軟正黑體" panose="020B0604030504040204" pitchFamily="34" charset="-120"/>
                <a:sym typeface="Arial" panose="020B0604020202020204" pitchFamily="34" charset="0"/>
              </a:rPr>
              <a:t>se</a:t>
            </a:r>
            <a:r>
              <a:rPr lang="en-US" altLang="zh-TW" sz="2100" err="1">
                <a:solidFill>
                  <a:schemeClr val="bg1"/>
                </a:solidFill>
                <a:latin typeface="Arial" panose="020B0604020202020204" pitchFamily="34" charset="0"/>
                <a:ea typeface="微軟正黑體" panose="020B0604030504040204" pitchFamily="34" charset="-120"/>
                <a:sym typeface="Arial" panose="020B0604020202020204" pitchFamily="34" charset="0"/>
              </a:rPr>
              <a:t>ries</a:t>
            </a:r>
            <a:r>
              <a:rPr lang="zh-TW" altLang="en-US" sz="21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100">
                <a:solidFill>
                  <a:schemeClr val="bg1"/>
                </a:solidFill>
                <a:latin typeface="Arial" panose="020B0604020202020204" pitchFamily="34" charset="0"/>
                <a:ea typeface="微軟正黑體" panose="020B0604030504040204" pitchFamily="34" charset="-120"/>
                <a:sym typeface="Arial" panose="020B0604020202020204" pitchFamily="34" charset="0"/>
              </a:rPr>
              <a:t>c</a:t>
            </a:r>
            <a:r>
              <a:rPr lang="zh-TW" sz="2100">
                <a:solidFill>
                  <a:schemeClr val="bg1"/>
                </a:solidFill>
                <a:latin typeface="Arial" panose="020B0604020202020204" pitchFamily="34" charset="0"/>
                <a:ea typeface="微軟正黑體" panose="020B0604030504040204" pitchFamily="34" charset="-120"/>
                <a:sym typeface="Arial" panose="020B0604020202020204" pitchFamily="34" charset="0"/>
              </a:rPr>
              <a:t>ards</a:t>
            </a:r>
            <a:endParaRPr 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gn="ctr"/>
            <a:endParaRPr lang="zh-TW" altLang="en-US" sz="21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 name="圓角化對角線角落矩形 8" hidden="1">
            <a:extLst>
              <a:ext uri="{FF2B5EF4-FFF2-40B4-BE49-F238E27FC236}">
                <a16:creationId xmlns:a16="http://schemas.microsoft.com/office/drawing/2014/main" id="{D10B2C8A-85FF-B04E-8E54-8E1BF3968710}"/>
              </a:ext>
            </a:extLst>
          </p:cNvPr>
          <p:cNvSpPr/>
          <p:nvPr/>
        </p:nvSpPr>
        <p:spPr>
          <a:xfrm flipH="1">
            <a:off x="1200691" y="2340472"/>
            <a:ext cx="10058131" cy="681636"/>
          </a:xfrm>
          <a:prstGeom prst="snip2DiagRect">
            <a:avLst>
              <a:gd name="adj1" fmla="val 0"/>
              <a:gd name="adj2" fmla="val 28051"/>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53" indent="-380953"/>
            <a:endParaRPr lang="en-US" altLang="zh-TW" sz="2133"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 name="Shape 258">
            <a:extLst>
              <a:ext uri="{FF2B5EF4-FFF2-40B4-BE49-F238E27FC236}">
                <a16:creationId xmlns:a16="http://schemas.microsoft.com/office/drawing/2014/main" id="{9E700065-CFB1-554F-92A6-75FFCB27922B}"/>
              </a:ext>
            </a:extLst>
          </p:cNvPr>
          <p:cNvSpPr>
            <a:spLocks noChangeArrowheads="1"/>
          </p:cNvSpPr>
          <p:nvPr/>
        </p:nvSpPr>
        <p:spPr bwMode="auto">
          <a:xfrm>
            <a:off x="1170770" y="5628169"/>
            <a:ext cx="5171974" cy="72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32" rIns="121908" bIns="60932" anchor="t"/>
          <a:lstStyle>
            <a:lvl1pPr marL="341313" indent="-3413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454025" indent="-454025">
              <a:buClr>
                <a:srgbClr val="000000"/>
              </a:buClr>
              <a:buSzPct val="100000"/>
            </a:pP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2 x M.2 2280 PCIe </a:t>
            </a:r>
            <a:r>
              <a:rPr lang="en-US" altLang="zh-TW" sz="2000">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Gen</a:t>
            </a:r>
            <a:r>
              <a:rPr lang="zh-TW" altLang="en-US" sz="2000">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000">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4</a:t>
            </a:r>
            <a:r>
              <a:rPr lang="zh-TW" altLang="en-US" sz="2000">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000">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x4</a:t>
            </a:r>
            <a:r>
              <a:rPr lang="zh-TW" altLang="en-US" sz="2000">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NVMe</a:t>
            </a: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SSD slots</a:t>
            </a:r>
            <a:endParaRPr lang="zh-Hant"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454025" indent="-454025">
              <a:buClr>
                <a:srgbClr val="000000"/>
              </a:buClr>
              <a:buSzPct val="100000"/>
            </a:pPr>
            <a:r>
              <a:rPr lang="en-US"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2</a:t>
            </a:r>
            <a:r>
              <a:rPr lang="en-US"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x 10GbE RJ45 ports</a:t>
            </a:r>
          </a:p>
        </p:txBody>
      </p:sp>
      <p:sp>
        <p:nvSpPr>
          <p:cNvPr id="10" name="文字方塊 16">
            <a:extLst>
              <a:ext uri="{FF2B5EF4-FFF2-40B4-BE49-F238E27FC236}">
                <a16:creationId xmlns:a16="http://schemas.microsoft.com/office/drawing/2014/main" id="{016F013E-E8E6-EE4A-A765-349F1933A9D9}"/>
              </a:ext>
            </a:extLst>
          </p:cNvPr>
          <p:cNvSpPr txBox="1"/>
          <p:nvPr/>
        </p:nvSpPr>
        <p:spPr>
          <a:xfrm>
            <a:off x="1104587" y="5051494"/>
            <a:ext cx="5381340" cy="584775"/>
          </a:xfrm>
          <a:prstGeom prst="rect">
            <a:avLst/>
          </a:prstGeom>
          <a:noFill/>
        </p:spPr>
        <p:txBody>
          <a:bodyPr wrap="square" rtlCol="0" anchor="t">
            <a:spAutoFit/>
          </a:bodyPr>
          <a:lstStyle/>
          <a:p>
            <a:r>
              <a:rPr kumimoji="1" lang="en-US" altLang="zh-TW" sz="3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QM2-2P410G2T</a:t>
            </a:r>
            <a:endParaRPr kumimoji="1" lang="zh-TW" altLang="en-US" sz="3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1" name="矩形 17">
            <a:extLst>
              <a:ext uri="{FF2B5EF4-FFF2-40B4-BE49-F238E27FC236}">
                <a16:creationId xmlns:a16="http://schemas.microsoft.com/office/drawing/2014/main" id="{D9F35793-5558-034B-AD6E-FB26C92915B1}"/>
              </a:ext>
            </a:extLst>
          </p:cNvPr>
          <p:cNvSpPr/>
          <p:nvPr/>
        </p:nvSpPr>
        <p:spPr>
          <a:xfrm>
            <a:off x="4228469" y="5119495"/>
            <a:ext cx="1757212" cy="461665"/>
          </a:xfrm>
          <a:prstGeom prst="rect">
            <a:avLst/>
          </a:prstGeom>
        </p:spPr>
        <p:txBody>
          <a:bodyPr wrap="none" lIns="91440" tIns="45720" rIns="91440" bIns="45720" anchor="t">
            <a:spAutoFit/>
          </a:bodyPr>
          <a:lstStyle/>
          <a:p>
            <a:r>
              <a:rPr lang="en-US" altLang="zh-TW"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(Gen</a:t>
            </a:r>
            <a:r>
              <a:rPr lang="zh-TW" altLang="en-US"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4</a:t>
            </a:r>
            <a:r>
              <a:rPr lang="zh-TW" altLang="en-US"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x8</a:t>
            </a:r>
            <a:r>
              <a:rPr lang="zh-TW" altLang="en-US"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a:t>
            </a:r>
            <a:endParaRPr lang="zh-TW" altLang="en-US"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2" name="Shape 258">
            <a:extLst>
              <a:ext uri="{FF2B5EF4-FFF2-40B4-BE49-F238E27FC236}">
                <a16:creationId xmlns:a16="http://schemas.microsoft.com/office/drawing/2014/main" id="{E407FFE5-1CEF-F34B-88F2-2F188BF48467}"/>
              </a:ext>
            </a:extLst>
          </p:cNvPr>
          <p:cNvSpPr>
            <a:spLocks noChangeArrowheads="1"/>
          </p:cNvSpPr>
          <p:nvPr/>
        </p:nvSpPr>
        <p:spPr bwMode="auto">
          <a:xfrm>
            <a:off x="6408299" y="5641678"/>
            <a:ext cx="4968524" cy="72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32" rIns="121908" bIns="60932" anchor="t"/>
          <a:lstStyle>
            <a:lvl1pPr marL="341313" indent="-3413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454025" indent="-454025">
              <a:buClr>
                <a:srgbClr val="000000"/>
              </a:buClr>
              <a:buSzPct val="100000"/>
            </a:pP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2 x M.2 2280 PCIe </a:t>
            </a:r>
            <a:r>
              <a:rPr lang="en-US" altLang="zh-TW">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Gen</a:t>
            </a:r>
            <a:r>
              <a:rPr lang="zh-TW" altLang="en-US">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4</a:t>
            </a:r>
            <a:r>
              <a:rPr lang="zh-TW" altLang="en-US">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x4</a:t>
            </a:r>
            <a:r>
              <a:rPr lang="zh-TW" altLang="en-US">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NVMe</a:t>
            </a: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SSD slots</a:t>
            </a:r>
            <a:endParaRPr lang="zh-Hant"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454025" indent="-454025">
              <a:buClr>
                <a:srgbClr val="000000"/>
              </a:buClr>
              <a:buSzPct val="100000"/>
            </a:pPr>
            <a:r>
              <a:rPr lang="en-US"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+ 1 x 10GbE RJ45 ports</a:t>
            </a:r>
            <a:endParaRPr lang="en-US"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3" name="文字方塊 21">
            <a:extLst>
              <a:ext uri="{FF2B5EF4-FFF2-40B4-BE49-F238E27FC236}">
                <a16:creationId xmlns:a16="http://schemas.microsoft.com/office/drawing/2014/main" id="{FF5D7D81-340C-4F47-A45E-99FEF17EB594}"/>
              </a:ext>
            </a:extLst>
          </p:cNvPr>
          <p:cNvSpPr txBox="1"/>
          <p:nvPr/>
        </p:nvSpPr>
        <p:spPr>
          <a:xfrm>
            <a:off x="6342113" y="5065002"/>
            <a:ext cx="3190297" cy="584775"/>
          </a:xfrm>
          <a:prstGeom prst="rect">
            <a:avLst/>
          </a:prstGeom>
          <a:noFill/>
        </p:spPr>
        <p:txBody>
          <a:bodyPr wrap="none" rtlCol="0" anchor="t">
            <a:spAutoFit/>
          </a:bodyPr>
          <a:lstStyle/>
          <a:p>
            <a:r>
              <a:rPr kumimoji="1" lang="en-US" altLang="zh-TW" sz="3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QM2-2P410G1T</a:t>
            </a:r>
            <a:endParaRPr kumimoji="1" lang="zh-TW" altLang="en-US" sz="3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4" name="矩形 22">
            <a:extLst>
              <a:ext uri="{FF2B5EF4-FFF2-40B4-BE49-F238E27FC236}">
                <a16:creationId xmlns:a16="http://schemas.microsoft.com/office/drawing/2014/main" id="{BA93FAB6-2CBD-6942-BAA8-7E26A700C50E}"/>
              </a:ext>
            </a:extLst>
          </p:cNvPr>
          <p:cNvSpPr/>
          <p:nvPr/>
        </p:nvSpPr>
        <p:spPr>
          <a:xfrm>
            <a:off x="9414948" y="5135514"/>
            <a:ext cx="1757212" cy="461665"/>
          </a:xfrm>
          <a:prstGeom prst="rect">
            <a:avLst/>
          </a:prstGeom>
        </p:spPr>
        <p:txBody>
          <a:bodyPr wrap="none" lIns="91440" tIns="45720" rIns="91440" bIns="45720" anchor="t">
            <a:spAutoFit/>
          </a:bodyPr>
          <a:lstStyle/>
          <a:p>
            <a:r>
              <a:rPr lang="en-US" altLang="zh-TW"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(Gen</a:t>
            </a:r>
            <a:r>
              <a:rPr lang="zh-TW" altLang="en-US"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4</a:t>
            </a:r>
            <a:r>
              <a:rPr lang="zh-TW" altLang="en-US"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x8</a:t>
            </a:r>
            <a:r>
              <a:rPr lang="zh-TW" altLang="en-US"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a:t>
            </a:r>
            <a:endParaRPr lang="zh-TW" altLang="en-US" sz="24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5" name="矩形 14">
            <a:extLst>
              <a:ext uri="{FF2B5EF4-FFF2-40B4-BE49-F238E27FC236}">
                <a16:creationId xmlns:a16="http://schemas.microsoft.com/office/drawing/2014/main" id="{F177D6B7-34B8-5B40-ABCF-D825D6B58AD6}"/>
              </a:ext>
            </a:extLst>
          </p:cNvPr>
          <p:cNvSpPr/>
          <p:nvPr/>
        </p:nvSpPr>
        <p:spPr>
          <a:xfrm>
            <a:off x="2058333" y="2421344"/>
            <a:ext cx="9661572" cy="1077218"/>
          </a:xfrm>
          <a:prstGeom prst="rect">
            <a:avLst/>
          </a:prstGeom>
        </p:spPr>
        <p:txBody>
          <a:bodyPr wrap="square" lIns="91440" tIns="45720" rIns="91440" bIns="45720" anchor="t">
            <a:spAutoFit/>
          </a:bodyPr>
          <a:lstStyle/>
          <a:p>
            <a:r>
              <a:rPr lang="en-US" altLang="zh-TW" sz="3200" b="1">
                <a:solidFill>
                  <a:srgbClr val="EE6D2B"/>
                </a:solidFill>
                <a:latin typeface="Arial" panose="020B0604020202020204" pitchFamily="34" charset="0"/>
                <a:ea typeface="微軟正黑體" panose="020B0604030504040204" pitchFamily="34" charset="-120"/>
                <a:cs typeface="Arial"/>
                <a:sym typeface="Arial" panose="020B0604020202020204" pitchFamily="34" charset="0"/>
              </a:rPr>
              <a:t>PCIe 4.0 </a:t>
            </a:r>
            <a:r>
              <a:rPr lang="en-US" altLang="zh-TW" sz="32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high speed bandwidth for M.2 &amp; 10GbE</a:t>
            </a:r>
            <a:endParaRPr lang="en-US" altLang="zh-TW" sz="3200" b="1"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a:p>
            <a:endParaRPr lang="en-US" altLang="zh-TW" sz="3200" b="1">
              <a:latin typeface="Arial" panose="020B0604020202020204" pitchFamily="34" charset="0"/>
              <a:ea typeface="微軟正黑體" panose="020B0604030504040204" pitchFamily="34" charset="-120"/>
              <a:cs typeface="Arial"/>
              <a:sym typeface="Arial" panose="020B0604020202020204" pitchFamily="34" charset="0"/>
            </a:endParaRPr>
          </a:p>
        </p:txBody>
      </p:sp>
      <p:grpSp>
        <p:nvGrpSpPr>
          <p:cNvPr id="16" name="群組 15">
            <a:extLst>
              <a:ext uri="{FF2B5EF4-FFF2-40B4-BE49-F238E27FC236}">
                <a16:creationId xmlns:a16="http://schemas.microsoft.com/office/drawing/2014/main" id="{7F834FBC-CFAF-A843-AD86-69D032553EE8}"/>
              </a:ext>
            </a:extLst>
          </p:cNvPr>
          <p:cNvGrpSpPr/>
          <p:nvPr/>
        </p:nvGrpSpPr>
        <p:grpSpPr>
          <a:xfrm>
            <a:off x="1099359" y="2244213"/>
            <a:ext cx="885408" cy="885408"/>
            <a:chOff x="2699439" y="1405217"/>
            <a:chExt cx="664056" cy="664056"/>
          </a:xfrm>
        </p:grpSpPr>
        <p:sp>
          <p:nvSpPr>
            <p:cNvPr id="17" name="手繪多邊形: 圖案 6">
              <a:extLst>
                <a:ext uri="{FF2B5EF4-FFF2-40B4-BE49-F238E27FC236}">
                  <a16:creationId xmlns:a16="http://schemas.microsoft.com/office/drawing/2014/main" id="{F49F32E3-19CA-CB43-B8DE-4F674251FFC7}"/>
                </a:ext>
              </a:extLst>
            </p:cNvPr>
            <p:cNvSpPr/>
            <p:nvPr/>
          </p:nvSpPr>
          <p:spPr>
            <a:xfrm>
              <a:off x="2699439" y="1405217"/>
              <a:ext cx="664056" cy="664056"/>
            </a:xfrm>
            <a:custGeom>
              <a:avLst/>
              <a:gdLst>
                <a:gd name="connsiteX0" fmla="*/ 296007 w 591986"/>
                <a:gd name="connsiteY0" fmla="*/ 0 h 591986"/>
                <a:gd name="connsiteX1" fmla="*/ 86784 w 591986"/>
                <a:gd name="connsiteY1" fmla="*/ 86784 h 591986"/>
                <a:gd name="connsiteX2" fmla="*/ 0 w 591986"/>
                <a:gd name="connsiteY2" fmla="*/ 295979 h 591986"/>
                <a:gd name="connsiteX3" fmla="*/ 86784 w 591986"/>
                <a:gd name="connsiteY3" fmla="*/ 505202 h 591986"/>
                <a:gd name="connsiteX4" fmla="*/ 296007 w 591986"/>
                <a:gd name="connsiteY4" fmla="*/ 591986 h 591986"/>
                <a:gd name="connsiteX5" fmla="*/ 505202 w 591986"/>
                <a:gd name="connsiteY5" fmla="*/ 505202 h 591986"/>
                <a:gd name="connsiteX6" fmla="*/ 591986 w 591986"/>
                <a:gd name="connsiteY6" fmla="*/ 295979 h 591986"/>
                <a:gd name="connsiteX7" fmla="*/ 505202 w 591986"/>
                <a:gd name="connsiteY7" fmla="*/ 86784 h 591986"/>
                <a:gd name="connsiteX8" fmla="*/ 296007 w 591986"/>
                <a:gd name="connsiteY8" fmla="*/ 0 h 5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986" h="591986">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path>
              </a:pathLst>
            </a:custGeom>
            <a:solidFill>
              <a:srgbClr val="333333"/>
            </a:solidFill>
            <a:ln w="2699"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nvGrpSpPr>
            <p:cNvPr id="18" name="圖形 3">
              <a:extLst>
                <a:ext uri="{FF2B5EF4-FFF2-40B4-BE49-F238E27FC236}">
                  <a16:creationId xmlns:a16="http://schemas.microsoft.com/office/drawing/2014/main" id="{6433D8B5-FB17-4F46-A0FC-495479D7A337}"/>
                </a:ext>
              </a:extLst>
            </p:cNvPr>
            <p:cNvGrpSpPr/>
            <p:nvPr/>
          </p:nvGrpSpPr>
          <p:grpSpPr>
            <a:xfrm>
              <a:off x="2735474" y="1441252"/>
              <a:ext cx="591986" cy="591986"/>
              <a:chOff x="2733879" y="1443340"/>
              <a:chExt cx="591986" cy="591986"/>
            </a:xfrm>
          </p:grpSpPr>
          <p:sp>
            <p:nvSpPr>
              <p:cNvPr id="22" name="手繪多邊形: 圖案 10">
                <a:extLst>
                  <a:ext uri="{FF2B5EF4-FFF2-40B4-BE49-F238E27FC236}">
                    <a16:creationId xmlns:a16="http://schemas.microsoft.com/office/drawing/2014/main" id="{86B311C3-6428-9449-88D9-08AF32673B50}"/>
                  </a:ext>
                </a:extLst>
              </p:cNvPr>
              <p:cNvSpPr/>
              <p:nvPr/>
            </p:nvSpPr>
            <p:spPr>
              <a:xfrm>
                <a:off x="2733879" y="1443340"/>
                <a:ext cx="591986" cy="591986"/>
              </a:xfrm>
              <a:custGeom>
                <a:avLst/>
                <a:gdLst>
                  <a:gd name="connsiteX0" fmla="*/ 296007 w 591986"/>
                  <a:gd name="connsiteY0" fmla="*/ 0 h 591986"/>
                  <a:gd name="connsiteX1" fmla="*/ 86784 w 591986"/>
                  <a:gd name="connsiteY1" fmla="*/ 86784 h 591986"/>
                  <a:gd name="connsiteX2" fmla="*/ 0 w 591986"/>
                  <a:gd name="connsiteY2" fmla="*/ 295979 h 591986"/>
                  <a:gd name="connsiteX3" fmla="*/ 86784 w 591986"/>
                  <a:gd name="connsiteY3" fmla="*/ 505202 h 591986"/>
                  <a:gd name="connsiteX4" fmla="*/ 296007 w 591986"/>
                  <a:gd name="connsiteY4" fmla="*/ 591986 h 591986"/>
                  <a:gd name="connsiteX5" fmla="*/ 505202 w 591986"/>
                  <a:gd name="connsiteY5" fmla="*/ 505202 h 591986"/>
                  <a:gd name="connsiteX6" fmla="*/ 591986 w 591986"/>
                  <a:gd name="connsiteY6" fmla="*/ 295979 h 591986"/>
                  <a:gd name="connsiteX7" fmla="*/ 505202 w 591986"/>
                  <a:gd name="connsiteY7" fmla="*/ 86784 h 591986"/>
                  <a:gd name="connsiteX8" fmla="*/ 296007 w 591986"/>
                  <a:gd name="connsiteY8" fmla="*/ 0 h 591986"/>
                  <a:gd name="connsiteX9" fmla="*/ 296007 w 591986"/>
                  <a:gd name="connsiteY9" fmla="*/ 563620 h 591986"/>
                  <a:gd name="connsiteX10" fmla="*/ 106828 w 591986"/>
                  <a:gd name="connsiteY10" fmla="*/ 485131 h 591986"/>
                  <a:gd name="connsiteX11" fmla="*/ 28339 w 591986"/>
                  <a:gd name="connsiteY11" fmla="*/ 295979 h 591986"/>
                  <a:gd name="connsiteX12" fmla="*/ 106828 w 591986"/>
                  <a:gd name="connsiteY12" fmla="*/ 106828 h 591986"/>
                  <a:gd name="connsiteX13" fmla="*/ 296007 w 591986"/>
                  <a:gd name="connsiteY13" fmla="*/ 28339 h 591986"/>
                  <a:gd name="connsiteX14" fmla="*/ 485158 w 591986"/>
                  <a:gd name="connsiteY14" fmla="*/ 106801 h 591986"/>
                  <a:gd name="connsiteX15" fmla="*/ 563620 w 591986"/>
                  <a:gd name="connsiteY15" fmla="*/ 295952 h 591986"/>
                  <a:gd name="connsiteX16" fmla="*/ 485158 w 591986"/>
                  <a:gd name="connsiteY16" fmla="*/ 485104 h 591986"/>
                  <a:gd name="connsiteX17" fmla="*/ 296007 w 591986"/>
                  <a:gd name="connsiteY17" fmla="*/ 563620 h 5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1986" h="591986">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moveTo>
                      <a:pt x="296007" y="563620"/>
                    </a:moveTo>
                    <a:cubicBezTo>
                      <a:pt x="222195" y="563620"/>
                      <a:pt x="155346" y="533622"/>
                      <a:pt x="106828" y="485131"/>
                    </a:cubicBezTo>
                    <a:cubicBezTo>
                      <a:pt x="58336" y="436613"/>
                      <a:pt x="28339" y="369791"/>
                      <a:pt x="28339" y="295979"/>
                    </a:cubicBezTo>
                    <a:cubicBezTo>
                      <a:pt x="28339" y="222168"/>
                      <a:pt x="58336" y="155319"/>
                      <a:pt x="106828" y="106828"/>
                    </a:cubicBezTo>
                    <a:cubicBezTo>
                      <a:pt x="155346" y="58336"/>
                      <a:pt x="222195" y="28366"/>
                      <a:pt x="296007" y="28339"/>
                    </a:cubicBezTo>
                    <a:cubicBezTo>
                      <a:pt x="369818" y="28339"/>
                      <a:pt x="436640" y="58336"/>
                      <a:pt x="485158" y="106801"/>
                    </a:cubicBezTo>
                    <a:cubicBezTo>
                      <a:pt x="533650" y="155292"/>
                      <a:pt x="563620" y="222141"/>
                      <a:pt x="563620" y="295952"/>
                    </a:cubicBezTo>
                    <a:cubicBezTo>
                      <a:pt x="563620" y="369764"/>
                      <a:pt x="533623" y="436613"/>
                      <a:pt x="485158" y="485104"/>
                    </a:cubicBezTo>
                    <a:cubicBezTo>
                      <a:pt x="436640" y="533622"/>
                      <a:pt x="369818" y="563620"/>
                      <a:pt x="296007" y="563620"/>
                    </a:cubicBezTo>
                    <a:close/>
                  </a:path>
                </a:pathLst>
              </a:custGeom>
              <a:solidFill>
                <a:schemeClr val="bg1"/>
              </a:solidFill>
              <a:ln w="2699"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23" name="手繪多邊形: 圖案 11">
                <a:extLst>
                  <a:ext uri="{FF2B5EF4-FFF2-40B4-BE49-F238E27FC236}">
                    <a16:creationId xmlns:a16="http://schemas.microsoft.com/office/drawing/2014/main" id="{2DDB1C55-8D4E-C141-8C9C-64DEF781D619}"/>
                  </a:ext>
                </a:extLst>
              </p:cNvPr>
              <p:cNvSpPr/>
              <p:nvPr/>
            </p:nvSpPr>
            <p:spPr>
              <a:xfrm>
                <a:off x="3174625" y="1612828"/>
                <a:ext cx="2719" cy="2719"/>
              </a:xfrm>
              <a:custGeom>
                <a:avLst/>
                <a:gdLst>
                  <a:gd name="connsiteX0" fmla="*/ 0 w 2719"/>
                  <a:gd name="connsiteY0" fmla="*/ 0 h 2719"/>
                  <a:gd name="connsiteX1" fmla="*/ 0 w 2719"/>
                  <a:gd name="connsiteY1" fmla="*/ 0 h 2719"/>
                  <a:gd name="connsiteX2" fmla="*/ 0 w 2719"/>
                  <a:gd name="connsiteY2" fmla="*/ 0 h 2719"/>
                </a:gdLst>
                <a:ahLst/>
                <a:cxnLst>
                  <a:cxn ang="0">
                    <a:pos x="connsiteX0" y="connsiteY0"/>
                  </a:cxn>
                  <a:cxn ang="0">
                    <a:pos x="connsiteX1" y="connsiteY1"/>
                  </a:cxn>
                  <a:cxn ang="0">
                    <a:pos x="connsiteX2" y="connsiteY2"/>
                  </a:cxn>
                </a:cxnLst>
                <a:rect l="l" t="t" r="r" b="b"/>
                <a:pathLst>
                  <a:path w="2719" h="2719">
                    <a:moveTo>
                      <a:pt x="0" y="0"/>
                    </a:moveTo>
                    <a:lnTo>
                      <a:pt x="0" y="0"/>
                    </a:lnTo>
                    <a:lnTo>
                      <a:pt x="0" y="0"/>
                    </a:lnTo>
                    <a:close/>
                  </a:path>
                </a:pathLst>
              </a:custGeom>
              <a:solidFill>
                <a:srgbClr val="3C3636"/>
              </a:solidFill>
              <a:ln w="2699"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9" name="圖形 3">
              <a:extLst>
                <a:ext uri="{FF2B5EF4-FFF2-40B4-BE49-F238E27FC236}">
                  <a16:creationId xmlns:a16="http://schemas.microsoft.com/office/drawing/2014/main" id="{C52ECCA0-64FC-0245-B88C-DBE13240F8B3}"/>
                </a:ext>
              </a:extLst>
            </p:cNvPr>
            <p:cNvGrpSpPr/>
            <p:nvPr/>
          </p:nvGrpSpPr>
          <p:grpSpPr>
            <a:xfrm>
              <a:off x="2869467" y="1555073"/>
              <a:ext cx="324000" cy="324000"/>
              <a:chOff x="2883459" y="1589053"/>
              <a:chExt cx="296009" cy="268090"/>
            </a:xfrm>
            <a:noFill/>
          </p:grpSpPr>
          <p:sp>
            <p:nvSpPr>
              <p:cNvPr id="20" name="手繪多邊形: 圖案 13">
                <a:extLst>
                  <a:ext uri="{FF2B5EF4-FFF2-40B4-BE49-F238E27FC236}">
                    <a16:creationId xmlns:a16="http://schemas.microsoft.com/office/drawing/2014/main" id="{C391A129-E1AF-4041-A1A6-E593EA1B5735}"/>
                  </a:ext>
                </a:extLst>
              </p:cNvPr>
              <p:cNvSpPr/>
              <p:nvPr/>
            </p:nvSpPr>
            <p:spPr>
              <a:xfrm>
                <a:off x="2965266" y="1589053"/>
                <a:ext cx="214202" cy="268090"/>
              </a:xfrm>
              <a:custGeom>
                <a:avLst/>
                <a:gdLst>
                  <a:gd name="connsiteX0" fmla="*/ 435 w 214202"/>
                  <a:gd name="connsiteY0" fmla="*/ 135009 h 268090"/>
                  <a:gd name="connsiteX1" fmla="*/ 65897 w 214202"/>
                  <a:gd name="connsiteY1" fmla="*/ 57254 h 268090"/>
                  <a:gd name="connsiteX2" fmla="*/ 69134 w 214202"/>
                  <a:gd name="connsiteY2" fmla="*/ 31227 h 268090"/>
                  <a:gd name="connsiteX3" fmla="*/ 78625 w 214202"/>
                  <a:gd name="connsiteY3" fmla="*/ 2208 h 268090"/>
                  <a:gd name="connsiteX4" fmla="*/ 103455 w 214202"/>
                  <a:gd name="connsiteY4" fmla="*/ 11972 h 268090"/>
                  <a:gd name="connsiteX5" fmla="*/ 98315 w 214202"/>
                  <a:gd name="connsiteY5" fmla="*/ 104413 h 268090"/>
                  <a:gd name="connsiteX6" fmla="*/ 182217 w 214202"/>
                  <a:gd name="connsiteY6" fmla="*/ 104413 h 268090"/>
                  <a:gd name="connsiteX7" fmla="*/ 212214 w 214202"/>
                  <a:gd name="connsiteY7" fmla="*/ 116842 h 268090"/>
                  <a:gd name="connsiteX8" fmla="*/ 192660 w 214202"/>
                  <a:gd name="connsiteY8" fmla="*/ 147383 h 268090"/>
                  <a:gd name="connsiteX9" fmla="*/ 209304 w 214202"/>
                  <a:gd name="connsiteY9" fmla="*/ 158724 h 268090"/>
                  <a:gd name="connsiteX10" fmla="*/ 190049 w 214202"/>
                  <a:gd name="connsiteY10" fmla="*/ 188423 h 268090"/>
                  <a:gd name="connsiteX11" fmla="*/ 206476 w 214202"/>
                  <a:gd name="connsiteY11" fmla="*/ 199465 h 268090"/>
                  <a:gd name="connsiteX12" fmla="*/ 187520 w 214202"/>
                  <a:gd name="connsiteY12" fmla="*/ 228374 h 268090"/>
                  <a:gd name="connsiteX13" fmla="*/ 203729 w 214202"/>
                  <a:gd name="connsiteY13" fmla="*/ 239117 h 268090"/>
                  <a:gd name="connsiteX14" fmla="*/ 180422 w 214202"/>
                  <a:gd name="connsiteY14" fmla="*/ 267619 h 268090"/>
                  <a:gd name="connsiteX15" fmla="*/ 111614 w 214202"/>
                  <a:gd name="connsiteY15" fmla="*/ 267619 h 268090"/>
                  <a:gd name="connsiteX16" fmla="*/ 69106 w 214202"/>
                  <a:gd name="connsiteY16" fmla="*/ 267619 h 268090"/>
                  <a:gd name="connsiteX17" fmla="*/ 49280 w 214202"/>
                  <a:gd name="connsiteY17" fmla="*/ 267619 h 268090"/>
                  <a:gd name="connsiteX18" fmla="*/ 23688 w 214202"/>
                  <a:gd name="connsiteY18" fmla="*/ 248989 h 268090"/>
                  <a:gd name="connsiteX19" fmla="*/ 0 w 214202"/>
                  <a:gd name="connsiteY19" fmla="*/ 239688 h 26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4202" h="268090">
                    <a:moveTo>
                      <a:pt x="435" y="135009"/>
                    </a:moveTo>
                    <a:cubicBezTo>
                      <a:pt x="435" y="135009"/>
                      <a:pt x="58336" y="107350"/>
                      <a:pt x="65897" y="57254"/>
                    </a:cubicBezTo>
                    <a:cubicBezTo>
                      <a:pt x="67203" y="48633"/>
                      <a:pt x="68562" y="39930"/>
                      <a:pt x="69134" y="31227"/>
                    </a:cubicBezTo>
                    <a:cubicBezTo>
                      <a:pt x="69841" y="20212"/>
                      <a:pt x="66278" y="8110"/>
                      <a:pt x="78625" y="2208"/>
                    </a:cubicBezTo>
                    <a:cubicBezTo>
                      <a:pt x="89476" y="-2959"/>
                      <a:pt x="98370" y="1202"/>
                      <a:pt x="103455" y="11972"/>
                    </a:cubicBezTo>
                    <a:cubicBezTo>
                      <a:pt x="115476" y="37346"/>
                      <a:pt x="112104" y="85430"/>
                      <a:pt x="98315" y="104413"/>
                    </a:cubicBezTo>
                    <a:cubicBezTo>
                      <a:pt x="98315" y="104413"/>
                      <a:pt x="181999" y="104413"/>
                      <a:pt x="182217" y="104413"/>
                    </a:cubicBezTo>
                    <a:cubicBezTo>
                      <a:pt x="193748" y="104413"/>
                      <a:pt x="206884" y="104821"/>
                      <a:pt x="212214" y="116842"/>
                    </a:cubicBezTo>
                    <a:cubicBezTo>
                      <a:pt x="219204" y="132561"/>
                      <a:pt x="206585" y="144990"/>
                      <a:pt x="192660" y="147383"/>
                    </a:cubicBezTo>
                    <a:cubicBezTo>
                      <a:pt x="199704" y="148526"/>
                      <a:pt x="205986" y="151408"/>
                      <a:pt x="209304" y="158724"/>
                    </a:cubicBezTo>
                    <a:cubicBezTo>
                      <a:pt x="216212" y="174009"/>
                      <a:pt x="203783" y="186111"/>
                      <a:pt x="190049" y="188423"/>
                    </a:cubicBezTo>
                    <a:cubicBezTo>
                      <a:pt x="196984" y="189538"/>
                      <a:pt x="203212" y="192339"/>
                      <a:pt x="206476" y="199465"/>
                    </a:cubicBezTo>
                    <a:cubicBezTo>
                      <a:pt x="213302" y="214341"/>
                      <a:pt x="201064" y="226117"/>
                      <a:pt x="187520" y="228374"/>
                    </a:cubicBezTo>
                    <a:cubicBezTo>
                      <a:pt x="194373" y="229462"/>
                      <a:pt x="200493" y="232182"/>
                      <a:pt x="203729" y="239117"/>
                    </a:cubicBezTo>
                    <a:cubicBezTo>
                      <a:pt x="211235" y="255245"/>
                      <a:pt x="195407" y="267619"/>
                      <a:pt x="180422" y="267619"/>
                    </a:cubicBezTo>
                    <a:cubicBezTo>
                      <a:pt x="157495" y="267619"/>
                      <a:pt x="134568" y="267619"/>
                      <a:pt x="111614" y="267619"/>
                    </a:cubicBezTo>
                    <a:cubicBezTo>
                      <a:pt x="95106" y="267619"/>
                      <a:pt x="85615" y="267619"/>
                      <a:pt x="69106" y="267619"/>
                    </a:cubicBezTo>
                    <a:cubicBezTo>
                      <a:pt x="62797" y="267619"/>
                      <a:pt x="55481" y="268680"/>
                      <a:pt x="49280" y="267619"/>
                    </a:cubicBezTo>
                    <a:cubicBezTo>
                      <a:pt x="38129" y="265715"/>
                      <a:pt x="29671" y="257203"/>
                      <a:pt x="23688" y="248989"/>
                    </a:cubicBezTo>
                    <a:cubicBezTo>
                      <a:pt x="19119" y="242761"/>
                      <a:pt x="6065" y="238845"/>
                      <a:pt x="0" y="239688"/>
                    </a:cubicBezTo>
                  </a:path>
                </a:pathLst>
              </a:custGeom>
              <a:noFill/>
              <a:ln w="25937" cap="rnd">
                <a:solidFill>
                  <a:schemeClr val="bg1"/>
                </a:solidFill>
                <a:prstDash val="solid"/>
                <a:round/>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21" name="手繪多邊形: 圖案 14">
                <a:extLst>
                  <a:ext uri="{FF2B5EF4-FFF2-40B4-BE49-F238E27FC236}">
                    <a16:creationId xmlns:a16="http://schemas.microsoft.com/office/drawing/2014/main" id="{71F25F0A-C91A-594A-99EB-E863E4C4643E}"/>
                  </a:ext>
                </a:extLst>
              </p:cNvPr>
              <p:cNvSpPr/>
              <p:nvPr/>
            </p:nvSpPr>
            <p:spPr>
              <a:xfrm>
                <a:off x="2883459" y="1710219"/>
                <a:ext cx="81834" cy="145746"/>
              </a:xfrm>
              <a:custGeom>
                <a:avLst/>
                <a:gdLst>
                  <a:gd name="connsiteX0" fmla="*/ 0 w 81834"/>
                  <a:gd name="connsiteY0" fmla="*/ 0 h 145746"/>
                  <a:gd name="connsiteX1" fmla="*/ 81834 w 81834"/>
                  <a:gd name="connsiteY1" fmla="*/ 0 h 145746"/>
                  <a:gd name="connsiteX2" fmla="*/ 81834 w 81834"/>
                  <a:gd name="connsiteY2" fmla="*/ 145746 h 145746"/>
                  <a:gd name="connsiteX3" fmla="*/ 0 w 81834"/>
                  <a:gd name="connsiteY3" fmla="*/ 145746 h 145746"/>
                </a:gdLst>
                <a:ahLst/>
                <a:cxnLst>
                  <a:cxn ang="0">
                    <a:pos x="connsiteX0" y="connsiteY0"/>
                  </a:cxn>
                  <a:cxn ang="0">
                    <a:pos x="connsiteX1" y="connsiteY1"/>
                  </a:cxn>
                  <a:cxn ang="0">
                    <a:pos x="connsiteX2" y="connsiteY2"/>
                  </a:cxn>
                  <a:cxn ang="0">
                    <a:pos x="connsiteX3" y="connsiteY3"/>
                  </a:cxn>
                </a:cxnLst>
                <a:rect l="l" t="t" r="r" b="b"/>
                <a:pathLst>
                  <a:path w="81834" h="145746">
                    <a:moveTo>
                      <a:pt x="0" y="0"/>
                    </a:moveTo>
                    <a:lnTo>
                      <a:pt x="81834" y="0"/>
                    </a:lnTo>
                    <a:lnTo>
                      <a:pt x="81834" y="145746"/>
                    </a:lnTo>
                    <a:lnTo>
                      <a:pt x="0" y="145746"/>
                    </a:lnTo>
                    <a:close/>
                  </a:path>
                </a:pathLst>
              </a:custGeom>
              <a:noFill/>
              <a:ln w="25937" cap="rnd">
                <a:solidFill>
                  <a:schemeClr val="bg1"/>
                </a:solidFill>
                <a:prstDash val="solid"/>
                <a:round/>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6" name="標題 5">
            <a:extLst>
              <a:ext uri="{FF2B5EF4-FFF2-40B4-BE49-F238E27FC236}">
                <a16:creationId xmlns:a16="http://schemas.microsoft.com/office/drawing/2014/main" id="{7584DB36-B69F-F34A-D6D6-A1C11291CBFA}"/>
              </a:ext>
            </a:extLst>
          </p:cNvPr>
          <p:cNvSpPr>
            <a:spLocks noGrp="1"/>
          </p:cNvSpPr>
          <p:nvPr>
            <p:ph type="title"/>
          </p:nvPr>
        </p:nvSpPr>
        <p:spPr>
          <a:xfrm>
            <a:off x="622301" y="545689"/>
            <a:ext cx="10871680" cy="1129326"/>
          </a:xfrm>
        </p:spPr>
        <p:txBody>
          <a:bodyPr>
            <a:normAutofit fontScale="90000"/>
          </a:bodyPr>
          <a:lstStyle/>
          <a:p>
            <a:r>
              <a:rPr lang="en-US" altLang="zh-TW">
                <a:latin typeface="Arial" panose="020B0604020202020204" pitchFamily="34" charset="0"/>
                <a:cs typeface="Arial"/>
                <a:sym typeface="Arial" panose="020B0604020202020204" pitchFamily="34" charset="0"/>
              </a:rPr>
              <a:t>Add 10GbE and </a:t>
            </a:r>
            <a:r>
              <a:rPr lang="en-US">
                <a:latin typeface="Arial" panose="020B0604020202020204" pitchFamily="34" charset="0"/>
                <a:cs typeface="Arial"/>
                <a:sym typeface="Arial" panose="020B0604020202020204" pitchFamily="34" charset="0"/>
              </a:rPr>
              <a:t>M.2 </a:t>
            </a:r>
            <a:r>
              <a:rPr lang="en-US" err="1">
                <a:latin typeface="Arial" panose="020B0604020202020204" pitchFamily="34" charset="0"/>
                <a:cs typeface="Arial"/>
                <a:sym typeface="Arial" panose="020B0604020202020204" pitchFamily="34" charset="0"/>
              </a:rPr>
              <a:t>NVMe</a:t>
            </a:r>
            <a:r>
              <a:rPr lang="en-US">
                <a:latin typeface="Arial" panose="020B0604020202020204" pitchFamily="34" charset="0"/>
                <a:cs typeface="Arial"/>
                <a:sym typeface="Arial" panose="020B0604020202020204" pitchFamily="34" charset="0"/>
              </a:rPr>
              <a:t> PCIe Gen4 SSD slots with PCIe Gen4 version of QM2 cards</a:t>
            </a:r>
            <a:endParaRPr lang="zh-TW" altLang="en-US">
              <a:latin typeface="Arial" panose="020B0604020202020204" pitchFamily="34" charset="0"/>
              <a:sym typeface="Arial" panose="020B0604020202020204" pitchFamily="34" charset="0"/>
            </a:endParaRPr>
          </a:p>
        </p:txBody>
      </p:sp>
      <p:sp>
        <p:nvSpPr>
          <p:cNvPr id="26" name="Shape 316">
            <a:extLst>
              <a:ext uri="{FF2B5EF4-FFF2-40B4-BE49-F238E27FC236}">
                <a16:creationId xmlns:a16="http://schemas.microsoft.com/office/drawing/2014/main" id="{2D4415E4-4E68-3C2E-A42B-53C08140AA1D}"/>
              </a:ext>
            </a:extLst>
          </p:cNvPr>
          <p:cNvSpPr>
            <a:spLocks noChangeArrowheads="1"/>
          </p:cNvSpPr>
          <p:nvPr/>
        </p:nvSpPr>
        <p:spPr bwMode="auto">
          <a:xfrm>
            <a:off x="7881782" y="3089430"/>
            <a:ext cx="1885986" cy="1843370"/>
          </a:xfrm>
          <a:prstGeom prst="ellipse">
            <a:avLst/>
          </a:prstGeom>
          <a:solidFill>
            <a:srgbClr val="AFB5C5"/>
          </a:solidFill>
          <a:ln w="9525">
            <a:noFill/>
            <a:round/>
            <a:headEnd/>
            <a:tailEnd/>
          </a:ln>
        </p:spPr>
        <p:txBody>
          <a:bodyPr lIns="162533" tIns="81267" rIns="162533" bIns="81267" anchor="ctr"/>
          <a:lstStyle/>
          <a:p>
            <a:pPr indent="-156629" algn="ctr">
              <a:buClr>
                <a:srgbClr val="000000"/>
              </a:buClr>
              <a:buSzPts val="1400"/>
              <a:defRPr/>
            </a:pPr>
            <a:endParaRPr lang="zh-TW" altLang="zh-TW" sz="2533">
              <a:solidFill>
                <a:srgbClr val="FFFFFF"/>
              </a:solidFill>
              <a:latin typeface="Arial" panose="020B0604020202020204" pitchFamily="34" charset="0"/>
              <a:ea typeface="微軟正黑體" panose="020B0604030504040204" pitchFamily="34" charset="-120"/>
              <a:cs typeface="Arial" charset="0"/>
              <a:sym typeface="Arial" panose="020B0604020202020204" pitchFamily="34" charset="0"/>
            </a:endParaRPr>
          </a:p>
        </p:txBody>
      </p:sp>
      <p:sp>
        <p:nvSpPr>
          <p:cNvPr id="28" name="Shape 316">
            <a:extLst>
              <a:ext uri="{FF2B5EF4-FFF2-40B4-BE49-F238E27FC236}">
                <a16:creationId xmlns:a16="http://schemas.microsoft.com/office/drawing/2014/main" id="{DDE4677E-5E71-4F00-0A68-3B8B66B3CEF7}"/>
              </a:ext>
            </a:extLst>
          </p:cNvPr>
          <p:cNvSpPr>
            <a:spLocks noChangeArrowheads="1"/>
          </p:cNvSpPr>
          <p:nvPr/>
        </p:nvSpPr>
        <p:spPr bwMode="auto">
          <a:xfrm>
            <a:off x="2527592" y="2995091"/>
            <a:ext cx="1876984" cy="1859684"/>
          </a:xfrm>
          <a:prstGeom prst="ellipse">
            <a:avLst/>
          </a:prstGeom>
          <a:solidFill>
            <a:srgbClr val="AFB5C5"/>
          </a:solidFill>
          <a:ln>
            <a:noFill/>
          </a:ln>
        </p:spPr>
        <p:txBody>
          <a:bodyPr lIns="162533" tIns="81267" rIns="162533" bIns="81267"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2533">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9" name="圖片 28" descr="一張含有 文字 的圖片&#10;&#10;自動產生的描述">
            <a:extLst>
              <a:ext uri="{FF2B5EF4-FFF2-40B4-BE49-F238E27FC236}">
                <a16:creationId xmlns:a16="http://schemas.microsoft.com/office/drawing/2014/main" id="{9A70159F-61C3-27E7-C489-241FE528D7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2942" y="3060228"/>
            <a:ext cx="3121142" cy="1950366"/>
          </a:xfrm>
          <a:prstGeom prst="rect">
            <a:avLst/>
          </a:prstGeom>
        </p:spPr>
      </p:pic>
      <p:pic>
        <p:nvPicPr>
          <p:cNvPr id="30" name="圖片 29" descr="一張含有 文字 的圖片&#10;&#10;自動產生的描述">
            <a:extLst>
              <a:ext uri="{FF2B5EF4-FFF2-40B4-BE49-F238E27FC236}">
                <a16:creationId xmlns:a16="http://schemas.microsoft.com/office/drawing/2014/main" id="{9EF57A97-D518-6499-33BC-3C04640D0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662" y="3136901"/>
            <a:ext cx="3121144" cy="1950366"/>
          </a:xfrm>
          <a:prstGeom prst="rect">
            <a:avLst/>
          </a:prstGeom>
        </p:spPr>
      </p:pic>
    </p:spTree>
    <p:extLst>
      <p:ext uri="{BB962C8B-B14F-4D97-AF65-F5344CB8AC3E}">
        <p14:creationId xmlns:p14="http://schemas.microsoft.com/office/powerpoint/2010/main" val="2390317117"/>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接點 2">
            <a:extLst>
              <a:ext uri="{FF2B5EF4-FFF2-40B4-BE49-F238E27FC236}">
                <a16:creationId xmlns:a16="http://schemas.microsoft.com/office/drawing/2014/main" id="{6BD1466A-0728-B346-8D23-58A5A24F4F79}"/>
              </a:ext>
            </a:extLst>
          </p:cNvPr>
          <p:cNvCxnSpPr>
            <a:cxnSpLocks/>
          </p:cNvCxnSpPr>
          <p:nvPr/>
        </p:nvCxnSpPr>
        <p:spPr>
          <a:xfrm>
            <a:off x="3232181" y="2946819"/>
            <a:ext cx="3207435" cy="0"/>
          </a:xfrm>
          <a:prstGeom prst="line">
            <a:avLst/>
          </a:prstGeom>
          <a:ln w="76200">
            <a:gradFill>
              <a:gsLst>
                <a:gs pos="0">
                  <a:srgbClr val="1FB3F2"/>
                </a:gs>
                <a:gs pos="100000">
                  <a:srgbClr val="E9E9E9"/>
                </a:gs>
                <a:gs pos="67000">
                  <a:schemeClr val="accent1">
                    <a:lumMod val="30000"/>
                    <a:lumOff val="70000"/>
                    <a:alpha val="7800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 name="群組 3">
            <a:extLst>
              <a:ext uri="{FF2B5EF4-FFF2-40B4-BE49-F238E27FC236}">
                <a16:creationId xmlns:a16="http://schemas.microsoft.com/office/drawing/2014/main" id="{96AA27EE-3E1B-744F-9E0D-6CF168093C12}"/>
              </a:ext>
            </a:extLst>
          </p:cNvPr>
          <p:cNvGrpSpPr/>
          <p:nvPr/>
        </p:nvGrpSpPr>
        <p:grpSpPr>
          <a:xfrm>
            <a:off x="6078118" y="2204636"/>
            <a:ext cx="4132985" cy="1405352"/>
            <a:chOff x="5281398" y="2130931"/>
            <a:chExt cx="5815446" cy="1873802"/>
          </a:xfrm>
        </p:grpSpPr>
        <p:sp>
          <p:nvSpPr>
            <p:cNvPr id="5" name="矩形: 圓角 15">
              <a:extLst>
                <a:ext uri="{FF2B5EF4-FFF2-40B4-BE49-F238E27FC236}">
                  <a16:creationId xmlns:a16="http://schemas.microsoft.com/office/drawing/2014/main" id="{6CCEDFDF-C8CE-0446-BBA8-91BBC598F1A8}"/>
                </a:ext>
              </a:extLst>
            </p:cNvPr>
            <p:cNvSpPr/>
            <p:nvPr/>
          </p:nvSpPr>
          <p:spPr>
            <a:xfrm>
              <a:off x="5281399" y="2130932"/>
              <a:ext cx="5715152" cy="1873801"/>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Arial" panose="020B0604020202020204" pitchFamily="34" charset="0"/>
                <a:ea typeface="微軟正黑體" panose="020B0604030504040204" pitchFamily="34" charset="-120"/>
                <a:sym typeface="Arial" panose="020B0604020202020204" pitchFamily="34" charset="0"/>
              </a:endParaRPr>
            </a:p>
          </p:txBody>
        </p:sp>
        <p:pic>
          <p:nvPicPr>
            <p:cNvPr id="6" name="圖片 5">
              <a:extLst>
                <a:ext uri="{FF2B5EF4-FFF2-40B4-BE49-F238E27FC236}">
                  <a16:creationId xmlns:a16="http://schemas.microsoft.com/office/drawing/2014/main" id="{C7FCB07A-C661-1E40-A74F-7A75FAB55CE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a:ext>
              </a:extLst>
            </a:blip>
            <a:srcRect r="96634"/>
            <a:stretch/>
          </p:blipFill>
          <p:spPr>
            <a:xfrm>
              <a:off x="5281398" y="2130931"/>
              <a:ext cx="200587" cy="1873801"/>
            </a:xfrm>
            <a:prstGeom prst="rect">
              <a:avLst/>
            </a:prstGeom>
            <a:effectLst>
              <a:outerShdw blurRad="50800" dist="38100" dir="2700000" algn="tl" rotWithShape="0">
                <a:prstClr val="black">
                  <a:alpha val="40000"/>
                </a:prstClr>
              </a:outerShdw>
            </a:effectLst>
          </p:spPr>
        </p:pic>
        <p:pic>
          <p:nvPicPr>
            <p:cNvPr id="7" name="圖片 6">
              <a:extLst>
                <a:ext uri="{FF2B5EF4-FFF2-40B4-BE49-F238E27FC236}">
                  <a16:creationId xmlns:a16="http://schemas.microsoft.com/office/drawing/2014/main" id="{29F9AF52-2A6E-2E4D-8AAE-2DF1DA162FC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a:ext>
              </a:extLst>
            </a:blip>
            <a:srcRect r="96634"/>
            <a:stretch/>
          </p:blipFill>
          <p:spPr>
            <a:xfrm flipH="1">
              <a:off x="10896257" y="2130931"/>
              <a:ext cx="200587" cy="1873801"/>
            </a:xfrm>
            <a:prstGeom prst="rect">
              <a:avLst/>
            </a:prstGeom>
            <a:effectLst>
              <a:outerShdw blurRad="50800" dist="38100" dir="2700000" algn="tl" rotWithShape="0">
                <a:prstClr val="black">
                  <a:alpha val="40000"/>
                </a:prstClr>
              </a:outerShdw>
            </a:effectLst>
          </p:spPr>
        </p:pic>
      </p:grpSp>
      <p:cxnSp>
        <p:nvCxnSpPr>
          <p:cNvPr id="8" name="直線接點 7">
            <a:extLst>
              <a:ext uri="{FF2B5EF4-FFF2-40B4-BE49-F238E27FC236}">
                <a16:creationId xmlns:a16="http://schemas.microsoft.com/office/drawing/2014/main" id="{4CC1A21C-C19F-154A-8987-C4B6CB68C8AF}"/>
              </a:ext>
            </a:extLst>
          </p:cNvPr>
          <p:cNvCxnSpPr>
            <a:cxnSpLocks/>
          </p:cNvCxnSpPr>
          <p:nvPr/>
        </p:nvCxnSpPr>
        <p:spPr>
          <a:xfrm>
            <a:off x="2682868" y="5358259"/>
            <a:ext cx="3238904" cy="0"/>
          </a:xfrm>
          <a:prstGeom prst="line">
            <a:avLst/>
          </a:prstGeom>
          <a:ln w="76200">
            <a:gradFill>
              <a:gsLst>
                <a:gs pos="0">
                  <a:srgbClr val="1FB3F2"/>
                </a:gs>
                <a:gs pos="100000">
                  <a:srgbClr val="E9E9E9"/>
                </a:gs>
                <a:gs pos="67000">
                  <a:schemeClr val="accent1">
                    <a:lumMod val="30000"/>
                    <a:lumOff val="70000"/>
                    <a:alpha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9" name="內容版面配置區 2">
            <a:extLst>
              <a:ext uri="{FF2B5EF4-FFF2-40B4-BE49-F238E27FC236}">
                <a16:creationId xmlns:a16="http://schemas.microsoft.com/office/drawing/2014/main" id="{B716CB79-51A2-3E46-8A7C-D6566A498E0E}"/>
              </a:ext>
            </a:extLst>
          </p:cNvPr>
          <p:cNvSpPr txBox="1">
            <a:spLocks/>
          </p:cNvSpPr>
          <p:nvPr/>
        </p:nvSpPr>
        <p:spPr>
          <a:xfrm>
            <a:off x="1248621" y="1383858"/>
            <a:ext cx="8497887" cy="1239320"/>
          </a:xfrm>
          <a:prstGeom prst="rect">
            <a:avLst/>
          </a:prstGeom>
        </p:spPr>
        <p:txBody>
          <a:bodyPr vert="horz" lIns="91440" tIns="45720" rIns="91440" bIns="45720" rtlCol="0" anchor="t">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79066" indent="-179066">
              <a:lnSpc>
                <a:spcPts val="2400"/>
              </a:lnSpc>
              <a:spcBef>
                <a:spcPts val="900"/>
              </a:spcBef>
              <a:buClr>
                <a:srgbClr val="F70F78"/>
              </a:buClr>
            </a:pPr>
            <a:endParaRPr lang="zh-CN" altLang="en-US" sz="18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 name="內容版面配置區 2">
            <a:extLst>
              <a:ext uri="{FF2B5EF4-FFF2-40B4-BE49-F238E27FC236}">
                <a16:creationId xmlns:a16="http://schemas.microsoft.com/office/drawing/2014/main" id="{A8CA964A-87A5-8E4E-88C1-64F0A8662214}"/>
              </a:ext>
            </a:extLst>
          </p:cNvPr>
          <p:cNvSpPr txBox="1">
            <a:spLocks/>
          </p:cNvSpPr>
          <p:nvPr/>
        </p:nvSpPr>
        <p:spPr>
          <a:xfrm>
            <a:off x="6359854" y="2227764"/>
            <a:ext cx="3806868" cy="963313"/>
          </a:xfrm>
          <a:prstGeom prst="rect">
            <a:avLst/>
          </a:prstGeom>
        </p:spPr>
        <p:txBody>
          <a:bodyPr vert="horz" lIns="91440" tIns="45720" rIns="91440" bIns="45720" rtlCol="0" anchor="t">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spcBef>
                <a:spcPts val="900"/>
              </a:spcBef>
            </a:pPr>
            <a:r>
              <a:rPr lang="zh-TW" sz="2000">
                <a:solidFill>
                  <a:srgbClr val="0070C0"/>
                </a:solidFill>
                <a:latin typeface="Arial" panose="020B0604020202020204" pitchFamily="34" charset="0"/>
                <a:ea typeface="微軟正黑體" panose="020B0604030504040204" pitchFamily="34" charset="-120"/>
                <a:cs typeface="Arial"/>
                <a:sym typeface="Arial" panose="020B0604020202020204" pitchFamily="34" charset="0"/>
              </a:rPr>
              <a:t>Designed for NAS, high-perfor</a:t>
            </a:r>
            <a:r>
              <a:rPr lang="en-US" altLang="zh-TW" sz="2000" err="1">
                <a:solidFill>
                  <a:srgbClr val="0070C0"/>
                </a:solidFill>
                <a:latin typeface="Arial" panose="020B0604020202020204" pitchFamily="34" charset="0"/>
                <a:ea typeface="微軟正黑體" panose="020B0604030504040204" pitchFamily="34" charset="-120"/>
                <a:cs typeface="Arial"/>
                <a:sym typeface="Arial" panose="020B0604020202020204" pitchFamily="34" charset="0"/>
              </a:rPr>
              <a:t>manc</a:t>
            </a:r>
            <a:r>
              <a:rPr lang="zh-TW" sz="2000">
                <a:solidFill>
                  <a:srgbClr val="0070C0"/>
                </a:solidFill>
                <a:latin typeface="Arial" panose="020B0604020202020204" pitchFamily="34" charset="0"/>
                <a:ea typeface="微軟正黑體" panose="020B0604030504040204" pitchFamily="34" charset="-120"/>
                <a:cs typeface="Arial"/>
                <a:sym typeface="Arial" panose="020B0604020202020204" pitchFamily="34" charset="0"/>
              </a:rPr>
              <a:t>e and efficien</a:t>
            </a:r>
            <a:r>
              <a:rPr lang="en-US" altLang="zh-TW" sz="2000">
                <a:solidFill>
                  <a:srgbClr val="0070C0"/>
                </a:solidFill>
                <a:latin typeface="Arial" panose="020B0604020202020204" pitchFamily="34" charset="0"/>
                <a:ea typeface="微軟正黑體" panose="020B0604030504040204" pitchFamily="34" charset="-120"/>
                <a:cs typeface="Arial"/>
                <a:sym typeface="Arial" panose="020B0604020202020204" pitchFamily="34" charset="0"/>
              </a:rPr>
              <a:t>t</a:t>
            </a:r>
            <a:r>
              <a:rPr lang="zh-TW" altLang="en-US" sz="2000">
                <a:solidFill>
                  <a:srgbClr val="0070C0"/>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000">
                <a:solidFill>
                  <a:srgbClr val="0070C0"/>
                </a:solidFill>
                <a:latin typeface="Arial" panose="020B0604020202020204" pitchFamily="34" charset="0"/>
                <a:ea typeface="微軟正黑體" panose="020B0604030504040204" pitchFamily="34" charset="-120"/>
                <a:cs typeface="Arial"/>
                <a:sym typeface="Arial" panose="020B0604020202020204" pitchFamily="34" charset="0"/>
              </a:rPr>
              <a:t>QNAP</a:t>
            </a:r>
            <a:r>
              <a:rPr lang="zh-TW" altLang="en-US" sz="2000">
                <a:solidFill>
                  <a:srgbClr val="0070C0"/>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000">
                <a:solidFill>
                  <a:srgbClr val="0070C0"/>
                </a:solidFill>
                <a:latin typeface="Arial" panose="020B0604020202020204" pitchFamily="34" charset="0"/>
                <a:ea typeface="微軟正黑體" panose="020B0604030504040204" pitchFamily="34" charset="-120"/>
                <a:cs typeface="Arial"/>
                <a:sym typeface="Arial" panose="020B0604020202020204" pitchFamily="34" charset="0"/>
              </a:rPr>
              <a:t>FC</a:t>
            </a:r>
            <a:r>
              <a:rPr lang="zh-TW" altLang="en-US" sz="2000">
                <a:solidFill>
                  <a:srgbClr val="0070C0"/>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000">
                <a:solidFill>
                  <a:srgbClr val="0070C0"/>
                </a:solidFill>
                <a:latin typeface="Arial" panose="020B0604020202020204" pitchFamily="34" charset="0"/>
                <a:ea typeface="微軟正黑體" panose="020B0604030504040204" pitchFamily="34" charset="-120"/>
                <a:cs typeface="Arial"/>
                <a:sym typeface="Arial" panose="020B0604020202020204" pitchFamily="34" charset="0"/>
              </a:rPr>
              <a:t>expansion</a:t>
            </a:r>
            <a:r>
              <a:rPr lang="zh-TW" altLang="en-US" sz="2000">
                <a:solidFill>
                  <a:srgbClr val="0070C0"/>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000">
                <a:solidFill>
                  <a:srgbClr val="0070C0"/>
                </a:solidFill>
                <a:latin typeface="Arial" panose="020B0604020202020204" pitchFamily="34" charset="0"/>
                <a:ea typeface="微軟正黑體" panose="020B0604030504040204" pitchFamily="34" charset="-120"/>
                <a:cs typeface="Arial"/>
                <a:sym typeface="Arial" panose="020B0604020202020204" pitchFamily="34" charset="0"/>
              </a:rPr>
              <a:t>ca</a:t>
            </a:r>
            <a:r>
              <a:rPr lang="zh-TW" sz="2000">
                <a:solidFill>
                  <a:srgbClr val="0070C0"/>
                </a:solidFill>
                <a:latin typeface="Arial" panose="020B0604020202020204" pitchFamily="34" charset="0"/>
                <a:ea typeface="微軟正黑體" panose="020B0604030504040204" pitchFamily="34" charset="-120"/>
                <a:cs typeface="Arial"/>
                <a:sym typeface="Arial" panose="020B0604020202020204" pitchFamily="34" charset="0"/>
              </a:rPr>
              <a:t>rds*</a:t>
            </a:r>
            <a:endParaRPr lang="zh-TW">
              <a:latin typeface="Arial" panose="020B0604020202020204" pitchFamily="34" charset="0"/>
              <a:ea typeface="微軟正黑體" panose="020B0604030504040204" pitchFamily="34" charset="-120"/>
              <a:sym typeface="Arial" panose="020B0604020202020204" pitchFamily="34" charset="0"/>
            </a:endParaRPr>
          </a:p>
          <a:p>
            <a:pPr>
              <a:spcBef>
                <a:spcPts val="900"/>
              </a:spcBef>
            </a:pPr>
            <a:r>
              <a:rPr lang="zh-TW" altLang="en-US" sz="1050">
                <a:latin typeface="Arial" panose="020B0604020202020204" pitchFamily="34" charset="0"/>
                <a:ea typeface="微軟正黑體" panose="020B0604030504040204" pitchFamily="34" charset="-120"/>
                <a:cs typeface="Arial"/>
                <a:sym typeface="Arial" panose="020B0604020202020204" pitchFamily="34" charset="0"/>
              </a:rPr>
              <a:t>* </a:t>
            </a:r>
            <a:r>
              <a:rPr lang="zh-TW" sz="1050">
                <a:latin typeface="Arial" panose="020B0604020202020204" pitchFamily="34" charset="0"/>
                <a:ea typeface="微軟正黑體" panose="020B0604030504040204" pitchFamily="34" charset="-120"/>
                <a:cs typeface="Arial"/>
                <a:sym typeface="Arial" panose="020B0604020202020204" pitchFamily="34" charset="0"/>
              </a:rPr>
              <a:t>Installation on Windows</a:t>
            </a:r>
            <a:r>
              <a:rPr lang="en-US" altLang="zh-TW" sz="1050">
                <a:latin typeface="Arial" panose="020B0604020202020204" pitchFamily="34" charset="0"/>
                <a:ea typeface="微軟正黑體" panose="020B0604030504040204" pitchFamily="34" charset="-120"/>
                <a:cs typeface="Arial"/>
                <a:sym typeface="Arial" panose="020B0604020202020204" pitchFamily="34" charset="0"/>
              </a:rPr>
              <a:t>/Linux</a:t>
            </a:r>
            <a:r>
              <a:rPr lang="zh-TW" altLang="en-US" sz="1050">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1050">
                <a:latin typeface="Arial" panose="020B0604020202020204" pitchFamily="34" charset="0"/>
                <a:ea typeface="微軟正黑體" panose="020B0604030504040204" pitchFamily="34" charset="-120"/>
                <a:cs typeface="Arial"/>
                <a:sym typeface="Arial" panose="020B0604020202020204" pitchFamily="34" charset="0"/>
              </a:rPr>
              <a:t>hosts</a:t>
            </a:r>
            <a:r>
              <a:rPr lang="zh-TW" altLang="en-US" sz="1050">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1050">
                <a:latin typeface="Arial" panose="020B0604020202020204" pitchFamily="34" charset="0"/>
                <a:ea typeface="微軟正黑體" panose="020B0604030504040204" pitchFamily="34" charset="-120"/>
                <a:cs typeface="Arial"/>
                <a:sym typeface="Arial" panose="020B0604020202020204" pitchFamily="34" charset="0"/>
              </a:rPr>
              <a:t>is</a:t>
            </a:r>
            <a:r>
              <a:rPr lang="zh-TW" altLang="en-US" sz="1050">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1050">
                <a:latin typeface="Arial" panose="020B0604020202020204" pitchFamily="34" charset="0"/>
                <a:ea typeface="微軟正黑體" panose="020B0604030504040204" pitchFamily="34" charset="-120"/>
                <a:cs typeface="Arial"/>
                <a:sym typeface="Arial" panose="020B0604020202020204" pitchFamily="34" charset="0"/>
              </a:rPr>
              <a:t>not</a:t>
            </a:r>
            <a:r>
              <a:rPr lang="zh-TW" altLang="en-US" sz="1050">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1050" err="1">
                <a:latin typeface="Arial" panose="020B0604020202020204" pitchFamily="34" charset="0"/>
                <a:ea typeface="微軟正黑體" panose="020B0604030504040204" pitchFamily="34" charset="-120"/>
                <a:cs typeface="Arial"/>
                <a:sym typeface="Arial" panose="020B0604020202020204" pitchFamily="34" charset="0"/>
              </a:rPr>
              <a:t>supporte</a:t>
            </a:r>
            <a:r>
              <a:rPr lang="zh-TW" sz="1050">
                <a:latin typeface="Arial" panose="020B0604020202020204" pitchFamily="34" charset="0"/>
                <a:ea typeface="微軟正黑體" panose="020B0604030504040204" pitchFamily="34" charset="-120"/>
                <a:cs typeface="Arial"/>
                <a:sym typeface="Arial" panose="020B0604020202020204" pitchFamily="34" charset="0"/>
              </a:rPr>
              <a:t>d</a:t>
            </a:r>
            <a:endParaRPr lang="zh-TW">
              <a:latin typeface="Arial" panose="020B0604020202020204" pitchFamily="34" charset="0"/>
              <a:ea typeface="微軟正黑體" panose="020B0604030504040204" pitchFamily="34" charset="-120"/>
              <a:sym typeface="Arial" panose="020B0604020202020204" pitchFamily="34" charset="0"/>
            </a:endParaRPr>
          </a:p>
        </p:txBody>
      </p:sp>
      <p:sp>
        <p:nvSpPr>
          <p:cNvPr id="11" name="文本框 16">
            <a:extLst>
              <a:ext uri="{FF2B5EF4-FFF2-40B4-BE49-F238E27FC236}">
                <a16:creationId xmlns:a16="http://schemas.microsoft.com/office/drawing/2014/main" id="{EF41CFEB-B697-FB45-B4B8-0A1949C073D9}"/>
              </a:ext>
            </a:extLst>
          </p:cNvPr>
          <p:cNvSpPr txBox="1"/>
          <p:nvPr/>
        </p:nvSpPr>
        <p:spPr>
          <a:xfrm>
            <a:off x="1497957" y="4222753"/>
            <a:ext cx="10603813" cy="41549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TW" sz="21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Includes</a:t>
            </a:r>
            <a:r>
              <a:rPr lang="zh-TW" altLang="en-US" sz="21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1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2</a:t>
            </a:r>
            <a:r>
              <a:rPr lang="zh-TW" altLang="en-US" sz="21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1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optical</a:t>
            </a:r>
            <a:r>
              <a:rPr lang="zh-TW" altLang="en-US" sz="21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1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FC</a:t>
            </a:r>
            <a:r>
              <a:rPr lang="zh-TW" altLang="en-US" sz="21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100" b="1"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transceivers.Additional</a:t>
            </a:r>
            <a:r>
              <a:rPr lang="zh-TW" altLang="en-US" sz="21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1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ones</a:t>
            </a:r>
            <a:r>
              <a:rPr lang="zh-TW" altLang="en-US" sz="21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1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are</a:t>
            </a:r>
            <a:r>
              <a:rPr lang="zh-TW" altLang="en-US" sz="21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1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available</a:t>
            </a:r>
            <a:r>
              <a:rPr lang="zh-TW" altLang="en-US" sz="21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1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for</a:t>
            </a:r>
            <a:r>
              <a:rPr lang="zh-TW" altLang="en-US" sz="21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21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p</a:t>
            </a:r>
            <a:r>
              <a:rPr lang="zh-TW" sz="21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urchase:</a:t>
            </a:r>
            <a:endParaRPr 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2" name="文本框 17">
            <a:extLst>
              <a:ext uri="{FF2B5EF4-FFF2-40B4-BE49-F238E27FC236}">
                <a16:creationId xmlns:a16="http://schemas.microsoft.com/office/drawing/2014/main" id="{25ADD1E1-E020-1C43-AF28-AA9B72A2F5FC}"/>
              </a:ext>
            </a:extLst>
          </p:cNvPr>
          <p:cNvSpPr txBox="1"/>
          <p:nvPr/>
        </p:nvSpPr>
        <p:spPr>
          <a:xfrm>
            <a:off x="3918579" y="2187702"/>
            <a:ext cx="2003193" cy="55399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CN" sz="2000" b="1">
                <a:solidFill>
                  <a:srgbClr val="FB8605"/>
                </a:solidFill>
                <a:latin typeface="Arial" panose="020B0604020202020204" pitchFamily="34" charset="0"/>
                <a:ea typeface="微軟正黑體" panose="020B0604030504040204" pitchFamily="34" charset="-120"/>
                <a:cs typeface="Arial"/>
                <a:sym typeface="Arial" panose="020B0604020202020204" pitchFamily="34" charset="0"/>
              </a:rPr>
              <a:t>QXP-32G2FC</a:t>
            </a:r>
          </a:p>
          <a:p>
            <a:r>
              <a:rPr lang="zh-CN" sz="1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2-port 3</a:t>
            </a:r>
            <a:r>
              <a:rPr lang="en-US" altLang="zh-CN" sz="1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2Gbps</a:t>
            </a:r>
            <a:r>
              <a:rPr lang="zh-CN" altLang="en-US" sz="1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CN" sz="1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FC</a:t>
            </a:r>
            <a:r>
              <a:rPr lang="zh-CN" altLang="en-US" sz="1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CN" sz="1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ca</a:t>
            </a:r>
            <a:r>
              <a:rPr lang="zh-CN" sz="1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rd</a:t>
            </a:r>
            <a:endParaRPr lang="zh-CN">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3" name="文本框 17">
            <a:extLst>
              <a:ext uri="{FF2B5EF4-FFF2-40B4-BE49-F238E27FC236}">
                <a16:creationId xmlns:a16="http://schemas.microsoft.com/office/drawing/2014/main" id="{E0D5AD51-8A88-024A-ACB3-B97F81BF09B3}"/>
              </a:ext>
            </a:extLst>
          </p:cNvPr>
          <p:cNvSpPr txBox="1"/>
          <p:nvPr/>
        </p:nvSpPr>
        <p:spPr>
          <a:xfrm>
            <a:off x="3936290" y="3093653"/>
            <a:ext cx="2003193" cy="76591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CN" sz="2000" b="1">
                <a:solidFill>
                  <a:srgbClr val="FB8605"/>
                </a:solidFill>
                <a:latin typeface="Arial" panose="020B0604020202020204" pitchFamily="34" charset="0"/>
                <a:ea typeface="微軟正黑體" panose="020B0604030504040204" pitchFamily="34" charset="-120"/>
                <a:cs typeface="Arial"/>
                <a:sym typeface="Arial" panose="020B0604020202020204" pitchFamily="34" charset="0"/>
              </a:rPr>
              <a:t>QXP-16G2FC</a:t>
            </a:r>
          </a:p>
          <a:p>
            <a:r>
              <a:rPr lang="zh-CN" sz="1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2-port 1</a:t>
            </a:r>
            <a:r>
              <a:rPr lang="en-US" altLang="zh-CN" sz="1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6Gbps</a:t>
            </a:r>
            <a:r>
              <a:rPr lang="zh-CN" altLang="en-US" sz="1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CN" sz="1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FC</a:t>
            </a:r>
            <a:r>
              <a:rPr lang="zh-CN" altLang="en-US" sz="1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CN" sz="1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ca</a:t>
            </a:r>
            <a:r>
              <a:rPr lang="zh-CN" sz="1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rd</a:t>
            </a:r>
            <a:endParaRPr lang="zh-CN">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nSpc>
                <a:spcPts val="1875"/>
              </a:lnSpc>
            </a:pPr>
            <a:endParaRPr lang="zh-CN" altLang="en-US" sz="1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4" name="文本框 17">
            <a:extLst>
              <a:ext uri="{FF2B5EF4-FFF2-40B4-BE49-F238E27FC236}">
                <a16:creationId xmlns:a16="http://schemas.microsoft.com/office/drawing/2014/main" id="{76F96C76-9CAA-F849-914A-1823BE5595E0}"/>
              </a:ext>
            </a:extLst>
          </p:cNvPr>
          <p:cNvSpPr txBox="1"/>
          <p:nvPr/>
        </p:nvSpPr>
        <p:spPr>
          <a:xfrm>
            <a:off x="3101171" y="4746841"/>
            <a:ext cx="2476527" cy="123110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80975"/>
            <a:r>
              <a:rPr lang="en-US" altLang="zh-CN" sz="1600" b="1">
                <a:solidFill>
                  <a:srgbClr val="FB8605"/>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TRX-32GFCSFP-SR</a:t>
            </a:r>
          </a:p>
          <a:p>
            <a:pPr marL="180975" lvl="1"/>
            <a:r>
              <a:rPr lang="en-US" altLang="zh-CN"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32Gb/16Gb/8Gb</a:t>
            </a:r>
            <a:br>
              <a:rPr lang="en-US" altLang="zh-CN"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endParaRPr lang="en-US" altLang="zh-CN"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180975"/>
            <a:r>
              <a:rPr lang="en-US" altLang="zh-CN" sz="1600" b="1">
                <a:solidFill>
                  <a:srgbClr val="FB8605"/>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TRX-16GFCSFP-SR</a:t>
            </a:r>
          </a:p>
          <a:p>
            <a:pPr marL="180975" lvl="1"/>
            <a:r>
              <a:rPr lang="en-US" altLang="zh-CN"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16Gb/8Gb/4Gb</a:t>
            </a:r>
            <a:endParaRPr lang="zh-CN"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5" name="Picture 26" descr="A close up of a device&#10;&#10;Description automatically generated">
            <a:extLst>
              <a:ext uri="{FF2B5EF4-FFF2-40B4-BE49-F238E27FC236}">
                <a16:creationId xmlns:a16="http://schemas.microsoft.com/office/drawing/2014/main" id="{7AD86B00-9601-DB4B-AEFA-18833EE3C32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248622" y="4798705"/>
            <a:ext cx="2006276" cy="1756589"/>
          </a:xfrm>
          <a:prstGeom prst="rect">
            <a:avLst/>
          </a:prstGeom>
          <a:effectLst>
            <a:reflection blurRad="6350" stA="52000" endA="300" endPos="35000" dir="5400000" sy="-100000" algn="bl" rotWithShape="0"/>
          </a:effectLst>
        </p:spPr>
      </p:pic>
      <p:sp>
        <p:nvSpPr>
          <p:cNvPr id="18" name="文本框 17">
            <a:extLst>
              <a:ext uri="{FF2B5EF4-FFF2-40B4-BE49-F238E27FC236}">
                <a16:creationId xmlns:a16="http://schemas.microsoft.com/office/drawing/2014/main" id="{37B9C6FA-875F-8245-B486-2EBF32389D33}"/>
              </a:ext>
            </a:extLst>
          </p:cNvPr>
          <p:cNvSpPr txBox="1"/>
          <p:nvPr/>
        </p:nvSpPr>
        <p:spPr>
          <a:xfrm>
            <a:off x="3103209" y="6022188"/>
            <a:ext cx="2325756" cy="43088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80975"/>
            <a:r>
              <a:rPr lang="zh-CN" sz="11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Note: cables are not included.</a:t>
            </a:r>
            <a:endParaRPr lang="zh-TW" altLang="en-US">
              <a:latin typeface="Arial" panose="020B0604020202020204" pitchFamily="34" charset="0"/>
              <a:ea typeface="微軟正黑體" panose="020B0604030504040204" pitchFamily="34" charset="-120"/>
              <a:sym typeface="Arial" panose="020B0604020202020204" pitchFamily="34" charset="0"/>
            </a:endParaRPr>
          </a:p>
          <a:p>
            <a:pPr marL="180975"/>
            <a:endParaRPr lang="zh-CN" altLang="en-US" sz="11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0" name="文字方塊 19" hidden="1">
            <a:extLst>
              <a:ext uri="{FF2B5EF4-FFF2-40B4-BE49-F238E27FC236}">
                <a16:creationId xmlns:a16="http://schemas.microsoft.com/office/drawing/2014/main" id="{E825E853-CFA5-4FBA-8EC7-58179E950E8A}"/>
              </a:ext>
            </a:extLst>
          </p:cNvPr>
          <p:cNvSpPr txBox="1"/>
          <p:nvPr/>
        </p:nvSpPr>
        <p:spPr>
          <a:xfrm>
            <a:off x="636306" y="332168"/>
            <a:ext cx="10919387" cy="1323439"/>
          </a:xfrm>
          <a:prstGeom prst="rect">
            <a:avLst/>
          </a:prstGeom>
          <a:noFill/>
        </p:spPr>
        <p:txBody>
          <a:bodyPr wrap="square" rtlCol="0">
            <a:spAutoFit/>
          </a:bodyPr>
          <a:lstStyle/>
          <a:p>
            <a:pPr algn="ctr"/>
            <a:r>
              <a:rPr lang="en-US" altLang="zh-TW" sz="4000" b="1" err="1">
                <a:solidFill>
                  <a:schemeClr val="bg1"/>
                </a:solidFill>
                <a:latin typeface="Arial" panose="020B0604020202020204" pitchFamily="34" charset="0"/>
                <a:ea typeface="微軟正黑體" panose="020B0604030504040204" pitchFamily="34" charset="-120"/>
                <a:sym typeface="Arial" panose="020B0604020202020204" pitchFamily="34" charset="0"/>
              </a:rPr>
              <a:t>Fibre</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Channel FC SAN</a:t>
            </a:r>
          </a:p>
          <a:p>
            <a:pPr algn="ct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32Gb/s &amp; 16Gb/s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高效能低延遲儲存方案</a:t>
            </a:r>
          </a:p>
        </p:txBody>
      </p:sp>
      <p:pic>
        <p:nvPicPr>
          <p:cNvPr id="21" name="圖片 20">
            <a:extLst>
              <a:ext uri="{FF2B5EF4-FFF2-40B4-BE49-F238E27FC236}">
                <a16:creationId xmlns:a16="http://schemas.microsoft.com/office/drawing/2014/main" id="{F5CEB9AE-B756-F54A-2DF7-3E8CB3FBE131}"/>
              </a:ext>
            </a:extLst>
          </p:cNvPr>
          <p:cNvPicPr>
            <a:picLocks noChangeAspect="1"/>
          </p:cNvPicPr>
          <p:nvPr/>
        </p:nvPicPr>
        <p:blipFill>
          <a:blip r:embed="rId6"/>
          <a:stretch>
            <a:fillRect/>
          </a:stretch>
        </p:blipFill>
        <p:spPr>
          <a:xfrm>
            <a:off x="838200" y="2050726"/>
            <a:ext cx="3553152" cy="2220720"/>
          </a:xfrm>
          <a:prstGeom prst="rect">
            <a:avLst/>
          </a:prstGeom>
        </p:spPr>
      </p:pic>
      <p:sp>
        <p:nvSpPr>
          <p:cNvPr id="2" name="標題 1">
            <a:extLst>
              <a:ext uri="{FF2B5EF4-FFF2-40B4-BE49-F238E27FC236}">
                <a16:creationId xmlns:a16="http://schemas.microsoft.com/office/drawing/2014/main" id="{DD5228D1-275A-EA73-F75F-DA7B2DBD7C5D}"/>
              </a:ext>
            </a:extLst>
          </p:cNvPr>
          <p:cNvSpPr>
            <a:spLocks noGrp="1"/>
          </p:cNvSpPr>
          <p:nvPr>
            <p:ph type="title"/>
          </p:nvPr>
        </p:nvSpPr>
        <p:spPr>
          <a:xfrm>
            <a:off x="1066800" y="500451"/>
            <a:ext cx="10058400" cy="1325563"/>
          </a:xfrm>
        </p:spPr>
        <p:txBody>
          <a:bodyPr>
            <a:normAutofit fontScale="90000"/>
          </a:bodyPr>
          <a:lstStyle/>
          <a:p>
            <a:r>
              <a:rPr lang="en-US" altLang="zh-TW" err="1">
                <a:latin typeface="Arial" panose="020B0604020202020204" pitchFamily="34" charset="0"/>
                <a:sym typeface="Arial" panose="020B0604020202020204" pitchFamily="34" charset="0"/>
              </a:rPr>
              <a:t>Fibre</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Channel SAN</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32Gb/s</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&amp;</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16Gb/s</a:t>
            </a:r>
            <a:r>
              <a:rPr lang="zh-TW" altLang="en-US">
                <a:latin typeface="Arial" panose="020B0604020202020204" pitchFamily="34" charset="0"/>
                <a:sym typeface="Arial" panose="020B0604020202020204" pitchFamily="34" charset="0"/>
              </a:rPr>
              <a:t> </a:t>
            </a:r>
            <a:r>
              <a:rPr lang="zh-TW">
                <a:latin typeface="Arial" panose="020B0604020202020204" pitchFamily="34" charset="0"/>
                <a:sym typeface="Arial" panose="020B0604020202020204" pitchFamily="34" charset="0"/>
              </a:rPr>
              <a:t>storage &amp; backup with affordable NAS solution</a:t>
            </a:r>
          </a:p>
        </p:txBody>
      </p:sp>
      <p:pic>
        <p:nvPicPr>
          <p:cNvPr id="17" name="Picture 4">
            <a:extLst>
              <a:ext uri="{FF2B5EF4-FFF2-40B4-BE49-F238E27FC236}">
                <a16:creationId xmlns:a16="http://schemas.microsoft.com/office/drawing/2014/main" id="{EE447FF5-E068-4D7B-750C-00D52CA67D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821" y="4222753"/>
            <a:ext cx="4494689" cy="2805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945130"/>
      </p:ext>
    </p:ext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27F25206-2E59-8D46-AE1D-32786FBBDDD0}"/>
              </a:ext>
            </a:extLst>
          </p:cNvPr>
          <p:cNvSpPr txBox="1"/>
          <p:nvPr/>
        </p:nvSpPr>
        <p:spPr>
          <a:xfrm>
            <a:off x="7422358" y="2011894"/>
            <a:ext cx="4055617" cy="461665"/>
          </a:xfrm>
          <a:prstGeom prst="rect">
            <a:avLst/>
          </a:prstGeom>
          <a:noFill/>
        </p:spPr>
        <p:txBody>
          <a:bodyPr wrap="square" lIns="121920" tIns="60960" rIns="121920" bIns="60960" rtlCol="0" anchor="t">
            <a:spAutoFit/>
          </a:bodyPr>
          <a:lstStyle/>
          <a:p>
            <a:pPr lvl="1" fontAlgn="base"/>
            <a:r>
              <a:rPr lang="en-US" altLang="zh-CN" sz="2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SAS</a:t>
            </a:r>
            <a:r>
              <a:rPr lang="zh-TW" altLang="en-US" sz="2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HBA </a:t>
            </a:r>
            <a:r>
              <a:rPr lang="en-US" altLang="zh-CN" sz="2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zh-CN" altLang="en-US" sz="2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Optional </a:t>
            </a:r>
            <a:r>
              <a:rPr lang="en-US" altLang="zh-CN" sz="2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t>
            </a:r>
          </a:p>
        </p:txBody>
      </p:sp>
      <p:grpSp>
        <p:nvGrpSpPr>
          <p:cNvPr id="42" name="群組 41">
            <a:extLst>
              <a:ext uri="{FF2B5EF4-FFF2-40B4-BE49-F238E27FC236}">
                <a16:creationId xmlns:a16="http://schemas.microsoft.com/office/drawing/2014/main" id="{3CD1F9F1-FE63-4ADD-8772-8EAB76E50AA5}"/>
              </a:ext>
            </a:extLst>
          </p:cNvPr>
          <p:cNvGrpSpPr/>
          <p:nvPr/>
        </p:nvGrpSpPr>
        <p:grpSpPr>
          <a:xfrm>
            <a:off x="7411718" y="2552953"/>
            <a:ext cx="4618284" cy="1628847"/>
            <a:chOff x="5012337" y="2022513"/>
            <a:chExt cx="3931063" cy="1386467"/>
          </a:xfrm>
        </p:grpSpPr>
        <p:pic>
          <p:nvPicPr>
            <p:cNvPr id="36" name="圖片 35">
              <a:extLst>
                <a:ext uri="{FF2B5EF4-FFF2-40B4-BE49-F238E27FC236}">
                  <a16:creationId xmlns:a16="http://schemas.microsoft.com/office/drawing/2014/main" id="{652084FA-A137-4BE1-A4AA-4E911A6882CF}"/>
                </a:ext>
              </a:extLst>
            </p:cNvPr>
            <p:cNvPicPr>
              <a:picLocks noChangeAspect="1"/>
            </p:cNvPicPr>
            <p:nvPr/>
          </p:nvPicPr>
          <p:blipFill>
            <a:blip r:embed="rId2">
              <a:alphaModFix amt="32000"/>
              <a:extLst>
                <a:ext uri="{28A0092B-C50C-407E-A947-70E740481C1C}">
                  <a14:useLocalDpi xmlns:a14="http://schemas.microsoft.com/office/drawing/2010/main"/>
                </a:ext>
              </a:extLst>
            </a:blip>
            <a:stretch>
              <a:fillRect/>
            </a:stretch>
          </p:blipFill>
          <p:spPr>
            <a:xfrm rot="21354687">
              <a:off x="6657178" y="2631375"/>
              <a:ext cx="2286222" cy="603027"/>
            </a:xfrm>
            <a:prstGeom prst="rect">
              <a:avLst/>
            </a:prstGeom>
          </p:spPr>
        </p:pic>
        <p:pic>
          <p:nvPicPr>
            <p:cNvPr id="22" name="圖片 21">
              <a:extLst>
                <a:ext uri="{FF2B5EF4-FFF2-40B4-BE49-F238E27FC236}">
                  <a16:creationId xmlns:a16="http://schemas.microsoft.com/office/drawing/2014/main" id="{0E6F80A3-DEED-4087-831E-A298690F9181}"/>
                </a:ext>
              </a:extLst>
            </p:cNvPr>
            <p:cNvPicPr>
              <a:picLocks noChangeAspect="1"/>
            </p:cNvPicPr>
            <p:nvPr/>
          </p:nvPicPr>
          <p:blipFill>
            <a:blip r:embed="rId2">
              <a:alphaModFix amt="31000"/>
              <a:extLst>
                <a:ext uri="{28A0092B-C50C-407E-A947-70E740481C1C}">
                  <a14:useLocalDpi xmlns:a14="http://schemas.microsoft.com/office/drawing/2010/main"/>
                </a:ext>
              </a:extLst>
            </a:blip>
            <a:stretch>
              <a:fillRect/>
            </a:stretch>
          </p:blipFill>
          <p:spPr>
            <a:xfrm>
              <a:off x="5012337" y="2805953"/>
              <a:ext cx="2286222" cy="603027"/>
            </a:xfrm>
            <a:prstGeom prst="rect">
              <a:avLst/>
            </a:prstGeom>
          </p:spPr>
        </p:pic>
        <p:grpSp>
          <p:nvGrpSpPr>
            <p:cNvPr id="20" name="群組 19">
              <a:extLst>
                <a:ext uri="{FF2B5EF4-FFF2-40B4-BE49-F238E27FC236}">
                  <a16:creationId xmlns:a16="http://schemas.microsoft.com/office/drawing/2014/main" id="{FB60E271-80A5-4770-BC8F-D2085B185D19}"/>
                </a:ext>
              </a:extLst>
            </p:cNvPr>
            <p:cNvGrpSpPr/>
            <p:nvPr/>
          </p:nvGrpSpPr>
          <p:grpSpPr>
            <a:xfrm>
              <a:off x="5231295" y="2022513"/>
              <a:ext cx="3251161" cy="1084954"/>
              <a:chOff x="-30157" y="905418"/>
              <a:chExt cx="12699792" cy="4238082"/>
            </a:xfrm>
          </p:grpSpPr>
          <p:pic>
            <p:nvPicPr>
              <p:cNvPr id="15" name="圖片 14">
                <a:extLst>
                  <a:ext uri="{FF2B5EF4-FFF2-40B4-BE49-F238E27FC236}">
                    <a16:creationId xmlns:a16="http://schemas.microsoft.com/office/drawing/2014/main" id="{E15735D9-8176-4E07-B81E-59300B9AF5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157" y="905418"/>
                <a:ext cx="6777314" cy="4238082"/>
              </a:xfrm>
              <a:prstGeom prst="rect">
                <a:avLst/>
              </a:prstGeom>
            </p:spPr>
          </p:pic>
          <p:pic>
            <p:nvPicPr>
              <p:cNvPr id="19" name="圖片 18" descr="一張含有 電腦 的圖片&#10;&#10;自動產生的描述">
                <a:extLst>
                  <a:ext uri="{FF2B5EF4-FFF2-40B4-BE49-F238E27FC236}">
                    <a16:creationId xmlns:a16="http://schemas.microsoft.com/office/drawing/2014/main" id="{A3D0B147-E499-4E29-B5DF-CD2DFF0C6FC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92321" y="905418"/>
                <a:ext cx="6777314" cy="4238082"/>
              </a:xfrm>
              <a:prstGeom prst="rect">
                <a:avLst/>
              </a:prstGeom>
            </p:spPr>
          </p:pic>
        </p:grpSp>
      </p:grpSp>
      <p:graphicFrame>
        <p:nvGraphicFramePr>
          <p:cNvPr id="3" name="表格 6">
            <a:extLst>
              <a:ext uri="{FF2B5EF4-FFF2-40B4-BE49-F238E27FC236}">
                <a16:creationId xmlns:a16="http://schemas.microsoft.com/office/drawing/2014/main" id="{57AE7A47-5606-4C0F-B3D0-E210FC01397A}"/>
              </a:ext>
            </a:extLst>
          </p:cNvPr>
          <p:cNvGraphicFramePr>
            <a:graphicFrameLocks noGrp="1"/>
          </p:cNvGraphicFramePr>
          <p:nvPr>
            <p:extLst>
              <p:ext uri="{D42A27DB-BD31-4B8C-83A1-F6EECF244321}">
                <p14:modId xmlns:p14="http://schemas.microsoft.com/office/powerpoint/2010/main" val="2515033841"/>
              </p:ext>
            </p:extLst>
          </p:nvPr>
        </p:nvGraphicFramePr>
        <p:xfrm>
          <a:off x="6847702" y="3840891"/>
          <a:ext cx="4368211" cy="2095180"/>
        </p:xfrm>
        <a:graphic>
          <a:graphicData uri="http://schemas.openxmlformats.org/drawingml/2006/table">
            <a:tbl>
              <a:tblPr firstRow="1" bandRow="1">
                <a:tableStyleId>{21E4AEA4-8DFA-4A89-87EB-49C32662AFE0}</a:tableStyleId>
              </a:tblPr>
              <a:tblGrid>
                <a:gridCol w="1169338">
                  <a:extLst>
                    <a:ext uri="{9D8B030D-6E8A-4147-A177-3AD203B41FA5}">
                      <a16:colId xmlns:a16="http://schemas.microsoft.com/office/drawing/2014/main" val="2877333535"/>
                    </a:ext>
                  </a:extLst>
                </a:gridCol>
                <a:gridCol w="1494623">
                  <a:extLst>
                    <a:ext uri="{9D8B030D-6E8A-4147-A177-3AD203B41FA5}">
                      <a16:colId xmlns:a16="http://schemas.microsoft.com/office/drawing/2014/main" val="1583857918"/>
                    </a:ext>
                  </a:extLst>
                </a:gridCol>
                <a:gridCol w="1704250">
                  <a:extLst>
                    <a:ext uri="{9D8B030D-6E8A-4147-A177-3AD203B41FA5}">
                      <a16:colId xmlns:a16="http://schemas.microsoft.com/office/drawing/2014/main" val="4178243829"/>
                    </a:ext>
                  </a:extLst>
                </a:gridCol>
              </a:tblGrid>
              <a:tr h="329628">
                <a:tc>
                  <a:txBody>
                    <a:bodyPr/>
                    <a:lstStyle/>
                    <a:p>
                      <a:pPr algn="ctr"/>
                      <a:endParaRPr lang="zh-TW" altLang="en-US" sz="1100">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zh-TW" altLang="en-US" sz="1100">
                          <a:latin typeface="Arial" panose="020B0604020202020204" pitchFamily="34" charset="0"/>
                          <a:ea typeface="微軟正黑體" panose="020B0604030504040204" pitchFamily="34" charset="-120"/>
                          <a:sym typeface="Arial" panose="020B0604020202020204" pitchFamily="34" charset="0"/>
                        </a:rPr>
                        <a:t>QXP-820S-B3408</a:t>
                      </a:r>
                    </a:p>
                  </a:txBody>
                  <a:tcPr marL="121920" marR="121920" marT="60960" marB="60960">
                    <a:lnT w="12700" cap="flat" cmpd="sng" algn="ctr">
                      <a:noFill/>
                      <a:prstDash val="solid"/>
                      <a:round/>
                      <a:headEnd type="none" w="med" len="med"/>
                      <a:tailEnd type="none" w="med" len="med"/>
                    </a:lnT>
                  </a:tcPr>
                </a:tc>
                <a:tc>
                  <a:txBody>
                    <a:bodyPr/>
                    <a:lstStyle/>
                    <a:p>
                      <a:pPr algn="ctr"/>
                      <a:r>
                        <a:rPr lang="zh-TW" altLang="en-US" sz="1100">
                          <a:latin typeface="Arial" panose="020B0604020202020204" pitchFamily="34" charset="0"/>
                          <a:ea typeface="微軟正黑體" panose="020B0604030504040204" pitchFamily="34" charset="-120"/>
                          <a:sym typeface="Arial" panose="020B0604020202020204" pitchFamily="34" charset="0"/>
                        </a:rPr>
                        <a:t>QXP-1620S-B3616W</a:t>
                      </a:r>
                    </a:p>
                  </a:txBody>
                  <a:tcPr marL="121920" marR="121920" marT="60960" marB="60960">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3084093980"/>
                  </a:ext>
                </a:extLst>
              </a:tr>
              <a:tr h="329628">
                <a:tc>
                  <a:txBody>
                    <a:bodyPr/>
                    <a:lstStyle/>
                    <a:p>
                      <a:pPr algn="ctr"/>
                      <a:r>
                        <a:rPr lang="zh-TW" altLang="en-US" sz="1100">
                          <a:latin typeface="Arial" panose="020B0604020202020204" pitchFamily="34" charset="0"/>
                          <a:ea typeface="微軟正黑體" panose="020B0604030504040204" pitchFamily="34" charset="-120"/>
                          <a:sym typeface="Arial" panose="020B0604020202020204" pitchFamily="34" charset="0"/>
                        </a:rPr>
                        <a:t>PCI bus</a:t>
                      </a:r>
                    </a:p>
                  </a:txBody>
                  <a:tcPr marL="121920" marR="121920" marT="60960" marB="60960">
                    <a:lnL w="12700" cap="flat" cmpd="sng" algn="ctr">
                      <a:noFill/>
                      <a:prstDash val="solid"/>
                      <a:round/>
                      <a:headEnd type="none" w="med" len="med"/>
                      <a:tailEnd type="none" w="med" len="med"/>
                    </a:lnL>
                  </a:tcPr>
                </a:tc>
                <a:tc>
                  <a:txBody>
                    <a:bodyPr/>
                    <a:lstStyle/>
                    <a:p>
                      <a:pPr algn="ctr"/>
                      <a:r>
                        <a:rPr lang="zh-TW" altLang="en-US" sz="1100">
                          <a:latin typeface="Arial" panose="020B0604020202020204" pitchFamily="34" charset="0"/>
                          <a:ea typeface="微軟正黑體" panose="020B0604030504040204" pitchFamily="34" charset="-120"/>
                          <a:sym typeface="Arial" panose="020B0604020202020204" pitchFamily="34" charset="0"/>
                        </a:rPr>
                        <a:t>PCIe3 x8</a:t>
                      </a:r>
                    </a:p>
                  </a:txBody>
                  <a:tcPr marL="121920" marR="121920" marT="60960" marB="60960"/>
                </a:tc>
                <a:tc>
                  <a:txBody>
                    <a:bodyPr/>
                    <a:lstStyle/>
                    <a:p>
                      <a:pPr algn="ctr"/>
                      <a:r>
                        <a:rPr lang="zh-TW" altLang="en-US" sz="1100">
                          <a:latin typeface="Arial" panose="020B0604020202020204" pitchFamily="34" charset="0"/>
                          <a:ea typeface="微軟正黑體" panose="020B0604030504040204" pitchFamily="34" charset="-120"/>
                          <a:sym typeface="Arial" panose="020B0604020202020204" pitchFamily="34" charset="0"/>
                        </a:rPr>
                        <a:t>PCIe3 x16</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934413174"/>
                  </a:ext>
                </a:extLst>
              </a:tr>
              <a:tr h="329628">
                <a:tc>
                  <a:txBody>
                    <a:bodyPr/>
                    <a:lstStyle/>
                    <a:p>
                      <a:pPr lvl="0" algn="ctr">
                        <a:buNone/>
                      </a:pPr>
                      <a:r>
                        <a:rPr lang="zh-TW" altLang="en-US" sz="1100">
                          <a:latin typeface="Arial" panose="020B0604020202020204" pitchFamily="34" charset="0"/>
                          <a:ea typeface="微軟正黑體" panose="020B0604030504040204" pitchFamily="34" charset="-120"/>
                          <a:sym typeface="Arial" panose="020B0604020202020204" pitchFamily="34" charset="0"/>
                        </a:rPr>
                        <a:t>IOPS</a:t>
                      </a:r>
                    </a:p>
                  </a:txBody>
                  <a:tcPr marL="121920" marR="121920" marT="60960" marB="60960">
                    <a:lnL w="12700" cap="flat" cmpd="sng" algn="ctr">
                      <a:noFill/>
                      <a:prstDash val="solid"/>
                      <a:round/>
                      <a:headEnd type="none" w="med" len="med"/>
                      <a:tailEnd type="none" w="med" len="med"/>
                    </a:lnL>
                  </a:tcPr>
                </a:tc>
                <a:tc>
                  <a:txBody>
                    <a:bodyPr/>
                    <a:lstStyle/>
                    <a:p>
                      <a:pPr lvl="0" algn="ctr">
                        <a:buNone/>
                      </a:pPr>
                      <a:r>
                        <a:rPr lang="zh-TW" altLang="en-US" sz="1100">
                          <a:latin typeface="Arial" panose="020B0604020202020204" pitchFamily="34" charset="0"/>
                          <a:ea typeface="微軟正黑體" panose="020B0604030504040204" pitchFamily="34" charset="-120"/>
                          <a:sym typeface="Arial" panose="020B0604020202020204" pitchFamily="34" charset="0"/>
                        </a:rPr>
                        <a:t>1.2X</a:t>
                      </a:r>
                      <a:endParaRPr lang="zh-TW" sz="2400">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tc>
                <a:tc>
                  <a:txBody>
                    <a:bodyPr/>
                    <a:lstStyle/>
                    <a:p>
                      <a:pPr lvl="0" algn="ctr">
                        <a:buNone/>
                      </a:pPr>
                      <a:r>
                        <a:rPr lang="zh-TW" altLang="en-US" sz="1100">
                          <a:latin typeface="Arial" panose="020B0604020202020204" pitchFamily="34" charset="0"/>
                          <a:ea typeface="微軟正黑體" panose="020B0604030504040204" pitchFamily="34" charset="-120"/>
                          <a:sym typeface="Arial" panose="020B0604020202020204" pitchFamily="34" charset="0"/>
                        </a:rPr>
                        <a:t>1.8X</a:t>
                      </a:r>
                      <a:endParaRPr lang="zh-TW" sz="2400">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158572183"/>
                  </a:ext>
                </a:extLst>
              </a:tr>
              <a:tr h="329628">
                <a:tc>
                  <a:txBody>
                    <a:bodyPr/>
                    <a:lstStyle/>
                    <a:p>
                      <a:pPr lvl="0" algn="ctr">
                        <a:buNone/>
                      </a:pPr>
                      <a:r>
                        <a:rPr lang="zh-TW" altLang="en-US" sz="1100">
                          <a:latin typeface="Arial" panose="020B0604020202020204" pitchFamily="34" charset="0"/>
                          <a:ea typeface="微軟正黑體" panose="020B0604030504040204" pitchFamily="34" charset="-120"/>
                          <a:sym typeface="Arial" panose="020B0604020202020204" pitchFamily="34" charset="0"/>
                        </a:rPr>
                        <a:t>Bandwidth</a:t>
                      </a:r>
                    </a:p>
                  </a:txBody>
                  <a:tcPr marL="121920" marR="121920" marT="60960" marB="60960">
                    <a:lnL w="12700" cap="flat" cmpd="sng" algn="ctr">
                      <a:noFill/>
                      <a:prstDash val="solid"/>
                      <a:round/>
                      <a:headEnd type="none" w="med" len="med"/>
                      <a:tailEnd type="none" w="med" len="med"/>
                    </a:lnL>
                  </a:tcPr>
                </a:tc>
                <a:tc>
                  <a:txBody>
                    <a:bodyPr/>
                    <a:lstStyle/>
                    <a:p>
                      <a:pPr lvl="0" algn="ctr">
                        <a:buNone/>
                      </a:pPr>
                      <a:r>
                        <a:rPr lang="zh-TW" altLang="en-US" sz="1100">
                          <a:latin typeface="Arial" panose="020B0604020202020204" pitchFamily="34" charset="0"/>
                          <a:ea typeface="微軟正黑體" panose="020B0604030504040204" pitchFamily="34" charset="-120"/>
                          <a:sym typeface="Arial" panose="020B0604020202020204" pitchFamily="34" charset="0"/>
                        </a:rPr>
                        <a:t>6,850 MBs</a:t>
                      </a:r>
                    </a:p>
                  </a:txBody>
                  <a:tcPr marL="121920" marR="121920" marT="60960" marB="60960"/>
                </a:tc>
                <a:tc>
                  <a:txBody>
                    <a:bodyPr/>
                    <a:lstStyle/>
                    <a:p>
                      <a:pPr lvl="0" algn="ctr">
                        <a:buNone/>
                      </a:pPr>
                      <a:r>
                        <a:rPr lang="zh-TW" altLang="en-US" sz="1100">
                          <a:latin typeface="Arial" panose="020B0604020202020204" pitchFamily="34" charset="0"/>
                          <a:ea typeface="微軟正黑體" panose="020B0604030504040204" pitchFamily="34" charset="-120"/>
                          <a:sym typeface="Arial" panose="020B0604020202020204" pitchFamily="34" charset="0"/>
                        </a:rPr>
                        <a:t>13,700 MBs</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4222810260"/>
                  </a:ext>
                </a:extLst>
              </a:tr>
              <a:tr h="447040">
                <a:tc>
                  <a:txBody>
                    <a:bodyPr/>
                    <a:lstStyle/>
                    <a:p>
                      <a:pPr algn="ctr"/>
                      <a:r>
                        <a:rPr lang="zh-TW" altLang="en-US" sz="1100">
                          <a:latin typeface="Arial" panose="020B0604020202020204" pitchFamily="34" charset="0"/>
                          <a:ea typeface="微軟正黑體" panose="020B0604030504040204" pitchFamily="34" charset="-120"/>
                          <a:sym typeface="Arial" panose="020B0604020202020204" pitchFamily="34" charset="0"/>
                        </a:rPr>
                        <a:t>ports</a:t>
                      </a:r>
                    </a:p>
                  </a:txBody>
                  <a:tcPr marL="121920" marR="121920" marT="60960" marB="60960">
                    <a:lnL w="12700" cap="flat" cmpd="sng" algn="ctr">
                      <a:noFill/>
                      <a:prstDash val="solid"/>
                      <a:round/>
                      <a:headEnd type="none" w="med" len="med"/>
                      <a:tailEnd type="none" w="med" len="med"/>
                    </a:lnL>
                  </a:tcPr>
                </a:tc>
                <a:tc>
                  <a:txBody>
                    <a:bodyPr/>
                    <a:lstStyle/>
                    <a:p>
                      <a:pPr algn="ctr"/>
                      <a:r>
                        <a:rPr lang="zh-TW" altLang="en-US" sz="1100">
                          <a:latin typeface="Arial" panose="020B0604020202020204" pitchFamily="34" charset="0"/>
                          <a:ea typeface="微軟正黑體" panose="020B0604030504040204" pitchFamily="34" charset="-120"/>
                          <a:sym typeface="Arial" panose="020B0604020202020204" pitchFamily="34" charset="0"/>
                        </a:rPr>
                        <a:t>External 8 port</a:t>
                      </a:r>
                    </a:p>
                  </a:txBody>
                  <a:tcPr marL="121920" marR="121920" marT="60960" marB="60960"/>
                </a:tc>
                <a:tc>
                  <a:txBody>
                    <a:bodyPr/>
                    <a:lstStyle/>
                    <a:p>
                      <a:pPr algn="ctr"/>
                      <a:r>
                        <a:rPr lang="zh-TW" altLang="en-US" sz="1100">
                          <a:latin typeface="Arial" panose="020B0604020202020204" pitchFamily="34" charset="0"/>
                          <a:ea typeface="微軟正黑體" panose="020B0604030504040204" pitchFamily="34" charset="-120"/>
                          <a:sym typeface="Arial" panose="020B0604020202020204" pitchFamily="34" charset="0"/>
                        </a:rPr>
                        <a:t>External 16 port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1776245412"/>
                  </a:ext>
                </a:extLst>
              </a:tr>
              <a:tr h="329628">
                <a:tc>
                  <a:txBody>
                    <a:bodyPr/>
                    <a:lstStyle/>
                    <a:p>
                      <a:pPr algn="ctr"/>
                      <a:r>
                        <a:rPr lang="zh-TW" altLang="en-US" sz="1100">
                          <a:latin typeface="Arial" panose="020B0604020202020204" pitchFamily="34" charset="0"/>
                          <a:ea typeface="微軟正黑體" panose="020B0604030504040204" pitchFamily="34" charset="-120"/>
                          <a:sym typeface="Arial" panose="020B0604020202020204" pitchFamily="34" charset="0"/>
                        </a:rPr>
                        <a:t>Connectors</a:t>
                      </a:r>
                    </a:p>
                  </a:txBody>
                  <a:tcPr marL="121920" marR="121920" marT="60960" marB="60960">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ctr"/>
                      <a:r>
                        <a:rPr lang="zh-TW" altLang="en-US" sz="1100">
                          <a:latin typeface="Arial" panose="020B0604020202020204" pitchFamily="34" charset="0"/>
                          <a:ea typeface="微軟正黑體" panose="020B0604030504040204" pitchFamily="34" charset="-120"/>
                          <a:sym typeface="Arial" panose="020B0604020202020204" pitchFamily="34" charset="0"/>
                        </a:rPr>
                        <a:t>2 x SFF8644</a:t>
                      </a:r>
                    </a:p>
                  </a:txBody>
                  <a:tcPr marL="121920" marR="121920" marT="60960" marB="60960">
                    <a:lnB w="12700" cap="flat" cmpd="sng" algn="ctr">
                      <a:noFill/>
                      <a:prstDash val="solid"/>
                      <a:round/>
                      <a:headEnd type="none" w="med" len="med"/>
                      <a:tailEnd type="none" w="med" len="med"/>
                    </a:lnB>
                  </a:tcPr>
                </a:tc>
                <a:tc>
                  <a:txBody>
                    <a:bodyPr/>
                    <a:lstStyle/>
                    <a:p>
                      <a:pPr algn="ctr"/>
                      <a:r>
                        <a:rPr lang="zh-TW" altLang="en-US" sz="1100">
                          <a:latin typeface="Arial" panose="020B0604020202020204" pitchFamily="34" charset="0"/>
                          <a:ea typeface="微軟正黑體" panose="020B0604030504040204" pitchFamily="34" charset="-120"/>
                          <a:sym typeface="Arial" panose="020B0604020202020204" pitchFamily="34" charset="0"/>
                        </a:rPr>
                        <a:t>4  x SFF8644</a:t>
                      </a:r>
                    </a:p>
                  </a:txBody>
                  <a:tcPr marL="121920" marR="121920" marT="60960" marB="60960">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417990189"/>
                  </a:ext>
                </a:extLst>
              </a:tr>
            </a:tbl>
          </a:graphicData>
        </a:graphic>
      </p:graphicFrame>
      <p:sp>
        <p:nvSpPr>
          <p:cNvPr id="7" name="文字方塊 6">
            <a:extLst>
              <a:ext uri="{FF2B5EF4-FFF2-40B4-BE49-F238E27FC236}">
                <a16:creationId xmlns:a16="http://schemas.microsoft.com/office/drawing/2014/main" id="{78998A0E-A160-4A35-B289-8C2755442C4F}"/>
              </a:ext>
            </a:extLst>
          </p:cNvPr>
          <p:cNvSpPr txBox="1"/>
          <p:nvPr/>
        </p:nvSpPr>
        <p:spPr>
          <a:xfrm>
            <a:off x="6656077" y="6008102"/>
            <a:ext cx="4880808" cy="60785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zh-TW" sz="105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*The above data is for reference only based on IC vendor’s data sheets. Actual performance could be different due to host, expansion unit or drives.</a:t>
            </a:r>
            <a:endParaRPr lang="zh-TW">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a:p>
            <a:endParaRPr lang="zh-TW" altLang="en-US" sz="105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23" name="矩形: 圓角 22">
            <a:extLst>
              <a:ext uri="{FF2B5EF4-FFF2-40B4-BE49-F238E27FC236}">
                <a16:creationId xmlns:a16="http://schemas.microsoft.com/office/drawing/2014/main" id="{8F752D94-F8AE-4D9E-B357-906646063CF2}"/>
              </a:ext>
            </a:extLst>
          </p:cNvPr>
          <p:cNvSpPr/>
          <p:nvPr/>
        </p:nvSpPr>
        <p:spPr>
          <a:xfrm>
            <a:off x="967091" y="5025105"/>
            <a:ext cx="5260568" cy="1416195"/>
          </a:xfrm>
          <a:prstGeom prst="roundRect">
            <a:avLst>
              <a:gd name="adj" fmla="val 3329"/>
            </a:avLst>
          </a:prstGeom>
          <a:gradFill>
            <a:gsLst>
              <a:gs pos="42000">
                <a:srgbClr val="374557"/>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EE6000"/>
                </a:gs>
                <a:gs pos="37000">
                  <a:srgbClr val="EE6000"/>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2" name="文字方塊 31">
            <a:extLst>
              <a:ext uri="{FF2B5EF4-FFF2-40B4-BE49-F238E27FC236}">
                <a16:creationId xmlns:a16="http://schemas.microsoft.com/office/drawing/2014/main" id="{2FF7DECD-8817-45FC-BC76-F9240EF37F0A}"/>
              </a:ext>
            </a:extLst>
          </p:cNvPr>
          <p:cNvSpPr txBox="1"/>
          <p:nvPr/>
        </p:nvSpPr>
        <p:spPr>
          <a:xfrm>
            <a:off x="628315" y="5092510"/>
            <a:ext cx="6041435" cy="1576522"/>
          </a:xfrm>
          <a:prstGeom prst="rect">
            <a:avLst/>
          </a:prstGeom>
          <a:noFill/>
        </p:spPr>
        <p:txBody>
          <a:bodyPr wrap="square" lIns="121920" tIns="60960" rIns="121920" bIns="60960" rtlCol="0" anchor="t">
            <a:spAutoFit/>
          </a:bodyPr>
          <a:lstStyle/>
          <a:p>
            <a:pPr marL="456565" lvl="1">
              <a:lnSpc>
                <a:spcPct val="150000"/>
              </a:lnSpc>
              <a:spcBef>
                <a:spcPts val="800"/>
              </a:spcBef>
            </a:pPr>
            <a:r>
              <a:rPr lang="en-US" altLang="zh-CN"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NAS supports </a:t>
            </a:r>
            <a:r>
              <a:rPr lang="en-US" altLang="zh-CN" sz="1200">
                <a:solidFill>
                  <a:schemeClr val="accent2"/>
                </a:solidFill>
                <a:latin typeface="Arial" panose="020B0604020202020204" pitchFamily="34" charset="0"/>
                <a:ea typeface="微軟正黑體" panose="020B0604030504040204" pitchFamily="34" charset="-120"/>
                <a:cs typeface="Arial"/>
                <a:sym typeface="Arial" panose="020B0604020202020204" pitchFamily="34" charset="0"/>
              </a:rPr>
              <a:t>up to </a:t>
            </a:r>
            <a:r>
              <a:rPr lang="en-US" sz="1200">
                <a:solidFill>
                  <a:schemeClr val="accent2"/>
                </a:solidFill>
                <a:latin typeface="Arial" panose="020B0604020202020204" pitchFamily="34" charset="0"/>
                <a:ea typeface="微軟正黑體" panose="020B0604030504040204" pitchFamily="34" charset="-120"/>
                <a:cs typeface="Arial"/>
                <a:sym typeface="Arial" panose="020B0604020202020204" pitchFamily="34" charset="0"/>
              </a:rPr>
              <a:t>16</a:t>
            </a:r>
            <a:r>
              <a:rPr lang="en-US" sz="1200">
                <a:solidFill>
                  <a:srgbClr val="FFFFFF"/>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QNAP SAS JBOD enclosures </a:t>
            </a:r>
            <a:endParaRPr 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456565" lvl="1">
              <a:lnSpc>
                <a:spcPct val="150000"/>
              </a:lnSpc>
            </a:pPr>
            <a:r>
              <a:rPr lang="en-US"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t>
            </a:r>
            <a:r>
              <a:rPr lang="en-US" sz="1200">
                <a:solidFill>
                  <a:schemeClr val="accent2"/>
                </a:solidFill>
                <a:latin typeface="Arial" panose="020B0604020202020204" pitchFamily="34" charset="0"/>
                <a:ea typeface="微軟正黑體" panose="020B0604030504040204" pitchFamily="34" charset="-120"/>
                <a:cs typeface="Arial"/>
                <a:sym typeface="Arial" panose="020B0604020202020204" pitchFamily="34" charset="0"/>
              </a:rPr>
              <a:t>12-bay TL-R1220Sep-RP</a:t>
            </a:r>
            <a:r>
              <a:rPr lang="en-US"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or </a:t>
            </a:r>
            <a:r>
              <a:rPr lang="en-US" sz="1200">
                <a:solidFill>
                  <a:schemeClr val="accent2"/>
                </a:solidFill>
                <a:latin typeface="Arial" panose="020B0604020202020204" pitchFamily="34" charset="0"/>
                <a:ea typeface="微軟正黑體" panose="020B0604030504040204" pitchFamily="34" charset="-120"/>
                <a:cs typeface="Arial"/>
                <a:sym typeface="Arial" panose="020B0604020202020204" pitchFamily="34" charset="0"/>
              </a:rPr>
              <a:t>16-bay TL-R1620Sep-RP</a:t>
            </a:r>
            <a:endParaRPr lang="en-US">
              <a:solidFill>
                <a:schemeClr val="accent2"/>
              </a:solidFill>
              <a:latin typeface="Arial" panose="020B0604020202020204" pitchFamily="34" charset="0"/>
              <a:ea typeface="微軟正黑體" panose="020B0604030504040204" pitchFamily="34" charset="-120"/>
              <a:cs typeface="Arial"/>
              <a:sym typeface="Arial" panose="020B0604020202020204" pitchFamily="34" charset="0"/>
            </a:endParaRPr>
          </a:p>
          <a:p>
            <a:pPr marL="456565" lvl="1">
              <a:lnSpc>
                <a:spcPct val="150000"/>
              </a:lnSpc>
            </a:pPr>
            <a:r>
              <a:rPr lang="en-US" altLang="zh-CN"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•Each NAS with </a:t>
            </a:r>
            <a:r>
              <a:rPr lang="en-US" altLang="zh-CN" sz="1200">
                <a:solidFill>
                  <a:schemeClr val="accent2"/>
                </a:solidFill>
                <a:latin typeface="Arial" panose="020B0604020202020204" pitchFamily="34" charset="0"/>
                <a:ea typeface="微軟正黑體" panose="020B0604030504040204" pitchFamily="34" charset="-120"/>
                <a:cs typeface="Arial"/>
                <a:sym typeface="Arial" panose="020B0604020202020204" pitchFamily="34" charset="0"/>
              </a:rPr>
              <a:t>hundreds of HDDs</a:t>
            </a:r>
            <a:r>
              <a:rPr lang="zh-CN" altLang="en-US" sz="1200">
                <a:solidFill>
                  <a:srgbClr val="FFFFFF"/>
                </a:solidFill>
                <a:latin typeface="Arial" panose="020B0604020202020204" pitchFamily="34" charset="0"/>
                <a:ea typeface="微軟正黑體" panose="020B0604030504040204" pitchFamily="34" charset="-120"/>
                <a:cs typeface="Arial"/>
                <a:sym typeface="Arial" panose="020B0604020202020204" pitchFamily="34" charset="0"/>
              </a:rPr>
              <a:t>，</a:t>
            </a:r>
            <a:r>
              <a:rPr lang="en-US" sz="1200">
                <a:solidFill>
                  <a:schemeClr val="accent2"/>
                </a:solidFill>
                <a:latin typeface="Arial" panose="020B0604020202020204" pitchFamily="34" charset="0"/>
                <a:ea typeface="微軟正黑體" panose="020B0604030504040204" pitchFamily="34" charset="-120"/>
                <a:cs typeface="Arial"/>
                <a:sym typeface="Arial" panose="020B0604020202020204" pitchFamily="34" charset="0"/>
              </a:rPr>
              <a:t>1~2</a:t>
            </a:r>
            <a:r>
              <a:rPr lang="en-US" altLang="zh-CN" sz="1200">
                <a:solidFill>
                  <a:schemeClr val="accent2"/>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sz="1200">
                <a:solidFill>
                  <a:schemeClr val="accent2"/>
                </a:solidFill>
                <a:latin typeface="Arial" panose="020B0604020202020204" pitchFamily="34" charset="0"/>
                <a:ea typeface="微軟正黑體" panose="020B0604030504040204" pitchFamily="34" charset="-120"/>
                <a:cs typeface="Arial"/>
                <a:sym typeface="Arial" panose="020B0604020202020204" pitchFamily="34" charset="0"/>
              </a:rPr>
              <a:t>PB</a:t>
            </a:r>
            <a:r>
              <a:rPr lang="en-US" sz="1200">
                <a:solidFill>
                  <a:srgbClr val="FFFFFF"/>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raw HDD capacity</a:t>
            </a:r>
            <a:endParaRPr 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a:p>
            <a:pPr marL="456565" lvl="1">
              <a:lnSpc>
                <a:spcPct val="150000"/>
              </a:lnSpc>
            </a:pPr>
            <a:r>
              <a:rPr lang="en-US"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•SAS JBOD </a:t>
            </a:r>
            <a:r>
              <a:rPr lang="en-US" altLang="zh-CN"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can expand </a:t>
            </a:r>
            <a:r>
              <a:rPr lang="en-US"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NAS </a:t>
            </a:r>
            <a:r>
              <a:rPr lang="en-US" altLang="zh-CN"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existing storage pools</a:t>
            </a:r>
            <a:endParaRPr lang="zh-CN">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456565" lvl="1">
              <a:lnSpc>
                <a:spcPct val="150000"/>
              </a:lnSpc>
              <a:spcBef>
                <a:spcPts val="800"/>
              </a:spcBef>
            </a:pPr>
            <a:endParaRPr lang="en-US" altLang="zh-TW"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37" name="文字方塊 36" hidden="1">
            <a:extLst>
              <a:ext uri="{FF2B5EF4-FFF2-40B4-BE49-F238E27FC236}">
                <a16:creationId xmlns:a16="http://schemas.microsoft.com/office/drawing/2014/main" id="{416918FD-C6C7-44F5-9B5D-CB0353654837}"/>
              </a:ext>
            </a:extLst>
          </p:cNvPr>
          <p:cNvSpPr txBox="1"/>
          <p:nvPr/>
        </p:nvSpPr>
        <p:spPr>
          <a:xfrm>
            <a:off x="628315" y="303937"/>
            <a:ext cx="10884236" cy="1323439"/>
          </a:xfrm>
          <a:prstGeom prst="rect">
            <a:avLst/>
          </a:prstGeom>
          <a:noFill/>
        </p:spPr>
        <p:txBody>
          <a:bodyPr wrap="square" rtlCol="0">
            <a:spAutoFit/>
          </a:bodyPr>
          <a:lstStyle/>
          <a:p>
            <a:pPr algn="ct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PB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級大容量的多台</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QNAP</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SAS 12Gb/s </a:t>
            </a:r>
          </a:p>
          <a:p>
            <a:pPr algn="ct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12-bay &amp; 16-bay JBOD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儲存擴充</a:t>
            </a:r>
            <a:endPar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34" name="群組 33">
            <a:extLst>
              <a:ext uri="{FF2B5EF4-FFF2-40B4-BE49-F238E27FC236}">
                <a16:creationId xmlns:a16="http://schemas.microsoft.com/office/drawing/2014/main" id="{C01476AC-A0AF-4690-9EA0-C4B2CA16CF3B}"/>
              </a:ext>
            </a:extLst>
          </p:cNvPr>
          <p:cNvGrpSpPr/>
          <p:nvPr/>
        </p:nvGrpSpPr>
        <p:grpSpPr>
          <a:xfrm>
            <a:off x="1338445" y="1806071"/>
            <a:ext cx="4207313" cy="3379815"/>
            <a:chOff x="183104" y="1745928"/>
            <a:chExt cx="4737599" cy="3141813"/>
          </a:xfrm>
        </p:grpSpPr>
        <p:cxnSp>
          <p:nvCxnSpPr>
            <p:cNvPr id="30" name="直線接點 29">
              <a:extLst>
                <a:ext uri="{FF2B5EF4-FFF2-40B4-BE49-F238E27FC236}">
                  <a16:creationId xmlns:a16="http://schemas.microsoft.com/office/drawing/2014/main" id="{6367D44A-A8D3-4C6D-9731-70B87E955827}"/>
                </a:ext>
              </a:extLst>
            </p:cNvPr>
            <p:cNvCxnSpPr>
              <a:cxnSpLocks/>
            </p:cNvCxnSpPr>
            <p:nvPr/>
          </p:nvCxnSpPr>
          <p:spPr>
            <a:xfrm>
              <a:off x="1379801" y="3197289"/>
              <a:ext cx="0" cy="844629"/>
            </a:xfrm>
            <a:prstGeom prst="line">
              <a:avLst/>
            </a:prstGeom>
            <a:ln w="25400" cap="rnd">
              <a:gradFill>
                <a:gsLst>
                  <a:gs pos="0">
                    <a:srgbClr val="FF6600"/>
                  </a:gs>
                  <a:gs pos="100000">
                    <a:srgbClr val="FF0000"/>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E1DBDCB0-8B13-4901-93C1-8AE1FFD7CFFE}"/>
                </a:ext>
              </a:extLst>
            </p:cNvPr>
            <p:cNvCxnSpPr>
              <a:cxnSpLocks/>
            </p:cNvCxnSpPr>
            <p:nvPr/>
          </p:nvCxnSpPr>
          <p:spPr>
            <a:xfrm>
              <a:off x="3651561" y="3215096"/>
              <a:ext cx="0" cy="848847"/>
            </a:xfrm>
            <a:prstGeom prst="line">
              <a:avLst/>
            </a:prstGeom>
            <a:ln w="25400" cap="rnd">
              <a:gradFill>
                <a:gsLst>
                  <a:gs pos="0">
                    <a:srgbClr val="FF6600"/>
                  </a:gs>
                  <a:gs pos="100000">
                    <a:srgbClr val="FF0000"/>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C253AD0F-AC61-422D-8393-52C324B0B25D}"/>
                </a:ext>
              </a:extLst>
            </p:cNvPr>
            <p:cNvCxnSpPr>
              <a:cxnSpLocks/>
            </p:cNvCxnSpPr>
            <p:nvPr/>
          </p:nvCxnSpPr>
          <p:spPr>
            <a:xfrm>
              <a:off x="1775117" y="2235075"/>
              <a:ext cx="0" cy="844629"/>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BD8A31D8-84E1-4BE6-B39C-28669D94B28B}"/>
                </a:ext>
              </a:extLst>
            </p:cNvPr>
            <p:cNvCxnSpPr>
              <a:cxnSpLocks/>
            </p:cNvCxnSpPr>
            <p:nvPr/>
          </p:nvCxnSpPr>
          <p:spPr>
            <a:xfrm>
              <a:off x="1894901" y="2230857"/>
              <a:ext cx="0" cy="848847"/>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4720C94E-C086-4033-8CFD-5635893B5E24}"/>
                </a:ext>
              </a:extLst>
            </p:cNvPr>
            <p:cNvCxnSpPr>
              <a:cxnSpLocks/>
            </p:cNvCxnSpPr>
            <p:nvPr/>
          </p:nvCxnSpPr>
          <p:spPr>
            <a:xfrm>
              <a:off x="3171283" y="2235075"/>
              <a:ext cx="0" cy="844629"/>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85756209-9586-45DE-9AD8-1110D128038E}"/>
                </a:ext>
              </a:extLst>
            </p:cNvPr>
            <p:cNvCxnSpPr>
              <a:cxnSpLocks/>
            </p:cNvCxnSpPr>
            <p:nvPr/>
          </p:nvCxnSpPr>
          <p:spPr>
            <a:xfrm>
              <a:off x="3291068" y="2230856"/>
              <a:ext cx="0" cy="848847"/>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7" name="群組 16">
              <a:extLst>
                <a:ext uri="{FF2B5EF4-FFF2-40B4-BE49-F238E27FC236}">
                  <a16:creationId xmlns:a16="http://schemas.microsoft.com/office/drawing/2014/main" id="{8F1FB67F-CEFF-4197-B0ED-E12A3336A661}"/>
                </a:ext>
              </a:extLst>
            </p:cNvPr>
            <p:cNvGrpSpPr/>
            <p:nvPr/>
          </p:nvGrpSpPr>
          <p:grpSpPr>
            <a:xfrm>
              <a:off x="341212" y="2672206"/>
              <a:ext cx="4348938" cy="1680022"/>
              <a:chOff x="341212" y="2672206"/>
              <a:chExt cx="4348938" cy="1680022"/>
            </a:xfrm>
          </p:grpSpPr>
          <p:pic>
            <p:nvPicPr>
              <p:cNvPr id="8" name="圖片 7">
                <a:extLst>
                  <a:ext uri="{FF2B5EF4-FFF2-40B4-BE49-F238E27FC236}">
                    <a16:creationId xmlns:a16="http://schemas.microsoft.com/office/drawing/2014/main" id="{C590D684-3806-DC44-81A0-43C21D992F5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212" y="3781150"/>
                <a:ext cx="2077177" cy="571078"/>
              </a:xfrm>
              <a:prstGeom prst="rect">
                <a:avLst/>
              </a:prstGeom>
            </p:spPr>
          </p:pic>
          <p:pic>
            <p:nvPicPr>
              <p:cNvPr id="12" name="圖片 11">
                <a:extLst>
                  <a:ext uri="{FF2B5EF4-FFF2-40B4-BE49-F238E27FC236}">
                    <a16:creationId xmlns:a16="http://schemas.microsoft.com/office/drawing/2014/main" id="{EF725FA3-9FCA-BC4E-87E0-1E9E5CE5E0D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2973" y="3781150"/>
                <a:ext cx="2077177" cy="571078"/>
              </a:xfrm>
              <a:prstGeom prst="rect">
                <a:avLst/>
              </a:prstGeom>
            </p:spPr>
          </p:pic>
          <p:pic>
            <p:nvPicPr>
              <p:cNvPr id="9" name="圖片 8">
                <a:extLst>
                  <a:ext uri="{FF2B5EF4-FFF2-40B4-BE49-F238E27FC236}">
                    <a16:creationId xmlns:a16="http://schemas.microsoft.com/office/drawing/2014/main" id="{85CDA1A0-BD5B-C741-84CF-0ED9E375451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212" y="3079704"/>
                <a:ext cx="2077177" cy="571078"/>
              </a:xfrm>
              <a:prstGeom prst="rect">
                <a:avLst/>
              </a:prstGeom>
            </p:spPr>
          </p:pic>
          <p:pic>
            <p:nvPicPr>
              <p:cNvPr id="10" name="圖片 9">
                <a:extLst>
                  <a:ext uri="{FF2B5EF4-FFF2-40B4-BE49-F238E27FC236}">
                    <a16:creationId xmlns:a16="http://schemas.microsoft.com/office/drawing/2014/main" id="{F47C7A99-95C0-D340-8830-BEF8CB619F3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212" y="2672206"/>
                <a:ext cx="2077177" cy="571078"/>
              </a:xfrm>
              <a:prstGeom prst="rect">
                <a:avLst/>
              </a:prstGeom>
            </p:spPr>
          </p:pic>
          <p:pic>
            <p:nvPicPr>
              <p:cNvPr id="13" name="圖片 12">
                <a:extLst>
                  <a:ext uri="{FF2B5EF4-FFF2-40B4-BE49-F238E27FC236}">
                    <a16:creationId xmlns:a16="http://schemas.microsoft.com/office/drawing/2014/main" id="{15427581-77E9-4746-BC2C-C0F5828E73E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2973" y="3079704"/>
                <a:ext cx="2077177" cy="571078"/>
              </a:xfrm>
              <a:prstGeom prst="rect">
                <a:avLst/>
              </a:prstGeom>
            </p:spPr>
          </p:pic>
          <p:pic>
            <p:nvPicPr>
              <p:cNvPr id="14" name="圖片 13">
                <a:extLst>
                  <a:ext uri="{FF2B5EF4-FFF2-40B4-BE49-F238E27FC236}">
                    <a16:creationId xmlns:a16="http://schemas.microsoft.com/office/drawing/2014/main" id="{3733CD16-A37C-D24E-B8E4-1EA3C24C828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2973" y="2672206"/>
                <a:ext cx="2077177" cy="571078"/>
              </a:xfrm>
              <a:prstGeom prst="rect">
                <a:avLst/>
              </a:prstGeom>
            </p:spPr>
          </p:pic>
        </p:grpSp>
        <p:pic>
          <p:nvPicPr>
            <p:cNvPr id="4" name="圖片 3">
              <a:extLst>
                <a:ext uri="{FF2B5EF4-FFF2-40B4-BE49-F238E27FC236}">
                  <a16:creationId xmlns:a16="http://schemas.microsoft.com/office/drawing/2014/main" id="{57BBD8D7-9E83-4713-98AC-375D192034B0}"/>
                </a:ext>
              </a:extLst>
            </p:cNvPr>
            <p:cNvPicPr>
              <a:picLocks noChangeAspect="1"/>
            </p:cNvPicPr>
            <p:nvPr/>
          </p:nvPicPr>
          <p:blipFill>
            <a:blip r:embed="rId2">
              <a:alphaModFix amt="41000"/>
              <a:extLst>
                <a:ext uri="{28A0092B-C50C-407E-A947-70E740481C1C}">
                  <a14:useLocalDpi xmlns:a14="http://schemas.microsoft.com/office/drawing/2010/main"/>
                </a:ext>
              </a:extLst>
            </a:blip>
            <a:stretch>
              <a:fillRect/>
            </a:stretch>
          </p:blipFill>
          <p:spPr>
            <a:xfrm>
              <a:off x="183104" y="4445464"/>
              <a:ext cx="2354017" cy="399284"/>
            </a:xfrm>
            <a:prstGeom prst="rect">
              <a:avLst/>
            </a:prstGeom>
          </p:spPr>
        </p:pic>
        <p:pic>
          <p:nvPicPr>
            <p:cNvPr id="21" name="圖片 20">
              <a:extLst>
                <a:ext uri="{FF2B5EF4-FFF2-40B4-BE49-F238E27FC236}">
                  <a16:creationId xmlns:a16="http://schemas.microsoft.com/office/drawing/2014/main" id="{3CC10625-43F7-4CA6-B75A-A9EBF54A4DAF}"/>
                </a:ext>
              </a:extLst>
            </p:cNvPr>
            <p:cNvPicPr>
              <a:picLocks noChangeAspect="1"/>
            </p:cNvPicPr>
            <p:nvPr/>
          </p:nvPicPr>
          <p:blipFill>
            <a:blip r:embed="rId2">
              <a:alphaModFix amt="44000"/>
              <a:extLst>
                <a:ext uri="{28A0092B-C50C-407E-A947-70E740481C1C}">
                  <a14:useLocalDpi xmlns:a14="http://schemas.microsoft.com/office/drawing/2010/main"/>
                </a:ext>
              </a:extLst>
            </a:blip>
            <a:stretch>
              <a:fillRect/>
            </a:stretch>
          </p:blipFill>
          <p:spPr>
            <a:xfrm>
              <a:off x="557143" y="1745928"/>
              <a:ext cx="3940228" cy="1039297"/>
            </a:xfrm>
            <a:prstGeom prst="rect">
              <a:avLst/>
            </a:prstGeom>
          </p:spPr>
        </p:pic>
        <p:sp>
          <p:nvSpPr>
            <p:cNvPr id="25" name="TextBox 17">
              <a:extLst>
                <a:ext uri="{FF2B5EF4-FFF2-40B4-BE49-F238E27FC236}">
                  <a16:creationId xmlns:a16="http://schemas.microsoft.com/office/drawing/2014/main" id="{99C7F6B9-4E57-9443-8031-8D14011E5195}"/>
                </a:ext>
              </a:extLst>
            </p:cNvPr>
            <p:cNvSpPr txBox="1"/>
            <p:nvPr/>
          </p:nvSpPr>
          <p:spPr>
            <a:xfrm>
              <a:off x="580229" y="4349171"/>
              <a:ext cx="1756668" cy="276508"/>
            </a:xfrm>
            <a:prstGeom prst="rect">
              <a:avLst/>
            </a:prstGeom>
            <a:noFill/>
          </p:spPr>
          <p:txBody>
            <a:bodyPr wrap="none" rtlCol="0">
              <a:spAutoFit/>
            </a:bodyPr>
            <a:lstStyle/>
            <a:p>
              <a:r>
                <a:rPr lang="en-US" sz="1333" b="1">
                  <a:solidFill>
                    <a:schemeClr val="bg1"/>
                  </a:solidFill>
                  <a:latin typeface="Arial" panose="020B0604020202020204" pitchFamily="34" charset="0"/>
                  <a:ea typeface="微軟正黑體" panose="020B0604030504040204" pitchFamily="34" charset="-120"/>
                  <a:sym typeface="Arial" panose="020B0604020202020204" pitchFamily="34" charset="0"/>
                </a:rPr>
                <a:t>TL-R1620Sep-RP</a:t>
              </a:r>
            </a:p>
          </p:txBody>
        </p:sp>
        <p:sp>
          <p:nvSpPr>
            <p:cNvPr id="28" name="TextBox 17">
              <a:extLst>
                <a:ext uri="{FF2B5EF4-FFF2-40B4-BE49-F238E27FC236}">
                  <a16:creationId xmlns:a16="http://schemas.microsoft.com/office/drawing/2014/main" id="{34B68AD5-8EDC-DC42-967F-90E4C9066B34}"/>
                </a:ext>
              </a:extLst>
            </p:cNvPr>
            <p:cNvSpPr txBox="1"/>
            <p:nvPr/>
          </p:nvSpPr>
          <p:spPr>
            <a:xfrm>
              <a:off x="2842583" y="4350976"/>
              <a:ext cx="1805485" cy="276508"/>
            </a:xfrm>
            <a:prstGeom prst="rect">
              <a:avLst/>
            </a:prstGeom>
            <a:noFill/>
          </p:spPr>
          <p:txBody>
            <a:bodyPr wrap="square" rtlCol="0">
              <a:spAutoFit/>
            </a:bodyPr>
            <a:lstStyle/>
            <a:p>
              <a:r>
                <a:rPr lang="en-US" altLang="zh-TW" sz="1333" b="1">
                  <a:solidFill>
                    <a:schemeClr val="bg1"/>
                  </a:solidFill>
                  <a:latin typeface="Arial" panose="020B0604020202020204" pitchFamily="34" charset="0"/>
                  <a:ea typeface="微軟正黑體" panose="020B0604030504040204" pitchFamily="34" charset="-120"/>
                  <a:sym typeface="Arial" panose="020B0604020202020204" pitchFamily="34" charset="0"/>
                </a:rPr>
                <a:t>TL-R1620Sep-RP</a:t>
              </a:r>
            </a:p>
          </p:txBody>
        </p:sp>
        <p:pic>
          <p:nvPicPr>
            <p:cNvPr id="16" name="圖片 15">
              <a:extLst>
                <a:ext uri="{FF2B5EF4-FFF2-40B4-BE49-F238E27FC236}">
                  <a16:creationId xmlns:a16="http://schemas.microsoft.com/office/drawing/2014/main" id="{320C7C3D-BEFD-4A06-8D37-891623FB0221}"/>
                </a:ext>
              </a:extLst>
            </p:cNvPr>
            <p:cNvPicPr>
              <a:picLocks noChangeAspect="1"/>
            </p:cNvPicPr>
            <p:nvPr/>
          </p:nvPicPr>
          <p:blipFill>
            <a:blip r:embed="rId2">
              <a:alphaModFix amt="41000"/>
              <a:extLst>
                <a:ext uri="{28A0092B-C50C-407E-A947-70E740481C1C}">
                  <a14:useLocalDpi xmlns:a14="http://schemas.microsoft.com/office/drawing/2010/main"/>
                </a:ext>
              </a:extLst>
            </a:blip>
            <a:stretch>
              <a:fillRect/>
            </a:stretch>
          </p:blipFill>
          <p:spPr>
            <a:xfrm>
              <a:off x="2566686" y="4488457"/>
              <a:ext cx="2354017" cy="399284"/>
            </a:xfrm>
            <a:prstGeom prst="rect">
              <a:avLst/>
            </a:prstGeom>
          </p:spPr>
        </p:pic>
      </p:grpSp>
      <p:sp>
        <p:nvSpPr>
          <p:cNvPr id="5" name="標題 4">
            <a:extLst>
              <a:ext uri="{FF2B5EF4-FFF2-40B4-BE49-F238E27FC236}">
                <a16:creationId xmlns:a16="http://schemas.microsoft.com/office/drawing/2014/main" id="{D09ACBF6-E424-31FA-F759-8A77C6AAE42F}"/>
              </a:ext>
            </a:extLst>
          </p:cNvPr>
          <p:cNvSpPr>
            <a:spLocks noGrp="1"/>
          </p:cNvSpPr>
          <p:nvPr>
            <p:ph type="title"/>
          </p:nvPr>
        </p:nvSpPr>
        <p:spPr>
          <a:xfrm>
            <a:off x="4119" y="494662"/>
            <a:ext cx="12183762" cy="1304969"/>
          </a:xfrm>
        </p:spPr>
        <p:txBody>
          <a:bodyPr>
            <a:normAutofit/>
          </a:bodyPr>
          <a:lstStyle/>
          <a:p>
            <a:r>
              <a:rPr lang="en-US" altLang="zh-TW">
                <a:latin typeface="Arial" panose="020B0604020202020204" pitchFamily="34" charset="0"/>
                <a:sym typeface="Arial" panose="020B0604020202020204" pitchFamily="34" charset="0"/>
              </a:rPr>
              <a:t>Reach</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PB</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storage</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capacity</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with</a:t>
            </a:r>
            <a:r>
              <a:rPr lang="zh-TW" altLang="en-US">
                <a:latin typeface="Arial" panose="020B0604020202020204" pitchFamily="34" charset="0"/>
                <a:sym typeface="Arial" panose="020B0604020202020204" pitchFamily="34" charset="0"/>
              </a:rPr>
              <a:t> </a:t>
            </a:r>
            <a:r>
              <a:rPr lang="en-US" altLang="zh-TW" err="1">
                <a:latin typeface="Arial" panose="020B0604020202020204" pitchFamily="34" charset="0"/>
                <a:sym typeface="Arial" panose="020B0604020202020204" pitchFamily="34" charset="0"/>
              </a:rPr>
              <a:t>mul</a:t>
            </a:r>
            <a:r>
              <a:rPr lang="zh-TW">
                <a:latin typeface="Arial" panose="020B0604020202020204" pitchFamily="34" charset="0"/>
                <a:sym typeface="Arial" panose="020B0604020202020204" pitchFamily="34" charset="0"/>
              </a:rPr>
              <a:t>tiple</a:t>
            </a:r>
            <a:r>
              <a:rPr lang="zh-TW" altLang="en-US">
                <a:latin typeface="Arial" panose="020B0604020202020204" pitchFamily="34" charset="0"/>
                <a:sym typeface="Arial" panose="020B0604020202020204" pitchFamily="34" charset="0"/>
              </a:rPr>
              <a:t> </a:t>
            </a:r>
            <a:endParaRPr lang="zh-TW">
              <a:latin typeface="Arial" panose="020B0604020202020204" pitchFamily="34" charset="0"/>
              <a:sym typeface="Arial" panose="020B0604020202020204" pitchFamily="34" charset="0"/>
            </a:endParaRPr>
          </a:p>
          <a:p>
            <a:r>
              <a:rPr lang="zh-TW">
                <a:latin typeface="Arial" panose="020B0604020202020204" pitchFamily="34" charset="0"/>
                <a:sym typeface="Arial" panose="020B0604020202020204" pitchFamily="34" charset="0"/>
              </a:rPr>
              <a:t>Q</a:t>
            </a:r>
            <a:r>
              <a:rPr lang="en-US" altLang="zh-TW">
                <a:latin typeface="Arial" panose="020B0604020202020204" pitchFamily="34" charset="0"/>
                <a:sym typeface="Arial" panose="020B0604020202020204" pitchFamily="34" charset="0"/>
              </a:rPr>
              <a:t>NAP</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SAS</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12Gb/s</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12-bay</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&amp;</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16-bay</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JBOD</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un</a:t>
            </a:r>
            <a:r>
              <a:rPr lang="zh-TW">
                <a:latin typeface="Arial" panose="020B0604020202020204" pitchFamily="34" charset="0"/>
                <a:sym typeface="Arial" panose="020B0604020202020204" pitchFamily="34" charset="0"/>
              </a:rPr>
              <a:t>its</a:t>
            </a:r>
          </a:p>
        </p:txBody>
      </p:sp>
      <p:pic>
        <p:nvPicPr>
          <p:cNvPr id="11" name="Picture 2">
            <a:extLst>
              <a:ext uri="{FF2B5EF4-FFF2-40B4-BE49-F238E27FC236}">
                <a16:creationId xmlns:a16="http://schemas.microsoft.com/office/drawing/2014/main" id="{76508951-5FD5-A2D5-4FF9-79B022C3F2B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471140" y="1665269"/>
            <a:ext cx="1813452" cy="1133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37025"/>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4">
            <a:extLst>
              <a:ext uri="{FF2B5EF4-FFF2-40B4-BE49-F238E27FC236}">
                <a16:creationId xmlns:a16="http://schemas.microsoft.com/office/drawing/2014/main" id="{C55E5616-50F3-36D8-32E9-471D141C8D34}"/>
              </a:ext>
            </a:extLst>
          </p:cNvPr>
          <p:cNvSpPr/>
          <p:nvPr/>
        </p:nvSpPr>
        <p:spPr>
          <a:xfrm>
            <a:off x="9963447" y="3110453"/>
            <a:ext cx="904875" cy="3525316"/>
          </a:xfrm>
          <a:prstGeom prst="rect">
            <a:avLst/>
          </a:prstGeom>
          <a:gradFill>
            <a:gsLst>
              <a:gs pos="96000">
                <a:srgbClr val="2A98EA"/>
              </a:gs>
              <a:gs pos="543">
                <a:schemeClr val="bg1">
                  <a:alpha val="30000"/>
                </a:schemeClr>
              </a:gs>
              <a:gs pos="15000">
                <a:srgbClr val="8C9AB7">
                  <a:alpha val="30000"/>
                </a:srgbClr>
              </a:gs>
              <a:gs pos="40000">
                <a:srgbClr val="002060">
                  <a:alpha val="49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Xeon E</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34" name="直線接點 33">
            <a:extLst>
              <a:ext uri="{FF2B5EF4-FFF2-40B4-BE49-F238E27FC236}">
                <a16:creationId xmlns:a16="http://schemas.microsoft.com/office/drawing/2014/main" id="{696E2E45-7B56-0C20-C55E-CE5BD8292628}"/>
              </a:ext>
            </a:extLst>
          </p:cNvPr>
          <p:cNvCxnSpPr/>
          <p:nvPr/>
        </p:nvCxnSpPr>
        <p:spPr>
          <a:xfrm>
            <a:off x="431800" y="5873769"/>
            <a:ext cx="11209867" cy="0"/>
          </a:xfrm>
          <a:prstGeom prst="line">
            <a:avLst/>
          </a:prstGeom>
          <a:ln>
            <a:solidFill>
              <a:srgbClr val="FFFFFF">
                <a:alpha val="20000"/>
              </a:srgbClr>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7D061218-F7B1-0B67-7218-44D2F617F53E}"/>
              </a:ext>
            </a:extLst>
          </p:cNvPr>
          <p:cNvCxnSpPr/>
          <p:nvPr/>
        </p:nvCxnSpPr>
        <p:spPr>
          <a:xfrm>
            <a:off x="431800" y="5111769"/>
            <a:ext cx="11209867" cy="0"/>
          </a:xfrm>
          <a:prstGeom prst="line">
            <a:avLst/>
          </a:prstGeom>
          <a:ln>
            <a:solidFill>
              <a:srgbClr val="FFFFFF">
                <a:alpha val="20000"/>
              </a:srgbClr>
            </a:solidFill>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6CEB7438-5F49-5431-DE2E-D77895B5AB92}"/>
              </a:ext>
            </a:extLst>
          </p:cNvPr>
          <p:cNvCxnSpPr/>
          <p:nvPr/>
        </p:nvCxnSpPr>
        <p:spPr>
          <a:xfrm>
            <a:off x="431800" y="4340492"/>
            <a:ext cx="11209867" cy="0"/>
          </a:xfrm>
          <a:prstGeom prst="line">
            <a:avLst/>
          </a:prstGeom>
          <a:ln>
            <a:solidFill>
              <a:srgbClr val="FFFFFF">
                <a:alpha val="20000"/>
              </a:srgbClr>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EA6E0D96-F388-E038-08C0-B0731CDA4049}"/>
              </a:ext>
            </a:extLst>
          </p:cNvPr>
          <p:cNvCxnSpPr/>
          <p:nvPr/>
        </p:nvCxnSpPr>
        <p:spPr>
          <a:xfrm>
            <a:off x="431800" y="3581948"/>
            <a:ext cx="11209867" cy="0"/>
          </a:xfrm>
          <a:prstGeom prst="line">
            <a:avLst/>
          </a:prstGeom>
          <a:ln>
            <a:solidFill>
              <a:srgbClr val="FFFFFF">
                <a:alpha val="20000"/>
              </a:srgbClr>
            </a:solidFill>
          </a:ln>
        </p:spPr>
        <p:style>
          <a:lnRef idx="1">
            <a:schemeClr val="accent1"/>
          </a:lnRef>
          <a:fillRef idx="0">
            <a:schemeClr val="accent1"/>
          </a:fillRef>
          <a:effectRef idx="0">
            <a:schemeClr val="accent1"/>
          </a:effectRef>
          <a:fontRef idx="minor">
            <a:schemeClr val="tx1"/>
          </a:fontRef>
        </p:style>
      </p:cxnSp>
      <p:cxnSp>
        <p:nvCxnSpPr>
          <p:cNvPr id="5" name="直線接點 4">
            <a:extLst>
              <a:ext uri="{FF2B5EF4-FFF2-40B4-BE49-F238E27FC236}">
                <a16:creationId xmlns:a16="http://schemas.microsoft.com/office/drawing/2014/main" id="{B0F42D8F-C993-7DF1-26F5-8CF14A7CE36F}"/>
              </a:ext>
            </a:extLst>
          </p:cNvPr>
          <p:cNvCxnSpPr/>
          <p:nvPr/>
        </p:nvCxnSpPr>
        <p:spPr>
          <a:xfrm>
            <a:off x="431800" y="6635769"/>
            <a:ext cx="11209867" cy="0"/>
          </a:xfrm>
          <a:prstGeom prst="line">
            <a:avLst/>
          </a:prstGeom>
          <a:ln>
            <a:solidFill>
              <a:srgbClr val="FFFFFF">
                <a:alpha val="20000"/>
              </a:srgbClr>
            </a:solidFill>
          </a:ln>
        </p:spPr>
        <p:style>
          <a:lnRef idx="1">
            <a:schemeClr val="accent1"/>
          </a:lnRef>
          <a:fillRef idx="0">
            <a:schemeClr val="accent1"/>
          </a:fillRef>
          <a:effectRef idx="0">
            <a:schemeClr val="accent1"/>
          </a:effectRef>
          <a:fontRef idx="minor">
            <a:schemeClr val="tx1"/>
          </a:fontRef>
        </p:style>
      </p:cxnSp>
      <p:sp>
        <p:nvSpPr>
          <p:cNvPr id="13" name="矩形 8">
            <a:extLst>
              <a:ext uri="{FF2B5EF4-FFF2-40B4-BE49-F238E27FC236}">
                <a16:creationId xmlns:a16="http://schemas.microsoft.com/office/drawing/2014/main" id="{94C542FC-8EF9-E450-DFBE-A0842276CBEA}"/>
              </a:ext>
            </a:extLst>
          </p:cNvPr>
          <p:cNvSpPr/>
          <p:nvPr/>
        </p:nvSpPr>
        <p:spPr>
          <a:xfrm>
            <a:off x="1282938" y="5873769"/>
            <a:ext cx="813655" cy="762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Celeron</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4" name="矩形 22">
            <a:extLst>
              <a:ext uri="{FF2B5EF4-FFF2-40B4-BE49-F238E27FC236}">
                <a16:creationId xmlns:a16="http://schemas.microsoft.com/office/drawing/2014/main" id="{EC95F729-7DAC-F68A-C5B3-C9853B9DFB3C}"/>
              </a:ext>
            </a:extLst>
          </p:cNvPr>
          <p:cNvSpPr/>
          <p:nvPr/>
        </p:nvSpPr>
        <p:spPr>
          <a:xfrm>
            <a:off x="3300439" y="5488367"/>
            <a:ext cx="750750" cy="114740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Pentium</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026" name="Picture 2" descr="intel-celeron-2021">
            <a:extLst>
              <a:ext uri="{FF2B5EF4-FFF2-40B4-BE49-F238E27FC236}">
                <a16:creationId xmlns:a16="http://schemas.microsoft.com/office/drawing/2014/main" id="{50BC44F6-069D-CB3E-99AF-5476DCA51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263" y="4863273"/>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l-pentium">
            <a:extLst>
              <a:ext uri="{FF2B5EF4-FFF2-40B4-BE49-F238E27FC236}">
                <a16:creationId xmlns:a16="http://schemas.microsoft.com/office/drawing/2014/main" id="{5B034730-D4C4-5800-8FA5-00159E801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4825" y="4438905"/>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tel-core-i3">
            <a:extLst>
              <a:ext uri="{FF2B5EF4-FFF2-40B4-BE49-F238E27FC236}">
                <a16:creationId xmlns:a16="http://schemas.microsoft.com/office/drawing/2014/main" id="{6BF640BD-50E9-AC02-40D8-56C451C82A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8651" y="4057905"/>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tel-core-i5">
            <a:extLst>
              <a:ext uri="{FF2B5EF4-FFF2-40B4-BE49-F238E27FC236}">
                <a16:creationId xmlns:a16="http://schemas.microsoft.com/office/drawing/2014/main" id="{45EE22EA-33EB-367B-9E21-B7F9501696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6064" y="3600096"/>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tel-core-i7">
            <a:extLst>
              <a:ext uri="{FF2B5EF4-FFF2-40B4-BE49-F238E27FC236}">
                <a16:creationId xmlns:a16="http://schemas.microsoft.com/office/drawing/2014/main" id="{C1C02EE6-AC6E-8B55-F0DB-80DD517B58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3503" y="3110453"/>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ntel-core-i9">
            <a:extLst>
              <a:ext uri="{FF2B5EF4-FFF2-40B4-BE49-F238E27FC236}">
                <a16:creationId xmlns:a16="http://schemas.microsoft.com/office/drawing/2014/main" id="{47CA231E-6E16-428F-A851-89B895D5A5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0942" y="2875019"/>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ntel® Xeon® D 處理器">
            <a:extLst>
              <a:ext uri="{FF2B5EF4-FFF2-40B4-BE49-F238E27FC236}">
                <a16:creationId xmlns:a16="http://schemas.microsoft.com/office/drawing/2014/main" id="{E2B94FA6-F899-BF78-334D-980A6E13352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8768713" y="2837305"/>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ntel® Xeon® E 處理器">
            <a:extLst>
              <a:ext uri="{FF2B5EF4-FFF2-40B4-BE49-F238E27FC236}">
                <a16:creationId xmlns:a16="http://schemas.microsoft.com/office/drawing/2014/main" id="{2FBFAB59-89F6-8780-87A7-69ECF55AF30E}"/>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942076" y="2218953"/>
            <a:ext cx="947616" cy="94761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ntel Atom® 處理器 X 系列">
            <a:extLst>
              <a:ext uri="{FF2B5EF4-FFF2-40B4-BE49-F238E27FC236}">
                <a16:creationId xmlns:a16="http://schemas.microsoft.com/office/drawing/2014/main" id="{7E66DEC1-275E-6B59-62D3-0BEA92E64846}"/>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2286613" y="4819905"/>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8">
            <a:extLst>
              <a:ext uri="{FF2B5EF4-FFF2-40B4-BE49-F238E27FC236}">
                <a16:creationId xmlns:a16="http://schemas.microsoft.com/office/drawing/2014/main" id="{6BDE5389-2C23-5972-8B72-ABDF0CD0D9C4}"/>
              </a:ext>
            </a:extLst>
          </p:cNvPr>
          <p:cNvSpPr/>
          <p:nvPr/>
        </p:nvSpPr>
        <p:spPr>
          <a:xfrm>
            <a:off x="2286063" y="5873769"/>
            <a:ext cx="813655" cy="762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Atom</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9" name="矩形 22">
            <a:extLst>
              <a:ext uri="{FF2B5EF4-FFF2-40B4-BE49-F238E27FC236}">
                <a16:creationId xmlns:a16="http://schemas.microsoft.com/office/drawing/2014/main" id="{1CC28AC8-C086-1D9C-009C-C1C84C604517}"/>
              </a:ext>
            </a:extLst>
          </p:cNvPr>
          <p:cNvSpPr/>
          <p:nvPr/>
        </p:nvSpPr>
        <p:spPr>
          <a:xfrm>
            <a:off x="4288651" y="5042278"/>
            <a:ext cx="821559" cy="159349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i3</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 name="矩形 22">
            <a:extLst>
              <a:ext uri="{FF2B5EF4-FFF2-40B4-BE49-F238E27FC236}">
                <a16:creationId xmlns:a16="http://schemas.microsoft.com/office/drawing/2014/main" id="{BE2B0A46-7B4F-69D0-C65F-3466B337F874}"/>
              </a:ext>
            </a:extLst>
          </p:cNvPr>
          <p:cNvSpPr/>
          <p:nvPr/>
        </p:nvSpPr>
        <p:spPr>
          <a:xfrm>
            <a:off x="5366064" y="4614777"/>
            <a:ext cx="821559" cy="202099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i5</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 name="矩形 22">
            <a:extLst>
              <a:ext uri="{FF2B5EF4-FFF2-40B4-BE49-F238E27FC236}">
                <a16:creationId xmlns:a16="http://schemas.microsoft.com/office/drawing/2014/main" id="{A78EA76E-2218-0A9C-B855-EDA091FC4755}"/>
              </a:ext>
            </a:extLst>
          </p:cNvPr>
          <p:cNvSpPr/>
          <p:nvPr/>
        </p:nvSpPr>
        <p:spPr>
          <a:xfrm>
            <a:off x="6469984" y="4200606"/>
            <a:ext cx="821559" cy="243516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i7</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 name="矩形 22">
            <a:extLst>
              <a:ext uri="{FF2B5EF4-FFF2-40B4-BE49-F238E27FC236}">
                <a16:creationId xmlns:a16="http://schemas.microsoft.com/office/drawing/2014/main" id="{FB8070B8-7179-94CA-D37C-B3FDAAC9737E}"/>
              </a:ext>
            </a:extLst>
          </p:cNvPr>
          <p:cNvSpPr/>
          <p:nvPr/>
        </p:nvSpPr>
        <p:spPr>
          <a:xfrm>
            <a:off x="7606956" y="3901114"/>
            <a:ext cx="821559" cy="273465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i9</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 name="矩形 22">
            <a:extLst>
              <a:ext uri="{FF2B5EF4-FFF2-40B4-BE49-F238E27FC236}">
                <a16:creationId xmlns:a16="http://schemas.microsoft.com/office/drawing/2014/main" id="{3806BF1A-F3A6-7307-50E4-41261CB92A3C}"/>
              </a:ext>
            </a:extLst>
          </p:cNvPr>
          <p:cNvSpPr/>
          <p:nvPr/>
        </p:nvSpPr>
        <p:spPr>
          <a:xfrm>
            <a:off x="8770435" y="3901114"/>
            <a:ext cx="821559" cy="273465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Xeon D</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6" name="標題 1">
            <a:extLst>
              <a:ext uri="{FF2B5EF4-FFF2-40B4-BE49-F238E27FC236}">
                <a16:creationId xmlns:a16="http://schemas.microsoft.com/office/drawing/2014/main" id="{7C338992-5226-C788-B038-5437352F2FBA}"/>
              </a:ext>
            </a:extLst>
          </p:cNvPr>
          <p:cNvSpPr txBox="1">
            <a:spLocks/>
          </p:cNvSpPr>
          <p:nvPr/>
        </p:nvSpPr>
        <p:spPr>
          <a:xfrm>
            <a:off x="431799" y="464103"/>
            <a:ext cx="11362635" cy="14513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3200">
                <a:solidFill>
                  <a:schemeClr val="bg1"/>
                </a:solidFill>
                <a:latin typeface="Arial" panose="020B0604020202020204" pitchFamily="34" charset="0"/>
                <a:ea typeface="微軟正黑體" panose="020B0604030504040204" pitchFamily="34" charset="-120"/>
                <a:sym typeface="Arial" panose="020B0604020202020204" pitchFamily="34" charset="0"/>
              </a:rPr>
              <a:t>From consumer to enterprise, x86-based Intel</a:t>
            </a:r>
            <a:r>
              <a:rPr kumimoji="1" lang="en-US" altLang="zh-TW" sz="3200" baseline="300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en-US" altLang="zh-TW" sz="3200">
                <a:solidFill>
                  <a:schemeClr val="bg1"/>
                </a:solidFill>
                <a:latin typeface="Arial" panose="020B0604020202020204" pitchFamily="34" charset="0"/>
                <a:ea typeface="微軟正黑體" panose="020B0604030504040204" pitchFamily="34" charset="-120"/>
                <a:sym typeface="Arial" panose="020B0604020202020204" pitchFamily="34" charset="0"/>
              </a:rPr>
              <a:t> multi-core and multi-threads processors provide excellent performance</a:t>
            </a:r>
            <a:endParaRPr kumimoji="1" lang="zh-TW" altLang="en-US" sz="3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048" name="Picture 24" descr="處理器跑馬燈影像">
            <a:extLst>
              <a:ext uri="{FF2B5EF4-FFF2-40B4-BE49-F238E27FC236}">
                <a16:creationId xmlns:a16="http://schemas.microsoft.com/office/drawing/2014/main" id="{89A9E01E-6ACC-9260-EEDD-087836B5AD7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9997" t="13908" r="29997" b="13908"/>
          <a:stretch/>
        </p:blipFill>
        <p:spPr bwMode="auto">
          <a:xfrm>
            <a:off x="918202" y="1930361"/>
            <a:ext cx="1025500" cy="1040846"/>
          </a:xfrm>
          <a:prstGeom prst="rect">
            <a:avLst/>
          </a:prstGeom>
          <a:noFill/>
          <a:extLst>
            <a:ext uri="{909E8E84-426E-40DD-AFC4-6F175D3DCCD1}">
              <a14:hiddenFill xmlns:a14="http://schemas.microsoft.com/office/drawing/2010/main">
                <a:solidFill>
                  <a:srgbClr val="FFFFFF"/>
                </a:solidFill>
              </a14:hiddenFill>
            </a:ext>
          </a:extLst>
        </p:spPr>
      </p:pic>
      <p:sp>
        <p:nvSpPr>
          <p:cNvPr id="41" name="矩形 3">
            <a:extLst>
              <a:ext uri="{FF2B5EF4-FFF2-40B4-BE49-F238E27FC236}">
                <a16:creationId xmlns:a16="http://schemas.microsoft.com/office/drawing/2014/main" id="{7102153A-DFBA-B482-4DDF-4E176FDF39C8}"/>
              </a:ext>
            </a:extLst>
          </p:cNvPr>
          <p:cNvSpPr/>
          <p:nvPr/>
        </p:nvSpPr>
        <p:spPr>
          <a:xfrm>
            <a:off x="1948653" y="1936537"/>
            <a:ext cx="7787742" cy="951543"/>
          </a:xfrm>
          <a:prstGeom prst="rect">
            <a:avLst/>
          </a:prstGeom>
        </p:spPr>
        <p:txBody>
          <a:bodyPr wrap="square">
            <a:spAutoFit/>
          </a:bodyPr>
          <a:lstStyle/>
          <a:p>
            <a:pPr>
              <a:lnSpc>
                <a:spcPct val="120000"/>
              </a:lnSpc>
              <a:spcBef>
                <a:spcPts val="1600"/>
              </a:spcBef>
            </a:pP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QNAP and Intel</a:t>
            </a:r>
            <a:r>
              <a:rPr kumimoji="1" lang="en-US" altLang="zh-TW" sz="1600" b="1" baseline="300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have worked together over 15 years for the NAS solutions and  set the network storage standard, performance, and innovative applications in business and personal use, content creation, IoT, Artificial Intelligence, and more. </a:t>
            </a:r>
          </a:p>
        </p:txBody>
      </p:sp>
    </p:spTree>
    <p:extLst>
      <p:ext uri="{BB962C8B-B14F-4D97-AF65-F5344CB8AC3E}">
        <p14:creationId xmlns:p14="http://schemas.microsoft.com/office/powerpoint/2010/main" val="3433485441"/>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形 7">
            <a:extLst>
              <a:ext uri="{FF2B5EF4-FFF2-40B4-BE49-F238E27FC236}">
                <a16:creationId xmlns:a16="http://schemas.microsoft.com/office/drawing/2014/main" id="{29CEB986-7950-82A1-417B-BE9735496B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118" y="5223570"/>
            <a:ext cx="4777378" cy="834650"/>
          </a:xfrm>
          <a:prstGeom prst="rect">
            <a:avLst/>
          </a:prstGeom>
        </p:spPr>
      </p:pic>
      <p:pic>
        <p:nvPicPr>
          <p:cNvPr id="10" name="圖形 9" hidden="1">
            <a:extLst>
              <a:ext uri="{FF2B5EF4-FFF2-40B4-BE49-F238E27FC236}">
                <a16:creationId xmlns:a16="http://schemas.microsoft.com/office/drawing/2014/main" id="{F589E075-1AF9-5278-FAB2-DE5911CFAF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81782" y="3349130"/>
            <a:ext cx="1266594" cy="210809"/>
          </a:xfrm>
          <a:prstGeom prst="rect">
            <a:avLst/>
          </a:prstGeom>
        </p:spPr>
      </p:pic>
    </p:spTree>
    <p:extLst>
      <p:ext uri="{BB962C8B-B14F-4D97-AF65-F5344CB8AC3E}">
        <p14:creationId xmlns:p14="http://schemas.microsoft.com/office/powerpoint/2010/main" val="3752670785"/>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文字方塊 67" hidden="1">
            <a:extLst>
              <a:ext uri="{FF2B5EF4-FFF2-40B4-BE49-F238E27FC236}">
                <a16:creationId xmlns:a16="http://schemas.microsoft.com/office/drawing/2014/main" id="{DD3DE9F3-AC7D-41D7-A9D9-AABDE7B7D3F5}"/>
              </a:ext>
            </a:extLst>
          </p:cNvPr>
          <p:cNvSpPr txBox="1"/>
          <p:nvPr/>
        </p:nvSpPr>
        <p:spPr>
          <a:xfrm>
            <a:off x="631180" y="362848"/>
            <a:ext cx="10859026" cy="1323439"/>
          </a:xfrm>
          <a:prstGeom prst="rect">
            <a:avLst/>
          </a:prstGeom>
          <a:noFill/>
        </p:spPr>
        <p:txBody>
          <a:bodyPr wrap="square" rtlCol="0" anchor="ctr">
            <a:spAutoFit/>
          </a:bodyPr>
          <a:lstStyle/>
          <a:p>
            <a:pPr algn="ct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TS-h1090FU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具備在線資料縮減技術，</a:t>
            </a:r>
            <a:b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b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能大幅延長 </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SSD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的使用壽命</a:t>
            </a:r>
            <a:endPar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2" name="群組 1">
            <a:extLst>
              <a:ext uri="{FF2B5EF4-FFF2-40B4-BE49-F238E27FC236}">
                <a16:creationId xmlns:a16="http://schemas.microsoft.com/office/drawing/2014/main" id="{038B5196-E691-E377-D1DE-49DD1B80B678}"/>
              </a:ext>
            </a:extLst>
          </p:cNvPr>
          <p:cNvGrpSpPr/>
          <p:nvPr/>
        </p:nvGrpSpPr>
        <p:grpSpPr>
          <a:xfrm>
            <a:off x="957368" y="1964292"/>
            <a:ext cx="10136813" cy="4576980"/>
            <a:chOff x="957367" y="1964293"/>
            <a:chExt cx="10532837" cy="4755794"/>
          </a:xfrm>
        </p:grpSpPr>
        <p:grpSp>
          <p:nvGrpSpPr>
            <p:cNvPr id="45" name="群組 44">
              <a:extLst>
                <a:ext uri="{FF2B5EF4-FFF2-40B4-BE49-F238E27FC236}">
                  <a16:creationId xmlns:a16="http://schemas.microsoft.com/office/drawing/2014/main" id="{31D57431-6447-463D-A5E1-C1D87B96D35D}"/>
                </a:ext>
              </a:extLst>
            </p:cNvPr>
            <p:cNvGrpSpPr/>
            <p:nvPr/>
          </p:nvGrpSpPr>
          <p:grpSpPr>
            <a:xfrm>
              <a:off x="3564334" y="2912258"/>
              <a:ext cx="2783534" cy="1788638"/>
              <a:chOff x="2777649" y="1648820"/>
              <a:chExt cx="2384666" cy="1532335"/>
            </a:xfrm>
          </p:grpSpPr>
          <p:pic>
            <p:nvPicPr>
              <p:cNvPr id="46" name="Google Shape;465;p24">
                <a:extLst>
                  <a:ext uri="{FF2B5EF4-FFF2-40B4-BE49-F238E27FC236}">
                    <a16:creationId xmlns:a16="http://schemas.microsoft.com/office/drawing/2014/main" id="{1CC464FD-9795-4604-A396-0DB13222BB1B}"/>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777649" y="1648820"/>
                <a:ext cx="2384666" cy="1532335"/>
              </a:xfrm>
              <a:prstGeom prst="rect">
                <a:avLst/>
              </a:prstGeom>
              <a:noFill/>
              <a:ln>
                <a:noFill/>
              </a:ln>
            </p:spPr>
          </p:pic>
          <p:pic>
            <p:nvPicPr>
              <p:cNvPr id="47" name="Google Shape;419;p23">
                <a:extLst>
                  <a:ext uri="{FF2B5EF4-FFF2-40B4-BE49-F238E27FC236}">
                    <a16:creationId xmlns:a16="http://schemas.microsoft.com/office/drawing/2014/main" id="{F65E2B76-55ED-48DD-B7E4-58A6400ABC24}"/>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152421" y="1732568"/>
                <a:ext cx="1635125" cy="1049643"/>
              </a:xfrm>
              <a:prstGeom prst="rect">
                <a:avLst/>
              </a:prstGeom>
              <a:noFill/>
              <a:ln>
                <a:solidFill>
                  <a:schemeClr val="bg1">
                    <a:lumMod val="65000"/>
                  </a:schemeClr>
                </a:solidFill>
              </a:ln>
              <a:effectLst/>
            </p:spPr>
          </p:pic>
        </p:grpSp>
        <p:sp>
          <p:nvSpPr>
            <p:cNvPr id="48" name="手繪多邊形: 圖案 47">
              <a:extLst>
                <a:ext uri="{FF2B5EF4-FFF2-40B4-BE49-F238E27FC236}">
                  <a16:creationId xmlns:a16="http://schemas.microsoft.com/office/drawing/2014/main" id="{6BBE9C99-CEEF-4429-A19E-8E6CDFFAF732}"/>
                </a:ext>
              </a:extLst>
            </p:cNvPr>
            <p:cNvSpPr/>
            <p:nvPr/>
          </p:nvSpPr>
          <p:spPr>
            <a:xfrm>
              <a:off x="4021351" y="1964293"/>
              <a:ext cx="7425394" cy="2144317"/>
            </a:xfrm>
            <a:custGeom>
              <a:avLst/>
              <a:gdLst>
                <a:gd name="connsiteX0" fmla="*/ 743712 w 3182112"/>
                <a:gd name="connsiteY0" fmla="*/ 621792 h 682752"/>
                <a:gd name="connsiteX1" fmla="*/ 0 w 3182112"/>
                <a:gd name="connsiteY1" fmla="*/ 0 h 682752"/>
                <a:gd name="connsiteX2" fmla="*/ 3182112 w 3182112"/>
                <a:gd name="connsiteY2" fmla="*/ 0 h 682752"/>
                <a:gd name="connsiteX3" fmla="*/ 2304288 w 3182112"/>
                <a:gd name="connsiteY3" fmla="*/ 658368 h 682752"/>
                <a:gd name="connsiteX4" fmla="*/ 804672 w 3182112"/>
                <a:gd name="connsiteY4" fmla="*/ 682752 h 682752"/>
                <a:gd name="connsiteX0" fmla="*/ 0 w 2438400"/>
                <a:gd name="connsiteY0" fmla="*/ 1626727 h 1687687"/>
                <a:gd name="connsiteX1" fmla="*/ 415131 w 2438400"/>
                <a:gd name="connsiteY1" fmla="*/ 0 h 1687687"/>
                <a:gd name="connsiteX2" fmla="*/ 2438400 w 2438400"/>
                <a:gd name="connsiteY2" fmla="*/ 1004935 h 1687687"/>
                <a:gd name="connsiteX3" fmla="*/ 1560576 w 2438400"/>
                <a:gd name="connsiteY3" fmla="*/ 1663303 h 1687687"/>
                <a:gd name="connsiteX4" fmla="*/ 60960 w 2438400"/>
                <a:gd name="connsiteY4" fmla="*/ 1687687 h 1687687"/>
                <a:gd name="connsiteX0" fmla="*/ 0 w 5389829"/>
                <a:gd name="connsiteY0" fmla="*/ 1626727 h 1687687"/>
                <a:gd name="connsiteX1" fmla="*/ 415131 w 5389829"/>
                <a:gd name="connsiteY1" fmla="*/ 0 h 1687687"/>
                <a:gd name="connsiteX2" fmla="*/ 5389829 w 5389829"/>
                <a:gd name="connsiteY2" fmla="*/ 1312753 h 1687687"/>
                <a:gd name="connsiteX3" fmla="*/ 1560576 w 5389829"/>
                <a:gd name="connsiteY3" fmla="*/ 1663303 h 1687687"/>
                <a:gd name="connsiteX4" fmla="*/ 60960 w 5389829"/>
                <a:gd name="connsiteY4" fmla="*/ 1687687 h 1687687"/>
                <a:gd name="connsiteX0" fmla="*/ 0 w 5389829"/>
                <a:gd name="connsiteY0" fmla="*/ 1626727 h 1863957"/>
                <a:gd name="connsiteX1" fmla="*/ 415131 w 5389829"/>
                <a:gd name="connsiteY1" fmla="*/ 0 h 1863957"/>
                <a:gd name="connsiteX2" fmla="*/ 5389829 w 5389829"/>
                <a:gd name="connsiteY2" fmla="*/ 1312753 h 1863957"/>
                <a:gd name="connsiteX3" fmla="*/ 1560576 w 5389829"/>
                <a:gd name="connsiteY3" fmla="*/ 1663303 h 1863957"/>
                <a:gd name="connsiteX4" fmla="*/ 512652 w 5389829"/>
                <a:gd name="connsiteY4" fmla="*/ 1863957 h 1863957"/>
                <a:gd name="connsiteX0" fmla="*/ 0 w 5389829"/>
                <a:gd name="connsiteY0" fmla="*/ 1626727 h 2114994"/>
                <a:gd name="connsiteX1" fmla="*/ 415131 w 5389829"/>
                <a:gd name="connsiteY1" fmla="*/ 0 h 2114994"/>
                <a:gd name="connsiteX2" fmla="*/ 5389829 w 5389829"/>
                <a:gd name="connsiteY2" fmla="*/ 1312753 h 2114994"/>
                <a:gd name="connsiteX3" fmla="*/ 1549559 w 5389829"/>
                <a:gd name="connsiteY3" fmla="*/ 2114994 h 2114994"/>
                <a:gd name="connsiteX4" fmla="*/ 512652 w 5389829"/>
                <a:gd name="connsiteY4" fmla="*/ 1863957 h 2114994"/>
                <a:gd name="connsiteX0" fmla="*/ 38191 w 5428020"/>
                <a:gd name="connsiteY0" fmla="*/ 1626727 h 2139379"/>
                <a:gd name="connsiteX1" fmla="*/ 453322 w 5428020"/>
                <a:gd name="connsiteY1" fmla="*/ 0 h 2139379"/>
                <a:gd name="connsiteX2" fmla="*/ 5428020 w 5428020"/>
                <a:gd name="connsiteY2" fmla="*/ 1312753 h 2139379"/>
                <a:gd name="connsiteX3" fmla="*/ 1587750 w 5428020"/>
                <a:gd name="connsiteY3" fmla="*/ 2114994 h 2139379"/>
                <a:gd name="connsiteX4" fmla="*/ 0 w 5428020"/>
                <a:gd name="connsiteY4" fmla="*/ 2139379 h 2139379"/>
                <a:gd name="connsiteX0" fmla="*/ 38191 w 5428020"/>
                <a:gd name="connsiteY0" fmla="*/ 1626727 h 2148044"/>
                <a:gd name="connsiteX1" fmla="*/ 453322 w 5428020"/>
                <a:gd name="connsiteY1" fmla="*/ 0 h 2148044"/>
                <a:gd name="connsiteX2" fmla="*/ 5428020 w 5428020"/>
                <a:gd name="connsiteY2" fmla="*/ 1312753 h 2148044"/>
                <a:gd name="connsiteX3" fmla="*/ 1565716 w 5428020"/>
                <a:gd name="connsiteY3" fmla="*/ 2148044 h 2148044"/>
                <a:gd name="connsiteX4" fmla="*/ 0 w 5428020"/>
                <a:gd name="connsiteY4" fmla="*/ 2139379 h 2148044"/>
                <a:gd name="connsiteX0" fmla="*/ 38191 w 5428020"/>
                <a:gd name="connsiteY0" fmla="*/ 1575927 h 2097244"/>
                <a:gd name="connsiteX1" fmla="*/ 491422 w 5428020"/>
                <a:gd name="connsiteY1" fmla="*/ 0 h 2097244"/>
                <a:gd name="connsiteX2" fmla="*/ 5428020 w 5428020"/>
                <a:gd name="connsiteY2" fmla="*/ 1261953 h 2097244"/>
                <a:gd name="connsiteX3" fmla="*/ 1565716 w 5428020"/>
                <a:gd name="connsiteY3" fmla="*/ 2097244 h 2097244"/>
                <a:gd name="connsiteX4" fmla="*/ 0 w 5428020"/>
                <a:gd name="connsiteY4" fmla="*/ 2088579 h 2097244"/>
                <a:gd name="connsiteX0" fmla="*/ 38191 w 6075720"/>
                <a:gd name="connsiteY0" fmla="*/ 1575927 h 2097244"/>
                <a:gd name="connsiteX1" fmla="*/ 491422 w 6075720"/>
                <a:gd name="connsiteY1" fmla="*/ 0 h 2097244"/>
                <a:gd name="connsiteX2" fmla="*/ 6075720 w 6075720"/>
                <a:gd name="connsiteY2" fmla="*/ 1490553 h 2097244"/>
                <a:gd name="connsiteX3" fmla="*/ 1565716 w 6075720"/>
                <a:gd name="connsiteY3" fmla="*/ 2097244 h 2097244"/>
                <a:gd name="connsiteX4" fmla="*/ 0 w 6075720"/>
                <a:gd name="connsiteY4" fmla="*/ 2088579 h 2097244"/>
                <a:gd name="connsiteX0" fmla="*/ 38191 w 6075720"/>
                <a:gd name="connsiteY0" fmla="*/ 1586943 h 2108260"/>
                <a:gd name="connsiteX1" fmla="*/ 2364290 w 6075720"/>
                <a:gd name="connsiteY1" fmla="*/ 0 h 2108260"/>
                <a:gd name="connsiteX2" fmla="*/ 6075720 w 6075720"/>
                <a:gd name="connsiteY2" fmla="*/ 1501569 h 2108260"/>
                <a:gd name="connsiteX3" fmla="*/ 1565716 w 6075720"/>
                <a:gd name="connsiteY3" fmla="*/ 2108260 h 2108260"/>
                <a:gd name="connsiteX4" fmla="*/ 0 w 6075720"/>
                <a:gd name="connsiteY4" fmla="*/ 2099595 h 2108260"/>
                <a:gd name="connsiteX0" fmla="*/ 38191 w 7915537"/>
                <a:gd name="connsiteY0" fmla="*/ 1586943 h 2108260"/>
                <a:gd name="connsiteX1" fmla="*/ 2364290 w 7915537"/>
                <a:gd name="connsiteY1" fmla="*/ 0 h 2108260"/>
                <a:gd name="connsiteX2" fmla="*/ 7915537 w 7915537"/>
                <a:gd name="connsiteY2" fmla="*/ 1512586 h 2108260"/>
                <a:gd name="connsiteX3" fmla="*/ 1565716 w 7915537"/>
                <a:gd name="connsiteY3" fmla="*/ 2108260 h 2108260"/>
                <a:gd name="connsiteX4" fmla="*/ 0 w 7915537"/>
                <a:gd name="connsiteY4" fmla="*/ 2099595 h 2108260"/>
                <a:gd name="connsiteX0" fmla="*/ 38191 w 7915537"/>
                <a:gd name="connsiteY0" fmla="*/ 156491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139567"/>
                <a:gd name="connsiteX1" fmla="*/ 1967683 w 7915537"/>
                <a:gd name="connsiteY1" fmla="*/ 0 h 2139567"/>
                <a:gd name="connsiteX2" fmla="*/ 7915537 w 7915537"/>
                <a:gd name="connsiteY2" fmla="*/ 1490553 h 2139567"/>
                <a:gd name="connsiteX3" fmla="*/ 2091496 w 7915537"/>
                <a:gd name="connsiteY3" fmla="*/ 2139567 h 2139567"/>
                <a:gd name="connsiteX4" fmla="*/ 0 w 7915537"/>
                <a:gd name="connsiteY4" fmla="*/ 2077562 h 2139567"/>
                <a:gd name="connsiteX0" fmla="*/ 0 w 7732566"/>
                <a:gd name="connsiteY0" fmla="*/ 1549670 h 2153762"/>
                <a:gd name="connsiteX1" fmla="*/ 1784712 w 7732566"/>
                <a:gd name="connsiteY1" fmla="*/ 0 h 2153762"/>
                <a:gd name="connsiteX2" fmla="*/ 7732566 w 7732566"/>
                <a:gd name="connsiteY2" fmla="*/ 1490553 h 2153762"/>
                <a:gd name="connsiteX3" fmla="*/ 1908525 w 7732566"/>
                <a:gd name="connsiteY3" fmla="*/ 2139567 h 2153762"/>
                <a:gd name="connsiteX4" fmla="*/ 7529 w 7732566"/>
                <a:gd name="connsiteY4" fmla="*/ 2153762 h 2153762"/>
                <a:gd name="connsiteX0" fmla="*/ 0 w 7782341"/>
                <a:gd name="connsiteY0" fmla="*/ 1578668 h 2182760"/>
                <a:gd name="connsiteX1" fmla="*/ 1784712 w 7782341"/>
                <a:gd name="connsiteY1" fmla="*/ 28998 h 2182760"/>
                <a:gd name="connsiteX2" fmla="*/ 7782341 w 7782341"/>
                <a:gd name="connsiteY2" fmla="*/ 47264 h 2182760"/>
                <a:gd name="connsiteX3" fmla="*/ 7732566 w 7782341"/>
                <a:gd name="connsiteY3" fmla="*/ 1519551 h 2182760"/>
                <a:gd name="connsiteX4" fmla="*/ 1908525 w 7782341"/>
                <a:gd name="connsiteY4" fmla="*/ 2168565 h 2182760"/>
                <a:gd name="connsiteX5" fmla="*/ 7529 w 7782341"/>
                <a:gd name="connsiteY5" fmla="*/ 2182760 h 2182760"/>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495687 h 2158896"/>
                <a:gd name="connsiteX4" fmla="*/ 1908525 w 7782341"/>
                <a:gd name="connsiteY4" fmla="*/ 2144701 h 2158896"/>
                <a:gd name="connsiteX5" fmla="*/ 7529 w 7782341"/>
                <a:gd name="connsiteY5" fmla="*/ 2158896 h 2158896"/>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617607 h 2158896"/>
                <a:gd name="connsiteX4" fmla="*/ 1908525 w 7782341"/>
                <a:gd name="connsiteY4" fmla="*/ 2144701 h 2158896"/>
                <a:gd name="connsiteX5" fmla="*/ 7529 w 7782341"/>
                <a:gd name="connsiteY5" fmla="*/ 2158896 h 2158896"/>
                <a:gd name="connsiteX0" fmla="*/ 0 w 7736621"/>
                <a:gd name="connsiteY0" fmla="*/ 1555653 h 2159745"/>
                <a:gd name="connsiteX1" fmla="*/ 1784712 w 7736621"/>
                <a:gd name="connsiteY1" fmla="*/ 5983 h 2159745"/>
                <a:gd name="connsiteX2" fmla="*/ 7736621 w 7736621"/>
                <a:gd name="connsiteY2" fmla="*/ 16629 h 2159745"/>
                <a:gd name="connsiteX3" fmla="*/ 7732566 w 7736621"/>
                <a:gd name="connsiteY3" fmla="*/ 1618456 h 2159745"/>
                <a:gd name="connsiteX4" fmla="*/ 1908525 w 7736621"/>
                <a:gd name="connsiteY4" fmla="*/ 2145550 h 2159745"/>
                <a:gd name="connsiteX5" fmla="*/ 7529 w 7736621"/>
                <a:gd name="connsiteY5" fmla="*/ 2159745 h 215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6621" h="2159745">
                  <a:moveTo>
                    <a:pt x="0" y="1555653"/>
                  </a:moveTo>
                  <a:lnTo>
                    <a:pt x="1784712" y="5983"/>
                  </a:lnTo>
                  <a:cubicBezTo>
                    <a:pt x="2704301" y="-13207"/>
                    <a:pt x="7455661" y="20216"/>
                    <a:pt x="7736621" y="16629"/>
                  </a:cubicBezTo>
                  <a:cubicBezTo>
                    <a:pt x="7735269" y="550571"/>
                    <a:pt x="7733918" y="1084514"/>
                    <a:pt x="7732566" y="1618456"/>
                  </a:cubicBezTo>
                  <a:lnTo>
                    <a:pt x="1908525" y="2145550"/>
                  </a:lnTo>
                  <a:lnTo>
                    <a:pt x="7529" y="2159745"/>
                  </a:lnTo>
                </a:path>
              </a:pathLst>
            </a:custGeom>
            <a:gradFill flip="none" rotWithShape="1">
              <a:gsLst>
                <a:gs pos="53000">
                  <a:srgbClr val="FB8605">
                    <a:alpha val="68000"/>
                  </a:srgbClr>
                </a:gs>
                <a:gs pos="100000">
                  <a:srgbClr val="FB8605">
                    <a:alpha val="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7" name="群組 6">
              <a:extLst>
                <a:ext uri="{FF2B5EF4-FFF2-40B4-BE49-F238E27FC236}">
                  <a16:creationId xmlns:a16="http://schemas.microsoft.com/office/drawing/2014/main" id="{754D5B3F-F0A5-4C41-9ECD-ECD40D4F4169}"/>
                </a:ext>
              </a:extLst>
            </p:cNvPr>
            <p:cNvGrpSpPr/>
            <p:nvPr/>
          </p:nvGrpSpPr>
          <p:grpSpPr>
            <a:xfrm>
              <a:off x="7774941" y="5248179"/>
              <a:ext cx="1721708" cy="974480"/>
              <a:chOff x="9717799" y="4066229"/>
              <a:chExt cx="2786007" cy="1576868"/>
            </a:xfrm>
          </p:grpSpPr>
          <p:pic>
            <p:nvPicPr>
              <p:cNvPr id="8" name="圖形 48">
                <a:extLst>
                  <a:ext uri="{FF2B5EF4-FFF2-40B4-BE49-F238E27FC236}">
                    <a16:creationId xmlns:a16="http://schemas.microsoft.com/office/drawing/2014/main" id="{9A649608-E709-423A-BE3D-C74B6AB045B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7799" y="4066229"/>
                <a:ext cx="2786007" cy="1576868"/>
              </a:xfrm>
              <a:prstGeom prst="rect">
                <a:avLst/>
              </a:prstGeom>
            </p:spPr>
          </p:pic>
          <p:grpSp>
            <p:nvGrpSpPr>
              <p:cNvPr id="9" name="群組 47">
                <a:extLst>
                  <a:ext uri="{FF2B5EF4-FFF2-40B4-BE49-F238E27FC236}">
                    <a16:creationId xmlns:a16="http://schemas.microsoft.com/office/drawing/2014/main" id="{86A65CE5-432F-4EDD-8013-C9529004A8A9}"/>
                  </a:ext>
                </a:extLst>
              </p:cNvPr>
              <p:cNvGrpSpPr/>
              <p:nvPr/>
            </p:nvGrpSpPr>
            <p:grpSpPr>
              <a:xfrm>
                <a:off x="10477230" y="4528346"/>
                <a:ext cx="1362897" cy="406200"/>
                <a:chOff x="7584538" y="5498765"/>
                <a:chExt cx="1362897" cy="406200"/>
              </a:xfrm>
            </p:grpSpPr>
            <p:sp>
              <p:nvSpPr>
                <p:cNvPr id="11" name="Google Shape;442;p24">
                  <a:extLst>
                    <a:ext uri="{FF2B5EF4-FFF2-40B4-BE49-F238E27FC236}">
                      <a16:creationId xmlns:a16="http://schemas.microsoft.com/office/drawing/2014/main" id="{4E8D15D3-EC50-411F-A33A-21E9BE7F11CF}"/>
                    </a:ext>
                  </a:extLst>
                </p:cNvPr>
                <p:cNvSpPr/>
                <p:nvPr/>
              </p:nvSpPr>
              <p:spPr>
                <a:xfrm>
                  <a:off x="7584538" y="5498765"/>
                  <a:ext cx="280200" cy="406200"/>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a:t>
                  </a:r>
                  <a:endParaRPr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 name="Google Shape;443;p24">
                  <a:extLst>
                    <a:ext uri="{FF2B5EF4-FFF2-40B4-BE49-F238E27FC236}">
                      <a16:creationId xmlns:a16="http://schemas.microsoft.com/office/drawing/2014/main" id="{08A27F3B-B2F3-4ABC-A545-C8431204245D}"/>
                    </a:ext>
                  </a:extLst>
                </p:cNvPr>
                <p:cNvSpPr/>
                <p:nvPr/>
              </p:nvSpPr>
              <p:spPr>
                <a:xfrm>
                  <a:off x="8306337" y="5498765"/>
                  <a:ext cx="280200" cy="406200"/>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t>
                  </a:r>
                  <a:endParaRPr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3" name="Google Shape;444;p24">
                  <a:extLst>
                    <a:ext uri="{FF2B5EF4-FFF2-40B4-BE49-F238E27FC236}">
                      <a16:creationId xmlns:a16="http://schemas.microsoft.com/office/drawing/2014/main" id="{07F64BAC-B71F-4A15-9798-D4F4A556295F}"/>
                    </a:ext>
                  </a:extLst>
                </p:cNvPr>
                <p:cNvSpPr/>
                <p:nvPr/>
              </p:nvSpPr>
              <p:spPr>
                <a:xfrm>
                  <a:off x="7945437" y="5498765"/>
                  <a:ext cx="280200" cy="406200"/>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t>
                  </a:r>
                  <a:endParaRPr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4" name="Google Shape;445;p24">
                  <a:extLst>
                    <a:ext uri="{FF2B5EF4-FFF2-40B4-BE49-F238E27FC236}">
                      <a16:creationId xmlns:a16="http://schemas.microsoft.com/office/drawing/2014/main" id="{10114EE8-36EB-414C-A9EB-C10CFB10697E}"/>
                    </a:ext>
                  </a:extLst>
                </p:cNvPr>
                <p:cNvSpPr/>
                <p:nvPr/>
              </p:nvSpPr>
              <p:spPr>
                <a:xfrm>
                  <a:off x="8667235" y="5498765"/>
                  <a:ext cx="280200" cy="406200"/>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t>
                  </a:r>
                  <a:endParaRPr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grpSp>
          <p:nvGrpSpPr>
            <p:cNvPr id="15" name="群組 14">
              <a:extLst>
                <a:ext uri="{FF2B5EF4-FFF2-40B4-BE49-F238E27FC236}">
                  <a16:creationId xmlns:a16="http://schemas.microsoft.com/office/drawing/2014/main" id="{2B5FF71A-0367-45BF-A2D9-FE22B6E16730}"/>
                </a:ext>
              </a:extLst>
            </p:cNvPr>
            <p:cNvGrpSpPr/>
            <p:nvPr/>
          </p:nvGrpSpPr>
          <p:grpSpPr>
            <a:xfrm>
              <a:off x="5791375" y="5248179"/>
              <a:ext cx="3733476" cy="974480"/>
              <a:chOff x="6147389" y="4066228"/>
              <a:chExt cx="6041382" cy="1576868"/>
            </a:xfrm>
          </p:grpSpPr>
          <p:pic>
            <p:nvPicPr>
              <p:cNvPr id="16" name="圖形 45">
                <a:extLst>
                  <a:ext uri="{FF2B5EF4-FFF2-40B4-BE49-F238E27FC236}">
                    <a16:creationId xmlns:a16="http://schemas.microsoft.com/office/drawing/2014/main" id="{D2632166-490E-4EA4-B14A-227D9496A54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147389" y="4066228"/>
                <a:ext cx="2786007" cy="1576868"/>
              </a:xfrm>
              <a:prstGeom prst="rect">
                <a:avLst/>
              </a:prstGeom>
            </p:spPr>
          </p:pic>
          <p:sp>
            <p:nvSpPr>
              <p:cNvPr id="18" name="Google Shape;448;p24">
                <a:extLst>
                  <a:ext uri="{FF2B5EF4-FFF2-40B4-BE49-F238E27FC236}">
                    <a16:creationId xmlns:a16="http://schemas.microsoft.com/office/drawing/2014/main" id="{18FD0C58-9769-4DCF-B38C-2A2EF3D85822}"/>
                  </a:ext>
                </a:extLst>
              </p:cNvPr>
              <p:cNvSpPr/>
              <p:nvPr/>
            </p:nvSpPr>
            <p:spPr>
              <a:xfrm>
                <a:off x="9445073" y="5195289"/>
                <a:ext cx="2743698" cy="315095"/>
              </a:xfrm>
              <a:prstGeom prst="rect">
                <a:avLst/>
              </a:prstGeom>
              <a:noFill/>
              <a:ln>
                <a:noFill/>
              </a:ln>
            </p:spPr>
            <p:txBody>
              <a:bodyPr spcFirstLastPara="1" wrap="square" lIns="91425" tIns="91425" rIns="91425" bIns="91425" anchor="ctr" anchorCtr="0">
                <a:noAutofit/>
              </a:bodyPr>
              <a:lstStyle/>
              <a:p>
                <a:pPr algn="ctr">
                  <a:buClr>
                    <a:srgbClr val="D8D8D8"/>
                  </a:buClr>
                  <a:buSzPts val="1200"/>
                </a:pPr>
                <a:r>
                  <a:rPr lang="en-US"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Deduplicated Data</a:t>
                </a:r>
                <a:endParaRPr 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23" name="群組 22">
              <a:extLst>
                <a:ext uri="{FF2B5EF4-FFF2-40B4-BE49-F238E27FC236}">
                  <a16:creationId xmlns:a16="http://schemas.microsoft.com/office/drawing/2014/main" id="{B7BDF2F5-4ABC-4884-8AA5-BAEA6B5CD11E}"/>
                </a:ext>
              </a:extLst>
            </p:cNvPr>
            <p:cNvGrpSpPr/>
            <p:nvPr/>
          </p:nvGrpSpPr>
          <p:grpSpPr>
            <a:xfrm>
              <a:off x="3861295" y="5248179"/>
              <a:ext cx="1721708" cy="974480"/>
              <a:chOff x="2576979" y="4066229"/>
              <a:chExt cx="2786007" cy="1576868"/>
            </a:xfrm>
          </p:grpSpPr>
          <p:pic>
            <p:nvPicPr>
              <p:cNvPr id="24" name="圖形 42">
                <a:extLst>
                  <a:ext uri="{FF2B5EF4-FFF2-40B4-BE49-F238E27FC236}">
                    <a16:creationId xmlns:a16="http://schemas.microsoft.com/office/drawing/2014/main" id="{2A15936A-3FFB-466B-BA5E-6F0F2333DFA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576979" y="4066229"/>
                <a:ext cx="2786007" cy="1576868"/>
              </a:xfrm>
              <a:prstGeom prst="rect">
                <a:avLst/>
              </a:prstGeom>
            </p:spPr>
          </p:pic>
          <p:grpSp>
            <p:nvGrpSpPr>
              <p:cNvPr id="25" name="群組 43">
                <a:extLst>
                  <a:ext uri="{FF2B5EF4-FFF2-40B4-BE49-F238E27FC236}">
                    <a16:creationId xmlns:a16="http://schemas.microsoft.com/office/drawing/2014/main" id="{7E1C7E63-E99A-4C2F-8DA2-B890C3CA3F11}"/>
                  </a:ext>
                </a:extLst>
              </p:cNvPr>
              <p:cNvGrpSpPr/>
              <p:nvPr/>
            </p:nvGrpSpPr>
            <p:grpSpPr>
              <a:xfrm>
                <a:off x="3065882" y="4256204"/>
                <a:ext cx="1852740" cy="909847"/>
                <a:chOff x="4327765" y="3622547"/>
                <a:chExt cx="1852740" cy="909847"/>
              </a:xfrm>
            </p:grpSpPr>
            <p:sp>
              <p:nvSpPr>
                <p:cNvPr id="27" name="Google Shape;428;p24">
                  <a:extLst>
                    <a:ext uri="{FF2B5EF4-FFF2-40B4-BE49-F238E27FC236}">
                      <a16:creationId xmlns:a16="http://schemas.microsoft.com/office/drawing/2014/main" id="{016ECB6F-B995-4CF3-8B6A-01B7F4A648CA}"/>
                    </a:ext>
                  </a:extLst>
                </p:cNvPr>
                <p:cNvSpPr/>
                <p:nvPr/>
              </p:nvSpPr>
              <p:spPr>
                <a:xfrm>
                  <a:off x="4327765" y="3622547"/>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a:t>
                  </a:r>
                  <a:endParaRPr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8" name="Google Shape;429;p24">
                  <a:extLst>
                    <a:ext uri="{FF2B5EF4-FFF2-40B4-BE49-F238E27FC236}">
                      <a16:creationId xmlns:a16="http://schemas.microsoft.com/office/drawing/2014/main" id="{B02CDA60-37B0-4753-BE18-4DFCF879CDFE}"/>
                    </a:ext>
                  </a:extLst>
                </p:cNvPr>
                <p:cNvSpPr/>
                <p:nvPr/>
              </p:nvSpPr>
              <p:spPr>
                <a:xfrm>
                  <a:off x="5293125" y="3622547"/>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t>
                  </a:r>
                  <a:endParaRPr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 name="Google Shape;430;p24">
                  <a:extLst>
                    <a:ext uri="{FF2B5EF4-FFF2-40B4-BE49-F238E27FC236}">
                      <a16:creationId xmlns:a16="http://schemas.microsoft.com/office/drawing/2014/main" id="{12D8572A-95A8-4FD1-A6B5-004F18642F3B}"/>
                    </a:ext>
                  </a:extLst>
                </p:cNvPr>
                <p:cNvSpPr/>
                <p:nvPr/>
              </p:nvSpPr>
              <p:spPr>
                <a:xfrm>
                  <a:off x="4810445" y="3622547"/>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t>
                  </a:r>
                  <a:endParaRPr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 name="Google Shape;431;p24">
                  <a:extLst>
                    <a:ext uri="{FF2B5EF4-FFF2-40B4-BE49-F238E27FC236}">
                      <a16:creationId xmlns:a16="http://schemas.microsoft.com/office/drawing/2014/main" id="{E535D319-5D34-4BA9-B02F-6B459EFC8A2F}"/>
                    </a:ext>
                  </a:extLst>
                </p:cNvPr>
                <p:cNvSpPr/>
                <p:nvPr/>
              </p:nvSpPr>
              <p:spPr>
                <a:xfrm>
                  <a:off x="5775805" y="3622547"/>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t>
                  </a:r>
                  <a:endParaRPr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 name="Google Shape;432;p24">
                  <a:extLst>
                    <a:ext uri="{FF2B5EF4-FFF2-40B4-BE49-F238E27FC236}">
                      <a16:creationId xmlns:a16="http://schemas.microsoft.com/office/drawing/2014/main" id="{912A07D9-11F8-45BE-802A-71E58191D307}"/>
                    </a:ext>
                  </a:extLst>
                </p:cNvPr>
                <p:cNvSpPr/>
                <p:nvPr/>
              </p:nvSpPr>
              <p:spPr>
                <a:xfrm>
                  <a:off x="5293125" y="4129508"/>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a:t>
                  </a:r>
                  <a:endParaRPr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2" name="Google Shape;433;p24">
                  <a:extLst>
                    <a:ext uri="{FF2B5EF4-FFF2-40B4-BE49-F238E27FC236}">
                      <a16:creationId xmlns:a16="http://schemas.microsoft.com/office/drawing/2014/main" id="{337A1D43-A105-4575-B11E-CF7BF9D34BFF}"/>
                    </a:ext>
                  </a:extLst>
                </p:cNvPr>
                <p:cNvSpPr/>
                <p:nvPr/>
              </p:nvSpPr>
              <p:spPr>
                <a:xfrm>
                  <a:off x="4810445" y="4129508"/>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t>
                  </a:r>
                  <a:endParaRPr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3" name="Google Shape;434;p24">
                  <a:extLst>
                    <a:ext uri="{FF2B5EF4-FFF2-40B4-BE49-F238E27FC236}">
                      <a16:creationId xmlns:a16="http://schemas.microsoft.com/office/drawing/2014/main" id="{075BE3CD-9791-4D3A-B493-EA34C202E4D0}"/>
                    </a:ext>
                  </a:extLst>
                </p:cNvPr>
                <p:cNvSpPr/>
                <p:nvPr/>
              </p:nvSpPr>
              <p:spPr>
                <a:xfrm>
                  <a:off x="5775805" y="4129508"/>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t>
                  </a:r>
                  <a:endParaRPr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4" name="Google Shape;435;p24">
                  <a:extLst>
                    <a:ext uri="{FF2B5EF4-FFF2-40B4-BE49-F238E27FC236}">
                      <a16:creationId xmlns:a16="http://schemas.microsoft.com/office/drawing/2014/main" id="{90B3B86C-B820-4BE2-AED9-CE437B7F0D56}"/>
                    </a:ext>
                  </a:extLst>
                </p:cNvPr>
                <p:cNvSpPr/>
                <p:nvPr/>
              </p:nvSpPr>
              <p:spPr>
                <a:xfrm>
                  <a:off x="4327765" y="4129508"/>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t>
                  </a:r>
                  <a:endParaRPr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26" name="Google Shape;447;p24">
                <a:extLst>
                  <a:ext uri="{FF2B5EF4-FFF2-40B4-BE49-F238E27FC236}">
                    <a16:creationId xmlns:a16="http://schemas.microsoft.com/office/drawing/2014/main" id="{835921C6-DC9C-40DA-9D6F-25D731302BCE}"/>
                  </a:ext>
                </a:extLst>
              </p:cNvPr>
              <p:cNvSpPr/>
              <p:nvPr/>
            </p:nvSpPr>
            <p:spPr>
              <a:xfrm>
                <a:off x="2750097" y="5180306"/>
                <a:ext cx="2433578" cy="409936"/>
              </a:xfrm>
              <a:prstGeom prst="rect">
                <a:avLst/>
              </a:prstGeom>
              <a:noFill/>
              <a:ln>
                <a:noFill/>
              </a:ln>
            </p:spPr>
            <p:txBody>
              <a:bodyPr spcFirstLastPara="1" wrap="square" lIns="91425" tIns="91425" rIns="91425" bIns="91425" anchor="ctr" anchorCtr="0">
                <a:noAutofit/>
              </a:bodyPr>
              <a:lstStyle/>
              <a:p>
                <a:pPr algn="ctr">
                  <a:buClr>
                    <a:srgbClr val="D8D8D8"/>
                  </a:buClr>
                  <a:buSzPts val="1200"/>
                </a:pPr>
                <a:r>
                  <a:rPr lang="en-US"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Original Data</a:t>
                </a:r>
                <a:endParaRPr 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35" name="群組 34">
              <a:extLst>
                <a:ext uri="{FF2B5EF4-FFF2-40B4-BE49-F238E27FC236}">
                  <a16:creationId xmlns:a16="http://schemas.microsoft.com/office/drawing/2014/main" id="{F3E25E67-72A2-4986-ABE9-C286DB5DCFFF}"/>
                </a:ext>
              </a:extLst>
            </p:cNvPr>
            <p:cNvGrpSpPr/>
            <p:nvPr/>
          </p:nvGrpSpPr>
          <p:grpSpPr>
            <a:xfrm>
              <a:off x="9768496" y="5248179"/>
              <a:ext cx="1721708" cy="974480"/>
              <a:chOff x="9725980" y="1758187"/>
              <a:chExt cx="2786007" cy="1576868"/>
            </a:xfrm>
          </p:grpSpPr>
          <p:pic>
            <p:nvPicPr>
              <p:cNvPr id="36" name="圖形 44">
                <a:extLst>
                  <a:ext uri="{FF2B5EF4-FFF2-40B4-BE49-F238E27FC236}">
                    <a16:creationId xmlns:a16="http://schemas.microsoft.com/office/drawing/2014/main" id="{6FF2E2DC-2E4B-4621-AF67-7B63265E3C8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25980" y="1758187"/>
                <a:ext cx="2786007" cy="1576868"/>
              </a:xfrm>
              <a:prstGeom prst="rect">
                <a:avLst/>
              </a:prstGeom>
            </p:spPr>
          </p:pic>
          <p:sp>
            <p:nvSpPr>
              <p:cNvPr id="37" name="Google Shape;453;p24">
                <a:extLst>
                  <a:ext uri="{FF2B5EF4-FFF2-40B4-BE49-F238E27FC236}">
                    <a16:creationId xmlns:a16="http://schemas.microsoft.com/office/drawing/2014/main" id="{A242DB51-E193-437B-80F1-DEA63DBD66A5}"/>
                  </a:ext>
                </a:extLst>
              </p:cNvPr>
              <p:cNvSpPr/>
              <p:nvPr/>
            </p:nvSpPr>
            <p:spPr>
              <a:xfrm>
                <a:off x="10415736" y="2977732"/>
                <a:ext cx="1457101" cy="253500"/>
              </a:xfrm>
              <a:prstGeom prst="rect">
                <a:avLst/>
              </a:prstGeom>
              <a:noFill/>
              <a:ln>
                <a:noFill/>
              </a:ln>
            </p:spPr>
            <p:txBody>
              <a:bodyPr spcFirstLastPara="1" wrap="square" lIns="91425" tIns="91425" rIns="91425" bIns="91425" anchor="ctr" anchorCtr="0">
                <a:noAutofit/>
              </a:bodyPr>
              <a:lstStyle/>
              <a:p>
                <a:pPr algn="ctr">
                  <a:buClr>
                    <a:srgbClr val="D8D8D8"/>
                  </a:buClr>
                  <a:buSzPts val="1200"/>
                </a:pPr>
                <a:r>
                  <a:rPr lang="en-US"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SSD Pool</a:t>
                </a:r>
                <a:endParaRPr 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8" name="圖形 37">
                <a:extLst>
                  <a:ext uri="{FF2B5EF4-FFF2-40B4-BE49-F238E27FC236}">
                    <a16:creationId xmlns:a16="http://schemas.microsoft.com/office/drawing/2014/main" id="{DFDDFB67-25A1-4869-A649-2A7A34D1AB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40036" y="2014501"/>
                <a:ext cx="617065" cy="785355"/>
              </a:xfrm>
              <a:prstGeom prst="rect">
                <a:avLst/>
              </a:prstGeom>
            </p:spPr>
          </p:pic>
          <p:pic>
            <p:nvPicPr>
              <p:cNvPr id="39" name="圖形 38">
                <a:extLst>
                  <a:ext uri="{FF2B5EF4-FFF2-40B4-BE49-F238E27FC236}">
                    <a16:creationId xmlns:a16="http://schemas.microsoft.com/office/drawing/2014/main" id="{894F30A5-F9A6-42CB-93FB-5989D24E10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17667" y="2014501"/>
                <a:ext cx="617065" cy="785355"/>
              </a:xfrm>
              <a:prstGeom prst="rect">
                <a:avLst/>
              </a:prstGeom>
            </p:spPr>
          </p:pic>
          <p:pic>
            <p:nvPicPr>
              <p:cNvPr id="40" name="圖形 39">
                <a:extLst>
                  <a:ext uri="{FF2B5EF4-FFF2-40B4-BE49-F238E27FC236}">
                    <a16:creationId xmlns:a16="http://schemas.microsoft.com/office/drawing/2014/main" id="{4E1F6ED3-8A80-483B-A47F-A8898A56D7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90669" y="2014501"/>
                <a:ext cx="617065" cy="785355"/>
              </a:xfrm>
              <a:prstGeom prst="rect">
                <a:avLst/>
              </a:prstGeom>
            </p:spPr>
          </p:pic>
        </p:grpSp>
        <p:grpSp>
          <p:nvGrpSpPr>
            <p:cNvPr id="41" name="群組 49">
              <a:extLst>
                <a:ext uri="{FF2B5EF4-FFF2-40B4-BE49-F238E27FC236}">
                  <a16:creationId xmlns:a16="http://schemas.microsoft.com/office/drawing/2014/main" id="{F3C59377-00BD-4423-8A25-D3C0CD348115}"/>
                </a:ext>
              </a:extLst>
            </p:cNvPr>
            <p:cNvGrpSpPr/>
            <p:nvPr/>
          </p:nvGrpSpPr>
          <p:grpSpPr>
            <a:xfrm rot="5400000">
              <a:off x="4168267" y="4253781"/>
              <a:ext cx="1103918" cy="860199"/>
              <a:chOff x="2641159" y="3469016"/>
              <a:chExt cx="1085362" cy="896250"/>
            </a:xfrm>
          </p:grpSpPr>
          <p:sp>
            <p:nvSpPr>
              <p:cNvPr id="42" name="Google Shape;455;p24">
                <a:extLst>
                  <a:ext uri="{FF2B5EF4-FFF2-40B4-BE49-F238E27FC236}">
                    <a16:creationId xmlns:a16="http://schemas.microsoft.com/office/drawing/2014/main" id="{23A68C3D-3048-412C-A46D-DC92C4DDA415}"/>
                  </a:ext>
                </a:extLst>
              </p:cNvPr>
              <p:cNvSpPr/>
              <p:nvPr/>
            </p:nvSpPr>
            <p:spPr>
              <a:xfrm>
                <a:off x="2641159" y="346901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3" name="Google Shape;456;p24">
                <a:extLst>
                  <a:ext uri="{FF2B5EF4-FFF2-40B4-BE49-F238E27FC236}">
                    <a16:creationId xmlns:a16="http://schemas.microsoft.com/office/drawing/2014/main" id="{7E7CAFB3-F1B4-4F6E-8CB6-0FF66B57A259}"/>
                  </a:ext>
                </a:extLst>
              </p:cNvPr>
              <p:cNvSpPr/>
              <p:nvPr/>
            </p:nvSpPr>
            <p:spPr>
              <a:xfrm>
                <a:off x="2641159" y="3790391"/>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4" name="Google Shape;457;p24">
                <a:extLst>
                  <a:ext uri="{FF2B5EF4-FFF2-40B4-BE49-F238E27FC236}">
                    <a16:creationId xmlns:a16="http://schemas.microsoft.com/office/drawing/2014/main" id="{1A275510-ECB1-44F8-AD8E-7FC23C087668}"/>
                  </a:ext>
                </a:extLst>
              </p:cNvPr>
              <p:cNvSpPr/>
              <p:nvPr/>
            </p:nvSpPr>
            <p:spPr>
              <a:xfrm>
                <a:off x="2641159" y="411176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sz="1400">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50" name="Google Shape;461;p24">
              <a:extLst>
                <a:ext uri="{FF2B5EF4-FFF2-40B4-BE49-F238E27FC236}">
                  <a16:creationId xmlns:a16="http://schemas.microsoft.com/office/drawing/2014/main" id="{9F492E3E-586A-4AB3-9E1E-D1B25FBDE089}"/>
                </a:ext>
              </a:extLst>
            </p:cNvPr>
            <p:cNvSpPr/>
            <p:nvPr/>
          </p:nvSpPr>
          <p:spPr>
            <a:xfrm>
              <a:off x="5064786" y="4782298"/>
              <a:ext cx="762151" cy="248768"/>
            </a:xfrm>
            <a:prstGeom prst="rect">
              <a:avLst/>
            </a:prstGeom>
            <a:noFill/>
            <a:ln>
              <a:noFill/>
            </a:ln>
            <a:effectLst>
              <a:outerShdw blurRad="215900" dist="38100" dir="2700000" algn="tl" rotWithShape="0">
                <a:prstClr val="black">
                  <a:alpha val="74000"/>
                </a:prstClr>
              </a:outerShdw>
            </a:effectLst>
          </p:spPr>
          <p:txBody>
            <a:bodyPr spcFirstLastPara="1" wrap="square" lIns="91425" tIns="91425" rIns="91425" bIns="91425" anchor="ctr" anchorCtr="0">
              <a:noAutofit/>
            </a:bodyPr>
            <a:lstStyle/>
            <a:p>
              <a:pPr>
                <a:buClr>
                  <a:srgbClr val="D8D8D8"/>
                </a:buClr>
                <a:buSzPts val="1200"/>
              </a:pPr>
              <a:r>
                <a:rPr lang="en-US" sz="1200" b="1">
                  <a:solidFill>
                    <a:srgbClr val="FB8605"/>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Write</a:t>
              </a:r>
            </a:p>
          </p:txBody>
        </p:sp>
        <p:sp>
          <p:nvSpPr>
            <p:cNvPr id="51" name="Google Shape;460;p24">
              <a:extLst>
                <a:ext uri="{FF2B5EF4-FFF2-40B4-BE49-F238E27FC236}">
                  <a16:creationId xmlns:a16="http://schemas.microsoft.com/office/drawing/2014/main" id="{E2032D9E-7439-40F4-A1F0-9782FBC0BC50}"/>
                </a:ext>
              </a:extLst>
            </p:cNvPr>
            <p:cNvSpPr/>
            <p:nvPr/>
          </p:nvSpPr>
          <p:spPr>
            <a:xfrm>
              <a:off x="8847645" y="6205573"/>
              <a:ext cx="2573762" cy="514514"/>
            </a:xfrm>
            <a:prstGeom prst="rect">
              <a:avLst/>
            </a:prstGeom>
            <a:noFill/>
            <a:ln>
              <a:noFill/>
            </a:ln>
          </p:spPr>
          <p:txBody>
            <a:bodyPr spcFirstLastPara="1" wrap="square" lIns="91425" tIns="91425" rIns="91425" bIns="91425" anchor="t" anchorCtr="0">
              <a:noAutofit/>
            </a:bodyPr>
            <a:lstStyle/>
            <a:p>
              <a:pPr algn="ctr">
                <a:buClr>
                  <a:srgbClr val="D8D8D8"/>
                </a:buClr>
                <a:buSzPts val="1200"/>
              </a:pPr>
              <a:r>
                <a:rPr lang="en-US" sz="1200" b="1">
                  <a:solidFill>
                    <a:srgbClr val="FB8605"/>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Write to SSDs as sequential as much as possible.</a:t>
              </a:r>
            </a:p>
          </p:txBody>
        </p:sp>
        <p:sp>
          <p:nvSpPr>
            <p:cNvPr id="52" name="Google Shape;459;p24">
              <a:extLst>
                <a:ext uri="{FF2B5EF4-FFF2-40B4-BE49-F238E27FC236}">
                  <a16:creationId xmlns:a16="http://schemas.microsoft.com/office/drawing/2014/main" id="{473E2F7E-3B44-4FC5-B8C0-A378FA58AEA6}"/>
                </a:ext>
              </a:extLst>
            </p:cNvPr>
            <p:cNvSpPr/>
            <p:nvPr/>
          </p:nvSpPr>
          <p:spPr>
            <a:xfrm>
              <a:off x="4996182" y="6229028"/>
              <a:ext cx="1329180" cy="243302"/>
            </a:xfrm>
            <a:prstGeom prst="rect">
              <a:avLst/>
            </a:prstGeom>
            <a:noFill/>
            <a:ln>
              <a:noFill/>
            </a:ln>
          </p:spPr>
          <p:txBody>
            <a:bodyPr spcFirstLastPara="1" wrap="square" lIns="91425" tIns="91425" rIns="91425" bIns="91425" anchor="ctr" anchorCtr="0">
              <a:noAutofit/>
            </a:bodyPr>
            <a:lstStyle/>
            <a:p>
              <a:pPr>
                <a:buClr>
                  <a:srgbClr val="D8D8D8"/>
                </a:buClr>
                <a:buSzPts val="1200"/>
              </a:pPr>
              <a:r>
                <a:rPr lang="en-US" sz="1200" b="1">
                  <a:solidFill>
                    <a:srgbClr val="FB8605"/>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Compression</a:t>
              </a:r>
            </a:p>
          </p:txBody>
        </p:sp>
        <p:sp>
          <p:nvSpPr>
            <p:cNvPr id="53" name="Google Shape;458;p24">
              <a:extLst>
                <a:ext uri="{FF2B5EF4-FFF2-40B4-BE49-F238E27FC236}">
                  <a16:creationId xmlns:a16="http://schemas.microsoft.com/office/drawing/2014/main" id="{1D93076F-B5CD-48F4-BBA9-23138847AF7E}"/>
                </a:ext>
              </a:extLst>
            </p:cNvPr>
            <p:cNvSpPr/>
            <p:nvPr/>
          </p:nvSpPr>
          <p:spPr>
            <a:xfrm>
              <a:off x="7013537" y="6229028"/>
              <a:ext cx="1407004" cy="206772"/>
            </a:xfrm>
            <a:prstGeom prst="rect">
              <a:avLst/>
            </a:prstGeom>
            <a:noFill/>
            <a:ln>
              <a:noFill/>
            </a:ln>
          </p:spPr>
          <p:txBody>
            <a:bodyPr spcFirstLastPara="1" wrap="square" lIns="91425" tIns="91425" rIns="91425" bIns="91425" anchor="ctr" anchorCtr="0">
              <a:noAutofit/>
            </a:bodyPr>
            <a:lstStyle/>
            <a:p>
              <a:pPr>
                <a:buClr>
                  <a:srgbClr val="D8D8D8"/>
                </a:buClr>
                <a:buSzPts val="1200"/>
              </a:pPr>
              <a:r>
                <a:rPr lang="en-US" sz="1200" b="1">
                  <a:solidFill>
                    <a:srgbClr val="FB8605"/>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Deduplication</a:t>
              </a:r>
            </a:p>
          </p:txBody>
        </p:sp>
        <p:grpSp>
          <p:nvGrpSpPr>
            <p:cNvPr id="55" name="群組 54">
              <a:extLst>
                <a:ext uri="{FF2B5EF4-FFF2-40B4-BE49-F238E27FC236}">
                  <a16:creationId xmlns:a16="http://schemas.microsoft.com/office/drawing/2014/main" id="{6E4E9887-AE26-4F2E-A7CD-FC520DE690C5}"/>
                </a:ext>
              </a:extLst>
            </p:cNvPr>
            <p:cNvGrpSpPr/>
            <p:nvPr/>
          </p:nvGrpSpPr>
          <p:grpSpPr>
            <a:xfrm>
              <a:off x="5410773" y="5550694"/>
              <a:ext cx="4495396" cy="436216"/>
              <a:chOff x="5102577" y="5060423"/>
              <a:chExt cx="4683818" cy="454500"/>
            </a:xfrm>
          </p:grpSpPr>
          <p:sp>
            <p:nvSpPr>
              <p:cNvPr id="56" name="Google Shape;451;p24">
                <a:extLst>
                  <a:ext uri="{FF2B5EF4-FFF2-40B4-BE49-F238E27FC236}">
                    <a16:creationId xmlns:a16="http://schemas.microsoft.com/office/drawing/2014/main" id="{EE9DB14F-5C16-441E-A983-6CBE1E21477D}"/>
                  </a:ext>
                </a:extLst>
              </p:cNvPr>
              <p:cNvSpPr/>
              <p:nvPr/>
            </p:nvSpPr>
            <p:spPr>
              <a:xfrm>
                <a:off x="7114473"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7" name="Google Shape;451;p24">
                <a:extLst>
                  <a:ext uri="{FF2B5EF4-FFF2-40B4-BE49-F238E27FC236}">
                    <a16:creationId xmlns:a16="http://schemas.microsoft.com/office/drawing/2014/main" id="{5CA4425F-B621-457A-8A2D-1271A1534D53}"/>
                  </a:ext>
                </a:extLst>
              </p:cNvPr>
              <p:cNvSpPr/>
              <p:nvPr/>
            </p:nvSpPr>
            <p:spPr>
              <a:xfrm>
                <a:off x="9206604"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8" name="Google Shape;451;p24">
                <a:extLst>
                  <a:ext uri="{FF2B5EF4-FFF2-40B4-BE49-F238E27FC236}">
                    <a16:creationId xmlns:a16="http://schemas.microsoft.com/office/drawing/2014/main" id="{0B818020-B201-49D1-ABC6-42E4C8AD8B1E}"/>
                  </a:ext>
                </a:extLst>
              </p:cNvPr>
              <p:cNvSpPr/>
              <p:nvPr/>
            </p:nvSpPr>
            <p:spPr>
              <a:xfrm>
                <a:off x="5102577"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59" name="Google Shape;449;p24">
              <a:extLst>
                <a:ext uri="{FF2B5EF4-FFF2-40B4-BE49-F238E27FC236}">
                  <a16:creationId xmlns:a16="http://schemas.microsoft.com/office/drawing/2014/main" id="{CCA07573-BE7E-4210-AC85-68A50B5029B4}"/>
                </a:ext>
              </a:extLst>
            </p:cNvPr>
            <p:cNvSpPr/>
            <p:nvPr/>
          </p:nvSpPr>
          <p:spPr>
            <a:xfrm>
              <a:off x="5760770" y="5983595"/>
              <a:ext cx="1838670" cy="193148"/>
            </a:xfrm>
            <a:prstGeom prst="rect">
              <a:avLst/>
            </a:prstGeom>
            <a:noFill/>
            <a:ln>
              <a:noFill/>
            </a:ln>
          </p:spPr>
          <p:txBody>
            <a:bodyPr spcFirstLastPara="1" wrap="square" lIns="91425" tIns="91425" rIns="91425" bIns="91425" anchor="ctr" anchorCtr="0">
              <a:noAutofit/>
            </a:bodyPr>
            <a:lstStyle/>
            <a:p>
              <a:pPr algn="ctr">
                <a:buClr>
                  <a:srgbClr val="D8D8D8"/>
                </a:buClr>
                <a:buSzPts val="1200"/>
              </a:pPr>
              <a:r>
                <a:rPr lang="en-US"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Compressed Data</a:t>
              </a:r>
              <a:endParaRPr 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0" name="Google Shape;442;p24">
              <a:extLst>
                <a:ext uri="{FF2B5EF4-FFF2-40B4-BE49-F238E27FC236}">
                  <a16:creationId xmlns:a16="http://schemas.microsoft.com/office/drawing/2014/main" id="{2B8F21C5-35D3-4671-AE21-69D73C7CBE55}"/>
                </a:ext>
              </a:extLst>
            </p:cNvPr>
            <p:cNvSpPr/>
            <p:nvPr/>
          </p:nvSpPr>
          <p:spPr>
            <a:xfrm>
              <a:off x="6240017" y="5409315"/>
              <a:ext cx="173159" cy="25102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a:t>
              </a:r>
              <a:endParaRPr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1" name="Google Shape;443;p24">
              <a:extLst>
                <a:ext uri="{FF2B5EF4-FFF2-40B4-BE49-F238E27FC236}">
                  <a16:creationId xmlns:a16="http://schemas.microsoft.com/office/drawing/2014/main" id="{7288F7F0-05F2-4881-A1D3-67A36AA06CB7}"/>
                </a:ext>
              </a:extLst>
            </p:cNvPr>
            <p:cNvSpPr/>
            <p:nvPr/>
          </p:nvSpPr>
          <p:spPr>
            <a:xfrm>
              <a:off x="6686077" y="5409315"/>
              <a:ext cx="173159" cy="25102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t>
              </a:r>
              <a:endParaRPr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2" name="Google Shape;444;p24">
              <a:extLst>
                <a:ext uri="{FF2B5EF4-FFF2-40B4-BE49-F238E27FC236}">
                  <a16:creationId xmlns:a16="http://schemas.microsoft.com/office/drawing/2014/main" id="{E47CCF98-D4F9-4A35-A917-8971B8083CC7}"/>
                </a:ext>
              </a:extLst>
            </p:cNvPr>
            <p:cNvSpPr/>
            <p:nvPr/>
          </p:nvSpPr>
          <p:spPr>
            <a:xfrm>
              <a:off x="6463047" y="5409315"/>
              <a:ext cx="173159" cy="25102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t>
              </a:r>
              <a:endParaRPr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3" name="Google Shape;445;p24">
              <a:extLst>
                <a:ext uri="{FF2B5EF4-FFF2-40B4-BE49-F238E27FC236}">
                  <a16:creationId xmlns:a16="http://schemas.microsoft.com/office/drawing/2014/main" id="{5AE9B2E0-7364-479B-B112-72380EE61265}"/>
                </a:ext>
              </a:extLst>
            </p:cNvPr>
            <p:cNvSpPr/>
            <p:nvPr/>
          </p:nvSpPr>
          <p:spPr>
            <a:xfrm>
              <a:off x="6909105" y="5409315"/>
              <a:ext cx="173159" cy="25102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t>
              </a:r>
              <a:endParaRPr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4" name="Google Shape;442;p24">
              <a:extLst>
                <a:ext uri="{FF2B5EF4-FFF2-40B4-BE49-F238E27FC236}">
                  <a16:creationId xmlns:a16="http://schemas.microsoft.com/office/drawing/2014/main" id="{7C84B846-9693-4EF5-BF6B-B69E44F8F645}"/>
                </a:ext>
              </a:extLst>
            </p:cNvPr>
            <p:cNvSpPr/>
            <p:nvPr/>
          </p:nvSpPr>
          <p:spPr>
            <a:xfrm>
              <a:off x="6706299" y="5730135"/>
              <a:ext cx="173159" cy="25102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a:t>
              </a:r>
              <a:endParaRPr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5" name="Google Shape;443;p24">
              <a:extLst>
                <a:ext uri="{FF2B5EF4-FFF2-40B4-BE49-F238E27FC236}">
                  <a16:creationId xmlns:a16="http://schemas.microsoft.com/office/drawing/2014/main" id="{F01A9A03-CE81-41F9-878F-F0C196157510}"/>
                </a:ext>
              </a:extLst>
            </p:cNvPr>
            <p:cNvSpPr/>
            <p:nvPr/>
          </p:nvSpPr>
          <p:spPr>
            <a:xfrm>
              <a:off x="6474316" y="5739276"/>
              <a:ext cx="173159" cy="25102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t>
              </a:r>
              <a:endParaRPr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6" name="Google Shape;444;p24">
              <a:extLst>
                <a:ext uri="{FF2B5EF4-FFF2-40B4-BE49-F238E27FC236}">
                  <a16:creationId xmlns:a16="http://schemas.microsoft.com/office/drawing/2014/main" id="{02045C6F-3850-47E0-BEBC-A74E5A1870E9}"/>
                </a:ext>
              </a:extLst>
            </p:cNvPr>
            <p:cNvSpPr/>
            <p:nvPr/>
          </p:nvSpPr>
          <p:spPr>
            <a:xfrm>
              <a:off x="6929535" y="5730135"/>
              <a:ext cx="173159" cy="25102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t>
              </a:r>
              <a:endParaRPr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7" name="Google Shape;445;p24">
              <a:extLst>
                <a:ext uri="{FF2B5EF4-FFF2-40B4-BE49-F238E27FC236}">
                  <a16:creationId xmlns:a16="http://schemas.microsoft.com/office/drawing/2014/main" id="{7FD82018-5F2F-4933-8212-081B85D26573}"/>
                </a:ext>
              </a:extLst>
            </p:cNvPr>
            <p:cNvSpPr/>
            <p:nvPr/>
          </p:nvSpPr>
          <p:spPr>
            <a:xfrm>
              <a:off x="6251041" y="5739277"/>
              <a:ext cx="173159" cy="25102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t>
              </a:r>
              <a:endParaRPr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54" name="Google Shape;516;p26">
              <a:extLst>
                <a:ext uri="{FF2B5EF4-FFF2-40B4-BE49-F238E27FC236}">
                  <a16:creationId xmlns:a16="http://schemas.microsoft.com/office/drawing/2014/main" id="{61D119A4-54B6-4D16-A0D8-D53D07DC09D6}"/>
                </a:ext>
              </a:extLst>
            </p:cNvPr>
            <p:cNvPicPr preferRelativeResize="0"/>
            <p:nvPr/>
          </p:nvPicPr>
          <p:blipFill rotWithShape="1">
            <a:blip r:embed="rId9" cstate="print">
              <a:alphaModFix/>
              <a:extLst>
                <a:ext uri="{28A0092B-C50C-407E-A947-70E740481C1C}">
                  <a14:useLocalDpi xmlns:a14="http://schemas.microsoft.com/office/drawing/2010/main"/>
                </a:ext>
              </a:extLst>
            </a:blip>
            <a:srcRect l="1085" t="2850" r="1272" b="2302"/>
            <a:stretch/>
          </p:blipFill>
          <p:spPr>
            <a:xfrm>
              <a:off x="7730045" y="3405784"/>
              <a:ext cx="3691362" cy="1540032"/>
            </a:xfrm>
            <a:prstGeom prst="rect">
              <a:avLst/>
            </a:prstGeom>
            <a:noFill/>
            <a:ln w="31750">
              <a:solidFill>
                <a:srgbClr val="999999"/>
              </a:solidFill>
            </a:ln>
            <a:effectLst/>
          </p:spPr>
        </p:pic>
        <p:pic>
          <p:nvPicPr>
            <p:cNvPr id="77" name="圖形 76">
              <a:extLst>
                <a:ext uri="{FF2B5EF4-FFF2-40B4-BE49-F238E27FC236}">
                  <a16:creationId xmlns:a16="http://schemas.microsoft.com/office/drawing/2014/main" id="{F2A1FA56-B7B4-4B91-A914-837F8B76A7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5400000">
              <a:off x="8140123" y="774335"/>
              <a:ext cx="914267" cy="5698829"/>
            </a:xfrm>
            <a:prstGeom prst="rect">
              <a:avLst/>
            </a:prstGeom>
          </p:spPr>
        </p:pic>
        <p:pic>
          <p:nvPicPr>
            <p:cNvPr id="49" name="Google Shape;419;p23">
              <a:extLst>
                <a:ext uri="{FF2B5EF4-FFF2-40B4-BE49-F238E27FC236}">
                  <a16:creationId xmlns:a16="http://schemas.microsoft.com/office/drawing/2014/main" id="{A000E88E-C83C-45A9-B9BE-813134777F65}"/>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l="1052" t="41827" r="1820" b="10966"/>
            <a:stretch/>
          </p:blipFill>
          <p:spPr>
            <a:xfrm>
              <a:off x="5751734" y="1973102"/>
              <a:ext cx="5691120" cy="1508402"/>
            </a:xfrm>
            <a:prstGeom prst="rect">
              <a:avLst/>
            </a:prstGeom>
            <a:noFill/>
            <a:ln w="28575">
              <a:solidFill>
                <a:srgbClr val="FB8605"/>
              </a:solidFill>
            </a:ln>
            <a:effectLst/>
          </p:spPr>
        </p:pic>
        <p:sp>
          <p:nvSpPr>
            <p:cNvPr id="3" name="Rectangle 3">
              <a:extLst>
                <a:ext uri="{FF2B5EF4-FFF2-40B4-BE49-F238E27FC236}">
                  <a16:creationId xmlns:a16="http://schemas.microsoft.com/office/drawing/2014/main" id="{C8F22BE1-55B4-4577-8B2F-ED5955C32BF1}"/>
                </a:ext>
              </a:extLst>
            </p:cNvPr>
            <p:cNvSpPr/>
            <p:nvPr/>
          </p:nvSpPr>
          <p:spPr>
            <a:xfrm flipH="1">
              <a:off x="1031062" y="2009220"/>
              <a:ext cx="4244082" cy="685924"/>
            </a:xfrm>
            <a:prstGeom prst="snip2DiagRect">
              <a:avLst>
                <a:gd name="adj1" fmla="val 0"/>
                <a:gd name="adj2" fmla="val 0"/>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400" b="1">
                <a:solidFill>
                  <a:srgbClr val="EE6D2B"/>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4" name="文字方塊 3">
              <a:extLst>
                <a:ext uri="{FF2B5EF4-FFF2-40B4-BE49-F238E27FC236}">
                  <a16:creationId xmlns:a16="http://schemas.microsoft.com/office/drawing/2014/main" id="{6C345CBA-CCAF-4DD2-8C39-C05ACCD7CF34}"/>
                </a:ext>
              </a:extLst>
            </p:cNvPr>
            <p:cNvSpPr txBox="1"/>
            <p:nvPr/>
          </p:nvSpPr>
          <p:spPr>
            <a:xfrm>
              <a:off x="1205884" y="2038472"/>
              <a:ext cx="4186956" cy="863462"/>
            </a:xfrm>
            <a:prstGeom prst="rect">
              <a:avLst/>
            </a:prstGeom>
            <a:noFill/>
          </p:spPr>
          <p:txBody>
            <a:bodyPr wrap="square" lIns="91440" tIns="45720" rIns="91440" bIns="45720" anchor="t">
              <a:spAutoFit/>
            </a:bodyPr>
            <a:lstStyle/>
            <a:p>
              <a:pPr defTabSz="1219170">
                <a:defRPr/>
              </a:pPr>
              <a:r>
                <a:rPr lang="zh-TW" sz="1600" kern="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Only available when during inline data process before writing</a:t>
              </a:r>
              <a:endParaRPr lang="zh-TW" sz="16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a:p>
              <a:pPr defTabSz="1219170">
                <a:defRPr/>
              </a:pPr>
              <a:endParaRPr lang="zh-TW" altLang="en-US" sz="1600" kern="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69" name="矩形: 圓角 68">
              <a:extLst>
                <a:ext uri="{FF2B5EF4-FFF2-40B4-BE49-F238E27FC236}">
                  <a16:creationId xmlns:a16="http://schemas.microsoft.com/office/drawing/2014/main" id="{10AF4F7F-3A6B-4112-9347-1B3DB6AC5CDB}"/>
                </a:ext>
              </a:extLst>
            </p:cNvPr>
            <p:cNvSpPr/>
            <p:nvPr/>
          </p:nvSpPr>
          <p:spPr>
            <a:xfrm>
              <a:off x="978956" y="2847943"/>
              <a:ext cx="2730540" cy="1283979"/>
            </a:xfrm>
            <a:prstGeom prst="roundRect">
              <a:avLst>
                <a:gd name="adj" fmla="val 4524"/>
              </a:avLst>
            </a:prstGeom>
            <a:gradFill>
              <a:gsLst>
                <a:gs pos="47000">
                  <a:srgbClr val="FFFFFF">
                    <a:alpha val="32000"/>
                  </a:srgbClr>
                </a:gs>
                <a:gs pos="100000">
                  <a:srgbClr val="FFFFFF">
                    <a:alpha val="7000"/>
                  </a:srgb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lang="zh-TW" altLang="en-US" sz="240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70" name="Google Shape;426;p24">
              <a:extLst>
                <a:ext uri="{FF2B5EF4-FFF2-40B4-BE49-F238E27FC236}">
                  <a16:creationId xmlns:a16="http://schemas.microsoft.com/office/drawing/2014/main" id="{A1A0A9DB-2E39-42EA-9437-19996825887B}"/>
                </a:ext>
              </a:extLst>
            </p:cNvPr>
            <p:cNvSpPr txBox="1"/>
            <p:nvPr/>
          </p:nvSpPr>
          <p:spPr>
            <a:xfrm>
              <a:off x="1021618" y="3080127"/>
              <a:ext cx="2471892" cy="1000981"/>
            </a:xfrm>
            <a:prstGeom prst="rect">
              <a:avLst/>
            </a:prstGeom>
            <a:noFill/>
            <a:ln>
              <a:noFill/>
            </a:ln>
          </p:spPr>
          <p:txBody>
            <a:bodyPr spcFirstLastPara="1" wrap="square" lIns="45675" tIns="45675" rIns="45675" bIns="45675" anchor="t" anchorCtr="0">
              <a:noAutofit/>
            </a:bodyPr>
            <a:lstStyle/>
            <a:p>
              <a:pPr marL="112395"/>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ZFS </a:t>
              </a:r>
              <a:r>
                <a:rPr 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file system with inline deduplications and compresstion feature</a:t>
              </a:r>
              <a:endParaRPr 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12395">
                <a:lnSpc>
                  <a:spcPts val="2500"/>
                </a:lnSpc>
                <a:buSzPts val="2400"/>
              </a:pPr>
              <a:endParaRPr lang="zh-TW" altLang="en-US"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71" name="矩形: 圓角 70">
              <a:extLst>
                <a:ext uri="{FF2B5EF4-FFF2-40B4-BE49-F238E27FC236}">
                  <a16:creationId xmlns:a16="http://schemas.microsoft.com/office/drawing/2014/main" id="{90098286-E42C-4175-99F6-E2B98DDF13E4}"/>
                </a:ext>
              </a:extLst>
            </p:cNvPr>
            <p:cNvSpPr/>
            <p:nvPr/>
          </p:nvSpPr>
          <p:spPr>
            <a:xfrm>
              <a:off x="975752" y="4389076"/>
              <a:ext cx="2730540" cy="2143008"/>
            </a:xfrm>
            <a:prstGeom prst="roundRect">
              <a:avLst>
                <a:gd name="adj" fmla="val 4524"/>
              </a:avLst>
            </a:prstGeom>
            <a:gradFill>
              <a:gsLst>
                <a:gs pos="47000">
                  <a:srgbClr val="FFFFFF">
                    <a:alpha val="32000"/>
                  </a:srgbClr>
                </a:gs>
                <a:gs pos="100000">
                  <a:srgbClr val="FFFFFF">
                    <a:alpha val="7000"/>
                  </a:srgb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lang="zh-TW" altLang="en-US" sz="240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73" name="Google Shape;427;p24">
              <a:extLst>
                <a:ext uri="{FF2B5EF4-FFF2-40B4-BE49-F238E27FC236}">
                  <a16:creationId xmlns:a16="http://schemas.microsoft.com/office/drawing/2014/main" id="{00A43238-BE22-4BE1-BFBE-F30EF3C69942}"/>
                </a:ext>
              </a:extLst>
            </p:cNvPr>
            <p:cNvSpPr txBox="1"/>
            <p:nvPr/>
          </p:nvSpPr>
          <p:spPr>
            <a:xfrm>
              <a:off x="957367" y="4489214"/>
              <a:ext cx="2613441" cy="1908058"/>
            </a:xfrm>
            <a:prstGeom prst="rect">
              <a:avLst/>
            </a:prstGeom>
            <a:noFill/>
            <a:ln>
              <a:noFill/>
            </a:ln>
          </p:spPr>
          <p:txBody>
            <a:bodyPr spcFirstLastPara="1" wrap="square" lIns="91425" tIns="91425" rIns="91425" bIns="91425" anchor="t" anchorCtr="0">
              <a:noAutofit/>
            </a:bodyPr>
            <a:lstStyle/>
            <a:p>
              <a:pPr marL="139065"/>
              <a:r>
                <a:rPr lang="en-US" altLang="zh-TW"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It's the best choice to pair with the all-flash and </a:t>
              </a:r>
              <a:r>
                <a:rPr lang="en-US"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SSD </a:t>
              </a:r>
              <a:r>
                <a:rPr lang="en-US" altLang="zh-TW"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storage because it reduces the data size and pattern </a:t>
              </a:r>
              <a:r>
                <a:rPr lang="en-US"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that </a:t>
              </a:r>
              <a:r>
                <a:rPr lang="en-US" altLang="zh-TW"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need to be </a:t>
              </a:r>
              <a:r>
                <a:rPr lang="en-US"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written to </a:t>
              </a:r>
              <a:r>
                <a:rPr lang="en-US" altLang="zh-TW"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the </a:t>
              </a:r>
              <a:r>
                <a:rPr lang="en-US"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SSD </a:t>
              </a:r>
              <a:r>
                <a:rPr lang="en-US" altLang="zh-TW" sz="14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directly. </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5" name="標題 4">
            <a:extLst>
              <a:ext uri="{FF2B5EF4-FFF2-40B4-BE49-F238E27FC236}">
                <a16:creationId xmlns:a16="http://schemas.microsoft.com/office/drawing/2014/main" id="{0D6759EF-D206-4D6C-5129-047A6B132258}"/>
              </a:ext>
            </a:extLst>
          </p:cNvPr>
          <p:cNvSpPr>
            <a:spLocks noGrp="1"/>
          </p:cNvSpPr>
          <p:nvPr>
            <p:ph type="title"/>
          </p:nvPr>
        </p:nvSpPr>
        <p:spPr>
          <a:xfrm>
            <a:off x="388307" y="499253"/>
            <a:ext cx="10965493" cy="1325563"/>
          </a:xfrm>
        </p:spPr>
        <p:txBody>
          <a:bodyPr>
            <a:normAutofit fontScale="90000"/>
          </a:bodyPr>
          <a:lstStyle/>
          <a:p>
            <a:r>
              <a:rPr lang="en-US" altLang="zh-TW">
                <a:latin typeface="Arial" panose="020B0604020202020204" pitchFamily="34" charset="0"/>
                <a:cs typeface="Arial"/>
                <a:sym typeface="Arial" panose="020B0604020202020204" pitchFamily="34" charset="0"/>
              </a:rPr>
              <a:t>NAS &amp; </a:t>
            </a:r>
            <a:r>
              <a:rPr lang="en-US" altLang="zh-TW" err="1">
                <a:latin typeface="Arial" panose="020B0604020202020204" pitchFamily="34" charset="0"/>
                <a:cs typeface="Arial"/>
                <a:sym typeface="Arial" panose="020B0604020202020204" pitchFamily="34" charset="0"/>
              </a:rPr>
              <a:t>QuTS</a:t>
            </a:r>
            <a:r>
              <a:rPr lang="en-US" altLang="zh-TW">
                <a:latin typeface="Arial" panose="020B0604020202020204" pitchFamily="34" charset="0"/>
                <a:cs typeface="Arial"/>
                <a:sym typeface="Arial" panose="020B0604020202020204" pitchFamily="34" charset="0"/>
              </a:rPr>
              <a:t> hero O.S. support powerful data reduction technologies to extend SSD endurance</a:t>
            </a:r>
            <a:endParaRPr lang="zh-TW">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7631312"/>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群組 66" hidden="1">
            <a:extLst>
              <a:ext uri="{FF2B5EF4-FFF2-40B4-BE49-F238E27FC236}">
                <a16:creationId xmlns:a16="http://schemas.microsoft.com/office/drawing/2014/main" id="{07690929-3C77-47F2-AD2D-4A66D7951212}"/>
              </a:ext>
            </a:extLst>
          </p:cNvPr>
          <p:cNvGrpSpPr/>
          <p:nvPr/>
        </p:nvGrpSpPr>
        <p:grpSpPr>
          <a:xfrm>
            <a:off x="606169" y="6869731"/>
            <a:ext cx="11119699" cy="2088511"/>
            <a:chOff x="606169" y="6869730"/>
            <a:chExt cx="11119699" cy="2088510"/>
          </a:xfrm>
        </p:grpSpPr>
        <p:pic>
          <p:nvPicPr>
            <p:cNvPr id="15" name="Picture 14">
              <a:extLst>
                <a:ext uri="{FF2B5EF4-FFF2-40B4-BE49-F238E27FC236}">
                  <a16:creationId xmlns:a16="http://schemas.microsoft.com/office/drawing/2014/main" id="{A2F89324-6F9D-46B5-A0F7-4E0D78BFBE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49450" y="6869730"/>
              <a:ext cx="3676418" cy="1364609"/>
            </a:xfrm>
            <a:prstGeom prst="rect">
              <a:avLst/>
            </a:prstGeom>
          </p:spPr>
        </p:pic>
        <p:sp>
          <p:nvSpPr>
            <p:cNvPr id="16" name="Rectangle 15">
              <a:extLst>
                <a:ext uri="{FF2B5EF4-FFF2-40B4-BE49-F238E27FC236}">
                  <a16:creationId xmlns:a16="http://schemas.microsoft.com/office/drawing/2014/main" id="{BD463888-2BF6-402A-BF7D-1CE79AB7DE31}"/>
                </a:ext>
              </a:extLst>
            </p:cNvPr>
            <p:cNvSpPr/>
            <p:nvPr/>
          </p:nvSpPr>
          <p:spPr>
            <a:xfrm>
              <a:off x="3432369" y="6942133"/>
              <a:ext cx="4719949" cy="72092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PM</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 手繪草圖說明</a:t>
              </a: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 </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再協助微調圖示</a:t>
              </a:r>
            </a:p>
          </p:txBody>
        </p:sp>
        <p:pic>
          <p:nvPicPr>
            <p:cNvPr id="3" name="Picture 3" descr="A picture containing truck, microwave, standing&#10;&#10;Description generated with very high confidence">
              <a:extLst>
                <a:ext uri="{FF2B5EF4-FFF2-40B4-BE49-F238E27FC236}">
                  <a16:creationId xmlns:a16="http://schemas.microsoft.com/office/drawing/2014/main" id="{D9A599FB-7B82-4544-A1B7-018A0072039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6169" y="7361045"/>
              <a:ext cx="3440935" cy="1597195"/>
            </a:xfrm>
            <a:prstGeom prst="rect">
              <a:avLst/>
            </a:prstGeom>
          </p:spPr>
        </p:pic>
        <p:pic>
          <p:nvPicPr>
            <p:cNvPr id="5" name="Picture 5" descr="A picture containing green, table, computer, man&#10;&#10;Description generated with very high confidence">
              <a:extLst>
                <a:ext uri="{FF2B5EF4-FFF2-40B4-BE49-F238E27FC236}">
                  <a16:creationId xmlns:a16="http://schemas.microsoft.com/office/drawing/2014/main" id="{0D1C2CF9-0F83-4AF9-9127-2500E3657F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88316" y="7288126"/>
              <a:ext cx="3615368" cy="1642045"/>
            </a:xfrm>
            <a:prstGeom prst="rect">
              <a:avLst/>
            </a:prstGeom>
          </p:spPr>
        </p:pic>
      </p:grpSp>
      <p:sp>
        <p:nvSpPr>
          <p:cNvPr id="10" name="TextBox 7">
            <a:extLst>
              <a:ext uri="{FF2B5EF4-FFF2-40B4-BE49-F238E27FC236}">
                <a16:creationId xmlns:a16="http://schemas.microsoft.com/office/drawing/2014/main" id="{56D08D42-EA5F-47A4-BCE3-A2680E9FFDBE}"/>
              </a:ext>
            </a:extLst>
          </p:cNvPr>
          <p:cNvSpPr txBox="1"/>
          <p:nvPr/>
        </p:nvSpPr>
        <p:spPr>
          <a:xfrm>
            <a:off x="7070732" y="2424832"/>
            <a:ext cx="4481876" cy="1200329"/>
          </a:xfrm>
          <a:prstGeom prst="rect">
            <a:avLst/>
          </a:prstGeom>
          <a:noFill/>
        </p:spPr>
        <p:txBody>
          <a:bodyPr wrap="square" lIns="91440" tIns="45720" rIns="91440" bIns="45720" rtlCol="0" anchor="t">
            <a:spAutoFit/>
          </a:bodyPr>
          <a:lstStyle/>
          <a:p>
            <a:r>
              <a:rPr 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Corresponding to SSD RAID 5 / 6 / 50 / 60 / TP</a:t>
            </a: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(Triple Parity) will be enabled by</a:t>
            </a:r>
            <a:r>
              <a:rPr 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default </a:t>
            </a: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automatically</a:t>
            </a:r>
            <a:r>
              <a:rPr 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t>
            </a:r>
            <a:endParaRPr lang="zh-TW">
              <a:latin typeface="Arial" panose="020B0604020202020204" pitchFamily="34" charset="0"/>
              <a:ea typeface="微軟正黑體" panose="020B0604030504040204" pitchFamily="34" charset="-120"/>
              <a:cs typeface="Arial"/>
              <a:sym typeface="Arial" panose="020B0604020202020204" pitchFamily="34" charset="0"/>
            </a:endParaRPr>
          </a:p>
          <a:p>
            <a:endPar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grpSp>
        <p:nvGrpSpPr>
          <p:cNvPr id="38" name="群組 37">
            <a:extLst>
              <a:ext uri="{FF2B5EF4-FFF2-40B4-BE49-F238E27FC236}">
                <a16:creationId xmlns:a16="http://schemas.microsoft.com/office/drawing/2014/main" id="{B985C7A4-1B89-45E2-AAD0-E6574A0CD710}"/>
              </a:ext>
            </a:extLst>
          </p:cNvPr>
          <p:cNvGrpSpPr/>
          <p:nvPr/>
        </p:nvGrpSpPr>
        <p:grpSpPr>
          <a:xfrm>
            <a:off x="725843" y="2444867"/>
            <a:ext cx="1512251" cy="1283056"/>
            <a:chOff x="131648" y="1813613"/>
            <a:chExt cx="1134188" cy="962292"/>
          </a:xfrm>
        </p:grpSpPr>
        <p:grpSp>
          <p:nvGrpSpPr>
            <p:cNvPr id="21" name="群組 20">
              <a:extLst>
                <a:ext uri="{FF2B5EF4-FFF2-40B4-BE49-F238E27FC236}">
                  <a16:creationId xmlns:a16="http://schemas.microsoft.com/office/drawing/2014/main" id="{5F3D6AE0-1F58-4F21-B7A8-D1188C63F7EF}"/>
                </a:ext>
              </a:extLst>
            </p:cNvPr>
            <p:cNvGrpSpPr/>
            <p:nvPr/>
          </p:nvGrpSpPr>
          <p:grpSpPr>
            <a:xfrm>
              <a:off x="131648" y="1813613"/>
              <a:ext cx="1134188" cy="962292"/>
              <a:chOff x="2369948" y="1461709"/>
              <a:chExt cx="1303761" cy="1106165"/>
            </a:xfrm>
          </p:grpSpPr>
          <p:pic>
            <p:nvPicPr>
              <p:cNvPr id="18" name="圖形 17">
                <a:extLst>
                  <a:ext uri="{FF2B5EF4-FFF2-40B4-BE49-F238E27FC236}">
                    <a16:creationId xmlns:a16="http://schemas.microsoft.com/office/drawing/2014/main" id="{73956904-DDCF-4388-9C48-8D03B38158EA}"/>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b="-11443"/>
              <a:stretch/>
            </p:blipFill>
            <p:spPr>
              <a:xfrm rot="5400000">
                <a:off x="2433236" y="1398421"/>
                <a:ext cx="1106165" cy="1232742"/>
              </a:xfrm>
              <a:prstGeom prst="rect">
                <a:avLst/>
              </a:prstGeom>
              <a:effectLst>
                <a:outerShdw blurRad="215900" dist="190500" dir="780000" sx="94000" sy="94000" algn="tl" rotWithShape="0">
                  <a:prstClr val="black">
                    <a:alpha val="40000"/>
                  </a:prstClr>
                </a:outerShdw>
              </a:effectLst>
            </p:spPr>
          </p:pic>
          <p:sp>
            <p:nvSpPr>
              <p:cNvPr id="20" name="矩形 19">
                <a:extLst>
                  <a:ext uri="{FF2B5EF4-FFF2-40B4-BE49-F238E27FC236}">
                    <a16:creationId xmlns:a16="http://schemas.microsoft.com/office/drawing/2014/main" id="{3785324E-EE9B-4BA3-BB4C-27B682C5B08C}"/>
                  </a:ext>
                </a:extLst>
              </p:cNvPr>
              <p:cNvSpPr/>
              <p:nvPr/>
            </p:nvSpPr>
            <p:spPr>
              <a:xfrm>
                <a:off x="2507891" y="1659382"/>
                <a:ext cx="1165818" cy="7106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en-US" altLang="zh-TW" sz="1600" b="1">
                    <a:solidFill>
                      <a:schemeClr val="bg1"/>
                    </a:solidFill>
                    <a:latin typeface="Arial"/>
                    <a:ea typeface="微軟正黑體"/>
                    <a:cs typeface="Arial"/>
                    <a:sym typeface="Arial" panose="020B0604020202020204" pitchFamily="34" charset="0"/>
                  </a:rPr>
                  <a:t>QSAL </a:t>
                </a:r>
                <a:r>
                  <a:rPr kumimoji="1" lang="zh-TW" altLang="en-US" sz="1600" b="1">
                    <a:solidFill>
                      <a:schemeClr val="accent2"/>
                    </a:solidFill>
                    <a:latin typeface="Arial"/>
                    <a:ea typeface="微軟正黑體"/>
                    <a:cs typeface="Arial"/>
                    <a:sym typeface="Arial" panose="020B0604020202020204" pitchFamily="34" charset="0"/>
                  </a:rPr>
                  <a:t>dynamic distribution</a:t>
                </a:r>
                <a:endParaRPr lang="zh-TW" altLang="en-US" sz="1600" b="1">
                  <a:solidFill>
                    <a:schemeClr val="accent2"/>
                  </a:solidFill>
                  <a:latin typeface="Arial" panose="020B0604020202020204" pitchFamily="34" charset="0"/>
                  <a:ea typeface="微軟正黑體" panose="020B0604030504040204" pitchFamily="34" charset="-120"/>
                  <a:cs typeface="Arial"/>
                </a:endParaRPr>
              </a:p>
            </p:txBody>
          </p:sp>
        </p:grpSp>
        <p:pic>
          <p:nvPicPr>
            <p:cNvPr id="33" name="圖形 32">
              <a:extLst>
                <a:ext uri="{FF2B5EF4-FFF2-40B4-BE49-F238E27FC236}">
                  <a16:creationId xmlns:a16="http://schemas.microsoft.com/office/drawing/2014/main" id="{A6F40338-8F51-4218-8159-DA4F563275D0}"/>
                </a:ext>
              </a:extLst>
            </p:cNvPr>
            <p:cNvPicPr>
              <a:picLocks noChangeAspect="1"/>
            </p:cNvPicPr>
            <p:nvPr/>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b="71080"/>
            <a:stretch/>
          </p:blipFill>
          <p:spPr>
            <a:xfrm>
              <a:off x="279310" y="1878018"/>
              <a:ext cx="876300" cy="123958"/>
            </a:xfrm>
            <a:prstGeom prst="rect">
              <a:avLst/>
            </a:prstGeom>
          </p:spPr>
        </p:pic>
        <p:pic>
          <p:nvPicPr>
            <p:cNvPr id="36" name="圖形 35">
              <a:extLst>
                <a:ext uri="{FF2B5EF4-FFF2-40B4-BE49-F238E27FC236}">
                  <a16:creationId xmlns:a16="http://schemas.microsoft.com/office/drawing/2014/main" id="{5EDBBBE7-3873-4994-B990-77AA340073F1}"/>
                </a:ext>
              </a:extLst>
            </p:cNvPr>
            <p:cNvPicPr>
              <a:picLocks noChangeAspect="1"/>
            </p:cNvPicPr>
            <p:nvPr/>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b="71080"/>
            <a:stretch/>
          </p:blipFill>
          <p:spPr>
            <a:xfrm>
              <a:off x="279310" y="2610221"/>
              <a:ext cx="876300" cy="123958"/>
            </a:xfrm>
            <a:prstGeom prst="rect">
              <a:avLst/>
            </a:prstGeom>
          </p:spPr>
        </p:pic>
      </p:grpSp>
      <p:pic>
        <p:nvPicPr>
          <p:cNvPr id="8" name="圖形 7">
            <a:extLst>
              <a:ext uri="{FF2B5EF4-FFF2-40B4-BE49-F238E27FC236}">
                <a16:creationId xmlns:a16="http://schemas.microsoft.com/office/drawing/2014/main" id="{836B1107-5FBC-4C47-B810-C71F8E511379}"/>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85845" y="4103536"/>
            <a:ext cx="6184887" cy="2401472"/>
          </a:xfrm>
          <a:prstGeom prst="rect">
            <a:avLst/>
          </a:prstGeom>
        </p:spPr>
      </p:pic>
      <p:sp>
        <p:nvSpPr>
          <p:cNvPr id="23" name="文字方塊 22" hidden="1">
            <a:extLst>
              <a:ext uri="{FF2B5EF4-FFF2-40B4-BE49-F238E27FC236}">
                <a16:creationId xmlns:a16="http://schemas.microsoft.com/office/drawing/2014/main" id="{418185DC-2C89-4D03-8C9E-9D1F23C44B1B}"/>
              </a:ext>
            </a:extLst>
          </p:cNvPr>
          <p:cNvSpPr txBox="1"/>
          <p:nvPr/>
        </p:nvSpPr>
        <p:spPr>
          <a:xfrm>
            <a:off x="491236" y="77483"/>
            <a:ext cx="11234632" cy="1754326"/>
          </a:xfrm>
          <a:prstGeom prst="rect">
            <a:avLst/>
          </a:prstGeom>
          <a:noFill/>
        </p:spPr>
        <p:txBody>
          <a:bodyPr wrap="square" rtlCol="0" anchor="ctr">
            <a:spAutoFit/>
          </a:bodyPr>
          <a:lstStyle/>
          <a:p>
            <a:pPr algn="ctr"/>
            <a:r>
              <a:rPr lang="zh-TW" altLang="en-US" sz="3600" b="1">
                <a:solidFill>
                  <a:schemeClr val="bg1"/>
                </a:solidFill>
                <a:latin typeface="Arial" panose="020B0604020202020204" pitchFamily="34" charset="0"/>
                <a:ea typeface="微軟正黑體" panose="020B0604030504040204" pitchFamily="34" charset="-120"/>
                <a:sym typeface="Arial" panose="020B0604020202020204" pitchFamily="34" charset="0"/>
              </a:rPr>
              <a:t>對應各種</a:t>
            </a:r>
            <a:r>
              <a:rPr lang="en-US" altLang="zh-TW" sz="3600" b="1">
                <a:solidFill>
                  <a:schemeClr val="bg1"/>
                </a:solidFill>
                <a:latin typeface="Arial" panose="020B0604020202020204" pitchFamily="34" charset="0"/>
                <a:ea typeface="微軟正黑體" panose="020B0604030504040204" pitchFamily="34" charset="-120"/>
                <a:sym typeface="Arial" panose="020B0604020202020204" pitchFamily="34" charset="0"/>
              </a:rPr>
              <a:t> RAID</a:t>
            </a:r>
            <a:r>
              <a:rPr lang="zh-TW" altLang="en-US" sz="3600" b="1">
                <a:solidFill>
                  <a:schemeClr val="bg1"/>
                </a:solidFill>
                <a:latin typeface="Arial" panose="020B0604020202020204" pitchFamily="34" charset="0"/>
                <a:ea typeface="微軟正黑體" panose="020B0604030504040204" pitchFamily="34" charset="-120"/>
                <a:sym typeface="Arial" panose="020B0604020202020204" pitchFamily="34" charset="0"/>
              </a:rPr>
              <a:t>組態，</a:t>
            </a:r>
            <a:r>
              <a:rPr lang="en-US" altLang="zh-TW" sz="3600" b="1">
                <a:solidFill>
                  <a:schemeClr val="bg1"/>
                </a:solidFill>
                <a:latin typeface="Arial" panose="020B0604020202020204" pitchFamily="34" charset="0"/>
                <a:ea typeface="微軟正黑體" panose="020B0604030504040204" pitchFamily="34" charset="-120"/>
                <a:sym typeface="Arial" panose="020B0604020202020204" pitchFamily="34" charset="0"/>
              </a:rPr>
              <a:t>QNAP All Flash</a:t>
            </a:r>
            <a:r>
              <a:rPr lang="zh-TW" altLang="en-US" sz="3600" b="1">
                <a:solidFill>
                  <a:schemeClr val="bg1"/>
                </a:solidFill>
                <a:latin typeface="Arial" panose="020B0604020202020204" pitchFamily="34" charset="0"/>
                <a:ea typeface="微軟正黑體" panose="020B0604030504040204" pitchFamily="34" charset="-120"/>
                <a:sym typeface="Arial" panose="020B0604020202020204" pitchFamily="34" charset="0"/>
              </a:rPr>
              <a:t>系統會自動偵測啟用</a:t>
            </a:r>
            <a:r>
              <a:rPr lang="en-US" altLang="zh-TW" sz="3600" b="1">
                <a:solidFill>
                  <a:schemeClr val="bg1"/>
                </a:solidFill>
                <a:latin typeface="Arial" panose="020B0604020202020204" pitchFamily="34" charset="0"/>
                <a:ea typeface="微軟正黑體" panose="020B0604030504040204" pitchFamily="34" charset="-120"/>
                <a:sym typeface="Arial" panose="020B0604020202020204" pitchFamily="34" charset="0"/>
              </a:rPr>
              <a:t>QSAL</a:t>
            </a:r>
            <a:r>
              <a:rPr lang="zh-TW" altLang="en-US" sz="3600" b="1">
                <a:solidFill>
                  <a:schemeClr val="bg1"/>
                </a:solidFill>
                <a:latin typeface="Arial" panose="020B0604020202020204" pitchFamily="34" charset="0"/>
                <a:ea typeface="微軟正黑體" panose="020B0604030504040204" pitchFamily="34" charset="-120"/>
                <a:sym typeface="Arial" panose="020B0604020202020204" pitchFamily="34" charset="0"/>
              </a:rPr>
              <a:t>專利技術</a:t>
            </a:r>
            <a:r>
              <a:rPr lang="en-US" altLang="zh-TW" sz="36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3600" b="1">
                <a:solidFill>
                  <a:schemeClr val="bg1"/>
                </a:solidFill>
                <a:latin typeface="Arial" panose="020B0604020202020204" pitchFamily="34" charset="0"/>
                <a:ea typeface="微軟正黑體" panose="020B0604030504040204" pitchFamily="34" charset="-120"/>
                <a:sym typeface="Arial" panose="020B0604020202020204" pitchFamily="34" charset="0"/>
              </a:rPr>
              <a:t>提供預防</a:t>
            </a:r>
            <a:r>
              <a:rPr lang="en-US" altLang="zh-TW" sz="3600" b="1">
                <a:solidFill>
                  <a:schemeClr val="bg1"/>
                </a:solidFill>
                <a:latin typeface="Arial" panose="020B0604020202020204" pitchFamily="34" charset="0"/>
                <a:ea typeface="微軟正黑體" panose="020B0604030504040204" pitchFamily="34" charset="-120"/>
                <a:sym typeface="Arial" panose="020B0604020202020204" pitchFamily="34" charset="0"/>
              </a:rPr>
              <a:t>SSD</a:t>
            </a:r>
            <a:r>
              <a:rPr lang="zh-TW" altLang="en-US" sz="3600" b="1">
                <a:solidFill>
                  <a:schemeClr val="bg1"/>
                </a:solidFill>
                <a:latin typeface="Arial" panose="020B0604020202020204" pitchFamily="34" charset="0"/>
                <a:ea typeface="微軟正黑體" panose="020B0604030504040204" pitchFamily="34" charset="-120"/>
                <a:sym typeface="Arial" panose="020B0604020202020204" pitchFamily="34" charset="0"/>
              </a:rPr>
              <a:t>發生同時損害的機制 </a:t>
            </a:r>
            <a:endParaRPr lang="en-US" altLang="zh-TW" sz="36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6" name="圖形 5">
            <a:extLst>
              <a:ext uri="{FF2B5EF4-FFF2-40B4-BE49-F238E27FC236}">
                <a16:creationId xmlns:a16="http://schemas.microsoft.com/office/drawing/2014/main" id="{27F4ADE0-4687-45AD-8A10-B7A55BC1F95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10257" y="3505600"/>
            <a:ext cx="3705547" cy="2983980"/>
          </a:xfrm>
          <a:prstGeom prst="rect">
            <a:avLst/>
          </a:prstGeom>
        </p:spPr>
      </p:pic>
      <p:sp>
        <p:nvSpPr>
          <p:cNvPr id="2" name="標題 1">
            <a:extLst>
              <a:ext uri="{FF2B5EF4-FFF2-40B4-BE49-F238E27FC236}">
                <a16:creationId xmlns:a16="http://schemas.microsoft.com/office/drawing/2014/main" id="{5E0E89C2-ECA5-AF98-A0D8-2C93F5CF2C06}"/>
              </a:ext>
            </a:extLst>
          </p:cNvPr>
          <p:cNvSpPr>
            <a:spLocks noGrp="1"/>
          </p:cNvSpPr>
          <p:nvPr>
            <p:ph type="title"/>
          </p:nvPr>
        </p:nvSpPr>
        <p:spPr>
          <a:xfrm>
            <a:off x="56029" y="565615"/>
            <a:ext cx="12126406" cy="1325563"/>
          </a:xfrm>
        </p:spPr>
        <p:txBody>
          <a:bodyPr>
            <a:noAutofit/>
          </a:bodyPr>
          <a:lstStyle/>
          <a:p>
            <a:r>
              <a:rPr lang="zh-TW">
                <a:latin typeface="Arial" panose="020B0604020202020204" pitchFamily="34" charset="0"/>
                <a:sym typeface="Arial" panose="020B0604020202020204" pitchFamily="34" charset="0"/>
              </a:rPr>
              <a:t>Patented QSAL technology</a:t>
            </a:r>
            <a:r>
              <a:rPr lang="zh-TW" altLang="en-US">
                <a:latin typeface="Arial" panose="020B0604020202020204" pitchFamily="34" charset="0"/>
                <a:sym typeface="Arial" panose="020B0604020202020204" pitchFamily="34" charset="0"/>
              </a:rPr>
              <a:t> </a:t>
            </a:r>
            <a:r>
              <a:rPr lang="zh-TW">
                <a:latin typeface="Arial" panose="020B0604020202020204" pitchFamily="34" charset="0"/>
                <a:sym typeface="Arial" panose="020B0604020202020204" pitchFamily="34" charset="0"/>
              </a:rPr>
              <a:t>: preventing </a:t>
            </a:r>
            <a:br>
              <a:rPr lang="zh-TW">
                <a:latin typeface="Arial" panose="020B0604020202020204" pitchFamily="34" charset="0"/>
                <a:sym typeface="Arial" panose="020B0604020202020204" pitchFamily="34" charset="0"/>
              </a:rPr>
            </a:br>
            <a:r>
              <a:rPr lang="zh-TW">
                <a:latin typeface="Arial" panose="020B0604020202020204" pitchFamily="34" charset="0"/>
                <a:sym typeface="Arial" panose="020B0604020202020204" pitchFamily="34" charset="0"/>
              </a:rPr>
              <a:t>multiple SSD </a:t>
            </a:r>
            <a:r>
              <a:rPr lang="en-US" altLang="zh-TW" err="1">
                <a:latin typeface="Arial" panose="020B0604020202020204" pitchFamily="34" charset="0"/>
                <a:sym typeface="Arial" panose="020B0604020202020204" pitchFamily="34" charset="0"/>
              </a:rPr>
              <a:t>malfun</a:t>
            </a:r>
            <a:r>
              <a:rPr lang="zh-TW">
                <a:latin typeface="Arial" panose="020B0604020202020204" pitchFamily="34" charset="0"/>
                <a:sym typeface="Arial" panose="020B0604020202020204" pitchFamily="34" charset="0"/>
              </a:rPr>
              <a:t>ctioning a</a:t>
            </a:r>
            <a:r>
              <a:rPr lang="en-US" altLang="zh-TW">
                <a:latin typeface="Arial" panose="020B0604020202020204" pitchFamily="34" charset="0"/>
                <a:sym typeface="Arial" panose="020B0604020202020204" pitchFamily="34" charset="0"/>
              </a:rPr>
              <a:t>t</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the</a:t>
            </a:r>
            <a:r>
              <a:rPr lang="zh-TW">
                <a:latin typeface="Arial" panose="020B0604020202020204" pitchFamily="34" charset="0"/>
                <a:sym typeface="Arial" panose="020B0604020202020204" pitchFamily="34" charset="0"/>
              </a:rPr>
              <a:t> same time</a:t>
            </a:r>
          </a:p>
        </p:txBody>
      </p:sp>
      <p:pic>
        <p:nvPicPr>
          <p:cNvPr id="4100" name="Picture 4" descr="ts-h2287xu-rp">
            <a:extLst>
              <a:ext uri="{FF2B5EF4-FFF2-40B4-BE49-F238E27FC236}">
                <a16:creationId xmlns:a16="http://schemas.microsoft.com/office/drawing/2014/main" id="{FAE0E1EE-BF4F-4695-E2CF-6B82AAC8E33C}"/>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2510127" y="2161251"/>
            <a:ext cx="3897613" cy="2436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135076"/>
      </p:ext>
    </p:extLst>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8" name="Google Shape;100;p19">
            <a:extLst>
              <a:ext uri="{FF2B5EF4-FFF2-40B4-BE49-F238E27FC236}">
                <a16:creationId xmlns:a16="http://schemas.microsoft.com/office/drawing/2014/main" id="{553F454B-0ED1-3A40-8BD5-FB59CA4CD6B4}"/>
              </a:ext>
            </a:extLst>
          </p:cNvPr>
          <p:cNvPicPr preferRelativeResize="0"/>
          <p:nvPr/>
        </p:nvPicPr>
        <p:blipFill rotWithShape="1">
          <a:blip r:embed="rId3">
            <a:alphaModFix/>
          </a:blip>
          <a:srcRect b="32103"/>
          <a:stretch/>
        </p:blipFill>
        <p:spPr>
          <a:xfrm>
            <a:off x="0" y="4692566"/>
            <a:ext cx="5282743" cy="2165434"/>
          </a:xfrm>
          <a:prstGeom prst="rect">
            <a:avLst/>
          </a:prstGeom>
          <a:noFill/>
          <a:ln>
            <a:noFill/>
          </a:ln>
        </p:spPr>
      </p:pic>
      <p:sp>
        <p:nvSpPr>
          <p:cNvPr id="79" name="Google Shape;79;p16"/>
          <p:cNvSpPr txBox="1">
            <a:spLocks noGrp="1"/>
          </p:cNvSpPr>
          <p:nvPr>
            <p:ph type="title" idx="4294967295"/>
          </p:nvPr>
        </p:nvSpPr>
        <p:spPr>
          <a:xfrm>
            <a:off x="829115" y="681293"/>
            <a:ext cx="5384800" cy="763588"/>
          </a:xfrm>
          <a:prstGeom prst="rect">
            <a:avLst/>
          </a:prstGeom>
        </p:spPr>
        <p:txBody>
          <a:bodyPr spcFirstLastPara="1" vert="horz" wrap="square" lIns="121900" tIns="121900" rIns="121900" bIns="121900" rtlCol="0" anchor="t" anchorCtr="0">
            <a:noAutofit/>
          </a:bodyPr>
          <a:lstStyle/>
          <a:p>
            <a:pPr>
              <a:spcBef>
                <a:spcPts val="0"/>
              </a:spcBef>
            </a:pPr>
            <a:r>
              <a:rPr lang="en" sz="4267" b="1">
                <a:solidFill>
                  <a:schemeClr val="bg1"/>
                </a:solidFill>
                <a:latin typeface="Arial" panose="020B0604020202020204" pitchFamily="34" charset="0"/>
                <a:ea typeface="微軟正黑體" panose="020B0604030504040204" pitchFamily="34" charset="-120"/>
                <a:sym typeface="Arial" panose="020B0604020202020204" pitchFamily="34" charset="0"/>
              </a:rPr>
              <a:t>Kernel 5.10 LTS</a:t>
            </a:r>
            <a:endParaRPr sz="4267"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 name="Google Shape;61;p14">
            <a:extLst>
              <a:ext uri="{FF2B5EF4-FFF2-40B4-BE49-F238E27FC236}">
                <a16:creationId xmlns:a16="http://schemas.microsoft.com/office/drawing/2014/main" id="{DE0ADD0E-2CC2-4E38-9A1F-0AAB0121A19A}"/>
              </a:ext>
            </a:extLst>
          </p:cNvPr>
          <p:cNvSpPr txBox="1">
            <a:spLocks/>
          </p:cNvSpPr>
          <p:nvPr/>
        </p:nvSpPr>
        <p:spPr>
          <a:xfrm>
            <a:off x="629959" y="1568533"/>
            <a:ext cx="5263179" cy="1379273"/>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14999"/>
              </a:lnSpc>
              <a:buNone/>
            </a:pPr>
            <a:r>
              <a:rPr 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 QuTS hero operating system is based on the ZFS file system. It can provide the data integrity, safety, and efficienc</a:t>
            </a: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y</a:t>
            </a:r>
            <a:r>
              <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a:t>
            </a:r>
            <a:r>
              <a:rPr 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quire</a:t>
            </a: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t>
            </a:r>
            <a:r>
              <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for</a:t>
            </a:r>
            <a:r>
              <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all</a:t>
            </a:r>
            <a:r>
              <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flash</a:t>
            </a:r>
            <a:r>
              <a:rPr 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storage.</a:t>
            </a:r>
          </a:p>
        </p:txBody>
      </p:sp>
      <p:sp>
        <p:nvSpPr>
          <p:cNvPr id="5" name="Google Shape;79;p16">
            <a:extLst>
              <a:ext uri="{FF2B5EF4-FFF2-40B4-BE49-F238E27FC236}">
                <a16:creationId xmlns:a16="http://schemas.microsoft.com/office/drawing/2014/main" id="{C49462F0-8AD7-004E-B3F1-27A03F397CC2}"/>
              </a:ext>
            </a:extLst>
          </p:cNvPr>
          <p:cNvSpPr txBox="1">
            <a:spLocks/>
          </p:cNvSpPr>
          <p:nvPr/>
        </p:nvSpPr>
        <p:spPr>
          <a:xfrm>
            <a:off x="750099" y="2663633"/>
            <a:ext cx="6155532" cy="764117"/>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 sz="425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User friendly interface</a:t>
            </a: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spcBef>
                <a:spcPts val="0"/>
              </a:spcBef>
            </a:pPr>
            <a:endParaRPr lang="en" sz="425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6" name="Google Shape;61;p14">
            <a:extLst>
              <a:ext uri="{FF2B5EF4-FFF2-40B4-BE49-F238E27FC236}">
                <a16:creationId xmlns:a16="http://schemas.microsoft.com/office/drawing/2014/main" id="{B9483B98-EA55-F740-B533-AB995A0DC168}"/>
              </a:ext>
            </a:extLst>
          </p:cNvPr>
          <p:cNvSpPr txBox="1">
            <a:spLocks/>
          </p:cNvSpPr>
          <p:nvPr/>
        </p:nvSpPr>
        <p:spPr>
          <a:xfrm>
            <a:off x="750099" y="3437474"/>
            <a:ext cx="5468094" cy="1389570"/>
          </a:xfrm>
          <a:prstGeom prst="rect">
            <a:avLst/>
          </a:prstGeom>
          <a:noFill/>
          <a:ln>
            <a:noFill/>
          </a:ln>
        </p:spPr>
        <p:txBody>
          <a:bodyPr spcFirstLastPara="1" wrap="square" lIns="121900" tIns="121900" rIns="121900" bIns="121900" anchor="t" anchorCtr="0">
            <a:normAutofit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0000"/>
              </a:lnSpc>
              <a:buNone/>
            </a:pPr>
            <a:r>
              <a:rPr 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QuTS hero combines the app-based QTS with a 128-bit ZFS file system to provide flexible storage management, comprehensive data protection and optimized performance to meet the needs of business-critical ap</a:t>
            </a: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plica</a:t>
            </a:r>
            <a:r>
              <a:rPr 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tions.</a:t>
            </a:r>
            <a:endParaRPr 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0" indent="0">
              <a:lnSpc>
                <a:spcPct val="100000"/>
              </a:lnSpc>
              <a:buSzPts val="1100"/>
              <a:buNone/>
            </a:pP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7" name="直線接點 6">
            <a:extLst>
              <a:ext uri="{FF2B5EF4-FFF2-40B4-BE49-F238E27FC236}">
                <a16:creationId xmlns:a16="http://schemas.microsoft.com/office/drawing/2014/main" id="{78E8E570-8E5F-544D-9657-DC5870ECC9E5}"/>
              </a:ext>
            </a:extLst>
          </p:cNvPr>
          <p:cNvCxnSpPr>
            <a:cxnSpLocks/>
          </p:cNvCxnSpPr>
          <p:nvPr/>
        </p:nvCxnSpPr>
        <p:spPr>
          <a:xfrm>
            <a:off x="847339" y="3469560"/>
            <a:ext cx="5045799" cy="0"/>
          </a:xfrm>
          <a:prstGeom prst="line">
            <a:avLst/>
          </a:prstGeom>
          <a:ln w="25400">
            <a:gradFill>
              <a:gsLst>
                <a:gs pos="39000">
                  <a:schemeClr val="accent4"/>
                </a:gs>
                <a:gs pos="100000">
                  <a:srgbClr val="F34F21"/>
                </a:gs>
                <a:gs pos="0">
                  <a:srgbClr val="F34F21"/>
                </a:gs>
              </a:gsLst>
              <a:lin ang="0" scaled="0"/>
            </a:gra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0" name="Google Shape;116;p21">
            <a:extLst>
              <a:ext uri="{FF2B5EF4-FFF2-40B4-BE49-F238E27FC236}">
                <a16:creationId xmlns:a16="http://schemas.microsoft.com/office/drawing/2014/main" id="{899F9116-C85B-8F43-A322-B81016ECE589}"/>
              </a:ext>
            </a:extLst>
          </p:cNvPr>
          <p:cNvPicPr preferRelativeResize="0"/>
          <p:nvPr/>
        </p:nvPicPr>
        <p:blipFill>
          <a:blip r:embed="rId4">
            <a:alphaModFix/>
          </a:blip>
          <a:stretch>
            <a:fillRect/>
          </a:stretch>
        </p:blipFill>
        <p:spPr>
          <a:xfrm>
            <a:off x="5284968" y="4692565"/>
            <a:ext cx="1734993" cy="2165435"/>
          </a:xfrm>
          <a:prstGeom prst="rect">
            <a:avLst/>
          </a:prstGeom>
          <a:noFill/>
          <a:ln>
            <a:noFill/>
          </a:ln>
        </p:spPr>
      </p:pic>
      <p:cxnSp>
        <p:nvCxnSpPr>
          <p:cNvPr id="13" name="直線接點 12">
            <a:extLst>
              <a:ext uri="{FF2B5EF4-FFF2-40B4-BE49-F238E27FC236}">
                <a16:creationId xmlns:a16="http://schemas.microsoft.com/office/drawing/2014/main" id="{A398380A-CCFC-E244-6178-9299D9312299}"/>
              </a:ext>
            </a:extLst>
          </p:cNvPr>
          <p:cNvCxnSpPr>
            <a:cxnSpLocks/>
          </p:cNvCxnSpPr>
          <p:nvPr/>
        </p:nvCxnSpPr>
        <p:spPr>
          <a:xfrm>
            <a:off x="847339" y="1543411"/>
            <a:ext cx="5045799" cy="0"/>
          </a:xfrm>
          <a:prstGeom prst="line">
            <a:avLst/>
          </a:prstGeom>
          <a:ln w="25400">
            <a:gradFill>
              <a:gsLst>
                <a:gs pos="39000">
                  <a:schemeClr val="accent4"/>
                </a:gs>
                <a:gs pos="100000">
                  <a:srgbClr val="F34F21"/>
                </a:gs>
                <a:gs pos="0">
                  <a:srgbClr val="F34F21"/>
                </a:gs>
              </a:gsLst>
              <a:lin ang="0" scaled="0"/>
            </a:gra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
            <a:extLst>
              <a:ext uri="{FF2B5EF4-FFF2-40B4-BE49-F238E27FC236}">
                <a16:creationId xmlns:a16="http://schemas.microsoft.com/office/drawing/2014/main" id="{CD52B9E8-5EFC-46E4-ADF2-A50AF14DE864}"/>
              </a:ext>
            </a:extLst>
          </p:cNvPr>
          <p:cNvSpPr txBox="1"/>
          <p:nvPr/>
        </p:nvSpPr>
        <p:spPr>
          <a:xfrm>
            <a:off x="68218" y="6046748"/>
            <a:ext cx="122862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CN" sz="1600" spc="6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Avoid silent data corruption that occurred on the running system</a:t>
            </a:r>
            <a:r>
              <a:rPr lang="zh-CN" sz="1600" b="1" spc="6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a:t>
            </a:r>
            <a:endParaRPr lang="zh-TW" altLang="en-US" sz="16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a:p>
            <a:pPr algn="ctr"/>
            <a:endParaRPr lang="zh-CN" altLang="en-US" sz="1600" b="1" spc="6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pic>
        <p:nvPicPr>
          <p:cNvPr id="50" name="圖形 49">
            <a:extLst>
              <a:ext uri="{FF2B5EF4-FFF2-40B4-BE49-F238E27FC236}">
                <a16:creationId xmlns:a16="http://schemas.microsoft.com/office/drawing/2014/main" id="{9B618E09-8CDD-4F26-9E4D-FFA13EE301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9286" y="1521492"/>
            <a:ext cx="8983364" cy="3100237"/>
          </a:xfrm>
          <a:prstGeom prst="rect">
            <a:avLst/>
          </a:prstGeom>
          <a:effectLst>
            <a:outerShdw blurRad="50800" dist="38100" dir="2700000" algn="tl" rotWithShape="0">
              <a:prstClr val="black">
                <a:alpha val="40000"/>
              </a:prstClr>
            </a:outerShdw>
          </a:effectLst>
        </p:spPr>
      </p:pic>
      <p:pic>
        <p:nvPicPr>
          <p:cNvPr id="51" name="圖片 50">
            <a:extLst>
              <a:ext uri="{FF2B5EF4-FFF2-40B4-BE49-F238E27FC236}">
                <a16:creationId xmlns:a16="http://schemas.microsoft.com/office/drawing/2014/main" id="{7D017CB4-4791-4387-9FFE-FEF144C8172C}"/>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534747" y="4560410"/>
            <a:ext cx="2747593" cy="1070411"/>
          </a:xfrm>
          <a:prstGeom prst="rect">
            <a:avLst/>
          </a:prstGeom>
          <a:effectLst>
            <a:outerShdw blurRad="50800" dist="38100" dir="2700000" algn="tl" rotWithShape="0">
              <a:prstClr val="black">
                <a:alpha val="40000"/>
              </a:prstClr>
            </a:outerShdw>
          </a:effectLst>
        </p:spPr>
      </p:pic>
      <p:sp>
        <p:nvSpPr>
          <p:cNvPr id="52" name="文字方塊 51">
            <a:extLst>
              <a:ext uri="{FF2B5EF4-FFF2-40B4-BE49-F238E27FC236}">
                <a16:creationId xmlns:a16="http://schemas.microsoft.com/office/drawing/2014/main" id="{DA92CDAE-0A58-406F-A6D4-543D19C2893C}"/>
              </a:ext>
            </a:extLst>
          </p:cNvPr>
          <p:cNvSpPr txBox="1"/>
          <p:nvPr/>
        </p:nvSpPr>
        <p:spPr>
          <a:xfrm>
            <a:off x="2534747" y="4688013"/>
            <a:ext cx="2672145" cy="830997"/>
          </a:xfrm>
          <a:prstGeom prst="rect">
            <a:avLst/>
          </a:prstGeom>
          <a:noFill/>
        </p:spPr>
        <p:txBody>
          <a:bodyPr wrap="square" lIns="91440" tIns="45720" rIns="91440" bIns="45720" rtlCol="0" anchor="t">
            <a:spAutoFit/>
          </a:bodyPr>
          <a:lstStyle/>
          <a:p>
            <a:pPr algn="ctr"/>
            <a:r>
              <a:rPr lang="en-US" sz="16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Checksum</a:t>
            </a:r>
            <a:r>
              <a:rPr lang="en-US" altLang="zh-TW" sz="16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comparison is wrong</a:t>
            </a:r>
            <a:r>
              <a:rPr lang="en-US" sz="16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6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discover the </a:t>
            </a:r>
            <a:r>
              <a:rPr lang="en-US" sz="16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data corruption</a:t>
            </a:r>
            <a:endParaRPr lang="zh-TW" sz="16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endParaRPr>
          </a:p>
        </p:txBody>
      </p:sp>
      <p:pic>
        <p:nvPicPr>
          <p:cNvPr id="53" name="圖片 52">
            <a:extLst>
              <a:ext uri="{FF2B5EF4-FFF2-40B4-BE49-F238E27FC236}">
                <a16:creationId xmlns:a16="http://schemas.microsoft.com/office/drawing/2014/main" id="{E52F1026-A2BA-4749-B2DF-1E0586C677F3}"/>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5684315" y="4560410"/>
            <a:ext cx="2747593" cy="1070411"/>
          </a:xfrm>
          <a:prstGeom prst="rect">
            <a:avLst/>
          </a:prstGeom>
          <a:effectLst>
            <a:outerShdw blurRad="50800" dist="38100" dir="2700000" algn="tl" rotWithShape="0">
              <a:prstClr val="black">
                <a:alpha val="40000"/>
              </a:prstClr>
            </a:outerShdw>
          </a:effectLst>
        </p:spPr>
      </p:pic>
      <p:sp>
        <p:nvSpPr>
          <p:cNvPr id="54" name="文字方塊 53">
            <a:extLst>
              <a:ext uri="{FF2B5EF4-FFF2-40B4-BE49-F238E27FC236}">
                <a16:creationId xmlns:a16="http://schemas.microsoft.com/office/drawing/2014/main" id="{94F80B60-54D0-46D8-B2DB-AEA147BC1814}"/>
              </a:ext>
            </a:extLst>
          </p:cNvPr>
          <p:cNvSpPr txBox="1"/>
          <p:nvPr/>
        </p:nvSpPr>
        <p:spPr>
          <a:xfrm>
            <a:off x="5835289" y="4688013"/>
            <a:ext cx="2521172" cy="584775"/>
          </a:xfrm>
          <a:prstGeom prst="rect">
            <a:avLst/>
          </a:prstGeom>
          <a:noFill/>
        </p:spPr>
        <p:txBody>
          <a:bodyPr wrap="square" lIns="91440" tIns="45720" rIns="91440" bIns="45720" rtlCol="0" anchor="t">
            <a:spAutoFit/>
          </a:bodyPr>
          <a:lstStyle/>
          <a:p>
            <a:pPr algn="ctr"/>
            <a:r>
              <a:rPr lang="zh-TW" sz="16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Get the correct data fr</a:t>
            </a:r>
            <a:r>
              <a:rPr lang="en-US" altLang="zh-TW" sz="16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om</a:t>
            </a:r>
            <a:r>
              <a:rPr lang="zh-TW" altLang="en-US" sz="16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6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the</a:t>
            </a:r>
            <a:r>
              <a:rPr lang="zh-TW" altLang="en-US" sz="16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6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Dat</a:t>
            </a:r>
            <a:r>
              <a:rPr lang="zh-TW" sz="16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a Copy</a:t>
            </a:r>
            <a:endParaRPr lang="zh-TW" sz="1600">
              <a:solidFill>
                <a:schemeClr val="bg1"/>
              </a:solidFill>
              <a:latin typeface="Arial" panose="020B0604020202020204" pitchFamily="34" charset="0"/>
              <a:cs typeface="Arial" panose="020B0604020202020204" pitchFamily="34" charset="0"/>
              <a:sym typeface="Arial" panose="020B0604020202020204" pitchFamily="34" charset="0"/>
            </a:endParaRPr>
          </a:p>
        </p:txBody>
      </p:sp>
      <p:pic>
        <p:nvPicPr>
          <p:cNvPr id="55" name="圖片 54">
            <a:extLst>
              <a:ext uri="{FF2B5EF4-FFF2-40B4-BE49-F238E27FC236}">
                <a16:creationId xmlns:a16="http://schemas.microsoft.com/office/drawing/2014/main" id="{FB030C2C-6D1A-4826-8A02-6038011D862C}"/>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8814834" y="4560410"/>
            <a:ext cx="2747593" cy="1070411"/>
          </a:xfrm>
          <a:prstGeom prst="rect">
            <a:avLst/>
          </a:prstGeom>
          <a:effectLst>
            <a:outerShdw blurRad="50800" dist="38100" dir="2700000" algn="tl" rotWithShape="0">
              <a:prstClr val="black">
                <a:alpha val="40000"/>
              </a:prstClr>
            </a:outerShdw>
          </a:effectLst>
        </p:spPr>
      </p:pic>
      <p:sp>
        <p:nvSpPr>
          <p:cNvPr id="56" name="文字方塊 55">
            <a:extLst>
              <a:ext uri="{FF2B5EF4-FFF2-40B4-BE49-F238E27FC236}">
                <a16:creationId xmlns:a16="http://schemas.microsoft.com/office/drawing/2014/main" id="{87DF75F9-55C6-458D-A0F6-C5F89A75ED84}"/>
              </a:ext>
            </a:extLst>
          </p:cNvPr>
          <p:cNvSpPr txBox="1"/>
          <p:nvPr/>
        </p:nvSpPr>
        <p:spPr>
          <a:xfrm>
            <a:off x="8852557" y="4579067"/>
            <a:ext cx="2672145" cy="830997"/>
          </a:xfrm>
          <a:prstGeom prst="rect">
            <a:avLst/>
          </a:prstGeom>
          <a:noFill/>
        </p:spPr>
        <p:txBody>
          <a:bodyPr wrap="square" lIns="91440" tIns="45720" rIns="91440" bIns="45720" rtlCol="0" anchor="t">
            <a:spAutoFit/>
          </a:bodyPr>
          <a:lstStyle/>
          <a:p>
            <a:pPr algn="ctr"/>
            <a:r>
              <a:rPr lang="en-US" altLang="zh-TW" sz="16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Provide the correct data to applications and repair </a:t>
            </a:r>
            <a:r>
              <a:rPr lang="en-US" sz="16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the </a:t>
            </a:r>
            <a:r>
              <a:rPr lang="en-US" altLang="zh-TW" sz="16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damaged data</a:t>
            </a:r>
            <a:r>
              <a:rPr lang="en-US" sz="16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a:t>
            </a:r>
            <a:endParaRPr lang="zh-TW" sz="1600">
              <a:solidFill>
                <a:schemeClr val="bg1"/>
              </a:solidFill>
              <a:latin typeface="Arial" panose="020B0604020202020204" pitchFamily="34" charset="0"/>
              <a:ea typeface="微軟正黑體"/>
              <a:cs typeface="Arial" panose="020B0604020202020204" pitchFamily="34" charset="0"/>
            </a:endParaRPr>
          </a:p>
        </p:txBody>
      </p:sp>
      <p:pic>
        <p:nvPicPr>
          <p:cNvPr id="13" name="圖片 12" descr="一張含有 火車, 電腦 的圖片&#10;&#10;自動產生的描述">
            <a:extLst>
              <a:ext uri="{FF2B5EF4-FFF2-40B4-BE49-F238E27FC236}">
                <a16:creationId xmlns:a16="http://schemas.microsoft.com/office/drawing/2014/main" id="{B6A15020-E0A8-46D5-9AD3-DF81DFF0024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4995" y="3071610"/>
            <a:ext cx="2038474" cy="2754487"/>
          </a:xfrm>
          <a:prstGeom prst="rect">
            <a:avLst/>
          </a:prstGeom>
        </p:spPr>
      </p:pic>
      <p:sp>
        <p:nvSpPr>
          <p:cNvPr id="14" name="文字方塊 13" hidden="1">
            <a:extLst>
              <a:ext uri="{FF2B5EF4-FFF2-40B4-BE49-F238E27FC236}">
                <a16:creationId xmlns:a16="http://schemas.microsoft.com/office/drawing/2014/main" id="{EC9D3D99-BF9F-4645-A4AC-F0AFBAF0DE02}"/>
              </a:ext>
            </a:extLst>
          </p:cNvPr>
          <p:cNvSpPr txBox="1"/>
          <p:nvPr/>
        </p:nvSpPr>
        <p:spPr>
          <a:xfrm>
            <a:off x="614995" y="397588"/>
            <a:ext cx="10897556" cy="769441"/>
          </a:xfrm>
          <a:prstGeom prst="rect">
            <a:avLst/>
          </a:prstGeom>
          <a:noFill/>
        </p:spPr>
        <p:txBody>
          <a:bodyPr wrap="square" rtlCol="0">
            <a:spAutoFit/>
          </a:bodyPr>
          <a:lstStyle/>
          <a:p>
            <a:pPr algn="ctr"/>
            <a:r>
              <a:rPr lang="en-US" altLang="zh-TW" sz="4400" b="1" err="1">
                <a:solidFill>
                  <a:schemeClr val="bg1"/>
                </a:solidFill>
                <a:latin typeface="Arial" panose="020B0604020202020204" pitchFamily="34" charset="0"/>
                <a:ea typeface="微軟正黑體" panose="020B0604030504040204" pitchFamily="34" charset="-120"/>
                <a:sym typeface="Arial" panose="020B0604020202020204" pitchFamily="34" charset="0"/>
              </a:rPr>
              <a:t>QuTS</a:t>
            </a:r>
            <a:r>
              <a:rPr lang="en-US" altLang="zh-TW" sz="4400" b="1">
                <a:solidFill>
                  <a:schemeClr val="bg1"/>
                </a:solidFill>
                <a:latin typeface="Arial" panose="020B0604020202020204" pitchFamily="34" charset="0"/>
                <a:ea typeface="微軟正黑體" panose="020B0604030504040204" pitchFamily="34" charset="-120"/>
                <a:sym typeface="Arial" panose="020B0604020202020204" pitchFamily="34" charset="0"/>
              </a:rPr>
              <a:t> hero </a:t>
            </a:r>
            <a:r>
              <a:rPr lang="zh-TW" altLang="en-US" sz="4400" b="1">
                <a:solidFill>
                  <a:schemeClr val="bg1"/>
                </a:solidFill>
                <a:latin typeface="Arial" panose="020B0604020202020204" pitchFamily="34" charset="0"/>
                <a:ea typeface="微軟正黑體" panose="020B0604030504040204" pitchFamily="34" charset="-120"/>
                <a:sym typeface="Arial" panose="020B0604020202020204" pitchFamily="34" charset="0"/>
              </a:rPr>
              <a:t>強大的</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資料</a:t>
            </a:r>
            <a:r>
              <a:rPr lang="zh-TW" altLang="en-US" sz="4400" b="1">
                <a:solidFill>
                  <a:schemeClr val="bg1"/>
                </a:solidFill>
                <a:latin typeface="Arial" panose="020B0604020202020204" pitchFamily="34" charset="0"/>
                <a:ea typeface="微軟正黑體" panose="020B0604030504040204" pitchFamily="34" charset="-120"/>
                <a:sym typeface="Arial" panose="020B0604020202020204" pitchFamily="34" charset="0"/>
              </a:rPr>
              <a:t>自我修復能力</a:t>
            </a:r>
            <a:endParaRPr lang="en-US" altLang="zh-TW" sz="4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4332710D-19D4-74D7-ABBE-48CE7FE85D93}"/>
              </a:ext>
            </a:extLst>
          </p:cNvPr>
          <p:cNvSpPr>
            <a:spLocks noGrp="1"/>
          </p:cNvSpPr>
          <p:nvPr>
            <p:ph type="title"/>
          </p:nvPr>
        </p:nvSpPr>
        <p:spPr>
          <a:xfrm>
            <a:off x="-6178" y="396016"/>
            <a:ext cx="12183761" cy="1315266"/>
          </a:xfrm>
        </p:spPr>
        <p:txBody>
          <a:bodyPr/>
          <a:lstStyle/>
          <a:p>
            <a:r>
              <a:rPr lang="zh-TW">
                <a:latin typeface="Arial" panose="020B0604020202020204" pitchFamily="34" charset="0"/>
                <a:sym typeface="Arial" panose="020B0604020202020204" pitchFamily="34" charset="0"/>
              </a:rPr>
              <a:t>Prevent silent data corruption &amp; self-healing</a:t>
            </a:r>
          </a:p>
        </p:txBody>
      </p:sp>
      <p:sp>
        <p:nvSpPr>
          <p:cNvPr id="15" name="箭號: 向右 14">
            <a:extLst>
              <a:ext uri="{FF2B5EF4-FFF2-40B4-BE49-F238E27FC236}">
                <a16:creationId xmlns:a16="http://schemas.microsoft.com/office/drawing/2014/main" id="{5BAA2E63-9B47-05F4-8712-B53D8364ADDD}"/>
              </a:ext>
            </a:extLst>
          </p:cNvPr>
          <p:cNvSpPr/>
          <p:nvPr/>
        </p:nvSpPr>
        <p:spPr>
          <a:xfrm>
            <a:off x="4587760" y="2660513"/>
            <a:ext cx="1247529" cy="644287"/>
          </a:xfrm>
          <a:prstGeom prst="rightArrow">
            <a:avLst/>
          </a:prstGeom>
          <a:gradFill>
            <a:gsLst>
              <a:gs pos="4000">
                <a:srgbClr val="FFCC99">
                  <a:alpha val="0"/>
                </a:srgbClr>
              </a:gs>
              <a:gs pos="45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 name="箭號: 向右 15">
            <a:extLst>
              <a:ext uri="{FF2B5EF4-FFF2-40B4-BE49-F238E27FC236}">
                <a16:creationId xmlns:a16="http://schemas.microsoft.com/office/drawing/2014/main" id="{A360B997-D29F-ED1B-CA83-AF3FBA2EC709}"/>
              </a:ext>
            </a:extLst>
          </p:cNvPr>
          <p:cNvSpPr/>
          <p:nvPr/>
        </p:nvSpPr>
        <p:spPr>
          <a:xfrm>
            <a:off x="7808143" y="2660513"/>
            <a:ext cx="1247529" cy="644287"/>
          </a:xfrm>
          <a:prstGeom prst="rightArrow">
            <a:avLst/>
          </a:prstGeom>
          <a:gradFill>
            <a:gsLst>
              <a:gs pos="4000">
                <a:srgbClr val="FFCC99">
                  <a:alpha val="0"/>
                </a:srgbClr>
              </a:gs>
              <a:gs pos="45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562920766"/>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1" name="Google Shape;79;p16" hidden="1">
            <a:extLst>
              <a:ext uri="{FF2B5EF4-FFF2-40B4-BE49-F238E27FC236}">
                <a16:creationId xmlns:a16="http://schemas.microsoft.com/office/drawing/2014/main" id="{E6D09418-6026-4302-B913-F1FDEA07D3FE}"/>
              </a:ext>
            </a:extLst>
          </p:cNvPr>
          <p:cNvSpPr txBox="1">
            <a:spLocks/>
          </p:cNvSpPr>
          <p:nvPr/>
        </p:nvSpPr>
        <p:spPr>
          <a:xfrm>
            <a:off x="4769797" y="13252"/>
            <a:ext cx="5054409" cy="7641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dist"/>
            <a:r>
              <a:rPr lang="zh-TW" altLang="en-US" sz="4667" b="1">
                <a:solidFill>
                  <a:schemeClr val="bg1"/>
                </a:solidFill>
                <a:latin typeface="Arial" panose="020B0604020202020204" pitchFamily="34" charset="0"/>
                <a:ea typeface="微軟正黑體" panose="020B0604030504040204" pitchFamily="34" charset="-120"/>
                <a:sym typeface="Arial" panose="020B0604020202020204" pitchFamily="34" charset="0"/>
              </a:rPr>
              <a:t>提升安全保護等級</a:t>
            </a:r>
            <a:endParaRPr lang="en-US" sz="4667"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5" name="圖形 4">
            <a:extLst>
              <a:ext uri="{FF2B5EF4-FFF2-40B4-BE49-F238E27FC236}">
                <a16:creationId xmlns:a16="http://schemas.microsoft.com/office/drawing/2014/main" id="{347FF8C2-33FB-42BC-BDDA-2480C4AA02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2634934"/>
            <a:ext cx="2256191" cy="2410901"/>
          </a:xfrm>
          <a:prstGeom prst="rect">
            <a:avLst/>
          </a:prstGeom>
          <a:effectLst>
            <a:outerShdw blurRad="152400" dist="190500" dir="8100000" algn="tr" rotWithShape="0">
              <a:prstClr val="black">
                <a:alpha val="13000"/>
              </a:prstClr>
            </a:outerShdw>
          </a:effectLst>
        </p:spPr>
      </p:pic>
      <p:sp>
        <p:nvSpPr>
          <p:cNvPr id="2" name="標題 1">
            <a:extLst>
              <a:ext uri="{FF2B5EF4-FFF2-40B4-BE49-F238E27FC236}">
                <a16:creationId xmlns:a16="http://schemas.microsoft.com/office/drawing/2014/main" id="{93CF9132-AFD2-89B4-5D06-76FC15A2EF2A}"/>
              </a:ext>
            </a:extLst>
          </p:cNvPr>
          <p:cNvSpPr>
            <a:spLocks noGrp="1"/>
          </p:cNvSpPr>
          <p:nvPr>
            <p:ph type="title"/>
          </p:nvPr>
        </p:nvSpPr>
        <p:spPr>
          <a:xfrm>
            <a:off x="838200" y="590169"/>
            <a:ext cx="10515600" cy="1325563"/>
          </a:xfrm>
        </p:spPr>
        <p:txBody>
          <a:bodyPr/>
          <a:lstStyle/>
          <a:p>
            <a:r>
              <a:rPr lang="zh-TW">
                <a:latin typeface="Arial" panose="020B0604020202020204" pitchFamily="34" charset="0"/>
                <a:cs typeface="Arial" panose="020B0604020202020204" pitchFamily="34" charset="0"/>
                <a:sym typeface="Arial" panose="020B0604020202020204" pitchFamily="34" charset="0"/>
              </a:rPr>
              <a:t>Protect data and service security</a:t>
            </a:r>
          </a:p>
        </p:txBody>
      </p:sp>
      <p:sp>
        <p:nvSpPr>
          <p:cNvPr id="6" name="Google Shape;61;p14">
            <a:extLst>
              <a:ext uri="{FF2B5EF4-FFF2-40B4-BE49-F238E27FC236}">
                <a16:creationId xmlns:a16="http://schemas.microsoft.com/office/drawing/2014/main" id="{30213053-FCBC-43EE-8BE6-B997438AD7DB}"/>
              </a:ext>
            </a:extLst>
          </p:cNvPr>
          <p:cNvSpPr txBox="1">
            <a:spLocks/>
          </p:cNvSpPr>
          <p:nvPr/>
        </p:nvSpPr>
        <p:spPr>
          <a:xfrm>
            <a:off x="3457584" y="1652951"/>
            <a:ext cx="7824134" cy="503994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15900" indent="-215900">
              <a:lnSpc>
                <a:spcPct val="130000"/>
              </a:lnSpc>
              <a:spcBef>
                <a:spcPts val="600"/>
              </a:spcBef>
              <a:buClr>
                <a:srgbClr val="E9613B"/>
              </a:buClr>
              <a:buSzPts val="1100"/>
              <a:buFont typeface="Wingdings" panose="05000000000000000000" pitchFamily="2" charset="2"/>
              <a:buChar char="l"/>
            </a:pPr>
            <a:r>
              <a:rPr lang="en" altLang="zh-TW" sz="1600">
                <a:solidFill>
                  <a:schemeClr val="bg1"/>
                </a:solidFill>
                <a:ea typeface="微軟正黑體"/>
                <a:sym typeface="Arial" panose="020B0604020202020204" pitchFamily="34" charset="0"/>
              </a:rPr>
              <a:t>Complete folder permissions,</a:t>
            </a:r>
            <a:r>
              <a:rPr lang="zh-TW" altLang="en-US" sz="1600">
                <a:solidFill>
                  <a:schemeClr val="bg1"/>
                </a:solidFill>
                <a:ea typeface="微軟正黑體"/>
                <a:sym typeface="Arial" panose="020B0604020202020204" pitchFamily="34" charset="0"/>
              </a:rPr>
              <a:t> </a:t>
            </a:r>
            <a:r>
              <a:rPr lang="en" altLang="zh-TW" sz="1600">
                <a:solidFill>
                  <a:schemeClr val="bg1"/>
                </a:solidFill>
                <a:ea typeface="微軟正黑體"/>
                <a:sym typeface="Arial" panose="020B0604020202020204" pitchFamily="34" charset="0"/>
              </a:rPr>
              <a:t>Azure Active Directory Domain Services (Azure AD DS)</a:t>
            </a:r>
            <a:r>
              <a:rPr lang="en-US" altLang="zh-TW" sz="1600">
                <a:solidFill>
                  <a:schemeClr val="bg1"/>
                </a:solidFill>
                <a:ea typeface="微軟正黑體"/>
                <a:sym typeface="Arial" panose="020B0604020202020204" pitchFamily="34" charset="0"/>
              </a:rPr>
              <a:t>,</a:t>
            </a:r>
            <a:r>
              <a:rPr lang="en" altLang="zh-TW" sz="1600">
                <a:solidFill>
                  <a:schemeClr val="bg1"/>
                </a:solidFill>
                <a:ea typeface="微軟正黑體"/>
                <a:sym typeface="Arial" panose="020B0604020202020204" pitchFamily="34" charset="0"/>
              </a:rPr>
              <a:t> Windows AD</a:t>
            </a:r>
            <a:r>
              <a:rPr lang="en-US" altLang="zh-TW" sz="1600">
                <a:solidFill>
                  <a:schemeClr val="bg1"/>
                </a:solidFill>
                <a:ea typeface="微軟正黑體"/>
                <a:sym typeface="Arial" panose="020B0604020202020204" pitchFamily="34" charset="0"/>
              </a:rPr>
              <a:t>,</a:t>
            </a:r>
            <a:r>
              <a:rPr lang="en" altLang="zh-TW" sz="1600">
                <a:solidFill>
                  <a:schemeClr val="bg1"/>
                </a:solidFill>
                <a:ea typeface="微軟正黑體"/>
                <a:sym typeface="Arial" panose="020B0604020202020204" pitchFamily="34" charset="0"/>
              </a:rPr>
              <a:t> LDAP</a:t>
            </a:r>
            <a:r>
              <a:rPr lang="en-US" altLang="zh-TW" sz="1600">
                <a:solidFill>
                  <a:schemeClr val="bg1"/>
                </a:solidFill>
                <a:ea typeface="微軟正黑體"/>
                <a:sym typeface="Arial" panose="020B0604020202020204" pitchFamily="34" charset="0"/>
              </a:rPr>
              <a:t>, and</a:t>
            </a:r>
            <a:r>
              <a:rPr lang="zh-TW" altLang="en-US" sz="1600">
                <a:solidFill>
                  <a:schemeClr val="bg1"/>
                </a:solidFill>
                <a:ea typeface="微軟正黑體"/>
                <a:sym typeface="Arial" panose="020B0604020202020204" pitchFamily="34" charset="0"/>
              </a:rPr>
              <a:t> </a:t>
            </a:r>
            <a:r>
              <a:rPr lang="en" altLang="zh-TW" sz="1600">
                <a:solidFill>
                  <a:schemeClr val="bg1"/>
                </a:solidFill>
                <a:ea typeface="微軟正黑體"/>
                <a:sym typeface="Arial" panose="020B0604020202020204" pitchFamily="34" charset="0"/>
              </a:rPr>
              <a:t>Widows ACL</a:t>
            </a:r>
            <a:endParaRPr lang="en-US" altLang="zh-TW" sz="1600">
              <a:solidFill>
                <a:schemeClr val="bg1"/>
              </a:solidFill>
              <a:ea typeface="微軟正黑體"/>
            </a:endParaRPr>
          </a:p>
          <a:p>
            <a:pPr marL="215900" indent="-215900">
              <a:lnSpc>
                <a:spcPct val="130000"/>
              </a:lnSpc>
              <a:spcBef>
                <a:spcPts val="600"/>
              </a:spcBef>
              <a:buClr>
                <a:srgbClr val="E9613B"/>
              </a:buClr>
              <a:buSzPts val="1100"/>
              <a:buFont typeface="Wingdings" panose="05000000000000000000" pitchFamily="2" charset="2"/>
              <a:buChar char="l"/>
            </a:pPr>
            <a:r>
              <a:rPr lang="en-US" altLang="zh-TW" sz="1600" b="1" err="1">
                <a:solidFill>
                  <a:schemeClr val="bg1"/>
                </a:solidFill>
                <a:ea typeface="微軟正黑體"/>
                <a:sym typeface="Arial" panose="020B0604020202020204" pitchFamily="34" charset="0"/>
              </a:rPr>
              <a:t>QuFirewall</a:t>
            </a:r>
            <a:r>
              <a:rPr lang="en-US" altLang="zh-TW" sz="1600">
                <a:solidFill>
                  <a:schemeClr val="bg1"/>
                </a:solidFill>
                <a:ea typeface="微軟正黑體"/>
                <a:sym typeface="Arial" panose="020B0604020202020204" pitchFamily="34" charset="0"/>
              </a:rPr>
              <a:t>: </a:t>
            </a:r>
            <a:r>
              <a:rPr lang="en" altLang="zh-TW" sz="1600">
                <a:solidFill>
                  <a:schemeClr val="bg1"/>
                </a:solidFill>
                <a:ea typeface="微軟正黑體"/>
                <a:sym typeface="Arial" panose="020B0604020202020204" pitchFamily="34" charset="0"/>
              </a:rPr>
              <a:t>allow/deny IP addresses and regions to prevent unauthorized access and brute force attacks for safeguarding data and service security</a:t>
            </a:r>
            <a:endParaRPr lang="zh-TW" altLang="en-US" sz="1600">
              <a:solidFill>
                <a:schemeClr val="bg1"/>
              </a:solidFill>
              <a:ea typeface="微軟正黑體"/>
            </a:endParaRPr>
          </a:p>
          <a:p>
            <a:pPr marL="215900" indent="-215900">
              <a:lnSpc>
                <a:spcPct val="130000"/>
              </a:lnSpc>
              <a:spcBef>
                <a:spcPts val="600"/>
              </a:spcBef>
              <a:buClr>
                <a:srgbClr val="E9613B"/>
              </a:buClr>
              <a:buSzPts val="1100"/>
              <a:buFont typeface="Wingdings" panose="05000000000000000000" pitchFamily="2" charset="2"/>
              <a:buChar char="l"/>
            </a:pPr>
            <a:r>
              <a:rPr lang="en" altLang="zh-TW" sz="1600">
                <a:solidFill>
                  <a:schemeClr val="bg1"/>
                </a:solidFill>
                <a:ea typeface="微軟正黑體"/>
              </a:rPr>
              <a:t>Support TLS 1.3, SSH Key login, and close the admin account by default</a:t>
            </a:r>
            <a:endParaRPr lang="en" altLang="zh-TW" sz="1600">
              <a:solidFill>
                <a:schemeClr val="bg1"/>
              </a:solidFill>
              <a:ea typeface="微軟正黑體"/>
              <a:sym typeface="Arial" panose="020B0604020202020204" pitchFamily="34" charset="0"/>
            </a:endParaRPr>
          </a:p>
          <a:p>
            <a:pPr marL="215900" indent="-215900">
              <a:lnSpc>
                <a:spcPct val="130000"/>
              </a:lnSpc>
              <a:spcBef>
                <a:spcPts val="600"/>
              </a:spcBef>
              <a:buClr>
                <a:srgbClr val="E9613B"/>
              </a:buClr>
              <a:buSzPts val="1100"/>
              <a:buFont typeface="Wingdings" panose="05000000000000000000" pitchFamily="2" charset="2"/>
              <a:buChar char="l"/>
            </a:pPr>
            <a:r>
              <a:rPr lang="en" altLang="zh-TW" sz="1600" b="1">
                <a:solidFill>
                  <a:schemeClr val="bg1"/>
                </a:solidFill>
                <a:ea typeface="微軟正黑體"/>
                <a:sym typeface="Arial" panose="020B0604020202020204" pitchFamily="34" charset="0"/>
              </a:rPr>
              <a:t>Security Counselor</a:t>
            </a:r>
            <a:r>
              <a:rPr lang="en" altLang="zh-TW" sz="1600">
                <a:solidFill>
                  <a:schemeClr val="bg1"/>
                </a:solidFill>
                <a:ea typeface="微軟正黑體"/>
                <a:sym typeface="Arial" panose="020B0604020202020204" pitchFamily="34" charset="0"/>
              </a:rPr>
              <a:t>: A security portal to check for weaknesses and receive recommendations for enhancing the security of your NAS. It also integrates anti-virus and anti-malware scanning software.</a:t>
            </a:r>
            <a:endParaRPr lang="en-US" altLang="zh-TW" sz="1600">
              <a:solidFill>
                <a:schemeClr val="bg1"/>
              </a:solidFill>
              <a:ea typeface="微軟正黑體"/>
            </a:endParaRPr>
          </a:p>
          <a:p>
            <a:pPr marL="215900" indent="-215900">
              <a:lnSpc>
                <a:spcPct val="130000"/>
              </a:lnSpc>
              <a:spcBef>
                <a:spcPts val="600"/>
              </a:spcBef>
              <a:buClr>
                <a:srgbClr val="E9613B"/>
              </a:buClr>
              <a:buSzPts val="1100"/>
              <a:buFont typeface="Wingdings" panose="05000000000000000000" pitchFamily="2" charset="2"/>
              <a:buChar char="l"/>
            </a:pPr>
            <a:r>
              <a:rPr lang="en" altLang="zh-TW" sz="1600" b="1">
                <a:solidFill>
                  <a:schemeClr val="bg1"/>
                </a:solidFill>
                <a:ea typeface="微軟正黑體"/>
                <a:sym typeface="Arial" panose="020B0604020202020204" pitchFamily="34" charset="0"/>
              </a:rPr>
              <a:t>Malware Remover</a:t>
            </a:r>
            <a:r>
              <a:rPr lang="en" altLang="zh-TW" sz="1600">
                <a:solidFill>
                  <a:schemeClr val="bg1"/>
                </a:solidFill>
                <a:ea typeface="微軟正黑體"/>
                <a:sym typeface="Arial" panose="020B0604020202020204" pitchFamily="34" charset="0"/>
              </a:rPr>
              <a:t>: Regularly scan your QNAP NAS using the latest malware definitions. If infected files are detected, they will be immediately removed to ensure NAS data security.</a:t>
            </a:r>
            <a:endParaRPr lang="en" altLang="zh-TW" sz="1600">
              <a:solidFill>
                <a:schemeClr val="bg1"/>
              </a:solidFill>
              <a:ea typeface="微軟正黑體"/>
            </a:endParaRPr>
          </a:p>
          <a:p>
            <a:pPr marL="215900" indent="-215900">
              <a:lnSpc>
                <a:spcPct val="130000"/>
              </a:lnSpc>
              <a:spcBef>
                <a:spcPts val="600"/>
              </a:spcBef>
              <a:buClr>
                <a:srgbClr val="E9613B"/>
              </a:buClr>
              <a:buSzPts val="1100"/>
              <a:buFont typeface="Wingdings" panose="05000000000000000000" pitchFamily="2" charset="2"/>
              <a:buChar char="l"/>
            </a:pPr>
            <a:r>
              <a:rPr lang="en-US" altLang="zh-TW" sz="1600">
                <a:solidFill>
                  <a:schemeClr val="bg1"/>
                </a:solidFill>
                <a:ea typeface="微軟正黑體"/>
                <a:sym typeface="Arial" panose="020B0604020202020204" pitchFamily="34" charset="0"/>
              </a:rPr>
              <a:t>Firmware and app auto update</a:t>
            </a:r>
            <a:endParaRPr lang="en-US" altLang="zh-TW" sz="1600">
              <a:solidFill>
                <a:schemeClr val="bg1"/>
              </a:solidFill>
              <a:ea typeface="微軟正黑體"/>
            </a:endParaRPr>
          </a:p>
        </p:txBody>
      </p:sp>
    </p:spTree>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 name="Google Shape;70;p15"/>
          <p:cNvSpPr txBox="1">
            <a:spLocks/>
          </p:cNvSpPr>
          <p:nvPr/>
        </p:nvSpPr>
        <p:spPr>
          <a:xfrm>
            <a:off x="1062082" y="1893564"/>
            <a:ext cx="6397781" cy="38319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840"/>
              </a:lnSpc>
              <a:spcBef>
                <a:spcPts val="1600"/>
              </a:spcBef>
              <a:buClr>
                <a:srgbClr val="F66616"/>
              </a:buClr>
              <a:buSzPct val="70000"/>
              <a:buNone/>
            </a:pPr>
            <a:endParaRPr lang="zh-TW" altLang="en-US" sz="2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標題 1" hidden="1">
            <a:extLst>
              <a:ext uri="{FF2B5EF4-FFF2-40B4-BE49-F238E27FC236}">
                <a16:creationId xmlns:a16="http://schemas.microsoft.com/office/drawing/2014/main" id="{5ED18366-7987-8C31-0406-198A0DD5DD56}"/>
              </a:ext>
            </a:extLst>
          </p:cNvPr>
          <p:cNvSpPr txBox="1">
            <a:spLocks/>
          </p:cNvSpPr>
          <p:nvPr/>
        </p:nvSpPr>
        <p:spPr>
          <a:xfrm>
            <a:off x="332141" y="186345"/>
            <a:ext cx="113633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用 </a:t>
            </a:r>
            <a:r>
              <a:rPr lang="en-US" altLang="zh-TW" sz="40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Windows </a:t>
            </a:r>
            <a:r>
              <a:rPr lang="zh-TW" altLang="en-US" sz="40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網路磁碟機快速搜尋</a:t>
            </a:r>
            <a:r>
              <a:rPr lang="en-US" altLang="zh-TW" sz="40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NAS </a:t>
            </a:r>
            <a:r>
              <a:rPr lang="zh-TW" altLang="en-US" sz="40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內的檔案</a:t>
            </a:r>
          </a:p>
        </p:txBody>
      </p:sp>
      <p:sp>
        <p:nvSpPr>
          <p:cNvPr id="2" name="標題 1">
            <a:extLst>
              <a:ext uri="{FF2B5EF4-FFF2-40B4-BE49-F238E27FC236}">
                <a16:creationId xmlns:a16="http://schemas.microsoft.com/office/drawing/2014/main" id="{F43D5C9B-1EA6-0410-2C09-48BAACE9BA8F}"/>
              </a:ext>
            </a:extLst>
          </p:cNvPr>
          <p:cNvSpPr>
            <a:spLocks noGrp="1"/>
          </p:cNvSpPr>
          <p:nvPr>
            <p:ph type="title"/>
          </p:nvPr>
        </p:nvSpPr>
        <p:spPr>
          <a:xfrm>
            <a:off x="584347" y="496024"/>
            <a:ext cx="11023306" cy="1325563"/>
          </a:xfrm>
        </p:spPr>
        <p:txBody>
          <a:bodyPr>
            <a:normAutofit/>
          </a:bodyPr>
          <a:lstStyle/>
          <a:p>
            <a:pPr fontAlgn="base"/>
            <a:r>
              <a:rPr lang="en-US" altLang="zh-TW">
                <a:latin typeface="Arial" panose="020B0604020202020204" pitchFamily="34" charset="0"/>
                <a:sym typeface="Arial" panose="020B0604020202020204" pitchFamily="34" charset="0"/>
              </a:rPr>
              <a:t>Convenient file search with Windows</a:t>
            </a:r>
            <a:r>
              <a:rPr lang="en-US" altLang="zh-TW" baseline="30000">
                <a:latin typeface="Arial" panose="020B0604020202020204" pitchFamily="34" charset="0"/>
                <a:cs typeface="Arial" panose="020B0604020202020204" pitchFamily="34" charset="0"/>
                <a:sym typeface="Arial" panose="020B0604020202020204" pitchFamily="34" charset="0"/>
              </a:rPr>
              <a:t>®</a:t>
            </a:r>
            <a:r>
              <a:rPr lang="en-US" altLang="zh-TW">
                <a:latin typeface="Arial" panose="020B0604020202020204" pitchFamily="34" charset="0"/>
                <a:sym typeface="Arial" panose="020B0604020202020204" pitchFamily="34" charset="0"/>
              </a:rPr>
              <a:t> Search Protocol (WSP) support for NAS shared folders</a:t>
            </a:r>
          </a:p>
        </p:txBody>
      </p:sp>
      <p:sp>
        <p:nvSpPr>
          <p:cNvPr id="18" name="Google Shape;70;p15"/>
          <p:cNvSpPr txBox="1">
            <a:spLocks/>
          </p:cNvSpPr>
          <p:nvPr/>
        </p:nvSpPr>
        <p:spPr>
          <a:xfrm>
            <a:off x="1062082" y="1893564"/>
            <a:ext cx="6397781" cy="38319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840"/>
              </a:lnSpc>
              <a:spcBef>
                <a:spcPts val="1600"/>
              </a:spcBef>
              <a:buClr>
                <a:srgbClr val="F66616"/>
              </a:buClr>
              <a:buSzPct val="70000"/>
              <a:buNone/>
            </a:pPr>
            <a:endParaRPr lang="zh-TW" altLang="en-US" sz="240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9" name="圖片 18"/>
          <p:cNvPicPr>
            <a:picLocks noChangeAspect="1"/>
          </p:cNvPicPr>
          <p:nvPr/>
        </p:nvPicPr>
        <p:blipFill>
          <a:blip r:embed="rId3"/>
          <a:stretch>
            <a:fillRect/>
          </a:stretch>
        </p:blipFill>
        <p:spPr>
          <a:xfrm>
            <a:off x="0" y="2828835"/>
            <a:ext cx="8939600" cy="3990895"/>
          </a:xfrm>
          <a:prstGeom prst="roundRect">
            <a:avLst>
              <a:gd name="adj" fmla="val 0"/>
            </a:avLst>
          </a:prstGeom>
          <a:ln>
            <a:noFill/>
          </a:ln>
          <a:effectLst>
            <a:outerShdw blurRad="774700" dist="381000" dir="8100000" algn="tr" rotWithShape="0">
              <a:srgbClr val="09000C">
                <a:alpha val="40000"/>
              </a:srgbClr>
            </a:outerShdw>
          </a:effectLst>
          <a:scene3d>
            <a:camera prst="orthographicFront"/>
            <a:lightRig rig="contrasting" dir="t">
              <a:rot lat="0" lon="0" rev="4200000"/>
            </a:lightRig>
          </a:scene3d>
          <a:sp3d prstMaterial="plastic">
            <a:contourClr>
              <a:srgbClr val="969696"/>
            </a:contourClr>
          </a:sp3d>
        </p:spPr>
      </p:pic>
      <p:sp>
        <p:nvSpPr>
          <p:cNvPr id="20" name="矩形 19">
            <a:extLst>
              <a:ext uri="{FF2B5EF4-FFF2-40B4-BE49-F238E27FC236}">
                <a16:creationId xmlns:a16="http://schemas.microsoft.com/office/drawing/2014/main" id="{A26A54F7-D9A1-E665-4F31-407E0F66AEF4}"/>
              </a:ext>
            </a:extLst>
          </p:cNvPr>
          <p:cNvSpPr/>
          <p:nvPr/>
        </p:nvSpPr>
        <p:spPr>
          <a:xfrm>
            <a:off x="772255" y="1713090"/>
            <a:ext cx="9917081" cy="982833"/>
          </a:xfrm>
          <a:prstGeom prst="rect">
            <a:avLst/>
          </a:prstGeom>
        </p:spPr>
        <p:txBody>
          <a:bodyPr wrap="square">
            <a:spAutoFit/>
          </a:bodyPr>
          <a:lstStyle/>
          <a:p>
            <a:pPr>
              <a:lnSpc>
                <a:spcPct val="110000"/>
              </a:lnSpc>
            </a:pP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Windows</a:t>
            </a:r>
            <a:r>
              <a:rPr lang="en-US" altLang="zh-TW" baseline="30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10/ Windows Server</a:t>
            </a:r>
            <a:r>
              <a:rPr lang="en-US" altLang="zh-TW" baseline="30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2016 (or later) users can easily search NAS shared folders via Windows</a:t>
            </a:r>
            <a:r>
              <a:rPr lang="en-US" altLang="zh-TW" baseline="30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when an SMB drive is mounted to the NAS. Advanced file search by time, file type, or size is supported for greater convenience.</a:t>
            </a: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 name="矩形 20">
            <a:extLst>
              <a:ext uri="{FF2B5EF4-FFF2-40B4-BE49-F238E27FC236}">
                <a16:creationId xmlns:a16="http://schemas.microsoft.com/office/drawing/2014/main" id="{B3B745E8-83F1-EFA7-0F82-10F24CD644B6}"/>
              </a:ext>
            </a:extLst>
          </p:cNvPr>
          <p:cNvSpPr/>
          <p:nvPr/>
        </p:nvSpPr>
        <p:spPr>
          <a:xfrm>
            <a:off x="9061413" y="2695923"/>
            <a:ext cx="2488558" cy="1077218"/>
          </a:xfrm>
          <a:prstGeom prst="rect">
            <a:avLst/>
          </a:prstGeom>
        </p:spPr>
        <p:txBody>
          <a:bodyPr wrap="square">
            <a:spAutoFit/>
          </a:bodyPr>
          <a:lstStyle/>
          <a:p>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For an optimized full-text search experience, we recommend </a:t>
            </a: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hlinkClick r:id="rId4">
                  <a:extLst>
                    <a:ext uri="{A12FA001-AC4F-418D-AE19-62706E023703}">
                      <ahyp:hlinkClr xmlns:ahyp="http://schemas.microsoft.com/office/drawing/2018/hyperlinkcolor" val="tx"/>
                    </a:ext>
                  </a:extLst>
                </a:hlinkClick>
              </a:rPr>
              <a:t>Qsirch PC Edition</a:t>
            </a: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2" name="Picture 8">
            <a:extLst>
              <a:ext uri="{FF2B5EF4-FFF2-40B4-BE49-F238E27FC236}">
                <a16:creationId xmlns:a16="http://schemas.microsoft.com/office/drawing/2014/main" id="{A0773125-F2C9-616B-22FF-CD61DB000F6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510319" y="3749567"/>
            <a:ext cx="955470" cy="95547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23" name="TextBox 19">
            <a:extLst>
              <a:ext uri="{FF2B5EF4-FFF2-40B4-BE49-F238E27FC236}">
                <a16:creationId xmlns:a16="http://schemas.microsoft.com/office/drawing/2014/main" id="{132BC7E1-BDC8-C7BC-A54A-40D2A6567DFD}"/>
              </a:ext>
            </a:extLst>
          </p:cNvPr>
          <p:cNvSpPr txBox="1"/>
          <p:nvPr/>
        </p:nvSpPr>
        <p:spPr>
          <a:xfrm>
            <a:off x="9061413" y="4227302"/>
            <a:ext cx="2953110" cy="1384995"/>
          </a:xfrm>
          <a:prstGeom prst="rect">
            <a:avLst/>
          </a:prstGeom>
          <a:noFill/>
        </p:spPr>
        <p:txBody>
          <a:bodyPr wrap="square" lIns="91440" tIns="45720" rIns="91440" bIns="45720" rtlCol="0" anchor="t">
            <a:spAutoFit/>
          </a:bodyPr>
          <a:lstStyle/>
          <a:p>
            <a:r>
              <a:rPr lang="en-US" b="1" err="1">
                <a:solidFill>
                  <a:srgbClr val="00FFCC"/>
                </a:solidFill>
                <a:latin typeface="Arial" panose="020B0604020202020204" pitchFamily="34" charset="0"/>
                <a:ea typeface="微軟正黑體" panose="020B0604030504040204" pitchFamily="34" charset="-120"/>
                <a:sym typeface="Arial" panose="020B0604020202020204" pitchFamily="34" charset="0"/>
              </a:rPr>
              <a:t>Qsirch</a:t>
            </a:r>
            <a:endParaRPr lang="en-US" b="1">
              <a:solidFill>
                <a:srgbClr val="00FFCC"/>
              </a:solidFill>
              <a:latin typeface="Arial" panose="020B0604020202020204" pitchFamily="34" charset="0"/>
              <a:ea typeface="微軟正黑體" panose="020B0604030504040204" pitchFamily="34" charset="-120"/>
              <a:sym typeface="Arial" panose="020B0604020202020204" pitchFamily="34" charset="0"/>
            </a:endParaRPr>
          </a:p>
          <a:p>
            <a:r>
              <a:rPr lang="en-TW" b="1">
                <a:solidFill>
                  <a:srgbClr val="00FFCC"/>
                </a:solidFill>
                <a:latin typeface="Arial" panose="020B0604020202020204" pitchFamily="34" charset="0"/>
                <a:ea typeface="微軟正黑體" panose="020B0604030504040204" pitchFamily="34" charset="-120"/>
                <a:sym typeface="Arial" panose="020B0604020202020204" pitchFamily="34" charset="0"/>
              </a:rPr>
              <a:t>PC Edition</a:t>
            </a:r>
            <a:endParaRPr lang="en-TW">
              <a:solidFill>
                <a:srgbClr val="00FFCC"/>
              </a:solidFill>
              <a:latin typeface="Arial" panose="020B0604020202020204" pitchFamily="34" charset="0"/>
              <a:ea typeface="微軟正黑體" panose="020B0604030504040204" pitchFamily="34" charset="-120"/>
              <a:sym typeface="Arial" panose="020B0604020202020204" pitchFamily="34" charset="0"/>
            </a:endParaRPr>
          </a:p>
          <a:p>
            <a:r>
              <a:rPr lang="en-US" sz="1600">
                <a:solidFill>
                  <a:srgbClr val="FFFFFF"/>
                </a:solidFill>
                <a:latin typeface="Arial" panose="020B0604020202020204" pitchFamily="34" charset="0"/>
                <a:ea typeface="微軟正黑體" panose="020B0604030504040204" pitchFamily="34" charset="-120"/>
                <a:sym typeface="Arial" panose="020B0604020202020204" pitchFamily="34" charset="0"/>
              </a:rPr>
              <a:t>The most powerful search engine that integrate with NAS and PC local search.</a:t>
            </a:r>
            <a:endParaRPr lang="en-TW" sz="16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971990960"/>
      </p:ext>
    </p:extLst>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 name="Google Shape;70;p15"/>
          <p:cNvSpPr txBox="1">
            <a:spLocks/>
          </p:cNvSpPr>
          <p:nvPr/>
        </p:nvSpPr>
        <p:spPr>
          <a:xfrm>
            <a:off x="1062082" y="2288675"/>
            <a:ext cx="6397781" cy="38319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840"/>
              </a:lnSpc>
              <a:spcBef>
                <a:spcPts val="1600"/>
              </a:spcBef>
              <a:buClr>
                <a:srgbClr val="F66616"/>
              </a:buClr>
              <a:buSzPct val="70000"/>
              <a:buNone/>
            </a:pPr>
            <a:endParaRPr lang="zh-TW" altLang="en-US" sz="2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標題 1" hidden="1">
            <a:extLst>
              <a:ext uri="{FF2B5EF4-FFF2-40B4-BE49-F238E27FC236}">
                <a16:creationId xmlns:a16="http://schemas.microsoft.com/office/drawing/2014/main" id="{5ED18366-7987-8C31-0406-198A0DD5DD56}"/>
              </a:ext>
            </a:extLst>
          </p:cNvPr>
          <p:cNvSpPr txBox="1">
            <a:spLocks/>
          </p:cNvSpPr>
          <p:nvPr/>
        </p:nvSpPr>
        <p:spPr>
          <a:xfrm>
            <a:off x="332141" y="186345"/>
            <a:ext cx="113633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用 </a:t>
            </a:r>
            <a:r>
              <a:rPr lang="en-US" altLang="zh-TW" sz="40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Windows </a:t>
            </a:r>
            <a:r>
              <a:rPr lang="zh-TW" altLang="en-US" sz="40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網路磁碟機快速搜尋</a:t>
            </a:r>
            <a:r>
              <a:rPr lang="en-US" altLang="zh-TW" sz="40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NAS </a:t>
            </a:r>
            <a:r>
              <a:rPr lang="zh-TW" altLang="en-US" sz="40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內的檔案</a:t>
            </a:r>
          </a:p>
        </p:txBody>
      </p:sp>
      <p:sp>
        <p:nvSpPr>
          <p:cNvPr id="18" name="Google Shape;70;p15"/>
          <p:cNvSpPr txBox="1">
            <a:spLocks/>
          </p:cNvSpPr>
          <p:nvPr/>
        </p:nvSpPr>
        <p:spPr>
          <a:xfrm>
            <a:off x="1062082" y="1893564"/>
            <a:ext cx="6397781" cy="38319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840"/>
              </a:lnSpc>
              <a:spcBef>
                <a:spcPts val="1600"/>
              </a:spcBef>
              <a:buClr>
                <a:srgbClr val="F66616"/>
              </a:buClr>
              <a:buSzPct val="70000"/>
              <a:buNone/>
            </a:pPr>
            <a:endParaRPr lang="zh-TW" altLang="en-US" sz="2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文字方塊 1">
            <a:extLst>
              <a:ext uri="{FF2B5EF4-FFF2-40B4-BE49-F238E27FC236}">
                <a16:creationId xmlns:a16="http://schemas.microsoft.com/office/drawing/2014/main" id="{70B5BCA5-585D-079B-40BB-1EDF0F42B19C}"/>
              </a:ext>
            </a:extLst>
          </p:cNvPr>
          <p:cNvSpPr txBox="1"/>
          <p:nvPr/>
        </p:nvSpPr>
        <p:spPr>
          <a:xfrm>
            <a:off x="-2822" y="561622"/>
            <a:ext cx="1219764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4000">
                <a:solidFill>
                  <a:srgbClr val="FFFFFF"/>
                </a:solidFill>
                <a:latin typeface="Arial" panose="020B0604020202020204" pitchFamily="34" charset="0"/>
                <a:ea typeface="微軟正黑體" panose="020B0604030504040204" pitchFamily="34" charset="-120"/>
                <a:sym typeface="Arial" panose="020B0604020202020204" pitchFamily="34" charset="0"/>
              </a:rPr>
              <a:t>The NAS provides a productive office file management flow with useful apps</a:t>
            </a:r>
            <a:r>
              <a:rPr lang="zh-TW" sz="4000">
                <a:latin typeface="Arial" panose="020B0604020202020204" pitchFamily="34" charset="0"/>
                <a:ea typeface="微軟正黑體" panose="020B0604030504040204" pitchFamily="34" charset="-120"/>
                <a:sym typeface="Arial" panose="020B0604020202020204" pitchFamily="34" charset="0"/>
              </a:rPr>
              <a:t>​</a:t>
            </a:r>
            <a:endParaRPr lang="zh-TW" altLang="en-US" sz="4000">
              <a:latin typeface="Arial" panose="020B0604020202020204" pitchFamily="34" charset="0"/>
              <a:ea typeface="微軟正黑體" panose="020B0604030504040204" pitchFamily="34" charset="-120"/>
              <a:cs typeface="Calibri" panose="020F0502020204030204"/>
              <a:sym typeface="Arial" panose="020B0604020202020204" pitchFamily="34" charset="0"/>
            </a:endParaRPr>
          </a:p>
        </p:txBody>
      </p:sp>
      <p:sp>
        <p:nvSpPr>
          <p:cNvPr id="3" name="橢圓 2">
            <a:extLst>
              <a:ext uri="{FF2B5EF4-FFF2-40B4-BE49-F238E27FC236}">
                <a16:creationId xmlns:a16="http://schemas.microsoft.com/office/drawing/2014/main" id="{E109E969-DA6A-2AAE-F55F-F952FD5C5C8A}"/>
              </a:ext>
            </a:extLst>
          </p:cNvPr>
          <p:cNvSpPr/>
          <p:nvPr/>
        </p:nvSpPr>
        <p:spPr>
          <a:xfrm>
            <a:off x="1035602" y="2803096"/>
            <a:ext cx="2042029" cy="2042029"/>
          </a:xfrm>
          <a:prstGeom prst="ellipse">
            <a:avLst/>
          </a:prstGeom>
          <a:solidFill>
            <a:srgbClr val="A1D5E3">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4" name="橢圓 3">
            <a:extLst>
              <a:ext uri="{FF2B5EF4-FFF2-40B4-BE49-F238E27FC236}">
                <a16:creationId xmlns:a16="http://schemas.microsoft.com/office/drawing/2014/main" id="{EA3B14D8-71E4-F92A-0CBC-3D4503B9D8E8}"/>
              </a:ext>
            </a:extLst>
          </p:cNvPr>
          <p:cNvSpPr/>
          <p:nvPr/>
        </p:nvSpPr>
        <p:spPr>
          <a:xfrm>
            <a:off x="3788900" y="2803096"/>
            <a:ext cx="2042029" cy="2042029"/>
          </a:xfrm>
          <a:prstGeom prst="ellipse">
            <a:avLst/>
          </a:prstGeom>
          <a:solidFill>
            <a:srgbClr val="A1D5E3">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5" name="橢圓 4">
            <a:extLst>
              <a:ext uri="{FF2B5EF4-FFF2-40B4-BE49-F238E27FC236}">
                <a16:creationId xmlns:a16="http://schemas.microsoft.com/office/drawing/2014/main" id="{6B92793D-6AFE-B9F9-F90F-347F9F0AFE37}"/>
              </a:ext>
            </a:extLst>
          </p:cNvPr>
          <p:cNvSpPr/>
          <p:nvPr/>
        </p:nvSpPr>
        <p:spPr>
          <a:xfrm>
            <a:off x="6542198" y="2803096"/>
            <a:ext cx="2042029" cy="2042029"/>
          </a:xfrm>
          <a:prstGeom prst="ellipse">
            <a:avLst/>
          </a:prstGeom>
          <a:solidFill>
            <a:srgbClr val="A1D5E3">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7" name="橢圓 6">
            <a:extLst>
              <a:ext uri="{FF2B5EF4-FFF2-40B4-BE49-F238E27FC236}">
                <a16:creationId xmlns:a16="http://schemas.microsoft.com/office/drawing/2014/main" id="{CE55070B-8BDD-5558-8DF8-900385AC2AC3}"/>
              </a:ext>
            </a:extLst>
          </p:cNvPr>
          <p:cNvSpPr/>
          <p:nvPr/>
        </p:nvSpPr>
        <p:spPr>
          <a:xfrm>
            <a:off x="9295497" y="2803096"/>
            <a:ext cx="2042029" cy="2042029"/>
          </a:xfrm>
          <a:prstGeom prst="ellipse">
            <a:avLst/>
          </a:prstGeom>
          <a:solidFill>
            <a:srgbClr val="A1D5E3">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pic>
        <p:nvPicPr>
          <p:cNvPr id="8" name="Shape 1684">
            <a:extLst>
              <a:ext uri="{FF2B5EF4-FFF2-40B4-BE49-F238E27FC236}">
                <a16:creationId xmlns:a16="http://schemas.microsoft.com/office/drawing/2014/main" id="{CFB79995-5A26-5DBA-7A3C-117C050F4AAD}"/>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06013" y="2161229"/>
            <a:ext cx="1634580" cy="1582441"/>
          </a:xfrm>
          <a:prstGeom prst="rect">
            <a:avLst/>
          </a:prstGeom>
          <a:noFill/>
          <a:ln>
            <a:noFill/>
          </a:ln>
        </p:spPr>
      </p:pic>
      <p:pic>
        <p:nvPicPr>
          <p:cNvPr id="9" name="Shape 1685">
            <a:extLst>
              <a:ext uri="{FF2B5EF4-FFF2-40B4-BE49-F238E27FC236}">
                <a16:creationId xmlns:a16="http://schemas.microsoft.com/office/drawing/2014/main" id="{737473FB-3C96-76F0-AC51-C89AE3BDD3D1}"/>
              </a:ext>
            </a:extLst>
          </p:cNvPr>
          <p:cNvPicPr preferRelativeResize="0">
            <a:picLocks/>
          </p:cNvPicPr>
          <p:nvPr/>
        </p:nvPicPr>
        <p:blipFill rotWithShape="1">
          <a:blip r:embed="rId4" cstate="print">
            <a:extLst>
              <a:ext uri="{28A0092B-C50C-407E-A947-70E740481C1C}">
                <a14:useLocalDpi xmlns:a14="http://schemas.microsoft.com/office/drawing/2010/main"/>
              </a:ext>
            </a:extLst>
          </a:blip>
          <a:srcRect/>
          <a:stretch/>
        </p:blipFill>
        <p:spPr>
          <a:xfrm>
            <a:off x="9473821" y="3837512"/>
            <a:ext cx="944634" cy="944630"/>
          </a:xfrm>
          <a:prstGeom prst="rect">
            <a:avLst/>
          </a:prstGeom>
          <a:effectLst>
            <a:outerShdw blurRad="50800" dist="38100" dir="5400000" algn="t" rotWithShape="0">
              <a:prstClr val="black">
                <a:alpha val="40000"/>
              </a:prstClr>
            </a:outerShdw>
          </a:effectLst>
        </p:spPr>
      </p:pic>
      <p:pic>
        <p:nvPicPr>
          <p:cNvPr id="11" name="Shape 1694">
            <a:extLst>
              <a:ext uri="{FF2B5EF4-FFF2-40B4-BE49-F238E27FC236}">
                <a16:creationId xmlns:a16="http://schemas.microsoft.com/office/drawing/2014/main" id="{EFEE06A9-3A8C-B8C4-8877-D2BF486DDC94}"/>
              </a:ext>
            </a:extLst>
          </p:cNvPr>
          <p:cNvPicPr preferRelativeResize="0"/>
          <p:nvPr/>
        </p:nvPicPr>
        <p:blipFill>
          <a:blip r:embed="rId5" cstate="hqprint">
            <a:extLst>
              <a:ext uri="{28A0092B-C50C-407E-A947-70E740481C1C}">
                <a14:useLocalDpi xmlns:a14="http://schemas.microsoft.com/office/drawing/2010/main" val="0"/>
              </a:ext>
            </a:extLst>
          </a:blip>
          <a:srcRect/>
          <a:stretch/>
        </p:blipFill>
        <p:spPr>
          <a:xfrm>
            <a:off x="927024" y="3841827"/>
            <a:ext cx="936000" cy="936000"/>
          </a:xfrm>
          <a:prstGeom prst="rect">
            <a:avLst/>
          </a:prstGeom>
          <a:effectLst>
            <a:outerShdw blurRad="50800" dist="38100" dir="5400000" algn="t" rotWithShape="0">
              <a:prstClr val="black">
                <a:alpha val="40000"/>
              </a:prstClr>
            </a:outerShdw>
          </a:effectLst>
        </p:spPr>
      </p:pic>
      <p:pic>
        <p:nvPicPr>
          <p:cNvPr id="12" name="Shape 1695">
            <a:extLst>
              <a:ext uri="{FF2B5EF4-FFF2-40B4-BE49-F238E27FC236}">
                <a16:creationId xmlns:a16="http://schemas.microsoft.com/office/drawing/2014/main" id="{26F91316-D60B-653A-F26A-27A205D26DE7}"/>
              </a:ext>
            </a:extLst>
          </p:cNvPr>
          <p:cNvPicPr preferRelativeResize="0"/>
          <p:nvPr/>
        </p:nvPicPr>
        <p:blipFill rotWithShape="1">
          <a:blip r:embed="rId6">
            <a:alphaModFix/>
          </a:blip>
          <a:srcRect/>
          <a:stretch/>
        </p:blipFill>
        <p:spPr>
          <a:xfrm>
            <a:off x="547516" y="1759055"/>
            <a:ext cx="2632687" cy="1997968"/>
          </a:xfrm>
          <a:prstGeom prst="rect">
            <a:avLst/>
          </a:prstGeom>
          <a:noFill/>
          <a:ln>
            <a:noFill/>
          </a:ln>
        </p:spPr>
      </p:pic>
      <p:pic>
        <p:nvPicPr>
          <p:cNvPr id="13" name="Shape 1697">
            <a:extLst>
              <a:ext uri="{FF2B5EF4-FFF2-40B4-BE49-F238E27FC236}">
                <a16:creationId xmlns:a16="http://schemas.microsoft.com/office/drawing/2014/main" id="{5956EA9A-FACC-D779-C64F-65391ACD81EE}"/>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3737652" y="2219974"/>
            <a:ext cx="2461483" cy="1566435"/>
          </a:xfrm>
          <a:prstGeom prst="rect">
            <a:avLst/>
          </a:prstGeom>
          <a:noFill/>
          <a:ln>
            <a:noFill/>
          </a:ln>
        </p:spPr>
      </p:pic>
      <p:pic>
        <p:nvPicPr>
          <p:cNvPr id="14" name="Shape 1699">
            <a:extLst>
              <a:ext uri="{FF2B5EF4-FFF2-40B4-BE49-F238E27FC236}">
                <a16:creationId xmlns:a16="http://schemas.microsoft.com/office/drawing/2014/main" id="{9D3737CD-50E4-54DB-DEE8-327C9A3E4C2E}"/>
              </a:ext>
            </a:extLst>
          </p:cNvPr>
          <p:cNvPicPr preferRelativeResize="0">
            <a:picLocks/>
          </p:cNvPicPr>
          <p:nvPr/>
        </p:nvPicPr>
        <p:blipFill rotWithShape="1">
          <a:blip r:embed="rId8" cstate="screen">
            <a:extLst>
              <a:ext uri="{28A0092B-C50C-407E-A947-70E740481C1C}">
                <a14:useLocalDpi xmlns:a14="http://schemas.microsoft.com/office/drawing/2010/main"/>
              </a:ext>
            </a:extLst>
          </a:blip>
          <a:srcRect l="8845" t="5645" r="11365" b="6754"/>
          <a:stretch/>
        </p:blipFill>
        <p:spPr>
          <a:xfrm>
            <a:off x="6780213" y="3837512"/>
            <a:ext cx="944634" cy="944630"/>
          </a:xfrm>
          <a:prstGeom prst="rect">
            <a:avLst/>
          </a:prstGeom>
          <a:effectLst>
            <a:outerShdw blurRad="50800" dist="38100" dir="5400000" algn="t" rotWithShape="0">
              <a:prstClr val="black">
                <a:alpha val="40000"/>
              </a:prstClr>
            </a:outerShdw>
          </a:effectLst>
        </p:spPr>
      </p:pic>
      <p:pic>
        <p:nvPicPr>
          <p:cNvPr id="15" name="Shape 1700">
            <a:extLst>
              <a:ext uri="{FF2B5EF4-FFF2-40B4-BE49-F238E27FC236}">
                <a16:creationId xmlns:a16="http://schemas.microsoft.com/office/drawing/2014/main" id="{5FA9A7EC-DD1D-3394-FEC8-3653CAF18728}"/>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947504" y="2506001"/>
            <a:ext cx="1866296" cy="1471070"/>
          </a:xfrm>
          <a:prstGeom prst="rect">
            <a:avLst/>
          </a:prstGeom>
          <a:noFill/>
          <a:ln>
            <a:noFill/>
          </a:ln>
        </p:spPr>
      </p:pic>
      <p:pic>
        <p:nvPicPr>
          <p:cNvPr id="16" name="Shape 1707">
            <a:extLst>
              <a:ext uri="{FF2B5EF4-FFF2-40B4-BE49-F238E27FC236}">
                <a16:creationId xmlns:a16="http://schemas.microsoft.com/office/drawing/2014/main" id="{04A0D744-B17D-FCC8-2925-90C45BC232AB}"/>
              </a:ext>
            </a:extLst>
          </p:cNvPr>
          <p:cNvPicPr preferRelativeResize="0">
            <a:picLocks/>
          </p:cNvPicPr>
          <p:nvPr/>
        </p:nvPicPr>
        <p:blipFill rotWithShape="1">
          <a:blip r:embed="rId10" cstate="print">
            <a:extLst>
              <a:ext uri="{28A0092B-C50C-407E-A947-70E740481C1C}">
                <a14:useLocalDpi xmlns:a14="http://schemas.microsoft.com/office/drawing/2010/main"/>
              </a:ext>
            </a:extLst>
          </a:blip>
          <a:srcRect/>
          <a:stretch/>
        </p:blipFill>
        <p:spPr>
          <a:xfrm>
            <a:off x="3738090" y="3841827"/>
            <a:ext cx="936000" cy="936000"/>
          </a:xfrm>
          <a:prstGeom prst="rect">
            <a:avLst/>
          </a:prstGeom>
          <a:effectLst>
            <a:outerShdw blurRad="50800" dist="38100" dir="5400000" algn="t" rotWithShape="0">
              <a:prstClr val="black">
                <a:alpha val="40000"/>
              </a:prstClr>
            </a:outerShdw>
          </a:effectLst>
        </p:spPr>
      </p:pic>
      <p:pic>
        <p:nvPicPr>
          <p:cNvPr id="17" name="圖片 18" descr="一張含有 個人, 室內, 人, 正在準備 的圖片&#10;&#10;自動產生的描述">
            <a:extLst>
              <a:ext uri="{FF2B5EF4-FFF2-40B4-BE49-F238E27FC236}">
                <a16:creationId xmlns:a16="http://schemas.microsoft.com/office/drawing/2014/main" id="{2C477A02-3B12-AD03-ED6F-776213014B0C}"/>
              </a:ext>
            </a:extLst>
          </p:cNvPr>
          <p:cNvPicPr>
            <a:picLocks noChangeAspect="1"/>
          </p:cNvPicPr>
          <p:nvPr/>
        </p:nvPicPr>
        <p:blipFill>
          <a:blip r:embed="rId11"/>
          <a:stretch>
            <a:fillRect/>
          </a:stretch>
        </p:blipFill>
        <p:spPr>
          <a:xfrm>
            <a:off x="-256822" y="4089167"/>
            <a:ext cx="12705644" cy="3011778"/>
          </a:xfrm>
          <a:prstGeom prst="rect">
            <a:avLst/>
          </a:prstGeom>
        </p:spPr>
      </p:pic>
      <p:sp>
        <p:nvSpPr>
          <p:cNvPr id="19" name="矩形: 圓角 18">
            <a:extLst>
              <a:ext uri="{FF2B5EF4-FFF2-40B4-BE49-F238E27FC236}">
                <a16:creationId xmlns:a16="http://schemas.microsoft.com/office/drawing/2014/main" id="{58177B16-BD14-0871-4D56-261A4A91897B}"/>
              </a:ext>
            </a:extLst>
          </p:cNvPr>
          <p:cNvSpPr/>
          <p:nvPr/>
        </p:nvSpPr>
        <p:spPr>
          <a:xfrm>
            <a:off x="9399561" y="5068778"/>
            <a:ext cx="1558912" cy="560600"/>
          </a:xfrm>
          <a:prstGeom prst="roundRect">
            <a:avLst>
              <a:gd name="adj" fmla="val 20131"/>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0" name="矩形: 圓角 19">
            <a:extLst>
              <a:ext uri="{FF2B5EF4-FFF2-40B4-BE49-F238E27FC236}">
                <a16:creationId xmlns:a16="http://schemas.microsoft.com/office/drawing/2014/main" id="{1BD91245-A48D-F1C6-7324-E0B39D32F1F8}"/>
              </a:ext>
            </a:extLst>
          </p:cNvPr>
          <p:cNvSpPr/>
          <p:nvPr/>
        </p:nvSpPr>
        <p:spPr>
          <a:xfrm>
            <a:off x="6761265" y="5068778"/>
            <a:ext cx="1558912" cy="560600"/>
          </a:xfrm>
          <a:prstGeom prst="roundRect">
            <a:avLst>
              <a:gd name="adj" fmla="val 20131"/>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 name="矩形: 圓角 20">
            <a:extLst>
              <a:ext uri="{FF2B5EF4-FFF2-40B4-BE49-F238E27FC236}">
                <a16:creationId xmlns:a16="http://schemas.microsoft.com/office/drawing/2014/main" id="{BAEED7D8-1E7B-C3AE-C6C8-892DB65E3F96}"/>
              </a:ext>
            </a:extLst>
          </p:cNvPr>
          <p:cNvSpPr/>
          <p:nvPr/>
        </p:nvSpPr>
        <p:spPr>
          <a:xfrm>
            <a:off x="3971144" y="5068778"/>
            <a:ext cx="1939008" cy="560600"/>
          </a:xfrm>
          <a:prstGeom prst="roundRect">
            <a:avLst>
              <a:gd name="adj" fmla="val 20131"/>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2" name="矩形: 圓角 21">
            <a:extLst>
              <a:ext uri="{FF2B5EF4-FFF2-40B4-BE49-F238E27FC236}">
                <a16:creationId xmlns:a16="http://schemas.microsoft.com/office/drawing/2014/main" id="{9A35155F-4273-DC81-C897-B588F3C00358}"/>
              </a:ext>
            </a:extLst>
          </p:cNvPr>
          <p:cNvSpPr/>
          <p:nvPr/>
        </p:nvSpPr>
        <p:spPr>
          <a:xfrm>
            <a:off x="695756" y="5068778"/>
            <a:ext cx="2245088" cy="560600"/>
          </a:xfrm>
          <a:prstGeom prst="roundRect">
            <a:avLst>
              <a:gd name="adj" fmla="val 20131"/>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6" name="Shape 1688">
            <a:extLst>
              <a:ext uri="{FF2B5EF4-FFF2-40B4-BE49-F238E27FC236}">
                <a16:creationId xmlns:a16="http://schemas.microsoft.com/office/drawing/2014/main" id="{000DA20A-2568-65B2-7BF9-976DE3B002A2}"/>
              </a:ext>
            </a:extLst>
          </p:cNvPr>
          <p:cNvSpPr txBox="1"/>
          <p:nvPr/>
        </p:nvSpPr>
        <p:spPr>
          <a:xfrm>
            <a:off x="703356" y="5170063"/>
            <a:ext cx="2156084" cy="348595"/>
          </a:xfrm>
          <a:prstGeom prst="rect">
            <a:avLst/>
          </a:prstGeom>
          <a:noFill/>
          <a:ln>
            <a:noFill/>
          </a:ln>
        </p:spPr>
        <p:txBody>
          <a:bodyPr wrap="square" lIns="96000" tIns="48000" rIns="24000" bIns="480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28575" algn="ctr" rtl="0">
              <a:lnSpc>
                <a:spcPct val="90000"/>
              </a:lnSpc>
              <a:spcBef>
                <a:spcPts val="0"/>
              </a:spcBef>
              <a:spcAft>
                <a:spcPts val="0"/>
              </a:spcAft>
              <a:buClr>
                <a:srgbClr val="FFFFFF"/>
              </a:buClr>
              <a:buSzPct val="25000"/>
              <a:buFont typeface="Arial"/>
              <a:buNone/>
            </a:pPr>
            <a:r>
              <a:rPr lang="en-US" sz="1800" b="1" i="0" u="none" strike="noStrike" cap="none">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Store and backup</a:t>
            </a:r>
          </a:p>
        </p:txBody>
      </p:sp>
      <p:sp>
        <p:nvSpPr>
          <p:cNvPr id="27" name="Shape 1691">
            <a:extLst>
              <a:ext uri="{FF2B5EF4-FFF2-40B4-BE49-F238E27FC236}">
                <a16:creationId xmlns:a16="http://schemas.microsoft.com/office/drawing/2014/main" id="{F3952EDE-3F04-5C6C-CC58-C0476E6EEE4A}"/>
              </a:ext>
            </a:extLst>
          </p:cNvPr>
          <p:cNvSpPr txBox="1"/>
          <p:nvPr/>
        </p:nvSpPr>
        <p:spPr>
          <a:xfrm>
            <a:off x="9488565" y="5205071"/>
            <a:ext cx="1369956" cy="302569"/>
          </a:xfrm>
          <a:prstGeom prst="rect">
            <a:avLst/>
          </a:prstGeom>
          <a:noFill/>
          <a:ln>
            <a:noFill/>
          </a:ln>
        </p:spPr>
        <p:txBody>
          <a:bodyPr wrap="square" lIns="72000" tIns="48000" rIns="24000" bIns="480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28575" algn="ctr" rtl="0">
              <a:lnSpc>
                <a:spcPct val="90000"/>
              </a:lnSpc>
              <a:spcBef>
                <a:spcPts val="0"/>
              </a:spcBef>
              <a:spcAft>
                <a:spcPts val="0"/>
              </a:spcAft>
              <a:buClr>
                <a:srgbClr val="FFFFFF"/>
              </a:buClr>
              <a:buSzPct val="25000"/>
              <a:buFont typeface="Arial"/>
              <a:buNone/>
            </a:pPr>
            <a:r>
              <a:rPr lang="en-US" sz="1800" b="1" i="0" u="none" strike="noStrike" cap="none">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Archive</a:t>
            </a:r>
          </a:p>
        </p:txBody>
      </p:sp>
      <p:sp>
        <p:nvSpPr>
          <p:cNvPr id="28" name="Shape 1702">
            <a:extLst>
              <a:ext uri="{FF2B5EF4-FFF2-40B4-BE49-F238E27FC236}">
                <a16:creationId xmlns:a16="http://schemas.microsoft.com/office/drawing/2014/main" id="{3227B753-CA99-1FEC-D8B1-EB37AF22E023}"/>
              </a:ext>
            </a:extLst>
          </p:cNvPr>
          <p:cNvSpPr txBox="1"/>
          <p:nvPr/>
        </p:nvSpPr>
        <p:spPr>
          <a:xfrm>
            <a:off x="6846079" y="5160177"/>
            <a:ext cx="1381098" cy="392358"/>
          </a:xfrm>
          <a:prstGeom prst="rect">
            <a:avLst/>
          </a:prstGeom>
          <a:noFill/>
          <a:ln>
            <a:noFill/>
          </a:ln>
        </p:spPr>
        <p:txBody>
          <a:bodyPr wrap="square" lIns="72000" tIns="48000" rIns="24000" bIns="480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28575" algn="ctr" rtl="0">
              <a:lnSpc>
                <a:spcPct val="90000"/>
              </a:lnSpc>
              <a:spcBef>
                <a:spcPts val="0"/>
              </a:spcBef>
              <a:spcAft>
                <a:spcPts val="0"/>
              </a:spcAft>
              <a:buClr>
                <a:srgbClr val="FFFFFF"/>
              </a:buClr>
              <a:buSzPct val="25000"/>
              <a:buFont typeface="Arial"/>
              <a:buNone/>
            </a:pPr>
            <a:r>
              <a:rPr lang="en-US" sz="1800" b="1" i="0" u="none" strike="noStrike" cap="none">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Search</a:t>
            </a:r>
          </a:p>
        </p:txBody>
      </p:sp>
      <p:sp>
        <p:nvSpPr>
          <p:cNvPr id="29" name="Shape 1692">
            <a:extLst>
              <a:ext uri="{FF2B5EF4-FFF2-40B4-BE49-F238E27FC236}">
                <a16:creationId xmlns:a16="http://schemas.microsoft.com/office/drawing/2014/main" id="{F3614570-04FD-00C2-808F-00D2C2481BDC}"/>
              </a:ext>
            </a:extLst>
          </p:cNvPr>
          <p:cNvSpPr txBox="1"/>
          <p:nvPr/>
        </p:nvSpPr>
        <p:spPr>
          <a:xfrm>
            <a:off x="4034745" y="5160177"/>
            <a:ext cx="1790368" cy="392359"/>
          </a:xfrm>
          <a:prstGeom prst="rect">
            <a:avLst/>
          </a:prstGeom>
          <a:noFill/>
          <a:ln>
            <a:noFill/>
          </a:ln>
        </p:spPr>
        <p:txBody>
          <a:bodyPr wrap="square" lIns="72000" tIns="48000" rIns="24000" bIns="480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28575" algn="ctr" rtl="0">
              <a:lnSpc>
                <a:spcPct val="100000"/>
              </a:lnSpc>
              <a:spcBef>
                <a:spcPts val="0"/>
              </a:spcBef>
              <a:spcAft>
                <a:spcPts val="0"/>
              </a:spcAft>
              <a:buClr>
                <a:srgbClr val="000000"/>
              </a:buClr>
              <a:buSzPct val="25000"/>
              <a:buFont typeface="Arial"/>
              <a:buNone/>
            </a:pPr>
            <a:r>
              <a:rPr lang="en-US" sz="1800" b="1" i="0" u="none" strike="noStrike" cap="none">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File </a:t>
            </a:r>
            <a:r>
              <a:rPr lang="en-US"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Digitization</a:t>
            </a:r>
            <a:endParaRPr lang="en-US" sz="1800" b="1" i="0" u="none" strike="noStrike" cap="none">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0" name="Shape 1686">
            <a:extLst>
              <a:ext uri="{FF2B5EF4-FFF2-40B4-BE49-F238E27FC236}">
                <a16:creationId xmlns:a16="http://schemas.microsoft.com/office/drawing/2014/main" id="{746B7F4F-76AA-F48C-57E8-04756A5D88AC}"/>
              </a:ext>
            </a:extLst>
          </p:cNvPr>
          <p:cNvSpPr txBox="1"/>
          <p:nvPr/>
        </p:nvSpPr>
        <p:spPr>
          <a:xfrm>
            <a:off x="10484700" y="4483041"/>
            <a:ext cx="1168224" cy="456903"/>
          </a:xfrm>
          <a:prstGeom prst="rect">
            <a:avLst/>
          </a:prstGeom>
          <a:noFill/>
          <a:ln>
            <a:noFill/>
          </a:ln>
        </p:spPr>
        <p:txBody>
          <a:bodyPr wrap="square" lIns="91425" tIns="45700" rIns="91425" bIns="457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22225" algn="l" rtl="0">
              <a:lnSpc>
                <a:spcPct val="100000"/>
              </a:lnSpc>
              <a:spcBef>
                <a:spcPts val="0"/>
              </a:spcBef>
              <a:spcAft>
                <a:spcPts val="0"/>
              </a:spcAft>
              <a:buClr>
                <a:srgbClr val="FFFFFF"/>
              </a:buClr>
              <a:buSzPct val="25000"/>
              <a:buFont typeface="Arial"/>
              <a:buNone/>
            </a:pPr>
            <a:r>
              <a:rPr lang="en-US" b="1" i="0" u="none" strike="noStrike" cap="none" err="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Qfiling</a:t>
            </a:r>
            <a:endParaRPr lang="en-US" b="1" i="0" u="none" strike="noStrike" cap="none">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 name="Shape 1693">
            <a:extLst>
              <a:ext uri="{FF2B5EF4-FFF2-40B4-BE49-F238E27FC236}">
                <a16:creationId xmlns:a16="http://schemas.microsoft.com/office/drawing/2014/main" id="{E78B8794-9188-526E-8FD3-FCF6F6CBB3BD}"/>
              </a:ext>
            </a:extLst>
          </p:cNvPr>
          <p:cNvSpPr txBox="1"/>
          <p:nvPr/>
        </p:nvSpPr>
        <p:spPr>
          <a:xfrm>
            <a:off x="1805103" y="4483041"/>
            <a:ext cx="1996877" cy="374626"/>
          </a:xfrm>
          <a:prstGeom prst="rect">
            <a:avLst/>
          </a:prstGeom>
          <a:noFill/>
          <a:ln>
            <a:noFill/>
          </a:ln>
        </p:spPr>
        <p:txBody>
          <a:bodyPr wrap="square" lIns="91425" tIns="45700" rIns="91425" bIns="457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22225" algn="l" rtl="0">
              <a:lnSpc>
                <a:spcPct val="100000"/>
              </a:lnSpc>
              <a:spcBef>
                <a:spcPts val="0"/>
              </a:spcBef>
              <a:spcAft>
                <a:spcPts val="0"/>
              </a:spcAft>
              <a:buClr>
                <a:srgbClr val="FFFFFF"/>
              </a:buClr>
              <a:buSzPct val="25000"/>
              <a:buFont typeface="Arial"/>
              <a:buNone/>
            </a:pPr>
            <a:r>
              <a:rPr lang="en-US" b="1" i="0" u="none" strike="noStrike" cap="none">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File Station  </a:t>
            </a:r>
          </a:p>
        </p:txBody>
      </p:sp>
      <p:sp>
        <p:nvSpPr>
          <p:cNvPr id="32" name="Shape 1696">
            <a:extLst>
              <a:ext uri="{FF2B5EF4-FFF2-40B4-BE49-F238E27FC236}">
                <a16:creationId xmlns:a16="http://schemas.microsoft.com/office/drawing/2014/main" id="{789BB4C0-AFA5-F1F4-B5C9-6E5E194B6558}"/>
              </a:ext>
            </a:extLst>
          </p:cNvPr>
          <p:cNvSpPr txBox="1"/>
          <p:nvPr/>
        </p:nvSpPr>
        <p:spPr>
          <a:xfrm>
            <a:off x="4631757" y="4483041"/>
            <a:ext cx="2273414" cy="398017"/>
          </a:xfrm>
          <a:prstGeom prst="rect">
            <a:avLst/>
          </a:prstGeom>
          <a:noFill/>
          <a:ln>
            <a:noFill/>
          </a:ln>
        </p:spPr>
        <p:txBody>
          <a:bodyPr wrap="square" lIns="91425" tIns="45700" rIns="91425" bIns="457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22225" algn="l" rtl="0">
              <a:lnSpc>
                <a:spcPct val="100000"/>
              </a:lnSpc>
              <a:spcBef>
                <a:spcPts val="0"/>
              </a:spcBef>
              <a:spcAft>
                <a:spcPts val="0"/>
              </a:spcAft>
              <a:buClr>
                <a:srgbClr val="FFFFFF"/>
              </a:buClr>
              <a:buSzPct val="25000"/>
              <a:buFont typeface="Arial"/>
              <a:buNone/>
            </a:pPr>
            <a:r>
              <a:rPr lang="en-US" b="1" i="0" u="none" strike="noStrike" cap="none">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OCR Converter  </a:t>
            </a:r>
          </a:p>
        </p:txBody>
      </p:sp>
      <p:sp>
        <p:nvSpPr>
          <p:cNvPr id="33" name="Shape 1698">
            <a:extLst>
              <a:ext uri="{FF2B5EF4-FFF2-40B4-BE49-F238E27FC236}">
                <a16:creationId xmlns:a16="http://schemas.microsoft.com/office/drawing/2014/main" id="{CFA6C351-F9CA-A01E-9332-A84590E14023}"/>
              </a:ext>
            </a:extLst>
          </p:cNvPr>
          <p:cNvSpPr txBox="1"/>
          <p:nvPr/>
        </p:nvSpPr>
        <p:spPr>
          <a:xfrm>
            <a:off x="7813877" y="4483041"/>
            <a:ext cx="1347600" cy="443289"/>
          </a:xfrm>
          <a:prstGeom prst="rect">
            <a:avLst/>
          </a:prstGeom>
          <a:noFill/>
          <a:ln>
            <a:noFill/>
          </a:ln>
        </p:spPr>
        <p:txBody>
          <a:bodyPr wrap="square" lIns="91425" tIns="45700" rIns="91425" bIns="457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22225" algn="l" rtl="0">
              <a:lnSpc>
                <a:spcPct val="100000"/>
              </a:lnSpc>
              <a:spcBef>
                <a:spcPts val="0"/>
              </a:spcBef>
              <a:spcAft>
                <a:spcPts val="0"/>
              </a:spcAft>
              <a:buClr>
                <a:srgbClr val="FFFFFF"/>
              </a:buClr>
              <a:buSzPct val="25000"/>
              <a:buFont typeface="Arial"/>
              <a:buNone/>
            </a:pPr>
            <a:r>
              <a:rPr lang="en-US" b="1" i="0" u="none" strike="noStrike" cap="none" err="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Qsirch</a:t>
            </a:r>
            <a:r>
              <a:rPr lang="en-US" b="1" i="0" u="none" strike="noStrike" cap="none">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a:t>
            </a:r>
          </a:p>
        </p:txBody>
      </p:sp>
      <p:sp>
        <p:nvSpPr>
          <p:cNvPr id="34" name="箭號: 向右 33">
            <a:extLst>
              <a:ext uri="{FF2B5EF4-FFF2-40B4-BE49-F238E27FC236}">
                <a16:creationId xmlns:a16="http://schemas.microsoft.com/office/drawing/2014/main" id="{C74E0D26-BC45-5842-999B-EC73DC8E5AC5}"/>
              </a:ext>
            </a:extLst>
          </p:cNvPr>
          <p:cNvSpPr/>
          <p:nvPr/>
        </p:nvSpPr>
        <p:spPr>
          <a:xfrm>
            <a:off x="2835235" y="5092465"/>
            <a:ext cx="893513" cy="644287"/>
          </a:xfrm>
          <a:prstGeom prst="rightArrow">
            <a:avLst/>
          </a:prstGeom>
          <a:gradFill>
            <a:gsLst>
              <a:gs pos="4000">
                <a:srgbClr val="FFCC99">
                  <a:alpha val="0"/>
                </a:srgbClr>
              </a:gs>
              <a:gs pos="69000">
                <a:srgbClr val="FB860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5" name="箭號: 向右 34">
            <a:extLst>
              <a:ext uri="{FF2B5EF4-FFF2-40B4-BE49-F238E27FC236}">
                <a16:creationId xmlns:a16="http://schemas.microsoft.com/office/drawing/2014/main" id="{F28C58E0-86D7-7CF7-46E0-F34FC209FD54}"/>
              </a:ext>
            </a:extLst>
          </p:cNvPr>
          <p:cNvSpPr/>
          <p:nvPr/>
        </p:nvSpPr>
        <p:spPr>
          <a:xfrm>
            <a:off x="5675453" y="5092465"/>
            <a:ext cx="893513" cy="644287"/>
          </a:xfrm>
          <a:prstGeom prst="rightArrow">
            <a:avLst/>
          </a:prstGeom>
          <a:gradFill>
            <a:gsLst>
              <a:gs pos="4000">
                <a:srgbClr val="FFCC99">
                  <a:alpha val="0"/>
                </a:srgbClr>
              </a:gs>
              <a:gs pos="69000">
                <a:srgbClr val="FB860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6" name="箭號: 向右 35">
            <a:extLst>
              <a:ext uri="{FF2B5EF4-FFF2-40B4-BE49-F238E27FC236}">
                <a16:creationId xmlns:a16="http://schemas.microsoft.com/office/drawing/2014/main" id="{D2AD8BBC-782E-CA81-194F-7673C82F14EE}"/>
              </a:ext>
            </a:extLst>
          </p:cNvPr>
          <p:cNvSpPr/>
          <p:nvPr/>
        </p:nvSpPr>
        <p:spPr>
          <a:xfrm>
            <a:off x="8209674" y="5092465"/>
            <a:ext cx="1084739" cy="644287"/>
          </a:xfrm>
          <a:prstGeom prst="rightArrow">
            <a:avLst/>
          </a:prstGeom>
          <a:gradFill>
            <a:gsLst>
              <a:gs pos="4000">
                <a:srgbClr val="FFCC99">
                  <a:alpha val="0"/>
                </a:srgbClr>
              </a:gs>
              <a:gs pos="69000">
                <a:srgbClr val="FB860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271210375"/>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8" name="標題 1">
            <a:extLst>
              <a:ext uri="{FF2B5EF4-FFF2-40B4-BE49-F238E27FC236}">
                <a16:creationId xmlns:a16="http://schemas.microsoft.com/office/drawing/2014/main" id="{8CD4B0B3-8B4C-419A-B8BC-93C5949DC475}"/>
              </a:ext>
            </a:extLst>
          </p:cNvPr>
          <p:cNvSpPr>
            <a:spLocks noGrp="1"/>
          </p:cNvSpPr>
          <p:nvPr>
            <p:ph type="title"/>
          </p:nvPr>
        </p:nvSpPr>
        <p:spPr>
          <a:xfrm>
            <a:off x="435743" y="524406"/>
            <a:ext cx="11363325" cy="1325563"/>
          </a:xfrm>
        </p:spPr>
        <p:txBody>
          <a:bodyPr>
            <a:normAutofit/>
          </a:bodyPr>
          <a:lstStyle/>
          <a:p>
            <a:pPr algn="ctr"/>
            <a:r>
              <a:rPr lang="en" altLang="zh-TW" sz="4000">
                <a:solidFill>
                  <a:schemeClr val="bg1"/>
                </a:solidFill>
                <a:latin typeface="Arial" panose="020B0604020202020204" pitchFamily="34" charset="0"/>
                <a:cs typeface="Arial" panose="020B0604020202020204" pitchFamily="34" charset="0"/>
                <a:sym typeface="Arial" panose="020B0604020202020204" pitchFamily="34" charset="0"/>
              </a:rPr>
              <a:t>Accelerate large file sharing with free built-in</a:t>
            </a:r>
            <a:r>
              <a:rPr lang="en-US" altLang="zh-TW" sz="4000">
                <a:solidFill>
                  <a:schemeClr val="bg1"/>
                </a:solidFill>
                <a:latin typeface="Arial" panose="020B0604020202020204" pitchFamily="34" charset="0"/>
                <a:cs typeface="Arial" panose="020B0604020202020204" pitchFamily="34" charset="0"/>
                <a:sym typeface="Arial" panose="020B0604020202020204" pitchFamily="34" charset="0"/>
              </a:rPr>
              <a:t> </a:t>
            </a:r>
            <a:r>
              <a:rPr lang="en-US" altLang="zh-TW" sz="4000" err="1">
                <a:solidFill>
                  <a:schemeClr val="bg1"/>
                </a:solidFill>
                <a:latin typeface="Arial" panose="020B0604020202020204" pitchFamily="34" charset="0"/>
                <a:cs typeface="Arial" panose="020B0604020202020204" pitchFamily="34" charset="0"/>
                <a:sym typeface="Arial" panose="020B0604020202020204" pitchFamily="34" charset="0"/>
              </a:rPr>
              <a:t>exFAT</a:t>
            </a:r>
            <a:r>
              <a:rPr lang="en-US" altLang="zh-TW" sz="4000">
                <a:solidFill>
                  <a:schemeClr val="bg1"/>
                </a:solidFill>
                <a:latin typeface="Arial" panose="020B0604020202020204" pitchFamily="34" charset="0"/>
                <a:cs typeface="Arial" panose="020B0604020202020204" pitchFamily="34" charset="0"/>
                <a:sym typeface="Arial" panose="020B0604020202020204" pitchFamily="34" charset="0"/>
              </a:rPr>
              <a:t> file system support for external devices</a:t>
            </a:r>
            <a:endParaRPr lang="zh-TW" altLang="en-US" sz="400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9" name="Google Shape;70;p15"/>
          <p:cNvSpPr txBox="1">
            <a:spLocks/>
          </p:cNvSpPr>
          <p:nvPr/>
        </p:nvSpPr>
        <p:spPr>
          <a:xfrm>
            <a:off x="1062082" y="1893564"/>
            <a:ext cx="6397781" cy="38319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840"/>
              </a:lnSpc>
              <a:spcBef>
                <a:spcPts val="1600"/>
              </a:spcBef>
              <a:buClr>
                <a:srgbClr val="F66616"/>
              </a:buClr>
              <a:buSzPct val="70000"/>
              <a:buNone/>
            </a:pPr>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1" name="Picture 4" descr="Samsung Portable 1Tb SSD T7 USB 3.2 (Metallic Red) | Samsung India">
            <a:extLst>
              <a:ext uri="{FF2B5EF4-FFF2-40B4-BE49-F238E27FC236}">
                <a16:creationId xmlns:a16="http://schemas.microsoft.com/office/drawing/2014/main" id="{786855B5-B9A9-32F7-8B9C-831FF4BE8D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1636" y="1530561"/>
            <a:ext cx="3662531" cy="2930026"/>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a:extLst>
              <a:ext uri="{FF2B5EF4-FFF2-40B4-BE49-F238E27FC236}">
                <a16:creationId xmlns:a16="http://schemas.microsoft.com/office/drawing/2014/main" id="{014916FB-7DBB-9ED7-1942-80FB77B7E812}"/>
              </a:ext>
            </a:extLst>
          </p:cNvPr>
          <p:cNvSpPr/>
          <p:nvPr/>
        </p:nvSpPr>
        <p:spPr>
          <a:xfrm>
            <a:off x="1188720" y="2472003"/>
            <a:ext cx="6952390" cy="1495281"/>
          </a:xfrm>
          <a:prstGeom prst="rect">
            <a:avLst/>
          </a:prstGeom>
        </p:spPr>
        <p:txBody>
          <a:bodyPr wrap="square" lIns="91440" tIns="45720" rIns="91440" bIns="45720" anchor="t">
            <a:spAutoFit/>
          </a:bodyPr>
          <a:lstStyle/>
          <a:p>
            <a:pPr>
              <a:lnSpc>
                <a:spcPct val="130000"/>
              </a:lnSpc>
            </a:pPr>
            <a:r>
              <a:rPr lang="en-US" altLang="zh-TW" err="1">
                <a:solidFill>
                  <a:schemeClr val="bg1"/>
                </a:solidFill>
                <a:latin typeface="Arial"/>
                <a:ea typeface="微軟正黑體"/>
                <a:cs typeface="Arial"/>
                <a:sym typeface="Arial" panose="020B0604020202020204" pitchFamily="34" charset="0"/>
              </a:rPr>
              <a:t>exFAT</a:t>
            </a:r>
            <a:r>
              <a:rPr lang="en-US" altLang="zh-TW">
                <a:solidFill>
                  <a:schemeClr val="bg1"/>
                </a:solidFill>
                <a:latin typeface="Arial"/>
                <a:ea typeface="微軟正黑體"/>
                <a:cs typeface="Arial"/>
                <a:sym typeface="Arial" panose="020B0604020202020204" pitchFamily="34" charset="0"/>
              </a:rPr>
              <a:t> is natively supported free of charge on TS-hx87XU-RP. </a:t>
            </a:r>
            <a:r>
              <a:rPr lang="en-US" altLang="zh-TW" err="1">
                <a:solidFill>
                  <a:schemeClr val="bg1"/>
                </a:solidFill>
                <a:latin typeface="Arial"/>
                <a:ea typeface="微軟正黑體"/>
                <a:cs typeface="Arial"/>
                <a:sym typeface="Arial" panose="020B0604020202020204" pitchFamily="34" charset="0"/>
              </a:rPr>
              <a:t>exFAT</a:t>
            </a:r>
            <a:r>
              <a:rPr lang="en-US" altLang="zh-TW">
                <a:solidFill>
                  <a:schemeClr val="bg1"/>
                </a:solidFill>
                <a:latin typeface="Arial"/>
                <a:ea typeface="微軟正黑體"/>
                <a:cs typeface="Arial"/>
                <a:sym typeface="Arial" panose="020B0604020202020204" pitchFamily="34" charset="0"/>
              </a:rPr>
              <a:t> is a file system optimized for flash storage (such as SD cards and USB devices) and helps accelerate large media file transfer. </a:t>
            </a:r>
            <a:endParaRPr lang="zh-TW">
              <a:solidFill>
                <a:schemeClr val="bg1"/>
              </a:solidFill>
              <a:latin typeface="Arial"/>
              <a:ea typeface="微軟正黑體"/>
              <a:cs typeface="Arial"/>
              <a:sym typeface="Arial" panose="020B0604020202020204" pitchFamily="34" charset="0"/>
            </a:endParaRPr>
          </a:p>
        </p:txBody>
      </p:sp>
      <p:graphicFrame>
        <p:nvGraphicFramePr>
          <p:cNvPr id="13" name="表格 12">
            <a:extLst>
              <a:ext uri="{FF2B5EF4-FFF2-40B4-BE49-F238E27FC236}">
                <a16:creationId xmlns:a16="http://schemas.microsoft.com/office/drawing/2014/main" id="{D0D26F6C-57C9-F458-0B9F-5E511C29FC5F}"/>
              </a:ext>
            </a:extLst>
          </p:cNvPr>
          <p:cNvGraphicFramePr>
            <a:graphicFrameLocks noGrp="1"/>
          </p:cNvGraphicFramePr>
          <p:nvPr>
            <p:extLst>
              <p:ext uri="{D42A27DB-BD31-4B8C-83A1-F6EECF244321}">
                <p14:modId xmlns:p14="http://schemas.microsoft.com/office/powerpoint/2010/main" val="276290143"/>
              </p:ext>
            </p:extLst>
          </p:nvPr>
        </p:nvGraphicFramePr>
        <p:xfrm>
          <a:off x="1188720" y="4141178"/>
          <a:ext cx="9829066" cy="2092960"/>
        </p:xfrm>
        <a:graphic>
          <a:graphicData uri="http://schemas.openxmlformats.org/drawingml/2006/table">
            <a:tbl>
              <a:tblPr/>
              <a:tblGrid>
                <a:gridCol w="1474360">
                  <a:extLst>
                    <a:ext uri="{9D8B030D-6E8A-4147-A177-3AD203B41FA5}">
                      <a16:colId xmlns:a16="http://schemas.microsoft.com/office/drawing/2014/main" val="1804648323"/>
                    </a:ext>
                  </a:extLst>
                </a:gridCol>
                <a:gridCol w="4423080">
                  <a:extLst>
                    <a:ext uri="{9D8B030D-6E8A-4147-A177-3AD203B41FA5}">
                      <a16:colId xmlns:a16="http://schemas.microsoft.com/office/drawing/2014/main" val="2514870110"/>
                    </a:ext>
                  </a:extLst>
                </a:gridCol>
                <a:gridCol w="1965813">
                  <a:extLst>
                    <a:ext uri="{9D8B030D-6E8A-4147-A177-3AD203B41FA5}">
                      <a16:colId xmlns:a16="http://schemas.microsoft.com/office/drawing/2014/main" val="1809061635"/>
                    </a:ext>
                  </a:extLst>
                </a:gridCol>
                <a:gridCol w="1965813">
                  <a:extLst>
                    <a:ext uri="{9D8B030D-6E8A-4147-A177-3AD203B41FA5}">
                      <a16:colId xmlns:a16="http://schemas.microsoft.com/office/drawing/2014/main" val="3357932888"/>
                    </a:ext>
                  </a:extLst>
                </a:gridCol>
              </a:tblGrid>
              <a:tr h="0">
                <a:tc>
                  <a:txBody>
                    <a:bodyPr/>
                    <a:lstStyle/>
                    <a:p>
                      <a:pPr algn="ctr" fontAlgn="ctr"/>
                      <a:r>
                        <a:rPr lang="en-US" altLang="ja-JP" sz="1400" b="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File System</a:t>
                      </a:r>
                      <a:endParaRPr lang="en-US" sz="1400" b="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63500" marR="63500" marT="127000" marB="127000" anchor="ctr">
                    <a:lnL>
                      <a:noFill/>
                    </a:lnL>
                    <a:lnR w="12700" cap="flat" cmpd="sng" algn="ctr">
                      <a:solidFill>
                        <a:schemeClr val="bg1"/>
                      </a:solidFill>
                      <a:prstDash val="solid"/>
                      <a:round/>
                      <a:headEnd type="none" w="med" len="med"/>
                      <a:tailEnd type="none" w="med" len="med"/>
                    </a:lnR>
                    <a:lnT>
                      <a:noFill/>
                    </a:lnT>
                    <a:lnB w="6350" cap="flat" cmpd="sng" algn="ctr">
                      <a:solidFill>
                        <a:srgbClr val="CCCCCC"/>
                      </a:solidFill>
                      <a:prstDash val="solid"/>
                      <a:round/>
                      <a:headEnd type="none" w="med" len="med"/>
                      <a:tailEnd type="none" w="med" len="med"/>
                    </a:lnB>
                    <a:solidFill>
                      <a:srgbClr val="F34F21"/>
                    </a:solidFill>
                  </a:tcPr>
                </a:tc>
                <a:tc>
                  <a:txBody>
                    <a:bodyPr/>
                    <a:lstStyle/>
                    <a:p>
                      <a:pPr algn="ctr" fontAlgn="ctr"/>
                      <a:r>
                        <a:rPr lang="en-US" sz="1400" b="1" err="1">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exFAT</a:t>
                      </a:r>
                      <a:endParaRPr lang="en-US" sz="1400" b="1">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63500" marR="63500" marT="127000" marB="127000"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a:noFill/>
                    </a:lnT>
                    <a:lnB w="6350" cap="flat" cmpd="sng" algn="ctr">
                      <a:solidFill>
                        <a:srgbClr val="CCCCCC"/>
                      </a:solidFill>
                      <a:prstDash val="solid"/>
                      <a:round/>
                      <a:headEnd type="none" w="med" len="med"/>
                      <a:tailEnd type="none" w="med" len="med"/>
                    </a:lnB>
                    <a:solidFill>
                      <a:srgbClr val="F34F21"/>
                    </a:solidFill>
                  </a:tcPr>
                </a:tc>
                <a:tc>
                  <a:txBody>
                    <a:bodyPr/>
                    <a:lstStyle/>
                    <a:p>
                      <a:pPr algn="ctr" fontAlgn="ctr"/>
                      <a:r>
                        <a:rPr lang="en-US" sz="1400" b="1">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NTFS</a:t>
                      </a:r>
                    </a:p>
                  </a:txBody>
                  <a:tcPr marL="63500" marR="63500" marT="127000" marB="127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a:noFill/>
                    </a:lnT>
                    <a:lnB w="6350" cap="flat" cmpd="sng" algn="ctr">
                      <a:solidFill>
                        <a:srgbClr val="CCCCCC"/>
                      </a:solidFill>
                      <a:prstDash val="solid"/>
                      <a:round/>
                      <a:headEnd type="none" w="med" len="med"/>
                      <a:tailEnd type="none" w="med" len="med"/>
                    </a:lnB>
                    <a:solidFill>
                      <a:srgbClr val="F34F21"/>
                    </a:solidFill>
                  </a:tcPr>
                </a:tc>
                <a:tc>
                  <a:txBody>
                    <a:bodyPr/>
                    <a:lstStyle/>
                    <a:p>
                      <a:pPr algn="ctr" fontAlgn="ctr"/>
                      <a:r>
                        <a:rPr lang="en-US" sz="1400" b="1">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FAT32</a:t>
                      </a:r>
                    </a:p>
                  </a:txBody>
                  <a:tcPr marL="63500" marR="63500" marT="127000" marB="127000" anchor="ctr">
                    <a:lnL w="12700" cap="flat" cmpd="sng" algn="ctr">
                      <a:solidFill>
                        <a:schemeClr val="bg1">
                          <a:lumMod val="85000"/>
                        </a:schemeClr>
                      </a:solidFill>
                      <a:prstDash val="solid"/>
                      <a:round/>
                      <a:headEnd type="none" w="med" len="med"/>
                      <a:tailEnd type="none" w="med" len="med"/>
                    </a:lnL>
                    <a:lnR>
                      <a:noFill/>
                    </a:lnR>
                    <a:lnT>
                      <a:noFill/>
                    </a:lnT>
                    <a:lnB w="6350" cap="flat" cmpd="sng" algn="ctr">
                      <a:solidFill>
                        <a:srgbClr val="CCCCCC"/>
                      </a:solidFill>
                      <a:prstDash val="solid"/>
                      <a:round/>
                      <a:headEnd type="none" w="med" len="med"/>
                      <a:tailEnd type="none" w="med" len="med"/>
                    </a:lnB>
                    <a:solidFill>
                      <a:srgbClr val="F34F21"/>
                    </a:solidFill>
                  </a:tcPr>
                </a:tc>
                <a:extLst>
                  <a:ext uri="{0D108BD9-81ED-4DB2-BD59-A6C34878D82A}">
                    <a16:rowId xmlns:a16="http://schemas.microsoft.com/office/drawing/2014/main" val="1461511426"/>
                  </a:ext>
                </a:extLst>
              </a:tr>
              <a:tr h="0">
                <a:tc>
                  <a:txBody>
                    <a:bodyPr/>
                    <a:lstStyle/>
                    <a:p>
                      <a:pPr algn="ctr" fontAlgn="ctr"/>
                      <a:r>
                        <a:rPr lang="en-US" altLang="zh-CN" sz="1400" b="0">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Maximum File Size</a:t>
                      </a:r>
                      <a:endParaRPr lang="en-US" sz="1400" b="0">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63500" marR="63500" marT="127000" marB="127000" anchor="ctr">
                    <a:lnL>
                      <a:noFill/>
                    </a:lnL>
                    <a:lnR w="12700" cap="flat" cmpd="sng" algn="ctr">
                      <a:solidFill>
                        <a:schemeClr val="bg1"/>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0F0F0"/>
                    </a:solidFill>
                  </a:tcPr>
                </a:tc>
                <a:tc>
                  <a:txBody>
                    <a:bodyPr/>
                    <a:lstStyle/>
                    <a:p>
                      <a:pPr algn="ctr" fontAlgn="ctr"/>
                      <a:r>
                        <a:rPr lang="en-US" sz="1400" b="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16EB </a:t>
                      </a:r>
                    </a:p>
                  </a:txBody>
                  <a:tcPr marL="63500" marR="63500" marT="127000" marB="127000"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ctr"/>
                      <a:r>
                        <a:rPr lang="en-US" sz="1400" b="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16TB</a:t>
                      </a:r>
                    </a:p>
                  </a:txBody>
                  <a:tcPr marL="63500" marR="63500" marT="127000" marB="127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ctr"/>
                      <a:r>
                        <a:rPr lang="en-US" sz="1400" b="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4GB</a:t>
                      </a:r>
                    </a:p>
                  </a:txBody>
                  <a:tcPr marL="63500" marR="63500" marT="127000" marB="127000" anchor="ctr">
                    <a:lnL w="12700" cap="flat" cmpd="sng" algn="ctr">
                      <a:solidFill>
                        <a:schemeClr val="bg1">
                          <a:lumMod val="85000"/>
                        </a:schemeClr>
                      </a:solidFill>
                      <a:prstDash val="solid"/>
                      <a:round/>
                      <a:headEnd type="none" w="med" len="med"/>
                      <a:tailEnd type="none" w="med" len="med"/>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95195929"/>
                  </a:ext>
                </a:extLst>
              </a:tr>
              <a:tr h="0">
                <a:tc>
                  <a:txBody>
                    <a:bodyPr/>
                    <a:lstStyle/>
                    <a:p>
                      <a:pPr algn="ctr" fontAlgn="ctr"/>
                      <a:r>
                        <a:rPr lang="en-US" altLang="zh-TW" sz="1400" b="0" i="0" kern="1200">
                          <a:solidFill>
                            <a:schemeClr val="tx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Typical Usage</a:t>
                      </a:r>
                      <a:endParaRPr lang="en-US" sz="1400" b="0">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63500" marR="63500" marT="127000" marB="127000" anchor="ctr">
                    <a:lnL>
                      <a:noFill/>
                    </a:lnL>
                    <a:lnR w="12700" cap="flat" cmpd="sng" algn="ctr">
                      <a:solidFill>
                        <a:schemeClr val="bg1"/>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0F0F0"/>
                    </a:solidFill>
                  </a:tcPr>
                </a:tc>
                <a:tc>
                  <a:txBody>
                    <a:bodyPr/>
                    <a:lstStyle/>
                    <a:p>
                      <a:pPr algn="ctr" fontAlgn="ctr"/>
                      <a:r>
                        <a:rPr lang="en-US" sz="1400" b="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Next-generation USB drives and SD cards (such as SDXC) that require higher capacities and faster speeds</a:t>
                      </a:r>
                    </a:p>
                  </a:txBody>
                  <a:tcPr marL="76200" marR="76200" marT="152400" marB="152400"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alpha val="10196"/>
                      </a:srgbClr>
                    </a:solidFill>
                  </a:tcPr>
                </a:tc>
                <a:tc>
                  <a:txBody>
                    <a:bodyPr/>
                    <a:lstStyle/>
                    <a:p>
                      <a:pPr algn="ctr" fontAlgn="ctr"/>
                      <a:r>
                        <a:rPr lang="en-US" altLang="zh-TW" sz="1400" b="0" i="0" kern="120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 file system used by Windows</a:t>
                      </a:r>
                      <a:endParaRPr lang="en-US" sz="1400" b="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63500" marR="63500" marT="127000" marB="127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alpha val="10196"/>
                      </a:srgbClr>
                    </a:solidFill>
                  </a:tcPr>
                </a:tc>
                <a:tc>
                  <a:txBody>
                    <a:bodyPr/>
                    <a:lstStyle/>
                    <a:p>
                      <a:pPr algn="ctr" fontAlgn="ctr"/>
                      <a:r>
                        <a:rPr lang="en-US" altLang="zh-TW" sz="1400" b="0" i="0" kern="120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 standard file system used by normal USB drives</a:t>
                      </a:r>
                      <a:endParaRPr lang="en-US" sz="1400" b="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63500" marR="63500" marT="127000" marB="127000" anchor="ctr">
                    <a:lnL w="12700" cap="flat" cmpd="sng" algn="ctr">
                      <a:solidFill>
                        <a:schemeClr val="bg1">
                          <a:lumMod val="85000"/>
                        </a:schemeClr>
                      </a:solidFill>
                      <a:prstDash val="solid"/>
                      <a:round/>
                      <a:headEnd type="none" w="med" len="med"/>
                      <a:tailEnd type="none" w="med" len="med"/>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3604071044"/>
                  </a:ext>
                </a:extLst>
              </a:tr>
            </a:tbl>
          </a:graphicData>
        </a:graphic>
      </p:graphicFrame>
    </p:spTree>
    <p:extLst>
      <p:ext uri="{BB962C8B-B14F-4D97-AF65-F5344CB8AC3E}">
        <p14:creationId xmlns:p14="http://schemas.microsoft.com/office/powerpoint/2010/main" val="2207060803"/>
      </p:ext>
    </p:extLst>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直線單箭頭接點 31">
            <a:extLst>
              <a:ext uri="{FF2B5EF4-FFF2-40B4-BE49-F238E27FC236}">
                <a16:creationId xmlns:a16="http://schemas.microsoft.com/office/drawing/2014/main" id="{23AF9DE6-F9EE-4475-89F7-47EDC4D3FEF0}"/>
              </a:ext>
            </a:extLst>
          </p:cNvPr>
          <p:cNvCxnSpPr/>
          <p:nvPr/>
        </p:nvCxnSpPr>
        <p:spPr>
          <a:xfrm>
            <a:off x="2016429" y="2623622"/>
            <a:ext cx="4317833" cy="0"/>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4FB73504-DC5C-43FB-917D-871764347EEA}"/>
              </a:ext>
            </a:extLst>
          </p:cNvPr>
          <p:cNvCxnSpPr/>
          <p:nvPr/>
        </p:nvCxnSpPr>
        <p:spPr>
          <a:xfrm>
            <a:off x="2016429" y="3889944"/>
            <a:ext cx="4317833" cy="0"/>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AA3AC9D3-1827-459A-8182-7C146DAD9685}"/>
              </a:ext>
            </a:extLst>
          </p:cNvPr>
          <p:cNvCxnSpPr/>
          <p:nvPr/>
        </p:nvCxnSpPr>
        <p:spPr>
          <a:xfrm>
            <a:off x="2016429" y="5121955"/>
            <a:ext cx="4317833" cy="0"/>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
            <a:extLst>
              <a:ext uri="{FF2B5EF4-FFF2-40B4-BE49-F238E27FC236}">
                <a16:creationId xmlns:a16="http://schemas.microsoft.com/office/drawing/2014/main" id="{3D014A53-D7F4-4EA4-8F6A-760D47949697}"/>
              </a:ext>
            </a:extLst>
          </p:cNvPr>
          <p:cNvSpPr/>
          <p:nvPr/>
        </p:nvSpPr>
        <p:spPr>
          <a:xfrm flipH="1">
            <a:off x="6800686" y="3408139"/>
            <a:ext cx="4277388" cy="894750"/>
          </a:xfrm>
          <a:prstGeom prst="snip2DiagRect">
            <a:avLst>
              <a:gd name="adj1" fmla="val 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400" b="1">
              <a:solidFill>
                <a:srgbClr val="333333"/>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7" name="Rectangle 3">
            <a:extLst>
              <a:ext uri="{FF2B5EF4-FFF2-40B4-BE49-F238E27FC236}">
                <a16:creationId xmlns:a16="http://schemas.microsoft.com/office/drawing/2014/main" id="{48933AE7-E537-4F75-9C6B-28FD113F34F5}"/>
              </a:ext>
            </a:extLst>
          </p:cNvPr>
          <p:cNvSpPr/>
          <p:nvPr/>
        </p:nvSpPr>
        <p:spPr>
          <a:xfrm flipH="1">
            <a:off x="6800686" y="4658147"/>
            <a:ext cx="4277388" cy="894750"/>
          </a:xfrm>
          <a:prstGeom prst="snip2DiagRect">
            <a:avLst>
              <a:gd name="adj1" fmla="val 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400" b="1">
              <a:solidFill>
                <a:srgbClr val="333333"/>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8" name="Rectangle 3">
            <a:extLst>
              <a:ext uri="{FF2B5EF4-FFF2-40B4-BE49-F238E27FC236}">
                <a16:creationId xmlns:a16="http://schemas.microsoft.com/office/drawing/2014/main" id="{AFBD5C64-72FB-4098-8075-4EC76B58BAE6}"/>
              </a:ext>
            </a:extLst>
          </p:cNvPr>
          <p:cNvSpPr/>
          <p:nvPr/>
        </p:nvSpPr>
        <p:spPr>
          <a:xfrm flipH="1">
            <a:off x="6800688" y="2182283"/>
            <a:ext cx="4277388" cy="870596"/>
          </a:xfrm>
          <a:prstGeom prst="snip2DiagRect">
            <a:avLst>
              <a:gd name="adj1" fmla="val 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400" b="1">
              <a:solidFill>
                <a:srgbClr val="333333"/>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9" name="矩形: 圓角 120">
            <a:extLst>
              <a:ext uri="{FF2B5EF4-FFF2-40B4-BE49-F238E27FC236}">
                <a16:creationId xmlns:a16="http://schemas.microsoft.com/office/drawing/2014/main" id="{45CA3BF5-C221-452B-9ECE-4B4BD9B1FB03}"/>
              </a:ext>
            </a:extLst>
          </p:cNvPr>
          <p:cNvSpPr/>
          <p:nvPr/>
        </p:nvSpPr>
        <p:spPr>
          <a:xfrm>
            <a:off x="2553009" y="4868140"/>
            <a:ext cx="3304355" cy="474771"/>
          </a:xfrm>
          <a:prstGeom prst="roundRect">
            <a:avLst>
              <a:gd name="adj" fmla="val 50000"/>
            </a:avLst>
          </a:prstGeom>
          <a:solidFill>
            <a:srgbClr val="F34F2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0" name="矩形: 圓角 48">
            <a:extLst>
              <a:ext uri="{FF2B5EF4-FFF2-40B4-BE49-F238E27FC236}">
                <a16:creationId xmlns:a16="http://schemas.microsoft.com/office/drawing/2014/main" id="{3532D6AA-D9A0-4030-A6E9-4A7B6820251D}"/>
              </a:ext>
            </a:extLst>
          </p:cNvPr>
          <p:cNvSpPr/>
          <p:nvPr/>
        </p:nvSpPr>
        <p:spPr>
          <a:xfrm>
            <a:off x="2553009" y="3626901"/>
            <a:ext cx="3304355" cy="474771"/>
          </a:xfrm>
          <a:prstGeom prst="roundRect">
            <a:avLst>
              <a:gd name="adj" fmla="val 50000"/>
            </a:avLst>
          </a:prstGeom>
          <a:solidFill>
            <a:srgbClr val="F34F2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2" name="矩形: 圓角 50">
            <a:extLst>
              <a:ext uri="{FF2B5EF4-FFF2-40B4-BE49-F238E27FC236}">
                <a16:creationId xmlns:a16="http://schemas.microsoft.com/office/drawing/2014/main" id="{041B400F-68C5-4B87-B9EC-AEBE4FF8C4E9}"/>
              </a:ext>
            </a:extLst>
          </p:cNvPr>
          <p:cNvSpPr/>
          <p:nvPr/>
        </p:nvSpPr>
        <p:spPr>
          <a:xfrm>
            <a:off x="2553009" y="2386236"/>
            <a:ext cx="3304355" cy="474771"/>
          </a:xfrm>
          <a:prstGeom prst="roundRect">
            <a:avLst>
              <a:gd name="adj" fmla="val 50000"/>
            </a:avLst>
          </a:prstGeom>
          <a:solidFill>
            <a:srgbClr val="F34F2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44" name="圖形 40">
            <a:extLst>
              <a:ext uri="{FF2B5EF4-FFF2-40B4-BE49-F238E27FC236}">
                <a16:creationId xmlns:a16="http://schemas.microsoft.com/office/drawing/2014/main" id="{64DF9B46-3135-485D-95B2-E6DA2C1E9A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9140" y="2151484"/>
            <a:ext cx="927484" cy="927484"/>
          </a:xfrm>
          <a:prstGeom prst="rect">
            <a:avLst/>
          </a:prstGeom>
          <a:effectLst/>
        </p:spPr>
      </p:pic>
      <p:pic>
        <p:nvPicPr>
          <p:cNvPr id="46" name="圖形 42">
            <a:extLst>
              <a:ext uri="{FF2B5EF4-FFF2-40B4-BE49-F238E27FC236}">
                <a16:creationId xmlns:a16="http://schemas.microsoft.com/office/drawing/2014/main" id="{5C046A85-2375-4EC7-BA1F-03460CB7C2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505" y="3423464"/>
            <a:ext cx="894749" cy="894749"/>
          </a:xfrm>
          <a:prstGeom prst="rect">
            <a:avLst/>
          </a:prstGeom>
          <a:effectLst/>
        </p:spPr>
      </p:pic>
      <p:pic>
        <p:nvPicPr>
          <p:cNvPr id="47" name="圖形 44">
            <a:extLst>
              <a:ext uri="{FF2B5EF4-FFF2-40B4-BE49-F238E27FC236}">
                <a16:creationId xmlns:a16="http://schemas.microsoft.com/office/drawing/2014/main" id="{327EAF71-3F41-4283-9BB7-3D7978072B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75505" y="4658148"/>
            <a:ext cx="894749" cy="894749"/>
          </a:xfrm>
          <a:prstGeom prst="rect">
            <a:avLst/>
          </a:prstGeom>
          <a:effectLst/>
        </p:spPr>
      </p:pic>
      <p:pic>
        <p:nvPicPr>
          <p:cNvPr id="48" name="圖形 66">
            <a:extLst>
              <a:ext uri="{FF2B5EF4-FFF2-40B4-BE49-F238E27FC236}">
                <a16:creationId xmlns:a16="http://schemas.microsoft.com/office/drawing/2014/main" id="{48BE8F6F-8321-4375-9922-E8E2CE2DC0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51012" y="2151484"/>
            <a:ext cx="927484" cy="927484"/>
          </a:xfrm>
          <a:prstGeom prst="rect">
            <a:avLst/>
          </a:prstGeom>
          <a:effectLst/>
        </p:spPr>
      </p:pic>
      <p:pic>
        <p:nvPicPr>
          <p:cNvPr id="50" name="圖形 67">
            <a:extLst>
              <a:ext uri="{FF2B5EF4-FFF2-40B4-BE49-F238E27FC236}">
                <a16:creationId xmlns:a16="http://schemas.microsoft.com/office/drawing/2014/main" id="{D6AB12AE-7193-4E47-9B3A-165B53AAD5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67377" y="3408141"/>
            <a:ext cx="894749" cy="894749"/>
          </a:xfrm>
          <a:prstGeom prst="rect">
            <a:avLst/>
          </a:prstGeom>
          <a:effectLst/>
        </p:spPr>
      </p:pic>
      <p:pic>
        <p:nvPicPr>
          <p:cNvPr id="52" name="圖形 68">
            <a:extLst>
              <a:ext uri="{FF2B5EF4-FFF2-40B4-BE49-F238E27FC236}">
                <a16:creationId xmlns:a16="http://schemas.microsoft.com/office/drawing/2014/main" id="{D15250F5-1D5F-43DE-8801-856E0B92DD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67377" y="4658150"/>
            <a:ext cx="894749" cy="894749"/>
          </a:xfrm>
          <a:prstGeom prst="rect">
            <a:avLst/>
          </a:prstGeom>
          <a:effectLst/>
        </p:spPr>
      </p:pic>
      <p:cxnSp>
        <p:nvCxnSpPr>
          <p:cNvPr id="53" name="直線單箭頭接點 52">
            <a:extLst>
              <a:ext uri="{FF2B5EF4-FFF2-40B4-BE49-F238E27FC236}">
                <a16:creationId xmlns:a16="http://schemas.microsoft.com/office/drawing/2014/main" id="{161D2E05-3F23-4F5E-A88C-FA4FF2D10EBF}"/>
              </a:ext>
            </a:extLst>
          </p:cNvPr>
          <p:cNvCxnSpPr>
            <a:cxnSpLocks/>
          </p:cNvCxnSpPr>
          <p:nvPr/>
        </p:nvCxnSpPr>
        <p:spPr>
          <a:xfrm flipV="1">
            <a:off x="3654119" y="6137958"/>
            <a:ext cx="4293079" cy="17568"/>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4" name="圖片 53">
            <a:extLst>
              <a:ext uri="{FF2B5EF4-FFF2-40B4-BE49-F238E27FC236}">
                <a16:creationId xmlns:a16="http://schemas.microsoft.com/office/drawing/2014/main" id="{13A119F1-79B5-6749-A611-62BCA21861C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957788" y="5719783"/>
            <a:ext cx="3089893" cy="753934"/>
          </a:xfrm>
          <a:prstGeom prst="rect">
            <a:avLst/>
          </a:prstGeom>
        </p:spPr>
      </p:pic>
      <p:pic>
        <p:nvPicPr>
          <p:cNvPr id="55" name="圖片 5" descr="一張含有 電腦 的圖片&#10;&#10;自動產生的描述">
            <a:extLst>
              <a:ext uri="{FF2B5EF4-FFF2-40B4-BE49-F238E27FC236}">
                <a16:creationId xmlns:a16="http://schemas.microsoft.com/office/drawing/2014/main" id="{F0084A04-F795-48D4-8296-3E2CFF1FB6F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85415" y="5286412"/>
            <a:ext cx="2839850" cy="1788734"/>
          </a:xfrm>
          <a:prstGeom prst="rect">
            <a:avLst/>
          </a:prstGeom>
        </p:spPr>
      </p:pic>
      <p:pic>
        <p:nvPicPr>
          <p:cNvPr id="58" name="圖片 57" descr="一張含有 文字, 電子用品 的圖片&#10;&#10;自動產生的描述">
            <a:extLst>
              <a:ext uri="{FF2B5EF4-FFF2-40B4-BE49-F238E27FC236}">
                <a16:creationId xmlns:a16="http://schemas.microsoft.com/office/drawing/2014/main" id="{327EA0EB-C067-5CA9-DA18-8431A546C37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14065" y="5848958"/>
            <a:ext cx="3049417" cy="520841"/>
          </a:xfrm>
          <a:prstGeom prst="rect">
            <a:avLst/>
          </a:prstGeom>
        </p:spPr>
      </p:pic>
      <p:sp>
        <p:nvSpPr>
          <p:cNvPr id="59" name="標題 1">
            <a:extLst>
              <a:ext uri="{FF2B5EF4-FFF2-40B4-BE49-F238E27FC236}">
                <a16:creationId xmlns:a16="http://schemas.microsoft.com/office/drawing/2014/main" id="{A6612E1B-1147-7739-6795-A0678AC50A44}"/>
              </a:ext>
            </a:extLst>
          </p:cNvPr>
          <p:cNvSpPr txBox="1">
            <a:spLocks/>
          </p:cNvSpPr>
          <p:nvPr/>
        </p:nvSpPr>
        <p:spPr>
          <a:xfrm>
            <a:off x="381965" y="568161"/>
            <a:ext cx="11412638" cy="12082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Sabon Next LT" panose="020B0502040204020203" pitchFamily="2" charset="0"/>
              </a:defRPr>
            </a:lvl1pPr>
          </a:lstStyle>
          <a:p>
            <a:pPr algn="ctr">
              <a:lnSpc>
                <a:spcPts val="5100"/>
              </a:lnSpc>
            </a:pPr>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License-free </a:t>
            </a:r>
            <a:r>
              <a:rPr lang="zh-TW"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backup solution</a:t>
            </a:r>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 to p</a:t>
            </a:r>
            <a:r>
              <a:rPr lang="zh-TW"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rovide </a:t>
            </a:r>
            <a:endPar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gn="ctr">
              <a:lnSpc>
                <a:spcPts val="5100"/>
              </a:lnSpc>
            </a:pPr>
            <a:r>
              <a:rPr lang="zh-TW"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 most complete data backup protection</a:t>
            </a:r>
            <a:endParaRPr lang="zh-TW" altLang="en-US"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0" name="文字方塊 59">
            <a:extLst>
              <a:ext uri="{FF2B5EF4-FFF2-40B4-BE49-F238E27FC236}">
                <a16:creationId xmlns:a16="http://schemas.microsoft.com/office/drawing/2014/main" id="{BED7BC19-CD57-E019-1596-8FB0153E3F38}"/>
              </a:ext>
            </a:extLst>
          </p:cNvPr>
          <p:cNvSpPr txBox="1"/>
          <p:nvPr/>
        </p:nvSpPr>
        <p:spPr>
          <a:xfrm>
            <a:off x="7375504" y="3500242"/>
            <a:ext cx="3636865" cy="742896"/>
          </a:xfrm>
          <a:prstGeom prst="rect">
            <a:avLst/>
          </a:prstGeom>
          <a:noFill/>
        </p:spPr>
        <p:txBody>
          <a:bodyPr wrap="square" rtlCol="0" anchor="t">
            <a:spAutoFit/>
          </a:bodyPr>
          <a:lstStyle>
            <a:defPPr marR="0" lvl="0" algn="l" rtl="0">
              <a:lnSpc>
                <a:spcPct val="100000"/>
              </a:lnSpc>
              <a:spcBef>
                <a:spcPts val="0"/>
              </a:spcBef>
              <a:spcAft>
                <a:spcPts val="0"/>
              </a:spcAft>
            </a:defPPr>
            <a:lvl1pPr>
              <a:lnSpc>
                <a:spcPts val="1575"/>
              </a:lnSpc>
              <a:spcBef>
                <a:spcPts val="150"/>
              </a:spcBef>
              <a:defRPr sz="1200">
                <a:latin typeface="微軟正黑體" panose="020B0604030504040204" pitchFamily="34" charset="-120"/>
                <a:ea typeface="微軟正黑體" panose="020B0604030504040204" pitchFamily="34" charset="-120"/>
              </a:defRPr>
            </a:lvl1pPr>
          </a:lstStyle>
          <a:p>
            <a:r>
              <a:rPr lang="en-US" altLang="zh-TW" sz="1400" b="1">
                <a:latin typeface="Arial" panose="020B0604020202020204" pitchFamily="34" charset="0"/>
                <a:cs typeface="Arial" panose="020B0604020202020204" pitchFamily="34" charset="0"/>
                <a:sym typeface="Arial" panose="020B0604020202020204" pitchFamily="34" charset="0"/>
              </a:rPr>
              <a:t>Snapshot &amp; Replica: </a:t>
            </a:r>
          </a:p>
          <a:p>
            <a:r>
              <a:rPr lang="en-US" altLang="zh-TW">
                <a:latin typeface="Arial" panose="020B0604020202020204" pitchFamily="34" charset="0"/>
                <a:cs typeface="Arial" panose="020B0604020202020204" pitchFamily="34" charset="0"/>
                <a:sym typeface="Arial" panose="020B0604020202020204" pitchFamily="34" charset="0"/>
              </a:rPr>
              <a:t>File</a:t>
            </a:r>
            <a:r>
              <a:rPr lang="zh-TW" altLang="en-US">
                <a:latin typeface="Arial" panose="020B0604020202020204" pitchFamily="34" charset="0"/>
                <a:cs typeface="Arial" panose="020B0604020202020204" pitchFamily="34" charset="0"/>
                <a:sym typeface="Arial" panose="020B0604020202020204" pitchFamily="34" charset="0"/>
              </a:rPr>
              <a:t> </a:t>
            </a:r>
            <a:r>
              <a:rPr lang="en-US" altLang="zh-TW">
                <a:latin typeface="Arial" panose="020B0604020202020204" pitchFamily="34" charset="0"/>
                <a:cs typeface="Arial" panose="020B0604020202020204" pitchFamily="34" charset="0"/>
                <a:sym typeface="Arial" panose="020B0604020202020204" pitchFamily="34" charset="0"/>
              </a:rPr>
              <a:t>level, multi-version management.</a:t>
            </a:r>
          </a:p>
          <a:p>
            <a:r>
              <a:rPr lang="en-US" altLang="zh-TW">
                <a:latin typeface="Arial" panose="020B0604020202020204" pitchFamily="34" charset="0"/>
                <a:cs typeface="Arial" panose="020B0604020202020204" pitchFamily="34" charset="0"/>
                <a:sym typeface="Arial" panose="020B0604020202020204" pitchFamily="34" charset="0"/>
              </a:rPr>
              <a:t>Lightweight</a:t>
            </a:r>
            <a:r>
              <a:rPr lang="zh-TW" altLang="en-US">
                <a:latin typeface="Arial" panose="020B0604020202020204" pitchFamily="34" charset="0"/>
                <a:cs typeface="Arial" panose="020B0604020202020204" pitchFamily="34" charset="0"/>
                <a:sym typeface="Arial" panose="020B0604020202020204" pitchFamily="34" charset="0"/>
              </a:rPr>
              <a:t> </a:t>
            </a:r>
            <a:r>
              <a:rPr lang="en-US" altLang="zh-TW">
                <a:latin typeface="Arial" panose="020B0604020202020204" pitchFamily="34" charset="0"/>
                <a:cs typeface="Arial" panose="020B0604020202020204" pitchFamily="34" charset="0"/>
                <a:sym typeface="Arial" panose="020B0604020202020204" pitchFamily="34" charset="0"/>
              </a:rPr>
              <a:t>snapshot w/o performance impact.</a:t>
            </a:r>
            <a:endParaRPr lang="zh-TW" altLang="en-US">
              <a:latin typeface="Arial" panose="020B0604020202020204" pitchFamily="34" charset="0"/>
              <a:cs typeface="Arial" panose="020B0604020202020204" pitchFamily="34" charset="0"/>
              <a:sym typeface="Arial" panose="020B0604020202020204" pitchFamily="34" charset="0"/>
            </a:endParaRPr>
          </a:p>
        </p:txBody>
      </p:sp>
      <p:sp>
        <p:nvSpPr>
          <p:cNvPr id="61" name="文字方塊 60">
            <a:extLst>
              <a:ext uri="{FF2B5EF4-FFF2-40B4-BE49-F238E27FC236}">
                <a16:creationId xmlns:a16="http://schemas.microsoft.com/office/drawing/2014/main" id="{C46766C6-4688-61B9-0D72-8A8702C665D9}"/>
              </a:ext>
            </a:extLst>
          </p:cNvPr>
          <p:cNvSpPr txBox="1"/>
          <p:nvPr/>
        </p:nvSpPr>
        <p:spPr>
          <a:xfrm>
            <a:off x="7381061" y="4760264"/>
            <a:ext cx="3541216" cy="707886"/>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RPr/>
            </a:defPPr>
            <a:lvl1pPr>
              <a:lnSpc>
                <a:spcPts val="1575"/>
              </a:lnSpc>
              <a:spcBef>
                <a:spcPts val="150"/>
              </a:spcBef>
              <a:defRPr sz="1200">
                <a:latin typeface="微軟正黑體" panose="020B0604030504040204" pitchFamily="34" charset="-120"/>
                <a:ea typeface="微軟正黑體" panose="020B0604030504040204" pitchFamily="34" charset="-120"/>
              </a:defRPr>
            </a:lvl1pPr>
          </a:lstStyle>
          <a:p>
            <a:r>
              <a:rPr lang="en-US" altLang="zh-TW" sz="1600" b="1" err="1">
                <a:latin typeface="Arial" panose="020B0604020202020204" pitchFamily="34" charset="0"/>
                <a:cs typeface="Arial" panose="020B0604020202020204" pitchFamily="34" charset="0"/>
                <a:sym typeface="Arial" panose="020B0604020202020204" pitchFamily="34" charset="0"/>
              </a:rPr>
              <a:t>SnapSync</a:t>
            </a:r>
            <a:r>
              <a:rPr lang="en-US" altLang="zh-TW" sz="1600" b="1">
                <a:latin typeface="Arial" panose="020B0604020202020204" pitchFamily="34" charset="0"/>
                <a:cs typeface="Arial" panose="020B0604020202020204" pitchFamily="34" charset="0"/>
                <a:sym typeface="Arial" panose="020B0604020202020204" pitchFamily="34" charset="0"/>
              </a:rPr>
              <a:t>:</a:t>
            </a:r>
            <a:br>
              <a:rPr lang="en-US" altLang="zh-TW" sz="1600">
                <a:latin typeface="Arial" panose="020B0604020202020204" pitchFamily="34" charset="0"/>
                <a:cs typeface="Arial" panose="020B0604020202020204" pitchFamily="34" charset="0"/>
                <a:sym typeface="Arial" panose="020B0604020202020204" pitchFamily="34" charset="0"/>
              </a:rPr>
            </a:br>
            <a:r>
              <a:rPr lang="en-US" altLang="zh-TW">
                <a:latin typeface="Arial" panose="020B0604020202020204" pitchFamily="34" charset="0"/>
                <a:cs typeface="Arial" panose="020B0604020202020204" pitchFamily="34" charset="0"/>
                <a:sym typeface="Arial" panose="020B0604020202020204" pitchFamily="34" charset="0"/>
              </a:rPr>
              <a:t>Block</a:t>
            </a:r>
            <a:r>
              <a:rPr lang="zh-TW" altLang="en-US">
                <a:latin typeface="Arial" panose="020B0604020202020204" pitchFamily="34" charset="0"/>
                <a:cs typeface="Arial" panose="020B0604020202020204" pitchFamily="34" charset="0"/>
                <a:sym typeface="Arial" panose="020B0604020202020204" pitchFamily="34" charset="0"/>
              </a:rPr>
              <a:t> </a:t>
            </a:r>
            <a:r>
              <a:rPr lang="en-US" altLang="zh-TW">
                <a:latin typeface="Arial" panose="020B0604020202020204" pitchFamily="34" charset="0"/>
                <a:cs typeface="Arial" panose="020B0604020202020204" pitchFamily="34" charset="0"/>
                <a:sym typeface="Arial" panose="020B0604020202020204" pitchFamily="34" charset="0"/>
              </a:rPr>
              <a:t>level, Mirror</a:t>
            </a:r>
            <a:r>
              <a:rPr lang="zh-TW" altLang="en-US">
                <a:latin typeface="Arial" panose="020B0604020202020204" pitchFamily="34" charset="0"/>
                <a:cs typeface="Arial" panose="020B0604020202020204" pitchFamily="34" charset="0"/>
                <a:sym typeface="Arial" panose="020B0604020202020204" pitchFamily="34" charset="0"/>
              </a:rPr>
              <a:t> </a:t>
            </a:r>
            <a:r>
              <a:rPr lang="en-US" altLang="zh-TW">
                <a:latin typeface="Arial" panose="020B0604020202020204" pitchFamily="34" charset="0"/>
                <a:cs typeface="Arial" panose="020B0604020202020204" pitchFamily="34" charset="0"/>
                <a:sym typeface="Arial" panose="020B0604020202020204" pitchFamily="34" charset="0"/>
              </a:rPr>
              <a:t>the</a:t>
            </a:r>
            <a:r>
              <a:rPr lang="zh-TW" altLang="en-US">
                <a:latin typeface="Arial" panose="020B0604020202020204" pitchFamily="34" charset="0"/>
                <a:cs typeface="Arial" panose="020B0604020202020204" pitchFamily="34" charset="0"/>
                <a:sym typeface="Arial" panose="020B0604020202020204" pitchFamily="34" charset="0"/>
              </a:rPr>
              <a:t> </a:t>
            </a:r>
            <a:r>
              <a:rPr lang="en-US" altLang="zh-TW">
                <a:latin typeface="Arial" panose="020B0604020202020204" pitchFamily="34" charset="0"/>
                <a:cs typeface="Arial" panose="020B0604020202020204" pitchFamily="34" charset="0"/>
                <a:sym typeface="Arial" panose="020B0604020202020204" pitchFamily="34" charset="0"/>
              </a:rPr>
              <a:t>data</a:t>
            </a:r>
            <a:r>
              <a:rPr lang="zh-TW" altLang="en-US">
                <a:latin typeface="Arial" panose="020B0604020202020204" pitchFamily="34" charset="0"/>
                <a:cs typeface="Arial" panose="020B0604020202020204" pitchFamily="34" charset="0"/>
                <a:sym typeface="Arial" panose="020B0604020202020204" pitchFamily="34" charset="0"/>
              </a:rPr>
              <a:t> </a:t>
            </a:r>
            <a:r>
              <a:rPr lang="en-US" altLang="zh-TW">
                <a:latin typeface="Arial" panose="020B0604020202020204" pitchFamily="34" charset="0"/>
                <a:cs typeface="Arial" panose="020B0604020202020204" pitchFamily="34" charset="0"/>
                <a:sym typeface="Arial" panose="020B0604020202020204" pitchFamily="34" charset="0"/>
              </a:rPr>
              <a:t>copy</a:t>
            </a:r>
            <a:r>
              <a:rPr lang="zh-TW" altLang="en-US">
                <a:latin typeface="Arial" panose="020B0604020202020204" pitchFamily="34" charset="0"/>
                <a:cs typeface="Arial" panose="020B0604020202020204" pitchFamily="34" charset="0"/>
                <a:sym typeface="Arial" panose="020B0604020202020204" pitchFamily="34" charset="0"/>
              </a:rPr>
              <a:t> </a:t>
            </a:r>
            <a:r>
              <a:rPr lang="en-US" altLang="zh-TW">
                <a:latin typeface="Arial" panose="020B0604020202020204" pitchFamily="34" charset="0"/>
                <a:cs typeface="Arial" panose="020B0604020202020204" pitchFamily="34" charset="0"/>
                <a:sym typeface="Arial" panose="020B0604020202020204" pitchFamily="34" charset="0"/>
              </a:rPr>
              <a:t>and</a:t>
            </a:r>
            <a:r>
              <a:rPr lang="zh-TW" altLang="en-US">
                <a:latin typeface="Arial" panose="020B0604020202020204" pitchFamily="34" charset="0"/>
                <a:cs typeface="Arial" panose="020B0604020202020204" pitchFamily="34" charset="0"/>
                <a:sym typeface="Arial" panose="020B0604020202020204" pitchFamily="34" charset="0"/>
              </a:rPr>
              <a:t> </a:t>
            </a:r>
            <a:r>
              <a:rPr lang="en-US" altLang="zh-TW">
                <a:latin typeface="Arial" panose="020B0604020202020204" pitchFamily="34" charset="0"/>
                <a:cs typeface="Arial" panose="020B0604020202020204" pitchFamily="34" charset="0"/>
                <a:sym typeface="Arial" panose="020B0604020202020204" pitchFamily="34" charset="0"/>
              </a:rPr>
              <a:t>always</a:t>
            </a:r>
            <a:r>
              <a:rPr lang="zh-TW" altLang="en-US">
                <a:latin typeface="Arial" panose="020B0604020202020204" pitchFamily="34" charset="0"/>
                <a:cs typeface="Arial" panose="020B0604020202020204" pitchFamily="34" charset="0"/>
                <a:sym typeface="Arial" panose="020B0604020202020204" pitchFamily="34" charset="0"/>
              </a:rPr>
              <a:t> </a:t>
            </a:r>
            <a:r>
              <a:rPr lang="en-US" altLang="zh-TW">
                <a:latin typeface="Arial" panose="020B0604020202020204" pitchFamily="34" charset="0"/>
                <a:cs typeface="Arial" panose="020B0604020202020204" pitchFamily="34" charset="0"/>
                <a:sym typeface="Arial" panose="020B0604020202020204" pitchFamily="34" charset="0"/>
              </a:rPr>
              <a:t>kept</a:t>
            </a:r>
            <a:r>
              <a:rPr lang="zh-TW" altLang="en-US">
                <a:latin typeface="Arial" panose="020B0604020202020204" pitchFamily="34" charset="0"/>
                <a:cs typeface="Arial" panose="020B0604020202020204" pitchFamily="34" charset="0"/>
                <a:sym typeface="Arial" panose="020B0604020202020204" pitchFamily="34" charset="0"/>
              </a:rPr>
              <a:t> </a:t>
            </a:r>
            <a:r>
              <a:rPr lang="en-US" altLang="zh-TW">
                <a:latin typeface="Arial" panose="020B0604020202020204" pitchFamily="34" charset="0"/>
                <a:cs typeface="Arial" panose="020B0604020202020204" pitchFamily="34" charset="0"/>
                <a:sym typeface="Arial" panose="020B0604020202020204" pitchFamily="34" charset="0"/>
              </a:rPr>
              <a:t>up</a:t>
            </a:r>
            <a:r>
              <a:rPr lang="zh-TW" altLang="en-US">
                <a:latin typeface="Arial" panose="020B0604020202020204" pitchFamily="34" charset="0"/>
                <a:cs typeface="Arial" panose="020B0604020202020204" pitchFamily="34" charset="0"/>
                <a:sym typeface="Arial" panose="020B0604020202020204" pitchFamily="34" charset="0"/>
              </a:rPr>
              <a:t> </a:t>
            </a:r>
            <a:r>
              <a:rPr lang="en-US" altLang="zh-TW">
                <a:latin typeface="Arial" panose="020B0604020202020204" pitchFamily="34" charset="0"/>
                <a:cs typeface="Arial" panose="020B0604020202020204" pitchFamily="34" charset="0"/>
                <a:sym typeface="Arial" panose="020B0604020202020204" pitchFamily="34" charset="0"/>
              </a:rPr>
              <a:t>to</a:t>
            </a:r>
            <a:r>
              <a:rPr lang="zh-TW" altLang="en-US">
                <a:latin typeface="Arial" panose="020B0604020202020204" pitchFamily="34" charset="0"/>
                <a:cs typeface="Arial" panose="020B0604020202020204" pitchFamily="34" charset="0"/>
                <a:sym typeface="Arial" panose="020B0604020202020204" pitchFamily="34" charset="0"/>
              </a:rPr>
              <a:t> </a:t>
            </a:r>
            <a:r>
              <a:rPr lang="en-US" altLang="zh-TW">
                <a:latin typeface="Arial" panose="020B0604020202020204" pitchFamily="34" charset="0"/>
                <a:cs typeface="Arial" panose="020B0604020202020204" pitchFamily="34" charset="0"/>
                <a:sym typeface="Arial" panose="020B0604020202020204" pitchFamily="34" charset="0"/>
              </a:rPr>
              <a:t>date.</a:t>
            </a:r>
            <a:endParaRPr lang="en-US" altLang="zh-TW" sz="1400">
              <a:latin typeface="Arial" panose="020B0604020202020204" pitchFamily="34" charset="0"/>
              <a:cs typeface="Arial" panose="020B0604020202020204" pitchFamily="34" charset="0"/>
              <a:sym typeface="Arial" panose="020B0604020202020204" pitchFamily="34" charset="0"/>
            </a:endParaRPr>
          </a:p>
        </p:txBody>
      </p:sp>
      <p:sp>
        <p:nvSpPr>
          <p:cNvPr id="62" name="矩形 61">
            <a:extLst>
              <a:ext uri="{FF2B5EF4-FFF2-40B4-BE49-F238E27FC236}">
                <a16:creationId xmlns:a16="http://schemas.microsoft.com/office/drawing/2014/main" id="{0E9EE70C-D294-C81F-AA1E-A1AEB21A98CA}"/>
              </a:ext>
            </a:extLst>
          </p:cNvPr>
          <p:cNvSpPr/>
          <p:nvPr/>
        </p:nvSpPr>
        <p:spPr>
          <a:xfrm>
            <a:off x="2790511" y="4939487"/>
            <a:ext cx="2682102" cy="341376"/>
          </a:xfrm>
          <a:prstGeom prst="rect">
            <a:avLst/>
          </a:prstGeom>
          <a:noFill/>
        </p:spPr>
        <p:txBody>
          <a:bodyPr wrap="square" rtlCol="0" anchor="t">
            <a:spAutoFit/>
          </a:bodyPr>
          <a:lstStyle/>
          <a:p>
            <a:pPr algn="ctr">
              <a:lnSpc>
                <a:spcPts val="2100"/>
              </a:lnSpc>
              <a:spcBef>
                <a:spcPts val="200"/>
              </a:spcBef>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RPO : real-time</a:t>
            </a:r>
          </a:p>
        </p:txBody>
      </p:sp>
      <p:sp>
        <p:nvSpPr>
          <p:cNvPr id="63" name="矩形 62">
            <a:extLst>
              <a:ext uri="{FF2B5EF4-FFF2-40B4-BE49-F238E27FC236}">
                <a16:creationId xmlns:a16="http://schemas.microsoft.com/office/drawing/2014/main" id="{176EBF3E-3A61-E679-3D00-69DDBCC2B865}"/>
              </a:ext>
            </a:extLst>
          </p:cNvPr>
          <p:cNvSpPr/>
          <p:nvPr/>
        </p:nvSpPr>
        <p:spPr>
          <a:xfrm>
            <a:off x="2659870" y="3716516"/>
            <a:ext cx="3217891" cy="341376"/>
          </a:xfrm>
          <a:prstGeom prst="rect">
            <a:avLst/>
          </a:prstGeom>
          <a:noFill/>
        </p:spPr>
        <p:txBody>
          <a:bodyPr wrap="square" rtlCol="0" anchor="t">
            <a:spAutoFit/>
          </a:bodyPr>
          <a:lstStyle/>
          <a:p>
            <a:pPr algn="ctr">
              <a:lnSpc>
                <a:spcPts val="2100"/>
              </a:lnSpc>
              <a:spcBef>
                <a:spcPts val="200"/>
              </a:spcBef>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RPO : hourly</a:t>
            </a:r>
            <a:r>
              <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daily / yearly</a:t>
            </a:r>
          </a:p>
        </p:txBody>
      </p:sp>
      <p:sp>
        <p:nvSpPr>
          <p:cNvPr id="64" name="矩形 63">
            <a:extLst>
              <a:ext uri="{FF2B5EF4-FFF2-40B4-BE49-F238E27FC236}">
                <a16:creationId xmlns:a16="http://schemas.microsoft.com/office/drawing/2014/main" id="{866D5599-02A0-2BAE-C89C-780D4733CF44}"/>
              </a:ext>
            </a:extLst>
          </p:cNvPr>
          <p:cNvSpPr/>
          <p:nvPr/>
        </p:nvSpPr>
        <p:spPr>
          <a:xfrm>
            <a:off x="2968821" y="2448297"/>
            <a:ext cx="2567928" cy="341376"/>
          </a:xfrm>
          <a:prstGeom prst="rect">
            <a:avLst/>
          </a:prstGeom>
          <a:noFill/>
        </p:spPr>
        <p:txBody>
          <a:bodyPr wrap="square" rtlCol="0" anchor="t">
            <a:spAutoFit/>
          </a:bodyPr>
          <a:lstStyle/>
          <a:p>
            <a:pPr algn="ctr">
              <a:lnSpc>
                <a:spcPts val="2100"/>
              </a:lnSpc>
              <a:spcBef>
                <a:spcPts val="200"/>
              </a:spcBef>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RPO : daily / scheduled</a:t>
            </a:r>
          </a:p>
        </p:txBody>
      </p:sp>
      <p:sp>
        <p:nvSpPr>
          <p:cNvPr id="65" name="文字方塊 64">
            <a:extLst>
              <a:ext uri="{FF2B5EF4-FFF2-40B4-BE49-F238E27FC236}">
                <a16:creationId xmlns:a16="http://schemas.microsoft.com/office/drawing/2014/main" id="{54CB7AD9-9A1D-9ACF-BB55-C4A1AC9C653A}"/>
              </a:ext>
            </a:extLst>
          </p:cNvPr>
          <p:cNvSpPr txBox="1"/>
          <p:nvPr/>
        </p:nvSpPr>
        <p:spPr>
          <a:xfrm>
            <a:off x="7401667" y="2269289"/>
            <a:ext cx="3480906" cy="694357"/>
          </a:xfrm>
          <a:prstGeom prst="rect">
            <a:avLst/>
          </a:prstGeom>
          <a:noFill/>
        </p:spPr>
        <p:txBody>
          <a:bodyPr wrap="square" rtlCol="0" anchor="t">
            <a:spAutoFit/>
          </a:bodyPr>
          <a:lstStyle>
            <a:defPPr marR="0" lvl="0" algn="l" rtl="0">
              <a:lnSpc>
                <a:spcPct val="100000"/>
              </a:lnSpc>
              <a:spcBef>
                <a:spcPts val="0"/>
              </a:spcBef>
              <a:spcAft>
                <a:spcPts val="0"/>
              </a:spcAft>
            </a:defPPr>
            <a:lvl1pPr>
              <a:lnSpc>
                <a:spcPts val="1575"/>
              </a:lnSpc>
              <a:spcBef>
                <a:spcPts val="150"/>
              </a:spcBef>
              <a:defRPr sz="1200">
                <a:latin typeface="微軟正黑體" panose="020B0604030504040204" pitchFamily="34" charset="-120"/>
                <a:ea typeface="微軟正黑體" panose="020B0604030504040204" pitchFamily="34" charset="-120"/>
              </a:defRPr>
            </a:lvl1pPr>
          </a:lstStyle>
          <a:p>
            <a:r>
              <a:rPr lang="en-US" altLang="zh-TW" sz="1400" b="1">
                <a:latin typeface="Arial" panose="020B0604020202020204" pitchFamily="34" charset="0"/>
                <a:cs typeface="Arial" panose="020B0604020202020204" pitchFamily="34" charset="0"/>
                <a:sym typeface="Arial" panose="020B0604020202020204" pitchFamily="34" charset="0"/>
              </a:rPr>
              <a:t>HBS 3 (Hybrid Backup Sync 3):</a:t>
            </a:r>
            <a:br>
              <a:rPr lang="en-US" altLang="zh-TW" sz="1400" b="1">
                <a:latin typeface="Arial" panose="020B0604020202020204" pitchFamily="34" charset="0"/>
                <a:cs typeface="Arial" panose="020B0604020202020204" pitchFamily="34" charset="0"/>
                <a:sym typeface="Arial" panose="020B0604020202020204" pitchFamily="34" charset="0"/>
              </a:rPr>
            </a:br>
            <a:r>
              <a:rPr lang="en-US" altLang="zh-TW">
                <a:latin typeface="Arial" panose="020B0604020202020204" pitchFamily="34" charset="0"/>
                <a:cs typeface="Arial" panose="020B0604020202020204" pitchFamily="34" charset="0"/>
                <a:sym typeface="Arial" panose="020B0604020202020204" pitchFamily="34" charset="0"/>
              </a:rPr>
              <a:t>File</a:t>
            </a:r>
            <a:r>
              <a:rPr lang="zh-TW" altLang="zh-TW">
                <a:latin typeface="Arial" panose="020B0604020202020204" pitchFamily="34" charset="0"/>
                <a:cs typeface="Arial" panose="020B0604020202020204" pitchFamily="34" charset="0"/>
                <a:sym typeface="Arial" panose="020B0604020202020204" pitchFamily="34" charset="0"/>
              </a:rPr>
              <a:t> </a:t>
            </a:r>
            <a:r>
              <a:rPr lang="en-US" altLang="zh-TW">
                <a:latin typeface="Arial" panose="020B0604020202020204" pitchFamily="34" charset="0"/>
                <a:cs typeface="Arial" panose="020B0604020202020204" pitchFamily="34" charset="0"/>
                <a:sym typeface="Arial" panose="020B0604020202020204" pitchFamily="34" charset="0"/>
              </a:rPr>
              <a:t>level, multi-version management: </a:t>
            </a:r>
            <a:r>
              <a:rPr lang="en" altLang="zh-TW">
                <a:latin typeface="Arial" panose="020B0604020202020204" pitchFamily="34" charset="0"/>
                <a:cs typeface="Arial" panose="020B0604020202020204" pitchFamily="34" charset="0"/>
                <a:sym typeface="Arial" panose="020B0604020202020204" pitchFamily="34" charset="0"/>
              </a:rPr>
              <a:t>RTRR, </a:t>
            </a:r>
            <a:r>
              <a:rPr lang="en" altLang="zh-TW" err="1">
                <a:latin typeface="Arial" panose="020B0604020202020204" pitchFamily="34" charset="0"/>
                <a:cs typeface="Arial" panose="020B0604020202020204" pitchFamily="34" charset="0"/>
                <a:sym typeface="Arial" panose="020B0604020202020204" pitchFamily="34" charset="0"/>
              </a:rPr>
              <a:t>Rsync</a:t>
            </a:r>
            <a:r>
              <a:rPr lang="en" altLang="zh-TW">
                <a:latin typeface="Arial" panose="020B0604020202020204" pitchFamily="34" charset="0"/>
                <a:cs typeface="Arial" panose="020B0604020202020204" pitchFamily="34" charset="0"/>
                <a:sym typeface="Arial" panose="020B0604020202020204" pitchFamily="34" charset="0"/>
              </a:rPr>
              <a:t>, FTP, WebDAV, and CIFS/SMB protocols.</a:t>
            </a:r>
            <a:endParaRPr lang="en-US" altLang="zh-TW">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3568989"/>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01472CA-C236-5C45-B96F-C3BDB0CC83A0}"/>
              </a:ext>
            </a:extLst>
          </p:cNvPr>
          <p:cNvSpPr/>
          <p:nvPr/>
        </p:nvSpPr>
        <p:spPr>
          <a:xfrm>
            <a:off x="5917592" y="1889073"/>
            <a:ext cx="6033775" cy="4514056"/>
          </a:xfrm>
          <a:prstGeom prst="rect">
            <a:avLst/>
          </a:prstGeom>
        </p:spPr>
        <p:txBody>
          <a:bodyPr wrap="square">
            <a:spAutoFit/>
          </a:bodyPr>
          <a:lstStyle/>
          <a:p>
            <a:pPr>
              <a:spcBef>
                <a:spcPts val="1600"/>
              </a:spcBef>
            </a:pP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QNAP TS-hx87XU-RP series are equipped with the 3</a:t>
            </a:r>
            <a:r>
              <a:rPr lang="en-US" altLang="zh-TW" baseline="30000">
                <a:solidFill>
                  <a:schemeClr val="bg1"/>
                </a:solidFill>
                <a:latin typeface="Arial" panose="020B0604020202020204" pitchFamily="34" charset="0"/>
                <a:ea typeface="微軟正黑體" panose="020B0604030504040204" pitchFamily="34" charset="-120"/>
                <a:sym typeface="Arial" panose="020B0604020202020204" pitchFamily="34" charset="0"/>
              </a:rPr>
              <a:t>rd</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generation Intel Xeon E enterprise-level 4 / 6 / 8-core processors for multi-tasking and multi-users so that the NAS can tackle with datacenter heavy workloads. Up to 8-core / 16-thread processor and Intel Turbo Boost 2.0 up to 4.8 GHz Xeon E-2378 processor selection and better performance/energy consumption than the previous generation of processors.</a:t>
            </a:r>
          </a:p>
          <a:p>
            <a:pPr marL="698494" lvl="1" indent="-241294">
              <a:spcBef>
                <a:spcPts val="1600"/>
              </a:spcBef>
              <a:buClr>
                <a:srgbClr val="EE3300"/>
              </a:buClr>
              <a:buFont typeface="Arial" panose="020B0604020202020204" pitchFamily="34" charset="0"/>
              <a:buChar char="•"/>
            </a:pP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Xeon E-2378 8C / 16T</a:t>
            </a:r>
            <a:r>
              <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up to 4.8 GHz</a:t>
            </a:r>
          </a:p>
          <a:p>
            <a:pPr marL="698494" lvl="1" indent="-241294">
              <a:spcBef>
                <a:spcPts val="1600"/>
              </a:spcBef>
              <a:buClr>
                <a:srgbClr val="EE3300"/>
              </a:buClr>
              <a:buFont typeface="Arial" panose="020B0604020202020204" pitchFamily="34" charset="0"/>
              <a:buChar char="•"/>
            </a:pP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Xeon E-2336 6C / 12T up to 4.8 GHz</a:t>
            </a:r>
          </a:p>
          <a:p>
            <a:pPr marL="698494" lvl="1" indent="-241294">
              <a:spcBef>
                <a:spcPts val="1600"/>
              </a:spcBef>
              <a:buClr>
                <a:srgbClr val="EE3300"/>
              </a:buClr>
              <a:buFont typeface="Arial" panose="020B0604020202020204" pitchFamily="34" charset="0"/>
              <a:buChar char="•"/>
            </a:pP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Xeon E-2334 4C / 8T up to 4.8 GHz</a:t>
            </a:r>
          </a:p>
          <a:p>
            <a:pPr marL="241294" indent="-241294">
              <a:spcBef>
                <a:spcPts val="1600"/>
              </a:spcBef>
              <a:buClr>
                <a:srgbClr val="EE3300"/>
              </a:buClr>
              <a:buFont typeface="Arial" panose="020B0604020202020204" pitchFamily="34" charset="0"/>
              <a:buChar char="•"/>
            </a:pP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Dual channel, 4 UDIMM DDR4 ECC memory slots, up to 128 GB</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total (4 x 32 GB)</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 name="標題 1">
            <a:extLst>
              <a:ext uri="{FF2B5EF4-FFF2-40B4-BE49-F238E27FC236}">
                <a16:creationId xmlns:a16="http://schemas.microsoft.com/office/drawing/2014/main" id="{E4859C02-35DE-8844-49BE-8B6CFE45C8C1}"/>
              </a:ext>
            </a:extLst>
          </p:cNvPr>
          <p:cNvSpPr txBox="1">
            <a:spLocks/>
          </p:cNvSpPr>
          <p:nvPr/>
        </p:nvSpPr>
        <p:spPr>
          <a:xfrm>
            <a:off x="118533" y="352268"/>
            <a:ext cx="11832833" cy="14513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3200">
                <a:solidFill>
                  <a:schemeClr val="bg1"/>
                </a:solidFill>
                <a:latin typeface="Arial" panose="020B0604020202020204" pitchFamily="34" charset="0"/>
                <a:ea typeface="微軟正黑體" panose="020B0604030504040204" pitchFamily="34" charset="-120"/>
                <a:sym typeface="Arial" panose="020B0604020202020204" pitchFamily="34" charset="0"/>
              </a:rPr>
              <a:t>TS-hx87XU-RP with flagship Intel</a:t>
            </a:r>
            <a:r>
              <a:rPr kumimoji="1" lang="en-US" altLang="zh-TW" sz="3200" baseline="300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en-US" altLang="zh-TW" sz="3200">
                <a:solidFill>
                  <a:schemeClr val="bg1"/>
                </a:solidFill>
                <a:latin typeface="Arial" panose="020B0604020202020204" pitchFamily="34" charset="0"/>
                <a:ea typeface="微軟正黑體" panose="020B0604030504040204" pitchFamily="34" charset="-120"/>
                <a:sym typeface="Arial" panose="020B0604020202020204" pitchFamily="34" charset="0"/>
              </a:rPr>
              <a:t> Xeon</a:t>
            </a:r>
            <a:r>
              <a:rPr kumimoji="1" lang="en-US" altLang="zh-TW" sz="3200" baseline="300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en-US" altLang="zh-TW" sz="3200">
                <a:solidFill>
                  <a:schemeClr val="bg1"/>
                </a:solidFill>
                <a:latin typeface="Arial" panose="020B0604020202020204" pitchFamily="34" charset="0"/>
                <a:ea typeface="微軟正黑體" panose="020B0604030504040204" pitchFamily="34" charset="-120"/>
                <a:sym typeface="Arial" panose="020B0604020202020204" pitchFamily="34" charset="0"/>
              </a:rPr>
              <a:t> E</a:t>
            </a:r>
            <a:r>
              <a:rPr kumimoji="1" lang="zh-TW" altLang="en-US" sz="32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kumimoji="1" lang="en-US" altLang="zh-TW" sz="3200">
                <a:solidFill>
                  <a:schemeClr val="bg1"/>
                </a:solidFill>
                <a:latin typeface="Arial" panose="020B0604020202020204" pitchFamily="34" charset="0"/>
                <a:ea typeface="微軟正黑體" panose="020B0604030504040204" pitchFamily="34" charset="-120"/>
                <a:sym typeface="Arial" panose="020B0604020202020204" pitchFamily="34" charset="0"/>
              </a:rPr>
              <a:t>4/6/8-core CPUs, designed for datacenter, cloud and big data applications</a:t>
            </a:r>
            <a:endParaRPr kumimoji="1" lang="zh-TW" altLang="en-US" sz="3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976987044"/>
      </p:ext>
    </p:extLst>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矩形: 圓角 34">
            <a:extLst>
              <a:ext uri="{FF2B5EF4-FFF2-40B4-BE49-F238E27FC236}">
                <a16:creationId xmlns:a16="http://schemas.microsoft.com/office/drawing/2014/main" id="{A3ABB146-378A-4E0D-A053-F59E77AE43D4}"/>
              </a:ext>
            </a:extLst>
          </p:cNvPr>
          <p:cNvSpPr/>
          <p:nvPr/>
        </p:nvSpPr>
        <p:spPr>
          <a:xfrm>
            <a:off x="4379417" y="2631097"/>
            <a:ext cx="3193135" cy="4217564"/>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1" name="矩形: 圓角 166">
            <a:extLst>
              <a:ext uri="{FF2B5EF4-FFF2-40B4-BE49-F238E27FC236}">
                <a16:creationId xmlns:a16="http://schemas.microsoft.com/office/drawing/2014/main" id="{07094414-DE19-4177-94AD-5191EFA9EA8F}"/>
              </a:ext>
            </a:extLst>
          </p:cNvPr>
          <p:cNvSpPr/>
          <p:nvPr/>
        </p:nvSpPr>
        <p:spPr>
          <a:xfrm>
            <a:off x="1006944" y="2640436"/>
            <a:ext cx="3193135" cy="4217564"/>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62" name="圖形 18">
            <a:extLst>
              <a:ext uri="{FF2B5EF4-FFF2-40B4-BE49-F238E27FC236}">
                <a16:creationId xmlns:a16="http://schemas.microsoft.com/office/drawing/2014/main" id="{C73BA58C-4ECA-406C-836A-271AD0C3DF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1217" y="3332169"/>
            <a:ext cx="1603889" cy="389179"/>
          </a:xfrm>
          <a:prstGeom prst="rect">
            <a:avLst/>
          </a:prstGeom>
        </p:spPr>
      </p:pic>
      <p:pic>
        <p:nvPicPr>
          <p:cNvPr id="170" name="圖形 165">
            <a:extLst>
              <a:ext uri="{FF2B5EF4-FFF2-40B4-BE49-F238E27FC236}">
                <a16:creationId xmlns:a16="http://schemas.microsoft.com/office/drawing/2014/main" id="{3C426DD1-292A-451F-938A-7D17D1855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1217" y="5378371"/>
            <a:ext cx="1603889" cy="389179"/>
          </a:xfrm>
          <a:prstGeom prst="rect">
            <a:avLst/>
          </a:prstGeom>
        </p:spPr>
      </p:pic>
      <p:pic>
        <p:nvPicPr>
          <p:cNvPr id="171" name="圖形 167">
            <a:extLst>
              <a:ext uri="{FF2B5EF4-FFF2-40B4-BE49-F238E27FC236}">
                <a16:creationId xmlns:a16="http://schemas.microsoft.com/office/drawing/2014/main" id="{09198C2A-966F-4183-8932-572CA8F447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66456" y="3285204"/>
            <a:ext cx="1271703" cy="308575"/>
          </a:xfrm>
          <a:prstGeom prst="rect">
            <a:avLst/>
          </a:prstGeom>
        </p:spPr>
      </p:pic>
      <p:sp>
        <p:nvSpPr>
          <p:cNvPr id="175" name="矩形: 圓角 33">
            <a:extLst>
              <a:ext uri="{FF2B5EF4-FFF2-40B4-BE49-F238E27FC236}">
                <a16:creationId xmlns:a16="http://schemas.microsoft.com/office/drawing/2014/main" id="{26331DD1-18DD-4546-A651-D303F95E84C0}"/>
              </a:ext>
            </a:extLst>
          </p:cNvPr>
          <p:cNvSpPr/>
          <p:nvPr/>
        </p:nvSpPr>
        <p:spPr>
          <a:xfrm>
            <a:off x="7751890" y="2631097"/>
            <a:ext cx="3446719" cy="4217564"/>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6" name="Google Shape;1476;p83">
            <a:extLst>
              <a:ext uri="{FF2B5EF4-FFF2-40B4-BE49-F238E27FC236}">
                <a16:creationId xmlns:a16="http://schemas.microsoft.com/office/drawing/2014/main" id="{2B2F6E34-101B-464C-93D9-1B4303404AD5}"/>
              </a:ext>
            </a:extLst>
          </p:cNvPr>
          <p:cNvSpPr/>
          <p:nvPr/>
        </p:nvSpPr>
        <p:spPr>
          <a:xfrm>
            <a:off x="996526" y="2118326"/>
            <a:ext cx="3213008" cy="757423"/>
          </a:xfrm>
          <a:prstGeom prst="snip2DiagRect">
            <a:avLst>
              <a:gd name="adj1" fmla="val 0"/>
              <a:gd name="adj2" fmla="val 0"/>
            </a:avLst>
          </a:prstGeom>
          <a:solidFill>
            <a:srgbClr val="EE6D2B"/>
          </a:solidFill>
          <a:ln>
            <a:noFill/>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lnSpc>
                <a:spcPct val="115000"/>
              </a:lnSpc>
            </a:pPr>
            <a:endParaRPr 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9" name="Google Shape;1476;p83">
            <a:extLst>
              <a:ext uri="{FF2B5EF4-FFF2-40B4-BE49-F238E27FC236}">
                <a16:creationId xmlns:a16="http://schemas.microsoft.com/office/drawing/2014/main" id="{ACF01A1B-2FF5-4B1A-BA14-DBA8C70E4AFE}"/>
              </a:ext>
            </a:extLst>
          </p:cNvPr>
          <p:cNvSpPr/>
          <p:nvPr/>
        </p:nvSpPr>
        <p:spPr>
          <a:xfrm>
            <a:off x="7757029" y="2106561"/>
            <a:ext cx="3446719" cy="757423"/>
          </a:xfrm>
          <a:prstGeom prst="snip2DiagRect">
            <a:avLst>
              <a:gd name="adj1" fmla="val 0"/>
              <a:gd name="adj2" fmla="val 0"/>
            </a:avLst>
          </a:prstGeom>
          <a:solidFill>
            <a:srgbClr val="EE6D2B"/>
          </a:solidFill>
          <a:ln>
            <a:noFill/>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lnSpc>
                <a:spcPct val="115000"/>
              </a:lnSpc>
            </a:pPr>
            <a:endParaRPr 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0" name="Google Shape;1476;p83">
            <a:extLst>
              <a:ext uri="{FF2B5EF4-FFF2-40B4-BE49-F238E27FC236}">
                <a16:creationId xmlns:a16="http://schemas.microsoft.com/office/drawing/2014/main" id="{51A3BED6-8A67-41A5-9BA1-8BF0EF1E2D40}"/>
              </a:ext>
            </a:extLst>
          </p:cNvPr>
          <p:cNvSpPr/>
          <p:nvPr/>
        </p:nvSpPr>
        <p:spPr>
          <a:xfrm>
            <a:off x="4372048" y="2106561"/>
            <a:ext cx="3213008" cy="757423"/>
          </a:xfrm>
          <a:prstGeom prst="snip2DiagRect">
            <a:avLst>
              <a:gd name="adj1" fmla="val 0"/>
              <a:gd name="adj2" fmla="val 0"/>
            </a:avLst>
          </a:prstGeom>
          <a:solidFill>
            <a:srgbClr val="EE6D2B"/>
          </a:solidFill>
          <a:ln>
            <a:noFill/>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lnSpc>
                <a:spcPct val="115000"/>
              </a:lnSpc>
            </a:pPr>
            <a:endParaRPr 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81" name="Picture 6" descr="ãwindowsãçåçæå°çµæ">
            <a:extLst>
              <a:ext uri="{FF2B5EF4-FFF2-40B4-BE49-F238E27FC236}">
                <a16:creationId xmlns:a16="http://schemas.microsoft.com/office/drawing/2014/main" id="{F6205F42-E70E-4B0F-BAA1-1994A57573E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351305" y="2767671"/>
            <a:ext cx="822345" cy="822345"/>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8" descr="ç¸éåç">
            <a:extLst>
              <a:ext uri="{FF2B5EF4-FFF2-40B4-BE49-F238E27FC236}">
                <a16:creationId xmlns:a16="http://schemas.microsoft.com/office/drawing/2014/main" id="{8AD7EB05-2D38-4FC7-BA06-E15E736E900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316717" y="4273238"/>
            <a:ext cx="822345" cy="613603"/>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10" descr="ãubuntuãçåçæå°çµæ">
            <a:extLst>
              <a:ext uri="{FF2B5EF4-FFF2-40B4-BE49-F238E27FC236}">
                <a16:creationId xmlns:a16="http://schemas.microsoft.com/office/drawing/2014/main" id="{CADAA71E-72FA-4AE7-B704-0B27351D9F8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390810" y="5448535"/>
            <a:ext cx="715652" cy="740171"/>
          </a:xfrm>
          <a:prstGeom prst="rect">
            <a:avLst/>
          </a:prstGeom>
          <a:noFill/>
          <a:extLst>
            <a:ext uri="{909E8E84-426E-40DD-AFC4-6F175D3DCCD1}">
              <a14:hiddenFill xmlns:a14="http://schemas.microsoft.com/office/drawing/2010/main">
                <a:solidFill>
                  <a:srgbClr val="FFFFFF"/>
                </a:solidFill>
              </a14:hiddenFill>
            </a:ext>
          </a:extLst>
        </p:spPr>
      </p:pic>
      <p:sp>
        <p:nvSpPr>
          <p:cNvPr id="184" name="矩形 34">
            <a:extLst>
              <a:ext uri="{FF2B5EF4-FFF2-40B4-BE49-F238E27FC236}">
                <a16:creationId xmlns:a16="http://schemas.microsoft.com/office/drawing/2014/main" id="{B0CCADA3-8145-4B5F-878C-519BCBED6514}"/>
              </a:ext>
            </a:extLst>
          </p:cNvPr>
          <p:cNvSpPr/>
          <p:nvPr/>
        </p:nvSpPr>
        <p:spPr>
          <a:xfrm>
            <a:off x="1422519" y="1704645"/>
            <a:ext cx="3858916" cy="369332"/>
          </a:xfrm>
          <a:prstGeom prst="rect">
            <a:avLst/>
          </a:prstGeom>
        </p:spPr>
        <p:txBody>
          <a:bodyPr wrap="square">
            <a:spAutoFit/>
          </a:bodyPr>
          <a:lstStyle/>
          <a:p>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HBS 3 (Hybrid Backup Sync 3)</a:t>
            </a: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185" name="直線單箭頭接點 184">
            <a:extLst>
              <a:ext uri="{FF2B5EF4-FFF2-40B4-BE49-F238E27FC236}">
                <a16:creationId xmlns:a16="http://schemas.microsoft.com/office/drawing/2014/main" id="{8AE9E2D1-80BA-4EEC-A967-D151C89476FF}"/>
              </a:ext>
            </a:extLst>
          </p:cNvPr>
          <p:cNvCxnSpPr>
            <a:cxnSpLocks/>
          </p:cNvCxnSpPr>
          <p:nvPr/>
        </p:nvCxnSpPr>
        <p:spPr>
          <a:xfrm>
            <a:off x="3823079" y="3389980"/>
            <a:ext cx="927185" cy="0"/>
          </a:xfrm>
          <a:prstGeom prst="straightConnector1">
            <a:avLst/>
          </a:prstGeom>
          <a:ln w="63500" cap="rnd">
            <a:gradFill flip="none" rotWithShape="1">
              <a:gsLst>
                <a:gs pos="11000">
                  <a:srgbClr val="3333FF"/>
                </a:gs>
                <a:gs pos="83000">
                  <a:srgbClr val="0CE6C2"/>
                </a:gs>
              </a:gsLst>
              <a:lin ang="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186" name="圖形 56">
            <a:extLst>
              <a:ext uri="{FF2B5EF4-FFF2-40B4-BE49-F238E27FC236}">
                <a16:creationId xmlns:a16="http://schemas.microsoft.com/office/drawing/2014/main" id="{2AE83B03-8F00-423F-9322-6F5BDD71E0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32705" y="3047405"/>
            <a:ext cx="269372" cy="838047"/>
          </a:xfrm>
          <a:prstGeom prst="rect">
            <a:avLst/>
          </a:prstGeom>
          <a:effectLst>
            <a:outerShdw blurRad="50800" dist="38100" dir="2700000" algn="tl" rotWithShape="0">
              <a:prstClr val="black">
                <a:alpha val="40000"/>
              </a:prstClr>
            </a:outerShdw>
          </a:effectLst>
        </p:spPr>
      </p:pic>
      <p:sp>
        <p:nvSpPr>
          <p:cNvPr id="187" name="矩形: 圓角 62">
            <a:extLst>
              <a:ext uri="{FF2B5EF4-FFF2-40B4-BE49-F238E27FC236}">
                <a16:creationId xmlns:a16="http://schemas.microsoft.com/office/drawing/2014/main" id="{5553B719-44B2-4680-86A3-7234D376B2B6}"/>
              </a:ext>
            </a:extLst>
          </p:cNvPr>
          <p:cNvSpPr/>
          <p:nvPr/>
        </p:nvSpPr>
        <p:spPr>
          <a:xfrm>
            <a:off x="3506020" y="2965304"/>
            <a:ext cx="1097632" cy="247508"/>
          </a:xfrm>
          <a:prstGeom prst="roundRect">
            <a:avLst>
              <a:gd name="adj" fmla="val 3345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8" name="文字方塊 187">
            <a:extLst>
              <a:ext uri="{FF2B5EF4-FFF2-40B4-BE49-F238E27FC236}">
                <a16:creationId xmlns:a16="http://schemas.microsoft.com/office/drawing/2014/main" id="{6279F4BD-4A61-4343-B303-585F626FC3AE}"/>
              </a:ext>
            </a:extLst>
          </p:cNvPr>
          <p:cNvSpPr txBox="1"/>
          <p:nvPr/>
        </p:nvSpPr>
        <p:spPr>
          <a:xfrm>
            <a:off x="3187756" y="2936274"/>
            <a:ext cx="1722923" cy="246221"/>
          </a:xfrm>
          <a:prstGeom prst="rect">
            <a:avLst/>
          </a:prstGeom>
          <a:noFill/>
        </p:spPr>
        <p:txBody>
          <a:bodyPr wrap="square" rtlCol="0">
            <a:spAutoFit/>
          </a:bodyPr>
          <a:lstStyle/>
          <a:p>
            <a:pPr algn="ctr"/>
            <a:r>
              <a:rPr lang="en-US" altLang="zh-TW" sz="1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Backup/Restore</a:t>
            </a:r>
            <a:endParaRPr lang="zh-TW" altLang="en-US" sz="1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189" name="直線單箭頭接點 188">
            <a:extLst>
              <a:ext uri="{FF2B5EF4-FFF2-40B4-BE49-F238E27FC236}">
                <a16:creationId xmlns:a16="http://schemas.microsoft.com/office/drawing/2014/main" id="{1847BE53-998C-42BA-94D1-B444A76D9E18}"/>
              </a:ext>
            </a:extLst>
          </p:cNvPr>
          <p:cNvCxnSpPr>
            <a:cxnSpLocks/>
          </p:cNvCxnSpPr>
          <p:nvPr/>
        </p:nvCxnSpPr>
        <p:spPr>
          <a:xfrm>
            <a:off x="6282911" y="3434320"/>
            <a:ext cx="589048" cy="0"/>
          </a:xfrm>
          <a:prstGeom prst="straightConnector1">
            <a:avLst/>
          </a:prstGeom>
          <a:ln w="63500" cap="rnd">
            <a:gradFill flip="none" rotWithShape="1">
              <a:gsLst>
                <a:gs pos="11000">
                  <a:srgbClr val="3333FF"/>
                </a:gs>
                <a:gs pos="83000">
                  <a:srgbClr val="0CE6C2"/>
                </a:gs>
              </a:gsLst>
              <a:lin ang="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190" name="圖形 69">
            <a:extLst>
              <a:ext uri="{FF2B5EF4-FFF2-40B4-BE49-F238E27FC236}">
                <a16:creationId xmlns:a16="http://schemas.microsoft.com/office/drawing/2014/main" id="{45D5ED61-E706-4F47-A35C-9884BDD56D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76254" y="3035808"/>
            <a:ext cx="600072" cy="600072"/>
          </a:xfrm>
          <a:prstGeom prst="rect">
            <a:avLst/>
          </a:prstGeom>
          <a:effectLst>
            <a:outerShdw blurRad="50800" dist="38100" dir="2700000" algn="tl" rotWithShape="0">
              <a:prstClr val="black">
                <a:alpha val="40000"/>
              </a:prstClr>
            </a:outerShdw>
          </a:effectLst>
        </p:spPr>
      </p:pic>
      <p:pic>
        <p:nvPicPr>
          <p:cNvPr id="191" name="圖形 70">
            <a:extLst>
              <a:ext uri="{FF2B5EF4-FFF2-40B4-BE49-F238E27FC236}">
                <a16:creationId xmlns:a16="http://schemas.microsoft.com/office/drawing/2014/main" id="{AC5C5CE0-94B0-4C4F-854E-1AACF5D935D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41505" y="4764912"/>
            <a:ext cx="2079639" cy="900559"/>
          </a:xfrm>
          <a:prstGeom prst="rect">
            <a:avLst/>
          </a:prstGeom>
          <a:effectLst>
            <a:outerShdw blurRad="50800" dist="38100" dir="2700000" algn="tl" rotWithShape="0">
              <a:prstClr val="black">
                <a:alpha val="40000"/>
              </a:prstClr>
            </a:outerShdw>
          </a:effectLst>
        </p:spPr>
      </p:pic>
      <p:pic>
        <p:nvPicPr>
          <p:cNvPr id="192" name="圖片 191">
            <a:extLst>
              <a:ext uri="{FF2B5EF4-FFF2-40B4-BE49-F238E27FC236}">
                <a16:creationId xmlns:a16="http://schemas.microsoft.com/office/drawing/2014/main" id="{E697732A-6E4A-4CFB-B02A-F53FEF46BD4D}"/>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230701" y="5014462"/>
            <a:ext cx="509677" cy="509677"/>
          </a:xfrm>
          <a:prstGeom prst="rect">
            <a:avLst/>
          </a:prstGeom>
        </p:spPr>
      </p:pic>
      <p:pic>
        <p:nvPicPr>
          <p:cNvPr id="193" name="圖形 72">
            <a:extLst>
              <a:ext uri="{FF2B5EF4-FFF2-40B4-BE49-F238E27FC236}">
                <a16:creationId xmlns:a16="http://schemas.microsoft.com/office/drawing/2014/main" id="{50C8DEBA-D96E-489B-990B-23D36A9369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56718" y="4820645"/>
            <a:ext cx="269372" cy="838047"/>
          </a:xfrm>
          <a:prstGeom prst="rect">
            <a:avLst/>
          </a:prstGeom>
          <a:effectLst>
            <a:outerShdw blurRad="50800" dist="38100" dir="2700000" algn="tl" rotWithShape="0">
              <a:prstClr val="black">
                <a:alpha val="40000"/>
              </a:prstClr>
            </a:outerShdw>
          </a:effectLst>
        </p:spPr>
      </p:pic>
      <p:sp>
        <p:nvSpPr>
          <p:cNvPr id="194" name="矩形: 圓角 73">
            <a:extLst>
              <a:ext uri="{FF2B5EF4-FFF2-40B4-BE49-F238E27FC236}">
                <a16:creationId xmlns:a16="http://schemas.microsoft.com/office/drawing/2014/main" id="{D5B8828E-3661-45A3-B97A-52FBCED72525}"/>
              </a:ext>
            </a:extLst>
          </p:cNvPr>
          <p:cNvSpPr/>
          <p:nvPr/>
        </p:nvSpPr>
        <p:spPr>
          <a:xfrm>
            <a:off x="6127029" y="5170264"/>
            <a:ext cx="726687" cy="320688"/>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95" name="文字方塊 194">
            <a:extLst>
              <a:ext uri="{FF2B5EF4-FFF2-40B4-BE49-F238E27FC236}">
                <a16:creationId xmlns:a16="http://schemas.microsoft.com/office/drawing/2014/main" id="{7A541569-9CC4-4AB3-A351-112B985F17B0}"/>
              </a:ext>
            </a:extLst>
          </p:cNvPr>
          <p:cNvSpPr txBox="1"/>
          <p:nvPr/>
        </p:nvSpPr>
        <p:spPr>
          <a:xfrm>
            <a:off x="6114221" y="5142540"/>
            <a:ext cx="702233"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16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qdff</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96" name="圖形 75">
            <a:extLst>
              <a:ext uri="{FF2B5EF4-FFF2-40B4-BE49-F238E27FC236}">
                <a16:creationId xmlns:a16="http://schemas.microsoft.com/office/drawing/2014/main" id="{43673905-4F31-4762-BB99-3BE2EED47ED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85774" y="6191612"/>
            <a:ext cx="600072" cy="600072"/>
          </a:xfrm>
          <a:prstGeom prst="rect">
            <a:avLst/>
          </a:prstGeom>
          <a:effectLst>
            <a:outerShdw blurRad="50800" dist="38100" dir="2700000" algn="tl" rotWithShape="0">
              <a:prstClr val="black">
                <a:alpha val="40000"/>
              </a:prstClr>
            </a:outerShdw>
          </a:effectLst>
        </p:spPr>
      </p:pic>
      <p:cxnSp>
        <p:nvCxnSpPr>
          <p:cNvPr id="197" name="直線單箭頭接點 196">
            <a:extLst>
              <a:ext uri="{FF2B5EF4-FFF2-40B4-BE49-F238E27FC236}">
                <a16:creationId xmlns:a16="http://schemas.microsoft.com/office/drawing/2014/main" id="{D2613E25-6D74-452D-870C-799E12213B08}"/>
              </a:ext>
            </a:extLst>
          </p:cNvPr>
          <p:cNvCxnSpPr>
            <a:cxnSpLocks/>
          </p:cNvCxnSpPr>
          <p:nvPr/>
        </p:nvCxnSpPr>
        <p:spPr>
          <a:xfrm>
            <a:off x="5472476" y="5687515"/>
            <a:ext cx="0" cy="411776"/>
          </a:xfrm>
          <a:prstGeom prst="straightConnector1">
            <a:avLst/>
          </a:prstGeom>
          <a:ln w="63500" cap="rnd">
            <a:gradFill flip="none" rotWithShape="1">
              <a:gsLst>
                <a:gs pos="11000">
                  <a:srgbClr val="2C50F5"/>
                </a:gs>
                <a:gs pos="83000">
                  <a:srgbClr val="0CE6C2"/>
                </a:gs>
              </a:gsLst>
              <a:lin ang="1620000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198" name="圖形 78">
            <a:extLst>
              <a:ext uri="{FF2B5EF4-FFF2-40B4-BE49-F238E27FC236}">
                <a16:creationId xmlns:a16="http://schemas.microsoft.com/office/drawing/2014/main" id="{DD9DCB33-F77D-4F6C-B04D-6AF91600275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542620" y="5691428"/>
            <a:ext cx="1785404" cy="1004291"/>
          </a:xfrm>
          <a:prstGeom prst="rect">
            <a:avLst/>
          </a:prstGeom>
          <a:effectLst>
            <a:outerShdw blurRad="50800" dist="38100" dir="2700000" algn="tl" rotWithShape="0">
              <a:prstClr val="black">
                <a:alpha val="40000"/>
              </a:prstClr>
            </a:outerShdw>
          </a:effectLst>
        </p:spPr>
      </p:pic>
      <p:sp>
        <p:nvSpPr>
          <p:cNvPr id="199" name="矩形: 圓角 83">
            <a:extLst>
              <a:ext uri="{FF2B5EF4-FFF2-40B4-BE49-F238E27FC236}">
                <a16:creationId xmlns:a16="http://schemas.microsoft.com/office/drawing/2014/main" id="{CAD81311-83ED-47AA-A487-3F9C95EDB157}"/>
              </a:ext>
            </a:extLst>
          </p:cNvPr>
          <p:cNvSpPr/>
          <p:nvPr/>
        </p:nvSpPr>
        <p:spPr>
          <a:xfrm>
            <a:off x="9630966" y="5526546"/>
            <a:ext cx="726687" cy="320688"/>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0" name="文字方塊 199">
            <a:extLst>
              <a:ext uri="{FF2B5EF4-FFF2-40B4-BE49-F238E27FC236}">
                <a16:creationId xmlns:a16="http://schemas.microsoft.com/office/drawing/2014/main" id="{04F31CEA-C992-42B8-A611-F24141FA1D1C}"/>
              </a:ext>
            </a:extLst>
          </p:cNvPr>
          <p:cNvSpPr txBox="1"/>
          <p:nvPr/>
        </p:nvSpPr>
        <p:spPr>
          <a:xfrm>
            <a:off x="9618157" y="5498820"/>
            <a:ext cx="702233"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16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qdff</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1" name="矩形: 圓角 98">
            <a:extLst>
              <a:ext uri="{FF2B5EF4-FFF2-40B4-BE49-F238E27FC236}">
                <a16:creationId xmlns:a16="http://schemas.microsoft.com/office/drawing/2014/main" id="{0B501B59-CE2B-49EA-A285-910F45082213}"/>
              </a:ext>
            </a:extLst>
          </p:cNvPr>
          <p:cNvSpPr/>
          <p:nvPr/>
        </p:nvSpPr>
        <p:spPr>
          <a:xfrm>
            <a:off x="9913380" y="3565852"/>
            <a:ext cx="1198208" cy="283271"/>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2" name="文字方塊 201">
            <a:extLst>
              <a:ext uri="{FF2B5EF4-FFF2-40B4-BE49-F238E27FC236}">
                <a16:creationId xmlns:a16="http://schemas.microsoft.com/office/drawing/2014/main" id="{22E8BF5B-3166-47C8-AF13-5F25BFB6AA52}"/>
              </a:ext>
            </a:extLst>
          </p:cNvPr>
          <p:cNvSpPr txBox="1"/>
          <p:nvPr/>
        </p:nvSpPr>
        <p:spPr>
          <a:xfrm>
            <a:off x="10346384" y="3565602"/>
            <a:ext cx="702233" cy="276999"/>
          </a:xfrm>
          <a:prstGeom prst="rect">
            <a:avLst/>
          </a:prstGeom>
          <a:noFill/>
          <a:effectLst>
            <a:outerShdw blurRad="50800" dist="38100" dir="2700000" algn="tl" rotWithShape="0">
              <a:prstClr val="black">
                <a:alpha val="40000"/>
              </a:prstClr>
            </a:outerShdw>
          </a:effectLst>
        </p:spPr>
        <p:txBody>
          <a:bodyPr wrap="square" rtlCol="0" anchor="t">
            <a:spAutoFit/>
          </a:bodyPr>
          <a:lstStyle/>
          <a:p>
            <a:pPr algn="ct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Tokyo</a:t>
            </a:r>
            <a:endPar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03" name="圖形 100">
            <a:extLst>
              <a:ext uri="{FF2B5EF4-FFF2-40B4-BE49-F238E27FC236}">
                <a16:creationId xmlns:a16="http://schemas.microsoft.com/office/drawing/2014/main" id="{A4596CB6-D13C-4FDE-95F7-B5575209561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511312" y="3088055"/>
            <a:ext cx="1785404" cy="1004291"/>
          </a:xfrm>
          <a:prstGeom prst="rect">
            <a:avLst/>
          </a:prstGeom>
          <a:effectLst>
            <a:outerShdw blurRad="50800" dist="38100" dir="2700000" algn="tl" rotWithShape="0">
              <a:prstClr val="black">
                <a:alpha val="40000"/>
              </a:prstClr>
            </a:outerShdw>
          </a:effectLst>
        </p:spPr>
      </p:pic>
      <p:pic>
        <p:nvPicPr>
          <p:cNvPr id="204" name="圖片 203">
            <a:extLst>
              <a:ext uri="{FF2B5EF4-FFF2-40B4-BE49-F238E27FC236}">
                <a16:creationId xmlns:a16="http://schemas.microsoft.com/office/drawing/2014/main" id="{6BF95859-D162-4F9D-A075-EFBD297633A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777470" y="3426006"/>
            <a:ext cx="509677" cy="509677"/>
          </a:xfrm>
          <a:prstGeom prst="rect">
            <a:avLst/>
          </a:prstGeom>
          <a:effectLst>
            <a:outerShdw blurRad="50800" dist="38100" dir="2700000" algn="tl" rotWithShape="0">
              <a:prstClr val="black">
                <a:alpha val="40000"/>
              </a:prstClr>
            </a:outerShdw>
          </a:effectLst>
        </p:spPr>
      </p:pic>
      <p:sp>
        <p:nvSpPr>
          <p:cNvPr id="205" name="矩形: 圓角 102">
            <a:extLst>
              <a:ext uri="{FF2B5EF4-FFF2-40B4-BE49-F238E27FC236}">
                <a16:creationId xmlns:a16="http://schemas.microsoft.com/office/drawing/2014/main" id="{902582E7-677C-4064-A743-33A65D9BC0B8}"/>
              </a:ext>
            </a:extLst>
          </p:cNvPr>
          <p:cNvSpPr/>
          <p:nvPr/>
        </p:nvSpPr>
        <p:spPr>
          <a:xfrm>
            <a:off x="9599658" y="2923172"/>
            <a:ext cx="726687" cy="320688"/>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6" name="文字方塊 205">
            <a:extLst>
              <a:ext uri="{FF2B5EF4-FFF2-40B4-BE49-F238E27FC236}">
                <a16:creationId xmlns:a16="http://schemas.microsoft.com/office/drawing/2014/main" id="{A2975AB3-671D-4D74-8390-5A6B01D1E217}"/>
              </a:ext>
            </a:extLst>
          </p:cNvPr>
          <p:cNvSpPr txBox="1"/>
          <p:nvPr/>
        </p:nvSpPr>
        <p:spPr>
          <a:xfrm>
            <a:off x="9586851" y="2895448"/>
            <a:ext cx="702233"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16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qdff</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07" name="圖形 105">
            <a:extLst>
              <a:ext uri="{FF2B5EF4-FFF2-40B4-BE49-F238E27FC236}">
                <a16:creationId xmlns:a16="http://schemas.microsoft.com/office/drawing/2014/main" id="{57CC8DB6-718C-4EE9-B138-A9F70AC4EF4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481593" y="4409139"/>
            <a:ext cx="1785404" cy="1004291"/>
          </a:xfrm>
          <a:prstGeom prst="rect">
            <a:avLst/>
          </a:prstGeom>
          <a:effectLst>
            <a:outerShdw blurRad="50800" dist="38100" dir="2700000" algn="tl" rotWithShape="0">
              <a:prstClr val="black">
                <a:alpha val="40000"/>
              </a:prstClr>
            </a:outerShdw>
          </a:effectLst>
        </p:spPr>
      </p:pic>
      <p:sp>
        <p:nvSpPr>
          <p:cNvPr id="208" name="矩形: 圓角 107">
            <a:extLst>
              <a:ext uri="{FF2B5EF4-FFF2-40B4-BE49-F238E27FC236}">
                <a16:creationId xmlns:a16="http://schemas.microsoft.com/office/drawing/2014/main" id="{1FB8E6C0-803C-4B97-9A63-980AFE7E153C}"/>
              </a:ext>
            </a:extLst>
          </p:cNvPr>
          <p:cNvSpPr/>
          <p:nvPr/>
        </p:nvSpPr>
        <p:spPr>
          <a:xfrm>
            <a:off x="9569941" y="4244255"/>
            <a:ext cx="726687" cy="320688"/>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9" name="文字方塊 208">
            <a:extLst>
              <a:ext uri="{FF2B5EF4-FFF2-40B4-BE49-F238E27FC236}">
                <a16:creationId xmlns:a16="http://schemas.microsoft.com/office/drawing/2014/main" id="{46DAF8C1-B2C7-4BDB-A60B-DFFADD79A17E}"/>
              </a:ext>
            </a:extLst>
          </p:cNvPr>
          <p:cNvSpPr txBox="1"/>
          <p:nvPr/>
        </p:nvSpPr>
        <p:spPr>
          <a:xfrm>
            <a:off x="9557133" y="4216530"/>
            <a:ext cx="702233"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16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qdff</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210" name="直線單箭頭接點 209">
            <a:extLst>
              <a:ext uri="{FF2B5EF4-FFF2-40B4-BE49-F238E27FC236}">
                <a16:creationId xmlns:a16="http://schemas.microsoft.com/office/drawing/2014/main" id="{FDE02164-B0ED-422D-9317-82FD8FCE5FA5}"/>
              </a:ext>
            </a:extLst>
          </p:cNvPr>
          <p:cNvCxnSpPr>
            <a:cxnSpLocks/>
          </p:cNvCxnSpPr>
          <p:nvPr/>
        </p:nvCxnSpPr>
        <p:spPr>
          <a:xfrm>
            <a:off x="2944159" y="4194126"/>
            <a:ext cx="0" cy="1135610"/>
          </a:xfrm>
          <a:prstGeom prst="straightConnector1">
            <a:avLst/>
          </a:prstGeom>
          <a:ln w="63500" cap="rnd">
            <a:gradFill flip="none" rotWithShape="1">
              <a:gsLst>
                <a:gs pos="11000">
                  <a:srgbClr val="3333FF"/>
                </a:gs>
                <a:gs pos="83000">
                  <a:srgbClr val="0CE6C2"/>
                </a:gs>
              </a:gsLst>
              <a:lin ang="1620000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11" name="接點: 肘形 113">
            <a:extLst>
              <a:ext uri="{FF2B5EF4-FFF2-40B4-BE49-F238E27FC236}">
                <a16:creationId xmlns:a16="http://schemas.microsoft.com/office/drawing/2014/main" id="{11B1E204-2DDF-489A-88FD-F5B2238834E3}"/>
              </a:ext>
            </a:extLst>
          </p:cNvPr>
          <p:cNvCxnSpPr>
            <a:cxnSpLocks/>
          </p:cNvCxnSpPr>
          <p:nvPr/>
        </p:nvCxnSpPr>
        <p:spPr>
          <a:xfrm>
            <a:off x="3809263" y="3701003"/>
            <a:ext cx="952035" cy="1264092"/>
          </a:xfrm>
          <a:prstGeom prst="bentConnector3">
            <a:avLst>
              <a:gd name="adj1" fmla="val 50000"/>
            </a:avLst>
          </a:prstGeom>
          <a:ln w="63500">
            <a:gradFill>
              <a:gsLst>
                <a:gs pos="0">
                  <a:srgbClr val="3333FF"/>
                </a:gs>
                <a:gs pos="100000">
                  <a:srgbClr val="0CE6C2"/>
                </a:gs>
              </a:gsLst>
              <a:lin ang="5400000" scaled="1"/>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212" name="矩形: 圓角 114">
            <a:extLst>
              <a:ext uri="{FF2B5EF4-FFF2-40B4-BE49-F238E27FC236}">
                <a16:creationId xmlns:a16="http://schemas.microsoft.com/office/drawing/2014/main" id="{9C49BB45-F74D-4E59-B6BC-8A5893E2D477}"/>
              </a:ext>
            </a:extLst>
          </p:cNvPr>
          <p:cNvSpPr/>
          <p:nvPr/>
        </p:nvSpPr>
        <p:spPr>
          <a:xfrm>
            <a:off x="3677185" y="4046082"/>
            <a:ext cx="702233" cy="241012"/>
          </a:xfrm>
          <a:prstGeom prst="roundRect">
            <a:avLst>
              <a:gd name="adj" fmla="val 33459"/>
            </a:avLst>
          </a:prstGeom>
          <a:gradFill flip="none" rotWithShape="1">
            <a:gsLst>
              <a:gs pos="0">
                <a:srgbClr val="9A0000"/>
              </a:gs>
              <a:gs pos="100000">
                <a:srgbClr val="D00000"/>
              </a:gs>
            </a:gsLst>
            <a:lin ang="135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3" name="文字方塊 212">
            <a:extLst>
              <a:ext uri="{FF2B5EF4-FFF2-40B4-BE49-F238E27FC236}">
                <a16:creationId xmlns:a16="http://schemas.microsoft.com/office/drawing/2014/main" id="{ED6220CC-4430-4ADC-85DB-9973D2DA1281}"/>
              </a:ext>
            </a:extLst>
          </p:cNvPr>
          <p:cNvSpPr txBox="1"/>
          <p:nvPr/>
        </p:nvSpPr>
        <p:spPr>
          <a:xfrm>
            <a:off x="3612388" y="4032441"/>
            <a:ext cx="925841" cy="256545"/>
          </a:xfrm>
          <a:prstGeom prst="rect">
            <a:avLst/>
          </a:prstGeom>
          <a:noFill/>
        </p:spPr>
        <p:txBody>
          <a:bodyPr wrap="square" rtlCol="0">
            <a:spAutoFit/>
          </a:bodyPr>
          <a:lstStyle/>
          <a:p>
            <a:r>
              <a:rPr lang="en-US" altLang="zh-TW" sz="10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TCP BBR</a:t>
            </a:r>
            <a:endParaRPr lang="zh-TW" altLang="en-US" sz="1067" b="1" spc="-15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4" name="橢圓 213">
            <a:extLst>
              <a:ext uri="{FF2B5EF4-FFF2-40B4-BE49-F238E27FC236}">
                <a16:creationId xmlns:a16="http://schemas.microsoft.com/office/drawing/2014/main" id="{288B34C5-885B-4D52-84DE-E0AD7EE9F71A}"/>
              </a:ext>
            </a:extLst>
          </p:cNvPr>
          <p:cNvSpPr/>
          <p:nvPr/>
        </p:nvSpPr>
        <p:spPr>
          <a:xfrm>
            <a:off x="7328653" y="3534683"/>
            <a:ext cx="841869" cy="841869"/>
          </a:xfrm>
          <a:prstGeom prst="ellipse">
            <a:avLst/>
          </a:prstGeom>
          <a:gradFill>
            <a:gsLst>
              <a:gs pos="0">
                <a:schemeClr val="accent1">
                  <a:lumMod val="50000"/>
                </a:schemeClr>
              </a:gs>
              <a:gs pos="100000">
                <a:srgbClr val="1FACF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215" name="圖形 107">
            <a:extLst>
              <a:ext uri="{FF2B5EF4-FFF2-40B4-BE49-F238E27FC236}">
                <a16:creationId xmlns:a16="http://schemas.microsoft.com/office/drawing/2014/main" id="{84E88FD0-DA04-4797-9747-CFE2F70C4357}"/>
              </a:ext>
            </a:extLst>
          </p:cNvPr>
          <p:cNvGrpSpPr/>
          <p:nvPr/>
        </p:nvGrpSpPr>
        <p:grpSpPr>
          <a:xfrm>
            <a:off x="7539663" y="3648977"/>
            <a:ext cx="432993" cy="622972"/>
            <a:chOff x="5681591" y="3996458"/>
            <a:chExt cx="353664" cy="508836"/>
          </a:xfrm>
          <a:solidFill>
            <a:schemeClr val="bg1"/>
          </a:solidFill>
        </p:grpSpPr>
        <p:sp>
          <p:nvSpPr>
            <p:cNvPr id="216" name="手繪多邊形: 圖案 118">
              <a:extLst>
                <a:ext uri="{FF2B5EF4-FFF2-40B4-BE49-F238E27FC236}">
                  <a16:creationId xmlns:a16="http://schemas.microsoft.com/office/drawing/2014/main" id="{D63AD719-8ADE-48AC-8A89-753562A54EB5}"/>
                </a:ext>
              </a:extLst>
            </p:cNvPr>
            <p:cNvSpPr/>
            <p:nvPr/>
          </p:nvSpPr>
          <p:spPr>
            <a:xfrm>
              <a:off x="5681591" y="3996458"/>
              <a:ext cx="353664" cy="508836"/>
            </a:xfrm>
            <a:custGeom>
              <a:avLst/>
              <a:gdLst>
                <a:gd name="connsiteX0" fmla="*/ 0 w 353664"/>
                <a:gd name="connsiteY0" fmla="*/ 0 h 508836"/>
                <a:gd name="connsiteX1" fmla="*/ 0 w 353664"/>
                <a:gd name="connsiteY1" fmla="*/ 508837 h 508836"/>
                <a:gd name="connsiteX2" fmla="*/ 353664 w 353664"/>
                <a:gd name="connsiteY2" fmla="*/ 508837 h 508836"/>
                <a:gd name="connsiteX3" fmla="*/ 353664 w 353664"/>
                <a:gd name="connsiteY3" fmla="*/ 0 h 508836"/>
                <a:gd name="connsiteX4" fmla="*/ 0 w 353664"/>
                <a:gd name="connsiteY4" fmla="*/ 0 h 508836"/>
                <a:gd name="connsiteX5" fmla="*/ 328714 w 353664"/>
                <a:gd name="connsiteY5" fmla="*/ 10684 h 508836"/>
                <a:gd name="connsiteX6" fmla="*/ 341873 w 353664"/>
                <a:gd name="connsiteY6" fmla="*/ 23843 h 508836"/>
                <a:gd name="connsiteX7" fmla="*/ 328714 w 353664"/>
                <a:gd name="connsiteY7" fmla="*/ 37002 h 508836"/>
                <a:gd name="connsiteX8" fmla="*/ 315555 w 353664"/>
                <a:gd name="connsiteY8" fmla="*/ 23843 h 508836"/>
                <a:gd name="connsiteX9" fmla="*/ 328714 w 353664"/>
                <a:gd name="connsiteY9" fmla="*/ 10684 h 508836"/>
                <a:gd name="connsiteX10" fmla="*/ 25080 w 353664"/>
                <a:gd name="connsiteY10" fmla="*/ 10684 h 508836"/>
                <a:gd name="connsiteX11" fmla="*/ 38239 w 353664"/>
                <a:gd name="connsiteY11" fmla="*/ 23843 h 508836"/>
                <a:gd name="connsiteX12" fmla="*/ 25080 w 353664"/>
                <a:gd name="connsiteY12" fmla="*/ 37002 h 508836"/>
                <a:gd name="connsiteX13" fmla="*/ 11921 w 353664"/>
                <a:gd name="connsiteY13" fmla="*/ 23843 h 508836"/>
                <a:gd name="connsiteX14" fmla="*/ 25080 w 353664"/>
                <a:gd name="connsiteY14" fmla="*/ 10684 h 508836"/>
                <a:gd name="connsiteX15" fmla="*/ 25080 w 353664"/>
                <a:gd name="connsiteY15" fmla="*/ 498088 h 508836"/>
                <a:gd name="connsiteX16" fmla="*/ 11921 w 353664"/>
                <a:gd name="connsiteY16" fmla="*/ 484929 h 508836"/>
                <a:gd name="connsiteX17" fmla="*/ 25080 w 353664"/>
                <a:gd name="connsiteY17" fmla="*/ 471770 h 508836"/>
                <a:gd name="connsiteX18" fmla="*/ 38239 w 353664"/>
                <a:gd name="connsiteY18" fmla="*/ 484929 h 508836"/>
                <a:gd name="connsiteX19" fmla="*/ 25080 w 353664"/>
                <a:gd name="connsiteY19" fmla="*/ 498088 h 508836"/>
                <a:gd name="connsiteX20" fmla="*/ 74329 w 353664"/>
                <a:gd name="connsiteY20" fmla="*/ 491052 h 508836"/>
                <a:gd name="connsiteX21" fmla="*/ 65795 w 353664"/>
                <a:gd name="connsiteY21" fmla="*/ 487535 h 508836"/>
                <a:gd name="connsiteX22" fmla="*/ 18370 w 353664"/>
                <a:gd name="connsiteY22" fmla="*/ 440110 h 508836"/>
                <a:gd name="connsiteX23" fmla="*/ 14853 w 353664"/>
                <a:gd name="connsiteY23" fmla="*/ 431576 h 508836"/>
                <a:gd name="connsiteX24" fmla="*/ 14853 w 353664"/>
                <a:gd name="connsiteY24" fmla="*/ 315034 h 508836"/>
                <a:gd name="connsiteX25" fmla="*/ 23582 w 353664"/>
                <a:gd name="connsiteY25" fmla="*/ 303439 h 508836"/>
                <a:gd name="connsiteX26" fmla="*/ 44558 w 353664"/>
                <a:gd name="connsiteY26" fmla="*/ 268326 h 508836"/>
                <a:gd name="connsiteX27" fmla="*/ 14853 w 353664"/>
                <a:gd name="connsiteY27" fmla="*/ 174845 h 508836"/>
                <a:gd name="connsiteX28" fmla="*/ 15895 w 353664"/>
                <a:gd name="connsiteY28" fmla="*/ 156410 h 508836"/>
                <a:gd name="connsiteX29" fmla="*/ 29705 w 353664"/>
                <a:gd name="connsiteY29" fmla="*/ 107096 h 508836"/>
                <a:gd name="connsiteX30" fmla="*/ 24038 w 353664"/>
                <a:gd name="connsiteY30" fmla="*/ 69508 h 508836"/>
                <a:gd name="connsiteX31" fmla="*/ 34656 w 353664"/>
                <a:gd name="connsiteY31" fmla="*/ 46057 h 508836"/>
                <a:gd name="connsiteX32" fmla="*/ 60779 w 353664"/>
                <a:gd name="connsiteY32" fmla="*/ 29315 h 508836"/>
                <a:gd name="connsiteX33" fmla="*/ 88400 w 353664"/>
                <a:gd name="connsiteY33" fmla="*/ 30813 h 508836"/>
                <a:gd name="connsiteX34" fmla="*/ 94263 w 353664"/>
                <a:gd name="connsiteY34" fmla="*/ 35503 h 508836"/>
                <a:gd name="connsiteX35" fmla="*/ 176865 w 353664"/>
                <a:gd name="connsiteY35" fmla="*/ 12833 h 508836"/>
                <a:gd name="connsiteX36" fmla="*/ 337835 w 353664"/>
                <a:gd name="connsiteY36" fmla="*/ 156410 h 508836"/>
                <a:gd name="connsiteX37" fmla="*/ 338942 w 353664"/>
                <a:gd name="connsiteY37" fmla="*/ 174845 h 508836"/>
                <a:gd name="connsiteX38" fmla="*/ 288130 w 353664"/>
                <a:gd name="connsiteY38" fmla="*/ 292625 h 508836"/>
                <a:gd name="connsiteX39" fmla="*/ 284547 w 353664"/>
                <a:gd name="connsiteY39" fmla="*/ 303439 h 508836"/>
                <a:gd name="connsiteX40" fmla="*/ 324350 w 353664"/>
                <a:gd name="connsiteY40" fmla="*/ 336857 h 508836"/>
                <a:gd name="connsiteX41" fmla="*/ 326890 w 353664"/>
                <a:gd name="connsiteY41" fmla="*/ 336857 h 508836"/>
                <a:gd name="connsiteX42" fmla="*/ 338942 w 353664"/>
                <a:gd name="connsiteY42" fmla="*/ 348909 h 508836"/>
                <a:gd name="connsiteX43" fmla="*/ 338942 w 353664"/>
                <a:gd name="connsiteY43" fmla="*/ 431511 h 508836"/>
                <a:gd name="connsiteX44" fmla="*/ 335424 w 353664"/>
                <a:gd name="connsiteY44" fmla="*/ 440045 h 508836"/>
                <a:gd name="connsiteX45" fmla="*/ 288000 w 353664"/>
                <a:gd name="connsiteY45" fmla="*/ 487469 h 508836"/>
                <a:gd name="connsiteX46" fmla="*/ 279466 w 353664"/>
                <a:gd name="connsiteY46" fmla="*/ 490987 h 508836"/>
                <a:gd name="connsiteX47" fmla="*/ 74329 w 353664"/>
                <a:gd name="connsiteY47" fmla="*/ 490987 h 508836"/>
                <a:gd name="connsiteX48" fmla="*/ 328714 w 353664"/>
                <a:gd name="connsiteY48" fmla="*/ 498088 h 508836"/>
                <a:gd name="connsiteX49" fmla="*/ 315555 w 353664"/>
                <a:gd name="connsiteY49" fmla="*/ 484929 h 508836"/>
                <a:gd name="connsiteX50" fmla="*/ 328714 w 353664"/>
                <a:gd name="connsiteY50" fmla="*/ 471770 h 508836"/>
                <a:gd name="connsiteX51" fmla="*/ 341873 w 353664"/>
                <a:gd name="connsiteY51" fmla="*/ 484929 h 508836"/>
                <a:gd name="connsiteX52" fmla="*/ 328714 w 353664"/>
                <a:gd name="connsiteY52" fmla="*/ 498088 h 50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53664" h="508836">
                  <a:moveTo>
                    <a:pt x="0" y="0"/>
                  </a:moveTo>
                  <a:lnTo>
                    <a:pt x="0" y="508837"/>
                  </a:lnTo>
                  <a:lnTo>
                    <a:pt x="353664" y="508837"/>
                  </a:lnTo>
                  <a:lnTo>
                    <a:pt x="353664" y="0"/>
                  </a:lnTo>
                  <a:lnTo>
                    <a:pt x="0" y="0"/>
                  </a:lnTo>
                  <a:close/>
                  <a:moveTo>
                    <a:pt x="328714" y="10684"/>
                  </a:moveTo>
                  <a:cubicBezTo>
                    <a:pt x="336011" y="10684"/>
                    <a:pt x="341873" y="16612"/>
                    <a:pt x="341873" y="23843"/>
                  </a:cubicBezTo>
                  <a:cubicBezTo>
                    <a:pt x="341873" y="31139"/>
                    <a:pt x="335945" y="37002"/>
                    <a:pt x="328714" y="37002"/>
                  </a:cubicBezTo>
                  <a:cubicBezTo>
                    <a:pt x="321418" y="37002"/>
                    <a:pt x="315555" y="31073"/>
                    <a:pt x="315555" y="23843"/>
                  </a:cubicBezTo>
                  <a:cubicBezTo>
                    <a:pt x="315490" y="16612"/>
                    <a:pt x="321418" y="10684"/>
                    <a:pt x="328714" y="10684"/>
                  </a:cubicBezTo>
                  <a:close/>
                  <a:moveTo>
                    <a:pt x="25080" y="10684"/>
                  </a:moveTo>
                  <a:cubicBezTo>
                    <a:pt x="32376" y="10684"/>
                    <a:pt x="38239" y="16612"/>
                    <a:pt x="38239" y="23843"/>
                  </a:cubicBezTo>
                  <a:cubicBezTo>
                    <a:pt x="38239" y="31139"/>
                    <a:pt x="32311" y="37002"/>
                    <a:pt x="25080" y="37002"/>
                  </a:cubicBezTo>
                  <a:cubicBezTo>
                    <a:pt x="17784" y="37002"/>
                    <a:pt x="11921" y="31073"/>
                    <a:pt x="11921" y="23843"/>
                  </a:cubicBezTo>
                  <a:cubicBezTo>
                    <a:pt x="11856" y="16612"/>
                    <a:pt x="17784" y="10684"/>
                    <a:pt x="25080" y="10684"/>
                  </a:cubicBezTo>
                  <a:close/>
                  <a:moveTo>
                    <a:pt x="25080" y="498088"/>
                  </a:moveTo>
                  <a:cubicBezTo>
                    <a:pt x="17784" y="498088"/>
                    <a:pt x="11921" y="492160"/>
                    <a:pt x="11921" y="484929"/>
                  </a:cubicBezTo>
                  <a:cubicBezTo>
                    <a:pt x="11921" y="477633"/>
                    <a:pt x="17849" y="471770"/>
                    <a:pt x="25080" y="471770"/>
                  </a:cubicBezTo>
                  <a:cubicBezTo>
                    <a:pt x="32376" y="471770"/>
                    <a:pt x="38239" y="477698"/>
                    <a:pt x="38239" y="484929"/>
                  </a:cubicBezTo>
                  <a:cubicBezTo>
                    <a:pt x="38239" y="492225"/>
                    <a:pt x="32311" y="498088"/>
                    <a:pt x="25080" y="498088"/>
                  </a:cubicBezTo>
                  <a:close/>
                  <a:moveTo>
                    <a:pt x="74329" y="491052"/>
                  </a:moveTo>
                  <a:cubicBezTo>
                    <a:pt x="71137" y="491052"/>
                    <a:pt x="68075" y="489815"/>
                    <a:pt x="65795" y="487535"/>
                  </a:cubicBezTo>
                  <a:lnTo>
                    <a:pt x="18370" y="440110"/>
                  </a:lnTo>
                  <a:cubicBezTo>
                    <a:pt x="16090" y="437830"/>
                    <a:pt x="14853" y="434768"/>
                    <a:pt x="14853" y="431576"/>
                  </a:cubicBezTo>
                  <a:lnTo>
                    <a:pt x="14853" y="315034"/>
                  </a:lnTo>
                  <a:cubicBezTo>
                    <a:pt x="14853" y="309627"/>
                    <a:pt x="18436" y="304937"/>
                    <a:pt x="23582" y="303439"/>
                  </a:cubicBezTo>
                  <a:cubicBezTo>
                    <a:pt x="42604" y="298032"/>
                    <a:pt x="49705" y="275688"/>
                    <a:pt x="44558" y="268326"/>
                  </a:cubicBezTo>
                  <a:cubicBezTo>
                    <a:pt x="25862" y="241943"/>
                    <a:pt x="14853" y="209697"/>
                    <a:pt x="14853" y="174845"/>
                  </a:cubicBezTo>
                  <a:cubicBezTo>
                    <a:pt x="14853" y="168592"/>
                    <a:pt x="15244" y="162468"/>
                    <a:pt x="15895" y="156410"/>
                  </a:cubicBezTo>
                  <a:cubicBezTo>
                    <a:pt x="17849" y="138951"/>
                    <a:pt x="22605" y="122405"/>
                    <a:pt x="29705" y="107096"/>
                  </a:cubicBezTo>
                  <a:lnTo>
                    <a:pt x="24038" y="69508"/>
                  </a:lnTo>
                  <a:cubicBezTo>
                    <a:pt x="22670" y="60258"/>
                    <a:pt x="26839" y="51073"/>
                    <a:pt x="34656" y="46057"/>
                  </a:cubicBezTo>
                  <a:lnTo>
                    <a:pt x="60779" y="29315"/>
                  </a:lnTo>
                  <a:cubicBezTo>
                    <a:pt x="69378" y="23843"/>
                    <a:pt x="80452" y="24429"/>
                    <a:pt x="88400" y="30813"/>
                  </a:cubicBezTo>
                  <a:lnTo>
                    <a:pt x="94263" y="35503"/>
                  </a:lnTo>
                  <a:cubicBezTo>
                    <a:pt x="118431" y="21107"/>
                    <a:pt x="146703" y="12833"/>
                    <a:pt x="176865" y="12833"/>
                  </a:cubicBezTo>
                  <a:cubicBezTo>
                    <a:pt x="260118" y="12833"/>
                    <a:pt x="328649" y="75632"/>
                    <a:pt x="337835" y="156410"/>
                  </a:cubicBezTo>
                  <a:cubicBezTo>
                    <a:pt x="338551" y="162468"/>
                    <a:pt x="338942" y="168592"/>
                    <a:pt x="338942" y="174845"/>
                  </a:cubicBezTo>
                  <a:cubicBezTo>
                    <a:pt x="338942" y="221228"/>
                    <a:pt x="319399" y="263050"/>
                    <a:pt x="288130" y="292625"/>
                  </a:cubicBezTo>
                  <a:cubicBezTo>
                    <a:pt x="285199" y="295426"/>
                    <a:pt x="283831" y="299465"/>
                    <a:pt x="284547" y="303439"/>
                  </a:cubicBezTo>
                  <a:cubicBezTo>
                    <a:pt x="287869" y="322461"/>
                    <a:pt x="304416" y="336857"/>
                    <a:pt x="324350" y="336857"/>
                  </a:cubicBezTo>
                  <a:lnTo>
                    <a:pt x="326890" y="336857"/>
                  </a:lnTo>
                  <a:cubicBezTo>
                    <a:pt x="333535" y="336857"/>
                    <a:pt x="338942" y="342264"/>
                    <a:pt x="338942" y="348909"/>
                  </a:cubicBezTo>
                  <a:lnTo>
                    <a:pt x="338942" y="431511"/>
                  </a:lnTo>
                  <a:cubicBezTo>
                    <a:pt x="338942" y="434703"/>
                    <a:pt x="337704" y="437765"/>
                    <a:pt x="335424" y="440045"/>
                  </a:cubicBezTo>
                  <a:lnTo>
                    <a:pt x="288000" y="487469"/>
                  </a:lnTo>
                  <a:cubicBezTo>
                    <a:pt x="285720" y="489749"/>
                    <a:pt x="282658" y="490987"/>
                    <a:pt x="279466" y="490987"/>
                  </a:cubicBezTo>
                  <a:lnTo>
                    <a:pt x="74329" y="490987"/>
                  </a:lnTo>
                  <a:close/>
                  <a:moveTo>
                    <a:pt x="328714" y="498088"/>
                  </a:moveTo>
                  <a:cubicBezTo>
                    <a:pt x="321418" y="498088"/>
                    <a:pt x="315555" y="492160"/>
                    <a:pt x="315555" y="484929"/>
                  </a:cubicBezTo>
                  <a:cubicBezTo>
                    <a:pt x="315555" y="477633"/>
                    <a:pt x="321484" y="471770"/>
                    <a:pt x="328714" y="471770"/>
                  </a:cubicBezTo>
                  <a:cubicBezTo>
                    <a:pt x="336011" y="471770"/>
                    <a:pt x="341873" y="477698"/>
                    <a:pt x="341873" y="484929"/>
                  </a:cubicBezTo>
                  <a:cubicBezTo>
                    <a:pt x="341873" y="492225"/>
                    <a:pt x="335945" y="498088"/>
                    <a:pt x="328714" y="498088"/>
                  </a:cubicBez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7" name="手繪多邊形: 圖案 119">
              <a:extLst>
                <a:ext uri="{FF2B5EF4-FFF2-40B4-BE49-F238E27FC236}">
                  <a16:creationId xmlns:a16="http://schemas.microsoft.com/office/drawing/2014/main" id="{98724CBA-B085-4EBA-9517-67848B7B1E75}"/>
                </a:ext>
              </a:extLst>
            </p:cNvPr>
            <p:cNvSpPr/>
            <p:nvPr/>
          </p:nvSpPr>
          <p:spPr>
            <a:xfrm>
              <a:off x="5716182" y="4029029"/>
              <a:ext cx="284547" cy="280638"/>
            </a:xfrm>
            <a:custGeom>
              <a:avLst/>
              <a:gdLst>
                <a:gd name="connsiteX0" fmla="*/ 284547 w 284547"/>
                <a:gd name="connsiteY0" fmla="*/ 142274 h 280638"/>
                <a:gd name="connsiteX1" fmla="*/ 142274 w 284547"/>
                <a:gd name="connsiteY1" fmla="*/ 0 h 280638"/>
                <a:gd name="connsiteX2" fmla="*/ 0 w 284547"/>
                <a:gd name="connsiteY2" fmla="*/ 142274 h 280638"/>
                <a:gd name="connsiteX3" fmla="*/ 93220 w 284547"/>
                <a:gd name="connsiteY3" fmla="*/ 275818 h 280638"/>
                <a:gd name="connsiteX4" fmla="*/ 158494 w 284547"/>
                <a:gd name="connsiteY4" fmla="*/ 212433 h 280638"/>
                <a:gd name="connsiteX5" fmla="*/ 174194 w 284547"/>
                <a:gd name="connsiteY5" fmla="*/ 206049 h 280638"/>
                <a:gd name="connsiteX6" fmla="*/ 187157 w 284547"/>
                <a:gd name="connsiteY6" fmla="*/ 210153 h 280638"/>
                <a:gd name="connsiteX7" fmla="*/ 194649 w 284547"/>
                <a:gd name="connsiteY7" fmla="*/ 237904 h 280638"/>
                <a:gd name="connsiteX8" fmla="*/ 175041 w 284547"/>
                <a:gd name="connsiteY8" fmla="*/ 280639 h 280638"/>
                <a:gd name="connsiteX9" fmla="*/ 284547 w 284547"/>
                <a:gd name="connsiteY9" fmla="*/ 142274 h 280638"/>
                <a:gd name="connsiteX10" fmla="*/ 142274 w 284547"/>
                <a:gd name="connsiteY10" fmla="*/ 192695 h 280638"/>
                <a:gd name="connsiteX11" fmla="*/ 91918 w 284547"/>
                <a:gd name="connsiteY11" fmla="*/ 142339 h 280638"/>
                <a:gd name="connsiteX12" fmla="*/ 142274 w 284547"/>
                <a:gd name="connsiteY12" fmla="*/ 91983 h 280638"/>
                <a:gd name="connsiteX13" fmla="*/ 192630 w 284547"/>
                <a:gd name="connsiteY13" fmla="*/ 142339 h 280638"/>
                <a:gd name="connsiteX14" fmla="*/ 142274 w 284547"/>
                <a:gd name="connsiteY14" fmla="*/ 192695 h 28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547" h="280638">
                  <a:moveTo>
                    <a:pt x="284547" y="142274"/>
                  </a:moveTo>
                  <a:cubicBezTo>
                    <a:pt x="284547" y="63841"/>
                    <a:pt x="220706" y="0"/>
                    <a:pt x="142274" y="0"/>
                  </a:cubicBezTo>
                  <a:cubicBezTo>
                    <a:pt x="63841" y="0"/>
                    <a:pt x="0" y="63841"/>
                    <a:pt x="0" y="142274"/>
                  </a:cubicBezTo>
                  <a:cubicBezTo>
                    <a:pt x="0" y="203509"/>
                    <a:pt x="38826" y="255754"/>
                    <a:pt x="93220" y="275818"/>
                  </a:cubicBezTo>
                  <a:lnTo>
                    <a:pt x="158494" y="212433"/>
                  </a:lnTo>
                  <a:cubicBezTo>
                    <a:pt x="162729" y="208329"/>
                    <a:pt x="168266" y="206049"/>
                    <a:pt x="174194" y="206049"/>
                  </a:cubicBezTo>
                  <a:cubicBezTo>
                    <a:pt x="178884" y="206049"/>
                    <a:pt x="183379" y="207482"/>
                    <a:pt x="187157" y="210153"/>
                  </a:cubicBezTo>
                  <a:cubicBezTo>
                    <a:pt x="196017" y="216407"/>
                    <a:pt x="199144" y="228068"/>
                    <a:pt x="194649" y="237904"/>
                  </a:cubicBezTo>
                  <a:lnTo>
                    <a:pt x="175041" y="280639"/>
                  </a:lnTo>
                  <a:cubicBezTo>
                    <a:pt x="237709" y="265851"/>
                    <a:pt x="284547" y="209437"/>
                    <a:pt x="284547" y="142274"/>
                  </a:cubicBezTo>
                  <a:close/>
                  <a:moveTo>
                    <a:pt x="142274" y="192695"/>
                  </a:moveTo>
                  <a:cubicBezTo>
                    <a:pt x="114457" y="192695"/>
                    <a:pt x="91918" y="170155"/>
                    <a:pt x="91918" y="142339"/>
                  </a:cubicBezTo>
                  <a:cubicBezTo>
                    <a:pt x="91918" y="114522"/>
                    <a:pt x="114457" y="91983"/>
                    <a:pt x="142274" y="91983"/>
                  </a:cubicBezTo>
                  <a:cubicBezTo>
                    <a:pt x="170090" y="91983"/>
                    <a:pt x="192630" y="114522"/>
                    <a:pt x="192630" y="142339"/>
                  </a:cubicBezTo>
                  <a:cubicBezTo>
                    <a:pt x="192630" y="170155"/>
                    <a:pt x="170090" y="192695"/>
                    <a:pt x="142274" y="192695"/>
                  </a:cubicBez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8" name="手繪多邊形: 圖案 120">
              <a:extLst>
                <a:ext uri="{FF2B5EF4-FFF2-40B4-BE49-F238E27FC236}">
                  <a16:creationId xmlns:a16="http://schemas.microsoft.com/office/drawing/2014/main" id="{C2F1F38D-1A35-4303-BD2F-BBA8364BD366}"/>
                </a:ext>
              </a:extLst>
            </p:cNvPr>
            <p:cNvSpPr/>
            <p:nvPr/>
          </p:nvSpPr>
          <p:spPr>
            <a:xfrm>
              <a:off x="5893177" y="4356180"/>
              <a:ext cx="101689" cy="92764"/>
            </a:xfrm>
            <a:custGeom>
              <a:avLst/>
              <a:gdLst>
                <a:gd name="connsiteX0" fmla="*/ 3518 w 101689"/>
                <a:gd name="connsiteY0" fmla="*/ 18305 h 92764"/>
                <a:gd name="connsiteX1" fmla="*/ 0 w 101689"/>
                <a:gd name="connsiteY1" fmla="*/ 26839 h 92764"/>
                <a:gd name="connsiteX2" fmla="*/ 0 w 101689"/>
                <a:gd name="connsiteY2" fmla="*/ 80713 h 92764"/>
                <a:gd name="connsiteX3" fmla="*/ 12052 w 101689"/>
                <a:gd name="connsiteY3" fmla="*/ 92764 h 92764"/>
                <a:gd name="connsiteX4" fmla="*/ 74850 w 101689"/>
                <a:gd name="connsiteY4" fmla="*/ 92764 h 92764"/>
                <a:gd name="connsiteX5" fmla="*/ 83384 w 101689"/>
                <a:gd name="connsiteY5" fmla="*/ 89247 h 92764"/>
                <a:gd name="connsiteX6" fmla="*/ 98171 w 101689"/>
                <a:gd name="connsiteY6" fmla="*/ 74459 h 92764"/>
                <a:gd name="connsiteX7" fmla="*/ 101689 w 101689"/>
                <a:gd name="connsiteY7" fmla="*/ 65925 h 92764"/>
                <a:gd name="connsiteX8" fmla="*/ 101689 w 101689"/>
                <a:gd name="connsiteY8" fmla="*/ 12052 h 92764"/>
                <a:gd name="connsiteX9" fmla="*/ 89638 w 101689"/>
                <a:gd name="connsiteY9" fmla="*/ 0 h 92764"/>
                <a:gd name="connsiteX10" fmla="*/ 26839 w 101689"/>
                <a:gd name="connsiteY10" fmla="*/ 0 h 92764"/>
                <a:gd name="connsiteX11" fmla="*/ 18305 w 101689"/>
                <a:gd name="connsiteY11" fmla="*/ 3518 h 92764"/>
                <a:gd name="connsiteX12" fmla="*/ 3518 w 101689"/>
                <a:gd name="connsiteY12" fmla="*/ 18305 h 9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689" h="92764">
                  <a:moveTo>
                    <a:pt x="3518" y="18305"/>
                  </a:moveTo>
                  <a:cubicBezTo>
                    <a:pt x="1238" y="20585"/>
                    <a:pt x="0" y="23647"/>
                    <a:pt x="0" y="26839"/>
                  </a:cubicBezTo>
                  <a:lnTo>
                    <a:pt x="0" y="80713"/>
                  </a:lnTo>
                  <a:cubicBezTo>
                    <a:pt x="0" y="87358"/>
                    <a:pt x="5407" y="92764"/>
                    <a:pt x="12052" y="92764"/>
                  </a:cubicBezTo>
                  <a:lnTo>
                    <a:pt x="74850" y="92764"/>
                  </a:lnTo>
                  <a:cubicBezTo>
                    <a:pt x="78042" y="92764"/>
                    <a:pt x="81104" y="91527"/>
                    <a:pt x="83384" y="89247"/>
                  </a:cubicBezTo>
                  <a:lnTo>
                    <a:pt x="98171" y="74459"/>
                  </a:lnTo>
                  <a:cubicBezTo>
                    <a:pt x="100451" y="72179"/>
                    <a:pt x="101689" y="69117"/>
                    <a:pt x="101689" y="65925"/>
                  </a:cubicBezTo>
                  <a:lnTo>
                    <a:pt x="101689" y="12052"/>
                  </a:lnTo>
                  <a:cubicBezTo>
                    <a:pt x="101689" y="5407"/>
                    <a:pt x="96282" y="0"/>
                    <a:pt x="89638" y="0"/>
                  </a:cubicBezTo>
                  <a:lnTo>
                    <a:pt x="26839" y="0"/>
                  </a:lnTo>
                  <a:cubicBezTo>
                    <a:pt x="23647" y="0"/>
                    <a:pt x="20585" y="1238"/>
                    <a:pt x="18305" y="3518"/>
                  </a:cubicBezTo>
                  <a:lnTo>
                    <a:pt x="3518" y="18305"/>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9" name="手繪多邊形: 圖案 121">
              <a:extLst>
                <a:ext uri="{FF2B5EF4-FFF2-40B4-BE49-F238E27FC236}">
                  <a16:creationId xmlns:a16="http://schemas.microsoft.com/office/drawing/2014/main" id="{74ED14CB-A1C6-49BD-92BB-FD780AED0B52}"/>
                </a:ext>
              </a:extLst>
            </p:cNvPr>
            <p:cNvSpPr/>
            <p:nvPr/>
          </p:nvSpPr>
          <p:spPr>
            <a:xfrm>
              <a:off x="5718201" y="4318462"/>
              <a:ext cx="149178" cy="152305"/>
            </a:xfrm>
            <a:custGeom>
              <a:avLst/>
              <a:gdLst>
                <a:gd name="connsiteX0" fmla="*/ 107096 w 149178"/>
                <a:gd name="connsiteY0" fmla="*/ 100191 h 152305"/>
                <a:gd name="connsiteX1" fmla="*/ 93025 w 149178"/>
                <a:gd name="connsiteY1" fmla="*/ 102471 h 152305"/>
                <a:gd name="connsiteX2" fmla="*/ 70941 w 149178"/>
                <a:gd name="connsiteY2" fmla="*/ 96738 h 152305"/>
                <a:gd name="connsiteX3" fmla="*/ 45470 w 149178"/>
                <a:gd name="connsiteY3" fmla="*/ 59216 h 152305"/>
                <a:gd name="connsiteX4" fmla="*/ 50617 w 149178"/>
                <a:gd name="connsiteY4" fmla="*/ 29771 h 152305"/>
                <a:gd name="connsiteX5" fmla="*/ 51985 w 149178"/>
                <a:gd name="connsiteY5" fmla="*/ 20846 h 152305"/>
                <a:gd name="connsiteX6" fmla="*/ 29510 w 149178"/>
                <a:gd name="connsiteY6" fmla="*/ 0 h 152305"/>
                <a:gd name="connsiteX7" fmla="*/ 26839 w 149178"/>
                <a:gd name="connsiteY7" fmla="*/ 0 h 152305"/>
                <a:gd name="connsiteX8" fmla="*/ 18305 w 149178"/>
                <a:gd name="connsiteY8" fmla="*/ 3518 h 152305"/>
                <a:gd name="connsiteX9" fmla="*/ 3518 w 149178"/>
                <a:gd name="connsiteY9" fmla="*/ 18305 h 152305"/>
                <a:gd name="connsiteX10" fmla="*/ 0 w 149178"/>
                <a:gd name="connsiteY10" fmla="*/ 26839 h 152305"/>
                <a:gd name="connsiteX11" fmla="*/ 0 w 149178"/>
                <a:gd name="connsiteY11" fmla="*/ 91006 h 152305"/>
                <a:gd name="connsiteX12" fmla="*/ 3518 w 149178"/>
                <a:gd name="connsiteY12" fmla="*/ 99539 h 152305"/>
                <a:gd name="connsiteX13" fmla="*/ 52766 w 149178"/>
                <a:gd name="connsiteY13" fmla="*/ 148788 h 152305"/>
                <a:gd name="connsiteX14" fmla="*/ 61300 w 149178"/>
                <a:gd name="connsiteY14" fmla="*/ 152306 h 152305"/>
                <a:gd name="connsiteX15" fmla="*/ 117258 w 149178"/>
                <a:gd name="connsiteY15" fmla="*/ 152306 h 152305"/>
                <a:gd name="connsiteX16" fmla="*/ 125792 w 149178"/>
                <a:gd name="connsiteY16" fmla="*/ 148788 h 152305"/>
                <a:gd name="connsiteX17" fmla="*/ 145661 w 149178"/>
                <a:gd name="connsiteY17" fmla="*/ 128919 h 152305"/>
                <a:gd name="connsiteX18" fmla="*/ 149179 w 149178"/>
                <a:gd name="connsiteY18" fmla="*/ 120385 h 152305"/>
                <a:gd name="connsiteX19" fmla="*/ 149179 w 149178"/>
                <a:gd name="connsiteY19" fmla="*/ 102471 h 152305"/>
                <a:gd name="connsiteX20" fmla="*/ 141427 w 149178"/>
                <a:gd name="connsiteY20" fmla="*/ 91201 h 152305"/>
                <a:gd name="connsiteX21" fmla="*/ 119343 w 149178"/>
                <a:gd name="connsiteY21" fmla="*/ 94067 h 152305"/>
                <a:gd name="connsiteX22" fmla="*/ 107096 w 149178"/>
                <a:gd name="connsiteY22" fmla="*/ 100191 h 15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9178" h="152305">
                  <a:moveTo>
                    <a:pt x="107096" y="100191"/>
                  </a:moveTo>
                  <a:cubicBezTo>
                    <a:pt x="102536" y="101689"/>
                    <a:pt x="97780" y="102471"/>
                    <a:pt x="93025" y="102471"/>
                  </a:cubicBezTo>
                  <a:cubicBezTo>
                    <a:pt x="85338" y="102471"/>
                    <a:pt x="77716" y="100517"/>
                    <a:pt x="70941" y="96738"/>
                  </a:cubicBezTo>
                  <a:cubicBezTo>
                    <a:pt x="57066" y="88986"/>
                    <a:pt x="47555" y="74980"/>
                    <a:pt x="45470" y="59216"/>
                  </a:cubicBezTo>
                  <a:cubicBezTo>
                    <a:pt x="44167" y="49183"/>
                    <a:pt x="45731" y="39151"/>
                    <a:pt x="50617" y="29771"/>
                  </a:cubicBezTo>
                  <a:cubicBezTo>
                    <a:pt x="51919" y="27230"/>
                    <a:pt x="52245" y="24103"/>
                    <a:pt x="51985" y="20846"/>
                  </a:cubicBezTo>
                  <a:cubicBezTo>
                    <a:pt x="51073" y="9055"/>
                    <a:pt x="41301" y="0"/>
                    <a:pt x="29510" y="0"/>
                  </a:cubicBezTo>
                  <a:cubicBezTo>
                    <a:pt x="28533" y="0"/>
                    <a:pt x="27621" y="0"/>
                    <a:pt x="26839" y="0"/>
                  </a:cubicBezTo>
                  <a:cubicBezTo>
                    <a:pt x="23647" y="0"/>
                    <a:pt x="20585" y="1238"/>
                    <a:pt x="18305" y="3518"/>
                  </a:cubicBezTo>
                  <a:lnTo>
                    <a:pt x="3518" y="18305"/>
                  </a:lnTo>
                  <a:cubicBezTo>
                    <a:pt x="1238" y="20585"/>
                    <a:pt x="0" y="23647"/>
                    <a:pt x="0" y="26839"/>
                  </a:cubicBezTo>
                  <a:lnTo>
                    <a:pt x="0" y="91006"/>
                  </a:lnTo>
                  <a:cubicBezTo>
                    <a:pt x="0" y="94198"/>
                    <a:pt x="1238" y="97259"/>
                    <a:pt x="3518" y="99539"/>
                  </a:cubicBezTo>
                  <a:lnTo>
                    <a:pt x="52766" y="148788"/>
                  </a:lnTo>
                  <a:cubicBezTo>
                    <a:pt x="55046" y="151068"/>
                    <a:pt x="58108" y="152306"/>
                    <a:pt x="61300" y="152306"/>
                  </a:cubicBezTo>
                  <a:lnTo>
                    <a:pt x="117258" y="152306"/>
                  </a:lnTo>
                  <a:cubicBezTo>
                    <a:pt x="120450" y="152306"/>
                    <a:pt x="123512" y="151068"/>
                    <a:pt x="125792" y="148788"/>
                  </a:cubicBezTo>
                  <a:lnTo>
                    <a:pt x="145661" y="128919"/>
                  </a:lnTo>
                  <a:cubicBezTo>
                    <a:pt x="147941" y="126639"/>
                    <a:pt x="149179" y="123577"/>
                    <a:pt x="149179" y="120385"/>
                  </a:cubicBezTo>
                  <a:lnTo>
                    <a:pt x="149179" y="102471"/>
                  </a:lnTo>
                  <a:cubicBezTo>
                    <a:pt x="149179" y="97455"/>
                    <a:pt x="146117" y="92960"/>
                    <a:pt x="141427" y="91201"/>
                  </a:cubicBezTo>
                  <a:cubicBezTo>
                    <a:pt x="133935" y="88335"/>
                    <a:pt x="125727" y="89572"/>
                    <a:pt x="119343" y="94067"/>
                  </a:cubicBezTo>
                  <a:cubicBezTo>
                    <a:pt x="115565" y="96673"/>
                    <a:pt x="111461" y="98758"/>
                    <a:pt x="107096" y="100191"/>
                  </a:cubicBez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0" name="手繪多邊形: 圖案 122">
              <a:extLst>
                <a:ext uri="{FF2B5EF4-FFF2-40B4-BE49-F238E27FC236}">
                  <a16:creationId xmlns:a16="http://schemas.microsoft.com/office/drawing/2014/main" id="{66C036A8-25FB-4AA5-B046-35C298809FC3}"/>
                </a:ext>
              </a:extLst>
            </p:cNvPr>
            <p:cNvSpPr/>
            <p:nvPr/>
          </p:nvSpPr>
          <p:spPr>
            <a:xfrm>
              <a:off x="5840020" y="4152867"/>
              <a:ext cx="36871" cy="36871"/>
            </a:xfrm>
            <a:custGeom>
              <a:avLst/>
              <a:gdLst>
                <a:gd name="connsiteX0" fmla="*/ 18436 w 36871"/>
                <a:gd name="connsiteY0" fmla="*/ 0 h 36871"/>
                <a:gd name="connsiteX1" fmla="*/ 0 w 36871"/>
                <a:gd name="connsiteY1" fmla="*/ 18436 h 36871"/>
                <a:gd name="connsiteX2" fmla="*/ 18436 w 36871"/>
                <a:gd name="connsiteY2" fmla="*/ 36871 h 36871"/>
                <a:gd name="connsiteX3" fmla="*/ 36871 w 36871"/>
                <a:gd name="connsiteY3" fmla="*/ 18436 h 36871"/>
                <a:gd name="connsiteX4" fmla="*/ 18436 w 36871"/>
                <a:gd name="connsiteY4" fmla="*/ 0 h 36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1" h="36871">
                  <a:moveTo>
                    <a:pt x="18436" y="0"/>
                  </a:moveTo>
                  <a:cubicBezTo>
                    <a:pt x="8273" y="0"/>
                    <a:pt x="0" y="8273"/>
                    <a:pt x="0" y="18436"/>
                  </a:cubicBezTo>
                  <a:cubicBezTo>
                    <a:pt x="0" y="28598"/>
                    <a:pt x="8273" y="36871"/>
                    <a:pt x="18436" y="36871"/>
                  </a:cubicBezTo>
                  <a:cubicBezTo>
                    <a:pt x="28598" y="36871"/>
                    <a:pt x="36871" y="28598"/>
                    <a:pt x="36871" y="18436"/>
                  </a:cubicBezTo>
                  <a:cubicBezTo>
                    <a:pt x="36871" y="8273"/>
                    <a:pt x="28598" y="0"/>
                    <a:pt x="18436" y="0"/>
                  </a:cubicBez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1" name="手繪多邊形: 圖案 123">
              <a:extLst>
                <a:ext uri="{FF2B5EF4-FFF2-40B4-BE49-F238E27FC236}">
                  <a16:creationId xmlns:a16="http://schemas.microsoft.com/office/drawing/2014/main" id="{1BDE4CE2-97AD-4C47-BC14-F22F9FBDCEA8}"/>
                </a:ext>
              </a:extLst>
            </p:cNvPr>
            <p:cNvSpPr/>
            <p:nvPr/>
          </p:nvSpPr>
          <p:spPr>
            <a:xfrm>
              <a:off x="5782940" y="4254947"/>
              <a:ext cx="110153" cy="146247"/>
            </a:xfrm>
            <a:custGeom>
              <a:avLst/>
              <a:gdLst>
                <a:gd name="connsiteX0" fmla="*/ 15779 w 110153"/>
                <a:gd name="connsiteY0" fmla="*/ 142990 h 146247"/>
                <a:gd name="connsiteX1" fmla="*/ 28221 w 110153"/>
                <a:gd name="connsiteY1" fmla="*/ 146247 h 146247"/>
                <a:gd name="connsiteX2" fmla="*/ 36169 w 110153"/>
                <a:gd name="connsiteY2" fmla="*/ 145010 h 146247"/>
                <a:gd name="connsiteX3" fmla="*/ 51477 w 110153"/>
                <a:gd name="connsiteY3" fmla="*/ 131395 h 146247"/>
                <a:gd name="connsiteX4" fmla="*/ 109911 w 110153"/>
                <a:gd name="connsiteY4" fmla="*/ 3909 h 146247"/>
                <a:gd name="connsiteX5" fmla="*/ 108999 w 110153"/>
                <a:gd name="connsiteY5" fmla="*/ 521 h 146247"/>
                <a:gd name="connsiteX6" fmla="*/ 107436 w 110153"/>
                <a:gd name="connsiteY6" fmla="*/ 0 h 146247"/>
                <a:gd name="connsiteX7" fmla="*/ 105546 w 110153"/>
                <a:gd name="connsiteY7" fmla="*/ 782 h 146247"/>
                <a:gd name="connsiteX8" fmla="*/ 9329 w 110153"/>
                <a:gd name="connsiteY8" fmla="*/ 94067 h 146247"/>
                <a:gd name="connsiteX9" fmla="*/ 274 w 110153"/>
                <a:gd name="connsiteY9" fmla="*/ 120125 h 146247"/>
                <a:gd name="connsiteX10" fmla="*/ 15779 w 110153"/>
                <a:gd name="connsiteY10" fmla="*/ 142990 h 14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53" h="146247">
                  <a:moveTo>
                    <a:pt x="15779" y="142990"/>
                  </a:moveTo>
                  <a:cubicBezTo>
                    <a:pt x="19622" y="145140"/>
                    <a:pt x="23922" y="146247"/>
                    <a:pt x="28221" y="146247"/>
                  </a:cubicBezTo>
                  <a:cubicBezTo>
                    <a:pt x="30892" y="146247"/>
                    <a:pt x="33563" y="145856"/>
                    <a:pt x="36169" y="145010"/>
                  </a:cubicBezTo>
                  <a:cubicBezTo>
                    <a:pt x="42944" y="142795"/>
                    <a:pt x="48481" y="137844"/>
                    <a:pt x="51477" y="131395"/>
                  </a:cubicBezTo>
                  <a:lnTo>
                    <a:pt x="109911" y="3909"/>
                  </a:lnTo>
                  <a:cubicBezTo>
                    <a:pt x="110432" y="2736"/>
                    <a:pt x="110107" y="1303"/>
                    <a:pt x="108999" y="521"/>
                  </a:cubicBezTo>
                  <a:cubicBezTo>
                    <a:pt x="108543" y="195"/>
                    <a:pt x="107957" y="0"/>
                    <a:pt x="107436" y="0"/>
                  </a:cubicBezTo>
                  <a:cubicBezTo>
                    <a:pt x="106719" y="0"/>
                    <a:pt x="106068" y="261"/>
                    <a:pt x="105546" y="782"/>
                  </a:cubicBezTo>
                  <a:lnTo>
                    <a:pt x="9329" y="94067"/>
                  </a:lnTo>
                  <a:cubicBezTo>
                    <a:pt x="2359" y="100842"/>
                    <a:pt x="-1028" y="110484"/>
                    <a:pt x="274" y="120125"/>
                  </a:cubicBezTo>
                  <a:cubicBezTo>
                    <a:pt x="1577" y="129766"/>
                    <a:pt x="7310" y="138235"/>
                    <a:pt x="15779" y="142990"/>
                  </a:cubicBez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222" name="橢圓 221">
            <a:extLst>
              <a:ext uri="{FF2B5EF4-FFF2-40B4-BE49-F238E27FC236}">
                <a16:creationId xmlns:a16="http://schemas.microsoft.com/office/drawing/2014/main" id="{89AA1B4E-F865-47AF-AEC1-349FD65A36C9}"/>
              </a:ext>
            </a:extLst>
          </p:cNvPr>
          <p:cNvSpPr/>
          <p:nvPr/>
        </p:nvSpPr>
        <p:spPr>
          <a:xfrm>
            <a:off x="7346190" y="5733318"/>
            <a:ext cx="841869" cy="841869"/>
          </a:xfrm>
          <a:prstGeom prst="ellipse">
            <a:avLst/>
          </a:prstGeom>
          <a:gradFill>
            <a:gsLst>
              <a:gs pos="0">
                <a:schemeClr val="accent1">
                  <a:lumMod val="50000"/>
                </a:schemeClr>
              </a:gs>
              <a:gs pos="100000">
                <a:srgbClr val="1FACF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223" name="圖形 107">
            <a:extLst>
              <a:ext uri="{FF2B5EF4-FFF2-40B4-BE49-F238E27FC236}">
                <a16:creationId xmlns:a16="http://schemas.microsoft.com/office/drawing/2014/main" id="{5D5790E6-8F63-4B35-AD5E-A48F888313DF}"/>
              </a:ext>
            </a:extLst>
          </p:cNvPr>
          <p:cNvGrpSpPr/>
          <p:nvPr/>
        </p:nvGrpSpPr>
        <p:grpSpPr>
          <a:xfrm>
            <a:off x="7521180" y="5962496"/>
            <a:ext cx="506668" cy="426757"/>
            <a:chOff x="5683805" y="5518573"/>
            <a:chExt cx="371586" cy="312979"/>
          </a:xfrm>
          <a:solidFill>
            <a:schemeClr val="bg1"/>
          </a:solidFill>
        </p:grpSpPr>
        <p:sp>
          <p:nvSpPr>
            <p:cNvPr id="224" name="手繪多邊形: 圖案 126">
              <a:extLst>
                <a:ext uri="{FF2B5EF4-FFF2-40B4-BE49-F238E27FC236}">
                  <a16:creationId xmlns:a16="http://schemas.microsoft.com/office/drawing/2014/main" id="{7EC99E53-E092-4E08-BBA2-DC5FDB67C893}"/>
                </a:ext>
              </a:extLst>
            </p:cNvPr>
            <p:cNvSpPr/>
            <p:nvPr/>
          </p:nvSpPr>
          <p:spPr>
            <a:xfrm>
              <a:off x="5688578" y="5618924"/>
              <a:ext cx="315913" cy="121737"/>
            </a:xfrm>
            <a:custGeom>
              <a:avLst/>
              <a:gdLst>
                <a:gd name="connsiteX0" fmla="*/ 147208 w 315913"/>
                <a:gd name="connsiteY0" fmla="*/ 118366 h 121737"/>
                <a:gd name="connsiteX1" fmla="*/ 9169 w 315913"/>
                <a:gd name="connsiteY1" fmla="*/ 20325 h 121737"/>
                <a:gd name="connsiteX2" fmla="*/ 9234 w 315913"/>
                <a:gd name="connsiteY2" fmla="*/ 0 h 121737"/>
                <a:gd name="connsiteX3" fmla="*/ 306679 w 315913"/>
                <a:gd name="connsiteY3" fmla="*/ 0 h 121737"/>
                <a:gd name="connsiteX4" fmla="*/ 306745 w 315913"/>
                <a:gd name="connsiteY4" fmla="*/ 20325 h 121737"/>
                <a:gd name="connsiteX5" fmla="*/ 168705 w 315913"/>
                <a:gd name="connsiteY5" fmla="*/ 118366 h 121737"/>
                <a:gd name="connsiteX6" fmla="*/ 147208 w 315913"/>
                <a:gd name="connsiteY6" fmla="*/ 118366 h 121737"/>
                <a:gd name="connsiteX7" fmla="*/ 147208 w 315913"/>
                <a:gd name="connsiteY7" fmla="*/ 118366 h 12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913" h="121737">
                  <a:moveTo>
                    <a:pt x="147208" y="118366"/>
                  </a:moveTo>
                  <a:lnTo>
                    <a:pt x="9169" y="20325"/>
                  </a:lnTo>
                  <a:cubicBezTo>
                    <a:pt x="179" y="13941"/>
                    <a:pt x="-5945" y="0"/>
                    <a:pt x="9234" y="0"/>
                  </a:cubicBezTo>
                  <a:lnTo>
                    <a:pt x="306679" y="0"/>
                  </a:lnTo>
                  <a:cubicBezTo>
                    <a:pt x="321858" y="0"/>
                    <a:pt x="315734" y="13941"/>
                    <a:pt x="306745" y="20325"/>
                  </a:cubicBezTo>
                  <a:lnTo>
                    <a:pt x="168705" y="118366"/>
                  </a:lnTo>
                  <a:cubicBezTo>
                    <a:pt x="162386" y="122861"/>
                    <a:pt x="153462" y="122861"/>
                    <a:pt x="147208" y="118366"/>
                  </a:cubicBezTo>
                  <a:lnTo>
                    <a:pt x="147208" y="118366"/>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5" name="手繪多邊形: 圖案 127">
              <a:extLst>
                <a:ext uri="{FF2B5EF4-FFF2-40B4-BE49-F238E27FC236}">
                  <a16:creationId xmlns:a16="http://schemas.microsoft.com/office/drawing/2014/main" id="{83FE204B-EB18-4F27-A7F4-69D94CE00A4F}"/>
                </a:ext>
              </a:extLst>
            </p:cNvPr>
            <p:cNvSpPr/>
            <p:nvPr/>
          </p:nvSpPr>
          <p:spPr>
            <a:xfrm>
              <a:off x="5693920" y="5741260"/>
              <a:ext cx="305167" cy="90292"/>
            </a:xfrm>
            <a:custGeom>
              <a:avLst/>
              <a:gdLst>
                <a:gd name="connsiteX0" fmla="*/ 297558 w 305167"/>
                <a:gd name="connsiteY0" fmla="*/ 90292 h 90292"/>
                <a:gd name="connsiteX1" fmla="*/ 299057 w 305167"/>
                <a:gd name="connsiteY1" fmla="*/ 73876 h 90292"/>
                <a:gd name="connsiteX2" fmla="*/ 201081 w 305167"/>
                <a:gd name="connsiteY2" fmla="*/ 6192 h 90292"/>
                <a:gd name="connsiteX3" fmla="*/ 186489 w 305167"/>
                <a:gd name="connsiteY3" fmla="*/ 133 h 90292"/>
                <a:gd name="connsiteX4" fmla="*/ 167792 w 305167"/>
                <a:gd name="connsiteY4" fmla="*/ 13488 h 90292"/>
                <a:gd name="connsiteX5" fmla="*/ 152549 w 305167"/>
                <a:gd name="connsiteY5" fmla="*/ 17917 h 90292"/>
                <a:gd name="connsiteX6" fmla="*/ 137305 w 305167"/>
                <a:gd name="connsiteY6" fmla="*/ 13488 h 90292"/>
                <a:gd name="connsiteX7" fmla="*/ 118609 w 305167"/>
                <a:gd name="connsiteY7" fmla="*/ 133 h 90292"/>
                <a:gd name="connsiteX8" fmla="*/ 104017 w 305167"/>
                <a:gd name="connsiteY8" fmla="*/ 6192 h 90292"/>
                <a:gd name="connsiteX9" fmla="*/ 6041 w 305167"/>
                <a:gd name="connsiteY9" fmla="*/ 73876 h 90292"/>
                <a:gd name="connsiteX10" fmla="*/ 6497 w 305167"/>
                <a:gd name="connsiteY10" fmla="*/ 89575 h 90292"/>
                <a:gd name="connsiteX11" fmla="*/ 297558 w 305167"/>
                <a:gd name="connsiteY11" fmla="*/ 90292 h 90292"/>
                <a:gd name="connsiteX12" fmla="*/ 297558 w 305167"/>
                <a:gd name="connsiteY12" fmla="*/ 90292 h 9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67" h="90292">
                  <a:moveTo>
                    <a:pt x="297558" y="90292"/>
                  </a:moveTo>
                  <a:cubicBezTo>
                    <a:pt x="304659" y="85276"/>
                    <a:pt x="309675" y="81498"/>
                    <a:pt x="299057" y="73876"/>
                  </a:cubicBezTo>
                  <a:lnTo>
                    <a:pt x="201081" y="6192"/>
                  </a:lnTo>
                  <a:cubicBezTo>
                    <a:pt x="194175" y="1175"/>
                    <a:pt x="190137" y="-453"/>
                    <a:pt x="186489" y="133"/>
                  </a:cubicBezTo>
                  <a:cubicBezTo>
                    <a:pt x="181733" y="1827"/>
                    <a:pt x="177173" y="7104"/>
                    <a:pt x="167792" y="13488"/>
                  </a:cubicBezTo>
                  <a:cubicBezTo>
                    <a:pt x="163037" y="16745"/>
                    <a:pt x="157760" y="18178"/>
                    <a:pt x="152549" y="17917"/>
                  </a:cubicBezTo>
                  <a:cubicBezTo>
                    <a:pt x="147337" y="18113"/>
                    <a:pt x="142061" y="16680"/>
                    <a:pt x="137305" y="13488"/>
                  </a:cubicBezTo>
                  <a:cubicBezTo>
                    <a:pt x="127859" y="7104"/>
                    <a:pt x="123364" y="1827"/>
                    <a:pt x="118609" y="133"/>
                  </a:cubicBezTo>
                  <a:cubicBezTo>
                    <a:pt x="114961" y="-518"/>
                    <a:pt x="110987" y="1175"/>
                    <a:pt x="104017" y="6192"/>
                  </a:cubicBezTo>
                  <a:lnTo>
                    <a:pt x="6041" y="73876"/>
                  </a:lnTo>
                  <a:cubicBezTo>
                    <a:pt x="-3470" y="80781"/>
                    <a:pt x="-539" y="84624"/>
                    <a:pt x="6497" y="89575"/>
                  </a:cubicBezTo>
                  <a:lnTo>
                    <a:pt x="297558" y="90292"/>
                  </a:lnTo>
                  <a:lnTo>
                    <a:pt x="297558" y="90292"/>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6" name="手繪多邊形: 圖案 128">
              <a:extLst>
                <a:ext uri="{FF2B5EF4-FFF2-40B4-BE49-F238E27FC236}">
                  <a16:creationId xmlns:a16="http://schemas.microsoft.com/office/drawing/2014/main" id="{A02E207A-518D-4441-A0C4-F96B73D4939B}"/>
                </a:ext>
              </a:extLst>
            </p:cNvPr>
            <p:cNvSpPr/>
            <p:nvPr/>
          </p:nvSpPr>
          <p:spPr>
            <a:xfrm>
              <a:off x="5683805" y="5652330"/>
              <a:ext cx="114245" cy="150998"/>
            </a:xfrm>
            <a:custGeom>
              <a:avLst/>
              <a:gdLst>
                <a:gd name="connsiteX0" fmla="*/ 111070 w 114245"/>
                <a:gd name="connsiteY0" fmla="*/ 71279 h 150998"/>
                <a:gd name="connsiteX1" fmla="*/ 111070 w 114245"/>
                <a:gd name="connsiteY1" fmla="*/ 82028 h 150998"/>
                <a:gd name="connsiteX2" fmla="*/ 13615 w 114245"/>
                <a:gd name="connsiteY2" fmla="*/ 148344 h 150998"/>
                <a:gd name="connsiteX3" fmla="*/ 0 w 114245"/>
                <a:gd name="connsiteY3" fmla="*/ 145152 h 150998"/>
                <a:gd name="connsiteX4" fmla="*/ 0 w 114245"/>
                <a:gd name="connsiteY4" fmla="*/ 5614 h 150998"/>
                <a:gd name="connsiteX5" fmla="*/ 13615 w 114245"/>
                <a:gd name="connsiteY5" fmla="*/ 2943 h 150998"/>
                <a:gd name="connsiteX6" fmla="*/ 111070 w 114245"/>
                <a:gd name="connsiteY6" fmla="*/ 71279 h 150998"/>
                <a:gd name="connsiteX7" fmla="*/ 111070 w 114245"/>
                <a:gd name="connsiteY7" fmla="*/ 71279 h 1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45" h="150998">
                  <a:moveTo>
                    <a:pt x="111070" y="71279"/>
                  </a:moveTo>
                  <a:cubicBezTo>
                    <a:pt x="115304" y="74276"/>
                    <a:pt x="115304" y="79031"/>
                    <a:pt x="111070" y="82028"/>
                  </a:cubicBezTo>
                  <a:lnTo>
                    <a:pt x="13615" y="148344"/>
                  </a:lnTo>
                  <a:cubicBezTo>
                    <a:pt x="6514" y="153165"/>
                    <a:pt x="0" y="151015"/>
                    <a:pt x="0" y="145152"/>
                  </a:cubicBezTo>
                  <a:lnTo>
                    <a:pt x="0" y="5614"/>
                  </a:lnTo>
                  <a:cubicBezTo>
                    <a:pt x="0" y="-249"/>
                    <a:pt x="7101" y="-2138"/>
                    <a:pt x="13615" y="2943"/>
                  </a:cubicBezTo>
                  <a:lnTo>
                    <a:pt x="111070" y="71279"/>
                  </a:lnTo>
                  <a:lnTo>
                    <a:pt x="111070" y="71279"/>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7" name="手繪多邊形: 圖案 129">
              <a:extLst>
                <a:ext uri="{FF2B5EF4-FFF2-40B4-BE49-F238E27FC236}">
                  <a16:creationId xmlns:a16="http://schemas.microsoft.com/office/drawing/2014/main" id="{577AC6E7-E9C1-492E-B7C4-9CE79EB05484}"/>
                </a:ext>
              </a:extLst>
            </p:cNvPr>
            <p:cNvSpPr/>
            <p:nvPr/>
          </p:nvSpPr>
          <p:spPr>
            <a:xfrm>
              <a:off x="5894952" y="5652330"/>
              <a:ext cx="114245" cy="150998"/>
            </a:xfrm>
            <a:custGeom>
              <a:avLst/>
              <a:gdLst>
                <a:gd name="connsiteX0" fmla="*/ 3176 w 114245"/>
                <a:gd name="connsiteY0" fmla="*/ 71279 h 150998"/>
                <a:gd name="connsiteX1" fmla="*/ 3176 w 114245"/>
                <a:gd name="connsiteY1" fmla="*/ 82028 h 150998"/>
                <a:gd name="connsiteX2" fmla="*/ 100630 w 114245"/>
                <a:gd name="connsiteY2" fmla="*/ 148344 h 150998"/>
                <a:gd name="connsiteX3" fmla="*/ 114246 w 114245"/>
                <a:gd name="connsiteY3" fmla="*/ 145152 h 150998"/>
                <a:gd name="connsiteX4" fmla="*/ 114246 w 114245"/>
                <a:gd name="connsiteY4" fmla="*/ 5614 h 150998"/>
                <a:gd name="connsiteX5" fmla="*/ 100630 w 114245"/>
                <a:gd name="connsiteY5" fmla="*/ 2943 h 150998"/>
                <a:gd name="connsiteX6" fmla="*/ 3176 w 114245"/>
                <a:gd name="connsiteY6" fmla="*/ 71279 h 150998"/>
                <a:gd name="connsiteX7" fmla="*/ 3176 w 114245"/>
                <a:gd name="connsiteY7" fmla="*/ 71279 h 1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45" h="150998">
                  <a:moveTo>
                    <a:pt x="3176" y="71279"/>
                  </a:moveTo>
                  <a:cubicBezTo>
                    <a:pt x="-1059" y="74276"/>
                    <a:pt x="-1059" y="79031"/>
                    <a:pt x="3176" y="82028"/>
                  </a:cubicBezTo>
                  <a:lnTo>
                    <a:pt x="100630" y="148344"/>
                  </a:lnTo>
                  <a:cubicBezTo>
                    <a:pt x="107731" y="153165"/>
                    <a:pt x="114246" y="151015"/>
                    <a:pt x="114246" y="145152"/>
                  </a:cubicBezTo>
                  <a:lnTo>
                    <a:pt x="114246" y="5614"/>
                  </a:lnTo>
                  <a:cubicBezTo>
                    <a:pt x="114246" y="-249"/>
                    <a:pt x="107145" y="-2138"/>
                    <a:pt x="100630" y="2943"/>
                  </a:cubicBezTo>
                  <a:lnTo>
                    <a:pt x="3176" y="71279"/>
                  </a:lnTo>
                  <a:lnTo>
                    <a:pt x="3176" y="71279"/>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8" name="手繪多邊形: 圖案 130">
              <a:extLst>
                <a:ext uri="{FF2B5EF4-FFF2-40B4-BE49-F238E27FC236}">
                  <a16:creationId xmlns:a16="http://schemas.microsoft.com/office/drawing/2014/main" id="{A928931C-E0FF-481A-8A8E-110745E44679}"/>
                </a:ext>
              </a:extLst>
            </p:cNvPr>
            <p:cNvSpPr/>
            <p:nvPr/>
          </p:nvSpPr>
          <p:spPr>
            <a:xfrm>
              <a:off x="5742666" y="5518573"/>
              <a:ext cx="312723" cy="85367"/>
            </a:xfrm>
            <a:custGeom>
              <a:avLst/>
              <a:gdLst>
                <a:gd name="connsiteX0" fmla="*/ 75205 w 312723"/>
                <a:gd name="connsiteY0" fmla="*/ 85303 h 85367"/>
                <a:gd name="connsiteX1" fmla="*/ 7130 w 312723"/>
                <a:gd name="connsiteY1" fmla="*/ 20290 h 85367"/>
                <a:gd name="connsiteX2" fmla="*/ 10127 w 312723"/>
                <a:gd name="connsiteY2" fmla="*/ 225 h 85367"/>
                <a:gd name="connsiteX3" fmla="*/ 304445 w 312723"/>
                <a:gd name="connsiteY3" fmla="*/ 43155 h 85367"/>
                <a:gd name="connsiteX4" fmla="*/ 301579 w 312723"/>
                <a:gd name="connsiteY4" fmla="*/ 63284 h 85367"/>
                <a:gd name="connsiteX5" fmla="*/ 258454 w 312723"/>
                <a:gd name="connsiteY5" fmla="*/ 85368 h 85367"/>
                <a:gd name="connsiteX6" fmla="*/ 75205 w 312723"/>
                <a:gd name="connsiteY6" fmla="*/ 85368 h 85367"/>
                <a:gd name="connsiteX7" fmla="*/ 75205 w 312723"/>
                <a:gd name="connsiteY7" fmla="*/ 85303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723" h="85367">
                  <a:moveTo>
                    <a:pt x="75205" y="85303"/>
                  </a:moveTo>
                  <a:lnTo>
                    <a:pt x="7130" y="20290"/>
                  </a:lnTo>
                  <a:cubicBezTo>
                    <a:pt x="-817" y="12668"/>
                    <a:pt x="-4922" y="-1990"/>
                    <a:pt x="10127" y="225"/>
                  </a:cubicBezTo>
                  <a:lnTo>
                    <a:pt x="304445" y="43155"/>
                  </a:lnTo>
                  <a:cubicBezTo>
                    <a:pt x="319428" y="45370"/>
                    <a:pt x="311351" y="58268"/>
                    <a:pt x="301579" y="63284"/>
                  </a:cubicBezTo>
                  <a:lnTo>
                    <a:pt x="258454" y="85368"/>
                  </a:lnTo>
                  <a:lnTo>
                    <a:pt x="75205" y="85368"/>
                  </a:lnTo>
                  <a:lnTo>
                    <a:pt x="75205" y="85303"/>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9" name="手繪多邊形: 圖案 131">
              <a:extLst>
                <a:ext uri="{FF2B5EF4-FFF2-40B4-BE49-F238E27FC236}">
                  <a16:creationId xmlns:a16="http://schemas.microsoft.com/office/drawing/2014/main" id="{442B8C23-1096-4D54-93D5-5DBAE9ECFD45}"/>
                </a:ext>
              </a:extLst>
            </p:cNvPr>
            <p:cNvSpPr/>
            <p:nvPr/>
          </p:nvSpPr>
          <p:spPr>
            <a:xfrm>
              <a:off x="6020663" y="5760481"/>
              <a:ext cx="880" cy="5667"/>
            </a:xfrm>
            <a:custGeom>
              <a:avLst/>
              <a:gdLst>
                <a:gd name="connsiteX0" fmla="*/ 0 w 880"/>
                <a:gd name="connsiteY0" fmla="*/ 5667 h 5667"/>
                <a:gd name="connsiteX1" fmla="*/ 0 w 880"/>
                <a:gd name="connsiteY1" fmla="*/ 0 h 5667"/>
                <a:gd name="connsiteX2" fmla="*/ 0 w 880"/>
                <a:gd name="connsiteY2" fmla="*/ 5667 h 5667"/>
                <a:gd name="connsiteX3" fmla="*/ 0 w 880"/>
                <a:gd name="connsiteY3" fmla="*/ 5667 h 5667"/>
              </a:gdLst>
              <a:ahLst/>
              <a:cxnLst>
                <a:cxn ang="0">
                  <a:pos x="connsiteX0" y="connsiteY0"/>
                </a:cxn>
                <a:cxn ang="0">
                  <a:pos x="connsiteX1" y="connsiteY1"/>
                </a:cxn>
                <a:cxn ang="0">
                  <a:pos x="connsiteX2" y="connsiteY2"/>
                </a:cxn>
                <a:cxn ang="0">
                  <a:pos x="connsiteX3" y="connsiteY3"/>
                </a:cxn>
              </a:cxnLst>
              <a:rect l="l" t="t" r="r" b="b"/>
              <a:pathLst>
                <a:path w="880" h="5667">
                  <a:moveTo>
                    <a:pt x="0" y="5667"/>
                  </a:moveTo>
                  <a:cubicBezTo>
                    <a:pt x="1107" y="4169"/>
                    <a:pt x="1238" y="2345"/>
                    <a:pt x="0" y="0"/>
                  </a:cubicBezTo>
                  <a:lnTo>
                    <a:pt x="0" y="5667"/>
                  </a:lnTo>
                  <a:lnTo>
                    <a:pt x="0" y="5667"/>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0" name="手繪多邊形: 圖案 132">
              <a:extLst>
                <a:ext uri="{FF2B5EF4-FFF2-40B4-BE49-F238E27FC236}">
                  <a16:creationId xmlns:a16="http://schemas.microsoft.com/office/drawing/2014/main" id="{8829E31A-DB1A-455A-AAB8-150A50F1AC30}"/>
                </a:ext>
              </a:extLst>
            </p:cNvPr>
            <p:cNvSpPr/>
            <p:nvPr/>
          </p:nvSpPr>
          <p:spPr>
            <a:xfrm>
              <a:off x="5726214" y="5550578"/>
              <a:ext cx="73091" cy="53297"/>
            </a:xfrm>
            <a:custGeom>
              <a:avLst/>
              <a:gdLst>
                <a:gd name="connsiteX0" fmla="*/ 0 w 73091"/>
                <a:gd name="connsiteY0" fmla="*/ 53297 h 53297"/>
                <a:gd name="connsiteX1" fmla="*/ 7101 w 73091"/>
                <a:gd name="connsiteY1" fmla="*/ 4765 h 53297"/>
                <a:gd name="connsiteX2" fmla="*/ 20911 w 73091"/>
                <a:gd name="connsiteY2" fmla="*/ 4114 h 53297"/>
                <a:gd name="connsiteX3" fmla="*/ 73091 w 73091"/>
                <a:gd name="connsiteY3" fmla="*/ 53297 h 53297"/>
                <a:gd name="connsiteX4" fmla="*/ 0 w 73091"/>
                <a:gd name="connsiteY4" fmla="*/ 53297 h 53297"/>
                <a:gd name="connsiteX5" fmla="*/ 0 w 73091"/>
                <a:gd name="connsiteY5" fmla="*/ 53297 h 5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91" h="53297">
                  <a:moveTo>
                    <a:pt x="0" y="53297"/>
                  </a:moveTo>
                  <a:lnTo>
                    <a:pt x="7101" y="4765"/>
                  </a:lnTo>
                  <a:cubicBezTo>
                    <a:pt x="7947" y="-1033"/>
                    <a:pt x="15244" y="-1880"/>
                    <a:pt x="20911" y="4114"/>
                  </a:cubicBezTo>
                  <a:lnTo>
                    <a:pt x="73091" y="53297"/>
                  </a:lnTo>
                  <a:lnTo>
                    <a:pt x="0" y="53297"/>
                  </a:lnTo>
                  <a:lnTo>
                    <a:pt x="0" y="53297"/>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1" name="手繪多邊形: 圖案 133">
              <a:extLst>
                <a:ext uri="{FF2B5EF4-FFF2-40B4-BE49-F238E27FC236}">
                  <a16:creationId xmlns:a16="http://schemas.microsoft.com/office/drawing/2014/main" id="{1902DD71-A616-4207-8B32-E854C48EDE45}"/>
                </a:ext>
              </a:extLst>
            </p:cNvPr>
            <p:cNvSpPr/>
            <p:nvPr/>
          </p:nvSpPr>
          <p:spPr>
            <a:xfrm>
              <a:off x="6020598" y="5595866"/>
              <a:ext cx="34793" cy="149529"/>
            </a:xfrm>
            <a:custGeom>
              <a:avLst/>
              <a:gdLst>
                <a:gd name="connsiteX0" fmla="*/ 65 w 34793"/>
                <a:gd name="connsiteY0" fmla="*/ 145137 h 149529"/>
                <a:gd name="connsiteX1" fmla="*/ 651 w 34793"/>
                <a:gd name="connsiteY1" fmla="*/ 145723 h 149529"/>
                <a:gd name="connsiteX2" fmla="*/ 14592 w 34793"/>
                <a:gd name="connsiteY2" fmla="*/ 144551 h 149529"/>
                <a:gd name="connsiteX3" fmla="*/ 34722 w 34793"/>
                <a:gd name="connsiteY3" fmla="*/ 6512 h 149529"/>
                <a:gd name="connsiteX4" fmla="*/ 21628 w 34793"/>
                <a:gd name="connsiteY4" fmla="*/ 1886 h 149529"/>
                <a:gd name="connsiteX5" fmla="*/ 0 w 34793"/>
                <a:gd name="connsiteY5" fmla="*/ 12765 h 149529"/>
                <a:gd name="connsiteX6" fmla="*/ 0 w 34793"/>
                <a:gd name="connsiteY6" fmla="*/ 145137 h 149529"/>
                <a:gd name="connsiteX7" fmla="*/ 65 w 34793"/>
                <a:gd name="connsiteY7" fmla="*/ 145137 h 1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93" h="149529">
                  <a:moveTo>
                    <a:pt x="65" y="145137"/>
                  </a:moveTo>
                  <a:lnTo>
                    <a:pt x="651" y="145723"/>
                  </a:lnTo>
                  <a:cubicBezTo>
                    <a:pt x="6970" y="151521"/>
                    <a:pt x="13745" y="150349"/>
                    <a:pt x="14592" y="144551"/>
                  </a:cubicBezTo>
                  <a:lnTo>
                    <a:pt x="34722" y="6512"/>
                  </a:lnTo>
                  <a:cubicBezTo>
                    <a:pt x="35568" y="714"/>
                    <a:pt x="28793" y="-2153"/>
                    <a:pt x="21628" y="1886"/>
                  </a:cubicBezTo>
                  <a:lnTo>
                    <a:pt x="0" y="12765"/>
                  </a:lnTo>
                  <a:lnTo>
                    <a:pt x="0" y="145137"/>
                  </a:lnTo>
                  <a:lnTo>
                    <a:pt x="65" y="145137"/>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232" name="群組 231">
            <a:extLst>
              <a:ext uri="{FF2B5EF4-FFF2-40B4-BE49-F238E27FC236}">
                <a16:creationId xmlns:a16="http://schemas.microsoft.com/office/drawing/2014/main" id="{99CD2D8E-3CF2-4FE9-8FC5-F85A17ABAF9A}"/>
              </a:ext>
            </a:extLst>
          </p:cNvPr>
          <p:cNvGrpSpPr/>
          <p:nvPr/>
        </p:nvGrpSpPr>
        <p:grpSpPr>
          <a:xfrm>
            <a:off x="7088723" y="4629021"/>
            <a:ext cx="1272149" cy="700805"/>
            <a:chOff x="5382236" y="3152426"/>
            <a:chExt cx="932985" cy="513965"/>
          </a:xfrm>
          <a:effectLst>
            <a:outerShdw blurRad="50800" dist="38100" dir="2700000" algn="tl" rotWithShape="0">
              <a:prstClr val="black">
                <a:alpha val="40000"/>
              </a:prstClr>
            </a:outerShdw>
          </a:effectLst>
        </p:grpSpPr>
        <p:grpSp>
          <p:nvGrpSpPr>
            <p:cNvPr id="233" name="圖形 106">
              <a:extLst>
                <a:ext uri="{FF2B5EF4-FFF2-40B4-BE49-F238E27FC236}">
                  <a16:creationId xmlns:a16="http://schemas.microsoft.com/office/drawing/2014/main" id="{76544BAA-0990-4237-BD66-BD8C1CFE36AB}"/>
                </a:ext>
              </a:extLst>
            </p:cNvPr>
            <p:cNvGrpSpPr/>
            <p:nvPr/>
          </p:nvGrpSpPr>
          <p:grpSpPr>
            <a:xfrm>
              <a:off x="5382236" y="3398651"/>
              <a:ext cx="366236" cy="267740"/>
              <a:chOff x="9637509" y="2915693"/>
              <a:chExt cx="366236" cy="267740"/>
            </a:xfrm>
            <a:solidFill>
              <a:schemeClr val="accent1"/>
            </a:solidFill>
          </p:grpSpPr>
          <p:sp>
            <p:nvSpPr>
              <p:cNvPr id="248" name="手繪多邊形: 圖案 150">
                <a:extLst>
                  <a:ext uri="{FF2B5EF4-FFF2-40B4-BE49-F238E27FC236}">
                    <a16:creationId xmlns:a16="http://schemas.microsoft.com/office/drawing/2014/main" id="{FE9E76D6-78F3-49FB-82C0-06BCA46B400B}"/>
                  </a:ext>
                </a:extLst>
              </p:cNvPr>
              <p:cNvSpPr/>
              <p:nvPr/>
            </p:nvSpPr>
            <p:spPr>
              <a:xfrm>
                <a:off x="9637509" y="2915693"/>
                <a:ext cx="327932" cy="267674"/>
              </a:xfrm>
              <a:custGeom>
                <a:avLst/>
                <a:gdLst>
                  <a:gd name="connsiteX0" fmla="*/ 327933 w 327932"/>
                  <a:gd name="connsiteY0" fmla="*/ 34722 h 267674"/>
                  <a:gd name="connsiteX1" fmla="*/ 327933 w 327932"/>
                  <a:gd name="connsiteY1" fmla="*/ 267675 h 267674"/>
                  <a:gd name="connsiteX2" fmla="*/ 19152 w 327932"/>
                  <a:gd name="connsiteY2" fmla="*/ 267675 h 267674"/>
                  <a:gd name="connsiteX3" fmla="*/ 0 w 327932"/>
                  <a:gd name="connsiteY3" fmla="*/ 248523 h 267674"/>
                  <a:gd name="connsiteX4" fmla="*/ 0 w 327932"/>
                  <a:gd name="connsiteY4" fmla="*/ 34656 h 267674"/>
                  <a:gd name="connsiteX5" fmla="*/ 2541 w 327932"/>
                  <a:gd name="connsiteY5" fmla="*/ 28533 h 267674"/>
                  <a:gd name="connsiteX6" fmla="*/ 8664 w 327932"/>
                  <a:gd name="connsiteY6" fmla="*/ 25992 h 267674"/>
                  <a:gd name="connsiteX7" fmla="*/ 13029 w 327932"/>
                  <a:gd name="connsiteY7" fmla="*/ 25992 h 267674"/>
                  <a:gd name="connsiteX8" fmla="*/ 13029 w 327932"/>
                  <a:gd name="connsiteY8" fmla="*/ 8664 h 267674"/>
                  <a:gd name="connsiteX9" fmla="*/ 15569 w 327932"/>
                  <a:gd name="connsiteY9" fmla="*/ 2541 h 267674"/>
                  <a:gd name="connsiteX10" fmla="*/ 21693 w 327932"/>
                  <a:gd name="connsiteY10" fmla="*/ 0 h 267674"/>
                  <a:gd name="connsiteX11" fmla="*/ 104165 w 327932"/>
                  <a:gd name="connsiteY11" fmla="*/ 0 h 267674"/>
                  <a:gd name="connsiteX12" fmla="*/ 110288 w 327932"/>
                  <a:gd name="connsiteY12" fmla="*/ 2541 h 267674"/>
                  <a:gd name="connsiteX13" fmla="*/ 112829 w 327932"/>
                  <a:gd name="connsiteY13" fmla="*/ 8664 h 267674"/>
                  <a:gd name="connsiteX14" fmla="*/ 112829 w 327932"/>
                  <a:gd name="connsiteY14" fmla="*/ 25992 h 267674"/>
                  <a:gd name="connsiteX15" fmla="*/ 319203 w 327932"/>
                  <a:gd name="connsiteY15" fmla="*/ 25992 h 267674"/>
                  <a:gd name="connsiteX16" fmla="*/ 325327 w 327932"/>
                  <a:gd name="connsiteY16" fmla="*/ 28533 h 267674"/>
                  <a:gd name="connsiteX17" fmla="*/ 327933 w 327932"/>
                  <a:gd name="connsiteY17" fmla="*/ 34722 h 26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932" h="267674">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249" name="圖形 106">
                <a:extLst>
                  <a:ext uri="{FF2B5EF4-FFF2-40B4-BE49-F238E27FC236}">
                    <a16:creationId xmlns:a16="http://schemas.microsoft.com/office/drawing/2014/main" id="{52795A39-2F1B-4DD3-A1F9-F628FE235C31}"/>
                  </a:ext>
                </a:extLst>
              </p:cNvPr>
              <p:cNvGrpSpPr/>
              <p:nvPr/>
            </p:nvGrpSpPr>
            <p:grpSpPr>
              <a:xfrm>
                <a:off x="9647019" y="2961685"/>
                <a:ext cx="306045" cy="221748"/>
                <a:chOff x="9647019" y="2961685"/>
                <a:chExt cx="306045" cy="221748"/>
              </a:xfrm>
              <a:solidFill>
                <a:schemeClr val="accent1"/>
              </a:solidFill>
            </p:grpSpPr>
            <p:sp>
              <p:nvSpPr>
                <p:cNvPr id="251" name="手繪多邊形: 圖案 153">
                  <a:extLst>
                    <a:ext uri="{FF2B5EF4-FFF2-40B4-BE49-F238E27FC236}">
                      <a16:creationId xmlns:a16="http://schemas.microsoft.com/office/drawing/2014/main" id="{F1C41560-0DD6-4EF0-852D-257B61F39A89}"/>
                    </a:ext>
                  </a:extLst>
                </p:cNvPr>
                <p:cNvSpPr/>
                <p:nvPr/>
              </p:nvSpPr>
              <p:spPr>
                <a:xfrm>
                  <a:off x="9647019" y="2961685"/>
                  <a:ext cx="291387" cy="221748"/>
                </a:xfrm>
                <a:custGeom>
                  <a:avLst/>
                  <a:gdLst>
                    <a:gd name="connsiteX0" fmla="*/ 0 w 291387"/>
                    <a:gd name="connsiteY0" fmla="*/ 0 h 221748"/>
                    <a:gd name="connsiteX1" fmla="*/ 291387 w 291387"/>
                    <a:gd name="connsiteY1" fmla="*/ 0 h 221748"/>
                    <a:gd name="connsiteX2" fmla="*/ 291387 w 291387"/>
                    <a:gd name="connsiteY2" fmla="*/ 221749 h 221748"/>
                    <a:gd name="connsiteX3" fmla="*/ 0 w 291387"/>
                    <a:gd name="connsiteY3" fmla="*/ 221749 h 221748"/>
                  </a:gdLst>
                  <a:ahLst/>
                  <a:cxnLst>
                    <a:cxn ang="0">
                      <a:pos x="connsiteX0" y="connsiteY0"/>
                    </a:cxn>
                    <a:cxn ang="0">
                      <a:pos x="connsiteX1" y="connsiteY1"/>
                    </a:cxn>
                    <a:cxn ang="0">
                      <a:pos x="connsiteX2" y="connsiteY2"/>
                    </a:cxn>
                    <a:cxn ang="0">
                      <a:pos x="connsiteX3" y="connsiteY3"/>
                    </a:cxn>
                  </a:cxnLst>
                  <a:rect l="l" t="t" r="r" b="b"/>
                  <a:pathLst>
                    <a:path w="291387" h="221748">
                      <a:moveTo>
                        <a:pt x="0" y="0"/>
                      </a:moveTo>
                      <a:lnTo>
                        <a:pt x="291387" y="0"/>
                      </a:lnTo>
                      <a:lnTo>
                        <a:pt x="291387" y="221749"/>
                      </a:lnTo>
                      <a:lnTo>
                        <a:pt x="0" y="221749"/>
                      </a:lnTo>
                      <a:close/>
                    </a:path>
                  </a:pathLst>
                </a:custGeom>
                <a:solidFill>
                  <a:srgbClr val="CAD0D7"/>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2" name="手繪多邊形: 圖案 154">
                  <a:extLst>
                    <a:ext uri="{FF2B5EF4-FFF2-40B4-BE49-F238E27FC236}">
                      <a16:creationId xmlns:a16="http://schemas.microsoft.com/office/drawing/2014/main" id="{E98117C0-8451-488E-B8CA-EBEBBFB64A06}"/>
                    </a:ext>
                  </a:extLst>
                </p:cNvPr>
                <p:cNvSpPr/>
                <p:nvPr/>
              </p:nvSpPr>
              <p:spPr>
                <a:xfrm>
                  <a:off x="9657052" y="2971717"/>
                  <a:ext cx="296012" cy="211716"/>
                </a:xfrm>
                <a:custGeom>
                  <a:avLst/>
                  <a:gdLst>
                    <a:gd name="connsiteX0" fmla="*/ 0 w 296012"/>
                    <a:gd name="connsiteY0" fmla="*/ 0 h 211716"/>
                    <a:gd name="connsiteX1" fmla="*/ 296012 w 296012"/>
                    <a:gd name="connsiteY1" fmla="*/ 0 h 211716"/>
                    <a:gd name="connsiteX2" fmla="*/ 296012 w 296012"/>
                    <a:gd name="connsiteY2" fmla="*/ 211717 h 211716"/>
                    <a:gd name="connsiteX3" fmla="*/ 0 w 296012"/>
                    <a:gd name="connsiteY3" fmla="*/ 211717 h 211716"/>
                  </a:gdLst>
                  <a:ahLst/>
                  <a:cxnLst>
                    <a:cxn ang="0">
                      <a:pos x="connsiteX0" y="connsiteY0"/>
                    </a:cxn>
                    <a:cxn ang="0">
                      <a:pos x="connsiteX1" y="connsiteY1"/>
                    </a:cxn>
                    <a:cxn ang="0">
                      <a:pos x="connsiteX2" y="connsiteY2"/>
                    </a:cxn>
                    <a:cxn ang="0">
                      <a:pos x="connsiteX3" y="connsiteY3"/>
                    </a:cxn>
                  </a:cxnLst>
                  <a:rect l="l" t="t" r="r" b="b"/>
                  <a:pathLst>
                    <a:path w="296012" h="211716">
                      <a:moveTo>
                        <a:pt x="0" y="0"/>
                      </a:moveTo>
                      <a:lnTo>
                        <a:pt x="296012" y="0"/>
                      </a:lnTo>
                      <a:lnTo>
                        <a:pt x="296012" y="211717"/>
                      </a:lnTo>
                      <a:lnTo>
                        <a:pt x="0" y="211717"/>
                      </a:lnTo>
                      <a:close/>
                    </a:path>
                  </a:pathLst>
                </a:custGeom>
                <a:solidFill>
                  <a:srgbClr val="FFFFFF"/>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250" name="手繪多邊形: 圖案 152">
                <a:extLst>
                  <a:ext uri="{FF2B5EF4-FFF2-40B4-BE49-F238E27FC236}">
                    <a16:creationId xmlns:a16="http://schemas.microsoft.com/office/drawing/2014/main" id="{656FCF60-52C5-4CAD-BFEF-B1ECD87B1820}"/>
                  </a:ext>
                </a:extLst>
              </p:cNvPr>
              <p:cNvSpPr/>
              <p:nvPr/>
            </p:nvSpPr>
            <p:spPr>
              <a:xfrm>
                <a:off x="9656661" y="2953346"/>
                <a:ext cx="347084" cy="230021"/>
              </a:xfrm>
              <a:custGeom>
                <a:avLst/>
                <a:gdLst>
                  <a:gd name="connsiteX0" fmla="*/ 347085 w 347084"/>
                  <a:gd name="connsiteY0" fmla="*/ 34656 h 230021"/>
                  <a:gd name="connsiteX1" fmla="*/ 347085 w 347084"/>
                  <a:gd name="connsiteY1" fmla="*/ 210870 h 230021"/>
                  <a:gd name="connsiteX2" fmla="*/ 327933 w 347084"/>
                  <a:gd name="connsiteY2" fmla="*/ 230022 h 230021"/>
                  <a:gd name="connsiteX3" fmla="*/ 0 w 347084"/>
                  <a:gd name="connsiteY3" fmla="*/ 230022 h 230021"/>
                  <a:gd name="connsiteX4" fmla="*/ 19152 w 347084"/>
                  <a:gd name="connsiteY4" fmla="*/ 210870 h 230021"/>
                  <a:gd name="connsiteX5" fmla="*/ 19152 w 347084"/>
                  <a:gd name="connsiteY5" fmla="*/ 34656 h 230021"/>
                  <a:gd name="connsiteX6" fmla="*/ 21693 w 347084"/>
                  <a:gd name="connsiteY6" fmla="*/ 28533 h 230021"/>
                  <a:gd name="connsiteX7" fmla="*/ 27816 w 347084"/>
                  <a:gd name="connsiteY7" fmla="*/ 25992 h 230021"/>
                  <a:gd name="connsiteX8" fmla="*/ 234191 w 347084"/>
                  <a:gd name="connsiteY8" fmla="*/ 25992 h 230021"/>
                  <a:gd name="connsiteX9" fmla="*/ 234191 w 347084"/>
                  <a:gd name="connsiteY9" fmla="*/ 8664 h 230021"/>
                  <a:gd name="connsiteX10" fmla="*/ 236732 w 347084"/>
                  <a:gd name="connsiteY10" fmla="*/ 2541 h 230021"/>
                  <a:gd name="connsiteX11" fmla="*/ 242855 w 347084"/>
                  <a:gd name="connsiteY11" fmla="*/ 0 h 230021"/>
                  <a:gd name="connsiteX12" fmla="*/ 325327 w 347084"/>
                  <a:gd name="connsiteY12" fmla="*/ 0 h 230021"/>
                  <a:gd name="connsiteX13" fmla="*/ 331450 w 347084"/>
                  <a:gd name="connsiteY13" fmla="*/ 2541 h 230021"/>
                  <a:gd name="connsiteX14" fmla="*/ 333991 w 347084"/>
                  <a:gd name="connsiteY14" fmla="*/ 8664 h 230021"/>
                  <a:gd name="connsiteX15" fmla="*/ 333991 w 347084"/>
                  <a:gd name="connsiteY15" fmla="*/ 25992 h 230021"/>
                  <a:gd name="connsiteX16" fmla="*/ 338291 w 347084"/>
                  <a:gd name="connsiteY16" fmla="*/ 25992 h 230021"/>
                  <a:gd name="connsiteX17" fmla="*/ 344414 w 347084"/>
                  <a:gd name="connsiteY17" fmla="*/ 28533 h 230021"/>
                  <a:gd name="connsiteX18" fmla="*/ 347085 w 347084"/>
                  <a:gd name="connsiteY18" fmla="*/ 34656 h 23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084" h="230021">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0"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234" name="圖形 106">
              <a:extLst>
                <a:ext uri="{FF2B5EF4-FFF2-40B4-BE49-F238E27FC236}">
                  <a16:creationId xmlns:a16="http://schemas.microsoft.com/office/drawing/2014/main" id="{92761C02-CF44-434C-A230-CB1A5394266A}"/>
                </a:ext>
              </a:extLst>
            </p:cNvPr>
            <p:cNvGrpSpPr/>
            <p:nvPr/>
          </p:nvGrpSpPr>
          <p:grpSpPr>
            <a:xfrm>
              <a:off x="5948985" y="3398651"/>
              <a:ext cx="366236" cy="267740"/>
              <a:chOff x="10204258" y="2915693"/>
              <a:chExt cx="366236" cy="267740"/>
            </a:xfrm>
            <a:solidFill>
              <a:schemeClr val="accent1"/>
            </a:solidFill>
          </p:grpSpPr>
          <p:sp>
            <p:nvSpPr>
              <p:cNvPr id="243" name="手繪多邊形: 圖案 145">
                <a:extLst>
                  <a:ext uri="{FF2B5EF4-FFF2-40B4-BE49-F238E27FC236}">
                    <a16:creationId xmlns:a16="http://schemas.microsoft.com/office/drawing/2014/main" id="{7AB52530-8F01-4451-9382-C433C5ADFD68}"/>
                  </a:ext>
                </a:extLst>
              </p:cNvPr>
              <p:cNvSpPr/>
              <p:nvPr/>
            </p:nvSpPr>
            <p:spPr>
              <a:xfrm>
                <a:off x="10204258" y="2915693"/>
                <a:ext cx="327932" cy="267674"/>
              </a:xfrm>
              <a:custGeom>
                <a:avLst/>
                <a:gdLst>
                  <a:gd name="connsiteX0" fmla="*/ 327933 w 327932"/>
                  <a:gd name="connsiteY0" fmla="*/ 34722 h 267674"/>
                  <a:gd name="connsiteX1" fmla="*/ 327933 w 327932"/>
                  <a:gd name="connsiteY1" fmla="*/ 267675 h 267674"/>
                  <a:gd name="connsiteX2" fmla="*/ 19152 w 327932"/>
                  <a:gd name="connsiteY2" fmla="*/ 267675 h 267674"/>
                  <a:gd name="connsiteX3" fmla="*/ 0 w 327932"/>
                  <a:gd name="connsiteY3" fmla="*/ 248523 h 267674"/>
                  <a:gd name="connsiteX4" fmla="*/ 0 w 327932"/>
                  <a:gd name="connsiteY4" fmla="*/ 34656 h 267674"/>
                  <a:gd name="connsiteX5" fmla="*/ 2541 w 327932"/>
                  <a:gd name="connsiteY5" fmla="*/ 28533 h 267674"/>
                  <a:gd name="connsiteX6" fmla="*/ 8664 w 327932"/>
                  <a:gd name="connsiteY6" fmla="*/ 25992 h 267674"/>
                  <a:gd name="connsiteX7" fmla="*/ 13029 w 327932"/>
                  <a:gd name="connsiteY7" fmla="*/ 25992 h 267674"/>
                  <a:gd name="connsiteX8" fmla="*/ 13029 w 327932"/>
                  <a:gd name="connsiteY8" fmla="*/ 8664 h 267674"/>
                  <a:gd name="connsiteX9" fmla="*/ 15569 w 327932"/>
                  <a:gd name="connsiteY9" fmla="*/ 2541 h 267674"/>
                  <a:gd name="connsiteX10" fmla="*/ 21693 w 327932"/>
                  <a:gd name="connsiteY10" fmla="*/ 0 h 267674"/>
                  <a:gd name="connsiteX11" fmla="*/ 104165 w 327932"/>
                  <a:gd name="connsiteY11" fmla="*/ 0 h 267674"/>
                  <a:gd name="connsiteX12" fmla="*/ 110288 w 327932"/>
                  <a:gd name="connsiteY12" fmla="*/ 2541 h 267674"/>
                  <a:gd name="connsiteX13" fmla="*/ 112829 w 327932"/>
                  <a:gd name="connsiteY13" fmla="*/ 8664 h 267674"/>
                  <a:gd name="connsiteX14" fmla="*/ 112829 w 327932"/>
                  <a:gd name="connsiteY14" fmla="*/ 25992 h 267674"/>
                  <a:gd name="connsiteX15" fmla="*/ 319203 w 327932"/>
                  <a:gd name="connsiteY15" fmla="*/ 25992 h 267674"/>
                  <a:gd name="connsiteX16" fmla="*/ 325327 w 327932"/>
                  <a:gd name="connsiteY16" fmla="*/ 28533 h 267674"/>
                  <a:gd name="connsiteX17" fmla="*/ 327933 w 327932"/>
                  <a:gd name="connsiteY17" fmla="*/ 34722 h 26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932" h="267674">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244" name="圖形 106">
                <a:extLst>
                  <a:ext uri="{FF2B5EF4-FFF2-40B4-BE49-F238E27FC236}">
                    <a16:creationId xmlns:a16="http://schemas.microsoft.com/office/drawing/2014/main" id="{27BD9274-0D49-48EA-9B1B-168228E25CD4}"/>
                  </a:ext>
                </a:extLst>
              </p:cNvPr>
              <p:cNvGrpSpPr/>
              <p:nvPr/>
            </p:nvGrpSpPr>
            <p:grpSpPr>
              <a:xfrm>
                <a:off x="10213768" y="2961685"/>
                <a:ext cx="306045" cy="221748"/>
                <a:chOff x="10213768" y="2961685"/>
                <a:chExt cx="306045" cy="221748"/>
              </a:xfrm>
              <a:solidFill>
                <a:schemeClr val="accent1"/>
              </a:solidFill>
            </p:grpSpPr>
            <p:sp>
              <p:nvSpPr>
                <p:cNvPr id="246" name="手繪多邊形: 圖案 148">
                  <a:extLst>
                    <a:ext uri="{FF2B5EF4-FFF2-40B4-BE49-F238E27FC236}">
                      <a16:creationId xmlns:a16="http://schemas.microsoft.com/office/drawing/2014/main" id="{B48BDB31-4C04-4EE7-8A1C-BE1B57E7D2C9}"/>
                    </a:ext>
                  </a:extLst>
                </p:cNvPr>
                <p:cNvSpPr/>
                <p:nvPr/>
              </p:nvSpPr>
              <p:spPr>
                <a:xfrm>
                  <a:off x="10213768" y="2961685"/>
                  <a:ext cx="291387" cy="221748"/>
                </a:xfrm>
                <a:custGeom>
                  <a:avLst/>
                  <a:gdLst>
                    <a:gd name="connsiteX0" fmla="*/ 0 w 291387"/>
                    <a:gd name="connsiteY0" fmla="*/ 0 h 221748"/>
                    <a:gd name="connsiteX1" fmla="*/ 291387 w 291387"/>
                    <a:gd name="connsiteY1" fmla="*/ 0 h 221748"/>
                    <a:gd name="connsiteX2" fmla="*/ 291387 w 291387"/>
                    <a:gd name="connsiteY2" fmla="*/ 221749 h 221748"/>
                    <a:gd name="connsiteX3" fmla="*/ 0 w 291387"/>
                    <a:gd name="connsiteY3" fmla="*/ 221749 h 221748"/>
                  </a:gdLst>
                  <a:ahLst/>
                  <a:cxnLst>
                    <a:cxn ang="0">
                      <a:pos x="connsiteX0" y="connsiteY0"/>
                    </a:cxn>
                    <a:cxn ang="0">
                      <a:pos x="connsiteX1" y="connsiteY1"/>
                    </a:cxn>
                    <a:cxn ang="0">
                      <a:pos x="connsiteX2" y="connsiteY2"/>
                    </a:cxn>
                    <a:cxn ang="0">
                      <a:pos x="connsiteX3" y="connsiteY3"/>
                    </a:cxn>
                  </a:cxnLst>
                  <a:rect l="l" t="t" r="r" b="b"/>
                  <a:pathLst>
                    <a:path w="291387" h="221748">
                      <a:moveTo>
                        <a:pt x="0" y="0"/>
                      </a:moveTo>
                      <a:lnTo>
                        <a:pt x="291387" y="0"/>
                      </a:lnTo>
                      <a:lnTo>
                        <a:pt x="291387" y="221749"/>
                      </a:lnTo>
                      <a:lnTo>
                        <a:pt x="0" y="221749"/>
                      </a:lnTo>
                      <a:close/>
                    </a:path>
                  </a:pathLst>
                </a:custGeom>
                <a:solidFill>
                  <a:srgbClr val="CAD0D7"/>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7" name="手繪多邊形: 圖案 149">
                  <a:extLst>
                    <a:ext uri="{FF2B5EF4-FFF2-40B4-BE49-F238E27FC236}">
                      <a16:creationId xmlns:a16="http://schemas.microsoft.com/office/drawing/2014/main" id="{D83BBC39-C73B-46B4-89D6-D12F104BAFFF}"/>
                    </a:ext>
                  </a:extLst>
                </p:cNvPr>
                <p:cNvSpPr/>
                <p:nvPr/>
              </p:nvSpPr>
              <p:spPr>
                <a:xfrm>
                  <a:off x="10223801" y="2971717"/>
                  <a:ext cx="296012" cy="211716"/>
                </a:xfrm>
                <a:custGeom>
                  <a:avLst/>
                  <a:gdLst>
                    <a:gd name="connsiteX0" fmla="*/ 0 w 296012"/>
                    <a:gd name="connsiteY0" fmla="*/ 0 h 211716"/>
                    <a:gd name="connsiteX1" fmla="*/ 296012 w 296012"/>
                    <a:gd name="connsiteY1" fmla="*/ 0 h 211716"/>
                    <a:gd name="connsiteX2" fmla="*/ 296012 w 296012"/>
                    <a:gd name="connsiteY2" fmla="*/ 211717 h 211716"/>
                    <a:gd name="connsiteX3" fmla="*/ 0 w 296012"/>
                    <a:gd name="connsiteY3" fmla="*/ 211717 h 211716"/>
                  </a:gdLst>
                  <a:ahLst/>
                  <a:cxnLst>
                    <a:cxn ang="0">
                      <a:pos x="connsiteX0" y="connsiteY0"/>
                    </a:cxn>
                    <a:cxn ang="0">
                      <a:pos x="connsiteX1" y="connsiteY1"/>
                    </a:cxn>
                    <a:cxn ang="0">
                      <a:pos x="connsiteX2" y="connsiteY2"/>
                    </a:cxn>
                    <a:cxn ang="0">
                      <a:pos x="connsiteX3" y="connsiteY3"/>
                    </a:cxn>
                  </a:cxnLst>
                  <a:rect l="l" t="t" r="r" b="b"/>
                  <a:pathLst>
                    <a:path w="296012" h="211716">
                      <a:moveTo>
                        <a:pt x="0" y="0"/>
                      </a:moveTo>
                      <a:lnTo>
                        <a:pt x="296012" y="0"/>
                      </a:lnTo>
                      <a:lnTo>
                        <a:pt x="296012" y="211717"/>
                      </a:lnTo>
                      <a:lnTo>
                        <a:pt x="0" y="211717"/>
                      </a:lnTo>
                      <a:close/>
                    </a:path>
                  </a:pathLst>
                </a:custGeom>
                <a:solidFill>
                  <a:srgbClr val="FFFFFF"/>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245" name="手繪多邊形: 圖案 147">
                <a:extLst>
                  <a:ext uri="{FF2B5EF4-FFF2-40B4-BE49-F238E27FC236}">
                    <a16:creationId xmlns:a16="http://schemas.microsoft.com/office/drawing/2014/main" id="{AAC11411-3B75-4D07-8BE3-1250C2C26A2F}"/>
                  </a:ext>
                </a:extLst>
              </p:cNvPr>
              <p:cNvSpPr/>
              <p:nvPr/>
            </p:nvSpPr>
            <p:spPr>
              <a:xfrm>
                <a:off x="10223410" y="2953346"/>
                <a:ext cx="347084" cy="230021"/>
              </a:xfrm>
              <a:custGeom>
                <a:avLst/>
                <a:gdLst>
                  <a:gd name="connsiteX0" fmla="*/ 347085 w 347084"/>
                  <a:gd name="connsiteY0" fmla="*/ 34656 h 230021"/>
                  <a:gd name="connsiteX1" fmla="*/ 347085 w 347084"/>
                  <a:gd name="connsiteY1" fmla="*/ 210870 h 230021"/>
                  <a:gd name="connsiteX2" fmla="*/ 327933 w 347084"/>
                  <a:gd name="connsiteY2" fmla="*/ 230022 h 230021"/>
                  <a:gd name="connsiteX3" fmla="*/ 0 w 347084"/>
                  <a:gd name="connsiteY3" fmla="*/ 230022 h 230021"/>
                  <a:gd name="connsiteX4" fmla="*/ 19152 w 347084"/>
                  <a:gd name="connsiteY4" fmla="*/ 210870 h 230021"/>
                  <a:gd name="connsiteX5" fmla="*/ 19152 w 347084"/>
                  <a:gd name="connsiteY5" fmla="*/ 34656 h 230021"/>
                  <a:gd name="connsiteX6" fmla="*/ 21693 w 347084"/>
                  <a:gd name="connsiteY6" fmla="*/ 28533 h 230021"/>
                  <a:gd name="connsiteX7" fmla="*/ 27816 w 347084"/>
                  <a:gd name="connsiteY7" fmla="*/ 25992 h 230021"/>
                  <a:gd name="connsiteX8" fmla="*/ 234191 w 347084"/>
                  <a:gd name="connsiteY8" fmla="*/ 25992 h 230021"/>
                  <a:gd name="connsiteX9" fmla="*/ 234191 w 347084"/>
                  <a:gd name="connsiteY9" fmla="*/ 8664 h 230021"/>
                  <a:gd name="connsiteX10" fmla="*/ 236732 w 347084"/>
                  <a:gd name="connsiteY10" fmla="*/ 2541 h 230021"/>
                  <a:gd name="connsiteX11" fmla="*/ 242855 w 347084"/>
                  <a:gd name="connsiteY11" fmla="*/ 0 h 230021"/>
                  <a:gd name="connsiteX12" fmla="*/ 325327 w 347084"/>
                  <a:gd name="connsiteY12" fmla="*/ 0 h 230021"/>
                  <a:gd name="connsiteX13" fmla="*/ 331451 w 347084"/>
                  <a:gd name="connsiteY13" fmla="*/ 2541 h 230021"/>
                  <a:gd name="connsiteX14" fmla="*/ 333991 w 347084"/>
                  <a:gd name="connsiteY14" fmla="*/ 8664 h 230021"/>
                  <a:gd name="connsiteX15" fmla="*/ 333991 w 347084"/>
                  <a:gd name="connsiteY15" fmla="*/ 25992 h 230021"/>
                  <a:gd name="connsiteX16" fmla="*/ 338291 w 347084"/>
                  <a:gd name="connsiteY16" fmla="*/ 25992 h 230021"/>
                  <a:gd name="connsiteX17" fmla="*/ 344414 w 347084"/>
                  <a:gd name="connsiteY17" fmla="*/ 28533 h 230021"/>
                  <a:gd name="connsiteX18" fmla="*/ 347085 w 347084"/>
                  <a:gd name="connsiteY18" fmla="*/ 34656 h 23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084" h="230021">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1"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235" name="圖形 106">
              <a:extLst>
                <a:ext uri="{FF2B5EF4-FFF2-40B4-BE49-F238E27FC236}">
                  <a16:creationId xmlns:a16="http://schemas.microsoft.com/office/drawing/2014/main" id="{9C621A73-D219-4EB2-897B-8BAA0DB689C6}"/>
                </a:ext>
              </a:extLst>
            </p:cNvPr>
            <p:cNvGrpSpPr/>
            <p:nvPr/>
          </p:nvGrpSpPr>
          <p:grpSpPr>
            <a:xfrm>
              <a:off x="5413635" y="3228366"/>
              <a:ext cx="538932" cy="172109"/>
              <a:chOff x="9668908" y="2745408"/>
              <a:chExt cx="538932" cy="172109"/>
            </a:xfrm>
            <a:solidFill>
              <a:schemeClr val="accent1"/>
            </a:solidFill>
          </p:grpSpPr>
          <p:sp>
            <p:nvSpPr>
              <p:cNvPr id="237" name="手繪多邊形: 圖案 139">
                <a:extLst>
                  <a:ext uri="{FF2B5EF4-FFF2-40B4-BE49-F238E27FC236}">
                    <a16:creationId xmlns:a16="http://schemas.microsoft.com/office/drawing/2014/main" id="{A5AD4B8E-8390-4611-B7AD-BFE536244BE4}"/>
                  </a:ext>
                </a:extLst>
              </p:cNvPr>
              <p:cNvSpPr/>
              <p:nvPr/>
            </p:nvSpPr>
            <p:spPr>
              <a:xfrm>
                <a:off x="9668908" y="2745408"/>
                <a:ext cx="538932" cy="172109"/>
              </a:xfrm>
              <a:custGeom>
                <a:avLst/>
                <a:gdLst>
                  <a:gd name="connsiteX0" fmla="*/ 538933 w 538932"/>
                  <a:gd name="connsiteY0" fmla="*/ 12638 h 172109"/>
                  <a:gd name="connsiteX1" fmla="*/ 538933 w 538932"/>
                  <a:gd name="connsiteY1" fmla="*/ 159472 h 172109"/>
                  <a:gd name="connsiteX2" fmla="*/ 526295 w 538932"/>
                  <a:gd name="connsiteY2" fmla="*/ 172109 h 172109"/>
                  <a:gd name="connsiteX3" fmla="*/ 12638 w 538932"/>
                  <a:gd name="connsiteY3" fmla="*/ 172109 h 172109"/>
                  <a:gd name="connsiteX4" fmla="*/ 0 w 538932"/>
                  <a:gd name="connsiteY4" fmla="*/ 159472 h 172109"/>
                  <a:gd name="connsiteX5" fmla="*/ 0 w 538932"/>
                  <a:gd name="connsiteY5" fmla="*/ 12638 h 172109"/>
                  <a:gd name="connsiteX6" fmla="*/ 12638 w 538932"/>
                  <a:gd name="connsiteY6" fmla="*/ 0 h 172109"/>
                  <a:gd name="connsiteX7" fmla="*/ 526295 w 538932"/>
                  <a:gd name="connsiteY7" fmla="*/ 0 h 172109"/>
                  <a:gd name="connsiteX8" fmla="*/ 538933 w 538932"/>
                  <a:gd name="connsiteY8" fmla="*/ 12638 h 1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32" h="172109">
                    <a:moveTo>
                      <a:pt x="538933" y="12638"/>
                    </a:moveTo>
                    <a:lnTo>
                      <a:pt x="538933" y="159472"/>
                    </a:lnTo>
                    <a:cubicBezTo>
                      <a:pt x="538933" y="166442"/>
                      <a:pt x="533265" y="172109"/>
                      <a:pt x="526295" y="172109"/>
                    </a:cubicBezTo>
                    <a:lnTo>
                      <a:pt x="12638" y="172109"/>
                    </a:lnTo>
                    <a:cubicBezTo>
                      <a:pt x="5667" y="172109"/>
                      <a:pt x="0" y="166442"/>
                      <a:pt x="0" y="159472"/>
                    </a:cubicBezTo>
                    <a:lnTo>
                      <a:pt x="0" y="12638"/>
                    </a:lnTo>
                    <a:cubicBezTo>
                      <a:pt x="0" y="5668"/>
                      <a:pt x="5667" y="0"/>
                      <a:pt x="12638" y="0"/>
                    </a:cubicBezTo>
                    <a:lnTo>
                      <a:pt x="526295" y="0"/>
                    </a:lnTo>
                    <a:cubicBezTo>
                      <a:pt x="533265" y="65"/>
                      <a:pt x="538933" y="5668"/>
                      <a:pt x="538933" y="12638"/>
                    </a:cubicBezTo>
                    <a:close/>
                  </a:path>
                </a:pathLst>
              </a:custGeom>
              <a:solidFill>
                <a:srgbClr val="F2F2F2"/>
              </a:solidFill>
              <a:ln w="6461" cap="flat">
                <a:solidFill>
                  <a:srgbClr val="BEBEBE"/>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238" name="圖形 106">
                <a:extLst>
                  <a:ext uri="{FF2B5EF4-FFF2-40B4-BE49-F238E27FC236}">
                    <a16:creationId xmlns:a16="http://schemas.microsoft.com/office/drawing/2014/main" id="{33CC4CA4-AE73-471F-A096-B6370FF426F7}"/>
                  </a:ext>
                </a:extLst>
              </p:cNvPr>
              <p:cNvGrpSpPr/>
              <p:nvPr/>
            </p:nvGrpSpPr>
            <p:grpSpPr>
              <a:xfrm>
                <a:off x="9696177" y="2803301"/>
                <a:ext cx="277610" cy="56382"/>
                <a:chOff x="9696177" y="2803301"/>
                <a:chExt cx="277610" cy="56382"/>
              </a:xfrm>
              <a:solidFill>
                <a:schemeClr val="accent1"/>
              </a:solidFill>
            </p:grpSpPr>
            <p:sp>
              <p:nvSpPr>
                <p:cNvPr id="239" name="手繪多邊形: 圖案 141">
                  <a:extLst>
                    <a:ext uri="{FF2B5EF4-FFF2-40B4-BE49-F238E27FC236}">
                      <a16:creationId xmlns:a16="http://schemas.microsoft.com/office/drawing/2014/main" id="{DC953ADF-6F64-49F5-BF59-A77D0DB0065F}"/>
                    </a:ext>
                  </a:extLst>
                </p:cNvPr>
                <p:cNvSpPr/>
                <p:nvPr/>
              </p:nvSpPr>
              <p:spPr>
                <a:xfrm rot="-5400000">
                  <a:off x="9696177" y="2803301"/>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41A5FF"/>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0" name="手繪多邊形: 圖案 142">
                  <a:extLst>
                    <a:ext uri="{FF2B5EF4-FFF2-40B4-BE49-F238E27FC236}">
                      <a16:creationId xmlns:a16="http://schemas.microsoft.com/office/drawing/2014/main" id="{CF38A666-379A-4300-89DA-A47DE44DF06A}"/>
                    </a:ext>
                  </a:extLst>
                </p:cNvPr>
                <p:cNvSpPr/>
                <p:nvPr/>
              </p:nvSpPr>
              <p:spPr>
                <a:xfrm rot="-5400000">
                  <a:off x="9769932" y="2803314"/>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FF7D00"/>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1" name="手繪多邊形: 圖案 143">
                  <a:extLst>
                    <a:ext uri="{FF2B5EF4-FFF2-40B4-BE49-F238E27FC236}">
                      <a16:creationId xmlns:a16="http://schemas.microsoft.com/office/drawing/2014/main" id="{49EAE718-998D-4D46-9C8E-C66BE5C6EBD2}"/>
                    </a:ext>
                  </a:extLst>
                </p:cNvPr>
                <p:cNvSpPr/>
                <p:nvPr/>
              </p:nvSpPr>
              <p:spPr>
                <a:xfrm rot="-5400000">
                  <a:off x="9843685" y="2803321"/>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5F4387"/>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2" name="手繪多邊形: 圖案 144">
                  <a:extLst>
                    <a:ext uri="{FF2B5EF4-FFF2-40B4-BE49-F238E27FC236}">
                      <a16:creationId xmlns:a16="http://schemas.microsoft.com/office/drawing/2014/main" id="{3B8BC2A9-FC8A-4599-B4DE-D49777EDA0BD}"/>
                    </a:ext>
                  </a:extLst>
                </p:cNvPr>
                <p:cNvSpPr/>
                <p:nvPr/>
              </p:nvSpPr>
              <p:spPr>
                <a:xfrm rot="-5400000">
                  <a:off x="9917438" y="2803334"/>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565656"/>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sp>
          <p:nvSpPr>
            <p:cNvPr id="236" name="手繪多邊形: 圖案 138">
              <a:extLst>
                <a:ext uri="{FF2B5EF4-FFF2-40B4-BE49-F238E27FC236}">
                  <a16:creationId xmlns:a16="http://schemas.microsoft.com/office/drawing/2014/main" id="{D44DBDA9-4A6E-44A4-AA9C-486337791C1C}"/>
                </a:ext>
              </a:extLst>
            </p:cNvPr>
            <p:cNvSpPr/>
            <p:nvPr/>
          </p:nvSpPr>
          <p:spPr>
            <a:xfrm>
              <a:off x="5612713" y="3152426"/>
              <a:ext cx="672542" cy="357686"/>
            </a:xfrm>
            <a:custGeom>
              <a:avLst/>
              <a:gdLst>
                <a:gd name="connsiteX0" fmla="*/ 593914 w 672542"/>
                <a:gd name="connsiteY0" fmla="*/ 203296 h 357686"/>
                <a:gd name="connsiteX1" fmla="*/ 332037 w 672542"/>
                <a:gd name="connsiteY1" fmla="*/ 3044 h 357686"/>
                <a:gd name="connsiteX2" fmla="*/ 0 w 672542"/>
                <a:gd name="connsiteY2" fmla="*/ 164861 h 357686"/>
                <a:gd name="connsiteX3" fmla="*/ 254646 w 672542"/>
                <a:gd name="connsiteY3" fmla="*/ 73074 h 357686"/>
                <a:gd name="connsiteX4" fmla="*/ 473463 w 672542"/>
                <a:gd name="connsiteY4" fmla="*/ 225054 h 357686"/>
                <a:gd name="connsiteX5" fmla="*/ 386953 w 672542"/>
                <a:gd name="connsiteY5" fmla="*/ 240688 h 357686"/>
                <a:gd name="connsiteX6" fmla="*/ 555544 w 672542"/>
                <a:gd name="connsiteY6" fmla="*/ 357686 h 357686"/>
                <a:gd name="connsiteX7" fmla="*/ 672542 w 672542"/>
                <a:gd name="connsiteY7" fmla="*/ 189095 h 357686"/>
                <a:gd name="connsiteX8" fmla="*/ 593914 w 672542"/>
                <a:gd name="connsiteY8" fmla="*/ 203296 h 35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42" h="357686">
                  <a:moveTo>
                    <a:pt x="593914" y="203296"/>
                  </a:moveTo>
                  <a:cubicBezTo>
                    <a:pt x="549616" y="98675"/>
                    <a:pt x="452813" y="19395"/>
                    <a:pt x="332037" y="3044"/>
                  </a:cubicBezTo>
                  <a:cubicBezTo>
                    <a:pt x="194779" y="-15521"/>
                    <a:pt x="65860" y="52358"/>
                    <a:pt x="0" y="164861"/>
                  </a:cubicBezTo>
                  <a:cubicBezTo>
                    <a:pt x="62668" y="97047"/>
                    <a:pt x="156214" y="59785"/>
                    <a:pt x="254646" y="73074"/>
                  </a:cubicBezTo>
                  <a:cubicBezTo>
                    <a:pt x="351384" y="86168"/>
                    <a:pt x="430534" y="145123"/>
                    <a:pt x="473463" y="225054"/>
                  </a:cubicBezTo>
                  <a:lnTo>
                    <a:pt x="386953" y="240688"/>
                  </a:lnTo>
                  <a:lnTo>
                    <a:pt x="555544" y="357686"/>
                  </a:lnTo>
                  <a:lnTo>
                    <a:pt x="672542" y="189095"/>
                  </a:lnTo>
                  <a:lnTo>
                    <a:pt x="593914" y="203296"/>
                  </a:lnTo>
                  <a:close/>
                </a:path>
              </a:pathLst>
            </a:custGeom>
            <a:solidFill>
              <a:srgbClr val="000000"/>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253" name="矩形: 圓角 155">
            <a:extLst>
              <a:ext uri="{FF2B5EF4-FFF2-40B4-BE49-F238E27FC236}">
                <a16:creationId xmlns:a16="http://schemas.microsoft.com/office/drawing/2014/main" id="{B0D194DC-6238-42C1-8F96-032C4AD589FF}"/>
              </a:ext>
            </a:extLst>
          </p:cNvPr>
          <p:cNvSpPr/>
          <p:nvPr/>
        </p:nvSpPr>
        <p:spPr>
          <a:xfrm>
            <a:off x="7068340" y="5388104"/>
            <a:ext cx="1319339" cy="286919"/>
          </a:xfrm>
          <a:prstGeom prst="roundRect">
            <a:avLst>
              <a:gd name="adj" fmla="val 3345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4" name="文字方塊 253">
            <a:extLst>
              <a:ext uri="{FF2B5EF4-FFF2-40B4-BE49-F238E27FC236}">
                <a16:creationId xmlns:a16="http://schemas.microsoft.com/office/drawing/2014/main" id="{73916558-DA67-4F6F-8A8E-AF3B7F879897}"/>
              </a:ext>
            </a:extLst>
          </p:cNvPr>
          <p:cNvSpPr txBox="1"/>
          <p:nvPr/>
        </p:nvSpPr>
        <p:spPr>
          <a:xfrm>
            <a:off x="6871959" y="5382197"/>
            <a:ext cx="1687629" cy="261610"/>
          </a:xfrm>
          <a:prstGeom prst="rect">
            <a:avLst/>
          </a:prstGeom>
          <a:noFill/>
        </p:spPr>
        <p:txBody>
          <a:bodyPr wrap="square" lIns="91440" tIns="45720" rIns="91440" bIns="45720" rtlCol="0" anchor="t">
            <a:spAutoFit/>
          </a:bodyPr>
          <a:lstStyle/>
          <a:p>
            <a:pPr algn="ctr"/>
            <a:r>
              <a:rPr lang="en-US" altLang="zh-TW" sz="11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 / Rsync / FTP</a:t>
            </a:r>
          </a:p>
        </p:txBody>
      </p:sp>
      <p:pic>
        <p:nvPicPr>
          <p:cNvPr id="255" name="圖形 168">
            <a:extLst>
              <a:ext uri="{FF2B5EF4-FFF2-40B4-BE49-F238E27FC236}">
                <a16:creationId xmlns:a16="http://schemas.microsoft.com/office/drawing/2014/main" id="{879E94D5-EEF2-48AA-A9B0-E2595339CDC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72756" y="5135092"/>
            <a:ext cx="269372" cy="838047"/>
          </a:xfrm>
          <a:prstGeom prst="rect">
            <a:avLst/>
          </a:prstGeom>
          <a:effectLst>
            <a:outerShdw blurRad="50800" dist="38100" dir="2700000" algn="tl" rotWithShape="0">
              <a:prstClr val="black">
                <a:alpha val="40000"/>
              </a:prstClr>
            </a:outerShdw>
          </a:effectLst>
        </p:spPr>
      </p:pic>
      <p:sp>
        <p:nvSpPr>
          <p:cNvPr id="256" name="矩形: 圓角 171">
            <a:extLst>
              <a:ext uri="{FF2B5EF4-FFF2-40B4-BE49-F238E27FC236}">
                <a16:creationId xmlns:a16="http://schemas.microsoft.com/office/drawing/2014/main" id="{8AF8D4AD-6B45-4088-B525-01D0537B3FA6}"/>
              </a:ext>
            </a:extLst>
          </p:cNvPr>
          <p:cNvSpPr/>
          <p:nvPr/>
        </p:nvSpPr>
        <p:spPr>
          <a:xfrm>
            <a:off x="9923956" y="4888337"/>
            <a:ext cx="1198208" cy="283271"/>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57" name="圖片 256">
            <a:extLst>
              <a:ext uri="{FF2B5EF4-FFF2-40B4-BE49-F238E27FC236}">
                <a16:creationId xmlns:a16="http://schemas.microsoft.com/office/drawing/2014/main" id="{8782B0F8-14F6-4B1F-8C05-15A40312BE8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747753" y="4773450"/>
            <a:ext cx="509677" cy="509677"/>
          </a:xfrm>
          <a:prstGeom prst="rect">
            <a:avLst/>
          </a:prstGeom>
          <a:effectLst>
            <a:outerShdw blurRad="50800" dist="38100" dir="2700000" algn="tl" rotWithShape="0">
              <a:prstClr val="black">
                <a:alpha val="40000"/>
              </a:prstClr>
            </a:outerShdw>
          </a:effectLst>
        </p:spPr>
      </p:pic>
      <p:sp>
        <p:nvSpPr>
          <p:cNvPr id="258" name="文字方塊 257">
            <a:extLst>
              <a:ext uri="{FF2B5EF4-FFF2-40B4-BE49-F238E27FC236}">
                <a16:creationId xmlns:a16="http://schemas.microsoft.com/office/drawing/2014/main" id="{0483D82A-9977-4327-9585-90A2B0E6497E}"/>
              </a:ext>
            </a:extLst>
          </p:cNvPr>
          <p:cNvSpPr txBox="1"/>
          <p:nvPr/>
        </p:nvSpPr>
        <p:spPr>
          <a:xfrm>
            <a:off x="10201060" y="4892633"/>
            <a:ext cx="1015980" cy="276999"/>
          </a:xfrm>
          <a:prstGeom prst="rect">
            <a:avLst/>
          </a:prstGeom>
          <a:noFill/>
          <a:effectLst>
            <a:outerShdw blurRad="50800" dist="38100" dir="2700000" algn="tl" rotWithShape="0">
              <a:prstClr val="black">
                <a:alpha val="40000"/>
              </a:prstClr>
            </a:outerShdw>
          </a:effectLst>
        </p:spPr>
        <p:txBody>
          <a:bodyPr wrap="square" rtlCol="0" anchor="t">
            <a:spAutoFit/>
          </a:bodyPr>
          <a:lstStyle/>
          <a:p>
            <a:pPr algn="ct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New York</a:t>
            </a:r>
          </a:p>
        </p:txBody>
      </p:sp>
      <p:sp>
        <p:nvSpPr>
          <p:cNvPr id="259" name="矩形: 圓角 172">
            <a:extLst>
              <a:ext uri="{FF2B5EF4-FFF2-40B4-BE49-F238E27FC236}">
                <a16:creationId xmlns:a16="http://schemas.microsoft.com/office/drawing/2014/main" id="{F7640708-0A46-4B1D-B3B7-189AFFC8C3B5}"/>
              </a:ext>
            </a:extLst>
          </p:cNvPr>
          <p:cNvSpPr/>
          <p:nvPr/>
        </p:nvSpPr>
        <p:spPr>
          <a:xfrm>
            <a:off x="9923956" y="6261356"/>
            <a:ext cx="1198208" cy="283271"/>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60" name="圖片 259">
            <a:extLst>
              <a:ext uri="{FF2B5EF4-FFF2-40B4-BE49-F238E27FC236}">
                <a16:creationId xmlns:a16="http://schemas.microsoft.com/office/drawing/2014/main" id="{64658C66-A75B-42E5-90E7-025B2EF6EC2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808778" y="6078230"/>
            <a:ext cx="509677" cy="509677"/>
          </a:xfrm>
          <a:prstGeom prst="rect">
            <a:avLst/>
          </a:prstGeom>
          <a:effectLst>
            <a:outerShdw blurRad="50800" dist="38100" dir="2700000" algn="tl" rotWithShape="0">
              <a:prstClr val="black">
                <a:alpha val="40000"/>
              </a:prstClr>
            </a:outerShdw>
          </a:effectLst>
        </p:spPr>
      </p:pic>
      <p:sp>
        <p:nvSpPr>
          <p:cNvPr id="261" name="文字方塊 260">
            <a:extLst>
              <a:ext uri="{FF2B5EF4-FFF2-40B4-BE49-F238E27FC236}">
                <a16:creationId xmlns:a16="http://schemas.microsoft.com/office/drawing/2014/main" id="{06CD4A67-BD52-494F-AD01-073DA4597ABA}"/>
              </a:ext>
            </a:extLst>
          </p:cNvPr>
          <p:cNvSpPr txBox="1"/>
          <p:nvPr/>
        </p:nvSpPr>
        <p:spPr>
          <a:xfrm>
            <a:off x="10333148" y="6260125"/>
            <a:ext cx="797135" cy="276999"/>
          </a:xfrm>
          <a:prstGeom prst="rect">
            <a:avLst/>
          </a:prstGeom>
          <a:noFill/>
          <a:effectLst>
            <a:outerShdw blurRad="50800" dist="38100" dir="2700000" algn="tl" rotWithShape="0">
              <a:prstClr val="black">
                <a:alpha val="40000"/>
              </a:prstClr>
            </a:outerShdw>
          </a:effectLst>
        </p:spPr>
        <p:txBody>
          <a:bodyPr wrap="square" rtlCol="0" anchor="t">
            <a:spAutoFit/>
          </a:bodyPr>
          <a:lstStyle/>
          <a:p>
            <a:pPr algn="ct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London</a:t>
            </a:r>
            <a:endPar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62" name="矩形: 圓角 65">
            <a:extLst>
              <a:ext uri="{FF2B5EF4-FFF2-40B4-BE49-F238E27FC236}">
                <a16:creationId xmlns:a16="http://schemas.microsoft.com/office/drawing/2014/main" id="{702585BE-951E-4A64-A5EA-9C149C5490E0}"/>
              </a:ext>
            </a:extLst>
          </p:cNvPr>
          <p:cNvSpPr/>
          <p:nvPr/>
        </p:nvSpPr>
        <p:spPr>
          <a:xfrm>
            <a:off x="5488622" y="3920348"/>
            <a:ext cx="726687" cy="320688"/>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63" name="文字方塊 262">
            <a:extLst>
              <a:ext uri="{FF2B5EF4-FFF2-40B4-BE49-F238E27FC236}">
                <a16:creationId xmlns:a16="http://schemas.microsoft.com/office/drawing/2014/main" id="{4A7BB382-7579-4F50-A8F2-9AEA6116A655}"/>
              </a:ext>
            </a:extLst>
          </p:cNvPr>
          <p:cNvSpPr txBox="1"/>
          <p:nvPr/>
        </p:nvSpPr>
        <p:spPr>
          <a:xfrm>
            <a:off x="5475813" y="3892622"/>
            <a:ext cx="702233"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16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qdff</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64" name="矩形: 圓角 176">
            <a:extLst>
              <a:ext uri="{FF2B5EF4-FFF2-40B4-BE49-F238E27FC236}">
                <a16:creationId xmlns:a16="http://schemas.microsoft.com/office/drawing/2014/main" id="{716FB2CA-9B68-4C92-A012-68619A2C0558}"/>
              </a:ext>
            </a:extLst>
          </p:cNvPr>
          <p:cNvSpPr/>
          <p:nvPr/>
        </p:nvSpPr>
        <p:spPr>
          <a:xfrm>
            <a:off x="2520407" y="5846256"/>
            <a:ext cx="912643" cy="283271"/>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65" name="文字方塊 264">
            <a:extLst>
              <a:ext uri="{FF2B5EF4-FFF2-40B4-BE49-F238E27FC236}">
                <a16:creationId xmlns:a16="http://schemas.microsoft.com/office/drawing/2014/main" id="{487F2695-3BF2-468B-934F-B9CCE374F27D}"/>
              </a:ext>
            </a:extLst>
          </p:cNvPr>
          <p:cNvSpPr txBox="1"/>
          <p:nvPr/>
        </p:nvSpPr>
        <p:spPr>
          <a:xfrm>
            <a:off x="2649601" y="5853505"/>
            <a:ext cx="776656" cy="276999"/>
          </a:xfrm>
          <a:prstGeom prst="rect">
            <a:avLst/>
          </a:prstGeom>
          <a:noFill/>
          <a:effectLst>
            <a:outerShdw blurRad="50800" dist="38100" dir="2700000" algn="tl" rotWithShape="0">
              <a:prstClr val="black">
                <a:alpha val="40000"/>
              </a:prstClr>
            </a:outerShdw>
          </a:effectLst>
        </p:spPr>
        <p:txBody>
          <a:bodyPr wrap="square" rtlCol="0" anchor="t">
            <a:spAutoFit/>
          </a:bodyPr>
          <a:lstStyle>
            <a:defPPr>
              <a:defRPr lang="zh-TW"/>
            </a:defPPr>
            <a:lvl1pPr algn="ctr">
              <a:defRPr sz="1200" b="1">
                <a:solidFill>
                  <a:schemeClr val="bg1"/>
                </a:solidFill>
                <a:latin typeface="微軟正黑體" panose="020B0604030504040204" pitchFamily="34" charset="-120"/>
                <a:ea typeface="微軟正黑體" panose="020B0604030504040204" pitchFamily="34" charset="-120"/>
              </a:defRPr>
            </a:lvl1pPr>
          </a:lstStyle>
          <a:p>
            <a:r>
              <a:rPr lang="en-US" altLang="zh-TW">
                <a:latin typeface="Arial" panose="020B0604020202020204" pitchFamily="34" charset="0"/>
                <a:cs typeface="Arial" panose="020B0604020202020204" pitchFamily="34" charset="0"/>
                <a:sym typeface="Arial" panose="020B0604020202020204" pitchFamily="34" charset="0"/>
              </a:rPr>
              <a:t>Taipei</a:t>
            </a:r>
            <a:endParaRPr lang="zh-TW" altLang="en-US">
              <a:latin typeface="Arial" panose="020B0604020202020204" pitchFamily="34" charset="0"/>
              <a:cs typeface="Arial" panose="020B0604020202020204" pitchFamily="34" charset="0"/>
              <a:sym typeface="Arial" panose="020B0604020202020204" pitchFamily="34" charset="0"/>
            </a:endParaRPr>
          </a:p>
        </p:txBody>
      </p:sp>
      <p:pic>
        <p:nvPicPr>
          <p:cNvPr id="266" name="圖片 265" descr="一張含有 畫畫 的圖片&#10;&#10;自動產生的描述">
            <a:extLst>
              <a:ext uri="{FF2B5EF4-FFF2-40B4-BE49-F238E27FC236}">
                <a16:creationId xmlns:a16="http://schemas.microsoft.com/office/drawing/2014/main" id="{CF9DE27D-31B4-4B41-8F5A-437C5EB926D7}"/>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459414" y="5505958"/>
            <a:ext cx="374067" cy="374067"/>
          </a:xfrm>
          <a:prstGeom prst="rect">
            <a:avLst/>
          </a:prstGeom>
          <a:effectLst>
            <a:outerShdw blurRad="50800" dist="38100" dir="2700000" algn="tl" rotWithShape="0">
              <a:prstClr val="black">
                <a:alpha val="40000"/>
              </a:prstClr>
            </a:outerShdw>
          </a:effectLst>
        </p:spPr>
      </p:pic>
      <p:pic>
        <p:nvPicPr>
          <p:cNvPr id="267" name="圖片 266" descr="一張含有 畫畫 的圖片&#10;&#10;自動產生的描述">
            <a:extLst>
              <a:ext uri="{FF2B5EF4-FFF2-40B4-BE49-F238E27FC236}">
                <a16:creationId xmlns:a16="http://schemas.microsoft.com/office/drawing/2014/main" id="{9A435CC0-BE76-4F11-9B77-EB0C460FFBFB}"/>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5817072" y="3577627"/>
            <a:ext cx="374067" cy="374067"/>
          </a:xfrm>
          <a:prstGeom prst="rect">
            <a:avLst/>
          </a:prstGeom>
          <a:effectLst>
            <a:outerShdw blurRad="50800" dist="38100" dir="2700000" algn="tl" rotWithShape="0">
              <a:prstClr val="black">
                <a:alpha val="40000"/>
              </a:prstClr>
            </a:outerShdw>
          </a:effectLst>
        </p:spPr>
      </p:pic>
      <p:pic>
        <p:nvPicPr>
          <p:cNvPr id="268" name="圖形 52">
            <a:extLst>
              <a:ext uri="{FF2B5EF4-FFF2-40B4-BE49-F238E27FC236}">
                <a16:creationId xmlns:a16="http://schemas.microsoft.com/office/drawing/2014/main" id="{76BE999A-D544-4BBB-B211-2E4FB74F479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11088" y="3050390"/>
            <a:ext cx="1073727" cy="850877"/>
          </a:xfrm>
          <a:prstGeom prst="rect">
            <a:avLst/>
          </a:prstGeom>
          <a:effectLst>
            <a:outerShdw blurRad="50800" dist="38100" dir="2700000" algn="tl" rotWithShape="0">
              <a:prstClr val="black">
                <a:alpha val="40000"/>
              </a:prstClr>
            </a:outerShdw>
          </a:effectLst>
        </p:spPr>
      </p:pic>
      <p:sp>
        <p:nvSpPr>
          <p:cNvPr id="269" name="矩形: 圓角 173">
            <a:extLst>
              <a:ext uri="{FF2B5EF4-FFF2-40B4-BE49-F238E27FC236}">
                <a16:creationId xmlns:a16="http://schemas.microsoft.com/office/drawing/2014/main" id="{BA6442C9-8728-4F38-BBE9-4647D79E9300}"/>
              </a:ext>
            </a:extLst>
          </p:cNvPr>
          <p:cNvSpPr/>
          <p:nvPr/>
        </p:nvSpPr>
        <p:spPr>
          <a:xfrm>
            <a:off x="2520407" y="3833464"/>
            <a:ext cx="912643" cy="283271"/>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70" name="文字方塊 269">
            <a:extLst>
              <a:ext uri="{FF2B5EF4-FFF2-40B4-BE49-F238E27FC236}">
                <a16:creationId xmlns:a16="http://schemas.microsoft.com/office/drawing/2014/main" id="{B6BF5107-C096-48A0-968B-0B58B907FD6F}"/>
              </a:ext>
            </a:extLst>
          </p:cNvPr>
          <p:cNvSpPr txBox="1"/>
          <p:nvPr/>
        </p:nvSpPr>
        <p:spPr>
          <a:xfrm>
            <a:off x="2649600" y="3840713"/>
            <a:ext cx="764921" cy="276999"/>
          </a:xfrm>
          <a:prstGeom prst="rect">
            <a:avLst/>
          </a:prstGeom>
          <a:noFill/>
          <a:effectLst>
            <a:outerShdw blurRad="50800" dist="38100" dir="2700000" algn="tl" rotWithShape="0">
              <a:prstClr val="black">
                <a:alpha val="40000"/>
              </a:prstClr>
            </a:outerShdw>
          </a:effectLst>
        </p:spPr>
        <p:txBody>
          <a:bodyPr wrap="square" rtlCol="0" anchor="t">
            <a:spAutoFit/>
          </a:bodyPr>
          <a:lstStyle>
            <a:defPPr>
              <a:defRPr lang="zh-TW"/>
            </a:defPPr>
            <a:lvl1pPr algn="ctr">
              <a:defRPr sz="1200" b="1">
                <a:solidFill>
                  <a:schemeClr val="bg1"/>
                </a:solidFill>
                <a:latin typeface="微軟正黑體" panose="020B0604030504040204" pitchFamily="34" charset="-120"/>
                <a:ea typeface="微軟正黑體" panose="020B0604030504040204" pitchFamily="34" charset="-120"/>
              </a:defRPr>
            </a:lvl1pPr>
          </a:lstStyle>
          <a:p>
            <a:r>
              <a:rPr lang="en-US" altLang="zh-TW">
                <a:latin typeface="Arial" panose="020B0604020202020204" pitchFamily="34" charset="0"/>
                <a:cs typeface="Arial" panose="020B0604020202020204" pitchFamily="34" charset="0"/>
                <a:sym typeface="Arial" panose="020B0604020202020204" pitchFamily="34" charset="0"/>
              </a:rPr>
              <a:t>Taipei</a:t>
            </a:r>
            <a:endParaRPr lang="zh-TW" altLang="en-US">
              <a:latin typeface="Arial" panose="020B0604020202020204" pitchFamily="34" charset="0"/>
              <a:cs typeface="Arial" panose="020B0604020202020204" pitchFamily="34" charset="0"/>
              <a:sym typeface="Arial" panose="020B0604020202020204" pitchFamily="34" charset="0"/>
            </a:endParaRPr>
          </a:p>
        </p:txBody>
      </p:sp>
      <p:pic>
        <p:nvPicPr>
          <p:cNvPr id="271" name="Picture 3" descr="A picture containing text, pool ball&#10;&#10;Description automatically generated">
            <a:extLst>
              <a:ext uri="{FF2B5EF4-FFF2-40B4-BE49-F238E27FC236}">
                <a16:creationId xmlns:a16="http://schemas.microsoft.com/office/drawing/2014/main" id="{9D1BF6AE-8108-4E37-8679-1C9F37805845}"/>
              </a:ext>
            </a:extLst>
          </p:cNvPr>
          <p:cNvPicPr>
            <a:picLocks noChangeAspect="1"/>
          </p:cNvPicPr>
          <p:nvPr/>
        </p:nvPicPr>
        <p:blipFill>
          <a:blip r:embed="rId20"/>
          <a:stretch>
            <a:fillRect/>
          </a:stretch>
        </p:blipFill>
        <p:spPr>
          <a:xfrm>
            <a:off x="563153" y="1780210"/>
            <a:ext cx="885323" cy="875298"/>
          </a:xfrm>
          <a:prstGeom prst="rect">
            <a:avLst/>
          </a:prstGeom>
        </p:spPr>
      </p:pic>
      <p:grpSp>
        <p:nvGrpSpPr>
          <p:cNvPr id="272" name="群組 271">
            <a:extLst>
              <a:ext uri="{FF2B5EF4-FFF2-40B4-BE49-F238E27FC236}">
                <a16:creationId xmlns:a16="http://schemas.microsoft.com/office/drawing/2014/main" id="{18DD973E-A8D9-4EF7-A36D-7A0E0865A8F5}"/>
              </a:ext>
            </a:extLst>
          </p:cNvPr>
          <p:cNvGrpSpPr/>
          <p:nvPr/>
        </p:nvGrpSpPr>
        <p:grpSpPr>
          <a:xfrm>
            <a:off x="7514608" y="1596610"/>
            <a:ext cx="3858002" cy="450169"/>
            <a:chOff x="7056050" y="1595650"/>
            <a:chExt cx="3858002" cy="450169"/>
          </a:xfrm>
        </p:grpSpPr>
        <p:grpSp>
          <p:nvGrpSpPr>
            <p:cNvPr id="273" name="群組 272">
              <a:extLst>
                <a:ext uri="{FF2B5EF4-FFF2-40B4-BE49-F238E27FC236}">
                  <a16:creationId xmlns:a16="http://schemas.microsoft.com/office/drawing/2014/main" id="{9F7CABA9-F9BF-40A7-B0A8-6627CFE9F819}"/>
                </a:ext>
              </a:extLst>
            </p:cNvPr>
            <p:cNvGrpSpPr/>
            <p:nvPr/>
          </p:nvGrpSpPr>
          <p:grpSpPr>
            <a:xfrm>
              <a:off x="7056050" y="1636698"/>
              <a:ext cx="1858577" cy="409121"/>
              <a:chOff x="6987961" y="1893412"/>
              <a:chExt cx="1858577" cy="409121"/>
            </a:xfrm>
          </p:grpSpPr>
          <p:pic>
            <p:nvPicPr>
              <p:cNvPr id="279" name="Shape 834">
                <a:extLst>
                  <a:ext uri="{FF2B5EF4-FFF2-40B4-BE49-F238E27FC236}">
                    <a16:creationId xmlns:a16="http://schemas.microsoft.com/office/drawing/2014/main" id="{6E2B8E3F-DE88-44DA-AF83-FCFFCF457C5C}"/>
                  </a:ext>
                </a:extLst>
              </p:cNvPr>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7448996" y="1893412"/>
                <a:ext cx="409123" cy="409121"/>
              </a:xfrm>
              <a:prstGeom prst="rect">
                <a:avLst/>
              </a:prstGeom>
              <a:noFill/>
              <a:ln>
                <a:noFill/>
              </a:ln>
            </p:spPr>
          </p:pic>
          <p:pic>
            <p:nvPicPr>
              <p:cNvPr id="280" name="Shape 835">
                <a:extLst>
                  <a:ext uri="{FF2B5EF4-FFF2-40B4-BE49-F238E27FC236}">
                    <a16:creationId xmlns:a16="http://schemas.microsoft.com/office/drawing/2014/main" id="{D5985948-55FA-4A34-902A-C546D25827BF}"/>
                  </a:ext>
                </a:extLst>
              </p:cNvPr>
              <p:cNvPicPr preferRelativeResize="0"/>
              <p:nvPr/>
            </p:nvPicPr>
            <p:blipFill rotWithShape="1">
              <a:blip r:embed="rId22" cstate="print">
                <a:alphaModFix/>
                <a:extLst>
                  <a:ext uri="{28A0092B-C50C-407E-A947-70E740481C1C}">
                    <a14:useLocalDpi xmlns:a14="http://schemas.microsoft.com/office/drawing/2010/main"/>
                  </a:ext>
                </a:extLst>
              </a:blip>
              <a:srcRect/>
              <a:stretch/>
            </p:blipFill>
            <p:spPr>
              <a:xfrm>
                <a:off x="6987961" y="1893412"/>
                <a:ext cx="409123" cy="409121"/>
              </a:xfrm>
              <a:prstGeom prst="rect">
                <a:avLst/>
              </a:prstGeom>
              <a:noFill/>
              <a:ln>
                <a:noFill/>
              </a:ln>
            </p:spPr>
          </p:pic>
          <p:pic>
            <p:nvPicPr>
              <p:cNvPr id="281" name="Shape 836">
                <a:extLst>
                  <a:ext uri="{FF2B5EF4-FFF2-40B4-BE49-F238E27FC236}">
                    <a16:creationId xmlns:a16="http://schemas.microsoft.com/office/drawing/2014/main" id="{6B48AA31-6937-4653-BF20-1C752934656C}"/>
                  </a:ext>
                </a:extLst>
              </p:cNvPr>
              <p:cNvPicPr preferRelativeResize="0"/>
              <p:nvPr/>
            </p:nvPicPr>
            <p:blipFill rotWithShape="1">
              <a:blip r:embed="rId23" cstate="screen">
                <a:alphaModFix/>
                <a:extLst>
                  <a:ext uri="{28A0092B-C50C-407E-A947-70E740481C1C}">
                    <a14:useLocalDpi xmlns:a14="http://schemas.microsoft.com/office/drawing/2010/main"/>
                  </a:ext>
                </a:extLst>
              </a:blip>
              <a:srcRect/>
              <a:stretch/>
            </p:blipFill>
            <p:spPr>
              <a:xfrm>
                <a:off x="7910032" y="1893412"/>
                <a:ext cx="409123" cy="409121"/>
              </a:xfrm>
              <a:prstGeom prst="rect">
                <a:avLst/>
              </a:prstGeom>
              <a:noFill/>
              <a:ln>
                <a:noFill/>
              </a:ln>
            </p:spPr>
          </p:pic>
          <p:pic>
            <p:nvPicPr>
              <p:cNvPr id="282" name="圖片 281">
                <a:extLst>
                  <a:ext uri="{FF2B5EF4-FFF2-40B4-BE49-F238E27FC236}">
                    <a16:creationId xmlns:a16="http://schemas.microsoft.com/office/drawing/2014/main" id="{F392A390-13A0-4FDF-8DDF-5865F17A55C8}"/>
                  </a:ext>
                </a:extLst>
              </p:cNvPr>
              <p:cNvPicPr>
                <a:picLocks noChangeAspect="1"/>
              </p:cNvPicPr>
              <p:nvPr/>
            </p:nvPicPr>
            <p:blipFill>
              <a:blip r:embed="rId24" cstate="hqprint">
                <a:extLst>
                  <a:ext uri="{28A0092B-C50C-407E-A947-70E740481C1C}">
                    <a14:useLocalDpi xmlns:a14="http://schemas.microsoft.com/office/drawing/2010/main" val="0"/>
                  </a:ext>
                </a:extLst>
              </a:blip>
              <a:stretch>
                <a:fillRect/>
              </a:stretch>
            </p:blipFill>
            <p:spPr>
              <a:xfrm>
                <a:off x="8406465" y="1920022"/>
                <a:ext cx="440073" cy="318938"/>
              </a:xfrm>
              <a:prstGeom prst="rect">
                <a:avLst/>
              </a:prstGeom>
            </p:spPr>
          </p:pic>
        </p:grpSp>
        <p:grpSp>
          <p:nvGrpSpPr>
            <p:cNvPr id="274" name="群組 273">
              <a:extLst>
                <a:ext uri="{FF2B5EF4-FFF2-40B4-BE49-F238E27FC236}">
                  <a16:creationId xmlns:a16="http://schemas.microsoft.com/office/drawing/2014/main" id="{358D33DD-0DAC-466C-BED0-E7DBD095221E}"/>
                </a:ext>
              </a:extLst>
            </p:cNvPr>
            <p:cNvGrpSpPr/>
            <p:nvPr/>
          </p:nvGrpSpPr>
          <p:grpSpPr>
            <a:xfrm>
              <a:off x="9046836" y="1595650"/>
              <a:ext cx="1867216" cy="409121"/>
              <a:chOff x="7119686" y="1432378"/>
              <a:chExt cx="1867216" cy="409121"/>
            </a:xfrm>
          </p:grpSpPr>
          <p:pic>
            <p:nvPicPr>
              <p:cNvPr id="275" name="Shape 830">
                <a:extLst>
                  <a:ext uri="{FF2B5EF4-FFF2-40B4-BE49-F238E27FC236}">
                    <a16:creationId xmlns:a16="http://schemas.microsoft.com/office/drawing/2014/main" id="{8EA26885-E25E-42EF-9CAF-2BFFED5E233C}"/>
                  </a:ext>
                </a:extLst>
              </p:cNvPr>
              <p:cNvPicPr preferRelativeResize="0"/>
              <p:nvPr/>
            </p:nvPicPr>
            <p:blipFill rotWithShape="1">
              <a:blip r:embed="rId25" cstate="print">
                <a:alphaModFix/>
                <a:extLst>
                  <a:ext uri="{28A0092B-C50C-407E-A947-70E740481C1C}">
                    <a14:useLocalDpi xmlns:a14="http://schemas.microsoft.com/office/drawing/2010/main"/>
                  </a:ext>
                </a:extLst>
              </a:blip>
              <a:srcRect/>
              <a:stretch/>
            </p:blipFill>
            <p:spPr>
              <a:xfrm>
                <a:off x="7119686" y="1432378"/>
                <a:ext cx="409123" cy="409121"/>
              </a:xfrm>
              <a:prstGeom prst="rect">
                <a:avLst/>
              </a:prstGeom>
              <a:noFill/>
              <a:ln>
                <a:noFill/>
              </a:ln>
            </p:spPr>
          </p:pic>
          <p:pic>
            <p:nvPicPr>
              <p:cNvPr id="276" name="Shape 831">
                <a:extLst>
                  <a:ext uri="{FF2B5EF4-FFF2-40B4-BE49-F238E27FC236}">
                    <a16:creationId xmlns:a16="http://schemas.microsoft.com/office/drawing/2014/main" id="{2AC81ACD-79F2-4062-BE2F-A635BBF71D6A}"/>
                  </a:ext>
                </a:extLst>
              </p:cNvPr>
              <p:cNvPicPr preferRelativeResize="0"/>
              <p:nvPr/>
            </p:nvPicPr>
            <p:blipFill rotWithShape="1">
              <a:blip r:embed="rId26" cstate="screen">
                <a:alphaModFix/>
                <a:extLst>
                  <a:ext uri="{28A0092B-C50C-407E-A947-70E740481C1C}">
                    <a14:useLocalDpi xmlns:a14="http://schemas.microsoft.com/office/drawing/2010/main"/>
                  </a:ext>
                </a:extLst>
              </a:blip>
              <a:srcRect/>
              <a:stretch/>
            </p:blipFill>
            <p:spPr>
              <a:xfrm>
                <a:off x="7580720" y="1432378"/>
                <a:ext cx="409123" cy="409121"/>
              </a:xfrm>
              <a:prstGeom prst="rect">
                <a:avLst/>
              </a:prstGeom>
              <a:noFill/>
              <a:ln>
                <a:noFill/>
              </a:ln>
            </p:spPr>
          </p:pic>
          <p:pic>
            <p:nvPicPr>
              <p:cNvPr id="277" name="Picture 28" descr="Alibaba Cloud">
                <a:extLst>
                  <a:ext uri="{FF2B5EF4-FFF2-40B4-BE49-F238E27FC236}">
                    <a16:creationId xmlns:a16="http://schemas.microsoft.com/office/drawing/2014/main" id="{76F92F75-DEEF-467B-BA83-30D0B94AA585}"/>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r="49553" b="-4110"/>
              <a:stretch/>
            </p:blipFill>
            <p:spPr bwMode="auto">
              <a:xfrm>
                <a:off x="8017690" y="1493509"/>
                <a:ext cx="470560" cy="286482"/>
              </a:xfrm>
              <a:prstGeom prst="rect">
                <a:avLst/>
              </a:prstGeom>
              <a:noFill/>
              <a:extLst>
                <a:ext uri="{909E8E84-426E-40DD-AFC4-6F175D3DCCD1}">
                  <a14:hiddenFill xmlns:a14="http://schemas.microsoft.com/office/drawing/2010/main">
                    <a:solidFill>
                      <a:srgbClr val="FFFFFF"/>
                    </a:solidFill>
                  </a14:hiddenFill>
                </a:ext>
              </a:extLst>
            </p:spPr>
          </p:pic>
          <p:pic>
            <p:nvPicPr>
              <p:cNvPr id="278" name="Picture 32" descr="百度網盤- 維基百科，自由的百科全書">
                <a:extLst>
                  <a:ext uri="{FF2B5EF4-FFF2-40B4-BE49-F238E27FC236}">
                    <a16:creationId xmlns:a16="http://schemas.microsoft.com/office/drawing/2014/main" id="{E1C5A24A-CE09-4F31-A7C9-A0289A296D1A}"/>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b="39575"/>
              <a:stretch/>
            </p:blipFill>
            <p:spPr bwMode="auto">
              <a:xfrm>
                <a:off x="8453236" y="1432534"/>
                <a:ext cx="533666" cy="38856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83" name="標題 1">
            <a:extLst>
              <a:ext uri="{FF2B5EF4-FFF2-40B4-BE49-F238E27FC236}">
                <a16:creationId xmlns:a16="http://schemas.microsoft.com/office/drawing/2014/main" id="{62062ED2-B1C3-E69D-ED1A-50CEF0B56CD2}"/>
              </a:ext>
            </a:extLst>
          </p:cNvPr>
          <p:cNvSpPr txBox="1">
            <a:spLocks/>
          </p:cNvSpPr>
          <p:nvPr/>
        </p:nvSpPr>
        <p:spPr>
          <a:xfrm>
            <a:off x="381966" y="552414"/>
            <a:ext cx="11424212" cy="1084005"/>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Sabon Next LT" panose="020B0502040204020203" pitchFamily="2" charset="0"/>
              </a:defRPr>
            </a:lvl1pPr>
          </a:lstStyle>
          <a:p>
            <a:pPr algn="ctr"/>
            <a:r>
              <a:rPr lang="en-US" altLang="zh-TW" sz="4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Easy to use HBS 3.0 app fulfilling </a:t>
            </a:r>
            <a:r>
              <a:rPr lang="en-US" altLang="zh-CN" sz="4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backup </a:t>
            </a:r>
            <a:br>
              <a:rPr lang="en-US" altLang="zh-CN" sz="4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US" altLang="zh-CN" sz="4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3-2-1</a:t>
            </a:r>
            <a:r>
              <a:rPr lang="zh-TW" altLang="en-US" sz="4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CN" sz="4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practice with deduplication</a:t>
            </a:r>
            <a:endParaRPr lang="zh-TW" altLang="en-US" sz="4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84" name="文字方塊 283">
            <a:extLst>
              <a:ext uri="{FF2B5EF4-FFF2-40B4-BE49-F238E27FC236}">
                <a16:creationId xmlns:a16="http://schemas.microsoft.com/office/drawing/2014/main" id="{F341F6B6-88D6-A327-52A1-CE3F37F0B266}"/>
              </a:ext>
            </a:extLst>
          </p:cNvPr>
          <p:cNvSpPr txBox="1"/>
          <p:nvPr/>
        </p:nvSpPr>
        <p:spPr>
          <a:xfrm>
            <a:off x="4710588" y="2182241"/>
            <a:ext cx="2707159" cy="646331"/>
          </a:xfrm>
          <a:prstGeom prst="rect">
            <a:avLst/>
          </a:prstGeom>
          <a:noFill/>
        </p:spPr>
        <p:txBody>
          <a:bodyPr wrap="square" rtlCol="0" anchor="t">
            <a:spAutoFit/>
          </a:bodyPr>
          <a:lstStyle/>
          <a:p>
            <a:pPr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Remote</a:t>
            </a:r>
            <a:r>
              <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NAS access</a:t>
            </a:r>
            <a:r>
              <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via</a:t>
            </a:r>
            <a:r>
              <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File Station )</a:t>
            </a:r>
          </a:p>
        </p:txBody>
      </p:sp>
      <p:sp>
        <p:nvSpPr>
          <p:cNvPr id="285" name="文字方塊 284">
            <a:extLst>
              <a:ext uri="{FF2B5EF4-FFF2-40B4-BE49-F238E27FC236}">
                <a16:creationId xmlns:a16="http://schemas.microsoft.com/office/drawing/2014/main" id="{5D2183AF-28AB-CEFC-C05B-1E3F2CE582FE}"/>
              </a:ext>
            </a:extLst>
          </p:cNvPr>
          <p:cNvSpPr txBox="1"/>
          <p:nvPr/>
        </p:nvSpPr>
        <p:spPr>
          <a:xfrm>
            <a:off x="7778770" y="2202011"/>
            <a:ext cx="3372813" cy="646331"/>
          </a:xfrm>
          <a:prstGeom prst="rect">
            <a:avLst/>
          </a:prstGeom>
          <a:noFill/>
        </p:spPr>
        <p:txBody>
          <a:bodyPr wrap="square" rtlCol="0" anchor="t">
            <a:spAutoFit/>
          </a:bodyPr>
          <a:lstStyle/>
          <a:p>
            <a:pPr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Portable use</a:t>
            </a:r>
            <a:r>
              <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b="1"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QuDedup</a:t>
            </a: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Extract Tool)</a:t>
            </a:r>
          </a:p>
        </p:txBody>
      </p:sp>
      <p:sp>
        <p:nvSpPr>
          <p:cNvPr id="286" name="文字方塊 285">
            <a:extLst>
              <a:ext uri="{FF2B5EF4-FFF2-40B4-BE49-F238E27FC236}">
                <a16:creationId xmlns:a16="http://schemas.microsoft.com/office/drawing/2014/main" id="{059176E0-3C40-3940-E3F4-B6DC482301C0}"/>
              </a:ext>
            </a:extLst>
          </p:cNvPr>
          <p:cNvSpPr txBox="1"/>
          <p:nvPr/>
        </p:nvSpPr>
        <p:spPr>
          <a:xfrm>
            <a:off x="5694304" y="6310418"/>
            <a:ext cx="1891111" cy="338554"/>
          </a:xfrm>
          <a:prstGeom prst="rect">
            <a:avLst/>
          </a:prstGeom>
          <a:noFill/>
        </p:spPr>
        <p:txBody>
          <a:bodyPr wrap="square" rtlCol="0" anchor="t">
            <a:spAutoFit/>
          </a:bodyPr>
          <a:lstStyle/>
          <a:p>
            <a:pPr algn="ctr"/>
            <a:r>
              <a:rPr lang="en-US" altLang="zh-TW"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Cloud access</a:t>
            </a:r>
            <a:endParaRPr lang="zh-TW" altLang="en-US"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87" name="文字方塊 286">
            <a:extLst>
              <a:ext uri="{FF2B5EF4-FFF2-40B4-BE49-F238E27FC236}">
                <a16:creationId xmlns:a16="http://schemas.microsoft.com/office/drawing/2014/main" id="{05966A23-4233-8280-D4C8-EFD142C925AA}"/>
              </a:ext>
            </a:extLst>
          </p:cNvPr>
          <p:cNvSpPr txBox="1"/>
          <p:nvPr/>
        </p:nvSpPr>
        <p:spPr>
          <a:xfrm>
            <a:off x="4587646" y="4383634"/>
            <a:ext cx="2732732"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File Station with</a:t>
            </a:r>
            <a:r>
              <a:rPr lang="zh-TW" altLang="en-US"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200" b="1"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QuDedup</a:t>
            </a:r>
            <a:endParaRPr lang="zh-TW" altLang="en-US"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88" name="文字方塊 287">
            <a:extLst>
              <a:ext uri="{FF2B5EF4-FFF2-40B4-BE49-F238E27FC236}">
                <a16:creationId xmlns:a16="http://schemas.microsoft.com/office/drawing/2014/main" id="{ECDB6C11-7D76-0048-C36E-7494A6A1689C}"/>
              </a:ext>
            </a:extLst>
          </p:cNvPr>
          <p:cNvSpPr txBox="1"/>
          <p:nvPr/>
        </p:nvSpPr>
        <p:spPr>
          <a:xfrm>
            <a:off x="1215864" y="6408397"/>
            <a:ext cx="2723622"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File Station with</a:t>
            </a:r>
            <a:r>
              <a:rPr lang="zh-TW" altLang="en-US"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200" b="1"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QuDedup</a:t>
            </a:r>
            <a:endParaRPr lang="zh-TW" altLang="en-US"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89" name="文字方塊 288">
            <a:extLst>
              <a:ext uri="{FF2B5EF4-FFF2-40B4-BE49-F238E27FC236}">
                <a16:creationId xmlns:a16="http://schemas.microsoft.com/office/drawing/2014/main" id="{67872322-B3B0-A010-882B-2B654F629C98}"/>
              </a:ext>
            </a:extLst>
          </p:cNvPr>
          <p:cNvSpPr txBox="1"/>
          <p:nvPr/>
        </p:nvSpPr>
        <p:spPr>
          <a:xfrm>
            <a:off x="1370388" y="2182240"/>
            <a:ext cx="2534993" cy="646331"/>
          </a:xfrm>
          <a:prstGeom prst="rect">
            <a:avLst/>
          </a:prstGeom>
          <a:noFill/>
        </p:spPr>
        <p:txBody>
          <a:bodyPr wrap="square" rtlCol="0" anchor="t">
            <a:spAutoFit/>
          </a:bodyPr>
          <a:lstStyle/>
          <a:p>
            <a:pPr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Local NAS access</a:t>
            </a:r>
          </a:p>
          <a:p>
            <a:pPr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(via</a:t>
            </a:r>
            <a:r>
              <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HBS 3)</a:t>
            </a:r>
          </a:p>
        </p:txBody>
      </p:sp>
    </p:spTree>
    <p:extLst>
      <p:ext uri="{BB962C8B-B14F-4D97-AF65-F5344CB8AC3E}">
        <p14:creationId xmlns:p14="http://schemas.microsoft.com/office/powerpoint/2010/main" val="2817945332"/>
      </p:ext>
    </p:extLst>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矩形: 圓角 53">
            <a:extLst>
              <a:ext uri="{FF2B5EF4-FFF2-40B4-BE49-F238E27FC236}">
                <a16:creationId xmlns:a16="http://schemas.microsoft.com/office/drawing/2014/main" id="{C0B6E1A3-47B4-4911-9A4F-699AC5132878}"/>
              </a:ext>
            </a:extLst>
          </p:cNvPr>
          <p:cNvSpPr/>
          <p:nvPr/>
        </p:nvSpPr>
        <p:spPr>
          <a:xfrm>
            <a:off x="6173940" y="2236676"/>
            <a:ext cx="5313871" cy="4743118"/>
          </a:xfrm>
          <a:prstGeom prst="roundRect">
            <a:avLst>
              <a:gd name="adj" fmla="val 2038"/>
            </a:avLst>
          </a:prstGeom>
          <a:gradFill>
            <a:gsLst>
              <a:gs pos="47000">
                <a:srgbClr val="FFFFFF">
                  <a:alpha val="32000"/>
                </a:srgbClr>
              </a:gs>
              <a:gs pos="100000">
                <a:srgbClr val="FFFFFF">
                  <a:alpha val="7000"/>
                </a:srgbClr>
              </a:gs>
            </a:gsLst>
            <a:lin ang="5400000" scaled="1"/>
          </a:gradFill>
          <a:ln w="12700">
            <a:gradFill>
              <a:gsLst>
                <a:gs pos="0">
                  <a:schemeClr val="bg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lang="zh-TW" altLang="en-US" sz="2400">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63" name="矩形: 圓角 53">
            <a:extLst>
              <a:ext uri="{FF2B5EF4-FFF2-40B4-BE49-F238E27FC236}">
                <a16:creationId xmlns:a16="http://schemas.microsoft.com/office/drawing/2014/main" id="{8BDF336F-A0A7-449D-9774-6FD963980198}"/>
              </a:ext>
            </a:extLst>
          </p:cNvPr>
          <p:cNvSpPr/>
          <p:nvPr/>
        </p:nvSpPr>
        <p:spPr>
          <a:xfrm>
            <a:off x="646239" y="2236676"/>
            <a:ext cx="5313871" cy="4743118"/>
          </a:xfrm>
          <a:prstGeom prst="roundRect">
            <a:avLst>
              <a:gd name="adj" fmla="val 2038"/>
            </a:avLst>
          </a:prstGeom>
          <a:gradFill>
            <a:gsLst>
              <a:gs pos="47000">
                <a:srgbClr val="FFFFFF">
                  <a:alpha val="32000"/>
                </a:srgbClr>
              </a:gs>
              <a:gs pos="100000">
                <a:srgbClr val="FFFFFF">
                  <a:alpha val="7000"/>
                </a:srgbClr>
              </a:gs>
            </a:gsLst>
            <a:lin ang="5400000" scaled="1"/>
          </a:gradFill>
          <a:ln w="12700">
            <a:gradFill>
              <a:gsLst>
                <a:gs pos="0">
                  <a:schemeClr val="bg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lang="zh-TW" altLang="en-US" sz="2400">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31" name="矩形: 圓角化同側角落 130">
            <a:extLst>
              <a:ext uri="{FF2B5EF4-FFF2-40B4-BE49-F238E27FC236}">
                <a16:creationId xmlns:a16="http://schemas.microsoft.com/office/drawing/2014/main" id="{9DE55070-6F92-5660-264B-EB83920232A2}"/>
              </a:ext>
            </a:extLst>
          </p:cNvPr>
          <p:cNvSpPr/>
          <p:nvPr/>
        </p:nvSpPr>
        <p:spPr>
          <a:xfrm>
            <a:off x="6179020" y="2259578"/>
            <a:ext cx="5300624" cy="509728"/>
          </a:xfrm>
          <a:prstGeom prst="round2SameRect">
            <a:avLst>
              <a:gd name="adj1" fmla="val 23207"/>
              <a:gd name="adj2" fmla="val 0"/>
            </a:avLst>
          </a:prstGeom>
          <a:solidFill>
            <a:srgbClr val="F34F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圓角化同側角落 5">
            <a:extLst>
              <a:ext uri="{FF2B5EF4-FFF2-40B4-BE49-F238E27FC236}">
                <a16:creationId xmlns:a16="http://schemas.microsoft.com/office/drawing/2014/main" id="{40D61E91-6177-EE6F-9BF4-C39E8193F3E0}"/>
              </a:ext>
            </a:extLst>
          </p:cNvPr>
          <p:cNvSpPr/>
          <p:nvPr/>
        </p:nvSpPr>
        <p:spPr>
          <a:xfrm>
            <a:off x="654050" y="2259578"/>
            <a:ext cx="5300624" cy="509728"/>
          </a:xfrm>
          <a:prstGeom prst="round2SameRect">
            <a:avLst>
              <a:gd name="adj1" fmla="val 23207"/>
              <a:gd name="adj2" fmla="val 0"/>
            </a:avLst>
          </a:prstGeom>
          <a:solidFill>
            <a:srgbClr val="F34F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38" name="直線單箭頭接點 915">
            <a:extLst>
              <a:ext uri="{FF2B5EF4-FFF2-40B4-BE49-F238E27FC236}">
                <a16:creationId xmlns:a16="http://schemas.microsoft.com/office/drawing/2014/main" id="{5A433D8C-E7CD-4EA2-8FC5-FC40C0FD49DB}"/>
              </a:ext>
            </a:extLst>
          </p:cNvPr>
          <p:cNvCxnSpPr>
            <a:cxnSpLocks/>
          </p:cNvCxnSpPr>
          <p:nvPr/>
        </p:nvCxnSpPr>
        <p:spPr>
          <a:xfrm>
            <a:off x="2766370" y="5539506"/>
            <a:ext cx="1269663" cy="0"/>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42" name="文字方塊 141">
            <a:extLst>
              <a:ext uri="{FF2B5EF4-FFF2-40B4-BE49-F238E27FC236}">
                <a16:creationId xmlns:a16="http://schemas.microsoft.com/office/drawing/2014/main" id="{4C207531-2253-4E3E-9F12-B49519C21C12}"/>
              </a:ext>
            </a:extLst>
          </p:cNvPr>
          <p:cNvSpPr txBox="1"/>
          <p:nvPr/>
        </p:nvSpPr>
        <p:spPr>
          <a:xfrm>
            <a:off x="6423484" y="2745938"/>
            <a:ext cx="2257349" cy="379656"/>
          </a:xfrm>
          <a:prstGeom prst="rect">
            <a:avLst/>
          </a:prstGeom>
          <a:noFill/>
        </p:spPr>
        <p:txBody>
          <a:bodyPr wrap="none" rtlCol="0">
            <a:spAutoFit/>
          </a:bodyPr>
          <a:lstStyle/>
          <a:p>
            <a:r>
              <a:rPr lang="en-US" altLang="zh-TW" sz="18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Production Server</a:t>
            </a:r>
            <a:endParaRPr lang="zh-TW" altLang="en-US" sz="18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144" name="群組 143">
            <a:extLst>
              <a:ext uri="{FF2B5EF4-FFF2-40B4-BE49-F238E27FC236}">
                <a16:creationId xmlns:a16="http://schemas.microsoft.com/office/drawing/2014/main" id="{4D5DB653-2266-4022-B7BB-B3A8071B0FBD}"/>
              </a:ext>
            </a:extLst>
          </p:cNvPr>
          <p:cNvGrpSpPr/>
          <p:nvPr/>
        </p:nvGrpSpPr>
        <p:grpSpPr>
          <a:xfrm>
            <a:off x="4060618" y="5362878"/>
            <a:ext cx="1782020" cy="341541"/>
            <a:chOff x="4388896" y="4191428"/>
            <a:chExt cx="1165610" cy="223402"/>
          </a:xfrm>
          <a:noFill/>
          <a:effectLst>
            <a:outerShdw blurRad="50800" dist="38100" dir="2700000" algn="tl" rotWithShape="0">
              <a:prstClr val="black">
                <a:alpha val="40000"/>
              </a:prstClr>
            </a:outerShdw>
          </a:effectLst>
        </p:grpSpPr>
        <p:sp>
          <p:nvSpPr>
            <p:cNvPr id="145" name="手繪多邊形: 圖案 9">
              <a:extLst>
                <a:ext uri="{FF2B5EF4-FFF2-40B4-BE49-F238E27FC236}">
                  <a16:creationId xmlns:a16="http://schemas.microsoft.com/office/drawing/2014/main" id="{F02DF4E0-3378-43D9-92EC-B2D3A201BF92}"/>
                </a:ext>
              </a:extLst>
            </p:cNvPr>
            <p:cNvSpPr/>
            <p:nvPr/>
          </p:nvSpPr>
          <p:spPr>
            <a:xfrm>
              <a:off x="4390688" y="4193220"/>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46" name="手繪多邊形: 圖案 10">
              <a:extLst>
                <a:ext uri="{FF2B5EF4-FFF2-40B4-BE49-F238E27FC236}">
                  <a16:creationId xmlns:a16="http://schemas.microsoft.com/office/drawing/2014/main" id="{4034FE09-2A6E-43FB-ADFF-1B24B760EC28}"/>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47" name="手繪多邊形: 圖案 11">
              <a:extLst>
                <a:ext uri="{FF2B5EF4-FFF2-40B4-BE49-F238E27FC236}">
                  <a16:creationId xmlns:a16="http://schemas.microsoft.com/office/drawing/2014/main" id="{E3CD1538-5D9C-4DA3-B26B-3BB3D9D3AB07}"/>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48" name="手繪多邊形: 圖案 12">
              <a:extLst>
                <a:ext uri="{FF2B5EF4-FFF2-40B4-BE49-F238E27FC236}">
                  <a16:creationId xmlns:a16="http://schemas.microsoft.com/office/drawing/2014/main" id="{DCC135B1-05AE-436E-BCFB-6D956CFACAA7}"/>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49" name="手繪多邊形: 圖案 13">
              <a:extLst>
                <a:ext uri="{FF2B5EF4-FFF2-40B4-BE49-F238E27FC236}">
                  <a16:creationId xmlns:a16="http://schemas.microsoft.com/office/drawing/2014/main" id="{A52B1BAC-B6BD-4C1F-A85A-6EFC06B446D3}"/>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0" name="手繪多邊形: 圖案 14">
              <a:extLst>
                <a:ext uri="{FF2B5EF4-FFF2-40B4-BE49-F238E27FC236}">
                  <a16:creationId xmlns:a16="http://schemas.microsoft.com/office/drawing/2014/main" id="{3C3B003D-447A-465C-A306-01B20091A5C6}"/>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1" name="手繪多邊形: 圖案 15">
              <a:extLst>
                <a:ext uri="{FF2B5EF4-FFF2-40B4-BE49-F238E27FC236}">
                  <a16:creationId xmlns:a16="http://schemas.microsoft.com/office/drawing/2014/main" id="{5D018226-403A-4273-9AF5-BF8E21A9D8BC}"/>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2" name="手繪多邊形: 圖案 16">
              <a:extLst>
                <a:ext uri="{FF2B5EF4-FFF2-40B4-BE49-F238E27FC236}">
                  <a16:creationId xmlns:a16="http://schemas.microsoft.com/office/drawing/2014/main" id="{F87287A2-2C60-4BD6-B51A-FCCF8788F524}"/>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3" name="手繪多邊形: 圖案 17">
              <a:extLst>
                <a:ext uri="{FF2B5EF4-FFF2-40B4-BE49-F238E27FC236}">
                  <a16:creationId xmlns:a16="http://schemas.microsoft.com/office/drawing/2014/main" id="{B343C692-06FB-4610-A4CA-17358B5A61EC}"/>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4" name="手繪多邊形: 圖案 18">
              <a:extLst>
                <a:ext uri="{FF2B5EF4-FFF2-40B4-BE49-F238E27FC236}">
                  <a16:creationId xmlns:a16="http://schemas.microsoft.com/office/drawing/2014/main" id="{636FCC27-AA26-473A-8220-883B3349F2AC}"/>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5" name="手繪多邊形: 圖案 19">
              <a:extLst>
                <a:ext uri="{FF2B5EF4-FFF2-40B4-BE49-F238E27FC236}">
                  <a16:creationId xmlns:a16="http://schemas.microsoft.com/office/drawing/2014/main" id="{58F2A98D-0B6F-4000-8141-CA7C87BB7373}"/>
                </a:ext>
              </a:extLst>
            </p:cNvPr>
            <p:cNvSpPr/>
            <p:nvPr/>
          </p:nvSpPr>
          <p:spPr>
            <a:xfrm>
              <a:off x="4978049" y="4251353"/>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6" name="手繪多邊形: 圖案 20">
              <a:extLst>
                <a:ext uri="{FF2B5EF4-FFF2-40B4-BE49-F238E27FC236}">
                  <a16:creationId xmlns:a16="http://schemas.microsoft.com/office/drawing/2014/main" id="{59CF8CFB-7171-421F-8238-333D25C5FDC8}"/>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7" name="手繪多邊形: 圖案 21">
              <a:extLst>
                <a:ext uri="{FF2B5EF4-FFF2-40B4-BE49-F238E27FC236}">
                  <a16:creationId xmlns:a16="http://schemas.microsoft.com/office/drawing/2014/main" id="{B532E4D1-6BE2-4FD8-84C2-F94E942677E1}"/>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8" name="手繪多邊形: 圖案 22">
              <a:extLst>
                <a:ext uri="{FF2B5EF4-FFF2-40B4-BE49-F238E27FC236}">
                  <a16:creationId xmlns:a16="http://schemas.microsoft.com/office/drawing/2014/main" id="{A5478CB3-BF8E-4795-96FD-F5B1261B386C}"/>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9" name="手繪多邊形: 圖案 23">
              <a:extLst>
                <a:ext uri="{FF2B5EF4-FFF2-40B4-BE49-F238E27FC236}">
                  <a16:creationId xmlns:a16="http://schemas.microsoft.com/office/drawing/2014/main" id="{F21AAF5B-976F-4C6D-BC74-B540E22BE42F}"/>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0" name="手繪多邊形: 圖案 24">
              <a:extLst>
                <a:ext uri="{FF2B5EF4-FFF2-40B4-BE49-F238E27FC236}">
                  <a16:creationId xmlns:a16="http://schemas.microsoft.com/office/drawing/2014/main" id="{17776A58-B66C-4CB2-BAAB-968B66955095}"/>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1" name="手繪多邊形: 圖案 25">
              <a:extLst>
                <a:ext uri="{FF2B5EF4-FFF2-40B4-BE49-F238E27FC236}">
                  <a16:creationId xmlns:a16="http://schemas.microsoft.com/office/drawing/2014/main" id="{CB2C3015-96C8-478D-81EE-1A91C471D5F8}"/>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2" name="手繪多邊形: 圖案 26">
              <a:extLst>
                <a:ext uri="{FF2B5EF4-FFF2-40B4-BE49-F238E27FC236}">
                  <a16:creationId xmlns:a16="http://schemas.microsoft.com/office/drawing/2014/main" id="{AD7EF9B5-39E4-4770-9D2E-D9925B09B311}"/>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3" name="手繪多邊形: 圖案 27">
              <a:extLst>
                <a:ext uri="{FF2B5EF4-FFF2-40B4-BE49-F238E27FC236}">
                  <a16:creationId xmlns:a16="http://schemas.microsoft.com/office/drawing/2014/main" id="{6003CA66-FBE2-4C94-93C7-1B53E98ACE63}"/>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4" name="手繪多邊形: 圖案 28">
              <a:extLst>
                <a:ext uri="{FF2B5EF4-FFF2-40B4-BE49-F238E27FC236}">
                  <a16:creationId xmlns:a16="http://schemas.microsoft.com/office/drawing/2014/main" id="{B075AE7B-88CF-4B81-AC75-6733BF4EC0E4}"/>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5" name="手繪多邊形: 圖案 29">
              <a:extLst>
                <a:ext uri="{FF2B5EF4-FFF2-40B4-BE49-F238E27FC236}">
                  <a16:creationId xmlns:a16="http://schemas.microsoft.com/office/drawing/2014/main" id="{BA86F2DD-73BA-49FB-B13A-5B7527728451}"/>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6" name="手繪多邊形: 圖案 30">
              <a:extLst>
                <a:ext uri="{FF2B5EF4-FFF2-40B4-BE49-F238E27FC236}">
                  <a16:creationId xmlns:a16="http://schemas.microsoft.com/office/drawing/2014/main" id="{980EBF34-D2CF-4250-804E-64CD83A542C3}"/>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7" name="手繪多邊形: 圖案 31">
              <a:extLst>
                <a:ext uri="{FF2B5EF4-FFF2-40B4-BE49-F238E27FC236}">
                  <a16:creationId xmlns:a16="http://schemas.microsoft.com/office/drawing/2014/main" id="{55FDEFAA-F9E9-4C0A-8FFB-781F82CEDDBD}"/>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8" name="手繪多邊形: 圖案 32">
              <a:extLst>
                <a:ext uri="{FF2B5EF4-FFF2-40B4-BE49-F238E27FC236}">
                  <a16:creationId xmlns:a16="http://schemas.microsoft.com/office/drawing/2014/main" id="{6DBED11E-3196-452E-A2FB-686D226446CB}"/>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9" name="手繪多邊形: 圖案 33">
              <a:extLst>
                <a:ext uri="{FF2B5EF4-FFF2-40B4-BE49-F238E27FC236}">
                  <a16:creationId xmlns:a16="http://schemas.microsoft.com/office/drawing/2014/main" id="{735CEC39-838A-47B0-853C-D4BF614AEDE5}"/>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0" name="手繪多邊形: 圖案 34">
              <a:extLst>
                <a:ext uri="{FF2B5EF4-FFF2-40B4-BE49-F238E27FC236}">
                  <a16:creationId xmlns:a16="http://schemas.microsoft.com/office/drawing/2014/main" id="{275EB123-2091-45C9-8986-00A058741CE0}"/>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1" name="手繪多邊形: 圖案 35">
              <a:extLst>
                <a:ext uri="{FF2B5EF4-FFF2-40B4-BE49-F238E27FC236}">
                  <a16:creationId xmlns:a16="http://schemas.microsoft.com/office/drawing/2014/main" id="{3039CAAB-538A-47F5-8A50-B155EB7183B8}"/>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2" name="手繪多邊形: 圖案 36">
              <a:extLst>
                <a:ext uri="{FF2B5EF4-FFF2-40B4-BE49-F238E27FC236}">
                  <a16:creationId xmlns:a16="http://schemas.microsoft.com/office/drawing/2014/main" id="{51A89C08-B87B-493A-9196-57C7895CB1F8}"/>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3" name="手繪多邊形: 圖案 37">
              <a:extLst>
                <a:ext uri="{FF2B5EF4-FFF2-40B4-BE49-F238E27FC236}">
                  <a16:creationId xmlns:a16="http://schemas.microsoft.com/office/drawing/2014/main" id="{B943A889-B9F0-4A64-83E5-B0FD91C3A08D}"/>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4" name="手繪多邊形: 圖案 38">
              <a:extLst>
                <a:ext uri="{FF2B5EF4-FFF2-40B4-BE49-F238E27FC236}">
                  <a16:creationId xmlns:a16="http://schemas.microsoft.com/office/drawing/2014/main" id="{39F97167-E7D8-499D-B274-388C042C84DF}"/>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5" name="手繪多邊形: 圖案 39">
              <a:extLst>
                <a:ext uri="{FF2B5EF4-FFF2-40B4-BE49-F238E27FC236}">
                  <a16:creationId xmlns:a16="http://schemas.microsoft.com/office/drawing/2014/main" id="{F30F3383-AEBA-4C90-94E0-47E2BDD6D1F5}"/>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6" name="手繪多邊形: 圖案 40">
              <a:extLst>
                <a:ext uri="{FF2B5EF4-FFF2-40B4-BE49-F238E27FC236}">
                  <a16:creationId xmlns:a16="http://schemas.microsoft.com/office/drawing/2014/main" id="{045D127B-F88E-4818-949A-69F3A321322C}"/>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7" name="手繪多邊形: 圖案 41">
              <a:extLst>
                <a:ext uri="{FF2B5EF4-FFF2-40B4-BE49-F238E27FC236}">
                  <a16:creationId xmlns:a16="http://schemas.microsoft.com/office/drawing/2014/main" id="{9C9F3149-883B-4892-B034-EE8D22904DFE}"/>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8" name="手繪多邊形: 圖案 42">
              <a:extLst>
                <a:ext uri="{FF2B5EF4-FFF2-40B4-BE49-F238E27FC236}">
                  <a16:creationId xmlns:a16="http://schemas.microsoft.com/office/drawing/2014/main" id="{A5FD64C9-0BAA-4AF4-8CE0-087E05CB2EC5}"/>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9" name="手繪多邊形: 圖案 43">
              <a:extLst>
                <a:ext uri="{FF2B5EF4-FFF2-40B4-BE49-F238E27FC236}">
                  <a16:creationId xmlns:a16="http://schemas.microsoft.com/office/drawing/2014/main" id="{14EFB3AA-73B3-4B45-A783-579830450D24}"/>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0" name="手繪多邊形: 圖案 44">
              <a:extLst>
                <a:ext uri="{FF2B5EF4-FFF2-40B4-BE49-F238E27FC236}">
                  <a16:creationId xmlns:a16="http://schemas.microsoft.com/office/drawing/2014/main" id="{F974022F-34CF-4D05-8444-E2FF7F9BEE45}"/>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1" name="手繪多邊形: 圖案 45">
              <a:extLst>
                <a:ext uri="{FF2B5EF4-FFF2-40B4-BE49-F238E27FC236}">
                  <a16:creationId xmlns:a16="http://schemas.microsoft.com/office/drawing/2014/main" id="{59505565-13CF-46C5-9E42-FA9E06AF5AE4}"/>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2" name="手繪多邊形: 圖案 46">
              <a:extLst>
                <a:ext uri="{FF2B5EF4-FFF2-40B4-BE49-F238E27FC236}">
                  <a16:creationId xmlns:a16="http://schemas.microsoft.com/office/drawing/2014/main" id="{B53D8660-74E1-4308-AA36-27958163C142}"/>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3" name="手繪多邊形: 圖案 47">
              <a:extLst>
                <a:ext uri="{FF2B5EF4-FFF2-40B4-BE49-F238E27FC236}">
                  <a16:creationId xmlns:a16="http://schemas.microsoft.com/office/drawing/2014/main" id="{C9B4B36E-9145-442C-B3EC-2BF615567803}"/>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4" name="手繪多邊形: 圖案 48">
              <a:extLst>
                <a:ext uri="{FF2B5EF4-FFF2-40B4-BE49-F238E27FC236}">
                  <a16:creationId xmlns:a16="http://schemas.microsoft.com/office/drawing/2014/main" id="{8835E1B1-79D9-4B75-82E0-565A6FAD8387}"/>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5" name="手繪多邊形: 圖案 49">
              <a:extLst>
                <a:ext uri="{FF2B5EF4-FFF2-40B4-BE49-F238E27FC236}">
                  <a16:creationId xmlns:a16="http://schemas.microsoft.com/office/drawing/2014/main" id="{CF301577-968D-40F3-A1E9-627DC8DF8FBF}"/>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cxnSp>
        <p:nvCxnSpPr>
          <p:cNvPr id="186" name="直線單箭頭接點 915">
            <a:extLst>
              <a:ext uri="{FF2B5EF4-FFF2-40B4-BE49-F238E27FC236}">
                <a16:creationId xmlns:a16="http://schemas.microsoft.com/office/drawing/2014/main" id="{808DF0B1-1124-46EC-9159-7C95C3D85269}"/>
              </a:ext>
            </a:extLst>
          </p:cNvPr>
          <p:cNvCxnSpPr>
            <a:cxnSpLocks/>
          </p:cNvCxnSpPr>
          <p:nvPr/>
        </p:nvCxnSpPr>
        <p:spPr>
          <a:xfrm>
            <a:off x="1910637" y="3861076"/>
            <a:ext cx="0" cy="1466473"/>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87" name="群組 186">
            <a:extLst>
              <a:ext uri="{FF2B5EF4-FFF2-40B4-BE49-F238E27FC236}">
                <a16:creationId xmlns:a16="http://schemas.microsoft.com/office/drawing/2014/main" id="{4AD9C3FF-7024-4DED-9116-4B8F2305BBB7}"/>
              </a:ext>
            </a:extLst>
          </p:cNvPr>
          <p:cNvGrpSpPr/>
          <p:nvPr/>
        </p:nvGrpSpPr>
        <p:grpSpPr>
          <a:xfrm>
            <a:off x="1291976" y="2958486"/>
            <a:ext cx="1209541" cy="939888"/>
            <a:chOff x="-1775124" y="4074892"/>
            <a:chExt cx="620254" cy="492851"/>
          </a:xfrm>
          <a:noFill/>
          <a:effectLst>
            <a:outerShdw blurRad="50800" dist="38100" dir="2700000" algn="tl" rotWithShape="0">
              <a:prstClr val="black">
                <a:alpha val="40000"/>
              </a:prstClr>
            </a:outerShdw>
          </a:effectLst>
        </p:grpSpPr>
        <p:sp>
          <p:nvSpPr>
            <p:cNvPr id="188" name="手繪多邊形: 圖案 53">
              <a:extLst>
                <a:ext uri="{FF2B5EF4-FFF2-40B4-BE49-F238E27FC236}">
                  <a16:creationId xmlns:a16="http://schemas.microsoft.com/office/drawing/2014/main" id="{099D487A-4608-4534-8761-41CDD189331F}"/>
                </a:ext>
              </a:extLst>
            </p:cNvPr>
            <p:cNvSpPr/>
            <p:nvPr/>
          </p:nvSpPr>
          <p:spPr>
            <a:xfrm>
              <a:off x="-1775124" y="4074892"/>
              <a:ext cx="620254" cy="405123"/>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1270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9" name="手繪多邊形: 圖案 54">
              <a:extLst>
                <a:ext uri="{FF2B5EF4-FFF2-40B4-BE49-F238E27FC236}">
                  <a16:creationId xmlns:a16="http://schemas.microsoft.com/office/drawing/2014/main" id="{A47F127B-C057-4B30-B0B8-8BFDC204532D}"/>
                </a:ext>
              </a:extLst>
            </p:cNvPr>
            <p:cNvSpPr/>
            <p:nvPr/>
          </p:nvSpPr>
          <p:spPr>
            <a:xfrm>
              <a:off x="-1617128" y="4548185"/>
              <a:ext cx="318508" cy="195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1270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90" name="手繪多邊形: 圖案 55">
              <a:extLst>
                <a:ext uri="{FF2B5EF4-FFF2-40B4-BE49-F238E27FC236}">
                  <a16:creationId xmlns:a16="http://schemas.microsoft.com/office/drawing/2014/main" id="{A2C28978-FB24-4F97-828A-EEA45005E320}"/>
                </a:ext>
              </a:extLst>
            </p:cNvPr>
            <p:cNvSpPr/>
            <p:nvPr/>
          </p:nvSpPr>
          <p:spPr>
            <a:xfrm>
              <a:off x="-1553595" y="4494571"/>
              <a:ext cx="192782" cy="41910"/>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1270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191" name="矩形 901">
            <a:extLst>
              <a:ext uri="{FF2B5EF4-FFF2-40B4-BE49-F238E27FC236}">
                <a16:creationId xmlns:a16="http://schemas.microsoft.com/office/drawing/2014/main" id="{F525F459-4C51-45F9-99A9-5BB3542D5BF8}"/>
              </a:ext>
            </a:extLst>
          </p:cNvPr>
          <p:cNvSpPr/>
          <p:nvPr/>
        </p:nvSpPr>
        <p:spPr>
          <a:xfrm>
            <a:off x="1058001" y="4287327"/>
            <a:ext cx="833883" cy="318100"/>
          </a:xfrm>
          <a:prstGeom prst="rect">
            <a:avLst/>
          </a:prstGeom>
        </p:spPr>
        <p:txBody>
          <a:bodyPr wrap="none" anchor="t">
            <a:spAutoFit/>
          </a:bodyPr>
          <a:lstStyle/>
          <a:p>
            <a:r>
              <a:rPr lang="en-US" altLang="zh-TW"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Normal</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92" name="矩形 901">
            <a:extLst>
              <a:ext uri="{FF2B5EF4-FFF2-40B4-BE49-F238E27FC236}">
                <a16:creationId xmlns:a16="http://schemas.microsoft.com/office/drawing/2014/main" id="{BABDFD95-5835-45E4-B82C-E3C64684D5D1}"/>
              </a:ext>
            </a:extLst>
          </p:cNvPr>
          <p:cNvSpPr/>
          <p:nvPr/>
        </p:nvSpPr>
        <p:spPr>
          <a:xfrm>
            <a:off x="4094393" y="5783381"/>
            <a:ext cx="1740047" cy="318100"/>
          </a:xfrm>
          <a:prstGeom prst="rect">
            <a:avLst/>
          </a:prstGeom>
        </p:spPr>
        <p:txBody>
          <a:bodyPr wrap="square" anchor="t">
            <a:spAutoFit/>
          </a:bodyPr>
          <a:lstStyle/>
          <a:p>
            <a:pPr algn="ctr"/>
            <a:r>
              <a:rPr lang="en-US" altLang="zh-TW"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Secondary NAS</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93" name="矩形 901">
            <a:extLst>
              <a:ext uri="{FF2B5EF4-FFF2-40B4-BE49-F238E27FC236}">
                <a16:creationId xmlns:a16="http://schemas.microsoft.com/office/drawing/2014/main" id="{E9CDD8C0-62B2-4C88-837D-2775940D8EC5}"/>
              </a:ext>
            </a:extLst>
          </p:cNvPr>
          <p:cNvSpPr/>
          <p:nvPr/>
        </p:nvSpPr>
        <p:spPr>
          <a:xfrm>
            <a:off x="2482495" y="5156746"/>
            <a:ext cx="1740047" cy="297454"/>
          </a:xfrm>
          <a:prstGeom prst="rect">
            <a:avLst/>
          </a:prstGeom>
        </p:spPr>
        <p:txBody>
          <a:bodyPr wrap="square" anchor="t">
            <a:spAutoFit/>
          </a:bodyPr>
          <a:lstStyle/>
          <a:p>
            <a:pPr algn="ctr"/>
            <a:r>
              <a:rPr lang="en-US" altLang="zh-TW" sz="1333"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By schedule</a:t>
            </a:r>
            <a:endParaRPr lang="en-US" sz="1333">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94" name="矩形 901">
            <a:extLst>
              <a:ext uri="{FF2B5EF4-FFF2-40B4-BE49-F238E27FC236}">
                <a16:creationId xmlns:a16="http://schemas.microsoft.com/office/drawing/2014/main" id="{50BCDB10-51B7-43CA-8F85-AF38AD37FAFE}"/>
              </a:ext>
            </a:extLst>
          </p:cNvPr>
          <p:cNvSpPr/>
          <p:nvPr/>
        </p:nvSpPr>
        <p:spPr>
          <a:xfrm>
            <a:off x="2555375" y="5604025"/>
            <a:ext cx="1740047" cy="287323"/>
          </a:xfrm>
          <a:prstGeom prst="rect">
            <a:avLst/>
          </a:prstGeom>
        </p:spPr>
        <p:txBody>
          <a:bodyPr wrap="square" anchor="t">
            <a:spAutoFit/>
          </a:bodyPr>
          <a:lstStyle/>
          <a:p>
            <a:pPr algn="ctr"/>
            <a:r>
              <a:rPr lang="en-US" altLang="zh-TW" sz="12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 send</a:t>
            </a:r>
            <a:endParaRPr lang="en-US" sz="12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195" name="群組 194">
            <a:extLst>
              <a:ext uri="{FF2B5EF4-FFF2-40B4-BE49-F238E27FC236}">
                <a16:creationId xmlns:a16="http://schemas.microsoft.com/office/drawing/2014/main" id="{24AA6EF0-B143-4D05-9F72-6A5451A8112E}"/>
              </a:ext>
            </a:extLst>
          </p:cNvPr>
          <p:cNvGrpSpPr/>
          <p:nvPr/>
        </p:nvGrpSpPr>
        <p:grpSpPr>
          <a:xfrm>
            <a:off x="9580889" y="5351984"/>
            <a:ext cx="1782020" cy="341541"/>
            <a:chOff x="4388896" y="4191428"/>
            <a:chExt cx="1165610" cy="223402"/>
          </a:xfrm>
          <a:noFill/>
          <a:effectLst>
            <a:outerShdw blurRad="50800" dist="38100" dir="2700000" algn="tl" rotWithShape="0">
              <a:prstClr val="black">
                <a:alpha val="40000"/>
              </a:prstClr>
            </a:outerShdw>
          </a:effectLst>
        </p:grpSpPr>
        <p:sp>
          <p:nvSpPr>
            <p:cNvPr id="196" name="手繪多邊形: 圖案 68">
              <a:extLst>
                <a:ext uri="{FF2B5EF4-FFF2-40B4-BE49-F238E27FC236}">
                  <a16:creationId xmlns:a16="http://schemas.microsoft.com/office/drawing/2014/main" id="{67863B4B-D759-4954-85E2-481B5D98F119}"/>
                </a:ext>
              </a:extLst>
            </p:cNvPr>
            <p:cNvSpPr/>
            <p:nvPr/>
          </p:nvSpPr>
          <p:spPr>
            <a:xfrm>
              <a:off x="4390688" y="4193220"/>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97" name="手繪多邊形: 圖案 69">
              <a:extLst>
                <a:ext uri="{FF2B5EF4-FFF2-40B4-BE49-F238E27FC236}">
                  <a16:creationId xmlns:a16="http://schemas.microsoft.com/office/drawing/2014/main" id="{BC3E0317-DB9C-4CF1-8E75-30BE4598CAFF}"/>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98" name="手繪多邊形: 圖案 70">
              <a:extLst>
                <a:ext uri="{FF2B5EF4-FFF2-40B4-BE49-F238E27FC236}">
                  <a16:creationId xmlns:a16="http://schemas.microsoft.com/office/drawing/2014/main" id="{7AB5414C-A1DC-4BC9-AF2C-75CDCAFFE42B}"/>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99" name="手繪多邊形: 圖案 71">
              <a:extLst>
                <a:ext uri="{FF2B5EF4-FFF2-40B4-BE49-F238E27FC236}">
                  <a16:creationId xmlns:a16="http://schemas.microsoft.com/office/drawing/2014/main" id="{822694A0-317A-4C86-91C9-4FFEF0C511E4}"/>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0" name="手繪多邊形: 圖案 72">
              <a:extLst>
                <a:ext uri="{FF2B5EF4-FFF2-40B4-BE49-F238E27FC236}">
                  <a16:creationId xmlns:a16="http://schemas.microsoft.com/office/drawing/2014/main" id="{C6818C61-3AAB-4698-9A2F-91D0A66B3E5C}"/>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1" name="手繪多邊形: 圖案 73">
              <a:extLst>
                <a:ext uri="{FF2B5EF4-FFF2-40B4-BE49-F238E27FC236}">
                  <a16:creationId xmlns:a16="http://schemas.microsoft.com/office/drawing/2014/main" id="{8665BA37-AF64-44C9-A1B7-479F9548CD1B}"/>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2" name="手繪多邊形: 圖案 74">
              <a:extLst>
                <a:ext uri="{FF2B5EF4-FFF2-40B4-BE49-F238E27FC236}">
                  <a16:creationId xmlns:a16="http://schemas.microsoft.com/office/drawing/2014/main" id="{9298841D-516E-499D-B2FC-17C6FF9982F4}"/>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3" name="手繪多邊形: 圖案 75">
              <a:extLst>
                <a:ext uri="{FF2B5EF4-FFF2-40B4-BE49-F238E27FC236}">
                  <a16:creationId xmlns:a16="http://schemas.microsoft.com/office/drawing/2014/main" id="{54059617-FB08-4337-BA24-31FDE4DB5537}"/>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4" name="手繪多邊形: 圖案 76">
              <a:extLst>
                <a:ext uri="{FF2B5EF4-FFF2-40B4-BE49-F238E27FC236}">
                  <a16:creationId xmlns:a16="http://schemas.microsoft.com/office/drawing/2014/main" id="{5806155E-9656-453E-B8D0-B8A881C07367}"/>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5" name="手繪多邊形: 圖案 77">
              <a:extLst>
                <a:ext uri="{FF2B5EF4-FFF2-40B4-BE49-F238E27FC236}">
                  <a16:creationId xmlns:a16="http://schemas.microsoft.com/office/drawing/2014/main" id="{B71294CF-35AA-41E2-A2E8-571AAE3BCFD7}"/>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6" name="手繪多邊形: 圖案 78">
              <a:extLst>
                <a:ext uri="{FF2B5EF4-FFF2-40B4-BE49-F238E27FC236}">
                  <a16:creationId xmlns:a16="http://schemas.microsoft.com/office/drawing/2014/main" id="{E69F45BA-447A-4A96-B1E9-55C4B193D45A}"/>
                </a:ext>
              </a:extLst>
            </p:cNvPr>
            <p:cNvSpPr/>
            <p:nvPr/>
          </p:nvSpPr>
          <p:spPr>
            <a:xfrm>
              <a:off x="4978049" y="4251353"/>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7" name="手繪多邊形: 圖案 79">
              <a:extLst>
                <a:ext uri="{FF2B5EF4-FFF2-40B4-BE49-F238E27FC236}">
                  <a16:creationId xmlns:a16="http://schemas.microsoft.com/office/drawing/2014/main" id="{5C11F24C-E2A9-448F-9715-6DDB324BA0CA}"/>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8" name="手繪多邊形: 圖案 80">
              <a:extLst>
                <a:ext uri="{FF2B5EF4-FFF2-40B4-BE49-F238E27FC236}">
                  <a16:creationId xmlns:a16="http://schemas.microsoft.com/office/drawing/2014/main" id="{6C833438-9F77-4685-BAB3-C92C98F6AC10}"/>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9" name="手繪多邊形: 圖案 81">
              <a:extLst>
                <a:ext uri="{FF2B5EF4-FFF2-40B4-BE49-F238E27FC236}">
                  <a16:creationId xmlns:a16="http://schemas.microsoft.com/office/drawing/2014/main" id="{8C036D31-DD05-4EAF-A26B-5EAFB16B1309}"/>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0" name="手繪多邊形: 圖案 82">
              <a:extLst>
                <a:ext uri="{FF2B5EF4-FFF2-40B4-BE49-F238E27FC236}">
                  <a16:creationId xmlns:a16="http://schemas.microsoft.com/office/drawing/2014/main" id="{39B84A27-A2ED-4A4D-B7FD-15FA64217E41}"/>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1" name="手繪多邊形: 圖案 83">
              <a:extLst>
                <a:ext uri="{FF2B5EF4-FFF2-40B4-BE49-F238E27FC236}">
                  <a16:creationId xmlns:a16="http://schemas.microsoft.com/office/drawing/2014/main" id="{E30CA93A-1F87-4B8B-BF6D-19042749F524}"/>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2" name="手繪多邊形: 圖案 84">
              <a:extLst>
                <a:ext uri="{FF2B5EF4-FFF2-40B4-BE49-F238E27FC236}">
                  <a16:creationId xmlns:a16="http://schemas.microsoft.com/office/drawing/2014/main" id="{A4C74C4E-1014-439F-BD1B-D351DCCCD0EE}"/>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3" name="手繪多邊形: 圖案 85">
              <a:extLst>
                <a:ext uri="{FF2B5EF4-FFF2-40B4-BE49-F238E27FC236}">
                  <a16:creationId xmlns:a16="http://schemas.microsoft.com/office/drawing/2014/main" id="{1BA2DB34-8791-4AC6-A09E-4B08F910C5A3}"/>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4" name="手繪多邊形: 圖案 86">
              <a:extLst>
                <a:ext uri="{FF2B5EF4-FFF2-40B4-BE49-F238E27FC236}">
                  <a16:creationId xmlns:a16="http://schemas.microsoft.com/office/drawing/2014/main" id="{AA39F9E8-0826-41FD-B3CB-24B9C4B3DF9A}"/>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5" name="手繪多邊形: 圖案 87">
              <a:extLst>
                <a:ext uri="{FF2B5EF4-FFF2-40B4-BE49-F238E27FC236}">
                  <a16:creationId xmlns:a16="http://schemas.microsoft.com/office/drawing/2014/main" id="{090EF563-0D63-4795-ABC3-EC92A124F295}"/>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6" name="手繪多邊形: 圖案 88">
              <a:extLst>
                <a:ext uri="{FF2B5EF4-FFF2-40B4-BE49-F238E27FC236}">
                  <a16:creationId xmlns:a16="http://schemas.microsoft.com/office/drawing/2014/main" id="{41CA087C-95FF-4FB6-867E-E8D579BFEC72}"/>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7" name="手繪多邊形: 圖案 89">
              <a:extLst>
                <a:ext uri="{FF2B5EF4-FFF2-40B4-BE49-F238E27FC236}">
                  <a16:creationId xmlns:a16="http://schemas.microsoft.com/office/drawing/2014/main" id="{4FFFE67D-7420-4C23-BA94-AE3DC57955B6}"/>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8" name="手繪多邊形: 圖案 90">
              <a:extLst>
                <a:ext uri="{FF2B5EF4-FFF2-40B4-BE49-F238E27FC236}">
                  <a16:creationId xmlns:a16="http://schemas.microsoft.com/office/drawing/2014/main" id="{FB4C29B6-DDD9-499E-9F9A-4E18E6C2D747}"/>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9" name="手繪多邊形: 圖案 91">
              <a:extLst>
                <a:ext uri="{FF2B5EF4-FFF2-40B4-BE49-F238E27FC236}">
                  <a16:creationId xmlns:a16="http://schemas.microsoft.com/office/drawing/2014/main" id="{872B27AC-16CF-4442-9CEE-1506B4A36D09}"/>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0" name="手繪多邊形: 圖案 92">
              <a:extLst>
                <a:ext uri="{FF2B5EF4-FFF2-40B4-BE49-F238E27FC236}">
                  <a16:creationId xmlns:a16="http://schemas.microsoft.com/office/drawing/2014/main" id="{291EB3C0-1A6F-458C-9870-56C13A65D61B}"/>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1" name="手繪多邊形: 圖案 93">
              <a:extLst>
                <a:ext uri="{FF2B5EF4-FFF2-40B4-BE49-F238E27FC236}">
                  <a16:creationId xmlns:a16="http://schemas.microsoft.com/office/drawing/2014/main" id="{63D8A37F-838A-4D62-B600-C3F4F7AA0533}"/>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2" name="手繪多邊形: 圖案 94">
              <a:extLst>
                <a:ext uri="{FF2B5EF4-FFF2-40B4-BE49-F238E27FC236}">
                  <a16:creationId xmlns:a16="http://schemas.microsoft.com/office/drawing/2014/main" id="{9F0D20F8-8408-4B6D-8C36-747490643170}"/>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3" name="手繪多邊形: 圖案 95">
              <a:extLst>
                <a:ext uri="{FF2B5EF4-FFF2-40B4-BE49-F238E27FC236}">
                  <a16:creationId xmlns:a16="http://schemas.microsoft.com/office/drawing/2014/main" id="{F72CF418-D1D7-4B70-B6C7-9865642AB3F2}"/>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4" name="手繪多邊形: 圖案 96">
              <a:extLst>
                <a:ext uri="{FF2B5EF4-FFF2-40B4-BE49-F238E27FC236}">
                  <a16:creationId xmlns:a16="http://schemas.microsoft.com/office/drawing/2014/main" id="{9B18B769-824E-41BB-8AD3-423621829CB8}"/>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5" name="手繪多邊形: 圖案 97">
              <a:extLst>
                <a:ext uri="{FF2B5EF4-FFF2-40B4-BE49-F238E27FC236}">
                  <a16:creationId xmlns:a16="http://schemas.microsoft.com/office/drawing/2014/main" id="{62E9FA34-A924-4D90-AB6A-9B5A93169F61}"/>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6" name="手繪多邊形: 圖案 98">
              <a:extLst>
                <a:ext uri="{FF2B5EF4-FFF2-40B4-BE49-F238E27FC236}">
                  <a16:creationId xmlns:a16="http://schemas.microsoft.com/office/drawing/2014/main" id="{84F9FE36-2F67-46DA-A790-C3EB7CEAEFE6}"/>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7" name="手繪多邊形: 圖案 99">
              <a:extLst>
                <a:ext uri="{FF2B5EF4-FFF2-40B4-BE49-F238E27FC236}">
                  <a16:creationId xmlns:a16="http://schemas.microsoft.com/office/drawing/2014/main" id="{B2943DB3-9BFA-4D69-9298-3E1E08E8ADEF}"/>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8" name="手繪多邊形: 圖案 100">
              <a:extLst>
                <a:ext uri="{FF2B5EF4-FFF2-40B4-BE49-F238E27FC236}">
                  <a16:creationId xmlns:a16="http://schemas.microsoft.com/office/drawing/2014/main" id="{50A745DC-B058-440A-8DE1-2E620A0705BD}"/>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9" name="手繪多邊形: 圖案 101">
              <a:extLst>
                <a:ext uri="{FF2B5EF4-FFF2-40B4-BE49-F238E27FC236}">
                  <a16:creationId xmlns:a16="http://schemas.microsoft.com/office/drawing/2014/main" id="{9EC4FD20-40EE-40C1-AC18-136E92109AAC}"/>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0" name="手繪多邊形: 圖案 102">
              <a:extLst>
                <a:ext uri="{FF2B5EF4-FFF2-40B4-BE49-F238E27FC236}">
                  <a16:creationId xmlns:a16="http://schemas.microsoft.com/office/drawing/2014/main" id="{48C1F1C0-B44F-415F-B93C-D6A227E9ECAD}"/>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1" name="手繪多邊形: 圖案 103">
              <a:extLst>
                <a:ext uri="{FF2B5EF4-FFF2-40B4-BE49-F238E27FC236}">
                  <a16:creationId xmlns:a16="http://schemas.microsoft.com/office/drawing/2014/main" id="{21748E99-D636-4947-BE8C-90A2011F3756}"/>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2" name="手繪多邊形: 圖案 104">
              <a:extLst>
                <a:ext uri="{FF2B5EF4-FFF2-40B4-BE49-F238E27FC236}">
                  <a16:creationId xmlns:a16="http://schemas.microsoft.com/office/drawing/2014/main" id="{95A0CFBA-D823-45DE-B420-0BB2D2686F78}"/>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3" name="手繪多邊形: 圖案 105">
              <a:extLst>
                <a:ext uri="{FF2B5EF4-FFF2-40B4-BE49-F238E27FC236}">
                  <a16:creationId xmlns:a16="http://schemas.microsoft.com/office/drawing/2014/main" id="{A3900A12-2D9A-4E3C-9D51-FD9F378025FD}"/>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4" name="手繪多邊形: 圖案 106">
              <a:extLst>
                <a:ext uri="{FF2B5EF4-FFF2-40B4-BE49-F238E27FC236}">
                  <a16:creationId xmlns:a16="http://schemas.microsoft.com/office/drawing/2014/main" id="{75CCF799-E1F4-4828-94B6-683E66A629D1}"/>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5" name="手繪多邊形: 圖案 107">
              <a:extLst>
                <a:ext uri="{FF2B5EF4-FFF2-40B4-BE49-F238E27FC236}">
                  <a16:creationId xmlns:a16="http://schemas.microsoft.com/office/drawing/2014/main" id="{2E4CD6D0-7BDF-48DD-B4DD-6388C1CAF5B0}"/>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6" name="手繪多邊形: 圖案 108">
              <a:extLst>
                <a:ext uri="{FF2B5EF4-FFF2-40B4-BE49-F238E27FC236}">
                  <a16:creationId xmlns:a16="http://schemas.microsoft.com/office/drawing/2014/main" id="{3CE8720C-FD0B-4E59-AA77-68A09BEB39CB}"/>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cxnSp>
        <p:nvCxnSpPr>
          <p:cNvPr id="237" name="直線單箭頭接點 915">
            <a:extLst>
              <a:ext uri="{FF2B5EF4-FFF2-40B4-BE49-F238E27FC236}">
                <a16:creationId xmlns:a16="http://schemas.microsoft.com/office/drawing/2014/main" id="{1C2D8E79-FBC2-4A88-A794-9AE532297856}"/>
              </a:ext>
            </a:extLst>
          </p:cNvPr>
          <p:cNvCxnSpPr>
            <a:cxnSpLocks/>
          </p:cNvCxnSpPr>
          <p:nvPr/>
        </p:nvCxnSpPr>
        <p:spPr>
          <a:xfrm>
            <a:off x="7367882" y="3512096"/>
            <a:ext cx="0" cy="1701783"/>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38" name="矩形 901">
            <a:extLst>
              <a:ext uri="{FF2B5EF4-FFF2-40B4-BE49-F238E27FC236}">
                <a16:creationId xmlns:a16="http://schemas.microsoft.com/office/drawing/2014/main" id="{EBC5AE23-CBF0-4A1F-900E-16F3A00D2C7B}"/>
              </a:ext>
            </a:extLst>
          </p:cNvPr>
          <p:cNvSpPr/>
          <p:nvPr/>
        </p:nvSpPr>
        <p:spPr>
          <a:xfrm>
            <a:off x="6481988" y="4096976"/>
            <a:ext cx="833883" cy="318100"/>
          </a:xfrm>
          <a:prstGeom prst="rect">
            <a:avLst/>
          </a:prstGeom>
        </p:spPr>
        <p:txBody>
          <a:bodyPr wrap="none" anchor="t">
            <a:spAutoFit/>
          </a:bodyPr>
          <a:lstStyle/>
          <a:p>
            <a:r>
              <a:rPr lang="en-US" altLang="zh-TW"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Normal</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9" name="矩形 901">
            <a:extLst>
              <a:ext uri="{FF2B5EF4-FFF2-40B4-BE49-F238E27FC236}">
                <a16:creationId xmlns:a16="http://schemas.microsoft.com/office/drawing/2014/main" id="{4F0D2130-106B-4FD5-ACFA-74C233A4BC4C}"/>
              </a:ext>
            </a:extLst>
          </p:cNvPr>
          <p:cNvSpPr/>
          <p:nvPr/>
        </p:nvSpPr>
        <p:spPr>
          <a:xfrm>
            <a:off x="6454754" y="5779405"/>
            <a:ext cx="1740047" cy="318100"/>
          </a:xfrm>
          <a:prstGeom prst="rect">
            <a:avLst/>
          </a:prstGeom>
        </p:spPr>
        <p:txBody>
          <a:bodyPr wrap="square" anchor="t">
            <a:spAutoFit/>
          </a:bodyPr>
          <a:lstStyle/>
          <a:p>
            <a:pPr algn="ctr"/>
            <a:r>
              <a:rPr lang="en-US" altLang="zh-TW"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Primary NAS</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0" name="矩形 901">
            <a:extLst>
              <a:ext uri="{FF2B5EF4-FFF2-40B4-BE49-F238E27FC236}">
                <a16:creationId xmlns:a16="http://schemas.microsoft.com/office/drawing/2014/main" id="{3F4CF34A-8D90-4C85-806F-ABDE6811F2D2}"/>
              </a:ext>
            </a:extLst>
          </p:cNvPr>
          <p:cNvSpPr/>
          <p:nvPr/>
        </p:nvSpPr>
        <p:spPr>
          <a:xfrm>
            <a:off x="9602590" y="5783874"/>
            <a:ext cx="1740047" cy="318100"/>
          </a:xfrm>
          <a:prstGeom prst="rect">
            <a:avLst/>
          </a:prstGeom>
        </p:spPr>
        <p:txBody>
          <a:bodyPr wrap="square" anchor="t">
            <a:spAutoFit/>
          </a:bodyPr>
          <a:lstStyle/>
          <a:p>
            <a:pPr algn="ctr"/>
            <a:r>
              <a:rPr lang="en-US" altLang="zh-TW"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Secondary NAS</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241" name="直線單箭頭接點 915">
            <a:extLst>
              <a:ext uri="{FF2B5EF4-FFF2-40B4-BE49-F238E27FC236}">
                <a16:creationId xmlns:a16="http://schemas.microsoft.com/office/drawing/2014/main" id="{E4F15E62-B4B1-4DA7-9DC2-49428EA9BC74}"/>
              </a:ext>
            </a:extLst>
          </p:cNvPr>
          <p:cNvCxnSpPr>
            <a:cxnSpLocks/>
          </p:cNvCxnSpPr>
          <p:nvPr/>
        </p:nvCxnSpPr>
        <p:spPr>
          <a:xfrm>
            <a:off x="7910806" y="5529518"/>
            <a:ext cx="1604962" cy="0"/>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42" name="矩形 901">
            <a:extLst>
              <a:ext uri="{FF2B5EF4-FFF2-40B4-BE49-F238E27FC236}">
                <a16:creationId xmlns:a16="http://schemas.microsoft.com/office/drawing/2014/main" id="{77F63149-C60A-4E19-A5A6-43A7B66CA894}"/>
              </a:ext>
            </a:extLst>
          </p:cNvPr>
          <p:cNvSpPr/>
          <p:nvPr/>
        </p:nvSpPr>
        <p:spPr>
          <a:xfrm>
            <a:off x="7994261" y="5533160"/>
            <a:ext cx="1740047" cy="502573"/>
          </a:xfrm>
          <a:prstGeom prst="rect">
            <a:avLst/>
          </a:prstGeom>
        </p:spPr>
        <p:txBody>
          <a:bodyPr wrap="square" anchor="t">
            <a:spAutoFit/>
          </a:bodyPr>
          <a:lstStyle/>
          <a:p>
            <a:pPr algn="ctr"/>
            <a:r>
              <a:rPr lang="en-US" altLang="zh-TW" sz="1333"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Real-time Snapshot</a:t>
            </a:r>
            <a:endParaRPr lang="en-US" sz="1333">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243" name="直線單箭頭接點 915">
            <a:extLst>
              <a:ext uri="{FF2B5EF4-FFF2-40B4-BE49-F238E27FC236}">
                <a16:creationId xmlns:a16="http://schemas.microsoft.com/office/drawing/2014/main" id="{37CE696B-957A-4D43-BCA0-C7DEAECA9A7F}"/>
              </a:ext>
            </a:extLst>
          </p:cNvPr>
          <p:cNvCxnSpPr>
            <a:cxnSpLocks/>
          </p:cNvCxnSpPr>
          <p:nvPr/>
        </p:nvCxnSpPr>
        <p:spPr>
          <a:xfrm>
            <a:off x="7954526" y="3566779"/>
            <a:ext cx="1604962" cy="1599945"/>
          </a:xfrm>
          <a:prstGeom prst="straightConnector1">
            <a:avLst/>
          </a:prstGeom>
          <a:ln w="25400" cap="rnd">
            <a:solidFill>
              <a:srgbClr val="88F2DC"/>
            </a:solidFill>
            <a:prstDash val="sysDash"/>
            <a:roun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44" name="群組 243">
            <a:extLst>
              <a:ext uri="{FF2B5EF4-FFF2-40B4-BE49-F238E27FC236}">
                <a16:creationId xmlns:a16="http://schemas.microsoft.com/office/drawing/2014/main" id="{AF937037-51C5-4960-AA51-F1D3FBF32AC1}"/>
              </a:ext>
            </a:extLst>
          </p:cNvPr>
          <p:cNvGrpSpPr/>
          <p:nvPr/>
        </p:nvGrpSpPr>
        <p:grpSpPr>
          <a:xfrm>
            <a:off x="6481988" y="3136679"/>
            <a:ext cx="2948634" cy="355351"/>
            <a:chOff x="6409340" y="2839578"/>
            <a:chExt cx="2149752" cy="259074"/>
          </a:xfrm>
          <a:effectLst>
            <a:outerShdw blurRad="50800" dist="38100" dir="2700000" algn="tl" rotWithShape="0">
              <a:prstClr val="black">
                <a:alpha val="40000"/>
              </a:prstClr>
            </a:outerShdw>
          </a:effectLst>
        </p:grpSpPr>
        <p:sp>
          <p:nvSpPr>
            <p:cNvPr id="245" name="矩形: 圓角 122" hidden="1">
              <a:extLst>
                <a:ext uri="{FF2B5EF4-FFF2-40B4-BE49-F238E27FC236}">
                  <a16:creationId xmlns:a16="http://schemas.microsoft.com/office/drawing/2014/main" id="{5D74F49E-6188-4951-8B6F-CEC2A665DF49}"/>
                </a:ext>
              </a:extLst>
            </p:cNvPr>
            <p:cNvSpPr/>
            <p:nvPr/>
          </p:nvSpPr>
          <p:spPr>
            <a:xfrm>
              <a:off x="6410338" y="2847594"/>
              <a:ext cx="2148754" cy="251058"/>
            </a:xfrm>
            <a:prstGeom prst="roundRect">
              <a:avLst>
                <a:gd name="adj" fmla="val 9313"/>
              </a:avLst>
            </a:prstGeom>
            <a:gradFill>
              <a:gsLst>
                <a:gs pos="4000">
                  <a:srgbClr val="1B3394"/>
                </a:gs>
                <a:gs pos="100000">
                  <a:srgbClr val="3259A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4533"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46" name="圖形 123">
              <a:extLst>
                <a:ext uri="{FF2B5EF4-FFF2-40B4-BE49-F238E27FC236}">
                  <a16:creationId xmlns:a16="http://schemas.microsoft.com/office/drawing/2014/main" id="{670591BB-27AD-4A47-9E84-FFC92246D11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09340" y="2839578"/>
              <a:ext cx="2149751" cy="259073"/>
            </a:xfrm>
            <a:prstGeom prst="rect">
              <a:avLst/>
            </a:prstGeom>
          </p:spPr>
        </p:pic>
      </p:grpSp>
      <p:sp>
        <p:nvSpPr>
          <p:cNvPr id="247" name="矩形 901">
            <a:extLst>
              <a:ext uri="{FF2B5EF4-FFF2-40B4-BE49-F238E27FC236}">
                <a16:creationId xmlns:a16="http://schemas.microsoft.com/office/drawing/2014/main" id="{77576072-8A56-4D01-BE1A-7F4A0A304A18}"/>
              </a:ext>
            </a:extLst>
          </p:cNvPr>
          <p:cNvSpPr/>
          <p:nvPr/>
        </p:nvSpPr>
        <p:spPr>
          <a:xfrm>
            <a:off x="8763185" y="3974904"/>
            <a:ext cx="2606804" cy="315471"/>
          </a:xfrm>
          <a:prstGeom prst="rect">
            <a:avLst/>
          </a:prstGeom>
        </p:spPr>
        <p:txBody>
          <a:bodyPr wrap="none" lIns="91440" tIns="45720" rIns="91440" bIns="45720" anchor="t">
            <a:spAutoFit/>
          </a:bodyPr>
          <a:lstStyle/>
          <a:p>
            <a:r>
              <a:rPr lang="en-US" altLang="zh-TW" sz="14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Disaster Recovery (RPO=0)</a:t>
            </a:r>
            <a:endParaRPr lang="en-US" sz="145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8" name="矩形 901">
            <a:extLst>
              <a:ext uri="{FF2B5EF4-FFF2-40B4-BE49-F238E27FC236}">
                <a16:creationId xmlns:a16="http://schemas.microsoft.com/office/drawing/2014/main" id="{82938F85-D2B6-4808-B0C9-4990F5365523}"/>
              </a:ext>
            </a:extLst>
          </p:cNvPr>
          <p:cNvSpPr/>
          <p:nvPr/>
        </p:nvSpPr>
        <p:spPr>
          <a:xfrm>
            <a:off x="7720499" y="6248666"/>
            <a:ext cx="2432269" cy="502573"/>
          </a:xfrm>
          <a:prstGeom prst="rect">
            <a:avLst/>
          </a:prstGeom>
        </p:spPr>
        <p:txBody>
          <a:bodyPr wrap="none" anchor="t">
            <a:spAutoFit/>
          </a:bodyPr>
          <a:lstStyle/>
          <a:p>
            <a:r>
              <a:rPr lang="en-US" altLang="zh-TW" sz="1333"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Direct connected via 25GbE</a:t>
            </a:r>
            <a:br>
              <a:rPr lang="en-US" sz="1333"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US" sz="1333"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(Round Trip Latency &lt; 5ms)</a:t>
            </a:r>
            <a:endParaRPr lang="en-US" sz="1333">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249" name="群組 248">
            <a:extLst>
              <a:ext uri="{FF2B5EF4-FFF2-40B4-BE49-F238E27FC236}">
                <a16:creationId xmlns:a16="http://schemas.microsoft.com/office/drawing/2014/main" id="{E8269A29-469E-4DA0-B0FD-5E8CB2633708}"/>
              </a:ext>
            </a:extLst>
          </p:cNvPr>
          <p:cNvGrpSpPr/>
          <p:nvPr/>
        </p:nvGrpSpPr>
        <p:grpSpPr>
          <a:xfrm>
            <a:off x="4679943" y="4876727"/>
            <a:ext cx="579995" cy="579995"/>
            <a:chOff x="4435908" y="4889651"/>
            <a:chExt cx="759453" cy="759453"/>
          </a:xfrm>
        </p:grpSpPr>
        <p:sp>
          <p:nvSpPr>
            <p:cNvPr id="250" name="手繪多邊形: 圖案 956">
              <a:extLst>
                <a:ext uri="{FF2B5EF4-FFF2-40B4-BE49-F238E27FC236}">
                  <a16:creationId xmlns:a16="http://schemas.microsoft.com/office/drawing/2014/main" id="{6CEF0806-4EB8-44CA-B5E7-DE27BC00C1E5}"/>
                </a:ext>
              </a:extLst>
            </p:cNvPr>
            <p:cNvSpPr/>
            <p:nvPr/>
          </p:nvSpPr>
          <p:spPr>
            <a:xfrm>
              <a:off x="4435908" y="4889651"/>
              <a:ext cx="759453" cy="759453"/>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51" name="圖形 128">
              <a:extLst>
                <a:ext uri="{FF2B5EF4-FFF2-40B4-BE49-F238E27FC236}">
                  <a16:creationId xmlns:a16="http://schemas.microsoft.com/office/drawing/2014/main" id="{9B1F413C-8985-473D-B560-519788D55A2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45942" y="5052140"/>
              <a:ext cx="542227" cy="408344"/>
            </a:xfrm>
            <a:prstGeom prst="rect">
              <a:avLst/>
            </a:prstGeom>
            <a:effectLst>
              <a:outerShdw blurRad="50800" dist="38100" dir="2700000" algn="tl" rotWithShape="0">
                <a:prstClr val="black">
                  <a:alpha val="40000"/>
                </a:prstClr>
              </a:outerShdw>
            </a:effectLst>
          </p:spPr>
        </p:pic>
      </p:grpSp>
      <p:pic>
        <p:nvPicPr>
          <p:cNvPr id="252" name="圖片 251" hidden="1">
            <a:extLst>
              <a:ext uri="{FF2B5EF4-FFF2-40B4-BE49-F238E27FC236}">
                <a16:creationId xmlns:a16="http://schemas.microsoft.com/office/drawing/2014/main" id="{B9367910-1B36-4E5A-AD7A-F5DD2F1412AD}"/>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916325" y="1992142"/>
            <a:ext cx="3660695" cy="415720"/>
          </a:xfrm>
          <a:prstGeom prst="rect">
            <a:avLst/>
          </a:prstGeom>
          <a:effectLst>
            <a:outerShdw blurRad="50800" dist="38100" dir="2700000" algn="tl" rotWithShape="0">
              <a:prstClr val="black">
                <a:alpha val="40000"/>
              </a:prstClr>
            </a:outerShdw>
          </a:effectLst>
        </p:spPr>
      </p:pic>
      <p:pic>
        <p:nvPicPr>
          <p:cNvPr id="253" name="圖片 252" hidden="1">
            <a:extLst>
              <a:ext uri="{FF2B5EF4-FFF2-40B4-BE49-F238E27FC236}">
                <a16:creationId xmlns:a16="http://schemas.microsoft.com/office/drawing/2014/main" id="{87956480-ACED-4B30-BE7C-F170AD13E4E1}"/>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6439631" y="2006522"/>
            <a:ext cx="2974645" cy="415720"/>
          </a:xfrm>
          <a:prstGeom prst="rect">
            <a:avLst/>
          </a:prstGeom>
          <a:effectLst>
            <a:outerShdw blurRad="50800" dist="38100" dir="2700000" algn="tl" rotWithShape="0">
              <a:prstClr val="black">
                <a:alpha val="40000"/>
              </a:prstClr>
            </a:outerShdw>
          </a:effectLst>
        </p:spPr>
      </p:pic>
      <p:sp>
        <p:nvSpPr>
          <p:cNvPr id="254" name="文字方塊 253">
            <a:extLst>
              <a:ext uri="{FF2B5EF4-FFF2-40B4-BE49-F238E27FC236}">
                <a16:creationId xmlns:a16="http://schemas.microsoft.com/office/drawing/2014/main" id="{8C8E4CAE-3A39-45D7-82C6-A01A9A4E1F4A}"/>
              </a:ext>
            </a:extLst>
          </p:cNvPr>
          <p:cNvSpPr txBox="1"/>
          <p:nvPr/>
        </p:nvSpPr>
        <p:spPr>
          <a:xfrm>
            <a:off x="704189" y="2287887"/>
            <a:ext cx="5130251" cy="369332"/>
          </a:xfrm>
          <a:prstGeom prst="rect">
            <a:avLst/>
          </a:prstGeom>
          <a:noFill/>
        </p:spPr>
        <p:txBody>
          <a:bodyPr wrap="square" lIns="91440" tIns="45720" rIns="91440" bIns="45720" anchor="t">
            <a:spAutoFit/>
          </a:bodyPr>
          <a:lstStyle/>
          <a:p>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Schedule </a:t>
            </a:r>
            <a:r>
              <a:rPr lang="en-US" altLang="zh-TW" b="1"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SnapSync</a:t>
            </a: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5min~60min</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5" name="文字方塊 254">
            <a:extLst>
              <a:ext uri="{FF2B5EF4-FFF2-40B4-BE49-F238E27FC236}">
                <a16:creationId xmlns:a16="http://schemas.microsoft.com/office/drawing/2014/main" id="{B0C2294B-30A2-4346-8E0C-6657265C7B32}"/>
              </a:ext>
            </a:extLst>
          </p:cNvPr>
          <p:cNvSpPr txBox="1"/>
          <p:nvPr/>
        </p:nvSpPr>
        <p:spPr>
          <a:xfrm>
            <a:off x="6423483" y="2273539"/>
            <a:ext cx="4766487" cy="369332"/>
          </a:xfrm>
          <a:prstGeom prst="rect">
            <a:avLst/>
          </a:prstGeom>
          <a:noFill/>
        </p:spPr>
        <p:txBody>
          <a:bodyPr wrap="square" lIns="91440" tIns="45720" rIns="91440" bIns="45720" anchor="t">
            <a:spAutoFit/>
          </a:bodyPr>
          <a:lstStyle/>
          <a:p>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Realtime </a:t>
            </a:r>
            <a:r>
              <a:rPr lang="en-US" altLang="zh-TW" b="1"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SnapSync</a:t>
            </a: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RPO=0</a:t>
            </a:r>
          </a:p>
        </p:txBody>
      </p:sp>
      <p:grpSp>
        <p:nvGrpSpPr>
          <p:cNvPr id="256" name="群組 255">
            <a:extLst>
              <a:ext uri="{FF2B5EF4-FFF2-40B4-BE49-F238E27FC236}">
                <a16:creationId xmlns:a16="http://schemas.microsoft.com/office/drawing/2014/main" id="{67E1682F-93CA-43AF-A386-1E9CC3CE269A}"/>
              </a:ext>
            </a:extLst>
          </p:cNvPr>
          <p:cNvGrpSpPr/>
          <p:nvPr/>
        </p:nvGrpSpPr>
        <p:grpSpPr>
          <a:xfrm>
            <a:off x="2044472" y="4584358"/>
            <a:ext cx="579995" cy="579995"/>
            <a:chOff x="1633663" y="4907432"/>
            <a:chExt cx="759453" cy="759453"/>
          </a:xfrm>
        </p:grpSpPr>
        <p:sp>
          <p:nvSpPr>
            <p:cNvPr id="257" name="手繪多邊形: 圖案 956">
              <a:extLst>
                <a:ext uri="{FF2B5EF4-FFF2-40B4-BE49-F238E27FC236}">
                  <a16:creationId xmlns:a16="http://schemas.microsoft.com/office/drawing/2014/main" id="{6CEECDBA-EADF-461F-907E-107F886B569A}"/>
                </a:ext>
              </a:extLst>
            </p:cNvPr>
            <p:cNvSpPr/>
            <p:nvPr/>
          </p:nvSpPr>
          <p:spPr>
            <a:xfrm>
              <a:off x="1633663" y="4907432"/>
              <a:ext cx="759453" cy="759453"/>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58" name="圖形 131">
              <a:extLst>
                <a:ext uri="{FF2B5EF4-FFF2-40B4-BE49-F238E27FC236}">
                  <a16:creationId xmlns:a16="http://schemas.microsoft.com/office/drawing/2014/main" id="{74EEAC8A-7522-4281-A4E5-9D1E3F8E8E8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43697" y="5069921"/>
              <a:ext cx="542227" cy="408344"/>
            </a:xfrm>
            <a:prstGeom prst="rect">
              <a:avLst/>
            </a:prstGeom>
            <a:effectLst>
              <a:outerShdw blurRad="50800" dist="38100" dir="2700000" algn="tl" rotWithShape="0">
                <a:prstClr val="black">
                  <a:alpha val="40000"/>
                </a:prstClr>
              </a:outerShdw>
            </a:effectLst>
          </p:spPr>
        </p:pic>
      </p:grpSp>
      <p:sp>
        <p:nvSpPr>
          <p:cNvPr id="259" name="矩形 901">
            <a:extLst>
              <a:ext uri="{FF2B5EF4-FFF2-40B4-BE49-F238E27FC236}">
                <a16:creationId xmlns:a16="http://schemas.microsoft.com/office/drawing/2014/main" id="{1F2A0DCD-8884-D982-690D-BB7A12FD256A}"/>
              </a:ext>
            </a:extLst>
          </p:cNvPr>
          <p:cNvSpPr/>
          <p:nvPr/>
        </p:nvSpPr>
        <p:spPr>
          <a:xfrm>
            <a:off x="946557" y="5802693"/>
            <a:ext cx="1740047" cy="318100"/>
          </a:xfrm>
          <a:prstGeom prst="rect">
            <a:avLst/>
          </a:prstGeom>
        </p:spPr>
        <p:txBody>
          <a:bodyPr wrap="square" anchor="t">
            <a:spAutoFit/>
          </a:bodyPr>
          <a:lstStyle/>
          <a:p>
            <a:pPr algn="ctr"/>
            <a:r>
              <a:rPr lang="en-US" altLang="zh-TW"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Primary NAS</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61" name="標題 1">
            <a:extLst>
              <a:ext uri="{FF2B5EF4-FFF2-40B4-BE49-F238E27FC236}">
                <a16:creationId xmlns:a16="http://schemas.microsoft.com/office/drawing/2014/main" id="{0BA89DC1-B9A2-C418-9D20-8E8898BB54A9}"/>
              </a:ext>
            </a:extLst>
          </p:cNvPr>
          <p:cNvSpPr txBox="1">
            <a:spLocks/>
          </p:cNvSpPr>
          <p:nvPr/>
        </p:nvSpPr>
        <p:spPr>
          <a:xfrm>
            <a:off x="358815" y="531486"/>
            <a:ext cx="11389489" cy="1295686"/>
          </a:xfrm>
          <a:prstGeom prst="rect">
            <a:avLst/>
          </a:prstGeom>
        </p:spPr>
        <p:txBody>
          <a:bodyPr vert="horz" lIns="121920" tIns="60960" rIns="121920" bIns="6096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Sabon Next LT" panose="020B0502040204020203" pitchFamily="2" charset="0"/>
              </a:defRPr>
            </a:lvl1pPr>
          </a:lstStyle>
          <a:p>
            <a:pPr algn="ctr"/>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Real-time </a:t>
            </a:r>
            <a:r>
              <a:rPr lang="en-US" altLang="zh-TW" sz="36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SnapSync</a:t>
            </a:r>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ensures minimal RPO </a:t>
            </a:r>
          </a:p>
          <a:p>
            <a:pPr algn="ctr"/>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with real-time disaster recovery</a:t>
            </a:r>
            <a:endParaRPr lang="zh-TW" altLang="en-US" sz="28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62" name="矩形 261">
            <a:extLst>
              <a:ext uri="{FF2B5EF4-FFF2-40B4-BE49-F238E27FC236}">
                <a16:creationId xmlns:a16="http://schemas.microsoft.com/office/drawing/2014/main" id="{793CEA61-4B8A-B89D-3106-7F2262229B27}"/>
              </a:ext>
            </a:extLst>
          </p:cNvPr>
          <p:cNvSpPr/>
          <p:nvPr/>
        </p:nvSpPr>
        <p:spPr>
          <a:xfrm>
            <a:off x="645566" y="1688365"/>
            <a:ext cx="11251729" cy="400110"/>
          </a:xfrm>
          <a:prstGeom prst="rect">
            <a:avLst/>
          </a:prstGeom>
        </p:spPr>
        <p:txBody>
          <a:bodyPr wrap="square">
            <a:spAutoFit/>
          </a:bodyPr>
          <a:lstStyle/>
          <a:p>
            <a:r>
              <a:rPr lang="en" altLang="zh-TW"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Back up data from the local NAS to another QNAP NAS using block-level replication in real time.</a:t>
            </a:r>
            <a:endParaRPr lang="zh-TW" altLang="en-US"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 name="Picture 4" descr="一張含有 文字, 盒子 的圖片&#10;&#10;自動產生的描述">
            <a:extLst>
              <a:ext uri="{FF2B5EF4-FFF2-40B4-BE49-F238E27FC236}">
                <a16:creationId xmlns:a16="http://schemas.microsoft.com/office/drawing/2014/main" id="{5247B12B-0A06-A751-CF7D-BDA2E01802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1389" y="4778769"/>
            <a:ext cx="2177797" cy="13431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一張含有 文字, 盒子 的圖片&#10;&#10;自動產生的描述">
            <a:extLst>
              <a:ext uri="{FF2B5EF4-FFF2-40B4-BE49-F238E27FC236}">
                <a16:creationId xmlns:a16="http://schemas.microsoft.com/office/drawing/2014/main" id="{1FEAE9EB-03B8-A2E1-597E-3730D9C16E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0740" y="4758174"/>
            <a:ext cx="2177797" cy="1343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146314"/>
      </p:ext>
    </p:extLst>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標題 1" hidden="1">
            <a:extLst>
              <a:ext uri="{FF2B5EF4-FFF2-40B4-BE49-F238E27FC236}">
                <a16:creationId xmlns:a16="http://schemas.microsoft.com/office/drawing/2014/main" id="{C141AB8B-285C-4871-8B56-905B856485D9}"/>
              </a:ext>
            </a:extLst>
          </p:cNvPr>
          <p:cNvSpPr txBox="1">
            <a:spLocks/>
          </p:cNvSpPr>
          <p:nvPr/>
        </p:nvSpPr>
        <p:spPr>
          <a:xfrm>
            <a:off x="963050" y="407959"/>
            <a:ext cx="10177463" cy="808038"/>
          </a:xfrm>
          <a:prstGeom prst="rect">
            <a:avLst/>
          </a:prstGeom>
        </p:spPr>
        <p:txBody>
          <a:bodyPr vert="horz" lIns="121920" tIns="60960" rIns="121920" bIns="6096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4400" b="1" err="1">
                <a:solidFill>
                  <a:schemeClr val="bg1"/>
                </a:solidFill>
                <a:latin typeface="Arial" panose="020B0604020202020204" pitchFamily="34" charset="0"/>
                <a:ea typeface="微軟正黑體" panose="020B0604030504040204" pitchFamily="34" charset="-120"/>
                <a:sym typeface="Arial" panose="020B0604020202020204" pitchFamily="34" charset="0"/>
              </a:rPr>
              <a:t>SnapSync</a:t>
            </a:r>
            <a:r>
              <a:rPr lang="en-US" altLang="zh-TW" sz="44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4400" b="1">
                <a:solidFill>
                  <a:schemeClr val="bg1"/>
                </a:solidFill>
                <a:latin typeface="Arial" panose="020B0604020202020204" pitchFamily="34" charset="0"/>
                <a:ea typeface="微軟正黑體" panose="020B0604030504040204" pitchFamily="34" charset="-120"/>
                <a:sym typeface="Arial" panose="020B0604020202020204" pitchFamily="34" charset="0"/>
              </a:rPr>
              <a:t>即時同步</a:t>
            </a:r>
            <a:r>
              <a:rPr lang="en-US" altLang="zh-TW" sz="4400" b="1">
                <a:solidFill>
                  <a:schemeClr val="bg1"/>
                </a:solidFill>
                <a:latin typeface="Arial" panose="020B0604020202020204" pitchFamily="34" charset="0"/>
                <a:ea typeface="微軟正黑體" panose="020B0604030504040204" pitchFamily="34" charset="-120"/>
                <a:sym typeface="Arial" panose="020B0604020202020204" pitchFamily="34" charset="0"/>
              </a:rPr>
              <a:t>+ Instant Clone</a:t>
            </a:r>
            <a:endParaRPr lang="zh-TW" altLang="en-US" sz="3467"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76" name="肘形接點 79">
            <a:extLst>
              <a:ext uri="{FF2B5EF4-FFF2-40B4-BE49-F238E27FC236}">
                <a16:creationId xmlns:a16="http://schemas.microsoft.com/office/drawing/2014/main" id="{CFACFAEA-448C-4614-87EA-46B7EA3E5D62}"/>
              </a:ext>
            </a:extLst>
          </p:cNvPr>
          <p:cNvCxnSpPr>
            <a:cxnSpLocks/>
          </p:cNvCxnSpPr>
          <p:nvPr/>
        </p:nvCxnSpPr>
        <p:spPr>
          <a:xfrm rot="10800000">
            <a:off x="6784551" y="3992354"/>
            <a:ext cx="3237290" cy="328633"/>
          </a:xfrm>
          <a:prstGeom prst="bentConnector3">
            <a:avLst>
              <a:gd name="adj1" fmla="val 5220"/>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7" name="圖形 12">
            <a:extLst>
              <a:ext uri="{FF2B5EF4-FFF2-40B4-BE49-F238E27FC236}">
                <a16:creationId xmlns:a16="http://schemas.microsoft.com/office/drawing/2014/main" id="{777EABE7-004B-401B-B4C3-CB5D3675B524}"/>
              </a:ext>
            </a:extLst>
          </p:cNvPr>
          <p:cNvPicPr>
            <a:picLocks noChangeAspect="1"/>
          </p:cNvPicPr>
          <p:nvPr/>
        </p:nvPicPr>
        <p:blipFill>
          <a:blip r:embed="rId3">
            <a:lum contrast="40000"/>
            <a:extLst>
              <a:ext uri="{96DAC541-7B7A-43D3-8B79-37D633B846F1}">
                <asvg:svgBlip xmlns:asvg="http://schemas.microsoft.com/office/drawing/2016/SVG/main" r:embed="rId4"/>
              </a:ext>
            </a:extLst>
          </a:blip>
          <a:stretch>
            <a:fillRect/>
          </a:stretch>
        </p:blipFill>
        <p:spPr>
          <a:xfrm>
            <a:off x="8921624" y="2983041"/>
            <a:ext cx="2854740" cy="2228090"/>
          </a:xfrm>
          <a:prstGeom prst="rect">
            <a:avLst/>
          </a:prstGeom>
          <a:effectLst>
            <a:outerShdw blurRad="50800" dist="38100" dir="2700000" algn="tl" rotWithShape="0">
              <a:prstClr val="black">
                <a:alpha val="40000"/>
              </a:prstClr>
            </a:outerShdw>
          </a:effectLst>
        </p:spPr>
      </p:pic>
      <p:cxnSp>
        <p:nvCxnSpPr>
          <p:cNvPr id="78" name="直線接點 77">
            <a:extLst>
              <a:ext uri="{FF2B5EF4-FFF2-40B4-BE49-F238E27FC236}">
                <a16:creationId xmlns:a16="http://schemas.microsoft.com/office/drawing/2014/main" id="{12AEA936-09C9-4668-9812-2F308C1BC00A}"/>
              </a:ext>
            </a:extLst>
          </p:cNvPr>
          <p:cNvCxnSpPr>
            <a:cxnSpLocks/>
          </p:cNvCxnSpPr>
          <p:nvPr/>
        </p:nvCxnSpPr>
        <p:spPr>
          <a:xfrm>
            <a:off x="2133988" y="4000774"/>
            <a:ext cx="274420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9" name="直線接點 78">
            <a:extLst>
              <a:ext uri="{FF2B5EF4-FFF2-40B4-BE49-F238E27FC236}">
                <a16:creationId xmlns:a16="http://schemas.microsoft.com/office/drawing/2014/main" id="{79C82F85-3B4A-40E6-AD05-8ED3798478E8}"/>
              </a:ext>
            </a:extLst>
          </p:cNvPr>
          <p:cNvCxnSpPr>
            <a:cxnSpLocks/>
          </p:cNvCxnSpPr>
          <p:nvPr/>
        </p:nvCxnSpPr>
        <p:spPr>
          <a:xfrm>
            <a:off x="4598865" y="4001972"/>
            <a:ext cx="1734640" cy="1086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0" name="文字方塊 79">
            <a:extLst>
              <a:ext uri="{FF2B5EF4-FFF2-40B4-BE49-F238E27FC236}">
                <a16:creationId xmlns:a16="http://schemas.microsoft.com/office/drawing/2014/main" id="{EC2B7A64-6F64-46B9-86D7-D71B1C24FD0C}"/>
              </a:ext>
            </a:extLst>
          </p:cNvPr>
          <p:cNvSpPr txBox="1"/>
          <p:nvPr/>
        </p:nvSpPr>
        <p:spPr>
          <a:xfrm>
            <a:off x="5969904" y="5127544"/>
            <a:ext cx="814647" cy="553998"/>
          </a:xfrm>
          <a:prstGeom prst="rect">
            <a:avLst/>
          </a:prstGeom>
          <a:noFill/>
        </p:spPr>
        <p:txBody>
          <a:bodyPr wrap="none" rtlCol="0">
            <a:spAutoFit/>
          </a:bodyPr>
          <a:lstStyle/>
          <a:p>
            <a:pPr algn="ctr"/>
            <a:r>
              <a:rPr kumimoji="1"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Instant</a:t>
            </a:r>
          </a:p>
          <a:p>
            <a:pPr algn="ctr"/>
            <a:r>
              <a:rPr kumimoji="1"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Clone</a:t>
            </a:r>
            <a:endParaRPr kumimoji="1" lang="zh-TW" altLang="en-US" sz="15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81" name="群組 80">
            <a:extLst>
              <a:ext uri="{FF2B5EF4-FFF2-40B4-BE49-F238E27FC236}">
                <a16:creationId xmlns:a16="http://schemas.microsoft.com/office/drawing/2014/main" id="{6E329C6F-907E-4BB2-8D0D-4065020CA788}"/>
              </a:ext>
            </a:extLst>
          </p:cNvPr>
          <p:cNvGrpSpPr/>
          <p:nvPr/>
        </p:nvGrpSpPr>
        <p:grpSpPr>
          <a:xfrm>
            <a:off x="7530529" y="3646193"/>
            <a:ext cx="1161727" cy="868416"/>
            <a:chOff x="6212618" y="1796412"/>
            <a:chExt cx="1594773" cy="704508"/>
          </a:xfrm>
        </p:grpSpPr>
        <p:pic>
          <p:nvPicPr>
            <p:cNvPr id="82" name="圖片 81">
              <a:extLst>
                <a:ext uri="{FF2B5EF4-FFF2-40B4-BE49-F238E27FC236}">
                  <a16:creationId xmlns:a16="http://schemas.microsoft.com/office/drawing/2014/main" id="{2512C600-212E-46B1-B0B6-B66CDC0DE57E}"/>
                </a:ext>
              </a:extLst>
            </p:cNvPr>
            <p:cNvPicPr>
              <a:picLocks noChangeAspect="1"/>
            </p:cNvPicPr>
            <p:nvPr/>
          </p:nvPicPr>
          <p:blipFill rotWithShape="1">
            <a:blip r:embed="rId5" cstate="print">
              <a:alphaModFix amt="90000"/>
              <a:extLst>
                <a:ext uri="{28A0092B-C50C-407E-A947-70E740481C1C}">
                  <a14:useLocalDpi xmlns:a14="http://schemas.microsoft.com/office/drawing/2010/main"/>
                </a:ext>
              </a:extLst>
            </a:blip>
            <a:srcRect l="-1"/>
            <a:stretch/>
          </p:blipFill>
          <p:spPr>
            <a:xfrm>
              <a:off x="6212618" y="1796412"/>
              <a:ext cx="1594773" cy="704508"/>
            </a:xfrm>
            <a:prstGeom prst="rect">
              <a:avLst/>
            </a:prstGeom>
          </p:spPr>
        </p:pic>
        <p:sp>
          <p:nvSpPr>
            <p:cNvPr id="83" name="矩形 82">
              <a:extLst>
                <a:ext uri="{FF2B5EF4-FFF2-40B4-BE49-F238E27FC236}">
                  <a16:creationId xmlns:a16="http://schemas.microsoft.com/office/drawing/2014/main" id="{1132323A-21E2-42D9-98F6-427DC1834879}"/>
                </a:ext>
              </a:extLst>
            </p:cNvPr>
            <p:cNvSpPr/>
            <p:nvPr/>
          </p:nvSpPr>
          <p:spPr>
            <a:xfrm>
              <a:off x="6372761" y="1814776"/>
              <a:ext cx="1402272" cy="531496"/>
            </a:xfrm>
            <a:prstGeom prst="rect">
              <a:avLst/>
            </a:prstGeom>
            <a:gradFill flip="none" rotWithShape="1">
              <a:gsLst>
                <a:gs pos="0">
                  <a:srgbClr val="732929">
                    <a:alpha val="55000"/>
                  </a:srgbClr>
                </a:gs>
                <a:gs pos="100000">
                  <a:srgbClr val="E89128">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84" name="Google Shape;1624;p84">
            <a:extLst>
              <a:ext uri="{FF2B5EF4-FFF2-40B4-BE49-F238E27FC236}">
                <a16:creationId xmlns:a16="http://schemas.microsoft.com/office/drawing/2014/main" id="{44521A84-E9A1-4855-B713-726F6D237A96}"/>
              </a:ext>
            </a:extLst>
          </p:cNvPr>
          <p:cNvSpPr/>
          <p:nvPr/>
        </p:nvSpPr>
        <p:spPr>
          <a:xfrm>
            <a:off x="716148" y="4631749"/>
            <a:ext cx="1911821" cy="633368"/>
          </a:xfrm>
          <a:prstGeom prst="round2DiagRect">
            <a:avLst>
              <a:gd name="adj1" fmla="val 12572"/>
              <a:gd name="adj2" fmla="val 0"/>
            </a:avLst>
          </a:prstGeom>
          <a:gradFill>
            <a:gsLst>
              <a:gs pos="100000">
                <a:srgbClr val="2F8141"/>
              </a:gs>
              <a:gs pos="0">
                <a:srgbClr val="48BD62"/>
              </a:gs>
            </a:gsLst>
            <a:lin ang="5400000" scaled="0"/>
          </a:gradFill>
          <a:ln>
            <a:noFill/>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lvl="0" algn="ctr">
              <a:lnSpc>
                <a:spcPct val="103125"/>
              </a:lnSpc>
            </a:pPr>
            <a:endParaRPr 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5" name="Google Shape;1466;p83">
            <a:extLst>
              <a:ext uri="{FF2B5EF4-FFF2-40B4-BE49-F238E27FC236}">
                <a16:creationId xmlns:a16="http://schemas.microsoft.com/office/drawing/2014/main" id="{BB845B4B-4D8B-4909-98FF-529DBD5F4287}"/>
              </a:ext>
            </a:extLst>
          </p:cNvPr>
          <p:cNvSpPr/>
          <p:nvPr/>
        </p:nvSpPr>
        <p:spPr>
          <a:xfrm>
            <a:off x="716147" y="4380804"/>
            <a:ext cx="1911820" cy="340381"/>
          </a:xfrm>
          <a:prstGeom prst="round2DiagRect">
            <a:avLst>
              <a:gd name="adj1" fmla="val 12572"/>
              <a:gd name="adj2" fmla="val 0"/>
            </a:avLst>
          </a:prstGeom>
          <a:gradFill>
            <a:gsLst>
              <a:gs pos="0">
                <a:srgbClr val="7B74D2"/>
              </a:gs>
              <a:gs pos="100000">
                <a:srgbClr val="5850CA"/>
              </a:gs>
            </a:gsLst>
            <a:lin ang="5400000" scaled="0"/>
          </a:gradFill>
          <a:ln>
            <a:noFill/>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88898" lvl="0" algn="ctr">
              <a:lnSpc>
                <a:spcPts val="2200"/>
              </a:lnSpc>
              <a:buSzPct val="80000"/>
              <a:tabLst>
                <a:tab pos="88898" algn="l"/>
              </a:tabLst>
            </a:pPr>
            <a:r>
              <a:rPr 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VMware</a:t>
            </a:r>
          </a:p>
        </p:txBody>
      </p:sp>
      <p:sp>
        <p:nvSpPr>
          <p:cNvPr id="86" name="矩形 85">
            <a:extLst>
              <a:ext uri="{FF2B5EF4-FFF2-40B4-BE49-F238E27FC236}">
                <a16:creationId xmlns:a16="http://schemas.microsoft.com/office/drawing/2014/main" id="{096400E1-D712-475D-9A69-48FF69507119}"/>
              </a:ext>
            </a:extLst>
          </p:cNvPr>
          <p:cNvSpPr/>
          <p:nvPr/>
        </p:nvSpPr>
        <p:spPr>
          <a:xfrm>
            <a:off x="714106" y="4820229"/>
            <a:ext cx="1915909" cy="350609"/>
          </a:xfrm>
          <a:prstGeom prst="rect">
            <a:avLst/>
          </a:prstGeom>
        </p:spPr>
        <p:txBody>
          <a:bodyPr wrap="none">
            <a:spAutoFit/>
          </a:bodyPr>
          <a:lstStyle/>
          <a:p>
            <a:pPr marL="88898" algn="ctr">
              <a:lnSpc>
                <a:spcPts val="2200"/>
              </a:lnSpc>
              <a:buSzPct val="80000"/>
              <a:tabLst>
                <a:tab pos="88898" algn="l"/>
              </a:tabLst>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Hypervisor Host</a:t>
            </a:r>
            <a:r>
              <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endPar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7" name="文字方塊 86">
            <a:extLst>
              <a:ext uri="{FF2B5EF4-FFF2-40B4-BE49-F238E27FC236}">
                <a16:creationId xmlns:a16="http://schemas.microsoft.com/office/drawing/2014/main" id="{3CC62841-54FF-417C-A84B-D5108C9A629C}"/>
              </a:ext>
            </a:extLst>
          </p:cNvPr>
          <p:cNvSpPr txBox="1"/>
          <p:nvPr/>
        </p:nvSpPr>
        <p:spPr>
          <a:xfrm>
            <a:off x="3948601" y="5019103"/>
            <a:ext cx="1050289" cy="307777"/>
          </a:xfrm>
          <a:prstGeom prst="rect">
            <a:avLst/>
          </a:prstGeom>
          <a:noFill/>
        </p:spPr>
        <p:txBody>
          <a:bodyPr wrap="none" rtlCol="0">
            <a:spAutoFit/>
          </a:bodyPr>
          <a:lstStyle/>
          <a:p>
            <a:pPr algn="ctr"/>
            <a:r>
              <a:rPr kumimoji="1" lang="en-US" altLang="zh-TW" sz="1400" b="1"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SnapSync</a:t>
            </a:r>
            <a:endPar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8" name="向右箭號 58">
            <a:extLst>
              <a:ext uri="{FF2B5EF4-FFF2-40B4-BE49-F238E27FC236}">
                <a16:creationId xmlns:a16="http://schemas.microsoft.com/office/drawing/2014/main" id="{2EE1CD8D-4517-49D7-AA8A-1B1CBDCBBF17}"/>
              </a:ext>
            </a:extLst>
          </p:cNvPr>
          <p:cNvSpPr/>
          <p:nvPr/>
        </p:nvSpPr>
        <p:spPr>
          <a:xfrm>
            <a:off x="3582858" y="4879962"/>
            <a:ext cx="1534025" cy="182044"/>
          </a:xfrm>
          <a:prstGeom prst="rightArrow">
            <a:avLst>
              <a:gd name="adj1" fmla="val 50000"/>
              <a:gd name="adj2"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9" name="Google Shape;1617;p84">
            <a:extLst>
              <a:ext uri="{FF2B5EF4-FFF2-40B4-BE49-F238E27FC236}">
                <a16:creationId xmlns:a16="http://schemas.microsoft.com/office/drawing/2014/main" id="{1B4F5EA2-8BA2-40F4-805E-F29A344D5D65}"/>
              </a:ext>
            </a:extLst>
          </p:cNvPr>
          <p:cNvSpPr/>
          <p:nvPr/>
        </p:nvSpPr>
        <p:spPr>
          <a:xfrm>
            <a:off x="7579971" y="3733867"/>
            <a:ext cx="1083307" cy="490255"/>
          </a:xfrm>
          <a:prstGeom prst="round2DiagRect">
            <a:avLst>
              <a:gd name="adj1" fmla="val 0"/>
              <a:gd name="adj2" fmla="val 0"/>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88898" algn="ctr">
              <a:lnSpc>
                <a:spcPts val="2200"/>
              </a:lnSpc>
              <a:buSzPct val="80000"/>
              <a:tabLst>
                <a:tab pos="88898" algn="l"/>
              </a:tabLst>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ethernet switch</a:t>
            </a:r>
          </a:p>
        </p:txBody>
      </p:sp>
      <p:grpSp>
        <p:nvGrpSpPr>
          <p:cNvPr id="90" name="群組 89">
            <a:extLst>
              <a:ext uri="{FF2B5EF4-FFF2-40B4-BE49-F238E27FC236}">
                <a16:creationId xmlns:a16="http://schemas.microsoft.com/office/drawing/2014/main" id="{9896BE1F-B53F-4621-95D9-7FADB0D5605D}"/>
              </a:ext>
            </a:extLst>
          </p:cNvPr>
          <p:cNvGrpSpPr/>
          <p:nvPr/>
        </p:nvGrpSpPr>
        <p:grpSpPr>
          <a:xfrm>
            <a:off x="6894544" y="4460161"/>
            <a:ext cx="773344" cy="969352"/>
            <a:chOff x="7428131" y="4448339"/>
            <a:chExt cx="773344" cy="969352"/>
          </a:xfrm>
        </p:grpSpPr>
        <p:grpSp>
          <p:nvGrpSpPr>
            <p:cNvPr id="91" name="圖形 18">
              <a:extLst>
                <a:ext uri="{FF2B5EF4-FFF2-40B4-BE49-F238E27FC236}">
                  <a16:creationId xmlns:a16="http://schemas.microsoft.com/office/drawing/2014/main" id="{C3B62C9B-B0BE-40A5-AF5A-07FCF8EE6C2F}"/>
                </a:ext>
              </a:extLst>
            </p:cNvPr>
            <p:cNvGrpSpPr/>
            <p:nvPr/>
          </p:nvGrpSpPr>
          <p:grpSpPr>
            <a:xfrm>
              <a:off x="7428131" y="4448339"/>
              <a:ext cx="773344" cy="969352"/>
              <a:chOff x="2615896" y="4386318"/>
              <a:chExt cx="918750" cy="1151612"/>
            </a:xfrm>
          </p:grpSpPr>
          <p:grpSp>
            <p:nvGrpSpPr>
              <p:cNvPr id="93" name="圖形 18">
                <a:extLst>
                  <a:ext uri="{FF2B5EF4-FFF2-40B4-BE49-F238E27FC236}">
                    <a16:creationId xmlns:a16="http://schemas.microsoft.com/office/drawing/2014/main" id="{1D76779F-5111-4F35-A467-AD24FD030B8B}"/>
                  </a:ext>
                </a:extLst>
              </p:cNvPr>
              <p:cNvGrpSpPr/>
              <p:nvPr/>
            </p:nvGrpSpPr>
            <p:grpSpPr>
              <a:xfrm>
                <a:off x="2615896" y="4981177"/>
                <a:ext cx="918750" cy="556753"/>
                <a:chOff x="2615896" y="4981177"/>
                <a:chExt cx="918750" cy="556753"/>
              </a:xfrm>
            </p:grpSpPr>
            <p:sp>
              <p:nvSpPr>
                <p:cNvPr id="100" name="手繪多邊形: 圖案 35">
                  <a:extLst>
                    <a:ext uri="{FF2B5EF4-FFF2-40B4-BE49-F238E27FC236}">
                      <a16:creationId xmlns:a16="http://schemas.microsoft.com/office/drawing/2014/main" id="{20F7664B-06DB-4FA5-A476-A1BA31E551DD}"/>
                    </a:ext>
                  </a:extLst>
                </p:cNvPr>
                <p:cNvSpPr/>
                <p:nvPr/>
              </p:nvSpPr>
              <p:spPr>
                <a:xfrm>
                  <a:off x="2615896" y="5116237"/>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1" name="手繪多邊形: 圖案 36">
                  <a:extLst>
                    <a:ext uri="{FF2B5EF4-FFF2-40B4-BE49-F238E27FC236}">
                      <a16:creationId xmlns:a16="http://schemas.microsoft.com/office/drawing/2014/main" id="{7D2A6AF8-CEAE-4DFF-AC03-A554888C7562}"/>
                    </a:ext>
                  </a:extLst>
                </p:cNvPr>
                <p:cNvSpPr/>
                <p:nvPr/>
              </p:nvSpPr>
              <p:spPr>
                <a:xfrm>
                  <a:off x="2615896" y="4981177"/>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94" name="圖形 18">
                <a:extLst>
                  <a:ext uri="{FF2B5EF4-FFF2-40B4-BE49-F238E27FC236}">
                    <a16:creationId xmlns:a16="http://schemas.microsoft.com/office/drawing/2014/main" id="{AF8FC140-A336-42F5-BD16-4CEE88FA33FB}"/>
                  </a:ext>
                </a:extLst>
              </p:cNvPr>
              <p:cNvGrpSpPr/>
              <p:nvPr/>
            </p:nvGrpSpPr>
            <p:grpSpPr>
              <a:xfrm>
                <a:off x="2615896" y="4683536"/>
                <a:ext cx="918750" cy="557176"/>
                <a:chOff x="2615896" y="4683536"/>
                <a:chExt cx="918750" cy="557176"/>
              </a:xfrm>
            </p:grpSpPr>
            <p:sp>
              <p:nvSpPr>
                <p:cNvPr id="98" name="手繪多邊形: 圖案 33">
                  <a:extLst>
                    <a:ext uri="{FF2B5EF4-FFF2-40B4-BE49-F238E27FC236}">
                      <a16:creationId xmlns:a16="http://schemas.microsoft.com/office/drawing/2014/main" id="{6DFB0853-4651-4E0E-A2C8-E43B086E027A}"/>
                    </a:ext>
                  </a:extLst>
                </p:cNvPr>
                <p:cNvSpPr/>
                <p:nvPr/>
              </p:nvSpPr>
              <p:spPr>
                <a:xfrm>
                  <a:off x="2615896" y="4819019"/>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9" name="手繪多邊形: 圖案 34">
                  <a:extLst>
                    <a:ext uri="{FF2B5EF4-FFF2-40B4-BE49-F238E27FC236}">
                      <a16:creationId xmlns:a16="http://schemas.microsoft.com/office/drawing/2014/main" id="{23C58B42-CC6B-4A86-8924-F5AA45D6FC3C}"/>
                    </a:ext>
                  </a:extLst>
                </p:cNvPr>
                <p:cNvSpPr/>
                <p:nvPr/>
              </p:nvSpPr>
              <p:spPr>
                <a:xfrm>
                  <a:off x="2615896" y="4683536"/>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95" name="圖形 18">
                <a:extLst>
                  <a:ext uri="{FF2B5EF4-FFF2-40B4-BE49-F238E27FC236}">
                    <a16:creationId xmlns:a16="http://schemas.microsoft.com/office/drawing/2014/main" id="{8B72028E-1C23-4E95-91D4-B5228ED352C4}"/>
                  </a:ext>
                </a:extLst>
              </p:cNvPr>
              <p:cNvGrpSpPr/>
              <p:nvPr/>
            </p:nvGrpSpPr>
            <p:grpSpPr>
              <a:xfrm>
                <a:off x="2615896" y="4386318"/>
                <a:ext cx="918750" cy="557176"/>
                <a:chOff x="2615896" y="4386318"/>
                <a:chExt cx="918750" cy="557176"/>
              </a:xfrm>
            </p:grpSpPr>
            <p:sp>
              <p:nvSpPr>
                <p:cNvPr id="96" name="手繪多邊形: 圖案 31">
                  <a:extLst>
                    <a:ext uri="{FF2B5EF4-FFF2-40B4-BE49-F238E27FC236}">
                      <a16:creationId xmlns:a16="http://schemas.microsoft.com/office/drawing/2014/main" id="{C7B019FA-4F00-41DA-B426-AFBA25562A05}"/>
                    </a:ext>
                  </a:extLst>
                </p:cNvPr>
                <p:cNvSpPr/>
                <p:nvPr/>
              </p:nvSpPr>
              <p:spPr>
                <a:xfrm>
                  <a:off x="2615896" y="4521801"/>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7" name="手繪多邊形: 圖案 32">
                  <a:extLst>
                    <a:ext uri="{FF2B5EF4-FFF2-40B4-BE49-F238E27FC236}">
                      <a16:creationId xmlns:a16="http://schemas.microsoft.com/office/drawing/2014/main" id="{BAF1E518-C85A-4717-9FD0-79C1E5E588F9}"/>
                    </a:ext>
                  </a:extLst>
                </p:cNvPr>
                <p:cNvSpPr/>
                <p:nvPr/>
              </p:nvSpPr>
              <p:spPr>
                <a:xfrm>
                  <a:off x="2615896" y="4386318"/>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sp>
          <p:nvSpPr>
            <p:cNvPr id="92" name="矩形 91">
              <a:extLst>
                <a:ext uri="{FF2B5EF4-FFF2-40B4-BE49-F238E27FC236}">
                  <a16:creationId xmlns:a16="http://schemas.microsoft.com/office/drawing/2014/main" id="{BC7C34EA-FB4E-4DA3-B3CE-C82AC57A4534}"/>
                </a:ext>
              </a:extLst>
            </p:cNvPr>
            <p:cNvSpPr/>
            <p:nvPr/>
          </p:nvSpPr>
          <p:spPr>
            <a:xfrm>
              <a:off x="7518087" y="4682094"/>
              <a:ext cx="593431" cy="523220"/>
            </a:xfrm>
            <a:prstGeom prst="rect">
              <a:avLst/>
            </a:prstGeom>
          </p:spPr>
          <p:txBody>
            <a:bodyPr wrap="none">
              <a:spAutoFit/>
            </a:bodyPr>
            <a:lstStyle/>
            <a:p>
              <a:pPr algn="ctr"/>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CDM</a:t>
              </a:r>
            </a:p>
            <a:p>
              <a:pPr algn="ctr"/>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LUN</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102" name="向右箭號 58">
            <a:extLst>
              <a:ext uri="{FF2B5EF4-FFF2-40B4-BE49-F238E27FC236}">
                <a16:creationId xmlns:a16="http://schemas.microsoft.com/office/drawing/2014/main" id="{87CB09C1-9125-468F-A788-19044CA9A211}"/>
              </a:ext>
            </a:extLst>
          </p:cNvPr>
          <p:cNvSpPr/>
          <p:nvPr/>
        </p:nvSpPr>
        <p:spPr>
          <a:xfrm>
            <a:off x="5873861" y="4873894"/>
            <a:ext cx="1006732" cy="217457"/>
          </a:xfrm>
          <a:prstGeom prst="rightArrow">
            <a:avLst>
              <a:gd name="adj1" fmla="val 50000"/>
              <a:gd name="adj2" fmla="val 50000"/>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03" name="圖形 38">
            <a:extLst>
              <a:ext uri="{FF2B5EF4-FFF2-40B4-BE49-F238E27FC236}">
                <a16:creationId xmlns:a16="http://schemas.microsoft.com/office/drawing/2014/main" id="{D5F6CDC4-AB54-47D0-9906-9EEFD1A4164E}"/>
              </a:ext>
            </a:extLst>
          </p:cNvPr>
          <p:cNvPicPr>
            <a:picLocks noChangeAspect="1"/>
          </p:cNvPicPr>
          <p:nvPr/>
        </p:nvPicPr>
        <p:blipFill>
          <a:blip r:embed="rId6">
            <a:lum contrast="60000"/>
            <a:extLst>
              <a:ext uri="{96DAC541-7B7A-43D3-8B79-37D633B846F1}">
                <asvg:svgBlip xmlns:asvg="http://schemas.microsoft.com/office/drawing/2016/SVG/main" r:embed="rId7"/>
              </a:ext>
            </a:extLst>
          </a:blip>
          <a:stretch>
            <a:fillRect/>
          </a:stretch>
        </p:blipFill>
        <p:spPr>
          <a:xfrm>
            <a:off x="663816" y="3738621"/>
            <a:ext cx="2047875" cy="495300"/>
          </a:xfrm>
          <a:prstGeom prst="rect">
            <a:avLst/>
          </a:prstGeom>
          <a:effectLst>
            <a:outerShdw blurRad="50800" dist="38100" dir="2700000" algn="tl" rotWithShape="0">
              <a:prstClr val="black">
                <a:alpha val="40000"/>
              </a:prstClr>
            </a:outerShdw>
          </a:effectLst>
        </p:spPr>
      </p:pic>
      <p:pic>
        <p:nvPicPr>
          <p:cNvPr id="104" name="圖片 103">
            <a:extLst>
              <a:ext uri="{FF2B5EF4-FFF2-40B4-BE49-F238E27FC236}">
                <a16:creationId xmlns:a16="http://schemas.microsoft.com/office/drawing/2014/main" id="{BFAC86B9-388B-496F-8DFA-36D4F5F6DB0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515" t="3858" r="3383" b="4719"/>
          <a:stretch/>
        </p:blipFill>
        <p:spPr>
          <a:xfrm>
            <a:off x="9007754" y="3046698"/>
            <a:ext cx="2697784" cy="1473834"/>
          </a:xfrm>
          <a:prstGeom prst="rect">
            <a:avLst/>
          </a:prstGeom>
          <a:ln>
            <a:noFill/>
          </a:ln>
          <a:effectLst>
            <a:innerShdw blurRad="12700">
              <a:prstClr val="black"/>
            </a:innerShdw>
          </a:effectLst>
        </p:spPr>
      </p:pic>
      <p:grpSp>
        <p:nvGrpSpPr>
          <p:cNvPr id="105" name="群組 104">
            <a:extLst>
              <a:ext uri="{FF2B5EF4-FFF2-40B4-BE49-F238E27FC236}">
                <a16:creationId xmlns:a16="http://schemas.microsoft.com/office/drawing/2014/main" id="{9D847B61-3834-4831-B037-D3E63EA18737}"/>
              </a:ext>
            </a:extLst>
          </p:cNvPr>
          <p:cNvGrpSpPr/>
          <p:nvPr/>
        </p:nvGrpSpPr>
        <p:grpSpPr>
          <a:xfrm>
            <a:off x="3152353" y="4460161"/>
            <a:ext cx="773344" cy="969352"/>
            <a:chOff x="3280098" y="4367438"/>
            <a:chExt cx="918750" cy="1151612"/>
          </a:xfrm>
        </p:grpSpPr>
        <p:grpSp>
          <p:nvGrpSpPr>
            <p:cNvPr id="106" name="圖形 18">
              <a:extLst>
                <a:ext uri="{FF2B5EF4-FFF2-40B4-BE49-F238E27FC236}">
                  <a16:creationId xmlns:a16="http://schemas.microsoft.com/office/drawing/2014/main" id="{DC305332-9EA2-4990-877A-21906303EB47}"/>
                </a:ext>
              </a:extLst>
            </p:cNvPr>
            <p:cNvGrpSpPr/>
            <p:nvPr/>
          </p:nvGrpSpPr>
          <p:grpSpPr>
            <a:xfrm>
              <a:off x="3280098" y="4367438"/>
              <a:ext cx="918750" cy="1151612"/>
              <a:chOff x="2615896" y="4386318"/>
              <a:chExt cx="918750" cy="1151612"/>
            </a:xfrm>
          </p:grpSpPr>
          <p:grpSp>
            <p:nvGrpSpPr>
              <p:cNvPr id="108" name="圖形 18">
                <a:extLst>
                  <a:ext uri="{FF2B5EF4-FFF2-40B4-BE49-F238E27FC236}">
                    <a16:creationId xmlns:a16="http://schemas.microsoft.com/office/drawing/2014/main" id="{2117998C-9E5D-4411-A216-710FC657A93D}"/>
                  </a:ext>
                </a:extLst>
              </p:cNvPr>
              <p:cNvGrpSpPr/>
              <p:nvPr/>
            </p:nvGrpSpPr>
            <p:grpSpPr>
              <a:xfrm>
                <a:off x="2615896" y="4981177"/>
                <a:ext cx="918750" cy="556753"/>
                <a:chOff x="2615896" y="4981177"/>
                <a:chExt cx="918750" cy="556753"/>
              </a:xfrm>
            </p:grpSpPr>
            <p:sp>
              <p:nvSpPr>
                <p:cNvPr id="115" name="手繪多邊形: 圖案 53">
                  <a:extLst>
                    <a:ext uri="{FF2B5EF4-FFF2-40B4-BE49-F238E27FC236}">
                      <a16:creationId xmlns:a16="http://schemas.microsoft.com/office/drawing/2014/main" id="{C9162D8D-552C-43FB-8652-29D46FEFF27B}"/>
                    </a:ext>
                  </a:extLst>
                </p:cNvPr>
                <p:cNvSpPr/>
                <p:nvPr/>
              </p:nvSpPr>
              <p:spPr>
                <a:xfrm>
                  <a:off x="2615896" y="5116237"/>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16" name="手繪多邊形: 圖案 54">
                  <a:extLst>
                    <a:ext uri="{FF2B5EF4-FFF2-40B4-BE49-F238E27FC236}">
                      <a16:creationId xmlns:a16="http://schemas.microsoft.com/office/drawing/2014/main" id="{A0ACC769-DE46-4363-A0EA-EB90025E4504}"/>
                    </a:ext>
                  </a:extLst>
                </p:cNvPr>
                <p:cNvSpPr/>
                <p:nvPr/>
              </p:nvSpPr>
              <p:spPr>
                <a:xfrm>
                  <a:off x="2615896" y="4981177"/>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109" name="圖形 18">
                <a:extLst>
                  <a:ext uri="{FF2B5EF4-FFF2-40B4-BE49-F238E27FC236}">
                    <a16:creationId xmlns:a16="http://schemas.microsoft.com/office/drawing/2014/main" id="{898FC329-6B9D-45B8-8C20-96300EDAE526}"/>
                  </a:ext>
                </a:extLst>
              </p:cNvPr>
              <p:cNvGrpSpPr/>
              <p:nvPr/>
            </p:nvGrpSpPr>
            <p:grpSpPr>
              <a:xfrm>
                <a:off x="2615896" y="4683535"/>
                <a:ext cx="918750" cy="557177"/>
                <a:chOff x="2615896" y="4683535"/>
                <a:chExt cx="918750" cy="557177"/>
              </a:xfrm>
            </p:grpSpPr>
            <p:sp>
              <p:nvSpPr>
                <p:cNvPr id="113" name="手繪多邊形: 圖案 51">
                  <a:extLst>
                    <a:ext uri="{FF2B5EF4-FFF2-40B4-BE49-F238E27FC236}">
                      <a16:creationId xmlns:a16="http://schemas.microsoft.com/office/drawing/2014/main" id="{C3D23608-42B5-4984-98BC-6C060107782C}"/>
                    </a:ext>
                  </a:extLst>
                </p:cNvPr>
                <p:cNvSpPr/>
                <p:nvPr/>
              </p:nvSpPr>
              <p:spPr>
                <a:xfrm>
                  <a:off x="2615896" y="4819019"/>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14" name="手繪多邊形: 圖案 52">
                  <a:extLst>
                    <a:ext uri="{FF2B5EF4-FFF2-40B4-BE49-F238E27FC236}">
                      <a16:creationId xmlns:a16="http://schemas.microsoft.com/office/drawing/2014/main" id="{9FCD8676-9D78-4420-8626-DF124921D61D}"/>
                    </a:ext>
                  </a:extLst>
                </p:cNvPr>
                <p:cNvSpPr/>
                <p:nvPr/>
              </p:nvSpPr>
              <p:spPr>
                <a:xfrm>
                  <a:off x="2615896" y="4683535"/>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110" name="圖形 18">
                <a:extLst>
                  <a:ext uri="{FF2B5EF4-FFF2-40B4-BE49-F238E27FC236}">
                    <a16:creationId xmlns:a16="http://schemas.microsoft.com/office/drawing/2014/main" id="{3CBA639F-FE7D-4D41-BF40-A985B0934007}"/>
                  </a:ext>
                </a:extLst>
              </p:cNvPr>
              <p:cNvGrpSpPr/>
              <p:nvPr/>
            </p:nvGrpSpPr>
            <p:grpSpPr>
              <a:xfrm>
                <a:off x="2615896" y="4386318"/>
                <a:ext cx="918750" cy="557176"/>
                <a:chOff x="2615896" y="4386318"/>
                <a:chExt cx="918750" cy="557176"/>
              </a:xfrm>
            </p:grpSpPr>
            <p:sp>
              <p:nvSpPr>
                <p:cNvPr id="111" name="手繪多邊形: 圖案 48">
                  <a:extLst>
                    <a:ext uri="{FF2B5EF4-FFF2-40B4-BE49-F238E27FC236}">
                      <a16:creationId xmlns:a16="http://schemas.microsoft.com/office/drawing/2014/main" id="{3CCD0E0A-1E77-45EF-ACA0-538024927925}"/>
                    </a:ext>
                  </a:extLst>
                </p:cNvPr>
                <p:cNvSpPr/>
                <p:nvPr/>
              </p:nvSpPr>
              <p:spPr>
                <a:xfrm>
                  <a:off x="2615896" y="4521801"/>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12" name="手繪多邊形: 圖案 49">
                  <a:extLst>
                    <a:ext uri="{FF2B5EF4-FFF2-40B4-BE49-F238E27FC236}">
                      <a16:creationId xmlns:a16="http://schemas.microsoft.com/office/drawing/2014/main" id="{B02A4BCD-9104-43C5-B9A0-B09EE3062CAB}"/>
                    </a:ext>
                  </a:extLst>
                </p:cNvPr>
                <p:cNvSpPr/>
                <p:nvPr/>
              </p:nvSpPr>
              <p:spPr>
                <a:xfrm>
                  <a:off x="2615896" y="4386318"/>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sp>
          <p:nvSpPr>
            <p:cNvPr id="107" name="矩形 106">
              <a:extLst>
                <a:ext uri="{FF2B5EF4-FFF2-40B4-BE49-F238E27FC236}">
                  <a16:creationId xmlns:a16="http://schemas.microsoft.com/office/drawing/2014/main" id="{4AAC9BCE-DA8B-49BD-A3A5-B843D917DA2A}"/>
                </a:ext>
              </a:extLst>
            </p:cNvPr>
            <p:cNvSpPr/>
            <p:nvPr/>
          </p:nvSpPr>
          <p:spPr>
            <a:xfrm>
              <a:off x="3410773" y="4924365"/>
              <a:ext cx="657401" cy="365646"/>
            </a:xfrm>
            <a:prstGeom prst="rect">
              <a:avLst/>
            </a:prstGeom>
          </p:spPr>
          <p:txBody>
            <a:bodyPr wrap="none">
              <a:spAutoFit/>
            </a:bodyPr>
            <a:lstStyle/>
            <a:p>
              <a:pPr algn="ctr"/>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LUN</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117" name="群組 116">
            <a:extLst>
              <a:ext uri="{FF2B5EF4-FFF2-40B4-BE49-F238E27FC236}">
                <a16:creationId xmlns:a16="http://schemas.microsoft.com/office/drawing/2014/main" id="{AC306C75-67F3-47F3-8FF7-2D17ADB14E34}"/>
              </a:ext>
            </a:extLst>
          </p:cNvPr>
          <p:cNvGrpSpPr/>
          <p:nvPr/>
        </p:nvGrpSpPr>
        <p:grpSpPr>
          <a:xfrm>
            <a:off x="5146077" y="4460158"/>
            <a:ext cx="773344" cy="969352"/>
            <a:chOff x="3280098" y="4367438"/>
            <a:chExt cx="918750" cy="1151612"/>
          </a:xfrm>
        </p:grpSpPr>
        <p:grpSp>
          <p:nvGrpSpPr>
            <p:cNvPr id="118" name="圖形 18">
              <a:extLst>
                <a:ext uri="{FF2B5EF4-FFF2-40B4-BE49-F238E27FC236}">
                  <a16:creationId xmlns:a16="http://schemas.microsoft.com/office/drawing/2014/main" id="{AF069C7A-FB02-43EC-A51E-DD0CB1687DD2}"/>
                </a:ext>
              </a:extLst>
            </p:cNvPr>
            <p:cNvGrpSpPr/>
            <p:nvPr/>
          </p:nvGrpSpPr>
          <p:grpSpPr>
            <a:xfrm>
              <a:off x="3280098" y="4367438"/>
              <a:ext cx="918750" cy="1151612"/>
              <a:chOff x="2615896" y="4386318"/>
              <a:chExt cx="918750" cy="1151612"/>
            </a:xfrm>
          </p:grpSpPr>
          <p:grpSp>
            <p:nvGrpSpPr>
              <p:cNvPr id="120" name="圖形 18">
                <a:extLst>
                  <a:ext uri="{FF2B5EF4-FFF2-40B4-BE49-F238E27FC236}">
                    <a16:creationId xmlns:a16="http://schemas.microsoft.com/office/drawing/2014/main" id="{79FFB25D-989E-4167-A2B6-2AD868EE4601}"/>
                  </a:ext>
                </a:extLst>
              </p:cNvPr>
              <p:cNvGrpSpPr/>
              <p:nvPr/>
            </p:nvGrpSpPr>
            <p:grpSpPr>
              <a:xfrm>
                <a:off x="2615896" y="4981177"/>
                <a:ext cx="918750" cy="556753"/>
                <a:chOff x="2615896" y="4981177"/>
                <a:chExt cx="918750" cy="556753"/>
              </a:xfrm>
            </p:grpSpPr>
            <p:sp>
              <p:nvSpPr>
                <p:cNvPr id="127" name="手繪多邊形: 圖案 65">
                  <a:extLst>
                    <a:ext uri="{FF2B5EF4-FFF2-40B4-BE49-F238E27FC236}">
                      <a16:creationId xmlns:a16="http://schemas.microsoft.com/office/drawing/2014/main" id="{FD92C684-AD4A-4A91-836C-03A43F7BB06E}"/>
                    </a:ext>
                  </a:extLst>
                </p:cNvPr>
                <p:cNvSpPr/>
                <p:nvPr/>
              </p:nvSpPr>
              <p:spPr>
                <a:xfrm>
                  <a:off x="2615896" y="5116237"/>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8" name="手繪多邊形: 圖案 66">
                  <a:extLst>
                    <a:ext uri="{FF2B5EF4-FFF2-40B4-BE49-F238E27FC236}">
                      <a16:creationId xmlns:a16="http://schemas.microsoft.com/office/drawing/2014/main" id="{AE4E70B8-A5E8-4A25-BF02-3E44EF9D300E}"/>
                    </a:ext>
                  </a:extLst>
                </p:cNvPr>
                <p:cNvSpPr/>
                <p:nvPr/>
              </p:nvSpPr>
              <p:spPr>
                <a:xfrm>
                  <a:off x="2615896" y="4981177"/>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121" name="圖形 18">
                <a:extLst>
                  <a:ext uri="{FF2B5EF4-FFF2-40B4-BE49-F238E27FC236}">
                    <a16:creationId xmlns:a16="http://schemas.microsoft.com/office/drawing/2014/main" id="{6250F3F1-9B2E-4EEE-BEEF-CD675D06F370}"/>
                  </a:ext>
                </a:extLst>
              </p:cNvPr>
              <p:cNvGrpSpPr/>
              <p:nvPr/>
            </p:nvGrpSpPr>
            <p:grpSpPr>
              <a:xfrm>
                <a:off x="2615896" y="4683535"/>
                <a:ext cx="918750" cy="557177"/>
                <a:chOff x="2615896" y="4683535"/>
                <a:chExt cx="918750" cy="557177"/>
              </a:xfrm>
            </p:grpSpPr>
            <p:sp>
              <p:nvSpPr>
                <p:cNvPr id="125" name="手繪多邊形: 圖案 63">
                  <a:extLst>
                    <a:ext uri="{FF2B5EF4-FFF2-40B4-BE49-F238E27FC236}">
                      <a16:creationId xmlns:a16="http://schemas.microsoft.com/office/drawing/2014/main" id="{123E7DE5-73A1-4F5B-A535-D10E5A9CD0FE}"/>
                    </a:ext>
                  </a:extLst>
                </p:cNvPr>
                <p:cNvSpPr/>
                <p:nvPr/>
              </p:nvSpPr>
              <p:spPr>
                <a:xfrm>
                  <a:off x="2615896" y="4819019"/>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6" name="手繪多邊形: 圖案 64">
                  <a:extLst>
                    <a:ext uri="{FF2B5EF4-FFF2-40B4-BE49-F238E27FC236}">
                      <a16:creationId xmlns:a16="http://schemas.microsoft.com/office/drawing/2014/main" id="{FF018764-ABAD-4A17-9DB0-CAA31A85BF87}"/>
                    </a:ext>
                  </a:extLst>
                </p:cNvPr>
                <p:cNvSpPr/>
                <p:nvPr/>
              </p:nvSpPr>
              <p:spPr>
                <a:xfrm>
                  <a:off x="2615896" y="4683535"/>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122" name="圖形 18">
                <a:extLst>
                  <a:ext uri="{FF2B5EF4-FFF2-40B4-BE49-F238E27FC236}">
                    <a16:creationId xmlns:a16="http://schemas.microsoft.com/office/drawing/2014/main" id="{3E257B38-84EC-46E5-8026-3000463B9F30}"/>
                  </a:ext>
                </a:extLst>
              </p:cNvPr>
              <p:cNvGrpSpPr/>
              <p:nvPr/>
            </p:nvGrpSpPr>
            <p:grpSpPr>
              <a:xfrm>
                <a:off x="2615896" y="4386318"/>
                <a:ext cx="918750" cy="557176"/>
                <a:chOff x="2615896" y="4386318"/>
                <a:chExt cx="918750" cy="557176"/>
              </a:xfrm>
            </p:grpSpPr>
            <p:sp>
              <p:nvSpPr>
                <p:cNvPr id="123" name="手繪多邊形: 圖案 61">
                  <a:extLst>
                    <a:ext uri="{FF2B5EF4-FFF2-40B4-BE49-F238E27FC236}">
                      <a16:creationId xmlns:a16="http://schemas.microsoft.com/office/drawing/2014/main" id="{1FBD6D73-06CF-4A64-A266-16C334F74E88}"/>
                    </a:ext>
                  </a:extLst>
                </p:cNvPr>
                <p:cNvSpPr/>
                <p:nvPr/>
              </p:nvSpPr>
              <p:spPr>
                <a:xfrm>
                  <a:off x="2615896" y="4521801"/>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4" name="手繪多邊形: 圖案 62">
                  <a:extLst>
                    <a:ext uri="{FF2B5EF4-FFF2-40B4-BE49-F238E27FC236}">
                      <a16:creationId xmlns:a16="http://schemas.microsoft.com/office/drawing/2014/main" id="{EB207454-3F60-495E-BCDD-2B483358FF10}"/>
                    </a:ext>
                  </a:extLst>
                </p:cNvPr>
                <p:cNvSpPr/>
                <p:nvPr/>
              </p:nvSpPr>
              <p:spPr>
                <a:xfrm>
                  <a:off x="2615896" y="4386318"/>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sp>
          <p:nvSpPr>
            <p:cNvPr id="119" name="矩形 118">
              <a:extLst>
                <a:ext uri="{FF2B5EF4-FFF2-40B4-BE49-F238E27FC236}">
                  <a16:creationId xmlns:a16="http://schemas.microsoft.com/office/drawing/2014/main" id="{2F004D92-0A69-42E3-8715-45952DD77335}"/>
                </a:ext>
              </a:extLst>
            </p:cNvPr>
            <p:cNvSpPr/>
            <p:nvPr/>
          </p:nvSpPr>
          <p:spPr>
            <a:xfrm>
              <a:off x="3437983" y="4634779"/>
              <a:ext cx="657401" cy="621597"/>
            </a:xfrm>
            <a:prstGeom prst="rect">
              <a:avLst/>
            </a:prstGeom>
          </p:spPr>
          <p:txBody>
            <a:bodyPr wrap="none">
              <a:spAutoFit/>
            </a:bodyPr>
            <a:lstStyle/>
            <a:p>
              <a:pPr algn="ctr"/>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DR </a:t>
              </a:r>
            </a:p>
            <a:p>
              <a:pPr algn="ctr"/>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LUN</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pic>
        <p:nvPicPr>
          <p:cNvPr id="129" name="圖片 128" hidden="1">
            <a:extLst>
              <a:ext uri="{FF2B5EF4-FFF2-40B4-BE49-F238E27FC236}">
                <a16:creationId xmlns:a16="http://schemas.microsoft.com/office/drawing/2014/main" id="{42D8F2B2-8369-4933-9223-C1E4A634CCAB}"/>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663816" y="2470307"/>
            <a:ext cx="1950463" cy="661738"/>
          </a:xfrm>
          <a:prstGeom prst="rect">
            <a:avLst/>
          </a:prstGeom>
          <a:effectLst>
            <a:outerShdw blurRad="50800" dist="38100" dir="2700000" algn="tl" rotWithShape="0">
              <a:prstClr val="black">
                <a:alpha val="40000"/>
              </a:prstClr>
            </a:outerShdw>
          </a:effectLst>
        </p:spPr>
      </p:pic>
      <p:pic>
        <p:nvPicPr>
          <p:cNvPr id="131" name="圖片 130" hidden="1">
            <a:extLst>
              <a:ext uri="{FF2B5EF4-FFF2-40B4-BE49-F238E27FC236}">
                <a16:creationId xmlns:a16="http://schemas.microsoft.com/office/drawing/2014/main" id="{B35F926C-CDDA-4633-BE14-E4FA7615F4DE}"/>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3099401" y="2470307"/>
            <a:ext cx="1950463" cy="661738"/>
          </a:xfrm>
          <a:prstGeom prst="rect">
            <a:avLst/>
          </a:prstGeom>
          <a:effectLst>
            <a:outerShdw blurRad="50800" dist="38100" dir="2700000" algn="tl" rotWithShape="0">
              <a:prstClr val="black">
                <a:alpha val="40000"/>
              </a:prstClr>
            </a:outerShdw>
          </a:effectLst>
        </p:spPr>
      </p:pic>
      <p:pic>
        <p:nvPicPr>
          <p:cNvPr id="133" name="圖片 132" hidden="1">
            <a:extLst>
              <a:ext uri="{FF2B5EF4-FFF2-40B4-BE49-F238E27FC236}">
                <a16:creationId xmlns:a16="http://schemas.microsoft.com/office/drawing/2014/main" id="{9C7EF799-3C82-4D50-9345-3CB617655A2E}"/>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5516985" y="2470307"/>
            <a:ext cx="1950463" cy="661738"/>
          </a:xfrm>
          <a:prstGeom prst="rect">
            <a:avLst/>
          </a:prstGeom>
          <a:effectLst>
            <a:outerShdw blurRad="50800" dist="38100" dir="2700000" algn="tl" rotWithShape="0">
              <a:prstClr val="black">
                <a:alpha val="40000"/>
              </a:prstClr>
            </a:outerShdw>
          </a:effectLst>
        </p:spPr>
      </p:pic>
      <p:sp>
        <p:nvSpPr>
          <p:cNvPr id="69" name="矩形: 圓角 68">
            <a:extLst>
              <a:ext uri="{FF2B5EF4-FFF2-40B4-BE49-F238E27FC236}">
                <a16:creationId xmlns:a16="http://schemas.microsoft.com/office/drawing/2014/main" id="{929C2977-EDB4-CF33-7E2C-03E6288AC47F}"/>
              </a:ext>
            </a:extLst>
          </p:cNvPr>
          <p:cNvSpPr/>
          <p:nvPr/>
        </p:nvSpPr>
        <p:spPr>
          <a:xfrm>
            <a:off x="3073646" y="2746604"/>
            <a:ext cx="1964151" cy="718532"/>
          </a:xfrm>
          <a:prstGeom prst="roundRect">
            <a:avLst>
              <a:gd name="adj" fmla="val 20131"/>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0" name="矩形: 圓角 69">
            <a:extLst>
              <a:ext uri="{FF2B5EF4-FFF2-40B4-BE49-F238E27FC236}">
                <a16:creationId xmlns:a16="http://schemas.microsoft.com/office/drawing/2014/main" id="{21DC1D65-EDE3-4641-C1B3-450C680D4FE4}"/>
              </a:ext>
            </a:extLst>
          </p:cNvPr>
          <p:cNvSpPr/>
          <p:nvPr/>
        </p:nvSpPr>
        <p:spPr>
          <a:xfrm>
            <a:off x="5483476" y="2746604"/>
            <a:ext cx="1964151" cy="718532"/>
          </a:xfrm>
          <a:prstGeom prst="roundRect">
            <a:avLst>
              <a:gd name="adj" fmla="val 20131"/>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8" name="矩形: 圓角 67">
            <a:extLst>
              <a:ext uri="{FF2B5EF4-FFF2-40B4-BE49-F238E27FC236}">
                <a16:creationId xmlns:a16="http://schemas.microsoft.com/office/drawing/2014/main" id="{B89F7AB4-EC2D-B18D-0AB8-911E3B90B098}"/>
              </a:ext>
            </a:extLst>
          </p:cNvPr>
          <p:cNvSpPr/>
          <p:nvPr/>
        </p:nvSpPr>
        <p:spPr>
          <a:xfrm>
            <a:off x="663816" y="2746604"/>
            <a:ext cx="1964151" cy="718532"/>
          </a:xfrm>
          <a:prstGeom prst="roundRect">
            <a:avLst>
              <a:gd name="adj" fmla="val 20131"/>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0" name="文字方塊 129">
            <a:extLst>
              <a:ext uri="{FF2B5EF4-FFF2-40B4-BE49-F238E27FC236}">
                <a16:creationId xmlns:a16="http://schemas.microsoft.com/office/drawing/2014/main" id="{F02E4AFF-3B68-4209-91E7-3C54670C968C}"/>
              </a:ext>
            </a:extLst>
          </p:cNvPr>
          <p:cNvSpPr txBox="1"/>
          <p:nvPr/>
        </p:nvSpPr>
        <p:spPr>
          <a:xfrm>
            <a:off x="663816" y="2900376"/>
            <a:ext cx="1950463" cy="338554"/>
          </a:xfrm>
          <a:prstGeom prst="rect">
            <a:avLst/>
          </a:prstGeom>
          <a:noFill/>
        </p:spPr>
        <p:txBody>
          <a:bodyPr wrap="square">
            <a:spAutoFit/>
          </a:bodyPr>
          <a:lstStyle/>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Production Server</a:t>
            </a:r>
          </a:p>
        </p:txBody>
      </p:sp>
      <p:sp>
        <p:nvSpPr>
          <p:cNvPr id="132" name="文字方塊 131">
            <a:extLst>
              <a:ext uri="{FF2B5EF4-FFF2-40B4-BE49-F238E27FC236}">
                <a16:creationId xmlns:a16="http://schemas.microsoft.com/office/drawing/2014/main" id="{D8726E75-2F00-4A78-972B-98CD392D29CF}"/>
              </a:ext>
            </a:extLst>
          </p:cNvPr>
          <p:cNvSpPr txBox="1"/>
          <p:nvPr/>
        </p:nvSpPr>
        <p:spPr>
          <a:xfrm>
            <a:off x="3099401" y="2900376"/>
            <a:ext cx="1950463" cy="338554"/>
          </a:xfrm>
          <a:prstGeom prst="rect">
            <a:avLst/>
          </a:prstGeom>
          <a:noFill/>
        </p:spPr>
        <p:txBody>
          <a:bodyPr wrap="square">
            <a:spAutoFit/>
          </a:bodyPr>
          <a:lstStyle/>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Main Storage</a:t>
            </a:r>
          </a:p>
        </p:txBody>
      </p:sp>
      <p:sp>
        <p:nvSpPr>
          <p:cNvPr id="134" name="文字方塊 133">
            <a:extLst>
              <a:ext uri="{FF2B5EF4-FFF2-40B4-BE49-F238E27FC236}">
                <a16:creationId xmlns:a16="http://schemas.microsoft.com/office/drawing/2014/main" id="{4B6B3B41-1ADC-46DA-B83F-0C95840A601D}"/>
              </a:ext>
            </a:extLst>
          </p:cNvPr>
          <p:cNvSpPr txBox="1"/>
          <p:nvPr/>
        </p:nvSpPr>
        <p:spPr>
          <a:xfrm>
            <a:off x="5516985" y="2786344"/>
            <a:ext cx="1950463" cy="584775"/>
          </a:xfrm>
          <a:prstGeom prst="rect">
            <a:avLst/>
          </a:prstGeom>
          <a:noFill/>
        </p:spPr>
        <p:txBody>
          <a:bodyPr wrap="square">
            <a:spAutoFit/>
          </a:bodyPr>
          <a:lstStyle/>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DR Storage &amp; Analysis Server</a:t>
            </a:r>
          </a:p>
        </p:txBody>
      </p:sp>
      <p:sp>
        <p:nvSpPr>
          <p:cNvPr id="135" name="標題 1">
            <a:extLst>
              <a:ext uri="{FF2B5EF4-FFF2-40B4-BE49-F238E27FC236}">
                <a16:creationId xmlns:a16="http://schemas.microsoft.com/office/drawing/2014/main" id="{C141AB8B-285C-4871-8B56-905B856485D9}"/>
              </a:ext>
            </a:extLst>
          </p:cNvPr>
          <p:cNvSpPr txBox="1">
            <a:spLocks/>
          </p:cNvSpPr>
          <p:nvPr/>
        </p:nvSpPr>
        <p:spPr>
          <a:xfrm>
            <a:off x="497712" y="704376"/>
            <a:ext cx="11207826" cy="808038"/>
          </a:xfrm>
          <a:prstGeom prst="rect">
            <a:avLst/>
          </a:prstGeom>
        </p:spPr>
        <p:txBody>
          <a:bodyPr vert="horz" lIns="121920" tIns="60960" rIns="121920" bIns="6096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SnapSync</a:t>
            </a: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 Instant Clone</a:t>
            </a:r>
            <a:endParaRPr lang="zh-TW" altLang="en-US"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38" name="文字方塊 137">
            <a:extLst>
              <a:ext uri="{FF2B5EF4-FFF2-40B4-BE49-F238E27FC236}">
                <a16:creationId xmlns:a16="http://schemas.microsoft.com/office/drawing/2014/main" id="{088C750C-E26B-448E-C05D-A6B644922111}"/>
              </a:ext>
            </a:extLst>
          </p:cNvPr>
          <p:cNvSpPr txBox="1"/>
          <p:nvPr/>
        </p:nvSpPr>
        <p:spPr>
          <a:xfrm>
            <a:off x="974579" y="1511275"/>
            <a:ext cx="10242841" cy="461665"/>
          </a:xfrm>
          <a:prstGeom prst="rect">
            <a:avLst/>
          </a:prstGeom>
          <a:noFill/>
        </p:spPr>
        <p:txBody>
          <a:bodyPr wrap="square">
            <a:spAutoFit/>
          </a:bodyPr>
          <a:lstStyle/>
          <a:p>
            <a:pPr algn="ctr"/>
            <a:r>
              <a:rPr lang="en-US" altLang="zh-TW"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Economical &amp; efficient CDM (Copy Data Management) solution</a:t>
            </a:r>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 name="Picture 4" descr="一張含有 文字, 盒子 的圖片&#10;&#10;自動產生的描述">
            <a:extLst>
              <a:ext uri="{FF2B5EF4-FFF2-40B4-BE49-F238E27FC236}">
                <a16:creationId xmlns:a16="http://schemas.microsoft.com/office/drawing/2014/main" id="{61A83F7B-4D20-C2DC-AD0E-3138B8B50D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80659" y="3329126"/>
            <a:ext cx="2177797" cy="13431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一張含有 文字, 盒子 的圖片&#10;&#10;自動產生的描述">
            <a:extLst>
              <a:ext uri="{FF2B5EF4-FFF2-40B4-BE49-F238E27FC236}">
                <a16:creationId xmlns:a16="http://schemas.microsoft.com/office/drawing/2014/main" id="{101A2FAE-8129-A6A9-0B7D-D744F0FAEF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9038" y="3318828"/>
            <a:ext cx="2177797" cy="1343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972098"/>
      </p:ext>
    </p:extLst>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9" name="Google Shape;79;p16" hidden="1">
            <a:extLst>
              <a:ext uri="{FF2B5EF4-FFF2-40B4-BE49-F238E27FC236}">
                <a16:creationId xmlns:a16="http://schemas.microsoft.com/office/drawing/2014/main" id="{20C8FD56-6866-4FA9-9255-67672F8CAF70}"/>
              </a:ext>
            </a:extLst>
          </p:cNvPr>
          <p:cNvSpPr txBox="1">
            <a:spLocks/>
          </p:cNvSpPr>
          <p:nvPr/>
        </p:nvSpPr>
        <p:spPr>
          <a:xfrm>
            <a:off x="440983" y="405817"/>
            <a:ext cx="11418783" cy="7641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sz="4000" b="1" err="1">
                <a:solidFill>
                  <a:schemeClr val="bg1"/>
                </a:solidFill>
                <a:latin typeface="Arial" panose="020B0604020202020204" pitchFamily="34" charset="0"/>
                <a:ea typeface="微軟正黑體" panose="020B0604030504040204" pitchFamily="34" charset="-120"/>
                <a:sym typeface="Arial" panose="020B0604020202020204" pitchFamily="34" charset="0"/>
              </a:rPr>
              <a:t>QuFTP</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4000">
                <a:solidFill>
                  <a:schemeClr val="bg1"/>
                </a:solidFill>
                <a:latin typeface="Arial" panose="020B0604020202020204" pitchFamily="34" charset="0"/>
                <a:ea typeface="微軟正黑體" panose="020B0604030504040204" pitchFamily="34" charset="-120"/>
                <a:sym typeface="Arial" panose="020B0604020202020204" pitchFamily="34" charset="0"/>
              </a:rPr>
              <a:t>輕鬆架設 </a:t>
            </a:r>
            <a:r>
              <a:rPr lang="en" altLang="zh-TW" sz="4000">
                <a:solidFill>
                  <a:schemeClr val="bg1"/>
                </a:solidFill>
                <a:latin typeface="Arial" panose="020B0604020202020204" pitchFamily="34" charset="0"/>
                <a:ea typeface="微軟正黑體" panose="020B0604030504040204" pitchFamily="34" charset="-120"/>
                <a:sym typeface="Arial" panose="020B0604020202020204" pitchFamily="34" charset="0"/>
              </a:rPr>
              <a:t>FTP </a:t>
            </a:r>
            <a:r>
              <a:rPr lang="zh-TW" altLang="en-US" sz="4000">
                <a:solidFill>
                  <a:schemeClr val="bg1"/>
                </a:solidFill>
                <a:latin typeface="Arial" panose="020B0604020202020204" pitchFamily="34" charset="0"/>
                <a:ea typeface="微軟正黑體" panose="020B0604030504040204" pitchFamily="34" charset="-120"/>
                <a:sym typeface="Arial" panose="020B0604020202020204" pitchFamily="34" charset="0"/>
              </a:rPr>
              <a:t>站台，進行檔案交換與分享</a:t>
            </a:r>
            <a:endParaRPr 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 name="矩形: 圓角 6">
            <a:extLst>
              <a:ext uri="{FF2B5EF4-FFF2-40B4-BE49-F238E27FC236}">
                <a16:creationId xmlns:a16="http://schemas.microsoft.com/office/drawing/2014/main" id="{A9237F5E-F9F4-44FF-8EA5-271B9269681D}"/>
              </a:ext>
            </a:extLst>
          </p:cNvPr>
          <p:cNvSpPr/>
          <p:nvPr/>
        </p:nvSpPr>
        <p:spPr>
          <a:xfrm>
            <a:off x="4603335" y="1410511"/>
            <a:ext cx="7637432" cy="4972360"/>
          </a:xfrm>
          <a:prstGeom prst="roundRect">
            <a:avLst>
              <a:gd name="adj" fmla="val 0"/>
            </a:avLst>
          </a:prstGeom>
          <a:gradFill>
            <a:gsLst>
              <a:gs pos="0">
                <a:schemeClr val="tx1">
                  <a:alpha val="0"/>
                </a:schemeClr>
              </a:gs>
              <a:gs pos="100000">
                <a:srgbClr val="1F2127">
                  <a:alpha val="64000"/>
                </a:srgbClr>
              </a:gs>
            </a:gsLst>
            <a:lin ang="5400000" scaled="1"/>
          </a:gradFill>
          <a:ln>
            <a:noFill/>
          </a:ln>
          <a:effectLst>
            <a:outerShdw dist="50800" dir="5400000" algn="ctr" rotWithShape="0">
              <a:srgbClr val="000000">
                <a:alpha val="43137"/>
              </a:srgbClr>
            </a:outerShdw>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1" name="Google Shape;166;p28"/>
          <p:cNvPicPr preferRelativeResize="0"/>
          <p:nvPr/>
        </p:nvPicPr>
        <p:blipFill>
          <a:blip r:embed="rId3">
            <a:alphaModFix/>
          </a:blip>
          <a:stretch>
            <a:fillRect/>
          </a:stretch>
        </p:blipFill>
        <p:spPr>
          <a:xfrm>
            <a:off x="4316153" y="2106474"/>
            <a:ext cx="7875847" cy="4276397"/>
          </a:xfrm>
          <a:prstGeom prst="rect">
            <a:avLst/>
          </a:prstGeom>
          <a:noFill/>
          <a:ln>
            <a:noFill/>
          </a:ln>
        </p:spPr>
      </p:pic>
      <p:sp>
        <p:nvSpPr>
          <p:cNvPr id="12" name="Google Shape;79;p16">
            <a:extLst>
              <a:ext uri="{FF2B5EF4-FFF2-40B4-BE49-F238E27FC236}">
                <a16:creationId xmlns:a16="http://schemas.microsoft.com/office/drawing/2014/main" id="{88245C8C-7CA5-85B5-CA0C-B9AC174510A4}"/>
              </a:ext>
            </a:extLst>
          </p:cNvPr>
          <p:cNvSpPr txBox="1">
            <a:spLocks/>
          </p:cNvSpPr>
          <p:nvPr/>
        </p:nvSpPr>
        <p:spPr>
          <a:xfrm>
            <a:off x="673100" y="380014"/>
            <a:ext cx="10845800" cy="123804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Easily set up a secure FTP server for file sharing and exchange with </a:t>
            </a:r>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QNAP </a:t>
            </a:r>
            <a:r>
              <a:rPr lang="en-US" altLang="zh-TW" sz="36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QuFTP</a:t>
            </a:r>
            <a:endParaRPr lang="en-US"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3" name="文字方塊 12">
            <a:extLst>
              <a:ext uri="{FF2B5EF4-FFF2-40B4-BE49-F238E27FC236}">
                <a16:creationId xmlns:a16="http://schemas.microsoft.com/office/drawing/2014/main" id="{24CF98EB-7378-E0AC-64BD-7056D61CBAF9}"/>
              </a:ext>
            </a:extLst>
          </p:cNvPr>
          <p:cNvSpPr txBox="1"/>
          <p:nvPr/>
        </p:nvSpPr>
        <p:spPr>
          <a:xfrm>
            <a:off x="526382" y="1963727"/>
            <a:ext cx="3741003" cy="1837939"/>
          </a:xfrm>
          <a:prstGeom prst="rect">
            <a:avLst/>
          </a:prstGeom>
          <a:noFill/>
        </p:spPr>
        <p:txBody>
          <a:bodyPr wrap="square">
            <a:spAutoFit/>
          </a:bodyPr>
          <a:lstStyle/>
          <a:p>
            <a:pPr>
              <a:lnSpc>
                <a:spcPct val="120000"/>
              </a:lnSpc>
            </a:pPr>
            <a:r>
              <a:rPr lang="en" altLang="zh-TW" sz="16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QuFTP Service consolidates all FTP related activities into a single App. With its user-friendly interface and detailed permissions settings, QuFTP Service leverages FTP’s efficiency with high security and easy management.</a:t>
            </a:r>
            <a:endPar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 name="文字方塊 13">
            <a:extLst>
              <a:ext uri="{FF2B5EF4-FFF2-40B4-BE49-F238E27FC236}">
                <a16:creationId xmlns:a16="http://schemas.microsoft.com/office/drawing/2014/main" id="{E33DFBA6-A57F-E62A-53F1-3A13E89B26D0}"/>
              </a:ext>
            </a:extLst>
          </p:cNvPr>
          <p:cNvSpPr txBox="1"/>
          <p:nvPr/>
        </p:nvSpPr>
        <p:spPr>
          <a:xfrm>
            <a:off x="543001" y="3801666"/>
            <a:ext cx="3571799" cy="2724336"/>
          </a:xfrm>
          <a:prstGeom prst="rect">
            <a:avLst/>
          </a:prstGeom>
          <a:noFill/>
        </p:spPr>
        <p:txBody>
          <a:bodyPr wrap="square" rtlCol="0">
            <a:spAutoFit/>
          </a:bodyPr>
          <a:lstStyle/>
          <a:p>
            <a:pPr marL="180975" indent="-180975">
              <a:lnSpc>
                <a:spcPct val="120000"/>
              </a:lnSpc>
              <a:buClr>
                <a:srgbClr val="F34F21"/>
              </a:buClr>
              <a:buFont typeface="Arial" panose="020B0604020202020204" pitchFamily="34" charset="0"/>
              <a:buChar char="•"/>
            </a:pP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Folder-level permissions</a:t>
            </a:r>
          </a:p>
          <a:p>
            <a:pPr marL="180975" indent="-180975" fontAlgn="base">
              <a:lnSpc>
                <a:spcPct val="120000"/>
              </a:lnSpc>
              <a:buClr>
                <a:srgbClr val="F34F21"/>
              </a:buClr>
              <a:buFont typeface="Arial" panose="020B0604020202020204" pitchFamily="34" charset="0"/>
              <a:buChar char="•"/>
            </a:pP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QoS (Quality of Service) settings</a:t>
            </a:r>
          </a:p>
          <a:p>
            <a:pPr marL="180975" indent="-180975">
              <a:lnSpc>
                <a:spcPct val="120000"/>
              </a:lnSpc>
              <a:buClr>
                <a:srgbClr val="F34F21"/>
              </a:buClr>
              <a:buFont typeface="Arial" panose="020B0604020202020204" pitchFamily="34" charset="0"/>
              <a:buChar char="•"/>
            </a:pP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Instant event notifications</a:t>
            </a:r>
          </a:p>
          <a:p>
            <a:pPr marL="180975" indent="-180975">
              <a:lnSpc>
                <a:spcPct val="120000"/>
              </a:lnSpc>
              <a:buClr>
                <a:srgbClr val="F34F21"/>
              </a:buClr>
              <a:buFont typeface="Arial" panose="020B0604020202020204" pitchFamily="34" charset="0"/>
              <a:buChar char="•"/>
            </a:pP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Access time restrictions</a:t>
            </a:r>
          </a:p>
          <a:p>
            <a:pPr marL="180975" indent="-180975">
              <a:lnSpc>
                <a:spcPct val="120000"/>
              </a:lnSpc>
              <a:buClr>
                <a:srgbClr val="F34F21"/>
              </a:buClr>
              <a:buFont typeface="Arial" panose="020B0604020202020204" pitchFamily="34" charset="0"/>
              <a:buChar char="•"/>
            </a:pP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Limit access to only the FTP root folder</a:t>
            </a:r>
          </a:p>
          <a:p>
            <a:pPr marL="180975" indent="-180975">
              <a:lnSpc>
                <a:spcPct val="120000"/>
              </a:lnSpc>
              <a:buClr>
                <a:srgbClr val="F34F21"/>
              </a:buClr>
              <a:buFont typeface="Arial" panose="020B0604020202020204" pitchFamily="34" charset="0"/>
              <a:buChar char="•"/>
            </a:pP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Watermark for images &amp; videos</a:t>
            </a:r>
          </a:p>
          <a:p>
            <a:pPr marL="180975" indent="-180975">
              <a:lnSpc>
                <a:spcPct val="120000"/>
              </a:lnSpc>
              <a:buClr>
                <a:srgbClr val="F34F21"/>
              </a:buClr>
              <a:buFont typeface="Arial" panose="020B0604020202020204" pitchFamily="34" charset="0"/>
              <a:buChar char="•"/>
            </a:pP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Detailed logs</a:t>
            </a:r>
          </a:p>
          <a:p>
            <a:pPr marL="180975" indent="-180975">
              <a:lnSpc>
                <a:spcPct val="120000"/>
              </a:lnSpc>
              <a:buClr>
                <a:srgbClr val="F34F21"/>
              </a:buClr>
              <a:buFont typeface="Arial" panose="020B0604020202020204" pitchFamily="34" charset="0"/>
              <a:buChar char="•"/>
            </a:pP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Remotely connect to other NAS</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2040415489"/>
      </p:ext>
    </p:extLst>
  </p:cSld>
  <p:clrMapOvr>
    <a:masterClrMapping/>
  </p:clrMapOvr>
  <p:transition spd="slow">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16" name="圖片 15">
            <a:extLst>
              <a:ext uri="{FF2B5EF4-FFF2-40B4-BE49-F238E27FC236}">
                <a16:creationId xmlns:a16="http://schemas.microsoft.com/office/drawing/2014/main" id="{85239BF1-B0B9-D55D-D652-A20130F299BF}"/>
              </a:ext>
            </a:extLst>
          </p:cNvPr>
          <p:cNvPicPr>
            <a:picLocks noChangeAspect="1"/>
          </p:cNvPicPr>
          <p:nvPr/>
        </p:nvPicPr>
        <p:blipFill rotWithShape="1">
          <a:blip r:embed="rId3">
            <a:extLst>
              <a:ext uri="{28A0092B-C50C-407E-A947-70E740481C1C}">
                <a14:useLocalDpi xmlns:a14="http://schemas.microsoft.com/office/drawing/2010/main" val="0"/>
              </a:ext>
            </a:extLst>
          </a:blip>
          <a:srcRect l="6772" t="7369" r="6772"/>
          <a:stretch/>
        </p:blipFill>
        <p:spPr>
          <a:xfrm>
            <a:off x="5528921" y="1887639"/>
            <a:ext cx="6464775" cy="5046057"/>
          </a:xfrm>
          <a:prstGeom prst="rect">
            <a:avLst/>
          </a:prstGeom>
        </p:spPr>
      </p:pic>
      <p:sp>
        <p:nvSpPr>
          <p:cNvPr id="11" name="標題 1" hidden="1">
            <a:extLst>
              <a:ext uri="{FF2B5EF4-FFF2-40B4-BE49-F238E27FC236}">
                <a16:creationId xmlns:a16="http://schemas.microsoft.com/office/drawing/2014/main" id="{1CA5AB45-ECC7-488C-B972-AED8482E1175}"/>
              </a:ext>
            </a:extLst>
          </p:cNvPr>
          <p:cNvSpPr txBox="1">
            <a:spLocks/>
          </p:cNvSpPr>
          <p:nvPr/>
        </p:nvSpPr>
        <p:spPr>
          <a:xfrm>
            <a:off x="617537" y="375961"/>
            <a:ext cx="10956925" cy="8985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更輕量，更快速的 </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VPN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服務</a:t>
            </a:r>
            <a:endPar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0" name="圖片 10">
            <a:extLst>
              <a:ext uri="{FF2B5EF4-FFF2-40B4-BE49-F238E27FC236}">
                <a16:creationId xmlns:a16="http://schemas.microsoft.com/office/drawing/2014/main" id="{78728470-9DA1-6747-9B6A-CFC7C23EBEA6}"/>
              </a:ext>
            </a:extLst>
          </p:cNvPr>
          <p:cNvPicPr>
            <a:picLocks noChangeAspect="1"/>
          </p:cNvPicPr>
          <p:nvPr/>
        </p:nvPicPr>
        <p:blipFill>
          <a:blip r:embed="rId4"/>
          <a:stretch>
            <a:fillRect/>
          </a:stretch>
        </p:blipFill>
        <p:spPr>
          <a:xfrm>
            <a:off x="3389138" y="5650332"/>
            <a:ext cx="1761509" cy="924792"/>
          </a:xfrm>
          <a:prstGeom prst="rect">
            <a:avLst/>
          </a:prstGeom>
        </p:spPr>
      </p:pic>
      <p:pic>
        <p:nvPicPr>
          <p:cNvPr id="12" name="圖片 32">
            <a:extLst>
              <a:ext uri="{FF2B5EF4-FFF2-40B4-BE49-F238E27FC236}">
                <a16:creationId xmlns:a16="http://schemas.microsoft.com/office/drawing/2014/main" id="{BE7FE538-33B1-481D-B272-F607829A9F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8304" y="4867977"/>
            <a:ext cx="3190671" cy="1789525"/>
          </a:xfrm>
          <a:prstGeom prst="rect">
            <a:avLst/>
          </a:prstGeom>
          <a:effectLst>
            <a:outerShdw blurRad="50800" dist="38100" dir="2700000" algn="tl" rotWithShape="0">
              <a:prstClr val="black">
                <a:alpha val="40000"/>
              </a:prstClr>
            </a:outerShdw>
          </a:effectLst>
        </p:spPr>
      </p:pic>
      <p:sp>
        <p:nvSpPr>
          <p:cNvPr id="15" name="標題 1">
            <a:extLst>
              <a:ext uri="{FF2B5EF4-FFF2-40B4-BE49-F238E27FC236}">
                <a16:creationId xmlns:a16="http://schemas.microsoft.com/office/drawing/2014/main" id="{B61E22E4-1641-2F2C-F177-5FA13CDA84B5}"/>
              </a:ext>
            </a:extLst>
          </p:cNvPr>
          <p:cNvSpPr txBox="1">
            <a:spLocks/>
          </p:cNvSpPr>
          <p:nvPr/>
        </p:nvSpPr>
        <p:spPr>
          <a:xfrm>
            <a:off x="453342" y="697415"/>
            <a:ext cx="11285316" cy="8985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 sz="4000">
                <a:solidFill>
                  <a:schemeClr val="bg1"/>
                </a:solidFill>
                <a:latin typeface="Arial"/>
                <a:ea typeface="微軟正黑體"/>
                <a:cs typeface="Arial"/>
                <a:sym typeface="Arial" panose="020B0604020202020204" pitchFamily="34" charset="0"/>
              </a:rPr>
              <a:t>Lighter and faster VPN service</a:t>
            </a:r>
            <a:endParaRPr lang="zh-TW" altLang="en-US" sz="4800">
              <a:solidFill>
                <a:schemeClr val="bg1"/>
              </a:solidFill>
            </a:endParaRPr>
          </a:p>
        </p:txBody>
      </p:sp>
      <p:sp>
        <p:nvSpPr>
          <p:cNvPr id="17" name="文字方塊 16">
            <a:extLst>
              <a:ext uri="{FF2B5EF4-FFF2-40B4-BE49-F238E27FC236}">
                <a16:creationId xmlns:a16="http://schemas.microsoft.com/office/drawing/2014/main" id="{8592F7C4-D1BD-A875-454F-F2982EB2A047}"/>
              </a:ext>
            </a:extLst>
          </p:cNvPr>
          <p:cNvSpPr txBox="1"/>
          <p:nvPr/>
        </p:nvSpPr>
        <p:spPr>
          <a:xfrm>
            <a:off x="665044" y="1779632"/>
            <a:ext cx="4853323" cy="2462790"/>
          </a:xfrm>
          <a:prstGeom prst="rect">
            <a:avLst/>
          </a:prstGeom>
          <a:noFill/>
        </p:spPr>
        <p:txBody>
          <a:bodyPr wrap="square" lIns="91440" tIns="45720" rIns="91440" bIns="45720" anchor="t">
            <a:spAutoFit/>
          </a:bodyPr>
          <a:lstStyle/>
          <a:p>
            <a:pPr marL="252000" indent="-252000">
              <a:lnSpc>
                <a:spcPct val="130000"/>
              </a:lnSpc>
              <a:spcBef>
                <a:spcPts val="600"/>
              </a:spcBef>
              <a:buClr>
                <a:srgbClr val="F34F21"/>
              </a:buClr>
              <a:buFont typeface="Arial"/>
              <a:buChar char="•"/>
            </a:pPr>
            <a:r>
              <a:rPr lang="zh-TW" altLang="en-US" sz="1400">
                <a:solidFill>
                  <a:schemeClr val="bg1"/>
                </a:solidFill>
                <a:latin typeface="Arial"/>
                <a:ea typeface="微軟正黑體"/>
                <a:cs typeface="Arial"/>
                <a:sym typeface="Arial" panose="020B0604020202020204" pitchFamily="34" charset="0"/>
              </a:rPr>
              <a:t>In addition to L2TP VPN, the new QVPN supports WireGuard VPN, which is lighter, easier to set up, supports multiple user platforms, and greatly improves the speed. </a:t>
            </a:r>
            <a:endParaRPr lang="en-US" altLang="zh-TW" sz="1400">
              <a:solidFill>
                <a:schemeClr val="bg1"/>
              </a:solidFill>
              <a:latin typeface="Calibri" panose="020F0502020204030204"/>
              <a:ea typeface="微軟正黑體"/>
              <a:cs typeface="Calibri" panose="020F0502020204030204"/>
            </a:endParaRPr>
          </a:p>
          <a:p>
            <a:pPr marL="252000" indent="-252000">
              <a:lnSpc>
                <a:spcPct val="130000"/>
              </a:lnSpc>
              <a:spcBef>
                <a:spcPts val="600"/>
              </a:spcBef>
              <a:buClr>
                <a:srgbClr val="F34F21"/>
              </a:buClr>
              <a:buFont typeface="Arial"/>
              <a:buChar char="•"/>
            </a:pPr>
            <a:r>
              <a:rPr lang="en-US" sz="1400" err="1">
                <a:solidFill>
                  <a:schemeClr val="bg1"/>
                </a:solidFill>
                <a:latin typeface="Arial"/>
                <a:ea typeface="微軟正黑體"/>
                <a:cs typeface="Arial"/>
                <a:sym typeface="Arial" panose="020B0604020202020204" pitchFamily="34" charset="0"/>
              </a:rPr>
              <a:t>WireGuard</a:t>
            </a:r>
            <a:r>
              <a:rPr lang="en-US" sz="1400">
                <a:solidFill>
                  <a:schemeClr val="bg1"/>
                </a:solidFill>
                <a:latin typeface="Arial"/>
                <a:ea typeface="微軟正黑體"/>
                <a:cs typeface="Arial"/>
                <a:sym typeface="Arial" panose="020B0604020202020204" pitchFamily="34" charset="0"/>
              </a:rPr>
              <a:t> handles VPN encapsulated packets directly from the Kernel layer, resulting in faster </a:t>
            </a:r>
            <a:r>
              <a:rPr lang="en-US" altLang="zh-TW" sz="1400">
                <a:solidFill>
                  <a:schemeClr val="bg1"/>
                </a:solidFill>
                <a:latin typeface="Arial"/>
                <a:ea typeface="微軟正黑體"/>
                <a:cs typeface="Arial"/>
                <a:sym typeface="Arial" panose="020B0604020202020204" pitchFamily="34" charset="0"/>
              </a:rPr>
              <a:t>transmission</a:t>
            </a:r>
            <a:r>
              <a:rPr lang="en-US" sz="1400">
                <a:solidFill>
                  <a:schemeClr val="bg1"/>
                </a:solidFill>
                <a:latin typeface="Arial"/>
                <a:ea typeface="微軟正黑體"/>
                <a:cs typeface="Arial"/>
                <a:sym typeface="Arial" panose="020B0604020202020204" pitchFamily="34" charset="0"/>
              </a:rPr>
              <a:t>. </a:t>
            </a:r>
            <a:endParaRPr lang="en-US" sz="1400">
              <a:solidFill>
                <a:schemeClr val="bg1"/>
              </a:solidFill>
              <a:ea typeface="+mn-lt"/>
              <a:cs typeface="+mn-lt"/>
            </a:endParaRPr>
          </a:p>
          <a:p>
            <a:pPr marL="252000" indent="-252000">
              <a:lnSpc>
                <a:spcPct val="130000"/>
              </a:lnSpc>
              <a:spcBef>
                <a:spcPts val="600"/>
              </a:spcBef>
              <a:buClr>
                <a:srgbClr val="F34F21"/>
              </a:buClr>
              <a:buFont typeface="Arial,Sans-Serif"/>
              <a:buChar char="•"/>
            </a:pPr>
            <a:r>
              <a:rPr lang="zh-TW" altLang="en-US" sz="1400">
                <a:solidFill>
                  <a:schemeClr val="bg1"/>
                </a:solidFill>
                <a:latin typeface="Arial"/>
                <a:ea typeface="微軟正黑體"/>
                <a:cs typeface="Arial"/>
                <a:sym typeface="Arial" panose="020B0604020202020204" pitchFamily="34" charset="0"/>
              </a:rPr>
              <a:t>WireGuard only uses key to log in, no need for general account management </a:t>
            </a:r>
            <a:endParaRPr lang="en-US" sz="1400">
              <a:solidFill>
                <a:schemeClr val="bg1"/>
              </a:solidFill>
              <a:ea typeface="+mn-lt"/>
              <a:cs typeface="+mn-lt"/>
            </a:endParaRPr>
          </a:p>
        </p:txBody>
      </p:sp>
      <p:pic>
        <p:nvPicPr>
          <p:cNvPr id="18" name="圖片 17">
            <a:extLst>
              <a:ext uri="{FF2B5EF4-FFF2-40B4-BE49-F238E27FC236}">
                <a16:creationId xmlns:a16="http://schemas.microsoft.com/office/drawing/2014/main" id="{C67E0D61-1D4B-0C2A-3661-9E21B69CC6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31411" y="1680803"/>
            <a:ext cx="1259888" cy="1259888"/>
          </a:xfrm>
          <a:prstGeom prst="rect">
            <a:avLst/>
          </a:prstGeom>
          <a:effectLst>
            <a:outerShdw blurRad="50800" dist="38100" dir="5400000" algn="t" rotWithShape="0">
              <a:prstClr val="black">
                <a:alpha val="40000"/>
              </a:prstClr>
            </a:outerShdw>
          </a:effectLst>
        </p:spPr>
      </p:pic>
      <p:pic>
        <p:nvPicPr>
          <p:cNvPr id="3" name="Picture 4" descr="一張含有 文字, 盒子 的圖片&#10;&#10;自動產生的描述">
            <a:extLst>
              <a:ext uri="{FF2B5EF4-FFF2-40B4-BE49-F238E27FC236}">
                <a16:creationId xmlns:a16="http://schemas.microsoft.com/office/drawing/2014/main" id="{0E8D3810-1CBC-073E-064F-5BA54D1735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8687" y="4410668"/>
            <a:ext cx="2177797" cy="1343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689521"/>
      </p:ext>
    </p:extLst>
  </p:cSld>
  <p:clrMapOvr>
    <a:masterClrMapping/>
  </p:clrMapOvr>
  <p:transition spd="slow">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9" name="Google Shape;79;p16" hidden="1">
            <a:extLst>
              <a:ext uri="{FF2B5EF4-FFF2-40B4-BE49-F238E27FC236}">
                <a16:creationId xmlns:a16="http://schemas.microsoft.com/office/drawing/2014/main" id="{FFC900F3-CDB4-4AD9-A6E8-A5314140D12D}"/>
              </a:ext>
            </a:extLst>
          </p:cNvPr>
          <p:cNvSpPr txBox="1">
            <a:spLocks/>
          </p:cNvSpPr>
          <p:nvPr/>
        </p:nvSpPr>
        <p:spPr>
          <a:xfrm>
            <a:off x="480747" y="363081"/>
            <a:ext cx="6851387" cy="159995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altLang="zh-TW" sz="4000" b="1" err="1">
                <a:solidFill>
                  <a:schemeClr val="bg1"/>
                </a:solidFill>
                <a:latin typeface="Arial" panose="020B0604020202020204" pitchFamily="34" charset="0"/>
                <a:ea typeface="微軟正黑體" panose="020B0604030504040204" pitchFamily="34" charset="-120"/>
                <a:sym typeface="Arial" panose="020B0604020202020204" pitchFamily="34" charset="0"/>
              </a:rPr>
              <a:t>QuWAN</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方便、快速搭建企業跨點的 </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SD-WAN</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解決方案</a:t>
            </a:r>
            <a:endParaRPr 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9" name="Picture 4">
            <a:extLst>
              <a:ext uri="{FF2B5EF4-FFF2-40B4-BE49-F238E27FC236}">
                <a16:creationId xmlns:a16="http://schemas.microsoft.com/office/drawing/2014/main" id="{940779A0-6A4C-4AE8-AC8F-12A2DDFD8699}"/>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695108" y="4462564"/>
            <a:ext cx="952500" cy="7905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CC8A9BA3-284A-4A6D-9DAB-F641A0780FB2}"/>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801941" y="4509057"/>
            <a:ext cx="952500" cy="7905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a:extLst>
              <a:ext uri="{FF2B5EF4-FFF2-40B4-BE49-F238E27FC236}">
                <a16:creationId xmlns:a16="http://schemas.microsoft.com/office/drawing/2014/main" id="{F8AD903E-A41B-4EE9-AC68-4D1622A9CA40}"/>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713039" y="5536590"/>
            <a:ext cx="952500" cy="7905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a:extLst>
              <a:ext uri="{FF2B5EF4-FFF2-40B4-BE49-F238E27FC236}">
                <a16:creationId xmlns:a16="http://schemas.microsoft.com/office/drawing/2014/main" id="{352B0D92-3647-4CF5-814E-4FF47461AA9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805865" y="5624460"/>
            <a:ext cx="952500" cy="79057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7">
            <a:extLst>
              <a:ext uri="{FF2B5EF4-FFF2-40B4-BE49-F238E27FC236}">
                <a16:creationId xmlns:a16="http://schemas.microsoft.com/office/drawing/2014/main" id="{2EAD4D7E-D9C6-2E33-6BDC-3AD5E5A13971}"/>
              </a:ext>
            </a:extLst>
          </p:cNvPr>
          <p:cNvSpPr>
            <a:spLocks noChangeArrowheads="1"/>
          </p:cNvSpPr>
          <p:nvPr/>
        </p:nvSpPr>
        <p:spPr bwMode="auto">
          <a:xfrm>
            <a:off x="1712108" y="4901806"/>
            <a:ext cx="1222108" cy="1585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200" b="1" i="0" u="none" strike="noStrike" cap="none" normalizeH="0" baseline="0">
                <a:ln>
                  <a:noFill/>
                </a:ln>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kumimoji="0" lang="zh-TW" altLang="zh-TW" sz="4900" b="1" i="0" u="none" strike="noStrike" cap="none" normalizeH="0" baseline="0">
                <a:ln>
                  <a:noFill/>
                </a:ln>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kumimoji="0" lang="en-US" altLang="zh-TW" sz="1200" b="1" i="0" u="none" strike="noStrike" cap="none" normalizeH="0" baseline="0">
                <a:ln>
                  <a:noFill/>
                </a:ln>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Centralized</a:t>
            </a:r>
          </a:p>
          <a:p>
            <a:pPr marL="0" marR="0" lvl="0" indent="0" algn="l" defTabSz="914400" rtl="0" eaLnBrk="0" fontAlgn="base" latinLnBrk="0" hangingPunct="0">
              <a:lnSpc>
                <a:spcPct val="100000"/>
              </a:lnSpc>
              <a:spcBef>
                <a:spcPct val="0"/>
              </a:spcBef>
              <a:spcAft>
                <a:spcPct val="0"/>
              </a:spcAft>
              <a:buClrTx/>
              <a:buSzTx/>
              <a:buFontTx/>
              <a:buNone/>
              <a:tabLst/>
            </a:pP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Cloud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200" b="1" i="0" u="none" strike="noStrike" cap="none" normalizeH="0" baseline="0">
                <a:ln>
                  <a:noFill/>
                </a:ln>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Management</a:t>
            </a:r>
            <a:endParaRPr kumimoji="0" lang="zh-TW" altLang="zh-TW" sz="1200" b="1" i="0" u="none" strike="noStrike" cap="none" normalizeH="0" baseline="0">
              <a:ln>
                <a:noFill/>
              </a:ln>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 name="文字方塊 28">
            <a:extLst>
              <a:ext uri="{FF2B5EF4-FFF2-40B4-BE49-F238E27FC236}">
                <a16:creationId xmlns:a16="http://schemas.microsoft.com/office/drawing/2014/main" id="{323BBC58-E30C-FD7E-687B-A1CD26A16F08}"/>
              </a:ext>
            </a:extLst>
          </p:cNvPr>
          <p:cNvSpPr txBox="1"/>
          <p:nvPr/>
        </p:nvSpPr>
        <p:spPr>
          <a:xfrm>
            <a:off x="743034" y="2162395"/>
            <a:ext cx="5257145" cy="2062103"/>
          </a:xfrm>
          <a:prstGeom prst="rect">
            <a:avLst/>
          </a:prstGeom>
          <a:noFill/>
        </p:spPr>
        <p:txBody>
          <a:bodyPr wrap="square" rtlCol="0">
            <a:spAutoFit/>
          </a:bodyPr>
          <a:lstStyle/>
          <a:p>
            <a:r>
              <a:rPr lang="en"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QNAP’s QuWAN SD-WAN solution features Auto Mesh VPN, IPsec encryption, cloud-centric management and QVPN Service for multi-site network. Compatible with a wide range of QNAP products and Hypervisor Platforms such as VMware ESXi, QuWAN enables SMBs to efficiently build a dependable network at a cost-effective price, and to facilitate digital transformation, multi-site expansion and remote working.</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 name="Rectangle 3">
            <a:extLst>
              <a:ext uri="{FF2B5EF4-FFF2-40B4-BE49-F238E27FC236}">
                <a16:creationId xmlns:a16="http://schemas.microsoft.com/office/drawing/2014/main" id="{6A5BD9A7-5DFB-AFB6-056E-38EEB5D923AE}"/>
              </a:ext>
            </a:extLst>
          </p:cNvPr>
          <p:cNvSpPr>
            <a:spLocks noChangeArrowheads="1"/>
          </p:cNvSpPr>
          <p:nvPr/>
        </p:nvSpPr>
        <p:spPr bwMode="auto">
          <a:xfrm>
            <a:off x="1700923" y="4519139"/>
            <a:ext cx="169769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zh-TW" sz="1200" b="1" i="0" u="none" strike="noStrike" cap="none" normalizeH="0" baseline="0">
                <a:ln>
                  <a:noFill/>
                </a:ln>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Automated</a:t>
            </a:r>
          </a:p>
          <a:p>
            <a:pPr marL="0" marR="0" lvl="0" indent="0" defTabSz="914400" rtl="0" eaLnBrk="0" fontAlgn="base" latinLnBrk="0" hangingPunct="0">
              <a:lnSpc>
                <a:spcPct val="100000"/>
              </a:lnSpc>
              <a:spcBef>
                <a:spcPct val="0"/>
              </a:spcBef>
              <a:spcAft>
                <a:spcPct val="0"/>
              </a:spcAft>
              <a:buClrTx/>
              <a:buSzTx/>
              <a:buFontTx/>
              <a:buNone/>
              <a:tabLst/>
            </a:pP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VPN</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zh-TW" sz="1200" b="1" i="0" u="none" strike="noStrike" cap="none" normalizeH="0" baseline="0">
                <a:ln>
                  <a:noFill/>
                </a:ln>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Deployment</a:t>
            </a:r>
            <a:endParaRPr kumimoji="0" lang="zh-TW" altLang="zh-TW" sz="1200" b="1" i="0" u="none" strike="noStrike" cap="none" normalizeH="0" baseline="0">
              <a:ln>
                <a:noFill/>
              </a:ln>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 name="Rectangle 5">
            <a:extLst>
              <a:ext uri="{FF2B5EF4-FFF2-40B4-BE49-F238E27FC236}">
                <a16:creationId xmlns:a16="http://schemas.microsoft.com/office/drawing/2014/main" id="{4FDC6970-3ABE-7FAF-152E-36539FCCEE42}"/>
              </a:ext>
            </a:extLst>
          </p:cNvPr>
          <p:cNvSpPr>
            <a:spLocks noChangeArrowheads="1"/>
          </p:cNvSpPr>
          <p:nvPr/>
        </p:nvSpPr>
        <p:spPr bwMode="auto">
          <a:xfrm>
            <a:off x="4818941" y="4575822"/>
            <a:ext cx="13770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200" b="1" i="0" u="none" strike="noStrike" cap="none" normalizeH="0" baseline="0">
                <a:ln>
                  <a:noFill/>
                </a:ln>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Smart</a:t>
            </a:r>
          </a:p>
          <a:p>
            <a:pPr marL="0" marR="0" lvl="0" indent="0" algn="l" defTabSz="914400" rtl="0" eaLnBrk="0" fontAlgn="base" latinLnBrk="0" hangingPunct="0">
              <a:lnSpc>
                <a:spcPct val="100000"/>
              </a:lnSpc>
              <a:spcBef>
                <a:spcPct val="0"/>
              </a:spcBef>
              <a:spcAft>
                <a:spcPct val="0"/>
              </a:spcAft>
              <a:buClrTx/>
              <a:buSzTx/>
              <a:buFontTx/>
              <a:buNone/>
              <a:tabLst/>
            </a:pP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Bandwidth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200" b="1" i="0" u="none" strike="noStrike" cap="none" normalizeH="0" baseline="0">
                <a:ln>
                  <a:noFill/>
                </a:ln>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Prioritization</a:t>
            </a:r>
            <a:endParaRPr kumimoji="0" lang="zh-TW" altLang="zh-TW" sz="1200" b="1" i="0" u="none" strike="noStrike" cap="none" normalizeH="0" baseline="0">
              <a:ln>
                <a:noFill/>
              </a:ln>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2" name="Rectangle 9">
            <a:extLst>
              <a:ext uri="{FF2B5EF4-FFF2-40B4-BE49-F238E27FC236}">
                <a16:creationId xmlns:a16="http://schemas.microsoft.com/office/drawing/2014/main" id="{F674A408-2520-E4A4-F46A-5F221D23B8C8}"/>
              </a:ext>
            </a:extLst>
          </p:cNvPr>
          <p:cNvSpPr>
            <a:spLocks noChangeArrowheads="1"/>
          </p:cNvSpPr>
          <p:nvPr/>
        </p:nvSpPr>
        <p:spPr bwMode="auto">
          <a:xfrm>
            <a:off x="4851600" y="5644840"/>
            <a:ext cx="13770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200" b="1" i="0" u="none" strike="noStrike" cap="none" normalizeH="0" baseline="0">
                <a:ln>
                  <a:noFill/>
                </a:ln>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Secure</a:t>
            </a:r>
          </a:p>
          <a:p>
            <a:pPr marL="0" marR="0" lvl="0" indent="0" algn="l" defTabSz="914400" rtl="0" eaLnBrk="0" fontAlgn="base" latinLnBrk="0" hangingPunct="0">
              <a:lnSpc>
                <a:spcPct val="100000"/>
              </a:lnSpc>
              <a:spcBef>
                <a:spcPct val="0"/>
              </a:spcBef>
              <a:spcAft>
                <a:spcPct val="0"/>
              </a:spcAft>
              <a:buClrTx/>
              <a:buSzTx/>
              <a:buFontTx/>
              <a:buNone/>
              <a:tabLst/>
            </a:pP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Network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200" b="1" i="0" u="none" strike="noStrike" cap="none" normalizeH="0" baseline="0">
                <a:ln>
                  <a:noFill/>
                </a:ln>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Protection</a:t>
            </a:r>
            <a:endParaRPr kumimoji="0" lang="zh-TW" altLang="zh-TW" sz="1200" b="1" i="0" u="none" strike="noStrike" cap="none" normalizeH="0" baseline="0">
              <a:ln>
                <a:noFill/>
              </a:ln>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3" name="Google Shape;79;p16">
            <a:extLst>
              <a:ext uri="{FF2B5EF4-FFF2-40B4-BE49-F238E27FC236}">
                <a16:creationId xmlns:a16="http://schemas.microsoft.com/office/drawing/2014/main" id="{1FC96217-CB4C-3936-784A-3B0835417831}"/>
              </a:ext>
            </a:extLst>
          </p:cNvPr>
          <p:cNvSpPr txBox="1">
            <a:spLocks/>
          </p:cNvSpPr>
          <p:nvPr/>
        </p:nvSpPr>
        <p:spPr>
          <a:xfrm>
            <a:off x="695108" y="584398"/>
            <a:ext cx="6831848" cy="13607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sz="36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QuWAN</a:t>
            </a:r>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is </a:t>
            </a:r>
            <a:r>
              <a:rPr lang="en"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SD-WAN Solution for </a:t>
            </a:r>
          </a:p>
          <a:p>
            <a:r>
              <a:rPr lang="en"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Resilient IT Infrastructure</a:t>
            </a:r>
            <a:endParaRPr lang="en-US"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34" name="群組 33">
            <a:extLst>
              <a:ext uri="{FF2B5EF4-FFF2-40B4-BE49-F238E27FC236}">
                <a16:creationId xmlns:a16="http://schemas.microsoft.com/office/drawing/2014/main" id="{7EEC35E8-47EE-C89A-D49D-BFE4524FE4F6}"/>
              </a:ext>
            </a:extLst>
          </p:cNvPr>
          <p:cNvGrpSpPr/>
          <p:nvPr/>
        </p:nvGrpSpPr>
        <p:grpSpPr>
          <a:xfrm>
            <a:off x="6321923" y="1190319"/>
            <a:ext cx="5322123" cy="5322123"/>
            <a:chOff x="6741348" y="1368308"/>
            <a:chExt cx="5122937" cy="5122937"/>
          </a:xfrm>
        </p:grpSpPr>
        <p:sp>
          <p:nvSpPr>
            <p:cNvPr id="35" name="橢圓 34">
              <a:extLst>
                <a:ext uri="{FF2B5EF4-FFF2-40B4-BE49-F238E27FC236}">
                  <a16:creationId xmlns:a16="http://schemas.microsoft.com/office/drawing/2014/main" id="{D0BE2263-8F26-CA19-57CC-607536C2B104}"/>
                </a:ext>
              </a:extLst>
            </p:cNvPr>
            <p:cNvSpPr/>
            <p:nvPr/>
          </p:nvSpPr>
          <p:spPr>
            <a:xfrm>
              <a:off x="6741348" y="1368308"/>
              <a:ext cx="5122937" cy="5122937"/>
            </a:xfrm>
            <a:prstGeom prst="ellipse">
              <a:avLst/>
            </a:prstGeom>
            <a:solidFill>
              <a:srgbClr val="05070B"/>
            </a:solidFill>
            <a:ln>
              <a:noFill/>
            </a:ln>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36" name="Picture 2">
              <a:extLst>
                <a:ext uri="{FF2B5EF4-FFF2-40B4-BE49-F238E27FC236}">
                  <a16:creationId xmlns:a16="http://schemas.microsoft.com/office/drawing/2014/main" id="{DD73D5AD-C5CF-E845-C490-32B0DE3215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3626" y="1511676"/>
              <a:ext cx="4939109" cy="49391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75618365"/>
      </p:ext>
    </p:extLst>
  </p:cSld>
  <p:clrMapOvr>
    <a:masterClrMapping/>
  </p:clrMapOvr>
  <p:transition spd="slow">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9" name="Google Shape;79;p16" hidden="1">
            <a:extLst>
              <a:ext uri="{FF2B5EF4-FFF2-40B4-BE49-F238E27FC236}">
                <a16:creationId xmlns:a16="http://schemas.microsoft.com/office/drawing/2014/main" id="{FFC900F3-CDB4-4AD9-A6E8-A5314140D12D}"/>
              </a:ext>
            </a:extLst>
          </p:cNvPr>
          <p:cNvSpPr txBox="1">
            <a:spLocks/>
          </p:cNvSpPr>
          <p:nvPr/>
        </p:nvSpPr>
        <p:spPr>
          <a:xfrm>
            <a:off x="480747" y="363081"/>
            <a:ext cx="6851387" cy="159995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altLang="zh-TW" sz="4000" b="1" err="1">
                <a:solidFill>
                  <a:schemeClr val="bg1"/>
                </a:solidFill>
                <a:latin typeface="Arial" panose="020B0604020202020204" pitchFamily="34" charset="0"/>
                <a:ea typeface="微軟正黑體" panose="020B0604030504040204" pitchFamily="34" charset="-120"/>
                <a:sym typeface="Arial" panose="020B0604020202020204" pitchFamily="34" charset="0"/>
              </a:rPr>
              <a:t>QuWAN</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方便、快速搭建企業跨點的 </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SD-WAN</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解決方案</a:t>
            </a:r>
            <a:endParaRPr 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 name="标题 1">
            <a:extLst>
              <a:ext uri="{FF2B5EF4-FFF2-40B4-BE49-F238E27FC236}">
                <a16:creationId xmlns:a16="http://schemas.microsoft.com/office/drawing/2014/main" id="{0B77EA3E-E4B2-8E36-C677-F3D2F64B1699}"/>
              </a:ext>
            </a:extLst>
          </p:cNvPr>
          <p:cNvSpPr>
            <a:spLocks noGrp="1"/>
          </p:cNvSpPr>
          <p:nvPr/>
        </p:nvSpPr>
        <p:spPr>
          <a:xfrm>
            <a:off x="855600" y="721870"/>
            <a:ext cx="10463710" cy="8985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Hyper Data Protector</a:t>
            </a:r>
            <a:r>
              <a:rPr lang="zh-TW" altLang="en-US"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 a l</a:t>
            </a:r>
            <a:r>
              <a:rPr lang="en"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icense-free VMware</a:t>
            </a:r>
            <a:r>
              <a:rPr lang="en" altLang="zh-TW" sz="3600" baseline="30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and Hyper-V backup appliance. Unlimited.</a:t>
            </a:r>
            <a:endParaRPr lang="zh-CN" altLang="en-US"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 name="文字方塊 5">
            <a:extLst>
              <a:ext uri="{FF2B5EF4-FFF2-40B4-BE49-F238E27FC236}">
                <a16:creationId xmlns:a16="http://schemas.microsoft.com/office/drawing/2014/main" id="{A84645AA-BF61-DE9F-FFF6-E381A4AADFB5}"/>
              </a:ext>
            </a:extLst>
          </p:cNvPr>
          <p:cNvSpPr txBox="1"/>
          <p:nvPr/>
        </p:nvSpPr>
        <p:spPr>
          <a:xfrm>
            <a:off x="6415049" y="2387512"/>
            <a:ext cx="4586512" cy="400110"/>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TW"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Windows10 / Server2016/ Server 2019</a:t>
            </a:r>
            <a:endParaRPr kumimoji="1" lang="zh-TW" altLang="en-US"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 name="文字方塊 6">
            <a:extLst>
              <a:ext uri="{FF2B5EF4-FFF2-40B4-BE49-F238E27FC236}">
                <a16:creationId xmlns:a16="http://schemas.microsoft.com/office/drawing/2014/main" id="{AA15D3D0-4B71-1314-5D58-7824807442F7}"/>
              </a:ext>
            </a:extLst>
          </p:cNvPr>
          <p:cNvSpPr txBox="1"/>
          <p:nvPr/>
        </p:nvSpPr>
        <p:spPr>
          <a:xfrm>
            <a:off x="900859" y="1856012"/>
            <a:ext cx="4988168" cy="1747801"/>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altLang="zh-TW" b="0"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With only one QNAP NAS required and with no license fees to pay, you can backup unlimited VMware® and Hyper-V environments. Hyper Data Protector provides you with a cost-effective and reliable disaster recovery plan, ensuring 24/7 operation of your services.</a:t>
            </a: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9" name="圖片 39">
            <a:extLst>
              <a:ext uri="{FF2B5EF4-FFF2-40B4-BE49-F238E27FC236}">
                <a16:creationId xmlns:a16="http://schemas.microsoft.com/office/drawing/2014/main" id="{55FC4BA7-F7D5-E979-FC36-43A15A5666C4}"/>
              </a:ext>
            </a:extLst>
          </p:cNvPr>
          <p:cNvPicPr>
            <a:picLocks noChangeAspect="1"/>
          </p:cNvPicPr>
          <p:nvPr/>
        </p:nvPicPr>
        <p:blipFill>
          <a:blip r:embed="rId3"/>
          <a:stretch>
            <a:fillRect/>
          </a:stretch>
        </p:blipFill>
        <p:spPr>
          <a:xfrm>
            <a:off x="10769662" y="1384770"/>
            <a:ext cx="1133475" cy="1295400"/>
          </a:xfrm>
          <a:prstGeom prst="rect">
            <a:avLst/>
          </a:prstGeom>
        </p:spPr>
      </p:pic>
      <p:grpSp>
        <p:nvGrpSpPr>
          <p:cNvPr id="28" name="群組 27">
            <a:extLst>
              <a:ext uri="{FF2B5EF4-FFF2-40B4-BE49-F238E27FC236}">
                <a16:creationId xmlns:a16="http://schemas.microsoft.com/office/drawing/2014/main" id="{3F959F08-FA0C-3DB2-B319-2189956FA44E}"/>
              </a:ext>
            </a:extLst>
          </p:cNvPr>
          <p:cNvGrpSpPr/>
          <p:nvPr/>
        </p:nvGrpSpPr>
        <p:grpSpPr>
          <a:xfrm>
            <a:off x="1299902" y="4320401"/>
            <a:ext cx="2437667" cy="2308772"/>
            <a:chOff x="717589" y="2231079"/>
            <a:chExt cx="2416341" cy="2303682"/>
          </a:xfrm>
          <a:noFill/>
        </p:grpSpPr>
        <p:pic>
          <p:nvPicPr>
            <p:cNvPr id="29" name="圖形 28">
              <a:extLst>
                <a:ext uri="{FF2B5EF4-FFF2-40B4-BE49-F238E27FC236}">
                  <a16:creationId xmlns:a16="http://schemas.microsoft.com/office/drawing/2014/main" id="{A83CD110-309A-BF94-D298-83561092F45A}"/>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7589" y="2231079"/>
              <a:ext cx="2416341" cy="2303682"/>
            </a:xfrm>
            <a:prstGeom prst="rect">
              <a:avLst/>
            </a:prstGeom>
          </p:spPr>
        </p:pic>
        <p:pic>
          <p:nvPicPr>
            <p:cNvPr id="30" name="圖形 29">
              <a:extLst>
                <a:ext uri="{FF2B5EF4-FFF2-40B4-BE49-F238E27FC236}">
                  <a16:creationId xmlns:a16="http://schemas.microsoft.com/office/drawing/2014/main" id="{7F51FC23-86EC-893B-B5A8-4FFCEC2B36B5}"/>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178867" y="2485642"/>
              <a:ext cx="772857" cy="772857"/>
            </a:xfrm>
            <a:prstGeom prst="rect">
              <a:avLst/>
            </a:prstGeom>
          </p:spPr>
        </p:pic>
      </p:grpSp>
      <p:pic>
        <p:nvPicPr>
          <p:cNvPr id="31" name="圖形 30">
            <a:extLst>
              <a:ext uri="{FF2B5EF4-FFF2-40B4-BE49-F238E27FC236}">
                <a16:creationId xmlns:a16="http://schemas.microsoft.com/office/drawing/2014/main" id="{85C996AB-FB4B-4D2E-A4DF-89439876D98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68632" y="4503508"/>
            <a:ext cx="2196895" cy="2080731"/>
          </a:xfrm>
          <a:prstGeom prst="rect">
            <a:avLst/>
          </a:prstGeom>
        </p:spPr>
      </p:pic>
      <p:pic>
        <p:nvPicPr>
          <p:cNvPr id="32" name="圖形 31">
            <a:extLst>
              <a:ext uri="{FF2B5EF4-FFF2-40B4-BE49-F238E27FC236}">
                <a16:creationId xmlns:a16="http://schemas.microsoft.com/office/drawing/2014/main" id="{01EE3132-B2FD-5E1F-8183-314757387D8E}"/>
              </a:ext>
            </a:extLst>
          </p:cNvPr>
          <p:cNvPicPr>
            <a:picLocks noChangeAspect="1"/>
          </p:cNvPicPr>
          <p:nvPr/>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r="56132"/>
          <a:stretch/>
        </p:blipFill>
        <p:spPr>
          <a:xfrm>
            <a:off x="9941604" y="4580404"/>
            <a:ext cx="723923" cy="674940"/>
          </a:xfrm>
          <a:prstGeom prst="rect">
            <a:avLst/>
          </a:prstGeom>
        </p:spPr>
      </p:pic>
      <p:pic>
        <p:nvPicPr>
          <p:cNvPr id="33" name="圖片 32" descr="一張含有 畫畫, 傘 的圖片&#10;&#10;自動產生的描述">
            <a:extLst>
              <a:ext uri="{FF2B5EF4-FFF2-40B4-BE49-F238E27FC236}">
                <a16:creationId xmlns:a16="http://schemas.microsoft.com/office/drawing/2014/main" id="{5382D707-3164-FA61-42DD-8E2BD3C9EC8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495750" y="4515505"/>
            <a:ext cx="1051353" cy="1044458"/>
          </a:xfrm>
          <a:prstGeom prst="rect">
            <a:avLst/>
          </a:prstGeom>
          <a:noFill/>
        </p:spPr>
      </p:pic>
      <p:pic>
        <p:nvPicPr>
          <p:cNvPr id="34" name="圖形 33">
            <a:extLst>
              <a:ext uri="{FF2B5EF4-FFF2-40B4-BE49-F238E27FC236}">
                <a16:creationId xmlns:a16="http://schemas.microsoft.com/office/drawing/2014/main" id="{FC0BB1BF-1DE6-179A-A261-AD8019C41855}"/>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863781" y="3924458"/>
            <a:ext cx="1548434" cy="204554"/>
          </a:xfrm>
          <a:prstGeom prst="rect">
            <a:avLst/>
          </a:prstGeom>
        </p:spPr>
      </p:pic>
      <p:sp>
        <p:nvSpPr>
          <p:cNvPr id="35" name="文字方塊 34">
            <a:extLst>
              <a:ext uri="{FF2B5EF4-FFF2-40B4-BE49-F238E27FC236}">
                <a16:creationId xmlns:a16="http://schemas.microsoft.com/office/drawing/2014/main" id="{C2D0EB6E-2C8D-D6E3-52F7-CEF6C7AB6141}"/>
              </a:ext>
            </a:extLst>
          </p:cNvPr>
          <p:cNvSpPr txBox="1"/>
          <p:nvPr/>
        </p:nvSpPr>
        <p:spPr>
          <a:xfrm>
            <a:off x="8319330" y="4110634"/>
            <a:ext cx="2867053" cy="400110"/>
          </a:xfrm>
          <a:prstGeom prst="rect">
            <a:avLst/>
          </a:prstGeom>
          <a:noFill/>
        </p:spPr>
        <p:txBody>
          <a:bodyPr wrap="square" rtlCol="0">
            <a:spAutoFit/>
          </a:bodyPr>
          <a:lstStyle/>
          <a:p>
            <a:r>
              <a:rPr kumimoji="1"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Microsoft Hyper-V</a:t>
            </a:r>
            <a:endParaRPr kumimoji="1"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6" name="文字方塊 35">
            <a:extLst>
              <a:ext uri="{FF2B5EF4-FFF2-40B4-BE49-F238E27FC236}">
                <a16:creationId xmlns:a16="http://schemas.microsoft.com/office/drawing/2014/main" id="{71973801-0731-FDC1-8989-09779A1C3938}"/>
              </a:ext>
            </a:extLst>
          </p:cNvPr>
          <p:cNvSpPr txBox="1"/>
          <p:nvPr/>
        </p:nvSpPr>
        <p:spPr>
          <a:xfrm>
            <a:off x="4700673" y="4084088"/>
            <a:ext cx="2949388" cy="400110"/>
          </a:xfrm>
          <a:prstGeom prst="rect">
            <a:avLst/>
          </a:prstGeom>
          <a:noFill/>
        </p:spPr>
        <p:txBody>
          <a:bodyPr wrap="square" rtlCol="0">
            <a:spAutoFit/>
          </a:bodyPr>
          <a:lstStyle/>
          <a:p>
            <a:r>
              <a:rPr kumimoji="1"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Hyper Data Protector</a:t>
            </a:r>
            <a:endParaRPr kumimoji="1"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0" name="弧形 39">
            <a:extLst>
              <a:ext uri="{FF2B5EF4-FFF2-40B4-BE49-F238E27FC236}">
                <a16:creationId xmlns:a16="http://schemas.microsoft.com/office/drawing/2014/main" id="{40C42094-D79F-9884-279E-72EE6F4280A6}"/>
              </a:ext>
            </a:extLst>
          </p:cNvPr>
          <p:cNvSpPr/>
          <p:nvPr/>
        </p:nvSpPr>
        <p:spPr>
          <a:xfrm rot="16413414">
            <a:off x="6381356" y="3298622"/>
            <a:ext cx="1911591" cy="1660777"/>
          </a:xfrm>
          <a:prstGeom prst="arc">
            <a:avLst>
              <a:gd name="adj1" fmla="val 16200000"/>
              <a:gd name="adj2" fmla="val 37987"/>
            </a:avLst>
          </a:prstGeom>
          <a:ln w="50800">
            <a:solidFill>
              <a:srgbClr val="03D2FB"/>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42" name="群組 41">
            <a:extLst>
              <a:ext uri="{FF2B5EF4-FFF2-40B4-BE49-F238E27FC236}">
                <a16:creationId xmlns:a16="http://schemas.microsoft.com/office/drawing/2014/main" id="{F011F1F2-9CA0-B84F-EDC6-913B303ED48F}"/>
              </a:ext>
            </a:extLst>
          </p:cNvPr>
          <p:cNvGrpSpPr/>
          <p:nvPr/>
        </p:nvGrpSpPr>
        <p:grpSpPr>
          <a:xfrm>
            <a:off x="7485743" y="2985631"/>
            <a:ext cx="1133710" cy="712928"/>
            <a:chOff x="8629994" y="2534234"/>
            <a:chExt cx="1133710" cy="712928"/>
          </a:xfrm>
          <a:noFill/>
        </p:grpSpPr>
        <p:sp>
          <p:nvSpPr>
            <p:cNvPr id="43" name="矩形 42">
              <a:extLst>
                <a:ext uri="{FF2B5EF4-FFF2-40B4-BE49-F238E27FC236}">
                  <a16:creationId xmlns:a16="http://schemas.microsoft.com/office/drawing/2014/main" id="{FEB9ADB2-0EC1-B021-5BFE-786BC6E4A669}"/>
                </a:ext>
              </a:extLst>
            </p:cNvPr>
            <p:cNvSpPr/>
            <p:nvPr/>
          </p:nvSpPr>
          <p:spPr>
            <a:xfrm>
              <a:off x="8903845" y="2594451"/>
              <a:ext cx="788431" cy="5073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4" name="手繪多邊形: 圖案 398">
              <a:extLst>
                <a:ext uri="{FF2B5EF4-FFF2-40B4-BE49-F238E27FC236}">
                  <a16:creationId xmlns:a16="http://schemas.microsoft.com/office/drawing/2014/main" id="{80251EE2-707B-0FFA-7D20-A88D49338844}"/>
                </a:ext>
              </a:extLst>
            </p:cNvPr>
            <p:cNvSpPr/>
            <p:nvPr/>
          </p:nvSpPr>
          <p:spPr>
            <a:xfrm>
              <a:off x="8954261" y="2534234"/>
              <a:ext cx="809443" cy="712928"/>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2700" cap="rnd">
              <a:solidFill>
                <a:schemeClr val="bg1"/>
              </a:solidFill>
              <a:prstDash val="solid"/>
              <a:miter/>
            </a:ln>
          </p:spPr>
          <p:txBody>
            <a:bodyPr wrap="square" rtlCol="0" anchor="ctr">
              <a:noAutofit/>
            </a:bodyP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5" name="手繪多邊形: 圖案 399">
              <a:extLst>
                <a:ext uri="{FF2B5EF4-FFF2-40B4-BE49-F238E27FC236}">
                  <a16:creationId xmlns:a16="http://schemas.microsoft.com/office/drawing/2014/main" id="{8E89BE9E-D8C4-0BB1-6442-4ABEFA32685D}"/>
                </a:ext>
              </a:extLst>
            </p:cNvPr>
            <p:cNvSpPr/>
            <p:nvPr/>
          </p:nvSpPr>
          <p:spPr>
            <a:xfrm>
              <a:off x="8629994" y="2594451"/>
              <a:ext cx="273851" cy="642545"/>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2700" cap="flat">
              <a:solidFill>
                <a:schemeClr val="bg1"/>
              </a:solidFill>
              <a:prstDash val="solid"/>
              <a:miter/>
            </a:ln>
          </p:spPr>
          <p:txBody>
            <a:bodyPr wrap="square" rtlCol="0" anchor="ctr">
              <a:noAutofit/>
            </a:bodyP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46" name="箭號: 向右 45">
            <a:extLst>
              <a:ext uri="{FF2B5EF4-FFF2-40B4-BE49-F238E27FC236}">
                <a16:creationId xmlns:a16="http://schemas.microsoft.com/office/drawing/2014/main" id="{8374F7D5-6998-A9F0-F92D-106139568AAC}"/>
              </a:ext>
            </a:extLst>
          </p:cNvPr>
          <p:cNvSpPr/>
          <p:nvPr/>
        </p:nvSpPr>
        <p:spPr>
          <a:xfrm>
            <a:off x="2533651" y="5656460"/>
            <a:ext cx="2062852" cy="681317"/>
          </a:xfrm>
          <a:prstGeom prst="rightArrow">
            <a:avLst/>
          </a:prstGeom>
          <a:gradFill>
            <a:gsLst>
              <a:gs pos="100000">
                <a:srgbClr val="CF5CA2"/>
              </a:gs>
              <a:gs pos="0">
                <a:srgbClr val="0070C0">
                  <a:alpha val="9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7" name="箭號: 向右 46">
            <a:extLst>
              <a:ext uri="{FF2B5EF4-FFF2-40B4-BE49-F238E27FC236}">
                <a16:creationId xmlns:a16="http://schemas.microsoft.com/office/drawing/2014/main" id="{C885F038-4471-68C0-0C64-ECAB3A3146CE}"/>
              </a:ext>
            </a:extLst>
          </p:cNvPr>
          <p:cNvSpPr/>
          <p:nvPr/>
        </p:nvSpPr>
        <p:spPr>
          <a:xfrm rot="10800000">
            <a:off x="7370975" y="5708936"/>
            <a:ext cx="2062852" cy="681317"/>
          </a:xfrm>
          <a:prstGeom prst="rightArrow">
            <a:avLst/>
          </a:prstGeom>
          <a:gradFill>
            <a:gsLst>
              <a:gs pos="100000">
                <a:srgbClr val="CF5CA2"/>
              </a:gs>
              <a:gs pos="0">
                <a:srgbClr val="0070C0">
                  <a:alpha val="9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48" name="圖片 47" descr="一張含有 文字, 電子用品 的圖片&#10;&#10;自動產生的描述">
            <a:extLst>
              <a:ext uri="{FF2B5EF4-FFF2-40B4-BE49-F238E27FC236}">
                <a16:creationId xmlns:a16="http://schemas.microsoft.com/office/drawing/2014/main" id="{9C41C2F6-A1FB-A9C1-0BBC-289CC594C25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63221" y="5714657"/>
            <a:ext cx="3241037" cy="553569"/>
          </a:xfrm>
          <a:prstGeom prst="rect">
            <a:avLst/>
          </a:prstGeom>
        </p:spPr>
      </p:pic>
      <p:grpSp>
        <p:nvGrpSpPr>
          <p:cNvPr id="49" name="群組 48">
            <a:extLst>
              <a:ext uri="{FF2B5EF4-FFF2-40B4-BE49-F238E27FC236}">
                <a16:creationId xmlns:a16="http://schemas.microsoft.com/office/drawing/2014/main" id="{65AEE6D1-838F-ED9F-054C-92A6BE8D957C}"/>
              </a:ext>
            </a:extLst>
          </p:cNvPr>
          <p:cNvGrpSpPr/>
          <p:nvPr/>
        </p:nvGrpSpPr>
        <p:grpSpPr>
          <a:xfrm>
            <a:off x="8769221" y="2985631"/>
            <a:ext cx="1133710" cy="712928"/>
            <a:chOff x="8629994" y="2534234"/>
            <a:chExt cx="1133710" cy="712928"/>
          </a:xfrm>
          <a:noFill/>
        </p:grpSpPr>
        <p:sp>
          <p:nvSpPr>
            <p:cNvPr id="50" name="矩形 49">
              <a:extLst>
                <a:ext uri="{FF2B5EF4-FFF2-40B4-BE49-F238E27FC236}">
                  <a16:creationId xmlns:a16="http://schemas.microsoft.com/office/drawing/2014/main" id="{9ADADF3F-A862-A261-E697-F0824466CEDB}"/>
                </a:ext>
              </a:extLst>
            </p:cNvPr>
            <p:cNvSpPr/>
            <p:nvPr/>
          </p:nvSpPr>
          <p:spPr>
            <a:xfrm>
              <a:off x="8903845" y="2594451"/>
              <a:ext cx="788431" cy="5073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1" name="手繪多邊形: 圖案 398">
              <a:extLst>
                <a:ext uri="{FF2B5EF4-FFF2-40B4-BE49-F238E27FC236}">
                  <a16:creationId xmlns:a16="http://schemas.microsoft.com/office/drawing/2014/main" id="{7005D588-24E0-571D-6D77-70D50C3C4532}"/>
                </a:ext>
              </a:extLst>
            </p:cNvPr>
            <p:cNvSpPr/>
            <p:nvPr/>
          </p:nvSpPr>
          <p:spPr>
            <a:xfrm>
              <a:off x="8954261" y="2534234"/>
              <a:ext cx="809443" cy="712928"/>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2700" cap="rnd">
              <a:solidFill>
                <a:schemeClr val="bg1"/>
              </a:solidFill>
              <a:prstDash val="solid"/>
              <a:miter/>
            </a:ln>
          </p:spPr>
          <p:txBody>
            <a:bodyPr wrap="square" rtlCol="0" anchor="ctr">
              <a:noAutofit/>
            </a:bodyP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2" name="手繪多邊形: 圖案 399">
              <a:extLst>
                <a:ext uri="{FF2B5EF4-FFF2-40B4-BE49-F238E27FC236}">
                  <a16:creationId xmlns:a16="http://schemas.microsoft.com/office/drawing/2014/main" id="{9A714B8A-F76C-6B41-55C0-2C8EF158D971}"/>
                </a:ext>
              </a:extLst>
            </p:cNvPr>
            <p:cNvSpPr/>
            <p:nvPr/>
          </p:nvSpPr>
          <p:spPr>
            <a:xfrm>
              <a:off x="8629994" y="2594451"/>
              <a:ext cx="273851" cy="642545"/>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2700" cap="flat">
              <a:solidFill>
                <a:schemeClr val="bg1"/>
              </a:solidFill>
              <a:prstDash val="solid"/>
              <a:miter/>
            </a:ln>
          </p:spPr>
          <p:txBody>
            <a:bodyPr wrap="square" rtlCol="0" anchor="ctr">
              <a:noAutofit/>
            </a:bodyP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293303842"/>
      </p:ext>
    </p:extLst>
  </p:cSld>
  <p:clrMapOvr>
    <a:masterClrMapping/>
  </p:clrMapOvr>
  <p:transition spd="slow">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9" name="Google Shape;79;p16" hidden="1">
            <a:extLst>
              <a:ext uri="{FF2B5EF4-FFF2-40B4-BE49-F238E27FC236}">
                <a16:creationId xmlns:a16="http://schemas.microsoft.com/office/drawing/2014/main" id="{FFC900F3-CDB4-4AD9-A6E8-A5314140D12D}"/>
              </a:ext>
            </a:extLst>
          </p:cNvPr>
          <p:cNvSpPr txBox="1">
            <a:spLocks/>
          </p:cNvSpPr>
          <p:nvPr/>
        </p:nvSpPr>
        <p:spPr>
          <a:xfrm>
            <a:off x="480747" y="363081"/>
            <a:ext cx="6851387" cy="159995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altLang="zh-TW" sz="4000" b="1" err="1">
                <a:solidFill>
                  <a:schemeClr val="bg1"/>
                </a:solidFill>
                <a:latin typeface="Arial" panose="020B0604020202020204" pitchFamily="34" charset="0"/>
                <a:ea typeface="微軟正黑體" panose="020B0604030504040204" pitchFamily="34" charset="-120"/>
                <a:sym typeface="Arial" panose="020B0604020202020204" pitchFamily="34" charset="0"/>
              </a:rPr>
              <a:t>QuWAN</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方便、快速搭建企業跨點的 </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SD-WAN</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解決方案</a:t>
            </a:r>
            <a:endParaRPr 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 name="Google Shape;79;p16">
            <a:extLst>
              <a:ext uri="{FF2B5EF4-FFF2-40B4-BE49-F238E27FC236}">
                <a16:creationId xmlns:a16="http://schemas.microsoft.com/office/drawing/2014/main" id="{B9931983-6602-FAAC-1FA6-B163DC93BC33}"/>
              </a:ext>
            </a:extLst>
          </p:cNvPr>
          <p:cNvSpPr txBox="1">
            <a:spLocks/>
          </p:cNvSpPr>
          <p:nvPr/>
        </p:nvSpPr>
        <p:spPr>
          <a:xfrm>
            <a:off x="409535" y="385895"/>
            <a:ext cx="11326448" cy="1441530"/>
          </a:xfrm>
          <a:prstGeom prst="rect">
            <a:avLst/>
          </a:prstGeom>
          <a:noFill/>
          <a:ln>
            <a:noFill/>
          </a:ln>
        </p:spPr>
        <p:txBody>
          <a:bodyPr spcFirstLastPara="1" wrap="square" lIns="121900" tIns="121900" rIns="121900" bIns="1219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QuObjects</a:t>
            </a:r>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for object storage development </a:t>
            </a:r>
          </a:p>
          <a:p>
            <a:pPr algn="ctr"/>
            <a:r>
              <a:rPr lang="en"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&amp; testing, and backing up cold data from the cloud</a:t>
            </a:r>
            <a:endParaRPr lang="en-US"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3" name="群組 2">
            <a:extLst>
              <a:ext uri="{FF2B5EF4-FFF2-40B4-BE49-F238E27FC236}">
                <a16:creationId xmlns:a16="http://schemas.microsoft.com/office/drawing/2014/main" id="{1CE7713B-8551-F48A-52B1-C7E370C9D850}"/>
              </a:ext>
            </a:extLst>
          </p:cNvPr>
          <p:cNvGrpSpPr/>
          <p:nvPr/>
        </p:nvGrpSpPr>
        <p:grpSpPr>
          <a:xfrm>
            <a:off x="747427" y="3202918"/>
            <a:ext cx="7731700" cy="266191"/>
            <a:chOff x="747427" y="3202918"/>
            <a:chExt cx="8893914" cy="306204"/>
          </a:xfrm>
        </p:grpSpPr>
        <p:grpSp>
          <p:nvGrpSpPr>
            <p:cNvPr id="23" name="群組 22">
              <a:extLst>
                <a:ext uri="{FF2B5EF4-FFF2-40B4-BE49-F238E27FC236}">
                  <a16:creationId xmlns:a16="http://schemas.microsoft.com/office/drawing/2014/main" id="{96C2D4F6-572A-B533-8399-ECE55DD4B519}"/>
                </a:ext>
              </a:extLst>
            </p:cNvPr>
            <p:cNvGrpSpPr/>
            <p:nvPr/>
          </p:nvGrpSpPr>
          <p:grpSpPr>
            <a:xfrm>
              <a:off x="747427" y="3202918"/>
              <a:ext cx="957350" cy="302241"/>
              <a:chOff x="747427" y="3202918"/>
              <a:chExt cx="957350" cy="302241"/>
            </a:xfrm>
            <a:solidFill>
              <a:schemeClr val="bg1"/>
            </a:solidFill>
          </p:grpSpPr>
          <p:sp>
            <p:nvSpPr>
              <p:cNvPr id="79" name="手繪多邊形: 圖案 78">
                <a:extLst>
                  <a:ext uri="{FF2B5EF4-FFF2-40B4-BE49-F238E27FC236}">
                    <a16:creationId xmlns:a16="http://schemas.microsoft.com/office/drawing/2014/main" id="{84404F4A-F7AB-FB48-1C7A-CFA813E595FB}"/>
                  </a:ext>
                </a:extLst>
              </p:cNvPr>
              <p:cNvSpPr/>
              <p:nvPr/>
            </p:nvSpPr>
            <p:spPr>
              <a:xfrm>
                <a:off x="747427" y="3206881"/>
                <a:ext cx="137724" cy="233454"/>
              </a:xfrm>
              <a:custGeom>
                <a:avLst/>
                <a:gdLst>
                  <a:gd name="connsiteX0" fmla="*/ 0 w 137724"/>
                  <a:gd name="connsiteY0" fmla="*/ 233455 h 233454"/>
                  <a:gd name="connsiteX1" fmla="*/ 0 w 137724"/>
                  <a:gd name="connsiteY1" fmla="*/ 0 h 233454"/>
                  <a:gd name="connsiteX2" fmla="*/ 28649 w 137724"/>
                  <a:gd name="connsiteY2" fmla="*/ 0 h 233454"/>
                  <a:gd name="connsiteX3" fmla="*/ 28649 w 137724"/>
                  <a:gd name="connsiteY3" fmla="*/ 83739 h 233454"/>
                  <a:gd name="connsiteX4" fmla="*/ 79273 w 137724"/>
                  <a:gd name="connsiteY4" fmla="*/ 60509 h 233454"/>
                  <a:gd name="connsiteX5" fmla="*/ 111936 w 137724"/>
                  <a:gd name="connsiteY5" fmla="*/ 67934 h 233454"/>
                  <a:gd name="connsiteX6" fmla="*/ 131754 w 137724"/>
                  <a:gd name="connsiteY6" fmla="*/ 88405 h 233454"/>
                  <a:gd name="connsiteX7" fmla="*/ 137725 w 137724"/>
                  <a:gd name="connsiteY7" fmla="*/ 126285 h 233454"/>
                  <a:gd name="connsiteX8" fmla="*/ 137725 w 137724"/>
                  <a:gd name="connsiteY8" fmla="*/ 233455 h 233454"/>
                  <a:gd name="connsiteX9" fmla="*/ 109076 w 137724"/>
                  <a:gd name="connsiteY9" fmla="*/ 233455 h 233454"/>
                  <a:gd name="connsiteX10" fmla="*/ 109076 w 137724"/>
                  <a:gd name="connsiteY10" fmla="*/ 126285 h 233454"/>
                  <a:gd name="connsiteX11" fmla="*/ 99744 w 137724"/>
                  <a:gd name="connsiteY11" fmla="*/ 94977 h 233454"/>
                  <a:gd name="connsiteX12" fmla="*/ 73403 w 137724"/>
                  <a:gd name="connsiteY12" fmla="*/ 85194 h 233454"/>
                  <a:gd name="connsiteX13" fmla="*/ 49420 w 137724"/>
                  <a:gd name="connsiteY13" fmla="*/ 91817 h 233454"/>
                  <a:gd name="connsiteX14" fmla="*/ 33415 w 137724"/>
                  <a:gd name="connsiteY14" fmla="*/ 109728 h 233454"/>
                  <a:gd name="connsiteX15" fmla="*/ 28649 w 137724"/>
                  <a:gd name="connsiteY15" fmla="*/ 140936 h 233454"/>
                  <a:gd name="connsiteX16" fmla="*/ 28649 w 137724"/>
                  <a:gd name="connsiteY16" fmla="*/ 233455 h 233454"/>
                  <a:gd name="connsiteX17" fmla="*/ 0 w 137724"/>
                  <a:gd name="connsiteY17" fmla="*/ 233455 h 23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724" h="233454">
                    <a:moveTo>
                      <a:pt x="0" y="233455"/>
                    </a:moveTo>
                    <a:lnTo>
                      <a:pt x="0" y="0"/>
                    </a:lnTo>
                    <a:lnTo>
                      <a:pt x="28649" y="0"/>
                    </a:lnTo>
                    <a:lnTo>
                      <a:pt x="28649" y="83739"/>
                    </a:lnTo>
                    <a:cubicBezTo>
                      <a:pt x="42045" y="68235"/>
                      <a:pt x="58903" y="60509"/>
                      <a:pt x="79273" y="60509"/>
                    </a:cubicBezTo>
                    <a:cubicBezTo>
                      <a:pt x="91817" y="60509"/>
                      <a:pt x="102704" y="62967"/>
                      <a:pt x="111936" y="67934"/>
                    </a:cubicBezTo>
                    <a:cubicBezTo>
                      <a:pt x="121168" y="72851"/>
                      <a:pt x="127791" y="79675"/>
                      <a:pt x="131754" y="88405"/>
                    </a:cubicBezTo>
                    <a:cubicBezTo>
                      <a:pt x="135718" y="97135"/>
                      <a:pt x="137725" y="109728"/>
                      <a:pt x="137725" y="126285"/>
                    </a:cubicBezTo>
                    <a:lnTo>
                      <a:pt x="137725" y="233455"/>
                    </a:lnTo>
                    <a:lnTo>
                      <a:pt x="109076" y="233455"/>
                    </a:lnTo>
                    <a:lnTo>
                      <a:pt x="109076" y="126285"/>
                    </a:lnTo>
                    <a:cubicBezTo>
                      <a:pt x="109076" y="111936"/>
                      <a:pt x="105965" y="101500"/>
                      <a:pt x="99744" y="94977"/>
                    </a:cubicBezTo>
                    <a:cubicBezTo>
                      <a:pt x="93522" y="88455"/>
                      <a:pt x="84742" y="85194"/>
                      <a:pt x="73403" y="85194"/>
                    </a:cubicBezTo>
                    <a:cubicBezTo>
                      <a:pt x="64924" y="85194"/>
                      <a:pt x="56946" y="87401"/>
                      <a:pt x="49420" y="91817"/>
                    </a:cubicBezTo>
                    <a:cubicBezTo>
                      <a:pt x="41945" y="96232"/>
                      <a:pt x="36626" y="102202"/>
                      <a:pt x="33415" y="109728"/>
                    </a:cubicBezTo>
                    <a:cubicBezTo>
                      <a:pt x="30254" y="117254"/>
                      <a:pt x="28649" y="127690"/>
                      <a:pt x="28649" y="140936"/>
                    </a:cubicBezTo>
                    <a:lnTo>
                      <a:pt x="28649" y="233455"/>
                    </a:lnTo>
                    <a:lnTo>
                      <a:pt x="0" y="233455"/>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0" name="手繪多邊形: 圖案 79">
                <a:extLst>
                  <a:ext uri="{FF2B5EF4-FFF2-40B4-BE49-F238E27FC236}">
                    <a16:creationId xmlns:a16="http://schemas.microsoft.com/office/drawing/2014/main" id="{75052867-EA1A-1DC9-779A-6B6AD1769D55}"/>
                  </a:ext>
                </a:extLst>
              </p:cNvPr>
              <p:cNvSpPr/>
              <p:nvPr/>
            </p:nvSpPr>
            <p:spPr>
              <a:xfrm>
                <a:off x="913048" y="3212149"/>
                <a:ext cx="82484"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5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7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1" name="手繪多邊形: 圖案 80">
                <a:extLst>
                  <a:ext uri="{FF2B5EF4-FFF2-40B4-BE49-F238E27FC236}">
                    <a16:creationId xmlns:a16="http://schemas.microsoft.com/office/drawing/2014/main" id="{ACB132B9-B4D6-0727-6704-C9801CDD7F5D}"/>
                  </a:ext>
                </a:extLst>
              </p:cNvPr>
              <p:cNvSpPr/>
              <p:nvPr/>
            </p:nvSpPr>
            <p:spPr>
              <a:xfrm>
                <a:off x="1003660" y="3212149"/>
                <a:ext cx="82484"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5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7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2" name="手繪多邊形: 圖案 81">
                <a:extLst>
                  <a:ext uri="{FF2B5EF4-FFF2-40B4-BE49-F238E27FC236}">
                    <a16:creationId xmlns:a16="http://schemas.microsoft.com/office/drawing/2014/main" id="{68ACB2E8-240B-DE79-F242-2D7726952BF1}"/>
                  </a:ext>
                </a:extLst>
              </p:cNvPr>
              <p:cNvSpPr/>
              <p:nvPr/>
            </p:nvSpPr>
            <p:spPr>
              <a:xfrm>
                <a:off x="1110027" y="3267390"/>
                <a:ext cx="146856" cy="237769"/>
              </a:xfrm>
              <a:custGeom>
                <a:avLst/>
                <a:gdLst>
                  <a:gd name="connsiteX0" fmla="*/ 0 w 146856"/>
                  <a:gd name="connsiteY0" fmla="*/ 237770 h 237769"/>
                  <a:gd name="connsiteX1" fmla="*/ 0 w 146856"/>
                  <a:gd name="connsiteY1" fmla="*/ 3863 h 237769"/>
                  <a:gd name="connsiteX2" fmla="*/ 26140 w 146856"/>
                  <a:gd name="connsiteY2" fmla="*/ 3863 h 237769"/>
                  <a:gd name="connsiteX3" fmla="*/ 26140 w 146856"/>
                  <a:gd name="connsiteY3" fmla="*/ 25839 h 237769"/>
                  <a:gd name="connsiteX4" fmla="*/ 47012 w 146856"/>
                  <a:gd name="connsiteY4" fmla="*/ 6472 h 237769"/>
                  <a:gd name="connsiteX5" fmla="*/ 75209 w 146856"/>
                  <a:gd name="connsiteY5" fmla="*/ 0 h 237769"/>
                  <a:gd name="connsiteX6" fmla="*/ 113441 w 146856"/>
                  <a:gd name="connsiteY6" fmla="*/ 11138 h 237769"/>
                  <a:gd name="connsiteX7" fmla="*/ 138427 w 146856"/>
                  <a:gd name="connsiteY7" fmla="*/ 42597 h 237769"/>
                  <a:gd name="connsiteX8" fmla="*/ 146856 w 146856"/>
                  <a:gd name="connsiteY8" fmla="*/ 87100 h 237769"/>
                  <a:gd name="connsiteX9" fmla="*/ 137524 w 146856"/>
                  <a:gd name="connsiteY9" fmla="*/ 133861 h 237769"/>
                  <a:gd name="connsiteX10" fmla="*/ 110431 w 146856"/>
                  <a:gd name="connsiteY10" fmla="*/ 165721 h 237769"/>
                  <a:gd name="connsiteX11" fmla="*/ 73102 w 146856"/>
                  <a:gd name="connsiteY11" fmla="*/ 176809 h 237769"/>
                  <a:gd name="connsiteX12" fmla="*/ 47363 w 146856"/>
                  <a:gd name="connsiteY12" fmla="*/ 170739 h 237769"/>
                  <a:gd name="connsiteX13" fmla="*/ 28649 w 146856"/>
                  <a:gd name="connsiteY13" fmla="*/ 155436 h 237769"/>
                  <a:gd name="connsiteX14" fmla="*/ 28649 w 146856"/>
                  <a:gd name="connsiteY14" fmla="*/ 237770 h 237769"/>
                  <a:gd name="connsiteX15" fmla="*/ 0 w 146856"/>
                  <a:gd name="connsiteY15" fmla="*/ 237770 h 237769"/>
                  <a:gd name="connsiteX16" fmla="*/ 25939 w 146856"/>
                  <a:gd name="connsiteY16" fmla="*/ 89358 h 237769"/>
                  <a:gd name="connsiteX17" fmla="*/ 39135 w 146856"/>
                  <a:gd name="connsiteY17" fmla="*/ 137624 h 237769"/>
                  <a:gd name="connsiteX18" fmla="*/ 71145 w 146856"/>
                  <a:gd name="connsiteY18" fmla="*/ 153228 h 237769"/>
                  <a:gd name="connsiteX19" fmla="*/ 103858 w 146856"/>
                  <a:gd name="connsiteY19" fmla="*/ 137072 h 237769"/>
                  <a:gd name="connsiteX20" fmla="*/ 117455 w 146856"/>
                  <a:gd name="connsiteY20" fmla="*/ 87000 h 237769"/>
                  <a:gd name="connsiteX21" fmla="*/ 104159 w 146856"/>
                  <a:gd name="connsiteY21" fmla="*/ 38583 h 237769"/>
                  <a:gd name="connsiteX22" fmla="*/ 72400 w 146856"/>
                  <a:gd name="connsiteY22" fmla="*/ 22477 h 237769"/>
                  <a:gd name="connsiteX23" fmla="*/ 39988 w 146856"/>
                  <a:gd name="connsiteY23" fmla="*/ 39586 h 237769"/>
                  <a:gd name="connsiteX24" fmla="*/ 25939 w 146856"/>
                  <a:gd name="connsiteY24" fmla="*/ 89358 h 2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856" h="237769">
                    <a:moveTo>
                      <a:pt x="0" y="237770"/>
                    </a:moveTo>
                    <a:lnTo>
                      <a:pt x="0" y="3863"/>
                    </a:lnTo>
                    <a:lnTo>
                      <a:pt x="26140" y="3863"/>
                    </a:lnTo>
                    <a:lnTo>
                      <a:pt x="26140" y="25839"/>
                    </a:lnTo>
                    <a:cubicBezTo>
                      <a:pt x="32311" y="17259"/>
                      <a:pt x="39235"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7" y="56144"/>
                      <a:pt x="146856" y="70945"/>
                      <a:pt x="146856" y="87100"/>
                    </a:cubicBezTo>
                    <a:cubicBezTo>
                      <a:pt x="146856" y="104410"/>
                      <a:pt x="143746" y="119964"/>
                      <a:pt x="137524" y="133861"/>
                    </a:cubicBezTo>
                    <a:cubicBezTo>
                      <a:pt x="131303" y="147709"/>
                      <a:pt x="122272" y="158346"/>
                      <a:pt x="110431" y="165721"/>
                    </a:cubicBezTo>
                    <a:cubicBezTo>
                      <a:pt x="98590" y="173097"/>
                      <a:pt x="86147" y="176809"/>
                      <a:pt x="73102" y="176809"/>
                    </a:cubicBezTo>
                    <a:cubicBezTo>
                      <a:pt x="63569" y="176809"/>
                      <a:pt x="54990" y="174803"/>
                      <a:pt x="47363" y="170739"/>
                    </a:cubicBezTo>
                    <a:cubicBezTo>
                      <a:pt x="39787" y="166725"/>
                      <a:pt x="33516" y="161607"/>
                      <a:pt x="28649" y="155436"/>
                    </a:cubicBezTo>
                    <a:lnTo>
                      <a:pt x="28649" y="237770"/>
                    </a:lnTo>
                    <a:lnTo>
                      <a:pt x="0" y="237770"/>
                    </a:lnTo>
                    <a:close/>
                    <a:moveTo>
                      <a:pt x="25939" y="89358"/>
                    </a:moveTo>
                    <a:cubicBezTo>
                      <a:pt x="25939" y="111133"/>
                      <a:pt x="30355" y="127188"/>
                      <a:pt x="39135" y="137624"/>
                    </a:cubicBezTo>
                    <a:cubicBezTo>
                      <a:pt x="47965" y="148010"/>
                      <a:pt x="58602" y="153228"/>
                      <a:pt x="71145" y="153228"/>
                    </a:cubicBezTo>
                    <a:cubicBezTo>
                      <a:pt x="83889" y="153228"/>
                      <a:pt x="94777" y="147860"/>
                      <a:pt x="103858" y="137072"/>
                    </a:cubicBezTo>
                    <a:cubicBezTo>
                      <a:pt x="112939" y="126285"/>
                      <a:pt x="117455" y="109628"/>
                      <a:pt x="117455" y="87000"/>
                    </a:cubicBezTo>
                    <a:cubicBezTo>
                      <a:pt x="117455" y="65476"/>
                      <a:pt x="113040" y="49320"/>
                      <a:pt x="104159" y="38583"/>
                    </a:cubicBezTo>
                    <a:cubicBezTo>
                      <a:pt x="95279" y="27846"/>
                      <a:pt x="84692" y="22477"/>
                      <a:pt x="72400" y="22477"/>
                    </a:cubicBezTo>
                    <a:cubicBezTo>
                      <a:pt x="60208" y="22477"/>
                      <a:pt x="49370" y="28197"/>
                      <a:pt x="39988" y="39586"/>
                    </a:cubicBezTo>
                    <a:cubicBezTo>
                      <a:pt x="30656" y="51026"/>
                      <a:pt x="25939" y="67583"/>
                      <a:pt x="25939" y="89358"/>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3" name="手繪多邊形: 圖案 82">
                <a:extLst>
                  <a:ext uri="{FF2B5EF4-FFF2-40B4-BE49-F238E27FC236}">
                    <a16:creationId xmlns:a16="http://schemas.microsoft.com/office/drawing/2014/main" id="{989F4778-5C4C-6E2F-C1CA-F6D3C875819E}"/>
                  </a:ext>
                </a:extLst>
              </p:cNvPr>
              <p:cNvSpPr/>
              <p:nvPr/>
            </p:nvSpPr>
            <p:spPr>
              <a:xfrm>
                <a:off x="1279912" y="3267390"/>
                <a:ext cx="140484" cy="176709"/>
              </a:xfrm>
              <a:custGeom>
                <a:avLst/>
                <a:gdLst>
                  <a:gd name="connsiteX0" fmla="*/ 0 w 140484"/>
                  <a:gd name="connsiteY0" fmla="*/ 122472 h 176709"/>
                  <a:gd name="connsiteX1" fmla="*/ 28348 w 140484"/>
                  <a:gd name="connsiteY1" fmla="*/ 118007 h 176709"/>
                  <a:gd name="connsiteX2" fmla="*/ 41644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4 w 140484"/>
                  <a:gd name="connsiteY6" fmla="*/ 111033 h 176709"/>
                  <a:gd name="connsiteX7" fmla="*/ 73253 w 140484"/>
                  <a:gd name="connsiteY7" fmla="*/ 101299 h 176709"/>
                  <a:gd name="connsiteX8" fmla="*/ 29552 w 140484"/>
                  <a:gd name="connsiteY8" fmla="*/ 87502 h 176709"/>
                  <a:gd name="connsiteX9" fmla="*/ 11088 w 140484"/>
                  <a:gd name="connsiteY9" fmla="*/ 71396 h 176709"/>
                  <a:gd name="connsiteX10" fmla="*/ 4817 w 140484"/>
                  <a:gd name="connsiteY10" fmla="*/ 48718 h 176709"/>
                  <a:gd name="connsiteX11" fmla="*/ 9984 w 140484"/>
                  <a:gd name="connsiteY11" fmla="*/ 27796 h 176709"/>
                  <a:gd name="connsiteX12" fmla="*/ 24083 w 140484"/>
                  <a:gd name="connsiteY12" fmla="*/ 11791 h 176709"/>
                  <a:gd name="connsiteX13" fmla="*/ 42296 w 140484"/>
                  <a:gd name="connsiteY13" fmla="*/ 3412 h 176709"/>
                  <a:gd name="connsiteX14" fmla="*/ 67081 w 140484"/>
                  <a:gd name="connsiteY14" fmla="*/ 0 h 176709"/>
                  <a:gd name="connsiteX15" fmla="*/ 102052 w 140484"/>
                  <a:gd name="connsiteY15" fmla="*/ 5720 h 176709"/>
                  <a:gd name="connsiteX16" fmla="*/ 124278 w 140484"/>
                  <a:gd name="connsiteY16" fmla="*/ 21223 h 176709"/>
                  <a:gd name="connsiteX17" fmla="*/ 134163 w 140484"/>
                  <a:gd name="connsiteY17" fmla="*/ 47413 h 176709"/>
                  <a:gd name="connsiteX18" fmla="*/ 106116 w 140484"/>
                  <a:gd name="connsiteY18" fmla="*/ 51227 h 176709"/>
                  <a:gd name="connsiteX19" fmla="*/ 95028 w 140484"/>
                  <a:gd name="connsiteY19" fmla="*/ 30856 h 176709"/>
                  <a:gd name="connsiteX20" fmla="*/ 69138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6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9"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3" y="101299"/>
                    </a:cubicBezTo>
                    <a:cubicBezTo>
                      <a:pt x="52230" y="95981"/>
                      <a:pt x="37680" y="91415"/>
                      <a:pt x="29552" y="87502"/>
                    </a:cubicBezTo>
                    <a:cubicBezTo>
                      <a:pt x="21424" y="83588"/>
                      <a:pt x="15253" y="78270"/>
                      <a:pt x="11088" y="71396"/>
                    </a:cubicBezTo>
                    <a:cubicBezTo>
                      <a:pt x="6874" y="64573"/>
                      <a:pt x="4817" y="56996"/>
                      <a:pt x="4817" y="48718"/>
                    </a:cubicBezTo>
                    <a:cubicBezTo>
                      <a:pt x="4817" y="41192"/>
                      <a:pt x="6523"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2" y="42547"/>
                      <a:pt x="101149" y="35723"/>
                      <a:pt x="95028" y="30856"/>
                    </a:cubicBezTo>
                    <a:cubicBezTo>
                      <a:pt x="88907" y="25990"/>
                      <a:pt x="80277" y="23531"/>
                      <a:pt x="69138" y="23531"/>
                    </a:cubicBezTo>
                    <a:cubicBezTo>
                      <a:pt x="55993" y="23531"/>
                      <a:pt x="46561"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6" y="150218"/>
                    </a:cubicBezTo>
                    <a:cubicBezTo>
                      <a:pt x="126536" y="158647"/>
                      <a:pt x="118509" y="165169"/>
                      <a:pt x="107972" y="169785"/>
                    </a:cubicBezTo>
                    <a:cubicBezTo>
                      <a:pt x="97486" y="174401"/>
                      <a:pt x="85595" y="176709"/>
                      <a:pt x="72299" y="176709"/>
                    </a:cubicBezTo>
                    <a:cubicBezTo>
                      <a:pt x="50324" y="176709"/>
                      <a:pt x="33566" y="172143"/>
                      <a:pt x="22076" y="163012"/>
                    </a:cubicBezTo>
                    <a:cubicBezTo>
                      <a:pt x="10536" y="153981"/>
                      <a:pt x="3211" y="140434"/>
                      <a:pt x="0" y="122472"/>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4" name="手繪多邊形: 圖案 83">
                <a:extLst>
                  <a:ext uri="{FF2B5EF4-FFF2-40B4-BE49-F238E27FC236}">
                    <a16:creationId xmlns:a16="http://schemas.microsoft.com/office/drawing/2014/main" id="{716DE653-7038-1213-B1A0-416DA72A1F44}"/>
                  </a:ext>
                </a:extLst>
              </p:cNvPr>
              <p:cNvSpPr/>
              <p:nvPr/>
            </p:nvSpPr>
            <p:spPr>
              <a:xfrm>
                <a:off x="1462392" y="3271203"/>
                <a:ext cx="32662" cy="169133"/>
              </a:xfrm>
              <a:custGeom>
                <a:avLst/>
                <a:gdLst>
                  <a:gd name="connsiteX0" fmla="*/ 0 w 32662"/>
                  <a:gd name="connsiteY0" fmla="*/ 32663 h 169133"/>
                  <a:gd name="connsiteX1" fmla="*/ 0 w 32662"/>
                  <a:gd name="connsiteY1" fmla="*/ 0 h 169133"/>
                  <a:gd name="connsiteX2" fmla="*/ 32663 w 32662"/>
                  <a:gd name="connsiteY2" fmla="*/ 0 h 169133"/>
                  <a:gd name="connsiteX3" fmla="*/ 32663 w 32662"/>
                  <a:gd name="connsiteY3" fmla="*/ 32663 h 169133"/>
                  <a:gd name="connsiteX4" fmla="*/ 0 w 32662"/>
                  <a:gd name="connsiteY4" fmla="*/ 32663 h 169133"/>
                  <a:gd name="connsiteX5" fmla="*/ 0 w 32662"/>
                  <a:gd name="connsiteY5" fmla="*/ 169133 h 169133"/>
                  <a:gd name="connsiteX6" fmla="*/ 0 w 32662"/>
                  <a:gd name="connsiteY6" fmla="*/ 136470 h 169133"/>
                  <a:gd name="connsiteX7" fmla="*/ 32663 w 32662"/>
                  <a:gd name="connsiteY7" fmla="*/ 136470 h 169133"/>
                  <a:gd name="connsiteX8" fmla="*/ 32663 w 32662"/>
                  <a:gd name="connsiteY8" fmla="*/ 169133 h 169133"/>
                  <a:gd name="connsiteX9" fmla="*/ 0 w 32662"/>
                  <a:gd name="connsiteY9" fmla="*/ 169133 h 1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62" h="169133">
                    <a:moveTo>
                      <a:pt x="0" y="32663"/>
                    </a:moveTo>
                    <a:lnTo>
                      <a:pt x="0" y="0"/>
                    </a:lnTo>
                    <a:lnTo>
                      <a:pt x="32663" y="0"/>
                    </a:lnTo>
                    <a:lnTo>
                      <a:pt x="32663" y="32663"/>
                    </a:lnTo>
                    <a:lnTo>
                      <a:pt x="0" y="32663"/>
                    </a:lnTo>
                    <a:close/>
                    <a:moveTo>
                      <a:pt x="0" y="169133"/>
                    </a:moveTo>
                    <a:lnTo>
                      <a:pt x="0" y="136470"/>
                    </a:lnTo>
                    <a:lnTo>
                      <a:pt x="32663" y="136470"/>
                    </a:lnTo>
                    <a:lnTo>
                      <a:pt x="32663" y="169133"/>
                    </a:lnTo>
                    <a:lnTo>
                      <a:pt x="0" y="169133"/>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5" name="手繪多邊形: 圖案 84">
                <a:extLst>
                  <a:ext uri="{FF2B5EF4-FFF2-40B4-BE49-F238E27FC236}">
                    <a16:creationId xmlns:a16="http://schemas.microsoft.com/office/drawing/2014/main" id="{05C400E4-AF8E-F17D-B7F8-E14EC7F41A19}"/>
                  </a:ext>
                </a:extLst>
              </p:cNvPr>
              <p:cNvSpPr/>
              <p:nvPr/>
            </p:nvSpPr>
            <p:spPr>
              <a:xfrm>
                <a:off x="1523552" y="3202918"/>
                <a:ext cx="90612" cy="241432"/>
              </a:xfrm>
              <a:custGeom>
                <a:avLst/>
                <a:gdLst>
                  <a:gd name="connsiteX0" fmla="*/ 0 w 90612"/>
                  <a:gd name="connsiteY0" fmla="*/ 241432 h 241432"/>
                  <a:gd name="connsiteX1" fmla="*/ 67683 w 90612"/>
                  <a:gd name="connsiteY1" fmla="*/ 0 h 241432"/>
                  <a:gd name="connsiteX2" fmla="*/ 90612 w 90612"/>
                  <a:gd name="connsiteY2" fmla="*/ 0 h 241432"/>
                  <a:gd name="connsiteX3" fmla="*/ 23080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2" y="0"/>
                    </a:lnTo>
                    <a:lnTo>
                      <a:pt x="23080" y="241432"/>
                    </a:lnTo>
                    <a:lnTo>
                      <a:pt x="0" y="241432"/>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6" name="手繪多邊形: 圖案 85">
                <a:extLst>
                  <a:ext uri="{FF2B5EF4-FFF2-40B4-BE49-F238E27FC236}">
                    <a16:creationId xmlns:a16="http://schemas.microsoft.com/office/drawing/2014/main" id="{0ED42B5B-687A-9AA8-4256-6124EC99DA2E}"/>
                  </a:ext>
                </a:extLst>
              </p:cNvPr>
              <p:cNvSpPr/>
              <p:nvPr/>
            </p:nvSpPr>
            <p:spPr>
              <a:xfrm>
                <a:off x="1614165" y="3202918"/>
                <a:ext cx="90612" cy="241432"/>
              </a:xfrm>
              <a:custGeom>
                <a:avLst/>
                <a:gdLst>
                  <a:gd name="connsiteX0" fmla="*/ 0 w 90612"/>
                  <a:gd name="connsiteY0" fmla="*/ 241432 h 241432"/>
                  <a:gd name="connsiteX1" fmla="*/ 67683 w 90612"/>
                  <a:gd name="connsiteY1" fmla="*/ 0 h 241432"/>
                  <a:gd name="connsiteX2" fmla="*/ 90612 w 90612"/>
                  <a:gd name="connsiteY2" fmla="*/ 0 h 241432"/>
                  <a:gd name="connsiteX3" fmla="*/ 23080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2" y="0"/>
                    </a:lnTo>
                    <a:lnTo>
                      <a:pt x="23080" y="241432"/>
                    </a:lnTo>
                    <a:lnTo>
                      <a:pt x="0" y="241432"/>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4" name="群組 23">
              <a:extLst>
                <a:ext uri="{FF2B5EF4-FFF2-40B4-BE49-F238E27FC236}">
                  <a16:creationId xmlns:a16="http://schemas.microsoft.com/office/drawing/2014/main" id="{63A3FBB7-0DBE-6598-1F84-654D5D55B1DC}"/>
                </a:ext>
              </a:extLst>
            </p:cNvPr>
            <p:cNvGrpSpPr/>
            <p:nvPr/>
          </p:nvGrpSpPr>
          <p:grpSpPr>
            <a:xfrm>
              <a:off x="1717521" y="3205978"/>
              <a:ext cx="1064721" cy="238221"/>
              <a:chOff x="1717521" y="3205978"/>
              <a:chExt cx="1064721" cy="238221"/>
            </a:xfrm>
            <a:solidFill>
              <a:schemeClr val="accent4">
                <a:lumMod val="75000"/>
              </a:schemeClr>
            </a:solidFill>
          </p:grpSpPr>
          <p:sp>
            <p:nvSpPr>
              <p:cNvPr id="71" name="手繪多邊形: 圖案 70">
                <a:extLst>
                  <a:ext uri="{FF2B5EF4-FFF2-40B4-BE49-F238E27FC236}">
                    <a16:creationId xmlns:a16="http://schemas.microsoft.com/office/drawing/2014/main" id="{22664F97-D45B-E73C-7D43-BC511502EBB5}"/>
                  </a:ext>
                </a:extLst>
              </p:cNvPr>
              <p:cNvSpPr/>
              <p:nvPr/>
            </p:nvSpPr>
            <p:spPr>
              <a:xfrm>
                <a:off x="1717521" y="3267440"/>
                <a:ext cx="147307" cy="176759"/>
              </a:xfrm>
              <a:custGeom>
                <a:avLst/>
                <a:gdLst>
                  <a:gd name="connsiteX0" fmla="*/ 119111 w 147307"/>
                  <a:gd name="connsiteY0" fmla="*/ 110983 h 176759"/>
                  <a:gd name="connsiteX1" fmla="*/ 147308 w 147307"/>
                  <a:gd name="connsiteY1" fmla="*/ 114645 h 176759"/>
                  <a:gd name="connsiteX2" fmla="*/ 123676 w 147307"/>
                  <a:gd name="connsiteY2" fmla="*/ 160252 h 176759"/>
                  <a:gd name="connsiteX3" fmla="*/ 76915 w 147307"/>
                  <a:gd name="connsiteY3" fmla="*/ 176759 h 176759"/>
                  <a:gd name="connsiteX4" fmla="*/ 21123 w 147307"/>
                  <a:gd name="connsiteY4" fmla="*/ 154081 h 176759"/>
                  <a:gd name="connsiteX5" fmla="*/ 0 w 147307"/>
                  <a:gd name="connsiteY5" fmla="*/ 89007 h 176759"/>
                  <a:gd name="connsiteX6" fmla="*/ 9081 w 147307"/>
                  <a:gd name="connsiteY6" fmla="*/ 41092 h 176759"/>
                  <a:gd name="connsiteX7" fmla="*/ 36727 w 147307"/>
                  <a:gd name="connsiteY7" fmla="*/ 10285 h 176759"/>
                  <a:gd name="connsiteX8" fmla="*/ 77116 w 147307"/>
                  <a:gd name="connsiteY8" fmla="*/ 0 h 176759"/>
                  <a:gd name="connsiteX9" fmla="*/ 122171 w 147307"/>
                  <a:gd name="connsiteY9" fmla="*/ 13948 h 176759"/>
                  <a:gd name="connsiteX10" fmla="*/ 144649 w 147307"/>
                  <a:gd name="connsiteY10" fmla="*/ 53535 h 176759"/>
                  <a:gd name="connsiteX11" fmla="*/ 116803 w 147307"/>
                  <a:gd name="connsiteY11" fmla="*/ 57849 h 176759"/>
                  <a:gd name="connsiteX12" fmla="*/ 102704 w 147307"/>
                  <a:gd name="connsiteY12" fmla="*/ 32211 h 176759"/>
                  <a:gd name="connsiteX13" fmla="*/ 78270 w 147307"/>
                  <a:gd name="connsiteY13" fmla="*/ 23631 h 176759"/>
                  <a:gd name="connsiteX14" fmla="*/ 43099 w 147307"/>
                  <a:gd name="connsiteY14" fmla="*/ 39135 h 176759"/>
                  <a:gd name="connsiteX15" fmla="*/ 29552 w 147307"/>
                  <a:gd name="connsiteY15" fmla="*/ 88254 h 176759"/>
                  <a:gd name="connsiteX16" fmla="*/ 42597 w 147307"/>
                  <a:gd name="connsiteY16" fmla="*/ 137775 h 176759"/>
                  <a:gd name="connsiteX17" fmla="*/ 76664 w 147307"/>
                  <a:gd name="connsiteY17" fmla="*/ 153228 h 176759"/>
                  <a:gd name="connsiteX18" fmla="*/ 104862 w 147307"/>
                  <a:gd name="connsiteY18" fmla="*/ 142893 h 176759"/>
                  <a:gd name="connsiteX19" fmla="*/ 119111 w 147307"/>
                  <a:gd name="connsiteY19" fmla="*/ 110983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7307" h="176759">
                    <a:moveTo>
                      <a:pt x="119111" y="110983"/>
                    </a:moveTo>
                    <a:lnTo>
                      <a:pt x="147308" y="114645"/>
                    </a:lnTo>
                    <a:cubicBezTo>
                      <a:pt x="144247" y="134062"/>
                      <a:pt x="136320" y="149265"/>
                      <a:pt x="123676" y="160252"/>
                    </a:cubicBezTo>
                    <a:cubicBezTo>
                      <a:pt x="110983" y="171240"/>
                      <a:pt x="95429" y="176759"/>
                      <a:pt x="76915" y="176759"/>
                    </a:cubicBezTo>
                    <a:cubicBezTo>
                      <a:pt x="53785" y="176759"/>
                      <a:pt x="35171" y="169183"/>
                      <a:pt x="21123" y="154081"/>
                    </a:cubicBezTo>
                    <a:cubicBezTo>
                      <a:pt x="7074" y="138929"/>
                      <a:pt x="0" y="117254"/>
                      <a:pt x="0" y="89007"/>
                    </a:cubicBezTo>
                    <a:cubicBezTo>
                      <a:pt x="0" y="70744"/>
                      <a:pt x="3010" y="54789"/>
                      <a:pt x="9081" y="41092"/>
                    </a:cubicBezTo>
                    <a:cubicBezTo>
                      <a:pt x="15152" y="27394"/>
                      <a:pt x="24334" y="17109"/>
                      <a:pt x="36727" y="10285"/>
                    </a:cubicBezTo>
                    <a:cubicBezTo>
                      <a:pt x="49069" y="3462"/>
                      <a:pt x="62566" y="0"/>
                      <a:pt x="77116" y="0"/>
                    </a:cubicBezTo>
                    <a:cubicBezTo>
                      <a:pt x="95479" y="0"/>
                      <a:pt x="110481" y="4666"/>
                      <a:pt x="122171" y="13948"/>
                    </a:cubicBezTo>
                    <a:cubicBezTo>
                      <a:pt x="133862" y="23230"/>
                      <a:pt x="141337" y="36426"/>
                      <a:pt x="144649" y="53535"/>
                    </a:cubicBezTo>
                    <a:lnTo>
                      <a:pt x="116803" y="57849"/>
                    </a:lnTo>
                    <a:cubicBezTo>
                      <a:pt x="114144" y="46510"/>
                      <a:pt x="109427" y="37931"/>
                      <a:pt x="102704" y="32211"/>
                    </a:cubicBezTo>
                    <a:cubicBezTo>
                      <a:pt x="95981" y="26491"/>
                      <a:pt x="87803" y="23631"/>
                      <a:pt x="78270" y="23631"/>
                    </a:cubicBezTo>
                    <a:cubicBezTo>
                      <a:pt x="63820" y="23631"/>
                      <a:pt x="52080" y="28799"/>
                      <a:pt x="43099" y="39135"/>
                    </a:cubicBezTo>
                    <a:cubicBezTo>
                      <a:pt x="34067" y="49471"/>
                      <a:pt x="29552" y="65877"/>
                      <a:pt x="29552" y="88254"/>
                    </a:cubicBezTo>
                    <a:cubicBezTo>
                      <a:pt x="29552" y="110983"/>
                      <a:pt x="33917" y="127489"/>
                      <a:pt x="42597" y="137775"/>
                    </a:cubicBezTo>
                    <a:cubicBezTo>
                      <a:pt x="51277" y="148060"/>
                      <a:pt x="62666" y="153228"/>
                      <a:pt x="76664" y="153228"/>
                    </a:cubicBezTo>
                    <a:cubicBezTo>
                      <a:pt x="87903" y="153228"/>
                      <a:pt x="97285" y="149766"/>
                      <a:pt x="104862" y="142893"/>
                    </a:cubicBezTo>
                    <a:cubicBezTo>
                      <a:pt x="112337" y="135919"/>
                      <a:pt x="117104" y="125282"/>
                      <a:pt x="119111" y="110983"/>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2" name="手繪多邊形: 圖案 71">
                <a:extLst>
                  <a:ext uri="{FF2B5EF4-FFF2-40B4-BE49-F238E27FC236}">
                    <a16:creationId xmlns:a16="http://schemas.microsoft.com/office/drawing/2014/main" id="{3D55373C-CC05-C470-9738-8F8896281353}"/>
                  </a:ext>
                </a:extLst>
              </p:cNvPr>
              <p:cNvSpPr/>
              <p:nvPr/>
            </p:nvSpPr>
            <p:spPr>
              <a:xfrm>
                <a:off x="1879630" y="3267390"/>
                <a:ext cx="155737" cy="176759"/>
              </a:xfrm>
              <a:custGeom>
                <a:avLst/>
                <a:gdLst>
                  <a:gd name="connsiteX0" fmla="*/ 120064 w 155737"/>
                  <a:gd name="connsiteY0" fmla="*/ 152074 h 176759"/>
                  <a:gd name="connsiteX1" fmla="*/ 89408 w 155737"/>
                  <a:gd name="connsiteY1" fmla="*/ 171190 h 176759"/>
                  <a:gd name="connsiteX2" fmla="*/ 57799 w 155737"/>
                  <a:gd name="connsiteY2" fmla="*/ 176759 h 176759"/>
                  <a:gd name="connsiteX3" fmla="*/ 14952 w 155737"/>
                  <a:gd name="connsiteY3" fmla="*/ 163162 h 176759"/>
                  <a:gd name="connsiteX4" fmla="*/ 0 w 155737"/>
                  <a:gd name="connsiteY4" fmla="*/ 128393 h 176759"/>
                  <a:gd name="connsiteX5" fmla="*/ 5669 w 155737"/>
                  <a:gd name="connsiteY5" fmla="*/ 105714 h 176759"/>
                  <a:gd name="connsiteX6" fmla="*/ 20471 w 155737"/>
                  <a:gd name="connsiteY6" fmla="*/ 89208 h 176759"/>
                  <a:gd name="connsiteX7" fmla="*/ 41092 w 155737"/>
                  <a:gd name="connsiteY7" fmla="*/ 79825 h 176759"/>
                  <a:gd name="connsiteX8" fmla="*/ 66580 w 155737"/>
                  <a:gd name="connsiteY8" fmla="*/ 75510 h 176759"/>
                  <a:gd name="connsiteX9" fmla="*/ 117706 w 155737"/>
                  <a:gd name="connsiteY9" fmla="*/ 65626 h 176759"/>
                  <a:gd name="connsiteX10" fmla="*/ 117856 w 155737"/>
                  <a:gd name="connsiteY10" fmla="*/ 58150 h 176759"/>
                  <a:gd name="connsiteX11" fmla="*/ 109728 w 155737"/>
                  <a:gd name="connsiteY11" fmla="*/ 33465 h 176759"/>
                  <a:gd name="connsiteX12" fmla="*/ 77066 w 155737"/>
                  <a:gd name="connsiteY12" fmla="*/ 23732 h 176759"/>
                  <a:gd name="connsiteX13" fmla="*/ 47213 w 155737"/>
                  <a:gd name="connsiteY13" fmla="*/ 30806 h 176759"/>
                  <a:gd name="connsiteX14" fmla="*/ 32964 w 155737"/>
                  <a:gd name="connsiteY14" fmla="*/ 55893 h 176759"/>
                  <a:gd name="connsiteX15" fmla="*/ 4917 w 155737"/>
                  <a:gd name="connsiteY15" fmla="*/ 52080 h 176759"/>
                  <a:gd name="connsiteX16" fmla="*/ 17510 w 155737"/>
                  <a:gd name="connsiteY16" fmla="*/ 23029 h 176759"/>
                  <a:gd name="connsiteX17" fmla="*/ 42848 w 155737"/>
                  <a:gd name="connsiteY17" fmla="*/ 5971 h 176759"/>
                  <a:gd name="connsiteX18" fmla="*/ 81230 w 155737"/>
                  <a:gd name="connsiteY18" fmla="*/ 0 h 176759"/>
                  <a:gd name="connsiteX19" fmla="*/ 116401 w 155737"/>
                  <a:gd name="connsiteY19" fmla="*/ 5118 h 176759"/>
                  <a:gd name="connsiteX20" fmla="*/ 136320 w 155737"/>
                  <a:gd name="connsiteY20" fmla="*/ 17912 h 176759"/>
                  <a:gd name="connsiteX21" fmla="*/ 145251 w 155737"/>
                  <a:gd name="connsiteY21" fmla="*/ 37429 h 176759"/>
                  <a:gd name="connsiteX22" fmla="*/ 146706 w 155737"/>
                  <a:gd name="connsiteY22" fmla="*/ 63870 h 176759"/>
                  <a:gd name="connsiteX23" fmla="*/ 146706 w 155737"/>
                  <a:gd name="connsiteY23" fmla="*/ 102102 h 176759"/>
                  <a:gd name="connsiteX24" fmla="*/ 148512 w 155737"/>
                  <a:gd name="connsiteY24" fmla="*/ 152676 h 176759"/>
                  <a:gd name="connsiteX25" fmla="*/ 155737 w 155737"/>
                  <a:gd name="connsiteY25" fmla="*/ 172996 h 176759"/>
                  <a:gd name="connsiteX26" fmla="*/ 125784 w 155737"/>
                  <a:gd name="connsiteY26" fmla="*/ 172996 h 176759"/>
                  <a:gd name="connsiteX27" fmla="*/ 120064 w 155737"/>
                  <a:gd name="connsiteY27" fmla="*/ 152074 h 176759"/>
                  <a:gd name="connsiteX28" fmla="*/ 117656 w 155737"/>
                  <a:gd name="connsiteY28" fmla="*/ 88104 h 176759"/>
                  <a:gd name="connsiteX29" fmla="*/ 70844 w 155737"/>
                  <a:gd name="connsiteY29" fmla="*/ 98941 h 176759"/>
                  <a:gd name="connsiteX30" fmla="*/ 45858 w 155737"/>
                  <a:gd name="connsiteY30" fmla="*/ 104661 h 176759"/>
                  <a:gd name="connsiteX31" fmla="*/ 34569 w 155737"/>
                  <a:gd name="connsiteY31" fmla="*/ 113993 h 176759"/>
                  <a:gd name="connsiteX32" fmla="*/ 30605 w 155737"/>
                  <a:gd name="connsiteY32" fmla="*/ 127590 h 176759"/>
                  <a:gd name="connsiteX33" fmla="*/ 39285 w 155737"/>
                  <a:gd name="connsiteY33" fmla="*/ 146706 h 176759"/>
                  <a:gd name="connsiteX34" fmla="*/ 64673 w 155737"/>
                  <a:gd name="connsiteY34" fmla="*/ 154332 h 176759"/>
                  <a:gd name="connsiteX35" fmla="*/ 94125 w 155737"/>
                  <a:gd name="connsiteY35" fmla="*/ 147107 h 176759"/>
                  <a:gd name="connsiteX36" fmla="*/ 113090 w 155737"/>
                  <a:gd name="connsiteY36" fmla="*/ 127289 h 176759"/>
                  <a:gd name="connsiteX37" fmla="*/ 117706 w 155737"/>
                  <a:gd name="connsiteY37" fmla="*/ 98640 h 176759"/>
                  <a:gd name="connsiteX38" fmla="*/ 117706 w 155737"/>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7" h="176759">
                    <a:moveTo>
                      <a:pt x="120064" y="152074"/>
                    </a:moveTo>
                    <a:cubicBezTo>
                      <a:pt x="109427" y="161105"/>
                      <a:pt x="99242" y="167477"/>
                      <a:pt x="89408" y="171190"/>
                    </a:cubicBezTo>
                    <a:cubicBezTo>
                      <a:pt x="79574" y="174903"/>
                      <a:pt x="69038" y="176759"/>
                      <a:pt x="57799" y="176759"/>
                    </a:cubicBezTo>
                    <a:cubicBezTo>
                      <a:pt x="39235" y="176759"/>
                      <a:pt x="24936" y="172244"/>
                      <a:pt x="14952" y="163162"/>
                    </a:cubicBezTo>
                    <a:cubicBezTo>
                      <a:pt x="4967" y="154081"/>
                      <a:pt x="0" y="142491"/>
                      <a:pt x="0" y="128393"/>
                    </a:cubicBezTo>
                    <a:cubicBezTo>
                      <a:pt x="0" y="120114"/>
                      <a:pt x="1907" y="112538"/>
                      <a:pt x="5669" y="105714"/>
                    </a:cubicBezTo>
                    <a:cubicBezTo>
                      <a:pt x="9432" y="98841"/>
                      <a:pt x="14349" y="93372"/>
                      <a:pt x="20471" y="89208"/>
                    </a:cubicBezTo>
                    <a:cubicBezTo>
                      <a:pt x="26592" y="85043"/>
                      <a:pt x="33465"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4" y="166524"/>
                      <a:pt x="155737" y="172996"/>
                    </a:cubicBezTo>
                    <a:lnTo>
                      <a:pt x="125784" y="172996"/>
                    </a:lnTo>
                    <a:cubicBezTo>
                      <a:pt x="122823"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1" y="106768"/>
                      <a:pt x="37228" y="109879"/>
                      <a:pt x="34569" y="113993"/>
                    </a:cubicBezTo>
                    <a:cubicBezTo>
                      <a:pt x="31910" y="118057"/>
                      <a:pt x="30605" y="122623"/>
                      <a:pt x="30605" y="127590"/>
                    </a:cubicBezTo>
                    <a:cubicBezTo>
                      <a:pt x="30605" y="135216"/>
                      <a:pt x="33516" y="141588"/>
                      <a:pt x="39285" y="146706"/>
                    </a:cubicBezTo>
                    <a:cubicBezTo>
                      <a:pt x="45055" y="151823"/>
                      <a:pt x="53535" y="154332"/>
                      <a:pt x="64673" y="154332"/>
                    </a:cubicBezTo>
                    <a:cubicBezTo>
                      <a:pt x="75711" y="154332"/>
                      <a:pt x="85545" y="151924"/>
                      <a:pt x="94125" y="147107"/>
                    </a:cubicBezTo>
                    <a:cubicBezTo>
                      <a:pt x="102704" y="142290"/>
                      <a:pt x="109026" y="135668"/>
                      <a:pt x="113090" y="127289"/>
                    </a:cubicBezTo>
                    <a:cubicBezTo>
                      <a:pt x="116150" y="120816"/>
                      <a:pt x="117706" y="111284"/>
                      <a:pt x="117706" y="98640"/>
                    </a:cubicBezTo>
                    <a:lnTo>
                      <a:pt x="117706" y="88104"/>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3" name="手繪多邊形: 圖案 72">
                <a:extLst>
                  <a:ext uri="{FF2B5EF4-FFF2-40B4-BE49-F238E27FC236}">
                    <a16:creationId xmlns:a16="http://schemas.microsoft.com/office/drawing/2014/main" id="{FA43216B-5C28-5F04-AE8C-5A489DB81982}"/>
                  </a:ext>
                </a:extLst>
              </p:cNvPr>
              <p:cNvSpPr/>
              <p:nvPr/>
            </p:nvSpPr>
            <p:spPr>
              <a:xfrm>
                <a:off x="2070087" y="3206881"/>
                <a:ext cx="28648" cy="233454"/>
              </a:xfrm>
              <a:custGeom>
                <a:avLst/>
                <a:gdLst>
                  <a:gd name="connsiteX0" fmla="*/ 0 w 28648"/>
                  <a:gd name="connsiteY0" fmla="*/ 233455 h 233454"/>
                  <a:gd name="connsiteX1" fmla="*/ 0 w 28648"/>
                  <a:gd name="connsiteY1" fmla="*/ 0 h 233454"/>
                  <a:gd name="connsiteX2" fmla="*/ 28649 w 28648"/>
                  <a:gd name="connsiteY2" fmla="*/ 0 h 233454"/>
                  <a:gd name="connsiteX3" fmla="*/ 28649 w 28648"/>
                  <a:gd name="connsiteY3" fmla="*/ 233455 h 233454"/>
                  <a:gd name="connsiteX4" fmla="*/ 0 w 28648"/>
                  <a:gd name="connsiteY4" fmla="*/ 233455 h 23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8" h="233454">
                    <a:moveTo>
                      <a:pt x="0" y="233455"/>
                    </a:moveTo>
                    <a:lnTo>
                      <a:pt x="0" y="0"/>
                    </a:lnTo>
                    <a:lnTo>
                      <a:pt x="28649" y="0"/>
                    </a:lnTo>
                    <a:lnTo>
                      <a:pt x="28649" y="233455"/>
                    </a:lnTo>
                    <a:lnTo>
                      <a:pt x="0" y="233455"/>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4" name="手繪多邊形: 圖案 73">
                <a:extLst>
                  <a:ext uri="{FF2B5EF4-FFF2-40B4-BE49-F238E27FC236}">
                    <a16:creationId xmlns:a16="http://schemas.microsoft.com/office/drawing/2014/main" id="{E08B7113-9CB0-0561-CCBD-A1163968004E}"/>
                  </a:ext>
                </a:extLst>
              </p:cNvPr>
              <p:cNvSpPr/>
              <p:nvPr/>
            </p:nvSpPr>
            <p:spPr>
              <a:xfrm>
                <a:off x="2125829" y="3271203"/>
                <a:ext cx="155134" cy="169133"/>
              </a:xfrm>
              <a:custGeom>
                <a:avLst/>
                <a:gdLst>
                  <a:gd name="connsiteX0" fmla="*/ 64322 w 155134"/>
                  <a:gd name="connsiteY0" fmla="*/ 169133 h 169133"/>
                  <a:gd name="connsiteX1" fmla="*/ 0 w 155134"/>
                  <a:gd name="connsiteY1" fmla="*/ 0 h 169133"/>
                  <a:gd name="connsiteX2" fmla="*/ 30254 w 155134"/>
                  <a:gd name="connsiteY2" fmla="*/ 0 h 169133"/>
                  <a:gd name="connsiteX3" fmla="*/ 66580 w 155134"/>
                  <a:gd name="connsiteY3" fmla="*/ 101299 h 169133"/>
                  <a:gd name="connsiteX4" fmla="*/ 77417 w 155134"/>
                  <a:gd name="connsiteY4" fmla="*/ 135367 h 169133"/>
                  <a:gd name="connsiteX5" fmla="*/ 88104 w 155134"/>
                  <a:gd name="connsiteY5" fmla="*/ 103206 h 169133"/>
                  <a:gd name="connsiteX6" fmla="*/ 125683 w 155134"/>
                  <a:gd name="connsiteY6" fmla="*/ 0 h 169133"/>
                  <a:gd name="connsiteX7" fmla="*/ 155135 w 155134"/>
                  <a:gd name="connsiteY7" fmla="*/ 0 h 169133"/>
                  <a:gd name="connsiteX8" fmla="*/ 91114 w 155134"/>
                  <a:gd name="connsiteY8" fmla="*/ 169133 h 169133"/>
                  <a:gd name="connsiteX9" fmla="*/ 64322 w 155134"/>
                  <a:gd name="connsiteY9" fmla="*/ 169133 h 1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134" h="169133">
                    <a:moveTo>
                      <a:pt x="64322" y="169133"/>
                    </a:moveTo>
                    <a:lnTo>
                      <a:pt x="0" y="0"/>
                    </a:lnTo>
                    <a:lnTo>
                      <a:pt x="30254" y="0"/>
                    </a:lnTo>
                    <a:lnTo>
                      <a:pt x="66580" y="101299"/>
                    </a:lnTo>
                    <a:cubicBezTo>
                      <a:pt x="70493" y="112237"/>
                      <a:pt x="74105" y="123576"/>
                      <a:pt x="77417" y="135367"/>
                    </a:cubicBezTo>
                    <a:cubicBezTo>
                      <a:pt x="79976" y="126436"/>
                      <a:pt x="83538" y="115749"/>
                      <a:pt x="88104" y="103206"/>
                    </a:cubicBezTo>
                    <a:lnTo>
                      <a:pt x="125683" y="0"/>
                    </a:lnTo>
                    <a:lnTo>
                      <a:pt x="155135" y="0"/>
                    </a:lnTo>
                    <a:lnTo>
                      <a:pt x="91114" y="169133"/>
                    </a:lnTo>
                    <a:lnTo>
                      <a:pt x="64322" y="169133"/>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5" name="手繪多邊形: 圖案 74">
                <a:extLst>
                  <a:ext uri="{FF2B5EF4-FFF2-40B4-BE49-F238E27FC236}">
                    <a16:creationId xmlns:a16="http://schemas.microsoft.com/office/drawing/2014/main" id="{F9F37333-0B19-B36D-4144-1D19E4705FA6}"/>
                  </a:ext>
                </a:extLst>
              </p:cNvPr>
              <p:cNvSpPr/>
              <p:nvPr/>
            </p:nvSpPr>
            <p:spPr>
              <a:xfrm>
                <a:off x="2306402" y="3206881"/>
                <a:ext cx="28648" cy="233504"/>
              </a:xfrm>
              <a:custGeom>
                <a:avLst/>
                <a:gdLst>
                  <a:gd name="connsiteX0" fmla="*/ 0 w 28648"/>
                  <a:gd name="connsiteY0" fmla="*/ 32964 h 233504"/>
                  <a:gd name="connsiteX1" fmla="*/ 0 w 28648"/>
                  <a:gd name="connsiteY1" fmla="*/ 0 h 233504"/>
                  <a:gd name="connsiteX2" fmla="*/ 28649 w 28648"/>
                  <a:gd name="connsiteY2" fmla="*/ 0 h 233504"/>
                  <a:gd name="connsiteX3" fmla="*/ 28649 w 28648"/>
                  <a:gd name="connsiteY3" fmla="*/ 32964 h 233504"/>
                  <a:gd name="connsiteX4" fmla="*/ 0 w 28648"/>
                  <a:gd name="connsiteY4" fmla="*/ 32964 h 233504"/>
                  <a:gd name="connsiteX5" fmla="*/ 0 w 28648"/>
                  <a:gd name="connsiteY5" fmla="*/ 233455 h 233504"/>
                  <a:gd name="connsiteX6" fmla="*/ 0 w 28648"/>
                  <a:gd name="connsiteY6" fmla="*/ 64372 h 233504"/>
                  <a:gd name="connsiteX7" fmla="*/ 28649 w 28648"/>
                  <a:gd name="connsiteY7" fmla="*/ 64372 h 233504"/>
                  <a:gd name="connsiteX8" fmla="*/ 28649 w 28648"/>
                  <a:gd name="connsiteY8" fmla="*/ 233505 h 233504"/>
                  <a:gd name="connsiteX9" fmla="*/ 0 w 28648"/>
                  <a:gd name="connsiteY9" fmla="*/ 233505 h 23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48" h="233504">
                    <a:moveTo>
                      <a:pt x="0" y="32964"/>
                    </a:moveTo>
                    <a:lnTo>
                      <a:pt x="0" y="0"/>
                    </a:lnTo>
                    <a:lnTo>
                      <a:pt x="28649" y="0"/>
                    </a:lnTo>
                    <a:lnTo>
                      <a:pt x="28649" y="32964"/>
                    </a:lnTo>
                    <a:lnTo>
                      <a:pt x="0" y="32964"/>
                    </a:lnTo>
                    <a:close/>
                    <a:moveTo>
                      <a:pt x="0" y="233455"/>
                    </a:moveTo>
                    <a:lnTo>
                      <a:pt x="0" y="64372"/>
                    </a:lnTo>
                    <a:lnTo>
                      <a:pt x="28649" y="64372"/>
                    </a:lnTo>
                    <a:lnTo>
                      <a:pt x="28649" y="233505"/>
                    </a:lnTo>
                    <a:lnTo>
                      <a:pt x="0" y="233505"/>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6" name="手繪多邊形: 圖案 75">
                <a:extLst>
                  <a:ext uri="{FF2B5EF4-FFF2-40B4-BE49-F238E27FC236}">
                    <a16:creationId xmlns:a16="http://schemas.microsoft.com/office/drawing/2014/main" id="{5EE1EA13-BB83-20EE-0EB4-861A5AB927FF}"/>
                  </a:ext>
                </a:extLst>
              </p:cNvPr>
              <p:cNvSpPr/>
              <p:nvPr/>
            </p:nvSpPr>
            <p:spPr>
              <a:xfrm>
                <a:off x="2378701" y="3267440"/>
                <a:ext cx="137423" cy="172895"/>
              </a:xfrm>
              <a:custGeom>
                <a:avLst/>
                <a:gdLst>
                  <a:gd name="connsiteX0" fmla="*/ 0 w 137423"/>
                  <a:gd name="connsiteY0" fmla="*/ 172896 h 172895"/>
                  <a:gd name="connsiteX1" fmla="*/ 0 w 137423"/>
                  <a:gd name="connsiteY1" fmla="*/ 3813 h 172895"/>
                  <a:gd name="connsiteX2" fmla="*/ 25789 w 137423"/>
                  <a:gd name="connsiteY2" fmla="*/ 3813 h 172895"/>
                  <a:gd name="connsiteX3" fmla="*/ 25789 w 137423"/>
                  <a:gd name="connsiteY3" fmla="*/ 27846 h 172895"/>
                  <a:gd name="connsiteX4" fmla="*/ 79625 w 137423"/>
                  <a:gd name="connsiteY4" fmla="*/ 0 h 172895"/>
                  <a:gd name="connsiteX5" fmla="*/ 107721 w 137423"/>
                  <a:gd name="connsiteY5" fmla="*/ 5469 h 172895"/>
                  <a:gd name="connsiteX6" fmla="*/ 126888 w 137423"/>
                  <a:gd name="connsiteY6" fmla="*/ 19868 h 172895"/>
                  <a:gd name="connsiteX7" fmla="*/ 135818 w 137423"/>
                  <a:gd name="connsiteY7" fmla="*/ 41041 h 172895"/>
                  <a:gd name="connsiteX8" fmla="*/ 137424 w 137423"/>
                  <a:gd name="connsiteY8" fmla="*/ 68887 h 172895"/>
                  <a:gd name="connsiteX9" fmla="*/ 137424 w 137423"/>
                  <a:gd name="connsiteY9" fmla="*/ 172846 h 172895"/>
                  <a:gd name="connsiteX10" fmla="*/ 108775 w 137423"/>
                  <a:gd name="connsiteY10" fmla="*/ 172846 h 172895"/>
                  <a:gd name="connsiteX11" fmla="*/ 108775 w 137423"/>
                  <a:gd name="connsiteY11" fmla="*/ 69991 h 172895"/>
                  <a:gd name="connsiteX12" fmla="*/ 105414 w 137423"/>
                  <a:gd name="connsiteY12" fmla="*/ 43801 h 172895"/>
                  <a:gd name="connsiteX13" fmla="*/ 93573 w 137423"/>
                  <a:gd name="connsiteY13" fmla="*/ 29953 h 172895"/>
                  <a:gd name="connsiteX14" fmla="*/ 73604 w 137423"/>
                  <a:gd name="connsiteY14" fmla="*/ 24785 h 172895"/>
                  <a:gd name="connsiteX15" fmla="*/ 41995 w 137423"/>
                  <a:gd name="connsiteY15" fmla="*/ 36426 h 172895"/>
                  <a:gd name="connsiteX16" fmla="*/ 28699 w 137423"/>
                  <a:gd name="connsiteY16" fmla="*/ 80528 h 172895"/>
                  <a:gd name="connsiteX17" fmla="*/ 28699 w 137423"/>
                  <a:gd name="connsiteY17" fmla="*/ 172896 h 172895"/>
                  <a:gd name="connsiteX18" fmla="*/ 0 w 137423"/>
                  <a:gd name="connsiteY18" fmla="*/ 172896 h 17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423" h="172895">
                    <a:moveTo>
                      <a:pt x="0" y="172896"/>
                    </a:moveTo>
                    <a:lnTo>
                      <a:pt x="0" y="3813"/>
                    </a:lnTo>
                    <a:lnTo>
                      <a:pt x="25789" y="3813"/>
                    </a:lnTo>
                    <a:lnTo>
                      <a:pt x="25789" y="27846"/>
                    </a:lnTo>
                    <a:cubicBezTo>
                      <a:pt x="38232" y="9282"/>
                      <a:pt x="56144" y="0"/>
                      <a:pt x="79625" y="0"/>
                    </a:cubicBezTo>
                    <a:cubicBezTo>
                      <a:pt x="89810" y="0"/>
                      <a:pt x="99192" y="1856"/>
                      <a:pt x="107721" y="5469"/>
                    </a:cubicBezTo>
                    <a:cubicBezTo>
                      <a:pt x="116251" y="9131"/>
                      <a:pt x="122673" y="13948"/>
                      <a:pt x="126888" y="19868"/>
                    </a:cubicBezTo>
                    <a:cubicBezTo>
                      <a:pt x="131152" y="25789"/>
                      <a:pt x="134112" y="32863"/>
                      <a:pt x="135818" y="41041"/>
                    </a:cubicBezTo>
                    <a:cubicBezTo>
                      <a:pt x="136872" y="46360"/>
                      <a:pt x="137424" y="55642"/>
                      <a:pt x="137424" y="68887"/>
                    </a:cubicBezTo>
                    <a:lnTo>
                      <a:pt x="137424" y="172846"/>
                    </a:lnTo>
                    <a:lnTo>
                      <a:pt x="108775" y="172846"/>
                    </a:lnTo>
                    <a:lnTo>
                      <a:pt x="108775" y="69991"/>
                    </a:lnTo>
                    <a:cubicBezTo>
                      <a:pt x="108775" y="58301"/>
                      <a:pt x="107671" y="49571"/>
                      <a:pt x="105414" y="43801"/>
                    </a:cubicBezTo>
                    <a:cubicBezTo>
                      <a:pt x="103156" y="38031"/>
                      <a:pt x="99242" y="33415"/>
                      <a:pt x="93573" y="29953"/>
                    </a:cubicBezTo>
                    <a:cubicBezTo>
                      <a:pt x="87903" y="26491"/>
                      <a:pt x="81230" y="24785"/>
                      <a:pt x="73604" y="24785"/>
                    </a:cubicBezTo>
                    <a:cubicBezTo>
                      <a:pt x="61412" y="24785"/>
                      <a:pt x="50875" y="28649"/>
                      <a:pt x="41995" y="36426"/>
                    </a:cubicBezTo>
                    <a:cubicBezTo>
                      <a:pt x="33114" y="44152"/>
                      <a:pt x="28699" y="58853"/>
                      <a:pt x="28699" y="80528"/>
                    </a:cubicBezTo>
                    <a:lnTo>
                      <a:pt x="28699" y="172896"/>
                    </a:lnTo>
                    <a:lnTo>
                      <a:pt x="0" y="172896"/>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7" name="手繪多邊形: 圖案 76">
                <a:extLst>
                  <a:ext uri="{FF2B5EF4-FFF2-40B4-BE49-F238E27FC236}">
                    <a16:creationId xmlns:a16="http://schemas.microsoft.com/office/drawing/2014/main" id="{BA8249A2-A9B6-A78E-F5E2-EF1C9383FDAA}"/>
                  </a:ext>
                </a:extLst>
              </p:cNvPr>
              <p:cNvSpPr/>
              <p:nvPr/>
            </p:nvSpPr>
            <p:spPr>
              <a:xfrm>
                <a:off x="2574125" y="3205978"/>
                <a:ext cx="85996" cy="234357"/>
              </a:xfrm>
              <a:custGeom>
                <a:avLst/>
                <a:gdLst>
                  <a:gd name="connsiteX0" fmla="*/ 85946 w 85996"/>
                  <a:gd name="connsiteY0" fmla="*/ 234358 h 234357"/>
                  <a:gd name="connsiteX1" fmla="*/ 57298 w 85996"/>
                  <a:gd name="connsiteY1" fmla="*/ 234358 h 234357"/>
                  <a:gd name="connsiteX2" fmla="*/ 57298 w 85996"/>
                  <a:gd name="connsiteY2" fmla="*/ 51728 h 234357"/>
                  <a:gd name="connsiteX3" fmla="*/ 30154 w 85996"/>
                  <a:gd name="connsiteY3" fmla="*/ 71496 h 234357"/>
                  <a:gd name="connsiteX4" fmla="*/ 0 w 85996"/>
                  <a:gd name="connsiteY4" fmla="*/ 86297 h 234357"/>
                  <a:gd name="connsiteX5" fmla="*/ 0 w 85996"/>
                  <a:gd name="connsiteY5" fmla="*/ 58602 h 234357"/>
                  <a:gd name="connsiteX6" fmla="*/ 42045 w 85996"/>
                  <a:gd name="connsiteY6" fmla="*/ 31208 h 234357"/>
                  <a:gd name="connsiteX7" fmla="*/ 67533 w 85996"/>
                  <a:gd name="connsiteY7" fmla="*/ 0 h 234357"/>
                  <a:gd name="connsiteX8" fmla="*/ 85997 w 85996"/>
                  <a:gd name="connsiteY8" fmla="*/ 0 h 234357"/>
                  <a:gd name="connsiteX9" fmla="*/ 85997 w 85996"/>
                  <a:gd name="connsiteY9" fmla="*/ 234358 h 2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96" h="234357">
                    <a:moveTo>
                      <a:pt x="85946" y="234358"/>
                    </a:moveTo>
                    <a:lnTo>
                      <a:pt x="57298" y="234358"/>
                    </a:lnTo>
                    <a:lnTo>
                      <a:pt x="57298" y="51728"/>
                    </a:lnTo>
                    <a:cubicBezTo>
                      <a:pt x="50374" y="58301"/>
                      <a:pt x="41343" y="64874"/>
                      <a:pt x="30154" y="71496"/>
                    </a:cubicBezTo>
                    <a:cubicBezTo>
                      <a:pt x="18965" y="78069"/>
                      <a:pt x="8881" y="83036"/>
                      <a:pt x="0" y="86297"/>
                    </a:cubicBezTo>
                    <a:lnTo>
                      <a:pt x="0" y="58602"/>
                    </a:lnTo>
                    <a:cubicBezTo>
                      <a:pt x="16005" y="51076"/>
                      <a:pt x="30054" y="41945"/>
                      <a:pt x="42045" y="31208"/>
                    </a:cubicBezTo>
                    <a:cubicBezTo>
                      <a:pt x="54036" y="20471"/>
                      <a:pt x="62516" y="10085"/>
                      <a:pt x="67533" y="0"/>
                    </a:cubicBezTo>
                    <a:lnTo>
                      <a:pt x="85997" y="0"/>
                    </a:lnTo>
                    <a:lnTo>
                      <a:pt x="85997" y="234358"/>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8" name="手繪多邊形: 圖案 77">
                <a:extLst>
                  <a:ext uri="{FF2B5EF4-FFF2-40B4-BE49-F238E27FC236}">
                    <a16:creationId xmlns:a16="http://schemas.microsoft.com/office/drawing/2014/main" id="{9DFDC20E-99B6-D822-5131-B5A68FAFFF66}"/>
                  </a:ext>
                </a:extLst>
              </p:cNvPr>
              <p:cNvSpPr/>
              <p:nvPr/>
            </p:nvSpPr>
            <p:spPr>
              <a:xfrm>
                <a:off x="2749580" y="3407673"/>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5" name="群組 24">
              <a:extLst>
                <a:ext uri="{FF2B5EF4-FFF2-40B4-BE49-F238E27FC236}">
                  <a16:creationId xmlns:a16="http://schemas.microsoft.com/office/drawing/2014/main" id="{0D68E206-E013-56CD-9F05-A04926174E06}"/>
                </a:ext>
              </a:extLst>
            </p:cNvPr>
            <p:cNvGrpSpPr/>
            <p:nvPr/>
          </p:nvGrpSpPr>
          <p:grpSpPr>
            <a:xfrm>
              <a:off x="2820574" y="3205928"/>
              <a:ext cx="4319242" cy="299231"/>
              <a:chOff x="2820574" y="3205928"/>
              <a:chExt cx="4319242" cy="299231"/>
            </a:xfrm>
            <a:solidFill>
              <a:srgbClr val="11F7C0"/>
            </a:solidFill>
          </p:grpSpPr>
          <p:sp>
            <p:nvSpPr>
              <p:cNvPr id="45" name="手繪多邊形: 圖案 44">
                <a:extLst>
                  <a:ext uri="{FF2B5EF4-FFF2-40B4-BE49-F238E27FC236}">
                    <a16:creationId xmlns:a16="http://schemas.microsoft.com/office/drawing/2014/main" id="{EFC44F52-287E-955A-8608-82F74F4C20AA}"/>
                  </a:ext>
                </a:extLst>
              </p:cNvPr>
              <p:cNvSpPr/>
              <p:nvPr/>
            </p:nvSpPr>
            <p:spPr>
              <a:xfrm>
                <a:off x="2820574" y="3267390"/>
                <a:ext cx="140484" cy="176709"/>
              </a:xfrm>
              <a:custGeom>
                <a:avLst/>
                <a:gdLst>
                  <a:gd name="connsiteX0" fmla="*/ 0 w 140484"/>
                  <a:gd name="connsiteY0" fmla="*/ 122472 h 176709"/>
                  <a:gd name="connsiteX1" fmla="*/ 28348 w 140484"/>
                  <a:gd name="connsiteY1" fmla="*/ 118007 h 176709"/>
                  <a:gd name="connsiteX2" fmla="*/ 41644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4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7 w 140484"/>
                  <a:gd name="connsiteY10" fmla="*/ 48718 h 176709"/>
                  <a:gd name="connsiteX11" fmla="*/ 9984 w 140484"/>
                  <a:gd name="connsiteY11" fmla="*/ 27796 h 176709"/>
                  <a:gd name="connsiteX12" fmla="*/ 24083 w 140484"/>
                  <a:gd name="connsiteY12" fmla="*/ 11791 h 176709"/>
                  <a:gd name="connsiteX13" fmla="*/ 42296 w 140484"/>
                  <a:gd name="connsiteY13" fmla="*/ 3412 h 176709"/>
                  <a:gd name="connsiteX14" fmla="*/ 67081 w 140484"/>
                  <a:gd name="connsiteY14" fmla="*/ 0 h 176709"/>
                  <a:gd name="connsiteX15" fmla="*/ 102052 w 140484"/>
                  <a:gd name="connsiteY15" fmla="*/ 5720 h 176709"/>
                  <a:gd name="connsiteX16" fmla="*/ 124278 w 140484"/>
                  <a:gd name="connsiteY16" fmla="*/ 21223 h 176709"/>
                  <a:gd name="connsiteX17" fmla="*/ 134163 w 140484"/>
                  <a:gd name="connsiteY17" fmla="*/ 47413 h 176709"/>
                  <a:gd name="connsiteX18" fmla="*/ 106116 w 140484"/>
                  <a:gd name="connsiteY18" fmla="*/ 51227 h 176709"/>
                  <a:gd name="connsiteX19" fmla="*/ 95028 w 140484"/>
                  <a:gd name="connsiteY19" fmla="*/ 30856 h 176709"/>
                  <a:gd name="connsiteX20" fmla="*/ 69138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7" y="56996"/>
                      <a:pt x="4817" y="48718"/>
                    </a:cubicBezTo>
                    <a:cubicBezTo>
                      <a:pt x="4817" y="41192"/>
                      <a:pt x="6522"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2" y="42547"/>
                      <a:pt x="101149" y="35723"/>
                      <a:pt x="95028" y="30856"/>
                    </a:cubicBezTo>
                    <a:cubicBezTo>
                      <a:pt x="88907" y="25990"/>
                      <a:pt x="80277" y="23531"/>
                      <a:pt x="69138" y="23531"/>
                    </a:cubicBezTo>
                    <a:cubicBezTo>
                      <a:pt x="55993" y="23531"/>
                      <a:pt x="46561"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5" y="150218"/>
                    </a:cubicBezTo>
                    <a:cubicBezTo>
                      <a:pt x="126536" y="158647"/>
                      <a:pt x="118509" y="165169"/>
                      <a:pt x="107972" y="169785"/>
                    </a:cubicBezTo>
                    <a:cubicBezTo>
                      <a:pt x="97486" y="174401"/>
                      <a:pt x="85595" y="176709"/>
                      <a:pt x="72299" y="176709"/>
                    </a:cubicBezTo>
                    <a:cubicBezTo>
                      <a:pt x="50324" y="176709"/>
                      <a:pt x="33566" y="172143"/>
                      <a:pt x="22076" y="163012"/>
                    </a:cubicBezTo>
                    <a:cubicBezTo>
                      <a:pt x="10536" y="153981"/>
                      <a:pt x="3211" y="140434"/>
                      <a:pt x="0" y="122472"/>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6" name="手繪多邊形: 圖案 45">
                <a:extLst>
                  <a:ext uri="{FF2B5EF4-FFF2-40B4-BE49-F238E27FC236}">
                    <a16:creationId xmlns:a16="http://schemas.microsoft.com/office/drawing/2014/main" id="{754548A4-D146-8DB3-3B03-27859EDD4D0A}"/>
                  </a:ext>
                </a:extLst>
              </p:cNvPr>
              <p:cNvSpPr/>
              <p:nvPr/>
            </p:nvSpPr>
            <p:spPr>
              <a:xfrm>
                <a:off x="2987299" y="3205928"/>
                <a:ext cx="152877" cy="238572"/>
              </a:xfrm>
              <a:custGeom>
                <a:avLst/>
                <a:gdLst>
                  <a:gd name="connsiteX0" fmla="*/ 0 w 152877"/>
                  <a:gd name="connsiteY0" fmla="*/ 172796 h 238572"/>
                  <a:gd name="connsiteX1" fmla="*/ 28649 w 152877"/>
                  <a:gd name="connsiteY1" fmla="*/ 168982 h 238572"/>
                  <a:gd name="connsiteX2" fmla="*/ 45457 w 152877"/>
                  <a:gd name="connsiteY2" fmla="*/ 204104 h 238572"/>
                  <a:gd name="connsiteX3" fmla="*/ 74356 w 152877"/>
                  <a:gd name="connsiteY3" fmla="*/ 214841 h 238572"/>
                  <a:gd name="connsiteX4" fmla="*/ 108524 w 152877"/>
                  <a:gd name="connsiteY4" fmla="*/ 200842 h 238572"/>
                  <a:gd name="connsiteX5" fmla="*/ 122472 w 152877"/>
                  <a:gd name="connsiteY5" fmla="*/ 166123 h 238572"/>
                  <a:gd name="connsiteX6" fmla="*/ 109578 w 152877"/>
                  <a:gd name="connsiteY6" fmla="*/ 133560 h 238572"/>
                  <a:gd name="connsiteX7" fmla="*/ 76765 w 152877"/>
                  <a:gd name="connsiteY7" fmla="*/ 120766 h 238572"/>
                  <a:gd name="connsiteX8" fmla="*/ 56545 w 152877"/>
                  <a:gd name="connsiteY8" fmla="*/ 123927 h 238572"/>
                  <a:gd name="connsiteX9" fmla="*/ 59706 w 152877"/>
                  <a:gd name="connsiteY9" fmla="*/ 98791 h 238572"/>
                  <a:gd name="connsiteX10" fmla="*/ 64322 w 152877"/>
                  <a:gd name="connsiteY10" fmla="*/ 99092 h 238572"/>
                  <a:gd name="connsiteX11" fmla="*/ 97286 w 152877"/>
                  <a:gd name="connsiteY11" fmla="*/ 89559 h 238572"/>
                  <a:gd name="connsiteX12" fmla="*/ 111936 w 152877"/>
                  <a:gd name="connsiteY12" fmla="*/ 60107 h 238572"/>
                  <a:gd name="connsiteX13" fmla="*/ 101249 w 152877"/>
                  <a:gd name="connsiteY13" fmla="*/ 33967 h 238572"/>
                  <a:gd name="connsiteX14" fmla="*/ 73704 w 152877"/>
                  <a:gd name="connsiteY14" fmla="*/ 23631 h 238572"/>
                  <a:gd name="connsiteX15" fmla="*/ 45858 w 152877"/>
                  <a:gd name="connsiteY15" fmla="*/ 34118 h 238572"/>
                  <a:gd name="connsiteX16" fmla="*/ 31509 w 152877"/>
                  <a:gd name="connsiteY16" fmla="*/ 65626 h 238572"/>
                  <a:gd name="connsiteX17" fmla="*/ 2860 w 152877"/>
                  <a:gd name="connsiteY17" fmla="*/ 60509 h 238572"/>
                  <a:gd name="connsiteX18" fmla="*/ 26742 w 152877"/>
                  <a:gd name="connsiteY18" fmla="*/ 15855 h 238572"/>
                  <a:gd name="connsiteX19" fmla="*/ 73102 w 152877"/>
                  <a:gd name="connsiteY19" fmla="*/ 0 h 238572"/>
                  <a:gd name="connsiteX20" fmla="*/ 108273 w 152877"/>
                  <a:gd name="connsiteY20" fmla="*/ 8178 h 238572"/>
                  <a:gd name="connsiteX21" fmla="*/ 132858 w 152877"/>
                  <a:gd name="connsiteY21" fmla="*/ 30555 h 238572"/>
                  <a:gd name="connsiteX22" fmla="*/ 141387 w 152877"/>
                  <a:gd name="connsiteY22" fmla="*/ 60659 h 238572"/>
                  <a:gd name="connsiteX23" fmla="*/ 133259 w 152877"/>
                  <a:gd name="connsiteY23" fmla="*/ 88204 h 238572"/>
                  <a:gd name="connsiteX24" fmla="*/ 109227 w 152877"/>
                  <a:gd name="connsiteY24" fmla="*/ 107972 h 238572"/>
                  <a:gd name="connsiteX25" fmla="*/ 141387 w 152877"/>
                  <a:gd name="connsiteY25" fmla="*/ 127791 h 238572"/>
                  <a:gd name="connsiteX26" fmla="*/ 152877 w 152877"/>
                  <a:gd name="connsiteY26" fmla="*/ 165470 h 238572"/>
                  <a:gd name="connsiteX27" fmla="*/ 130600 w 152877"/>
                  <a:gd name="connsiteY27" fmla="*/ 217299 h 238572"/>
                  <a:gd name="connsiteX28" fmla="*/ 74206 w 152877"/>
                  <a:gd name="connsiteY28" fmla="*/ 238572 h 238572"/>
                  <a:gd name="connsiteX29" fmla="*/ 23180 w 152877"/>
                  <a:gd name="connsiteY29" fmla="*/ 220259 h 238572"/>
                  <a:gd name="connsiteX30" fmla="*/ 0 w 152877"/>
                  <a:gd name="connsiteY30" fmla="*/ 172796 h 23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2877" h="238572">
                    <a:moveTo>
                      <a:pt x="0" y="172796"/>
                    </a:moveTo>
                    <a:lnTo>
                      <a:pt x="28649" y="168982"/>
                    </a:lnTo>
                    <a:cubicBezTo>
                      <a:pt x="31960" y="185239"/>
                      <a:pt x="37529" y="196929"/>
                      <a:pt x="45457" y="204104"/>
                    </a:cubicBezTo>
                    <a:cubicBezTo>
                      <a:pt x="53384" y="211278"/>
                      <a:pt x="63017" y="214841"/>
                      <a:pt x="74356" y="214841"/>
                    </a:cubicBezTo>
                    <a:cubicBezTo>
                      <a:pt x="87853" y="214841"/>
                      <a:pt x="99242" y="210175"/>
                      <a:pt x="108524" y="200842"/>
                    </a:cubicBezTo>
                    <a:cubicBezTo>
                      <a:pt x="117806" y="191510"/>
                      <a:pt x="122472" y="179920"/>
                      <a:pt x="122472" y="166123"/>
                    </a:cubicBezTo>
                    <a:cubicBezTo>
                      <a:pt x="122472" y="152977"/>
                      <a:pt x="118157" y="142090"/>
                      <a:pt x="109578" y="133560"/>
                    </a:cubicBezTo>
                    <a:cubicBezTo>
                      <a:pt x="100998" y="125031"/>
                      <a:pt x="90061" y="120766"/>
                      <a:pt x="76765" y="120766"/>
                    </a:cubicBezTo>
                    <a:cubicBezTo>
                      <a:pt x="71346" y="120766"/>
                      <a:pt x="64623" y="121820"/>
                      <a:pt x="56545" y="123927"/>
                    </a:cubicBezTo>
                    <a:lnTo>
                      <a:pt x="59706" y="98791"/>
                    </a:lnTo>
                    <a:cubicBezTo>
                      <a:pt x="61612" y="98991"/>
                      <a:pt x="63168" y="99092"/>
                      <a:pt x="64322" y="99092"/>
                    </a:cubicBezTo>
                    <a:cubicBezTo>
                      <a:pt x="76514" y="99092"/>
                      <a:pt x="87502" y="95931"/>
                      <a:pt x="97286" y="89559"/>
                    </a:cubicBezTo>
                    <a:cubicBezTo>
                      <a:pt x="107069" y="83187"/>
                      <a:pt x="111936" y="73353"/>
                      <a:pt x="111936" y="60107"/>
                    </a:cubicBezTo>
                    <a:cubicBezTo>
                      <a:pt x="111936" y="49621"/>
                      <a:pt x="108374" y="40891"/>
                      <a:pt x="101249" y="33967"/>
                    </a:cubicBezTo>
                    <a:cubicBezTo>
                      <a:pt x="94125" y="27043"/>
                      <a:pt x="84943" y="23631"/>
                      <a:pt x="73704" y="23631"/>
                    </a:cubicBezTo>
                    <a:cubicBezTo>
                      <a:pt x="62566" y="23631"/>
                      <a:pt x="53284" y="27144"/>
                      <a:pt x="45858" y="34118"/>
                    </a:cubicBezTo>
                    <a:cubicBezTo>
                      <a:pt x="38433" y="41142"/>
                      <a:pt x="33666" y="51628"/>
                      <a:pt x="31509" y="65626"/>
                    </a:cubicBezTo>
                    <a:lnTo>
                      <a:pt x="2860" y="60509"/>
                    </a:lnTo>
                    <a:cubicBezTo>
                      <a:pt x="6372" y="41292"/>
                      <a:pt x="14350" y="26391"/>
                      <a:pt x="26742" y="15855"/>
                    </a:cubicBezTo>
                    <a:cubicBezTo>
                      <a:pt x="39135" y="5318"/>
                      <a:pt x="54638" y="0"/>
                      <a:pt x="73102" y="0"/>
                    </a:cubicBezTo>
                    <a:cubicBezTo>
                      <a:pt x="85846" y="0"/>
                      <a:pt x="97587" y="2709"/>
                      <a:pt x="108273" y="8178"/>
                    </a:cubicBezTo>
                    <a:cubicBezTo>
                      <a:pt x="119010" y="13647"/>
                      <a:pt x="127189" y="21123"/>
                      <a:pt x="132858" y="30555"/>
                    </a:cubicBezTo>
                    <a:cubicBezTo>
                      <a:pt x="138528" y="39988"/>
                      <a:pt x="141387" y="50022"/>
                      <a:pt x="141387" y="60659"/>
                    </a:cubicBezTo>
                    <a:cubicBezTo>
                      <a:pt x="141387" y="70744"/>
                      <a:pt x="138678" y="79926"/>
                      <a:pt x="133259" y="88204"/>
                    </a:cubicBezTo>
                    <a:cubicBezTo>
                      <a:pt x="127841" y="96483"/>
                      <a:pt x="119813" y="103055"/>
                      <a:pt x="109227" y="107972"/>
                    </a:cubicBezTo>
                    <a:cubicBezTo>
                      <a:pt x="123024" y="111133"/>
                      <a:pt x="133761" y="117756"/>
                      <a:pt x="141387" y="127791"/>
                    </a:cubicBezTo>
                    <a:cubicBezTo>
                      <a:pt x="149014" y="137825"/>
                      <a:pt x="152877" y="150368"/>
                      <a:pt x="152877" y="165470"/>
                    </a:cubicBezTo>
                    <a:cubicBezTo>
                      <a:pt x="152877" y="185841"/>
                      <a:pt x="145452" y="203150"/>
                      <a:pt x="130600" y="217299"/>
                    </a:cubicBezTo>
                    <a:cubicBezTo>
                      <a:pt x="115749" y="231498"/>
                      <a:pt x="96934" y="238572"/>
                      <a:pt x="74206" y="238572"/>
                    </a:cubicBezTo>
                    <a:cubicBezTo>
                      <a:pt x="53735" y="238572"/>
                      <a:pt x="36727" y="232451"/>
                      <a:pt x="23180" y="220259"/>
                    </a:cubicBezTo>
                    <a:cubicBezTo>
                      <a:pt x="9633" y="208017"/>
                      <a:pt x="1907" y="192213"/>
                      <a:pt x="0" y="172796"/>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7" name="手繪多邊形: 圖案 46">
                <a:extLst>
                  <a:ext uri="{FF2B5EF4-FFF2-40B4-BE49-F238E27FC236}">
                    <a16:creationId xmlns:a16="http://schemas.microsoft.com/office/drawing/2014/main" id="{1B3F68DF-A674-F3F4-7E31-D2E0680D9F9C}"/>
                  </a:ext>
                </a:extLst>
              </p:cNvPr>
              <p:cNvSpPr/>
              <p:nvPr/>
            </p:nvSpPr>
            <p:spPr>
              <a:xfrm>
                <a:off x="3184579" y="3407673"/>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8" name="手繪多邊形: 圖案 47">
                <a:extLst>
                  <a:ext uri="{FF2B5EF4-FFF2-40B4-BE49-F238E27FC236}">
                    <a16:creationId xmlns:a16="http://schemas.microsoft.com/office/drawing/2014/main" id="{57FBA998-9B6F-DF5C-91EE-70C28D9187CE}"/>
                  </a:ext>
                </a:extLst>
              </p:cNvPr>
              <p:cNvSpPr/>
              <p:nvPr/>
            </p:nvSpPr>
            <p:spPr>
              <a:xfrm>
                <a:off x="3257381" y="3267390"/>
                <a:ext cx="155736" cy="176759"/>
              </a:xfrm>
              <a:custGeom>
                <a:avLst/>
                <a:gdLst>
                  <a:gd name="connsiteX0" fmla="*/ 120064 w 155736"/>
                  <a:gd name="connsiteY0" fmla="*/ 152074 h 176759"/>
                  <a:gd name="connsiteX1" fmla="*/ 89408 w 155736"/>
                  <a:gd name="connsiteY1" fmla="*/ 171190 h 176759"/>
                  <a:gd name="connsiteX2" fmla="*/ 57799 w 155736"/>
                  <a:gd name="connsiteY2" fmla="*/ 176759 h 176759"/>
                  <a:gd name="connsiteX3" fmla="*/ 14951 w 155736"/>
                  <a:gd name="connsiteY3" fmla="*/ 163162 h 176759"/>
                  <a:gd name="connsiteX4" fmla="*/ 0 w 155736"/>
                  <a:gd name="connsiteY4" fmla="*/ 128393 h 176759"/>
                  <a:gd name="connsiteX5" fmla="*/ 5670 w 155736"/>
                  <a:gd name="connsiteY5" fmla="*/ 105714 h 176759"/>
                  <a:gd name="connsiteX6" fmla="*/ 20471 w 155736"/>
                  <a:gd name="connsiteY6" fmla="*/ 89208 h 176759"/>
                  <a:gd name="connsiteX7" fmla="*/ 41092 w 155736"/>
                  <a:gd name="connsiteY7" fmla="*/ 79825 h 176759"/>
                  <a:gd name="connsiteX8" fmla="*/ 66580 w 155736"/>
                  <a:gd name="connsiteY8" fmla="*/ 75510 h 176759"/>
                  <a:gd name="connsiteX9" fmla="*/ 117706 w 155736"/>
                  <a:gd name="connsiteY9" fmla="*/ 65626 h 176759"/>
                  <a:gd name="connsiteX10" fmla="*/ 117856 w 155736"/>
                  <a:gd name="connsiteY10" fmla="*/ 58150 h 176759"/>
                  <a:gd name="connsiteX11" fmla="*/ 109728 w 155736"/>
                  <a:gd name="connsiteY11" fmla="*/ 33465 h 176759"/>
                  <a:gd name="connsiteX12" fmla="*/ 77066 w 155736"/>
                  <a:gd name="connsiteY12" fmla="*/ 23732 h 176759"/>
                  <a:gd name="connsiteX13" fmla="*/ 47213 w 155736"/>
                  <a:gd name="connsiteY13" fmla="*/ 30806 h 176759"/>
                  <a:gd name="connsiteX14" fmla="*/ 32964 w 155736"/>
                  <a:gd name="connsiteY14" fmla="*/ 55893 h 176759"/>
                  <a:gd name="connsiteX15" fmla="*/ 4917 w 155736"/>
                  <a:gd name="connsiteY15" fmla="*/ 52080 h 176759"/>
                  <a:gd name="connsiteX16" fmla="*/ 17510 w 155736"/>
                  <a:gd name="connsiteY16" fmla="*/ 23029 h 176759"/>
                  <a:gd name="connsiteX17" fmla="*/ 42848 w 155736"/>
                  <a:gd name="connsiteY17" fmla="*/ 5971 h 176759"/>
                  <a:gd name="connsiteX18" fmla="*/ 81230 w 155736"/>
                  <a:gd name="connsiteY18" fmla="*/ 0 h 176759"/>
                  <a:gd name="connsiteX19" fmla="*/ 116401 w 155736"/>
                  <a:gd name="connsiteY19" fmla="*/ 5118 h 176759"/>
                  <a:gd name="connsiteX20" fmla="*/ 136320 w 155736"/>
                  <a:gd name="connsiteY20" fmla="*/ 17912 h 176759"/>
                  <a:gd name="connsiteX21" fmla="*/ 145251 w 155736"/>
                  <a:gd name="connsiteY21" fmla="*/ 37429 h 176759"/>
                  <a:gd name="connsiteX22" fmla="*/ 146706 w 155736"/>
                  <a:gd name="connsiteY22" fmla="*/ 63870 h 176759"/>
                  <a:gd name="connsiteX23" fmla="*/ 146706 w 155736"/>
                  <a:gd name="connsiteY23" fmla="*/ 102102 h 176759"/>
                  <a:gd name="connsiteX24" fmla="*/ 148512 w 155736"/>
                  <a:gd name="connsiteY24" fmla="*/ 152676 h 176759"/>
                  <a:gd name="connsiteX25" fmla="*/ 155737 w 155736"/>
                  <a:gd name="connsiteY25" fmla="*/ 172996 h 176759"/>
                  <a:gd name="connsiteX26" fmla="*/ 125784 w 155736"/>
                  <a:gd name="connsiteY26" fmla="*/ 172996 h 176759"/>
                  <a:gd name="connsiteX27" fmla="*/ 120064 w 155736"/>
                  <a:gd name="connsiteY27" fmla="*/ 152074 h 176759"/>
                  <a:gd name="connsiteX28" fmla="*/ 117656 w 155736"/>
                  <a:gd name="connsiteY28" fmla="*/ 88104 h 176759"/>
                  <a:gd name="connsiteX29" fmla="*/ 70844 w 155736"/>
                  <a:gd name="connsiteY29" fmla="*/ 98941 h 176759"/>
                  <a:gd name="connsiteX30" fmla="*/ 45858 w 155736"/>
                  <a:gd name="connsiteY30" fmla="*/ 104661 h 176759"/>
                  <a:gd name="connsiteX31" fmla="*/ 34569 w 155736"/>
                  <a:gd name="connsiteY31" fmla="*/ 113993 h 176759"/>
                  <a:gd name="connsiteX32" fmla="*/ 30605 w 155736"/>
                  <a:gd name="connsiteY32" fmla="*/ 127590 h 176759"/>
                  <a:gd name="connsiteX33" fmla="*/ 39285 w 155736"/>
                  <a:gd name="connsiteY33" fmla="*/ 146706 h 176759"/>
                  <a:gd name="connsiteX34" fmla="*/ 64673 w 155736"/>
                  <a:gd name="connsiteY34" fmla="*/ 154332 h 176759"/>
                  <a:gd name="connsiteX35" fmla="*/ 94125 w 155736"/>
                  <a:gd name="connsiteY35" fmla="*/ 147107 h 176759"/>
                  <a:gd name="connsiteX36" fmla="*/ 113090 w 155736"/>
                  <a:gd name="connsiteY36" fmla="*/ 127289 h 176759"/>
                  <a:gd name="connsiteX37" fmla="*/ 117706 w 155736"/>
                  <a:gd name="connsiteY37" fmla="*/ 98640 h 176759"/>
                  <a:gd name="connsiteX38" fmla="*/ 117706 w 155736"/>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6" h="176759">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1" y="89208"/>
                    </a:cubicBezTo>
                    <a:cubicBezTo>
                      <a:pt x="26592" y="85043"/>
                      <a:pt x="33465"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3"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1" y="106768"/>
                      <a:pt x="37228" y="109879"/>
                      <a:pt x="34569" y="113993"/>
                    </a:cubicBezTo>
                    <a:cubicBezTo>
                      <a:pt x="31910" y="118057"/>
                      <a:pt x="30605" y="122623"/>
                      <a:pt x="30605" y="127590"/>
                    </a:cubicBezTo>
                    <a:cubicBezTo>
                      <a:pt x="30605" y="135216"/>
                      <a:pt x="33516" y="141588"/>
                      <a:pt x="39285" y="146706"/>
                    </a:cubicBezTo>
                    <a:cubicBezTo>
                      <a:pt x="45055" y="151823"/>
                      <a:pt x="53534" y="154332"/>
                      <a:pt x="64673" y="154332"/>
                    </a:cubicBezTo>
                    <a:cubicBezTo>
                      <a:pt x="75711" y="154332"/>
                      <a:pt x="85545" y="151924"/>
                      <a:pt x="94125" y="147107"/>
                    </a:cubicBezTo>
                    <a:cubicBezTo>
                      <a:pt x="102704" y="142290"/>
                      <a:pt x="109026" y="135668"/>
                      <a:pt x="113090" y="127289"/>
                    </a:cubicBezTo>
                    <a:cubicBezTo>
                      <a:pt x="116150" y="120816"/>
                      <a:pt x="117706" y="111284"/>
                      <a:pt x="117706" y="98640"/>
                    </a:cubicBezTo>
                    <a:lnTo>
                      <a:pt x="117706" y="88104"/>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9" name="手繪多邊形: 圖案 48">
                <a:extLst>
                  <a:ext uri="{FF2B5EF4-FFF2-40B4-BE49-F238E27FC236}">
                    <a16:creationId xmlns:a16="http://schemas.microsoft.com/office/drawing/2014/main" id="{E9A64A28-B650-5D41-956F-0F2E2ED03895}"/>
                  </a:ext>
                </a:extLst>
              </p:cNvPr>
              <p:cNvSpPr/>
              <p:nvPr/>
            </p:nvSpPr>
            <p:spPr>
              <a:xfrm>
                <a:off x="3448439" y="3267390"/>
                <a:ext cx="146856" cy="237769"/>
              </a:xfrm>
              <a:custGeom>
                <a:avLst/>
                <a:gdLst>
                  <a:gd name="connsiteX0" fmla="*/ 0 w 146856"/>
                  <a:gd name="connsiteY0" fmla="*/ 237770 h 237769"/>
                  <a:gd name="connsiteX1" fmla="*/ 0 w 146856"/>
                  <a:gd name="connsiteY1" fmla="*/ 3863 h 237769"/>
                  <a:gd name="connsiteX2" fmla="*/ 26140 w 146856"/>
                  <a:gd name="connsiteY2" fmla="*/ 3863 h 237769"/>
                  <a:gd name="connsiteX3" fmla="*/ 26140 w 146856"/>
                  <a:gd name="connsiteY3" fmla="*/ 25839 h 237769"/>
                  <a:gd name="connsiteX4" fmla="*/ 47012 w 146856"/>
                  <a:gd name="connsiteY4" fmla="*/ 6472 h 237769"/>
                  <a:gd name="connsiteX5" fmla="*/ 75209 w 146856"/>
                  <a:gd name="connsiteY5" fmla="*/ 0 h 237769"/>
                  <a:gd name="connsiteX6" fmla="*/ 113441 w 146856"/>
                  <a:gd name="connsiteY6" fmla="*/ 11138 h 237769"/>
                  <a:gd name="connsiteX7" fmla="*/ 138427 w 146856"/>
                  <a:gd name="connsiteY7" fmla="*/ 42597 h 237769"/>
                  <a:gd name="connsiteX8" fmla="*/ 146856 w 146856"/>
                  <a:gd name="connsiteY8" fmla="*/ 87100 h 237769"/>
                  <a:gd name="connsiteX9" fmla="*/ 137524 w 146856"/>
                  <a:gd name="connsiteY9" fmla="*/ 133861 h 237769"/>
                  <a:gd name="connsiteX10" fmla="*/ 110430 w 146856"/>
                  <a:gd name="connsiteY10" fmla="*/ 165721 h 237769"/>
                  <a:gd name="connsiteX11" fmla="*/ 73102 w 146856"/>
                  <a:gd name="connsiteY11" fmla="*/ 176809 h 237769"/>
                  <a:gd name="connsiteX12" fmla="*/ 47363 w 146856"/>
                  <a:gd name="connsiteY12" fmla="*/ 170739 h 237769"/>
                  <a:gd name="connsiteX13" fmla="*/ 28649 w 146856"/>
                  <a:gd name="connsiteY13" fmla="*/ 155436 h 237769"/>
                  <a:gd name="connsiteX14" fmla="*/ 28649 w 146856"/>
                  <a:gd name="connsiteY14" fmla="*/ 237770 h 237769"/>
                  <a:gd name="connsiteX15" fmla="*/ 0 w 146856"/>
                  <a:gd name="connsiteY15" fmla="*/ 237770 h 237769"/>
                  <a:gd name="connsiteX16" fmla="*/ 25990 w 146856"/>
                  <a:gd name="connsiteY16" fmla="*/ 89358 h 237769"/>
                  <a:gd name="connsiteX17" fmla="*/ 39185 w 146856"/>
                  <a:gd name="connsiteY17" fmla="*/ 137624 h 237769"/>
                  <a:gd name="connsiteX18" fmla="*/ 71195 w 146856"/>
                  <a:gd name="connsiteY18" fmla="*/ 153228 h 237769"/>
                  <a:gd name="connsiteX19" fmla="*/ 103908 w 146856"/>
                  <a:gd name="connsiteY19" fmla="*/ 137072 h 237769"/>
                  <a:gd name="connsiteX20" fmla="*/ 117505 w 146856"/>
                  <a:gd name="connsiteY20" fmla="*/ 87000 h 237769"/>
                  <a:gd name="connsiteX21" fmla="*/ 104209 w 146856"/>
                  <a:gd name="connsiteY21" fmla="*/ 38583 h 237769"/>
                  <a:gd name="connsiteX22" fmla="*/ 72450 w 146856"/>
                  <a:gd name="connsiteY22" fmla="*/ 22477 h 237769"/>
                  <a:gd name="connsiteX23" fmla="*/ 40038 w 146856"/>
                  <a:gd name="connsiteY23" fmla="*/ 39586 h 237769"/>
                  <a:gd name="connsiteX24" fmla="*/ 25990 w 146856"/>
                  <a:gd name="connsiteY24" fmla="*/ 89358 h 2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856" h="237769">
                    <a:moveTo>
                      <a:pt x="0" y="237770"/>
                    </a:moveTo>
                    <a:lnTo>
                      <a:pt x="0" y="3863"/>
                    </a:lnTo>
                    <a:lnTo>
                      <a:pt x="26140" y="3863"/>
                    </a:lnTo>
                    <a:lnTo>
                      <a:pt x="26140" y="25839"/>
                    </a:lnTo>
                    <a:cubicBezTo>
                      <a:pt x="32311" y="17259"/>
                      <a:pt x="39235"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6" y="56144"/>
                      <a:pt x="146856" y="70945"/>
                      <a:pt x="146856" y="87100"/>
                    </a:cubicBezTo>
                    <a:cubicBezTo>
                      <a:pt x="146856" y="104410"/>
                      <a:pt x="143745" y="119964"/>
                      <a:pt x="137524" y="133861"/>
                    </a:cubicBezTo>
                    <a:cubicBezTo>
                      <a:pt x="131303" y="147709"/>
                      <a:pt x="122272" y="158346"/>
                      <a:pt x="110430" y="165721"/>
                    </a:cubicBezTo>
                    <a:cubicBezTo>
                      <a:pt x="98590" y="173097"/>
                      <a:pt x="86147" y="176809"/>
                      <a:pt x="73102" y="176809"/>
                    </a:cubicBezTo>
                    <a:cubicBezTo>
                      <a:pt x="63569" y="176809"/>
                      <a:pt x="54989" y="174803"/>
                      <a:pt x="47363" y="170739"/>
                    </a:cubicBezTo>
                    <a:cubicBezTo>
                      <a:pt x="39787" y="166725"/>
                      <a:pt x="33516" y="161607"/>
                      <a:pt x="28649" y="155436"/>
                    </a:cubicBezTo>
                    <a:lnTo>
                      <a:pt x="28649" y="237770"/>
                    </a:lnTo>
                    <a:lnTo>
                      <a:pt x="0" y="237770"/>
                    </a:lnTo>
                    <a:close/>
                    <a:moveTo>
                      <a:pt x="25990" y="89358"/>
                    </a:moveTo>
                    <a:cubicBezTo>
                      <a:pt x="25990" y="111133"/>
                      <a:pt x="30405" y="127188"/>
                      <a:pt x="39185" y="137624"/>
                    </a:cubicBezTo>
                    <a:cubicBezTo>
                      <a:pt x="48015" y="148010"/>
                      <a:pt x="58652" y="153228"/>
                      <a:pt x="71195" y="153228"/>
                    </a:cubicBezTo>
                    <a:cubicBezTo>
                      <a:pt x="83939" y="153228"/>
                      <a:pt x="94827" y="147860"/>
                      <a:pt x="103908" y="137072"/>
                    </a:cubicBezTo>
                    <a:cubicBezTo>
                      <a:pt x="112989" y="126285"/>
                      <a:pt x="117505" y="109628"/>
                      <a:pt x="117505" y="87000"/>
                    </a:cubicBezTo>
                    <a:cubicBezTo>
                      <a:pt x="117505" y="65476"/>
                      <a:pt x="113090" y="49320"/>
                      <a:pt x="104209" y="38583"/>
                    </a:cubicBezTo>
                    <a:cubicBezTo>
                      <a:pt x="95329" y="27846"/>
                      <a:pt x="84742" y="22477"/>
                      <a:pt x="72450" y="22477"/>
                    </a:cubicBezTo>
                    <a:cubicBezTo>
                      <a:pt x="60258" y="22477"/>
                      <a:pt x="49420" y="28197"/>
                      <a:pt x="40038" y="39586"/>
                    </a:cubicBezTo>
                    <a:cubicBezTo>
                      <a:pt x="30656" y="51026"/>
                      <a:pt x="25990" y="67583"/>
                      <a:pt x="25990" y="89358"/>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0" name="手繪多邊形: 圖案 49">
                <a:extLst>
                  <a:ext uri="{FF2B5EF4-FFF2-40B4-BE49-F238E27FC236}">
                    <a16:creationId xmlns:a16="http://schemas.microsoft.com/office/drawing/2014/main" id="{9F9A64BF-DBA8-6B6C-56BD-BA0BEEB272F8}"/>
                  </a:ext>
                </a:extLst>
              </p:cNvPr>
              <p:cNvSpPr/>
              <p:nvPr/>
            </p:nvSpPr>
            <p:spPr>
              <a:xfrm>
                <a:off x="3618676" y="3341495"/>
                <a:ext cx="88053" cy="28799"/>
              </a:xfrm>
              <a:custGeom>
                <a:avLst/>
                <a:gdLst>
                  <a:gd name="connsiteX0" fmla="*/ 0 w 88053"/>
                  <a:gd name="connsiteY0" fmla="*/ 28799 h 28799"/>
                  <a:gd name="connsiteX1" fmla="*/ 0 w 88053"/>
                  <a:gd name="connsiteY1" fmla="*/ 0 h 28799"/>
                  <a:gd name="connsiteX2" fmla="*/ 88054 w 88053"/>
                  <a:gd name="connsiteY2" fmla="*/ 0 h 28799"/>
                  <a:gd name="connsiteX3" fmla="*/ 88054 w 88053"/>
                  <a:gd name="connsiteY3" fmla="*/ 28799 h 28799"/>
                  <a:gd name="connsiteX4" fmla="*/ 0 w 88053"/>
                  <a:gd name="connsiteY4" fmla="*/ 28799 h 2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53" h="28799">
                    <a:moveTo>
                      <a:pt x="0" y="28799"/>
                    </a:moveTo>
                    <a:lnTo>
                      <a:pt x="0" y="0"/>
                    </a:lnTo>
                    <a:lnTo>
                      <a:pt x="88054" y="0"/>
                    </a:lnTo>
                    <a:lnTo>
                      <a:pt x="88054" y="28799"/>
                    </a:lnTo>
                    <a:lnTo>
                      <a:pt x="0" y="28799"/>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1" name="手繪多邊形: 圖案 50">
                <a:extLst>
                  <a:ext uri="{FF2B5EF4-FFF2-40B4-BE49-F238E27FC236}">
                    <a16:creationId xmlns:a16="http://schemas.microsoft.com/office/drawing/2014/main" id="{16AD34F2-0BE3-EB03-3145-98C4C809C25A}"/>
                  </a:ext>
                </a:extLst>
              </p:cNvPr>
              <p:cNvSpPr/>
              <p:nvPr/>
            </p:nvSpPr>
            <p:spPr>
              <a:xfrm>
                <a:off x="3728856" y="3267490"/>
                <a:ext cx="155837" cy="176709"/>
              </a:xfrm>
              <a:custGeom>
                <a:avLst/>
                <a:gdLst>
                  <a:gd name="connsiteX0" fmla="*/ 125332 w 155837"/>
                  <a:gd name="connsiteY0" fmla="*/ 118408 h 176709"/>
                  <a:gd name="connsiteX1" fmla="*/ 154934 w 155837"/>
                  <a:gd name="connsiteY1" fmla="*/ 122071 h 176709"/>
                  <a:gd name="connsiteX2" fmla="*/ 128995 w 155837"/>
                  <a:gd name="connsiteY2" fmla="*/ 162360 h 176709"/>
                  <a:gd name="connsiteX3" fmla="*/ 80578 w 155837"/>
                  <a:gd name="connsiteY3" fmla="*/ 176709 h 176709"/>
                  <a:gd name="connsiteX4" fmla="*/ 21725 w 155837"/>
                  <a:gd name="connsiteY4" fmla="*/ 153880 h 176709"/>
                  <a:gd name="connsiteX5" fmla="*/ 0 w 155837"/>
                  <a:gd name="connsiteY5" fmla="*/ 89810 h 176709"/>
                  <a:gd name="connsiteX6" fmla="*/ 21976 w 155837"/>
                  <a:gd name="connsiteY6" fmla="*/ 23581 h 176709"/>
                  <a:gd name="connsiteX7" fmla="*/ 78972 w 155837"/>
                  <a:gd name="connsiteY7" fmla="*/ 0 h 176709"/>
                  <a:gd name="connsiteX8" fmla="*/ 134363 w 155837"/>
                  <a:gd name="connsiteY8" fmla="*/ 23080 h 176709"/>
                  <a:gd name="connsiteX9" fmla="*/ 155837 w 155837"/>
                  <a:gd name="connsiteY9" fmla="*/ 88054 h 176709"/>
                  <a:gd name="connsiteX10" fmla="*/ 155687 w 155837"/>
                  <a:gd name="connsiteY10" fmla="*/ 95680 h 176709"/>
                  <a:gd name="connsiteX11" fmla="*/ 29552 w 155837"/>
                  <a:gd name="connsiteY11" fmla="*/ 95680 h 176709"/>
                  <a:gd name="connsiteX12" fmla="*/ 45306 w 155837"/>
                  <a:gd name="connsiteY12" fmla="*/ 138377 h 176709"/>
                  <a:gd name="connsiteX13" fmla="*/ 80678 w 155837"/>
                  <a:gd name="connsiteY13" fmla="*/ 153178 h 176709"/>
                  <a:gd name="connsiteX14" fmla="*/ 107571 w 155837"/>
                  <a:gd name="connsiteY14" fmla="*/ 144899 h 176709"/>
                  <a:gd name="connsiteX15" fmla="*/ 125332 w 155837"/>
                  <a:gd name="connsiteY15" fmla="*/ 118408 h 176709"/>
                  <a:gd name="connsiteX16" fmla="*/ 31258 w 155837"/>
                  <a:gd name="connsiteY16" fmla="*/ 72048 h 176709"/>
                  <a:gd name="connsiteX17" fmla="*/ 125684 w 155837"/>
                  <a:gd name="connsiteY17" fmla="*/ 72048 h 176709"/>
                  <a:gd name="connsiteX18" fmla="*/ 114846 w 155837"/>
                  <a:gd name="connsiteY18" fmla="*/ 40038 h 176709"/>
                  <a:gd name="connsiteX19" fmla="*/ 79323 w 155837"/>
                  <a:gd name="connsiteY19" fmla="*/ 23481 h 176709"/>
                  <a:gd name="connsiteX20" fmla="*/ 46109 w 155837"/>
                  <a:gd name="connsiteY20" fmla="*/ 36676 h 176709"/>
                  <a:gd name="connsiteX21" fmla="*/ 31258 w 155837"/>
                  <a:gd name="connsiteY21" fmla="*/ 72048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837" h="176709">
                    <a:moveTo>
                      <a:pt x="125332" y="118408"/>
                    </a:moveTo>
                    <a:lnTo>
                      <a:pt x="154934" y="122071"/>
                    </a:lnTo>
                    <a:cubicBezTo>
                      <a:pt x="150268" y="139380"/>
                      <a:pt x="141588" y="152827"/>
                      <a:pt x="128995" y="162360"/>
                    </a:cubicBezTo>
                    <a:cubicBezTo>
                      <a:pt x="116351" y="171893"/>
                      <a:pt x="100246" y="176709"/>
                      <a:pt x="80578" y="176709"/>
                    </a:cubicBezTo>
                    <a:cubicBezTo>
                      <a:pt x="55843" y="176709"/>
                      <a:pt x="36225" y="169083"/>
                      <a:pt x="21725" y="153880"/>
                    </a:cubicBezTo>
                    <a:cubicBezTo>
                      <a:pt x="7225" y="138628"/>
                      <a:pt x="0" y="117304"/>
                      <a:pt x="0" y="89810"/>
                    </a:cubicBezTo>
                    <a:cubicBezTo>
                      <a:pt x="0" y="61362"/>
                      <a:pt x="7325" y="39285"/>
                      <a:pt x="21976" y="23581"/>
                    </a:cubicBezTo>
                    <a:cubicBezTo>
                      <a:pt x="36627" y="7877"/>
                      <a:pt x="55642" y="0"/>
                      <a:pt x="78972" y="0"/>
                    </a:cubicBezTo>
                    <a:cubicBezTo>
                      <a:pt x="101600" y="0"/>
                      <a:pt x="120064" y="7676"/>
                      <a:pt x="134363" y="23080"/>
                    </a:cubicBezTo>
                    <a:cubicBezTo>
                      <a:pt x="148713" y="38483"/>
                      <a:pt x="155837" y="60107"/>
                      <a:pt x="155837" y="88054"/>
                    </a:cubicBezTo>
                    <a:cubicBezTo>
                      <a:pt x="155837" y="89759"/>
                      <a:pt x="155787" y="92318"/>
                      <a:pt x="155687" y="95680"/>
                    </a:cubicBezTo>
                    <a:lnTo>
                      <a:pt x="29552" y="95680"/>
                    </a:lnTo>
                    <a:cubicBezTo>
                      <a:pt x="30606" y="114244"/>
                      <a:pt x="35874" y="128493"/>
                      <a:pt x="45306" y="138377"/>
                    </a:cubicBezTo>
                    <a:cubicBezTo>
                      <a:pt x="54739" y="148261"/>
                      <a:pt x="66529" y="153178"/>
                      <a:pt x="80678" y="153178"/>
                    </a:cubicBezTo>
                    <a:cubicBezTo>
                      <a:pt x="91165" y="153178"/>
                      <a:pt x="100145" y="150419"/>
                      <a:pt x="107571" y="144899"/>
                    </a:cubicBezTo>
                    <a:cubicBezTo>
                      <a:pt x="115097" y="139330"/>
                      <a:pt x="121017" y="130500"/>
                      <a:pt x="125332" y="118408"/>
                    </a:cubicBezTo>
                    <a:close/>
                    <a:moveTo>
                      <a:pt x="31258" y="72048"/>
                    </a:moveTo>
                    <a:lnTo>
                      <a:pt x="125684" y="72048"/>
                    </a:lnTo>
                    <a:cubicBezTo>
                      <a:pt x="124429" y="57799"/>
                      <a:pt x="120817" y="47163"/>
                      <a:pt x="114846" y="40038"/>
                    </a:cubicBezTo>
                    <a:cubicBezTo>
                      <a:pt x="105715" y="29000"/>
                      <a:pt x="93874" y="23481"/>
                      <a:pt x="79323" y="23481"/>
                    </a:cubicBezTo>
                    <a:cubicBezTo>
                      <a:pt x="66178" y="23481"/>
                      <a:pt x="55090" y="27896"/>
                      <a:pt x="46109" y="36676"/>
                    </a:cubicBezTo>
                    <a:cubicBezTo>
                      <a:pt x="37178" y="45507"/>
                      <a:pt x="32211" y="57298"/>
                      <a:pt x="31258" y="72048"/>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2" name="手繪多邊形: 圖案 51">
                <a:extLst>
                  <a:ext uri="{FF2B5EF4-FFF2-40B4-BE49-F238E27FC236}">
                    <a16:creationId xmlns:a16="http://schemas.microsoft.com/office/drawing/2014/main" id="{78518E60-8EF5-F908-A425-09428B0FF4F3}"/>
                  </a:ext>
                </a:extLst>
              </p:cNvPr>
              <p:cNvSpPr/>
              <p:nvPr/>
            </p:nvSpPr>
            <p:spPr>
              <a:xfrm>
                <a:off x="3910081" y="3267390"/>
                <a:ext cx="155737" cy="176759"/>
              </a:xfrm>
              <a:custGeom>
                <a:avLst/>
                <a:gdLst>
                  <a:gd name="connsiteX0" fmla="*/ 120064 w 155737"/>
                  <a:gd name="connsiteY0" fmla="*/ 152074 h 176759"/>
                  <a:gd name="connsiteX1" fmla="*/ 89408 w 155737"/>
                  <a:gd name="connsiteY1" fmla="*/ 171190 h 176759"/>
                  <a:gd name="connsiteX2" fmla="*/ 57799 w 155737"/>
                  <a:gd name="connsiteY2" fmla="*/ 176759 h 176759"/>
                  <a:gd name="connsiteX3" fmla="*/ 14952 w 155737"/>
                  <a:gd name="connsiteY3" fmla="*/ 163162 h 176759"/>
                  <a:gd name="connsiteX4" fmla="*/ 0 w 155737"/>
                  <a:gd name="connsiteY4" fmla="*/ 128393 h 176759"/>
                  <a:gd name="connsiteX5" fmla="*/ 5670 w 155737"/>
                  <a:gd name="connsiteY5" fmla="*/ 105714 h 176759"/>
                  <a:gd name="connsiteX6" fmla="*/ 20471 w 155737"/>
                  <a:gd name="connsiteY6" fmla="*/ 89208 h 176759"/>
                  <a:gd name="connsiteX7" fmla="*/ 41092 w 155737"/>
                  <a:gd name="connsiteY7" fmla="*/ 79825 h 176759"/>
                  <a:gd name="connsiteX8" fmla="*/ 66580 w 155737"/>
                  <a:gd name="connsiteY8" fmla="*/ 75510 h 176759"/>
                  <a:gd name="connsiteX9" fmla="*/ 117706 w 155737"/>
                  <a:gd name="connsiteY9" fmla="*/ 65626 h 176759"/>
                  <a:gd name="connsiteX10" fmla="*/ 117857 w 155737"/>
                  <a:gd name="connsiteY10" fmla="*/ 58150 h 176759"/>
                  <a:gd name="connsiteX11" fmla="*/ 109728 w 155737"/>
                  <a:gd name="connsiteY11" fmla="*/ 33465 h 176759"/>
                  <a:gd name="connsiteX12" fmla="*/ 77066 w 155737"/>
                  <a:gd name="connsiteY12" fmla="*/ 23732 h 176759"/>
                  <a:gd name="connsiteX13" fmla="*/ 47213 w 155737"/>
                  <a:gd name="connsiteY13" fmla="*/ 30806 h 176759"/>
                  <a:gd name="connsiteX14" fmla="*/ 32964 w 155737"/>
                  <a:gd name="connsiteY14" fmla="*/ 55893 h 176759"/>
                  <a:gd name="connsiteX15" fmla="*/ 4917 w 155737"/>
                  <a:gd name="connsiteY15" fmla="*/ 52080 h 176759"/>
                  <a:gd name="connsiteX16" fmla="*/ 17511 w 155737"/>
                  <a:gd name="connsiteY16" fmla="*/ 23029 h 176759"/>
                  <a:gd name="connsiteX17" fmla="*/ 42848 w 155737"/>
                  <a:gd name="connsiteY17" fmla="*/ 5971 h 176759"/>
                  <a:gd name="connsiteX18" fmla="*/ 81230 w 155737"/>
                  <a:gd name="connsiteY18" fmla="*/ 0 h 176759"/>
                  <a:gd name="connsiteX19" fmla="*/ 116401 w 155737"/>
                  <a:gd name="connsiteY19" fmla="*/ 5118 h 176759"/>
                  <a:gd name="connsiteX20" fmla="*/ 136320 w 155737"/>
                  <a:gd name="connsiteY20" fmla="*/ 17912 h 176759"/>
                  <a:gd name="connsiteX21" fmla="*/ 145251 w 155737"/>
                  <a:gd name="connsiteY21" fmla="*/ 37429 h 176759"/>
                  <a:gd name="connsiteX22" fmla="*/ 146706 w 155737"/>
                  <a:gd name="connsiteY22" fmla="*/ 63870 h 176759"/>
                  <a:gd name="connsiteX23" fmla="*/ 146706 w 155737"/>
                  <a:gd name="connsiteY23" fmla="*/ 102102 h 176759"/>
                  <a:gd name="connsiteX24" fmla="*/ 148512 w 155737"/>
                  <a:gd name="connsiteY24" fmla="*/ 152676 h 176759"/>
                  <a:gd name="connsiteX25" fmla="*/ 155737 w 155737"/>
                  <a:gd name="connsiteY25" fmla="*/ 172996 h 176759"/>
                  <a:gd name="connsiteX26" fmla="*/ 125784 w 155737"/>
                  <a:gd name="connsiteY26" fmla="*/ 172996 h 176759"/>
                  <a:gd name="connsiteX27" fmla="*/ 120064 w 155737"/>
                  <a:gd name="connsiteY27" fmla="*/ 152074 h 176759"/>
                  <a:gd name="connsiteX28" fmla="*/ 117706 w 155737"/>
                  <a:gd name="connsiteY28" fmla="*/ 88104 h 176759"/>
                  <a:gd name="connsiteX29" fmla="*/ 70894 w 155737"/>
                  <a:gd name="connsiteY29" fmla="*/ 98941 h 176759"/>
                  <a:gd name="connsiteX30" fmla="*/ 45908 w 155737"/>
                  <a:gd name="connsiteY30" fmla="*/ 104661 h 176759"/>
                  <a:gd name="connsiteX31" fmla="*/ 34619 w 155737"/>
                  <a:gd name="connsiteY31" fmla="*/ 113993 h 176759"/>
                  <a:gd name="connsiteX32" fmla="*/ 30656 w 155737"/>
                  <a:gd name="connsiteY32" fmla="*/ 127590 h 176759"/>
                  <a:gd name="connsiteX33" fmla="*/ 39336 w 155737"/>
                  <a:gd name="connsiteY33" fmla="*/ 146706 h 176759"/>
                  <a:gd name="connsiteX34" fmla="*/ 64723 w 155737"/>
                  <a:gd name="connsiteY34" fmla="*/ 154332 h 176759"/>
                  <a:gd name="connsiteX35" fmla="*/ 94175 w 155737"/>
                  <a:gd name="connsiteY35" fmla="*/ 147107 h 176759"/>
                  <a:gd name="connsiteX36" fmla="*/ 113140 w 155737"/>
                  <a:gd name="connsiteY36" fmla="*/ 127289 h 176759"/>
                  <a:gd name="connsiteX37" fmla="*/ 117756 w 155737"/>
                  <a:gd name="connsiteY37" fmla="*/ 98640 h 176759"/>
                  <a:gd name="connsiteX38" fmla="*/ 117756 w 155737"/>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7" h="176759">
                    <a:moveTo>
                      <a:pt x="120064" y="152074"/>
                    </a:moveTo>
                    <a:cubicBezTo>
                      <a:pt x="109427" y="161105"/>
                      <a:pt x="99242" y="167477"/>
                      <a:pt x="89408" y="171190"/>
                    </a:cubicBezTo>
                    <a:cubicBezTo>
                      <a:pt x="79575" y="174903"/>
                      <a:pt x="69038" y="176759"/>
                      <a:pt x="57799" y="176759"/>
                    </a:cubicBezTo>
                    <a:cubicBezTo>
                      <a:pt x="39235" y="176759"/>
                      <a:pt x="24936" y="172244"/>
                      <a:pt x="14952" y="163162"/>
                    </a:cubicBezTo>
                    <a:cubicBezTo>
                      <a:pt x="4967" y="154081"/>
                      <a:pt x="0" y="142491"/>
                      <a:pt x="0" y="128393"/>
                    </a:cubicBezTo>
                    <a:cubicBezTo>
                      <a:pt x="0" y="120114"/>
                      <a:pt x="1907" y="112538"/>
                      <a:pt x="5670" y="105714"/>
                    </a:cubicBezTo>
                    <a:cubicBezTo>
                      <a:pt x="9433" y="98841"/>
                      <a:pt x="14350" y="93372"/>
                      <a:pt x="20471" y="89208"/>
                    </a:cubicBezTo>
                    <a:cubicBezTo>
                      <a:pt x="26592" y="85043"/>
                      <a:pt x="33466" y="81932"/>
                      <a:pt x="41092" y="79825"/>
                    </a:cubicBezTo>
                    <a:cubicBezTo>
                      <a:pt x="46711" y="78320"/>
                      <a:pt x="55190" y="76915"/>
                      <a:pt x="66580" y="75510"/>
                    </a:cubicBezTo>
                    <a:cubicBezTo>
                      <a:pt x="89709" y="72751"/>
                      <a:pt x="106768" y="69439"/>
                      <a:pt x="117706" y="65626"/>
                    </a:cubicBezTo>
                    <a:cubicBezTo>
                      <a:pt x="117806" y="61713"/>
                      <a:pt x="117857" y="59204"/>
                      <a:pt x="117857" y="58150"/>
                    </a:cubicBezTo>
                    <a:cubicBezTo>
                      <a:pt x="117857" y="46460"/>
                      <a:pt x="115147" y="38232"/>
                      <a:pt x="109728" y="33465"/>
                    </a:cubicBezTo>
                    <a:cubicBezTo>
                      <a:pt x="102403" y="26993"/>
                      <a:pt x="91516" y="23732"/>
                      <a:pt x="77066" y="23732"/>
                    </a:cubicBezTo>
                    <a:cubicBezTo>
                      <a:pt x="63569" y="23732"/>
                      <a:pt x="53635" y="26090"/>
                      <a:pt x="47213" y="30806"/>
                    </a:cubicBezTo>
                    <a:cubicBezTo>
                      <a:pt x="40791" y="35522"/>
                      <a:pt x="36024" y="43901"/>
                      <a:pt x="32964" y="55893"/>
                    </a:cubicBezTo>
                    <a:lnTo>
                      <a:pt x="4917" y="52080"/>
                    </a:lnTo>
                    <a:cubicBezTo>
                      <a:pt x="7476" y="40088"/>
                      <a:pt x="11640" y="30405"/>
                      <a:pt x="17511" y="23029"/>
                    </a:cubicBezTo>
                    <a:cubicBezTo>
                      <a:pt x="23331" y="15654"/>
                      <a:pt x="31810" y="9984"/>
                      <a:pt x="42848" y="5971"/>
                    </a:cubicBezTo>
                    <a:cubicBezTo>
                      <a:pt x="53886" y="2007"/>
                      <a:pt x="66680" y="0"/>
                      <a:pt x="81230" y="0"/>
                    </a:cubicBezTo>
                    <a:cubicBezTo>
                      <a:pt x="95680" y="0"/>
                      <a:pt x="107421"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4" y="167026"/>
                      <a:pt x="120917" y="160052"/>
                      <a:pt x="120064" y="152074"/>
                    </a:cubicBezTo>
                    <a:close/>
                    <a:moveTo>
                      <a:pt x="117706" y="88104"/>
                    </a:moveTo>
                    <a:cubicBezTo>
                      <a:pt x="107320" y="92368"/>
                      <a:pt x="91716" y="95981"/>
                      <a:pt x="70894" y="98941"/>
                    </a:cubicBezTo>
                    <a:cubicBezTo>
                      <a:pt x="59104" y="100647"/>
                      <a:pt x="50775" y="102554"/>
                      <a:pt x="45908" y="104661"/>
                    </a:cubicBezTo>
                    <a:cubicBezTo>
                      <a:pt x="41042" y="106768"/>
                      <a:pt x="37279" y="109879"/>
                      <a:pt x="34619" y="113993"/>
                    </a:cubicBezTo>
                    <a:cubicBezTo>
                      <a:pt x="31960" y="118057"/>
                      <a:pt x="30656" y="122623"/>
                      <a:pt x="30656" y="127590"/>
                    </a:cubicBezTo>
                    <a:cubicBezTo>
                      <a:pt x="30656" y="135216"/>
                      <a:pt x="33566" y="141588"/>
                      <a:pt x="39336" y="146706"/>
                    </a:cubicBezTo>
                    <a:cubicBezTo>
                      <a:pt x="45106" y="151823"/>
                      <a:pt x="53585" y="154332"/>
                      <a:pt x="64723" y="154332"/>
                    </a:cubicBezTo>
                    <a:cubicBezTo>
                      <a:pt x="75761" y="154332"/>
                      <a:pt x="85595" y="151924"/>
                      <a:pt x="94175" y="147107"/>
                    </a:cubicBezTo>
                    <a:cubicBezTo>
                      <a:pt x="102754" y="142290"/>
                      <a:pt x="109076" y="135668"/>
                      <a:pt x="113140" y="127289"/>
                    </a:cubicBezTo>
                    <a:cubicBezTo>
                      <a:pt x="116201" y="120816"/>
                      <a:pt x="117756" y="111284"/>
                      <a:pt x="117756" y="98640"/>
                    </a:cubicBezTo>
                    <a:lnTo>
                      <a:pt x="117756" y="88104"/>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3" name="手繪多邊形: 圖案 52">
                <a:extLst>
                  <a:ext uri="{FF2B5EF4-FFF2-40B4-BE49-F238E27FC236}">
                    <a16:creationId xmlns:a16="http://schemas.microsoft.com/office/drawing/2014/main" id="{2F8CFC73-E14A-1A98-7381-16AE5AD8DA2F}"/>
                  </a:ext>
                </a:extLst>
              </p:cNvPr>
              <p:cNvSpPr/>
              <p:nvPr/>
            </p:nvSpPr>
            <p:spPr>
              <a:xfrm>
                <a:off x="4089700" y="3267390"/>
                <a:ext cx="140484" cy="176709"/>
              </a:xfrm>
              <a:custGeom>
                <a:avLst/>
                <a:gdLst>
                  <a:gd name="connsiteX0" fmla="*/ 0 w 140484"/>
                  <a:gd name="connsiteY0" fmla="*/ 122472 h 176709"/>
                  <a:gd name="connsiteX1" fmla="*/ 28348 w 140484"/>
                  <a:gd name="connsiteY1" fmla="*/ 118007 h 176709"/>
                  <a:gd name="connsiteX2" fmla="*/ 41644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4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6 w 140484"/>
                  <a:gd name="connsiteY10" fmla="*/ 48718 h 176709"/>
                  <a:gd name="connsiteX11" fmla="*/ 9984 w 140484"/>
                  <a:gd name="connsiteY11" fmla="*/ 27796 h 176709"/>
                  <a:gd name="connsiteX12" fmla="*/ 24083 w 140484"/>
                  <a:gd name="connsiteY12" fmla="*/ 11791 h 176709"/>
                  <a:gd name="connsiteX13" fmla="*/ 42296 w 140484"/>
                  <a:gd name="connsiteY13" fmla="*/ 3412 h 176709"/>
                  <a:gd name="connsiteX14" fmla="*/ 67081 w 140484"/>
                  <a:gd name="connsiteY14" fmla="*/ 0 h 176709"/>
                  <a:gd name="connsiteX15" fmla="*/ 102052 w 140484"/>
                  <a:gd name="connsiteY15" fmla="*/ 5720 h 176709"/>
                  <a:gd name="connsiteX16" fmla="*/ 124278 w 140484"/>
                  <a:gd name="connsiteY16" fmla="*/ 21223 h 176709"/>
                  <a:gd name="connsiteX17" fmla="*/ 134163 w 140484"/>
                  <a:gd name="connsiteY17" fmla="*/ 47413 h 176709"/>
                  <a:gd name="connsiteX18" fmla="*/ 106116 w 140484"/>
                  <a:gd name="connsiteY18" fmla="*/ 51227 h 176709"/>
                  <a:gd name="connsiteX19" fmla="*/ 95028 w 140484"/>
                  <a:gd name="connsiteY19" fmla="*/ 30856 h 176709"/>
                  <a:gd name="connsiteX20" fmla="*/ 69138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1" y="42547"/>
                      <a:pt x="101149" y="35723"/>
                      <a:pt x="95028" y="30856"/>
                    </a:cubicBezTo>
                    <a:cubicBezTo>
                      <a:pt x="88906" y="25990"/>
                      <a:pt x="80277" y="23531"/>
                      <a:pt x="69138" y="23531"/>
                    </a:cubicBezTo>
                    <a:cubicBezTo>
                      <a:pt x="55993" y="23531"/>
                      <a:pt x="46560"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5" y="150218"/>
                    </a:cubicBezTo>
                    <a:cubicBezTo>
                      <a:pt x="126536" y="158647"/>
                      <a:pt x="118509" y="165169"/>
                      <a:pt x="107972" y="169785"/>
                    </a:cubicBezTo>
                    <a:cubicBezTo>
                      <a:pt x="97486" y="174401"/>
                      <a:pt x="85595" y="176709"/>
                      <a:pt x="72299" y="176709"/>
                    </a:cubicBezTo>
                    <a:cubicBezTo>
                      <a:pt x="50323" y="176709"/>
                      <a:pt x="33566" y="172143"/>
                      <a:pt x="22076" y="163012"/>
                    </a:cubicBezTo>
                    <a:cubicBezTo>
                      <a:pt x="10536" y="153981"/>
                      <a:pt x="3211" y="140434"/>
                      <a:pt x="0" y="122472"/>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4" name="手繪多邊形: 圖案 53">
                <a:extLst>
                  <a:ext uri="{FF2B5EF4-FFF2-40B4-BE49-F238E27FC236}">
                    <a16:creationId xmlns:a16="http://schemas.microsoft.com/office/drawing/2014/main" id="{4B8F60AA-9078-B04D-1488-44984EB0EE8D}"/>
                  </a:ext>
                </a:extLst>
              </p:cNvPr>
              <p:cNvSpPr/>
              <p:nvPr/>
            </p:nvSpPr>
            <p:spPr>
              <a:xfrm>
                <a:off x="4248498" y="3212149"/>
                <a:ext cx="82484"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5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7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3"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5" name="手繪多邊形: 圖案 54">
                <a:extLst>
                  <a:ext uri="{FF2B5EF4-FFF2-40B4-BE49-F238E27FC236}">
                    <a16:creationId xmlns:a16="http://schemas.microsoft.com/office/drawing/2014/main" id="{DE10744B-12C3-A3AD-C363-AA093D32A411}"/>
                  </a:ext>
                </a:extLst>
              </p:cNvPr>
              <p:cNvSpPr/>
              <p:nvPr/>
            </p:nvSpPr>
            <p:spPr>
              <a:xfrm>
                <a:off x="4343726" y="3341495"/>
                <a:ext cx="88053" cy="28799"/>
              </a:xfrm>
              <a:custGeom>
                <a:avLst/>
                <a:gdLst>
                  <a:gd name="connsiteX0" fmla="*/ 0 w 88053"/>
                  <a:gd name="connsiteY0" fmla="*/ 28799 h 28799"/>
                  <a:gd name="connsiteX1" fmla="*/ 0 w 88053"/>
                  <a:gd name="connsiteY1" fmla="*/ 0 h 28799"/>
                  <a:gd name="connsiteX2" fmla="*/ 88054 w 88053"/>
                  <a:gd name="connsiteY2" fmla="*/ 0 h 28799"/>
                  <a:gd name="connsiteX3" fmla="*/ 88054 w 88053"/>
                  <a:gd name="connsiteY3" fmla="*/ 28799 h 28799"/>
                  <a:gd name="connsiteX4" fmla="*/ 0 w 88053"/>
                  <a:gd name="connsiteY4" fmla="*/ 28799 h 2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53" h="28799">
                    <a:moveTo>
                      <a:pt x="0" y="28799"/>
                    </a:moveTo>
                    <a:lnTo>
                      <a:pt x="0" y="0"/>
                    </a:lnTo>
                    <a:lnTo>
                      <a:pt x="88054" y="0"/>
                    </a:lnTo>
                    <a:lnTo>
                      <a:pt x="88054" y="28799"/>
                    </a:lnTo>
                    <a:lnTo>
                      <a:pt x="0" y="28799"/>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6" name="手繪多邊形: 圖案 55">
                <a:extLst>
                  <a:ext uri="{FF2B5EF4-FFF2-40B4-BE49-F238E27FC236}">
                    <a16:creationId xmlns:a16="http://schemas.microsoft.com/office/drawing/2014/main" id="{BDD03C68-3A43-93EC-3531-481BFB9539A7}"/>
                  </a:ext>
                </a:extLst>
              </p:cNvPr>
              <p:cNvSpPr/>
              <p:nvPr/>
            </p:nvSpPr>
            <p:spPr>
              <a:xfrm>
                <a:off x="4477537" y="3205978"/>
                <a:ext cx="85996" cy="234357"/>
              </a:xfrm>
              <a:custGeom>
                <a:avLst/>
                <a:gdLst>
                  <a:gd name="connsiteX0" fmla="*/ 85946 w 85996"/>
                  <a:gd name="connsiteY0" fmla="*/ 234358 h 234357"/>
                  <a:gd name="connsiteX1" fmla="*/ 57297 w 85996"/>
                  <a:gd name="connsiteY1" fmla="*/ 234358 h 234357"/>
                  <a:gd name="connsiteX2" fmla="*/ 57297 w 85996"/>
                  <a:gd name="connsiteY2" fmla="*/ 51728 h 234357"/>
                  <a:gd name="connsiteX3" fmla="*/ 30154 w 85996"/>
                  <a:gd name="connsiteY3" fmla="*/ 71496 h 234357"/>
                  <a:gd name="connsiteX4" fmla="*/ 0 w 85996"/>
                  <a:gd name="connsiteY4" fmla="*/ 86297 h 234357"/>
                  <a:gd name="connsiteX5" fmla="*/ 0 w 85996"/>
                  <a:gd name="connsiteY5" fmla="*/ 58602 h 234357"/>
                  <a:gd name="connsiteX6" fmla="*/ 42045 w 85996"/>
                  <a:gd name="connsiteY6" fmla="*/ 31208 h 234357"/>
                  <a:gd name="connsiteX7" fmla="*/ 67533 w 85996"/>
                  <a:gd name="connsiteY7" fmla="*/ 0 h 234357"/>
                  <a:gd name="connsiteX8" fmla="*/ 85997 w 85996"/>
                  <a:gd name="connsiteY8" fmla="*/ 0 h 234357"/>
                  <a:gd name="connsiteX9" fmla="*/ 85997 w 85996"/>
                  <a:gd name="connsiteY9" fmla="*/ 234358 h 2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96" h="234357">
                    <a:moveTo>
                      <a:pt x="85946" y="234358"/>
                    </a:moveTo>
                    <a:lnTo>
                      <a:pt x="57297" y="234358"/>
                    </a:lnTo>
                    <a:lnTo>
                      <a:pt x="57297" y="51728"/>
                    </a:lnTo>
                    <a:cubicBezTo>
                      <a:pt x="50374" y="58301"/>
                      <a:pt x="41342" y="64874"/>
                      <a:pt x="30154" y="71496"/>
                    </a:cubicBezTo>
                    <a:cubicBezTo>
                      <a:pt x="18965" y="78069"/>
                      <a:pt x="8880" y="83036"/>
                      <a:pt x="0" y="86297"/>
                    </a:cubicBezTo>
                    <a:lnTo>
                      <a:pt x="0" y="58602"/>
                    </a:lnTo>
                    <a:cubicBezTo>
                      <a:pt x="16005" y="51076"/>
                      <a:pt x="30054" y="41945"/>
                      <a:pt x="42045" y="31208"/>
                    </a:cubicBezTo>
                    <a:cubicBezTo>
                      <a:pt x="54036" y="20471"/>
                      <a:pt x="62515" y="10085"/>
                      <a:pt x="67533" y="0"/>
                    </a:cubicBezTo>
                    <a:lnTo>
                      <a:pt x="85997" y="0"/>
                    </a:lnTo>
                    <a:lnTo>
                      <a:pt x="85997" y="234358"/>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7" name="手繪多邊形: 圖案 56">
                <a:extLst>
                  <a:ext uri="{FF2B5EF4-FFF2-40B4-BE49-F238E27FC236}">
                    <a16:creationId xmlns:a16="http://schemas.microsoft.com/office/drawing/2014/main" id="{E02AD790-A836-7B52-5FCA-D9A6E05278E0}"/>
                  </a:ext>
                </a:extLst>
              </p:cNvPr>
              <p:cNvSpPr/>
              <p:nvPr/>
            </p:nvSpPr>
            <p:spPr>
              <a:xfrm>
                <a:off x="4652942" y="3407673"/>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8" name="手繪多邊形: 圖案 57">
                <a:extLst>
                  <a:ext uri="{FF2B5EF4-FFF2-40B4-BE49-F238E27FC236}">
                    <a16:creationId xmlns:a16="http://schemas.microsoft.com/office/drawing/2014/main" id="{1693F10C-D096-885F-DF74-EEB3C2E26FB2}"/>
                  </a:ext>
                </a:extLst>
              </p:cNvPr>
              <p:cNvSpPr/>
              <p:nvPr/>
            </p:nvSpPr>
            <p:spPr>
              <a:xfrm>
                <a:off x="4725743" y="3267390"/>
                <a:ext cx="155737" cy="176759"/>
              </a:xfrm>
              <a:custGeom>
                <a:avLst/>
                <a:gdLst>
                  <a:gd name="connsiteX0" fmla="*/ 120064 w 155737"/>
                  <a:gd name="connsiteY0" fmla="*/ 152074 h 176759"/>
                  <a:gd name="connsiteX1" fmla="*/ 89408 w 155737"/>
                  <a:gd name="connsiteY1" fmla="*/ 171190 h 176759"/>
                  <a:gd name="connsiteX2" fmla="*/ 57799 w 155737"/>
                  <a:gd name="connsiteY2" fmla="*/ 176759 h 176759"/>
                  <a:gd name="connsiteX3" fmla="*/ 14952 w 155737"/>
                  <a:gd name="connsiteY3" fmla="*/ 163162 h 176759"/>
                  <a:gd name="connsiteX4" fmla="*/ 0 w 155737"/>
                  <a:gd name="connsiteY4" fmla="*/ 128393 h 176759"/>
                  <a:gd name="connsiteX5" fmla="*/ 5670 w 155737"/>
                  <a:gd name="connsiteY5" fmla="*/ 105714 h 176759"/>
                  <a:gd name="connsiteX6" fmla="*/ 20471 w 155737"/>
                  <a:gd name="connsiteY6" fmla="*/ 89208 h 176759"/>
                  <a:gd name="connsiteX7" fmla="*/ 41092 w 155737"/>
                  <a:gd name="connsiteY7" fmla="*/ 79825 h 176759"/>
                  <a:gd name="connsiteX8" fmla="*/ 66580 w 155737"/>
                  <a:gd name="connsiteY8" fmla="*/ 75510 h 176759"/>
                  <a:gd name="connsiteX9" fmla="*/ 117706 w 155737"/>
                  <a:gd name="connsiteY9" fmla="*/ 65626 h 176759"/>
                  <a:gd name="connsiteX10" fmla="*/ 117856 w 155737"/>
                  <a:gd name="connsiteY10" fmla="*/ 58150 h 176759"/>
                  <a:gd name="connsiteX11" fmla="*/ 109728 w 155737"/>
                  <a:gd name="connsiteY11" fmla="*/ 33465 h 176759"/>
                  <a:gd name="connsiteX12" fmla="*/ 77066 w 155737"/>
                  <a:gd name="connsiteY12" fmla="*/ 23732 h 176759"/>
                  <a:gd name="connsiteX13" fmla="*/ 47213 w 155737"/>
                  <a:gd name="connsiteY13" fmla="*/ 30806 h 176759"/>
                  <a:gd name="connsiteX14" fmla="*/ 32964 w 155737"/>
                  <a:gd name="connsiteY14" fmla="*/ 55893 h 176759"/>
                  <a:gd name="connsiteX15" fmla="*/ 4917 w 155737"/>
                  <a:gd name="connsiteY15" fmla="*/ 52080 h 176759"/>
                  <a:gd name="connsiteX16" fmla="*/ 17510 w 155737"/>
                  <a:gd name="connsiteY16" fmla="*/ 23029 h 176759"/>
                  <a:gd name="connsiteX17" fmla="*/ 42848 w 155737"/>
                  <a:gd name="connsiteY17" fmla="*/ 5971 h 176759"/>
                  <a:gd name="connsiteX18" fmla="*/ 81230 w 155737"/>
                  <a:gd name="connsiteY18" fmla="*/ 0 h 176759"/>
                  <a:gd name="connsiteX19" fmla="*/ 116401 w 155737"/>
                  <a:gd name="connsiteY19" fmla="*/ 5118 h 176759"/>
                  <a:gd name="connsiteX20" fmla="*/ 136320 w 155737"/>
                  <a:gd name="connsiteY20" fmla="*/ 17912 h 176759"/>
                  <a:gd name="connsiteX21" fmla="*/ 145251 w 155737"/>
                  <a:gd name="connsiteY21" fmla="*/ 37429 h 176759"/>
                  <a:gd name="connsiteX22" fmla="*/ 146706 w 155737"/>
                  <a:gd name="connsiteY22" fmla="*/ 63870 h 176759"/>
                  <a:gd name="connsiteX23" fmla="*/ 146706 w 155737"/>
                  <a:gd name="connsiteY23" fmla="*/ 102102 h 176759"/>
                  <a:gd name="connsiteX24" fmla="*/ 148512 w 155737"/>
                  <a:gd name="connsiteY24" fmla="*/ 152676 h 176759"/>
                  <a:gd name="connsiteX25" fmla="*/ 155737 w 155737"/>
                  <a:gd name="connsiteY25" fmla="*/ 172996 h 176759"/>
                  <a:gd name="connsiteX26" fmla="*/ 125784 w 155737"/>
                  <a:gd name="connsiteY26" fmla="*/ 172996 h 176759"/>
                  <a:gd name="connsiteX27" fmla="*/ 120064 w 155737"/>
                  <a:gd name="connsiteY27" fmla="*/ 152074 h 176759"/>
                  <a:gd name="connsiteX28" fmla="*/ 117656 w 155737"/>
                  <a:gd name="connsiteY28" fmla="*/ 88104 h 176759"/>
                  <a:gd name="connsiteX29" fmla="*/ 70844 w 155737"/>
                  <a:gd name="connsiteY29" fmla="*/ 98941 h 176759"/>
                  <a:gd name="connsiteX30" fmla="*/ 45858 w 155737"/>
                  <a:gd name="connsiteY30" fmla="*/ 104661 h 176759"/>
                  <a:gd name="connsiteX31" fmla="*/ 34569 w 155737"/>
                  <a:gd name="connsiteY31" fmla="*/ 113993 h 176759"/>
                  <a:gd name="connsiteX32" fmla="*/ 30606 w 155737"/>
                  <a:gd name="connsiteY32" fmla="*/ 127590 h 176759"/>
                  <a:gd name="connsiteX33" fmla="*/ 39286 w 155737"/>
                  <a:gd name="connsiteY33" fmla="*/ 146706 h 176759"/>
                  <a:gd name="connsiteX34" fmla="*/ 64673 w 155737"/>
                  <a:gd name="connsiteY34" fmla="*/ 154332 h 176759"/>
                  <a:gd name="connsiteX35" fmla="*/ 94125 w 155737"/>
                  <a:gd name="connsiteY35" fmla="*/ 147107 h 176759"/>
                  <a:gd name="connsiteX36" fmla="*/ 113090 w 155737"/>
                  <a:gd name="connsiteY36" fmla="*/ 127289 h 176759"/>
                  <a:gd name="connsiteX37" fmla="*/ 117706 w 155737"/>
                  <a:gd name="connsiteY37" fmla="*/ 98640 h 176759"/>
                  <a:gd name="connsiteX38" fmla="*/ 117706 w 155737"/>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7" h="176759">
                    <a:moveTo>
                      <a:pt x="120064" y="152074"/>
                    </a:moveTo>
                    <a:cubicBezTo>
                      <a:pt x="109427" y="161105"/>
                      <a:pt x="99242" y="167477"/>
                      <a:pt x="89408" y="171190"/>
                    </a:cubicBezTo>
                    <a:cubicBezTo>
                      <a:pt x="79575" y="174903"/>
                      <a:pt x="69038" y="176759"/>
                      <a:pt x="57799" y="176759"/>
                    </a:cubicBezTo>
                    <a:cubicBezTo>
                      <a:pt x="39235" y="176759"/>
                      <a:pt x="24936" y="172244"/>
                      <a:pt x="14952" y="163162"/>
                    </a:cubicBezTo>
                    <a:cubicBezTo>
                      <a:pt x="4967" y="154081"/>
                      <a:pt x="0" y="142491"/>
                      <a:pt x="0" y="128393"/>
                    </a:cubicBezTo>
                    <a:cubicBezTo>
                      <a:pt x="0" y="120114"/>
                      <a:pt x="1907" y="112538"/>
                      <a:pt x="5670" y="105714"/>
                    </a:cubicBezTo>
                    <a:cubicBezTo>
                      <a:pt x="9433" y="98841"/>
                      <a:pt x="14350" y="93372"/>
                      <a:pt x="20471" y="89208"/>
                    </a:cubicBezTo>
                    <a:cubicBezTo>
                      <a:pt x="26592" y="85043"/>
                      <a:pt x="33466"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1" y="15654"/>
                      <a:pt x="31810" y="9984"/>
                      <a:pt x="42848" y="5971"/>
                    </a:cubicBezTo>
                    <a:cubicBezTo>
                      <a:pt x="53886" y="2007"/>
                      <a:pt x="66680" y="0"/>
                      <a:pt x="81230" y="0"/>
                    </a:cubicBezTo>
                    <a:cubicBezTo>
                      <a:pt x="95680" y="0"/>
                      <a:pt x="107421"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4"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2" y="106768"/>
                      <a:pt x="37229" y="109879"/>
                      <a:pt x="34569" y="113993"/>
                    </a:cubicBezTo>
                    <a:cubicBezTo>
                      <a:pt x="31910" y="118057"/>
                      <a:pt x="30606" y="122623"/>
                      <a:pt x="30606" y="127590"/>
                    </a:cubicBezTo>
                    <a:cubicBezTo>
                      <a:pt x="30606" y="135216"/>
                      <a:pt x="33516" y="141588"/>
                      <a:pt x="39286" y="146706"/>
                    </a:cubicBezTo>
                    <a:cubicBezTo>
                      <a:pt x="45056" y="151823"/>
                      <a:pt x="53535" y="154332"/>
                      <a:pt x="64673" y="154332"/>
                    </a:cubicBezTo>
                    <a:cubicBezTo>
                      <a:pt x="75711" y="154332"/>
                      <a:pt x="85545" y="151924"/>
                      <a:pt x="94125" y="147107"/>
                    </a:cubicBezTo>
                    <a:cubicBezTo>
                      <a:pt x="102704" y="142290"/>
                      <a:pt x="109026" y="135668"/>
                      <a:pt x="113090" y="127289"/>
                    </a:cubicBezTo>
                    <a:cubicBezTo>
                      <a:pt x="116151" y="120816"/>
                      <a:pt x="117706" y="111284"/>
                      <a:pt x="117706" y="98640"/>
                    </a:cubicBezTo>
                    <a:lnTo>
                      <a:pt x="117706" y="88104"/>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9" name="手繪多邊形: 圖案 58">
                <a:extLst>
                  <a:ext uri="{FF2B5EF4-FFF2-40B4-BE49-F238E27FC236}">
                    <a16:creationId xmlns:a16="http://schemas.microsoft.com/office/drawing/2014/main" id="{2D2587B6-A190-7477-48CC-F862EFD488D1}"/>
                  </a:ext>
                </a:extLst>
              </p:cNvPr>
              <p:cNvSpPr/>
              <p:nvPr/>
            </p:nvSpPr>
            <p:spPr>
              <a:xfrm>
                <a:off x="4916802" y="3267440"/>
                <a:ext cx="229139" cy="172996"/>
              </a:xfrm>
              <a:custGeom>
                <a:avLst/>
                <a:gdLst>
                  <a:gd name="connsiteX0" fmla="*/ 0 w 229139"/>
                  <a:gd name="connsiteY0" fmla="*/ 172896 h 172996"/>
                  <a:gd name="connsiteX1" fmla="*/ 0 w 229139"/>
                  <a:gd name="connsiteY1" fmla="*/ 3813 h 172996"/>
                  <a:gd name="connsiteX2" fmla="*/ 25638 w 229139"/>
                  <a:gd name="connsiteY2" fmla="*/ 3813 h 172996"/>
                  <a:gd name="connsiteX3" fmla="*/ 25638 w 229139"/>
                  <a:gd name="connsiteY3" fmla="*/ 27545 h 172996"/>
                  <a:gd name="connsiteX4" fmla="*/ 46811 w 229139"/>
                  <a:gd name="connsiteY4" fmla="*/ 7576 h 172996"/>
                  <a:gd name="connsiteX5" fmla="*/ 76915 w 229139"/>
                  <a:gd name="connsiteY5" fmla="*/ 0 h 172996"/>
                  <a:gd name="connsiteX6" fmla="*/ 107721 w 229139"/>
                  <a:gd name="connsiteY6" fmla="*/ 7827 h 172996"/>
                  <a:gd name="connsiteX7" fmla="*/ 124680 w 229139"/>
                  <a:gd name="connsiteY7" fmla="*/ 29652 h 172996"/>
                  <a:gd name="connsiteX8" fmla="*/ 176910 w 229139"/>
                  <a:gd name="connsiteY8" fmla="*/ 50 h 172996"/>
                  <a:gd name="connsiteX9" fmla="*/ 215593 w 229139"/>
                  <a:gd name="connsiteY9" fmla="*/ 13998 h 172996"/>
                  <a:gd name="connsiteX10" fmla="*/ 229140 w 229139"/>
                  <a:gd name="connsiteY10" fmla="*/ 56896 h 172996"/>
                  <a:gd name="connsiteX11" fmla="*/ 229140 w 229139"/>
                  <a:gd name="connsiteY11" fmla="*/ 172996 h 172996"/>
                  <a:gd name="connsiteX12" fmla="*/ 200642 w 229139"/>
                  <a:gd name="connsiteY12" fmla="*/ 172996 h 172996"/>
                  <a:gd name="connsiteX13" fmla="*/ 200642 w 229139"/>
                  <a:gd name="connsiteY13" fmla="*/ 66379 h 172996"/>
                  <a:gd name="connsiteX14" fmla="*/ 197832 w 229139"/>
                  <a:gd name="connsiteY14" fmla="*/ 41593 h 172996"/>
                  <a:gd name="connsiteX15" fmla="*/ 187697 w 229139"/>
                  <a:gd name="connsiteY15" fmla="*/ 29401 h 172996"/>
                  <a:gd name="connsiteX16" fmla="*/ 170488 w 229139"/>
                  <a:gd name="connsiteY16" fmla="*/ 24785 h 172996"/>
                  <a:gd name="connsiteX17" fmla="*/ 140886 w 229139"/>
                  <a:gd name="connsiteY17" fmla="*/ 36626 h 172996"/>
                  <a:gd name="connsiteX18" fmla="*/ 129095 w 229139"/>
                  <a:gd name="connsiteY18" fmla="*/ 74607 h 172996"/>
                  <a:gd name="connsiteX19" fmla="*/ 129095 w 229139"/>
                  <a:gd name="connsiteY19" fmla="*/ 172846 h 172996"/>
                  <a:gd name="connsiteX20" fmla="*/ 100446 w 229139"/>
                  <a:gd name="connsiteY20" fmla="*/ 172846 h 172996"/>
                  <a:gd name="connsiteX21" fmla="*/ 100446 w 229139"/>
                  <a:gd name="connsiteY21" fmla="*/ 62967 h 172996"/>
                  <a:gd name="connsiteX22" fmla="*/ 93422 w 229139"/>
                  <a:gd name="connsiteY22" fmla="*/ 34318 h 172996"/>
                  <a:gd name="connsiteX23" fmla="*/ 70493 w 229139"/>
                  <a:gd name="connsiteY23" fmla="*/ 24785 h 172996"/>
                  <a:gd name="connsiteX24" fmla="*/ 48116 w 229139"/>
                  <a:gd name="connsiteY24" fmla="*/ 31157 h 172996"/>
                  <a:gd name="connsiteX25" fmla="*/ 33214 w 229139"/>
                  <a:gd name="connsiteY25" fmla="*/ 49772 h 172996"/>
                  <a:gd name="connsiteX26" fmla="*/ 28599 w 229139"/>
                  <a:gd name="connsiteY26" fmla="*/ 85093 h 172996"/>
                  <a:gd name="connsiteX27" fmla="*/ 28599 w 229139"/>
                  <a:gd name="connsiteY27" fmla="*/ 172846 h 172996"/>
                  <a:gd name="connsiteX28" fmla="*/ 0 w 229139"/>
                  <a:gd name="connsiteY28" fmla="*/ 172846 h 17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9139" h="172996">
                    <a:moveTo>
                      <a:pt x="0" y="172896"/>
                    </a:moveTo>
                    <a:lnTo>
                      <a:pt x="0" y="3813"/>
                    </a:lnTo>
                    <a:lnTo>
                      <a:pt x="25638" y="3813"/>
                    </a:lnTo>
                    <a:lnTo>
                      <a:pt x="25638" y="27545"/>
                    </a:lnTo>
                    <a:cubicBezTo>
                      <a:pt x="30957" y="19266"/>
                      <a:pt x="37981" y="12593"/>
                      <a:pt x="46811" y="7576"/>
                    </a:cubicBezTo>
                    <a:cubicBezTo>
                      <a:pt x="55642" y="2559"/>
                      <a:pt x="65677" y="0"/>
                      <a:pt x="76915" y="0"/>
                    </a:cubicBezTo>
                    <a:cubicBezTo>
                      <a:pt x="89459" y="0"/>
                      <a:pt x="99694" y="2609"/>
                      <a:pt x="107721" y="7827"/>
                    </a:cubicBezTo>
                    <a:cubicBezTo>
                      <a:pt x="115749" y="13045"/>
                      <a:pt x="121368" y="20320"/>
                      <a:pt x="124680" y="29652"/>
                    </a:cubicBezTo>
                    <a:cubicBezTo>
                      <a:pt x="138076" y="9884"/>
                      <a:pt x="155486" y="50"/>
                      <a:pt x="176910" y="50"/>
                    </a:cubicBezTo>
                    <a:cubicBezTo>
                      <a:pt x="193668" y="50"/>
                      <a:pt x="206562" y="4716"/>
                      <a:pt x="215593" y="13998"/>
                    </a:cubicBezTo>
                    <a:cubicBezTo>
                      <a:pt x="224625" y="23280"/>
                      <a:pt x="229140" y="37580"/>
                      <a:pt x="229140" y="56896"/>
                    </a:cubicBezTo>
                    <a:lnTo>
                      <a:pt x="229140" y="172996"/>
                    </a:lnTo>
                    <a:lnTo>
                      <a:pt x="200642" y="172996"/>
                    </a:lnTo>
                    <a:lnTo>
                      <a:pt x="200642" y="66379"/>
                    </a:lnTo>
                    <a:cubicBezTo>
                      <a:pt x="200642" y="54889"/>
                      <a:pt x="199688" y="46661"/>
                      <a:pt x="197832" y="41593"/>
                    </a:cubicBezTo>
                    <a:cubicBezTo>
                      <a:pt x="195976" y="36576"/>
                      <a:pt x="192614" y="32512"/>
                      <a:pt x="187697" y="29401"/>
                    </a:cubicBezTo>
                    <a:cubicBezTo>
                      <a:pt x="182830" y="26341"/>
                      <a:pt x="177060" y="24785"/>
                      <a:pt x="170488" y="24785"/>
                    </a:cubicBezTo>
                    <a:cubicBezTo>
                      <a:pt x="158597" y="24785"/>
                      <a:pt x="148713" y="28749"/>
                      <a:pt x="140886" y="36626"/>
                    </a:cubicBezTo>
                    <a:cubicBezTo>
                      <a:pt x="133009" y="44554"/>
                      <a:pt x="129095" y="57197"/>
                      <a:pt x="129095" y="74607"/>
                    </a:cubicBezTo>
                    <a:lnTo>
                      <a:pt x="129095" y="172846"/>
                    </a:lnTo>
                    <a:lnTo>
                      <a:pt x="100446" y="172846"/>
                    </a:lnTo>
                    <a:lnTo>
                      <a:pt x="100446" y="62967"/>
                    </a:lnTo>
                    <a:cubicBezTo>
                      <a:pt x="100446" y="50223"/>
                      <a:pt x="98088" y="40690"/>
                      <a:pt x="93422" y="34318"/>
                    </a:cubicBezTo>
                    <a:cubicBezTo>
                      <a:pt x="88756" y="27946"/>
                      <a:pt x="81130" y="24785"/>
                      <a:pt x="70493" y="24785"/>
                    </a:cubicBezTo>
                    <a:cubicBezTo>
                      <a:pt x="62415" y="24785"/>
                      <a:pt x="54990" y="26893"/>
                      <a:pt x="48116" y="31157"/>
                    </a:cubicBezTo>
                    <a:cubicBezTo>
                      <a:pt x="41292" y="35422"/>
                      <a:pt x="36325" y="41593"/>
                      <a:pt x="33214" y="49772"/>
                    </a:cubicBezTo>
                    <a:cubicBezTo>
                      <a:pt x="30154" y="57950"/>
                      <a:pt x="28599" y="69740"/>
                      <a:pt x="28599" y="85093"/>
                    </a:cubicBezTo>
                    <a:lnTo>
                      <a:pt x="28599" y="172846"/>
                    </a:lnTo>
                    <a:lnTo>
                      <a:pt x="0" y="172846"/>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0" name="手繪多邊形: 圖案 59">
                <a:extLst>
                  <a:ext uri="{FF2B5EF4-FFF2-40B4-BE49-F238E27FC236}">
                    <a16:creationId xmlns:a16="http://schemas.microsoft.com/office/drawing/2014/main" id="{17FAA800-AC14-464B-FE51-63BF5FF7BF7C}"/>
                  </a:ext>
                </a:extLst>
              </p:cNvPr>
              <p:cNvSpPr/>
              <p:nvPr/>
            </p:nvSpPr>
            <p:spPr>
              <a:xfrm>
                <a:off x="5178755" y="3267390"/>
                <a:ext cx="155736" cy="176759"/>
              </a:xfrm>
              <a:custGeom>
                <a:avLst/>
                <a:gdLst>
                  <a:gd name="connsiteX0" fmla="*/ 120064 w 155736"/>
                  <a:gd name="connsiteY0" fmla="*/ 152074 h 176759"/>
                  <a:gd name="connsiteX1" fmla="*/ 89408 w 155736"/>
                  <a:gd name="connsiteY1" fmla="*/ 171190 h 176759"/>
                  <a:gd name="connsiteX2" fmla="*/ 57799 w 155736"/>
                  <a:gd name="connsiteY2" fmla="*/ 176759 h 176759"/>
                  <a:gd name="connsiteX3" fmla="*/ 14951 w 155736"/>
                  <a:gd name="connsiteY3" fmla="*/ 163162 h 176759"/>
                  <a:gd name="connsiteX4" fmla="*/ 0 w 155736"/>
                  <a:gd name="connsiteY4" fmla="*/ 128393 h 176759"/>
                  <a:gd name="connsiteX5" fmla="*/ 5670 w 155736"/>
                  <a:gd name="connsiteY5" fmla="*/ 105714 h 176759"/>
                  <a:gd name="connsiteX6" fmla="*/ 20470 w 155736"/>
                  <a:gd name="connsiteY6" fmla="*/ 89208 h 176759"/>
                  <a:gd name="connsiteX7" fmla="*/ 41092 w 155736"/>
                  <a:gd name="connsiteY7" fmla="*/ 79825 h 176759"/>
                  <a:gd name="connsiteX8" fmla="*/ 66579 w 155736"/>
                  <a:gd name="connsiteY8" fmla="*/ 75510 h 176759"/>
                  <a:gd name="connsiteX9" fmla="*/ 117706 w 155736"/>
                  <a:gd name="connsiteY9" fmla="*/ 65626 h 176759"/>
                  <a:gd name="connsiteX10" fmla="*/ 117856 w 155736"/>
                  <a:gd name="connsiteY10" fmla="*/ 58150 h 176759"/>
                  <a:gd name="connsiteX11" fmla="*/ 109728 w 155736"/>
                  <a:gd name="connsiteY11" fmla="*/ 33465 h 176759"/>
                  <a:gd name="connsiteX12" fmla="*/ 77066 w 155736"/>
                  <a:gd name="connsiteY12" fmla="*/ 23732 h 176759"/>
                  <a:gd name="connsiteX13" fmla="*/ 47213 w 155736"/>
                  <a:gd name="connsiteY13" fmla="*/ 30806 h 176759"/>
                  <a:gd name="connsiteX14" fmla="*/ 32964 w 155736"/>
                  <a:gd name="connsiteY14" fmla="*/ 55893 h 176759"/>
                  <a:gd name="connsiteX15" fmla="*/ 4917 w 155736"/>
                  <a:gd name="connsiteY15" fmla="*/ 52080 h 176759"/>
                  <a:gd name="connsiteX16" fmla="*/ 17510 w 155736"/>
                  <a:gd name="connsiteY16" fmla="*/ 23029 h 176759"/>
                  <a:gd name="connsiteX17" fmla="*/ 42848 w 155736"/>
                  <a:gd name="connsiteY17" fmla="*/ 5971 h 176759"/>
                  <a:gd name="connsiteX18" fmla="*/ 81230 w 155736"/>
                  <a:gd name="connsiteY18" fmla="*/ 0 h 176759"/>
                  <a:gd name="connsiteX19" fmla="*/ 116401 w 155736"/>
                  <a:gd name="connsiteY19" fmla="*/ 5118 h 176759"/>
                  <a:gd name="connsiteX20" fmla="*/ 136320 w 155736"/>
                  <a:gd name="connsiteY20" fmla="*/ 17912 h 176759"/>
                  <a:gd name="connsiteX21" fmla="*/ 145251 w 155736"/>
                  <a:gd name="connsiteY21" fmla="*/ 37429 h 176759"/>
                  <a:gd name="connsiteX22" fmla="*/ 146706 w 155736"/>
                  <a:gd name="connsiteY22" fmla="*/ 63870 h 176759"/>
                  <a:gd name="connsiteX23" fmla="*/ 146706 w 155736"/>
                  <a:gd name="connsiteY23" fmla="*/ 102102 h 176759"/>
                  <a:gd name="connsiteX24" fmla="*/ 148512 w 155736"/>
                  <a:gd name="connsiteY24" fmla="*/ 152676 h 176759"/>
                  <a:gd name="connsiteX25" fmla="*/ 155737 w 155736"/>
                  <a:gd name="connsiteY25" fmla="*/ 172996 h 176759"/>
                  <a:gd name="connsiteX26" fmla="*/ 125784 w 155736"/>
                  <a:gd name="connsiteY26" fmla="*/ 172996 h 176759"/>
                  <a:gd name="connsiteX27" fmla="*/ 120064 w 155736"/>
                  <a:gd name="connsiteY27" fmla="*/ 152074 h 176759"/>
                  <a:gd name="connsiteX28" fmla="*/ 117706 w 155736"/>
                  <a:gd name="connsiteY28" fmla="*/ 88104 h 176759"/>
                  <a:gd name="connsiteX29" fmla="*/ 70894 w 155736"/>
                  <a:gd name="connsiteY29" fmla="*/ 98941 h 176759"/>
                  <a:gd name="connsiteX30" fmla="*/ 45908 w 155736"/>
                  <a:gd name="connsiteY30" fmla="*/ 104661 h 176759"/>
                  <a:gd name="connsiteX31" fmla="*/ 34619 w 155736"/>
                  <a:gd name="connsiteY31" fmla="*/ 113993 h 176759"/>
                  <a:gd name="connsiteX32" fmla="*/ 30656 w 155736"/>
                  <a:gd name="connsiteY32" fmla="*/ 127590 h 176759"/>
                  <a:gd name="connsiteX33" fmla="*/ 39335 w 155736"/>
                  <a:gd name="connsiteY33" fmla="*/ 146706 h 176759"/>
                  <a:gd name="connsiteX34" fmla="*/ 64723 w 155736"/>
                  <a:gd name="connsiteY34" fmla="*/ 154332 h 176759"/>
                  <a:gd name="connsiteX35" fmla="*/ 94174 w 155736"/>
                  <a:gd name="connsiteY35" fmla="*/ 147107 h 176759"/>
                  <a:gd name="connsiteX36" fmla="*/ 113140 w 155736"/>
                  <a:gd name="connsiteY36" fmla="*/ 127289 h 176759"/>
                  <a:gd name="connsiteX37" fmla="*/ 117756 w 155736"/>
                  <a:gd name="connsiteY37" fmla="*/ 98640 h 176759"/>
                  <a:gd name="connsiteX38" fmla="*/ 117756 w 155736"/>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6" h="176759">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0" y="89208"/>
                    </a:cubicBezTo>
                    <a:cubicBezTo>
                      <a:pt x="26592" y="85043"/>
                      <a:pt x="33465" y="81932"/>
                      <a:pt x="41092" y="79825"/>
                    </a:cubicBezTo>
                    <a:cubicBezTo>
                      <a:pt x="46711" y="78320"/>
                      <a:pt x="55190" y="76915"/>
                      <a:pt x="66579"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3" y="167026"/>
                      <a:pt x="120917" y="160052"/>
                      <a:pt x="120064" y="152074"/>
                    </a:cubicBezTo>
                    <a:close/>
                    <a:moveTo>
                      <a:pt x="117706" y="88104"/>
                    </a:moveTo>
                    <a:cubicBezTo>
                      <a:pt x="107320" y="92368"/>
                      <a:pt x="91716" y="95981"/>
                      <a:pt x="70894" y="98941"/>
                    </a:cubicBezTo>
                    <a:cubicBezTo>
                      <a:pt x="59104" y="100647"/>
                      <a:pt x="50775" y="102554"/>
                      <a:pt x="45908" y="104661"/>
                    </a:cubicBezTo>
                    <a:cubicBezTo>
                      <a:pt x="41041" y="106768"/>
                      <a:pt x="37278" y="109879"/>
                      <a:pt x="34619" y="113993"/>
                    </a:cubicBezTo>
                    <a:cubicBezTo>
                      <a:pt x="31960" y="118057"/>
                      <a:pt x="30656" y="122623"/>
                      <a:pt x="30656" y="127590"/>
                    </a:cubicBezTo>
                    <a:cubicBezTo>
                      <a:pt x="30656" y="135216"/>
                      <a:pt x="33566" y="141588"/>
                      <a:pt x="39335" y="146706"/>
                    </a:cubicBezTo>
                    <a:cubicBezTo>
                      <a:pt x="45105" y="151823"/>
                      <a:pt x="53585" y="154332"/>
                      <a:pt x="64723" y="154332"/>
                    </a:cubicBezTo>
                    <a:cubicBezTo>
                      <a:pt x="75761" y="154332"/>
                      <a:pt x="85595" y="151924"/>
                      <a:pt x="94174" y="147107"/>
                    </a:cubicBezTo>
                    <a:cubicBezTo>
                      <a:pt x="102754" y="142290"/>
                      <a:pt x="109076" y="135668"/>
                      <a:pt x="113140" y="127289"/>
                    </a:cubicBezTo>
                    <a:cubicBezTo>
                      <a:pt x="116201" y="120816"/>
                      <a:pt x="117756" y="111284"/>
                      <a:pt x="117756" y="98640"/>
                    </a:cubicBezTo>
                    <a:lnTo>
                      <a:pt x="117756" y="88104"/>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1" name="手繪多邊形: 圖案 60">
                <a:extLst>
                  <a:ext uri="{FF2B5EF4-FFF2-40B4-BE49-F238E27FC236}">
                    <a16:creationId xmlns:a16="http://schemas.microsoft.com/office/drawing/2014/main" id="{DAF4CF98-2C39-4E8C-4CF3-083CB188E08E}"/>
                  </a:ext>
                </a:extLst>
              </p:cNvPr>
              <p:cNvSpPr/>
              <p:nvPr/>
            </p:nvSpPr>
            <p:spPr>
              <a:xfrm>
                <a:off x="5354712" y="3271253"/>
                <a:ext cx="149716" cy="169082"/>
              </a:xfrm>
              <a:custGeom>
                <a:avLst/>
                <a:gdLst>
                  <a:gd name="connsiteX0" fmla="*/ 0 w 149716"/>
                  <a:gd name="connsiteY0" fmla="*/ 169083 h 169082"/>
                  <a:gd name="connsiteX1" fmla="*/ 0 w 149716"/>
                  <a:gd name="connsiteY1" fmla="*/ 145853 h 169082"/>
                  <a:gd name="connsiteX2" fmla="*/ 107671 w 149716"/>
                  <a:gd name="connsiteY2" fmla="*/ 22277 h 169082"/>
                  <a:gd name="connsiteX3" fmla="*/ 75360 w 149716"/>
                  <a:gd name="connsiteY3" fmla="*/ 23230 h 169082"/>
                  <a:gd name="connsiteX4" fmla="*/ 6422 w 149716"/>
                  <a:gd name="connsiteY4" fmla="*/ 23230 h 169082"/>
                  <a:gd name="connsiteX5" fmla="*/ 6422 w 149716"/>
                  <a:gd name="connsiteY5" fmla="*/ 0 h 169082"/>
                  <a:gd name="connsiteX6" fmla="*/ 144649 w 149716"/>
                  <a:gd name="connsiteY6" fmla="*/ 0 h 169082"/>
                  <a:gd name="connsiteX7" fmla="*/ 144649 w 149716"/>
                  <a:gd name="connsiteY7" fmla="*/ 18965 h 169082"/>
                  <a:gd name="connsiteX8" fmla="*/ 53083 w 149716"/>
                  <a:gd name="connsiteY8" fmla="*/ 126285 h 169082"/>
                  <a:gd name="connsiteX9" fmla="*/ 35422 w 149716"/>
                  <a:gd name="connsiteY9" fmla="*/ 145853 h 169082"/>
                  <a:gd name="connsiteX10" fmla="*/ 71546 w 149716"/>
                  <a:gd name="connsiteY10" fmla="*/ 144398 h 169082"/>
                  <a:gd name="connsiteX11" fmla="*/ 149716 w 149716"/>
                  <a:gd name="connsiteY11" fmla="*/ 144398 h 169082"/>
                  <a:gd name="connsiteX12" fmla="*/ 149716 w 149716"/>
                  <a:gd name="connsiteY12" fmla="*/ 169083 h 169082"/>
                  <a:gd name="connsiteX13" fmla="*/ 0 w 149716"/>
                  <a:gd name="connsiteY13" fmla="*/ 169083 h 16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716" h="169082">
                    <a:moveTo>
                      <a:pt x="0" y="169083"/>
                    </a:moveTo>
                    <a:lnTo>
                      <a:pt x="0" y="145853"/>
                    </a:lnTo>
                    <a:lnTo>
                      <a:pt x="107671" y="22277"/>
                    </a:lnTo>
                    <a:cubicBezTo>
                      <a:pt x="95479" y="22929"/>
                      <a:pt x="84692" y="23230"/>
                      <a:pt x="75360" y="23230"/>
                    </a:cubicBezTo>
                    <a:lnTo>
                      <a:pt x="6422" y="23230"/>
                    </a:lnTo>
                    <a:lnTo>
                      <a:pt x="6422" y="0"/>
                    </a:lnTo>
                    <a:lnTo>
                      <a:pt x="144649" y="0"/>
                    </a:lnTo>
                    <a:lnTo>
                      <a:pt x="144649" y="18965"/>
                    </a:lnTo>
                    <a:lnTo>
                      <a:pt x="53083" y="126285"/>
                    </a:lnTo>
                    <a:lnTo>
                      <a:pt x="35422" y="145853"/>
                    </a:lnTo>
                    <a:cubicBezTo>
                      <a:pt x="48266" y="144899"/>
                      <a:pt x="60308" y="144398"/>
                      <a:pt x="71546" y="144398"/>
                    </a:cubicBezTo>
                    <a:lnTo>
                      <a:pt x="149716" y="144398"/>
                    </a:lnTo>
                    <a:lnTo>
                      <a:pt x="149716" y="169083"/>
                    </a:lnTo>
                    <a:lnTo>
                      <a:pt x="0" y="169083"/>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2" name="手繪多邊形: 圖案 61">
                <a:extLst>
                  <a:ext uri="{FF2B5EF4-FFF2-40B4-BE49-F238E27FC236}">
                    <a16:creationId xmlns:a16="http://schemas.microsoft.com/office/drawing/2014/main" id="{4012E9B4-C8E4-2528-7664-CDF941676195}"/>
                  </a:ext>
                </a:extLst>
              </p:cNvPr>
              <p:cNvSpPr/>
              <p:nvPr/>
            </p:nvSpPr>
            <p:spPr>
              <a:xfrm>
                <a:off x="5522239" y="3267390"/>
                <a:ext cx="158446" cy="176709"/>
              </a:xfrm>
              <a:custGeom>
                <a:avLst/>
                <a:gdLst>
                  <a:gd name="connsiteX0" fmla="*/ 0 w 158446"/>
                  <a:gd name="connsiteY0" fmla="*/ 88405 h 176709"/>
                  <a:gd name="connsiteX1" fmla="*/ 26140 w 158446"/>
                  <a:gd name="connsiteY1" fmla="*/ 18815 h 176709"/>
                  <a:gd name="connsiteX2" fmla="*/ 79323 w 158446"/>
                  <a:gd name="connsiteY2" fmla="*/ 0 h 176709"/>
                  <a:gd name="connsiteX3" fmla="*/ 136320 w 158446"/>
                  <a:gd name="connsiteY3" fmla="*/ 22829 h 176709"/>
                  <a:gd name="connsiteX4" fmla="*/ 158446 w 158446"/>
                  <a:gd name="connsiteY4" fmla="*/ 85946 h 176709"/>
                  <a:gd name="connsiteX5" fmla="*/ 148663 w 158446"/>
                  <a:gd name="connsiteY5" fmla="*/ 137323 h 176709"/>
                  <a:gd name="connsiteX6" fmla="*/ 120164 w 158446"/>
                  <a:gd name="connsiteY6" fmla="*/ 166374 h 176709"/>
                  <a:gd name="connsiteX7" fmla="*/ 79323 w 158446"/>
                  <a:gd name="connsiteY7" fmla="*/ 176709 h 176709"/>
                  <a:gd name="connsiteX8" fmla="*/ 21926 w 158446"/>
                  <a:gd name="connsiteY8" fmla="*/ 153931 h 176709"/>
                  <a:gd name="connsiteX9" fmla="*/ 0 w 158446"/>
                  <a:gd name="connsiteY9" fmla="*/ 88405 h 176709"/>
                  <a:gd name="connsiteX10" fmla="*/ 29452 w 158446"/>
                  <a:gd name="connsiteY10" fmla="*/ 88405 h 176709"/>
                  <a:gd name="connsiteX11" fmla="*/ 43600 w 158446"/>
                  <a:gd name="connsiteY11" fmla="*/ 137072 h 176709"/>
                  <a:gd name="connsiteX12" fmla="*/ 79273 w 158446"/>
                  <a:gd name="connsiteY12" fmla="*/ 153228 h 176709"/>
                  <a:gd name="connsiteX13" fmla="*/ 114796 w 158446"/>
                  <a:gd name="connsiteY13" fmla="*/ 136972 h 176709"/>
                  <a:gd name="connsiteX14" fmla="*/ 128945 w 158446"/>
                  <a:gd name="connsiteY14" fmla="*/ 87451 h 176709"/>
                  <a:gd name="connsiteX15" fmla="*/ 114696 w 158446"/>
                  <a:gd name="connsiteY15" fmla="*/ 39938 h 176709"/>
                  <a:gd name="connsiteX16" fmla="*/ 79273 w 158446"/>
                  <a:gd name="connsiteY16" fmla="*/ 23782 h 176709"/>
                  <a:gd name="connsiteX17" fmla="*/ 43600 w 158446"/>
                  <a:gd name="connsiteY17" fmla="*/ 39887 h 176709"/>
                  <a:gd name="connsiteX18" fmla="*/ 29452 w 158446"/>
                  <a:gd name="connsiteY18" fmla="*/ 88405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446" h="176709">
                    <a:moveTo>
                      <a:pt x="0" y="88405"/>
                    </a:moveTo>
                    <a:cubicBezTo>
                      <a:pt x="0" y="57097"/>
                      <a:pt x="8680" y="33917"/>
                      <a:pt x="26140" y="18815"/>
                    </a:cubicBezTo>
                    <a:cubicBezTo>
                      <a:pt x="40691" y="6272"/>
                      <a:pt x="58401" y="0"/>
                      <a:pt x="79323" y="0"/>
                    </a:cubicBezTo>
                    <a:cubicBezTo>
                      <a:pt x="102554" y="0"/>
                      <a:pt x="121569" y="7626"/>
                      <a:pt x="136320" y="22829"/>
                    </a:cubicBezTo>
                    <a:cubicBezTo>
                      <a:pt x="151071" y="38081"/>
                      <a:pt x="158446" y="59104"/>
                      <a:pt x="158446" y="85946"/>
                    </a:cubicBezTo>
                    <a:cubicBezTo>
                      <a:pt x="158446" y="107721"/>
                      <a:pt x="155185" y="124830"/>
                      <a:pt x="148663" y="137323"/>
                    </a:cubicBezTo>
                    <a:cubicBezTo>
                      <a:pt x="142140" y="149816"/>
                      <a:pt x="132607" y="159500"/>
                      <a:pt x="120164" y="166374"/>
                    </a:cubicBezTo>
                    <a:cubicBezTo>
                      <a:pt x="107671" y="173297"/>
                      <a:pt x="94074" y="176709"/>
                      <a:pt x="79323" y="176709"/>
                    </a:cubicBezTo>
                    <a:cubicBezTo>
                      <a:pt x="55642" y="176709"/>
                      <a:pt x="36526" y="169133"/>
                      <a:pt x="21926" y="153931"/>
                    </a:cubicBezTo>
                    <a:cubicBezTo>
                      <a:pt x="7325" y="138829"/>
                      <a:pt x="0" y="116953"/>
                      <a:pt x="0" y="88405"/>
                    </a:cubicBezTo>
                    <a:close/>
                    <a:moveTo>
                      <a:pt x="29452" y="88405"/>
                    </a:moveTo>
                    <a:cubicBezTo>
                      <a:pt x="29452" y="110079"/>
                      <a:pt x="34168" y="126285"/>
                      <a:pt x="43600" y="137072"/>
                    </a:cubicBezTo>
                    <a:cubicBezTo>
                      <a:pt x="53033" y="147860"/>
                      <a:pt x="64924" y="153228"/>
                      <a:pt x="79273" y="153228"/>
                    </a:cubicBezTo>
                    <a:cubicBezTo>
                      <a:pt x="93523" y="153228"/>
                      <a:pt x="105313" y="147810"/>
                      <a:pt x="114796" y="136972"/>
                    </a:cubicBezTo>
                    <a:cubicBezTo>
                      <a:pt x="124228" y="126135"/>
                      <a:pt x="128945" y="109628"/>
                      <a:pt x="128945" y="87451"/>
                    </a:cubicBezTo>
                    <a:cubicBezTo>
                      <a:pt x="128945" y="66529"/>
                      <a:pt x="124178" y="50675"/>
                      <a:pt x="114696" y="39938"/>
                    </a:cubicBezTo>
                    <a:cubicBezTo>
                      <a:pt x="105213" y="29150"/>
                      <a:pt x="93372" y="23782"/>
                      <a:pt x="79273" y="23782"/>
                    </a:cubicBezTo>
                    <a:cubicBezTo>
                      <a:pt x="64924" y="23782"/>
                      <a:pt x="53033" y="29150"/>
                      <a:pt x="43600" y="39887"/>
                    </a:cubicBezTo>
                    <a:cubicBezTo>
                      <a:pt x="34218" y="50574"/>
                      <a:pt x="29452" y="66730"/>
                      <a:pt x="29452" y="88405"/>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3" name="手繪多邊形: 圖案 62">
                <a:extLst>
                  <a:ext uri="{FF2B5EF4-FFF2-40B4-BE49-F238E27FC236}">
                    <a16:creationId xmlns:a16="http://schemas.microsoft.com/office/drawing/2014/main" id="{BBCAA099-2BBE-034A-323A-87DBB73CED1F}"/>
                  </a:ext>
                </a:extLst>
              </p:cNvPr>
              <p:cNvSpPr/>
              <p:nvPr/>
            </p:nvSpPr>
            <p:spPr>
              <a:xfrm>
                <a:off x="5714302" y="3267440"/>
                <a:ext cx="137423" cy="172895"/>
              </a:xfrm>
              <a:custGeom>
                <a:avLst/>
                <a:gdLst>
                  <a:gd name="connsiteX0" fmla="*/ 0 w 137423"/>
                  <a:gd name="connsiteY0" fmla="*/ 172896 h 172895"/>
                  <a:gd name="connsiteX1" fmla="*/ 0 w 137423"/>
                  <a:gd name="connsiteY1" fmla="*/ 3813 h 172895"/>
                  <a:gd name="connsiteX2" fmla="*/ 25789 w 137423"/>
                  <a:gd name="connsiteY2" fmla="*/ 3813 h 172895"/>
                  <a:gd name="connsiteX3" fmla="*/ 25789 w 137423"/>
                  <a:gd name="connsiteY3" fmla="*/ 27846 h 172895"/>
                  <a:gd name="connsiteX4" fmla="*/ 79625 w 137423"/>
                  <a:gd name="connsiteY4" fmla="*/ 0 h 172895"/>
                  <a:gd name="connsiteX5" fmla="*/ 107721 w 137423"/>
                  <a:gd name="connsiteY5" fmla="*/ 5469 h 172895"/>
                  <a:gd name="connsiteX6" fmla="*/ 126887 w 137423"/>
                  <a:gd name="connsiteY6" fmla="*/ 19868 h 172895"/>
                  <a:gd name="connsiteX7" fmla="*/ 135818 w 137423"/>
                  <a:gd name="connsiteY7" fmla="*/ 41041 h 172895"/>
                  <a:gd name="connsiteX8" fmla="*/ 137424 w 137423"/>
                  <a:gd name="connsiteY8" fmla="*/ 68887 h 172895"/>
                  <a:gd name="connsiteX9" fmla="*/ 137424 w 137423"/>
                  <a:gd name="connsiteY9" fmla="*/ 172846 h 172895"/>
                  <a:gd name="connsiteX10" fmla="*/ 108775 w 137423"/>
                  <a:gd name="connsiteY10" fmla="*/ 172846 h 172895"/>
                  <a:gd name="connsiteX11" fmla="*/ 108775 w 137423"/>
                  <a:gd name="connsiteY11" fmla="*/ 69991 h 172895"/>
                  <a:gd name="connsiteX12" fmla="*/ 105414 w 137423"/>
                  <a:gd name="connsiteY12" fmla="*/ 43801 h 172895"/>
                  <a:gd name="connsiteX13" fmla="*/ 93572 w 137423"/>
                  <a:gd name="connsiteY13" fmla="*/ 29953 h 172895"/>
                  <a:gd name="connsiteX14" fmla="*/ 73604 w 137423"/>
                  <a:gd name="connsiteY14" fmla="*/ 24785 h 172895"/>
                  <a:gd name="connsiteX15" fmla="*/ 41995 w 137423"/>
                  <a:gd name="connsiteY15" fmla="*/ 36426 h 172895"/>
                  <a:gd name="connsiteX16" fmla="*/ 28699 w 137423"/>
                  <a:gd name="connsiteY16" fmla="*/ 80528 h 172895"/>
                  <a:gd name="connsiteX17" fmla="*/ 28699 w 137423"/>
                  <a:gd name="connsiteY17" fmla="*/ 172896 h 172895"/>
                  <a:gd name="connsiteX18" fmla="*/ 0 w 137423"/>
                  <a:gd name="connsiteY18" fmla="*/ 172896 h 17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423" h="172895">
                    <a:moveTo>
                      <a:pt x="0" y="172896"/>
                    </a:moveTo>
                    <a:lnTo>
                      <a:pt x="0" y="3813"/>
                    </a:lnTo>
                    <a:lnTo>
                      <a:pt x="25789" y="3813"/>
                    </a:lnTo>
                    <a:lnTo>
                      <a:pt x="25789" y="27846"/>
                    </a:lnTo>
                    <a:cubicBezTo>
                      <a:pt x="38232" y="9282"/>
                      <a:pt x="56144" y="0"/>
                      <a:pt x="79625" y="0"/>
                    </a:cubicBezTo>
                    <a:cubicBezTo>
                      <a:pt x="89809" y="0"/>
                      <a:pt x="99192" y="1856"/>
                      <a:pt x="107721" y="5469"/>
                    </a:cubicBezTo>
                    <a:cubicBezTo>
                      <a:pt x="116251" y="9131"/>
                      <a:pt x="122673" y="13948"/>
                      <a:pt x="126887" y="19868"/>
                    </a:cubicBezTo>
                    <a:cubicBezTo>
                      <a:pt x="131152" y="25789"/>
                      <a:pt x="134112" y="32863"/>
                      <a:pt x="135818" y="41041"/>
                    </a:cubicBezTo>
                    <a:cubicBezTo>
                      <a:pt x="136872" y="46360"/>
                      <a:pt x="137424" y="55642"/>
                      <a:pt x="137424" y="68887"/>
                    </a:cubicBezTo>
                    <a:lnTo>
                      <a:pt x="137424" y="172846"/>
                    </a:lnTo>
                    <a:lnTo>
                      <a:pt x="108775" y="172846"/>
                    </a:lnTo>
                    <a:lnTo>
                      <a:pt x="108775" y="69991"/>
                    </a:lnTo>
                    <a:cubicBezTo>
                      <a:pt x="108775" y="58301"/>
                      <a:pt x="107671" y="49571"/>
                      <a:pt x="105414" y="43801"/>
                    </a:cubicBezTo>
                    <a:cubicBezTo>
                      <a:pt x="103156" y="38031"/>
                      <a:pt x="99242" y="33415"/>
                      <a:pt x="93572" y="29953"/>
                    </a:cubicBezTo>
                    <a:cubicBezTo>
                      <a:pt x="87903" y="26491"/>
                      <a:pt x="81230" y="24785"/>
                      <a:pt x="73604" y="24785"/>
                    </a:cubicBezTo>
                    <a:cubicBezTo>
                      <a:pt x="61412" y="24785"/>
                      <a:pt x="50875" y="28649"/>
                      <a:pt x="41995" y="36426"/>
                    </a:cubicBezTo>
                    <a:cubicBezTo>
                      <a:pt x="33114" y="44152"/>
                      <a:pt x="28699" y="58853"/>
                      <a:pt x="28699" y="80528"/>
                    </a:cubicBezTo>
                    <a:lnTo>
                      <a:pt x="28699" y="172896"/>
                    </a:lnTo>
                    <a:lnTo>
                      <a:pt x="0" y="172896"/>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4" name="手繪多邊形: 圖案 63">
                <a:extLst>
                  <a:ext uri="{FF2B5EF4-FFF2-40B4-BE49-F238E27FC236}">
                    <a16:creationId xmlns:a16="http://schemas.microsoft.com/office/drawing/2014/main" id="{468A52CC-0488-6D0C-4701-6973DECA4FA8}"/>
                  </a:ext>
                </a:extLst>
              </p:cNvPr>
              <p:cNvSpPr/>
              <p:nvPr/>
            </p:nvSpPr>
            <p:spPr>
              <a:xfrm>
                <a:off x="5885944" y="3267390"/>
                <a:ext cx="155736" cy="176759"/>
              </a:xfrm>
              <a:custGeom>
                <a:avLst/>
                <a:gdLst>
                  <a:gd name="connsiteX0" fmla="*/ 120064 w 155736"/>
                  <a:gd name="connsiteY0" fmla="*/ 152074 h 176759"/>
                  <a:gd name="connsiteX1" fmla="*/ 89408 w 155736"/>
                  <a:gd name="connsiteY1" fmla="*/ 171190 h 176759"/>
                  <a:gd name="connsiteX2" fmla="*/ 57799 w 155736"/>
                  <a:gd name="connsiteY2" fmla="*/ 176759 h 176759"/>
                  <a:gd name="connsiteX3" fmla="*/ 14951 w 155736"/>
                  <a:gd name="connsiteY3" fmla="*/ 163162 h 176759"/>
                  <a:gd name="connsiteX4" fmla="*/ 0 w 155736"/>
                  <a:gd name="connsiteY4" fmla="*/ 128393 h 176759"/>
                  <a:gd name="connsiteX5" fmla="*/ 5670 w 155736"/>
                  <a:gd name="connsiteY5" fmla="*/ 105714 h 176759"/>
                  <a:gd name="connsiteX6" fmla="*/ 20470 w 155736"/>
                  <a:gd name="connsiteY6" fmla="*/ 89208 h 176759"/>
                  <a:gd name="connsiteX7" fmla="*/ 41091 w 155736"/>
                  <a:gd name="connsiteY7" fmla="*/ 79825 h 176759"/>
                  <a:gd name="connsiteX8" fmla="*/ 66580 w 155736"/>
                  <a:gd name="connsiteY8" fmla="*/ 75510 h 176759"/>
                  <a:gd name="connsiteX9" fmla="*/ 117706 w 155736"/>
                  <a:gd name="connsiteY9" fmla="*/ 65626 h 176759"/>
                  <a:gd name="connsiteX10" fmla="*/ 117856 w 155736"/>
                  <a:gd name="connsiteY10" fmla="*/ 58150 h 176759"/>
                  <a:gd name="connsiteX11" fmla="*/ 109728 w 155736"/>
                  <a:gd name="connsiteY11" fmla="*/ 33465 h 176759"/>
                  <a:gd name="connsiteX12" fmla="*/ 77066 w 155736"/>
                  <a:gd name="connsiteY12" fmla="*/ 23732 h 176759"/>
                  <a:gd name="connsiteX13" fmla="*/ 47212 w 155736"/>
                  <a:gd name="connsiteY13" fmla="*/ 30806 h 176759"/>
                  <a:gd name="connsiteX14" fmla="*/ 32963 w 155736"/>
                  <a:gd name="connsiteY14" fmla="*/ 55893 h 176759"/>
                  <a:gd name="connsiteX15" fmla="*/ 4917 w 155736"/>
                  <a:gd name="connsiteY15" fmla="*/ 52080 h 176759"/>
                  <a:gd name="connsiteX16" fmla="*/ 17510 w 155736"/>
                  <a:gd name="connsiteY16" fmla="*/ 23029 h 176759"/>
                  <a:gd name="connsiteX17" fmla="*/ 42847 w 155736"/>
                  <a:gd name="connsiteY17" fmla="*/ 5971 h 176759"/>
                  <a:gd name="connsiteX18" fmla="*/ 81230 w 155736"/>
                  <a:gd name="connsiteY18" fmla="*/ 0 h 176759"/>
                  <a:gd name="connsiteX19" fmla="*/ 116401 w 155736"/>
                  <a:gd name="connsiteY19" fmla="*/ 5118 h 176759"/>
                  <a:gd name="connsiteX20" fmla="*/ 136320 w 155736"/>
                  <a:gd name="connsiteY20" fmla="*/ 17912 h 176759"/>
                  <a:gd name="connsiteX21" fmla="*/ 145251 w 155736"/>
                  <a:gd name="connsiteY21" fmla="*/ 37429 h 176759"/>
                  <a:gd name="connsiteX22" fmla="*/ 146706 w 155736"/>
                  <a:gd name="connsiteY22" fmla="*/ 63870 h 176759"/>
                  <a:gd name="connsiteX23" fmla="*/ 146706 w 155736"/>
                  <a:gd name="connsiteY23" fmla="*/ 102102 h 176759"/>
                  <a:gd name="connsiteX24" fmla="*/ 148512 w 155736"/>
                  <a:gd name="connsiteY24" fmla="*/ 152676 h 176759"/>
                  <a:gd name="connsiteX25" fmla="*/ 155737 w 155736"/>
                  <a:gd name="connsiteY25" fmla="*/ 172996 h 176759"/>
                  <a:gd name="connsiteX26" fmla="*/ 125783 w 155736"/>
                  <a:gd name="connsiteY26" fmla="*/ 172996 h 176759"/>
                  <a:gd name="connsiteX27" fmla="*/ 120064 w 155736"/>
                  <a:gd name="connsiteY27" fmla="*/ 152074 h 176759"/>
                  <a:gd name="connsiteX28" fmla="*/ 117706 w 155736"/>
                  <a:gd name="connsiteY28" fmla="*/ 88104 h 176759"/>
                  <a:gd name="connsiteX29" fmla="*/ 70894 w 155736"/>
                  <a:gd name="connsiteY29" fmla="*/ 98941 h 176759"/>
                  <a:gd name="connsiteX30" fmla="*/ 45908 w 155736"/>
                  <a:gd name="connsiteY30" fmla="*/ 104661 h 176759"/>
                  <a:gd name="connsiteX31" fmla="*/ 34619 w 155736"/>
                  <a:gd name="connsiteY31" fmla="*/ 113993 h 176759"/>
                  <a:gd name="connsiteX32" fmla="*/ 30656 w 155736"/>
                  <a:gd name="connsiteY32" fmla="*/ 127590 h 176759"/>
                  <a:gd name="connsiteX33" fmla="*/ 39335 w 155736"/>
                  <a:gd name="connsiteY33" fmla="*/ 146706 h 176759"/>
                  <a:gd name="connsiteX34" fmla="*/ 64723 w 155736"/>
                  <a:gd name="connsiteY34" fmla="*/ 154332 h 176759"/>
                  <a:gd name="connsiteX35" fmla="*/ 94175 w 155736"/>
                  <a:gd name="connsiteY35" fmla="*/ 147107 h 176759"/>
                  <a:gd name="connsiteX36" fmla="*/ 113140 w 155736"/>
                  <a:gd name="connsiteY36" fmla="*/ 127289 h 176759"/>
                  <a:gd name="connsiteX37" fmla="*/ 117756 w 155736"/>
                  <a:gd name="connsiteY37" fmla="*/ 98640 h 176759"/>
                  <a:gd name="connsiteX38" fmla="*/ 117756 w 155736"/>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6" h="176759">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0" y="89208"/>
                    </a:cubicBezTo>
                    <a:cubicBezTo>
                      <a:pt x="26591" y="85043"/>
                      <a:pt x="33465" y="81932"/>
                      <a:pt x="41091"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2" y="30806"/>
                    </a:cubicBezTo>
                    <a:cubicBezTo>
                      <a:pt x="40791" y="35522"/>
                      <a:pt x="36024" y="43901"/>
                      <a:pt x="32963" y="55893"/>
                    </a:cubicBezTo>
                    <a:lnTo>
                      <a:pt x="4917" y="52080"/>
                    </a:lnTo>
                    <a:cubicBezTo>
                      <a:pt x="7476" y="40088"/>
                      <a:pt x="11640" y="30405"/>
                      <a:pt x="17510" y="23029"/>
                    </a:cubicBezTo>
                    <a:cubicBezTo>
                      <a:pt x="23331" y="15654"/>
                      <a:pt x="31810" y="9984"/>
                      <a:pt x="42847" y="5971"/>
                    </a:cubicBezTo>
                    <a:cubicBezTo>
                      <a:pt x="53886" y="2007"/>
                      <a:pt x="66679"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4" y="166524"/>
                      <a:pt x="155737" y="172996"/>
                    </a:cubicBezTo>
                    <a:lnTo>
                      <a:pt x="125783" y="172996"/>
                    </a:lnTo>
                    <a:cubicBezTo>
                      <a:pt x="122823" y="167026"/>
                      <a:pt x="120917" y="160052"/>
                      <a:pt x="120064" y="152074"/>
                    </a:cubicBezTo>
                    <a:close/>
                    <a:moveTo>
                      <a:pt x="117706" y="88104"/>
                    </a:moveTo>
                    <a:cubicBezTo>
                      <a:pt x="107320" y="92368"/>
                      <a:pt x="91716" y="95981"/>
                      <a:pt x="70894" y="98941"/>
                    </a:cubicBezTo>
                    <a:cubicBezTo>
                      <a:pt x="59103" y="100647"/>
                      <a:pt x="50775" y="102554"/>
                      <a:pt x="45908" y="104661"/>
                    </a:cubicBezTo>
                    <a:cubicBezTo>
                      <a:pt x="41041" y="106768"/>
                      <a:pt x="37278" y="109879"/>
                      <a:pt x="34619" y="113993"/>
                    </a:cubicBezTo>
                    <a:cubicBezTo>
                      <a:pt x="31960" y="118057"/>
                      <a:pt x="30656" y="122623"/>
                      <a:pt x="30656" y="127590"/>
                    </a:cubicBezTo>
                    <a:cubicBezTo>
                      <a:pt x="30656" y="135216"/>
                      <a:pt x="33565" y="141588"/>
                      <a:pt x="39335" y="146706"/>
                    </a:cubicBezTo>
                    <a:cubicBezTo>
                      <a:pt x="45105" y="151823"/>
                      <a:pt x="53584" y="154332"/>
                      <a:pt x="64723" y="154332"/>
                    </a:cubicBezTo>
                    <a:cubicBezTo>
                      <a:pt x="75761" y="154332"/>
                      <a:pt x="85595" y="151924"/>
                      <a:pt x="94175" y="147107"/>
                    </a:cubicBezTo>
                    <a:cubicBezTo>
                      <a:pt x="102754" y="142290"/>
                      <a:pt x="109076" y="135668"/>
                      <a:pt x="113140" y="127289"/>
                    </a:cubicBezTo>
                    <a:cubicBezTo>
                      <a:pt x="116200" y="120816"/>
                      <a:pt x="117756" y="111284"/>
                      <a:pt x="117756" y="98640"/>
                    </a:cubicBezTo>
                    <a:lnTo>
                      <a:pt x="117756" y="88104"/>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5" name="手繪多邊形: 圖案 64">
                <a:extLst>
                  <a:ext uri="{FF2B5EF4-FFF2-40B4-BE49-F238E27FC236}">
                    <a16:creationId xmlns:a16="http://schemas.microsoft.com/office/drawing/2014/main" id="{AF0D4BC1-824E-D857-990C-2D24643AB68C}"/>
                  </a:ext>
                </a:extLst>
              </p:cNvPr>
              <p:cNvSpPr/>
              <p:nvPr/>
            </p:nvSpPr>
            <p:spPr>
              <a:xfrm>
                <a:off x="6056532" y="3271203"/>
                <a:ext cx="231999" cy="169133"/>
              </a:xfrm>
              <a:custGeom>
                <a:avLst/>
                <a:gdLst>
                  <a:gd name="connsiteX0" fmla="*/ 51728 w 231999"/>
                  <a:gd name="connsiteY0" fmla="*/ 169133 h 169133"/>
                  <a:gd name="connsiteX1" fmla="*/ 0 w 231999"/>
                  <a:gd name="connsiteY1" fmla="*/ 0 h 169133"/>
                  <a:gd name="connsiteX2" fmla="*/ 29602 w 231999"/>
                  <a:gd name="connsiteY2" fmla="*/ 0 h 169133"/>
                  <a:gd name="connsiteX3" fmla="*/ 56495 w 231999"/>
                  <a:gd name="connsiteY3" fmla="*/ 97637 h 169133"/>
                  <a:gd name="connsiteX4" fmla="*/ 66529 w 231999"/>
                  <a:gd name="connsiteY4" fmla="*/ 133962 h 169133"/>
                  <a:gd name="connsiteX5" fmla="*/ 75310 w 231999"/>
                  <a:gd name="connsiteY5" fmla="*/ 99092 h 169133"/>
                  <a:gd name="connsiteX6" fmla="*/ 102202 w 231999"/>
                  <a:gd name="connsiteY6" fmla="*/ 50 h 169133"/>
                  <a:gd name="connsiteX7" fmla="*/ 131654 w 231999"/>
                  <a:gd name="connsiteY7" fmla="*/ 50 h 169133"/>
                  <a:gd name="connsiteX8" fmla="*/ 156991 w 231999"/>
                  <a:gd name="connsiteY8" fmla="*/ 98138 h 169133"/>
                  <a:gd name="connsiteX9" fmla="*/ 165420 w 231999"/>
                  <a:gd name="connsiteY9" fmla="*/ 130450 h 169133"/>
                  <a:gd name="connsiteX10" fmla="*/ 175153 w 231999"/>
                  <a:gd name="connsiteY10" fmla="*/ 97787 h 169133"/>
                  <a:gd name="connsiteX11" fmla="*/ 204154 w 231999"/>
                  <a:gd name="connsiteY11" fmla="*/ 0 h 169133"/>
                  <a:gd name="connsiteX12" fmla="*/ 232000 w 231999"/>
                  <a:gd name="connsiteY12" fmla="*/ 0 h 169133"/>
                  <a:gd name="connsiteX13" fmla="*/ 179117 w 231999"/>
                  <a:gd name="connsiteY13" fmla="*/ 169133 h 169133"/>
                  <a:gd name="connsiteX14" fmla="*/ 149315 w 231999"/>
                  <a:gd name="connsiteY14" fmla="*/ 169133 h 169133"/>
                  <a:gd name="connsiteX15" fmla="*/ 122422 w 231999"/>
                  <a:gd name="connsiteY15" fmla="*/ 67834 h 169133"/>
                  <a:gd name="connsiteX16" fmla="*/ 115899 w 231999"/>
                  <a:gd name="connsiteY16" fmla="*/ 39035 h 169133"/>
                  <a:gd name="connsiteX17" fmla="*/ 81681 w 231999"/>
                  <a:gd name="connsiteY17" fmla="*/ 169133 h 169133"/>
                  <a:gd name="connsiteX18" fmla="*/ 51728 w 231999"/>
                  <a:gd name="connsiteY18" fmla="*/ 169133 h 1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1999" h="169133">
                    <a:moveTo>
                      <a:pt x="51728" y="169133"/>
                    </a:moveTo>
                    <a:lnTo>
                      <a:pt x="0" y="0"/>
                    </a:lnTo>
                    <a:lnTo>
                      <a:pt x="29602" y="0"/>
                    </a:lnTo>
                    <a:lnTo>
                      <a:pt x="56495" y="97637"/>
                    </a:lnTo>
                    <a:lnTo>
                      <a:pt x="66529" y="133962"/>
                    </a:lnTo>
                    <a:cubicBezTo>
                      <a:pt x="66931" y="132156"/>
                      <a:pt x="69891" y="120515"/>
                      <a:pt x="75310" y="99092"/>
                    </a:cubicBezTo>
                    <a:lnTo>
                      <a:pt x="102202" y="50"/>
                    </a:lnTo>
                    <a:lnTo>
                      <a:pt x="131654" y="50"/>
                    </a:lnTo>
                    <a:lnTo>
                      <a:pt x="156991" y="98138"/>
                    </a:lnTo>
                    <a:lnTo>
                      <a:pt x="165420" y="130450"/>
                    </a:lnTo>
                    <a:lnTo>
                      <a:pt x="175153" y="97787"/>
                    </a:lnTo>
                    <a:lnTo>
                      <a:pt x="204154" y="0"/>
                    </a:lnTo>
                    <a:lnTo>
                      <a:pt x="232000" y="0"/>
                    </a:lnTo>
                    <a:lnTo>
                      <a:pt x="179117" y="169133"/>
                    </a:lnTo>
                    <a:lnTo>
                      <a:pt x="149315" y="169133"/>
                    </a:lnTo>
                    <a:lnTo>
                      <a:pt x="122422" y="67834"/>
                    </a:lnTo>
                    <a:lnTo>
                      <a:pt x="115899" y="39035"/>
                    </a:lnTo>
                    <a:lnTo>
                      <a:pt x="81681" y="169133"/>
                    </a:lnTo>
                    <a:lnTo>
                      <a:pt x="51728" y="169133"/>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6" name="手繪多邊形: 圖案 65">
                <a:extLst>
                  <a:ext uri="{FF2B5EF4-FFF2-40B4-BE49-F238E27FC236}">
                    <a16:creationId xmlns:a16="http://schemas.microsoft.com/office/drawing/2014/main" id="{45808168-B8FE-291F-7518-D9F736C3F40D}"/>
                  </a:ext>
                </a:extLst>
              </p:cNvPr>
              <p:cNvSpPr/>
              <p:nvPr/>
            </p:nvSpPr>
            <p:spPr>
              <a:xfrm>
                <a:off x="6301075" y="3267390"/>
                <a:ext cx="140484" cy="176709"/>
              </a:xfrm>
              <a:custGeom>
                <a:avLst/>
                <a:gdLst>
                  <a:gd name="connsiteX0" fmla="*/ 0 w 140484"/>
                  <a:gd name="connsiteY0" fmla="*/ 122472 h 176709"/>
                  <a:gd name="connsiteX1" fmla="*/ 28348 w 140484"/>
                  <a:gd name="connsiteY1" fmla="*/ 118007 h 176709"/>
                  <a:gd name="connsiteX2" fmla="*/ 41643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3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6 w 140484"/>
                  <a:gd name="connsiteY10" fmla="*/ 48718 h 176709"/>
                  <a:gd name="connsiteX11" fmla="*/ 9984 w 140484"/>
                  <a:gd name="connsiteY11" fmla="*/ 27796 h 176709"/>
                  <a:gd name="connsiteX12" fmla="*/ 24083 w 140484"/>
                  <a:gd name="connsiteY12" fmla="*/ 11791 h 176709"/>
                  <a:gd name="connsiteX13" fmla="*/ 42295 w 140484"/>
                  <a:gd name="connsiteY13" fmla="*/ 3412 h 176709"/>
                  <a:gd name="connsiteX14" fmla="*/ 67081 w 140484"/>
                  <a:gd name="connsiteY14" fmla="*/ 0 h 176709"/>
                  <a:gd name="connsiteX15" fmla="*/ 102052 w 140484"/>
                  <a:gd name="connsiteY15" fmla="*/ 5720 h 176709"/>
                  <a:gd name="connsiteX16" fmla="*/ 124279 w 140484"/>
                  <a:gd name="connsiteY16" fmla="*/ 21223 h 176709"/>
                  <a:gd name="connsiteX17" fmla="*/ 134163 w 140484"/>
                  <a:gd name="connsiteY17" fmla="*/ 47413 h 176709"/>
                  <a:gd name="connsiteX18" fmla="*/ 106116 w 140484"/>
                  <a:gd name="connsiteY18" fmla="*/ 51227 h 176709"/>
                  <a:gd name="connsiteX19" fmla="*/ 95027 w 140484"/>
                  <a:gd name="connsiteY19" fmla="*/ 30856 h 176709"/>
                  <a:gd name="connsiteX20" fmla="*/ 69139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3"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3"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5" y="3412"/>
                    </a:cubicBezTo>
                    <a:cubicBezTo>
                      <a:pt x="49972" y="1104"/>
                      <a:pt x="58251" y="0"/>
                      <a:pt x="67081" y="0"/>
                    </a:cubicBezTo>
                    <a:cubicBezTo>
                      <a:pt x="80327" y="0"/>
                      <a:pt x="92017" y="1907"/>
                      <a:pt x="102052" y="5720"/>
                    </a:cubicBezTo>
                    <a:cubicBezTo>
                      <a:pt x="112086" y="9533"/>
                      <a:pt x="119512" y="14701"/>
                      <a:pt x="124279" y="21223"/>
                    </a:cubicBezTo>
                    <a:cubicBezTo>
                      <a:pt x="129045" y="27746"/>
                      <a:pt x="132356" y="36476"/>
                      <a:pt x="134163" y="47413"/>
                    </a:cubicBezTo>
                    <a:lnTo>
                      <a:pt x="106116" y="51227"/>
                    </a:lnTo>
                    <a:cubicBezTo>
                      <a:pt x="104862" y="42547"/>
                      <a:pt x="101149" y="35723"/>
                      <a:pt x="95027" y="30856"/>
                    </a:cubicBezTo>
                    <a:cubicBezTo>
                      <a:pt x="88906" y="25990"/>
                      <a:pt x="80277" y="23531"/>
                      <a:pt x="69139" y="23531"/>
                    </a:cubicBezTo>
                    <a:cubicBezTo>
                      <a:pt x="55993" y="23531"/>
                      <a:pt x="46561" y="25689"/>
                      <a:pt x="40941" y="30054"/>
                    </a:cubicBezTo>
                    <a:cubicBezTo>
                      <a:pt x="35321"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6" y="105263"/>
                      <a:pt x="140484" y="113441"/>
                      <a:pt x="140484" y="123225"/>
                    </a:cubicBezTo>
                    <a:cubicBezTo>
                      <a:pt x="140484" y="132758"/>
                      <a:pt x="137674" y="141789"/>
                      <a:pt x="132105" y="150218"/>
                    </a:cubicBezTo>
                    <a:cubicBezTo>
                      <a:pt x="126536" y="158647"/>
                      <a:pt x="118509" y="165169"/>
                      <a:pt x="107972" y="169785"/>
                    </a:cubicBezTo>
                    <a:cubicBezTo>
                      <a:pt x="97486" y="174401"/>
                      <a:pt x="85595" y="176709"/>
                      <a:pt x="72299" y="176709"/>
                    </a:cubicBezTo>
                    <a:cubicBezTo>
                      <a:pt x="50324" y="176709"/>
                      <a:pt x="33565" y="172143"/>
                      <a:pt x="22076" y="163012"/>
                    </a:cubicBezTo>
                    <a:cubicBezTo>
                      <a:pt x="10536" y="153981"/>
                      <a:pt x="3211" y="140434"/>
                      <a:pt x="0" y="122472"/>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7" name="手繪多邊形: 圖案 66">
                <a:extLst>
                  <a:ext uri="{FF2B5EF4-FFF2-40B4-BE49-F238E27FC236}">
                    <a16:creationId xmlns:a16="http://schemas.microsoft.com/office/drawing/2014/main" id="{0E6C1019-C432-D5D9-DFBC-E2564A57403A}"/>
                  </a:ext>
                </a:extLst>
              </p:cNvPr>
              <p:cNvSpPr/>
              <p:nvPr/>
            </p:nvSpPr>
            <p:spPr>
              <a:xfrm>
                <a:off x="6483755" y="3407673"/>
                <a:ext cx="32662" cy="32662"/>
              </a:xfrm>
              <a:custGeom>
                <a:avLst/>
                <a:gdLst>
                  <a:gd name="connsiteX0" fmla="*/ 0 w 32662"/>
                  <a:gd name="connsiteY0" fmla="*/ 32663 h 32662"/>
                  <a:gd name="connsiteX1" fmla="*/ 0 w 32662"/>
                  <a:gd name="connsiteY1" fmla="*/ 0 h 32662"/>
                  <a:gd name="connsiteX2" fmla="*/ 32662 w 32662"/>
                  <a:gd name="connsiteY2" fmla="*/ 0 h 32662"/>
                  <a:gd name="connsiteX3" fmla="*/ 32662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2" y="0"/>
                    </a:lnTo>
                    <a:lnTo>
                      <a:pt x="32662" y="32663"/>
                    </a:lnTo>
                    <a:lnTo>
                      <a:pt x="0" y="32663"/>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8" name="手繪多邊形: 圖案 67">
                <a:extLst>
                  <a:ext uri="{FF2B5EF4-FFF2-40B4-BE49-F238E27FC236}">
                    <a16:creationId xmlns:a16="http://schemas.microsoft.com/office/drawing/2014/main" id="{D86978E5-462E-BDF6-AAC9-3C5F70A5D893}"/>
                  </a:ext>
                </a:extLst>
              </p:cNvPr>
              <p:cNvSpPr/>
              <p:nvPr/>
            </p:nvSpPr>
            <p:spPr>
              <a:xfrm>
                <a:off x="6557459" y="3267440"/>
                <a:ext cx="147307" cy="176759"/>
              </a:xfrm>
              <a:custGeom>
                <a:avLst/>
                <a:gdLst>
                  <a:gd name="connsiteX0" fmla="*/ 119111 w 147307"/>
                  <a:gd name="connsiteY0" fmla="*/ 110983 h 176759"/>
                  <a:gd name="connsiteX1" fmla="*/ 147308 w 147307"/>
                  <a:gd name="connsiteY1" fmla="*/ 114645 h 176759"/>
                  <a:gd name="connsiteX2" fmla="*/ 123677 w 147307"/>
                  <a:gd name="connsiteY2" fmla="*/ 160252 h 176759"/>
                  <a:gd name="connsiteX3" fmla="*/ 76915 w 147307"/>
                  <a:gd name="connsiteY3" fmla="*/ 176759 h 176759"/>
                  <a:gd name="connsiteX4" fmla="*/ 21123 w 147307"/>
                  <a:gd name="connsiteY4" fmla="*/ 154081 h 176759"/>
                  <a:gd name="connsiteX5" fmla="*/ 0 w 147307"/>
                  <a:gd name="connsiteY5" fmla="*/ 89007 h 176759"/>
                  <a:gd name="connsiteX6" fmla="*/ 9082 w 147307"/>
                  <a:gd name="connsiteY6" fmla="*/ 41092 h 176759"/>
                  <a:gd name="connsiteX7" fmla="*/ 36726 w 147307"/>
                  <a:gd name="connsiteY7" fmla="*/ 10285 h 176759"/>
                  <a:gd name="connsiteX8" fmla="*/ 77116 w 147307"/>
                  <a:gd name="connsiteY8" fmla="*/ 0 h 176759"/>
                  <a:gd name="connsiteX9" fmla="*/ 122171 w 147307"/>
                  <a:gd name="connsiteY9" fmla="*/ 13948 h 176759"/>
                  <a:gd name="connsiteX10" fmla="*/ 144649 w 147307"/>
                  <a:gd name="connsiteY10" fmla="*/ 53535 h 176759"/>
                  <a:gd name="connsiteX11" fmla="*/ 116803 w 147307"/>
                  <a:gd name="connsiteY11" fmla="*/ 57849 h 176759"/>
                  <a:gd name="connsiteX12" fmla="*/ 102704 w 147307"/>
                  <a:gd name="connsiteY12" fmla="*/ 32211 h 176759"/>
                  <a:gd name="connsiteX13" fmla="*/ 78270 w 147307"/>
                  <a:gd name="connsiteY13" fmla="*/ 23631 h 176759"/>
                  <a:gd name="connsiteX14" fmla="*/ 43098 w 147307"/>
                  <a:gd name="connsiteY14" fmla="*/ 39135 h 176759"/>
                  <a:gd name="connsiteX15" fmla="*/ 29552 w 147307"/>
                  <a:gd name="connsiteY15" fmla="*/ 88254 h 176759"/>
                  <a:gd name="connsiteX16" fmla="*/ 42597 w 147307"/>
                  <a:gd name="connsiteY16" fmla="*/ 137775 h 176759"/>
                  <a:gd name="connsiteX17" fmla="*/ 76664 w 147307"/>
                  <a:gd name="connsiteY17" fmla="*/ 153228 h 176759"/>
                  <a:gd name="connsiteX18" fmla="*/ 104862 w 147307"/>
                  <a:gd name="connsiteY18" fmla="*/ 142893 h 176759"/>
                  <a:gd name="connsiteX19" fmla="*/ 119111 w 147307"/>
                  <a:gd name="connsiteY19" fmla="*/ 110983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7307" h="176759">
                    <a:moveTo>
                      <a:pt x="119111" y="110983"/>
                    </a:moveTo>
                    <a:lnTo>
                      <a:pt x="147308" y="114645"/>
                    </a:lnTo>
                    <a:cubicBezTo>
                      <a:pt x="144247" y="134062"/>
                      <a:pt x="136320" y="149265"/>
                      <a:pt x="123677" y="160252"/>
                    </a:cubicBezTo>
                    <a:cubicBezTo>
                      <a:pt x="110983" y="171240"/>
                      <a:pt x="95429" y="176759"/>
                      <a:pt x="76915" y="176759"/>
                    </a:cubicBezTo>
                    <a:cubicBezTo>
                      <a:pt x="53785" y="176759"/>
                      <a:pt x="35171" y="169183"/>
                      <a:pt x="21123" y="154081"/>
                    </a:cubicBezTo>
                    <a:cubicBezTo>
                      <a:pt x="7075" y="138929"/>
                      <a:pt x="0" y="117254"/>
                      <a:pt x="0" y="89007"/>
                    </a:cubicBezTo>
                    <a:cubicBezTo>
                      <a:pt x="0" y="70744"/>
                      <a:pt x="3010" y="54789"/>
                      <a:pt x="9082" y="41092"/>
                    </a:cubicBezTo>
                    <a:cubicBezTo>
                      <a:pt x="15152" y="27394"/>
                      <a:pt x="24334" y="17109"/>
                      <a:pt x="36726" y="10285"/>
                    </a:cubicBezTo>
                    <a:cubicBezTo>
                      <a:pt x="49069" y="3462"/>
                      <a:pt x="62566" y="0"/>
                      <a:pt x="77116" y="0"/>
                    </a:cubicBezTo>
                    <a:cubicBezTo>
                      <a:pt x="95479" y="0"/>
                      <a:pt x="110481" y="4666"/>
                      <a:pt x="122171" y="13948"/>
                    </a:cubicBezTo>
                    <a:cubicBezTo>
                      <a:pt x="133862" y="23230"/>
                      <a:pt x="141338" y="36426"/>
                      <a:pt x="144649" y="53535"/>
                    </a:cubicBezTo>
                    <a:lnTo>
                      <a:pt x="116803" y="57849"/>
                    </a:lnTo>
                    <a:cubicBezTo>
                      <a:pt x="114144" y="46510"/>
                      <a:pt x="109428" y="37931"/>
                      <a:pt x="102704" y="32211"/>
                    </a:cubicBezTo>
                    <a:cubicBezTo>
                      <a:pt x="95981" y="26491"/>
                      <a:pt x="87803" y="23631"/>
                      <a:pt x="78270" y="23631"/>
                    </a:cubicBezTo>
                    <a:cubicBezTo>
                      <a:pt x="63820" y="23631"/>
                      <a:pt x="52080" y="28799"/>
                      <a:pt x="43098" y="39135"/>
                    </a:cubicBezTo>
                    <a:cubicBezTo>
                      <a:pt x="34068" y="49471"/>
                      <a:pt x="29552" y="65877"/>
                      <a:pt x="29552" y="88254"/>
                    </a:cubicBezTo>
                    <a:cubicBezTo>
                      <a:pt x="29552" y="110983"/>
                      <a:pt x="33917" y="127489"/>
                      <a:pt x="42597" y="137775"/>
                    </a:cubicBezTo>
                    <a:cubicBezTo>
                      <a:pt x="51277" y="148060"/>
                      <a:pt x="62666" y="153228"/>
                      <a:pt x="76664" y="153228"/>
                    </a:cubicBezTo>
                    <a:cubicBezTo>
                      <a:pt x="87903" y="153228"/>
                      <a:pt x="97286" y="149766"/>
                      <a:pt x="104862" y="142893"/>
                    </a:cubicBezTo>
                    <a:cubicBezTo>
                      <a:pt x="112337" y="135919"/>
                      <a:pt x="117104" y="125282"/>
                      <a:pt x="119111" y="110983"/>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9" name="手繪多邊形: 圖案 68">
                <a:extLst>
                  <a:ext uri="{FF2B5EF4-FFF2-40B4-BE49-F238E27FC236}">
                    <a16:creationId xmlns:a16="http://schemas.microsoft.com/office/drawing/2014/main" id="{3124F45C-78A6-0B8C-1D83-09B8A4BA1223}"/>
                  </a:ext>
                </a:extLst>
              </p:cNvPr>
              <p:cNvSpPr/>
              <p:nvPr/>
            </p:nvSpPr>
            <p:spPr>
              <a:xfrm>
                <a:off x="6718614" y="3267390"/>
                <a:ext cx="158446" cy="176709"/>
              </a:xfrm>
              <a:custGeom>
                <a:avLst/>
                <a:gdLst>
                  <a:gd name="connsiteX0" fmla="*/ 0 w 158446"/>
                  <a:gd name="connsiteY0" fmla="*/ 88405 h 176709"/>
                  <a:gd name="connsiteX1" fmla="*/ 26140 w 158446"/>
                  <a:gd name="connsiteY1" fmla="*/ 18815 h 176709"/>
                  <a:gd name="connsiteX2" fmla="*/ 79324 w 158446"/>
                  <a:gd name="connsiteY2" fmla="*/ 0 h 176709"/>
                  <a:gd name="connsiteX3" fmla="*/ 136320 w 158446"/>
                  <a:gd name="connsiteY3" fmla="*/ 22829 h 176709"/>
                  <a:gd name="connsiteX4" fmla="*/ 158446 w 158446"/>
                  <a:gd name="connsiteY4" fmla="*/ 85946 h 176709"/>
                  <a:gd name="connsiteX5" fmla="*/ 148663 w 158446"/>
                  <a:gd name="connsiteY5" fmla="*/ 137323 h 176709"/>
                  <a:gd name="connsiteX6" fmla="*/ 120164 w 158446"/>
                  <a:gd name="connsiteY6" fmla="*/ 166374 h 176709"/>
                  <a:gd name="connsiteX7" fmla="*/ 79324 w 158446"/>
                  <a:gd name="connsiteY7" fmla="*/ 176709 h 176709"/>
                  <a:gd name="connsiteX8" fmla="*/ 21926 w 158446"/>
                  <a:gd name="connsiteY8" fmla="*/ 153931 h 176709"/>
                  <a:gd name="connsiteX9" fmla="*/ 0 w 158446"/>
                  <a:gd name="connsiteY9" fmla="*/ 88405 h 176709"/>
                  <a:gd name="connsiteX10" fmla="*/ 29452 w 158446"/>
                  <a:gd name="connsiteY10" fmla="*/ 88405 h 176709"/>
                  <a:gd name="connsiteX11" fmla="*/ 43601 w 158446"/>
                  <a:gd name="connsiteY11" fmla="*/ 137072 h 176709"/>
                  <a:gd name="connsiteX12" fmla="*/ 79274 w 158446"/>
                  <a:gd name="connsiteY12" fmla="*/ 153228 h 176709"/>
                  <a:gd name="connsiteX13" fmla="*/ 114796 w 158446"/>
                  <a:gd name="connsiteY13" fmla="*/ 136972 h 176709"/>
                  <a:gd name="connsiteX14" fmla="*/ 128944 w 158446"/>
                  <a:gd name="connsiteY14" fmla="*/ 87451 h 176709"/>
                  <a:gd name="connsiteX15" fmla="*/ 114695 w 158446"/>
                  <a:gd name="connsiteY15" fmla="*/ 39938 h 176709"/>
                  <a:gd name="connsiteX16" fmla="*/ 79274 w 158446"/>
                  <a:gd name="connsiteY16" fmla="*/ 23782 h 176709"/>
                  <a:gd name="connsiteX17" fmla="*/ 43601 w 158446"/>
                  <a:gd name="connsiteY17" fmla="*/ 39887 h 176709"/>
                  <a:gd name="connsiteX18" fmla="*/ 29452 w 158446"/>
                  <a:gd name="connsiteY18" fmla="*/ 88405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446" h="176709">
                    <a:moveTo>
                      <a:pt x="0" y="88405"/>
                    </a:moveTo>
                    <a:cubicBezTo>
                      <a:pt x="0" y="57097"/>
                      <a:pt x="8680" y="33917"/>
                      <a:pt x="26140" y="18815"/>
                    </a:cubicBezTo>
                    <a:cubicBezTo>
                      <a:pt x="40690" y="6272"/>
                      <a:pt x="58401" y="0"/>
                      <a:pt x="79324" y="0"/>
                    </a:cubicBezTo>
                    <a:cubicBezTo>
                      <a:pt x="102554" y="0"/>
                      <a:pt x="121569" y="7626"/>
                      <a:pt x="136320" y="22829"/>
                    </a:cubicBezTo>
                    <a:cubicBezTo>
                      <a:pt x="151071" y="38081"/>
                      <a:pt x="158446" y="59104"/>
                      <a:pt x="158446" y="85946"/>
                    </a:cubicBezTo>
                    <a:cubicBezTo>
                      <a:pt x="158446" y="107721"/>
                      <a:pt x="155185" y="124830"/>
                      <a:pt x="148663" y="137323"/>
                    </a:cubicBezTo>
                    <a:cubicBezTo>
                      <a:pt x="142140" y="149816"/>
                      <a:pt x="132607" y="159500"/>
                      <a:pt x="120164" y="166374"/>
                    </a:cubicBezTo>
                    <a:cubicBezTo>
                      <a:pt x="107671" y="173297"/>
                      <a:pt x="94074" y="176709"/>
                      <a:pt x="79324" y="176709"/>
                    </a:cubicBezTo>
                    <a:cubicBezTo>
                      <a:pt x="55642" y="176709"/>
                      <a:pt x="36526" y="169133"/>
                      <a:pt x="21926" y="153931"/>
                    </a:cubicBezTo>
                    <a:cubicBezTo>
                      <a:pt x="7325" y="138829"/>
                      <a:pt x="0" y="116953"/>
                      <a:pt x="0" y="88405"/>
                    </a:cubicBezTo>
                    <a:close/>
                    <a:moveTo>
                      <a:pt x="29452" y="88405"/>
                    </a:moveTo>
                    <a:cubicBezTo>
                      <a:pt x="29452" y="110079"/>
                      <a:pt x="34168" y="126285"/>
                      <a:pt x="43601" y="137072"/>
                    </a:cubicBezTo>
                    <a:cubicBezTo>
                      <a:pt x="53033" y="147860"/>
                      <a:pt x="64924" y="153228"/>
                      <a:pt x="79274" y="153228"/>
                    </a:cubicBezTo>
                    <a:cubicBezTo>
                      <a:pt x="93523" y="153228"/>
                      <a:pt x="105313" y="147810"/>
                      <a:pt x="114796" y="136972"/>
                    </a:cubicBezTo>
                    <a:cubicBezTo>
                      <a:pt x="124228" y="126135"/>
                      <a:pt x="128944" y="109628"/>
                      <a:pt x="128944" y="87451"/>
                    </a:cubicBezTo>
                    <a:cubicBezTo>
                      <a:pt x="128944" y="66529"/>
                      <a:pt x="124178" y="50675"/>
                      <a:pt x="114695" y="39938"/>
                    </a:cubicBezTo>
                    <a:cubicBezTo>
                      <a:pt x="105213" y="29150"/>
                      <a:pt x="93372" y="23782"/>
                      <a:pt x="79274" y="23782"/>
                    </a:cubicBezTo>
                    <a:cubicBezTo>
                      <a:pt x="64924" y="23782"/>
                      <a:pt x="53033" y="29150"/>
                      <a:pt x="43601" y="39887"/>
                    </a:cubicBezTo>
                    <a:cubicBezTo>
                      <a:pt x="34168" y="50574"/>
                      <a:pt x="29452" y="66730"/>
                      <a:pt x="29452" y="88405"/>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0" name="手繪多邊形: 圖案 69">
                <a:extLst>
                  <a:ext uri="{FF2B5EF4-FFF2-40B4-BE49-F238E27FC236}">
                    <a16:creationId xmlns:a16="http://schemas.microsoft.com/office/drawing/2014/main" id="{F998E2E9-D4F9-B5F6-03AF-66CFA0DE4F55}"/>
                  </a:ext>
                </a:extLst>
              </p:cNvPr>
              <p:cNvSpPr/>
              <p:nvPr/>
            </p:nvSpPr>
            <p:spPr>
              <a:xfrm>
                <a:off x="6910677" y="3267440"/>
                <a:ext cx="229139" cy="172996"/>
              </a:xfrm>
              <a:custGeom>
                <a:avLst/>
                <a:gdLst>
                  <a:gd name="connsiteX0" fmla="*/ 0 w 229139"/>
                  <a:gd name="connsiteY0" fmla="*/ 172896 h 172996"/>
                  <a:gd name="connsiteX1" fmla="*/ 0 w 229139"/>
                  <a:gd name="connsiteY1" fmla="*/ 3813 h 172996"/>
                  <a:gd name="connsiteX2" fmla="*/ 25638 w 229139"/>
                  <a:gd name="connsiteY2" fmla="*/ 3813 h 172996"/>
                  <a:gd name="connsiteX3" fmla="*/ 25638 w 229139"/>
                  <a:gd name="connsiteY3" fmla="*/ 27545 h 172996"/>
                  <a:gd name="connsiteX4" fmla="*/ 46811 w 229139"/>
                  <a:gd name="connsiteY4" fmla="*/ 7576 h 172996"/>
                  <a:gd name="connsiteX5" fmla="*/ 76915 w 229139"/>
                  <a:gd name="connsiteY5" fmla="*/ 0 h 172996"/>
                  <a:gd name="connsiteX6" fmla="*/ 107721 w 229139"/>
                  <a:gd name="connsiteY6" fmla="*/ 7827 h 172996"/>
                  <a:gd name="connsiteX7" fmla="*/ 124680 w 229139"/>
                  <a:gd name="connsiteY7" fmla="*/ 29652 h 172996"/>
                  <a:gd name="connsiteX8" fmla="*/ 176910 w 229139"/>
                  <a:gd name="connsiteY8" fmla="*/ 50 h 172996"/>
                  <a:gd name="connsiteX9" fmla="*/ 215593 w 229139"/>
                  <a:gd name="connsiteY9" fmla="*/ 13998 h 172996"/>
                  <a:gd name="connsiteX10" fmla="*/ 229140 w 229139"/>
                  <a:gd name="connsiteY10" fmla="*/ 56896 h 172996"/>
                  <a:gd name="connsiteX11" fmla="*/ 229140 w 229139"/>
                  <a:gd name="connsiteY11" fmla="*/ 172996 h 172996"/>
                  <a:gd name="connsiteX12" fmla="*/ 200642 w 229139"/>
                  <a:gd name="connsiteY12" fmla="*/ 172996 h 172996"/>
                  <a:gd name="connsiteX13" fmla="*/ 200642 w 229139"/>
                  <a:gd name="connsiteY13" fmla="*/ 66379 h 172996"/>
                  <a:gd name="connsiteX14" fmla="*/ 197832 w 229139"/>
                  <a:gd name="connsiteY14" fmla="*/ 41593 h 172996"/>
                  <a:gd name="connsiteX15" fmla="*/ 187697 w 229139"/>
                  <a:gd name="connsiteY15" fmla="*/ 29401 h 172996"/>
                  <a:gd name="connsiteX16" fmla="*/ 170488 w 229139"/>
                  <a:gd name="connsiteY16" fmla="*/ 24785 h 172996"/>
                  <a:gd name="connsiteX17" fmla="*/ 140886 w 229139"/>
                  <a:gd name="connsiteY17" fmla="*/ 36626 h 172996"/>
                  <a:gd name="connsiteX18" fmla="*/ 129095 w 229139"/>
                  <a:gd name="connsiteY18" fmla="*/ 74607 h 172996"/>
                  <a:gd name="connsiteX19" fmla="*/ 129095 w 229139"/>
                  <a:gd name="connsiteY19" fmla="*/ 172846 h 172996"/>
                  <a:gd name="connsiteX20" fmla="*/ 100446 w 229139"/>
                  <a:gd name="connsiteY20" fmla="*/ 172846 h 172996"/>
                  <a:gd name="connsiteX21" fmla="*/ 100446 w 229139"/>
                  <a:gd name="connsiteY21" fmla="*/ 62967 h 172996"/>
                  <a:gd name="connsiteX22" fmla="*/ 93422 w 229139"/>
                  <a:gd name="connsiteY22" fmla="*/ 34318 h 172996"/>
                  <a:gd name="connsiteX23" fmla="*/ 70493 w 229139"/>
                  <a:gd name="connsiteY23" fmla="*/ 24785 h 172996"/>
                  <a:gd name="connsiteX24" fmla="*/ 48116 w 229139"/>
                  <a:gd name="connsiteY24" fmla="*/ 31157 h 172996"/>
                  <a:gd name="connsiteX25" fmla="*/ 33214 w 229139"/>
                  <a:gd name="connsiteY25" fmla="*/ 49772 h 172996"/>
                  <a:gd name="connsiteX26" fmla="*/ 28598 w 229139"/>
                  <a:gd name="connsiteY26" fmla="*/ 85093 h 172996"/>
                  <a:gd name="connsiteX27" fmla="*/ 28598 w 229139"/>
                  <a:gd name="connsiteY27" fmla="*/ 172846 h 172996"/>
                  <a:gd name="connsiteX28" fmla="*/ 0 w 229139"/>
                  <a:gd name="connsiteY28" fmla="*/ 172846 h 17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9139" h="172996">
                    <a:moveTo>
                      <a:pt x="0" y="172896"/>
                    </a:moveTo>
                    <a:lnTo>
                      <a:pt x="0" y="3813"/>
                    </a:lnTo>
                    <a:lnTo>
                      <a:pt x="25638" y="3813"/>
                    </a:lnTo>
                    <a:lnTo>
                      <a:pt x="25638" y="27545"/>
                    </a:lnTo>
                    <a:cubicBezTo>
                      <a:pt x="30956" y="19266"/>
                      <a:pt x="37981" y="12593"/>
                      <a:pt x="46811" y="7576"/>
                    </a:cubicBezTo>
                    <a:cubicBezTo>
                      <a:pt x="55642" y="2559"/>
                      <a:pt x="65676" y="0"/>
                      <a:pt x="76915" y="0"/>
                    </a:cubicBezTo>
                    <a:cubicBezTo>
                      <a:pt x="89458" y="0"/>
                      <a:pt x="99694" y="2609"/>
                      <a:pt x="107721" y="7827"/>
                    </a:cubicBezTo>
                    <a:cubicBezTo>
                      <a:pt x="115749" y="13045"/>
                      <a:pt x="121368" y="20320"/>
                      <a:pt x="124680" y="29652"/>
                    </a:cubicBezTo>
                    <a:cubicBezTo>
                      <a:pt x="138076" y="9884"/>
                      <a:pt x="155486" y="50"/>
                      <a:pt x="176910" y="50"/>
                    </a:cubicBezTo>
                    <a:cubicBezTo>
                      <a:pt x="193668" y="50"/>
                      <a:pt x="206562" y="4716"/>
                      <a:pt x="215593" y="13998"/>
                    </a:cubicBezTo>
                    <a:cubicBezTo>
                      <a:pt x="224625" y="23280"/>
                      <a:pt x="229140" y="37580"/>
                      <a:pt x="229140" y="56896"/>
                    </a:cubicBezTo>
                    <a:lnTo>
                      <a:pt x="229140" y="172996"/>
                    </a:lnTo>
                    <a:lnTo>
                      <a:pt x="200642" y="172996"/>
                    </a:lnTo>
                    <a:lnTo>
                      <a:pt x="200642" y="66379"/>
                    </a:lnTo>
                    <a:cubicBezTo>
                      <a:pt x="200642" y="54889"/>
                      <a:pt x="199688" y="46661"/>
                      <a:pt x="197832" y="41593"/>
                    </a:cubicBezTo>
                    <a:cubicBezTo>
                      <a:pt x="195975" y="36576"/>
                      <a:pt x="192614" y="32512"/>
                      <a:pt x="187697" y="29401"/>
                    </a:cubicBezTo>
                    <a:cubicBezTo>
                      <a:pt x="182830" y="26341"/>
                      <a:pt x="177060" y="24785"/>
                      <a:pt x="170488" y="24785"/>
                    </a:cubicBezTo>
                    <a:cubicBezTo>
                      <a:pt x="158597" y="24785"/>
                      <a:pt x="148713" y="28749"/>
                      <a:pt x="140886" y="36626"/>
                    </a:cubicBezTo>
                    <a:cubicBezTo>
                      <a:pt x="133009" y="44554"/>
                      <a:pt x="129095" y="57197"/>
                      <a:pt x="129095" y="74607"/>
                    </a:cubicBezTo>
                    <a:lnTo>
                      <a:pt x="129095" y="172846"/>
                    </a:lnTo>
                    <a:lnTo>
                      <a:pt x="100446" y="172846"/>
                    </a:lnTo>
                    <a:lnTo>
                      <a:pt x="100446" y="62967"/>
                    </a:lnTo>
                    <a:cubicBezTo>
                      <a:pt x="100446" y="50223"/>
                      <a:pt x="98088" y="40690"/>
                      <a:pt x="93422" y="34318"/>
                    </a:cubicBezTo>
                    <a:cubicBezTo>
                      <a:pt x="88756" y="27946"/>
                      <a:pt x="81129" y="24785"/>
                      <a:pt x="70493" y="24785"/>
                    </a:cubicBezTo>
                    <a:cubicBezTo>
                      <a:pt x="62415" y="24785"/>
                      <a:pt x="54989" y="26893"/>
                      <a:pt x="48116" y="31157"/>
                    </a:cubicBezTo>
                    <a:cubicBezTo>
                      <a:pt x="41292" y="35422"/>
                      <a:pt x="36325" y="41593"/>
                      <a:pt x="33214" y="49772"/>
                    </a:cubicBezTo>
                    <a:cubicBezTo>
                      <a:pt x="30154" y="57950"/>
                      <a:pt x="28598" y="69740"/>
                      <a:pt x="28598" y="85093"/>
                    </a:cubicBezTo>
                    <a:lnTo>
                      <a:pt x="28598" y="172846"/>
                    </a:lnTo>
                    <a:lnTo>
                      <a:pt x="0" y="172846"/>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6" name="群組 25">
              <a:extLst>
                <a:ext uri="{FF2B5EF4-FFF2-40B4-BE49-F238E27FC236}">
                  <a16:creationId xmlns:a16="http://schemas.microsoft.com/office/drawing/2014/main" id="{91FC32A3-2CEC-07A5-7CF1-196282BD9DF1}"/>
                </a:ext>
              </a:extLst>
            </p:cNvPr>
            <p:cNvGrpSpPr/>
            <p:nvPr/>
          </p:nvGrpSpPr>
          <p:grpSpPr>
            <a:xfrm>
              <a:off x="7160839" y="3202918"/>
              <a:ext cx="737794" cy="241432"/>
              <a:chOff x="7160839" y="3202918"/>
              <a:chExt cx="737794" cy="241432"/>
            </a:xfrm>
            <a:solidFill>
              <a:schemeClr val="accent4">
                <a:lumMod val="60000"/>
                <a:lumOff val="40000"/>
              </a:schemeClr>
            </a:solidFill>
          </p:grpSpPr>
          <p:sp>
            <p:nvSpPr>
              <p:cNvPr id="39" name="手繪多邊形: 圖案 38">
                <a:extLst>
                  <a:ext uri="{FF2B5EF4-FFF2-40B4-BE49-F238E27FC236}">
                    <a16:creationId xmlns:a16="http://schemas.microsoft.com/office/drawing/2014/main" id="{7D6A8354-2BEB-04A3-D60E-DAD2D0B95001}"/>
                  </a:ext>
                </a:extLst>
              </p:cNvPr>
              <p:cNvSpPr/>
              <p:nvPr/>
            </p:nvSpPr>
            <p:spPr>
              <a:xfrm>
                <a:off x="7160839" y="3202918"/>
                <a:ext cx="90612" cy="241432"/>
              </a:xfrm>
              <a:custGeom>
                <a:avLst/>
                <a:gdLst>
                  <a:gd name="connsiteX0" fmla="*/ 0 w 90612"/>
                  <a:gd name="connsiteY0" fmla="*/ 241432 h 241432"/>
                  <a:gd name="connsiteX1" fmla="*/ 67683 w 90612"/>
                  <a:gd name="connsiteY1" fmla="*/ 0 h 241432"/>
                  <a:gd name="connsiteX2" fmla="*/ 90612 w 90612"/>
                  <a:gd name="connsiteY2" fmla="*/ 0 h 241432"/>
                  <a:gd name="connsiteX3" fmla="*/ 23079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2" y="0"/>
                    </a:lnTo>
                    <a:lnTo>
                      <a:pt x="23079" y="241432"/>
                    </a:lnTo>
                    <a:lnTo>
                      <a:pt x="0" y="241432"/>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0" name="手繪多邊形: 圖案 39">
                <a:extLst>
                  <a:ext uri="{FF2B5EF4-FFF2-40B4-BE49-F238E27FC236}">
                    <a16:creationId xmlns:a16="http://schemas.microsoft.com/office/drawing/2014/main" id="{F5EAF85C-B5CC-8B19-7149-7AE006D66965}"/>
                  </a:ext>
                </a:extLst>
              </p:cNvPr>
              <p:cNvSpPr/>
              <p:nvPr/>
            </p:nvSpPr>
            <p:spPr>
              <a:xfrm>
                <a:off x="7257221" y="3212149"/>
                <a:ext cx="82484" cy="230444"/>
              </a:xfrm>
              <a:custGeom>
                <a:avLst/>
                <a:gdLst>
                  <a:gd name="connsiteX0" fmla="*/ 78320 w 82484"/>
                  <a:gd name="connsiteY0" fmla="*/ 202548 h 230444"/>
                  <a:gd name="connsiteX1" fmla="*/ 82485 w 82484"/>
                  <a:gd name="connsiteY1" fmla="*/ 227886 h 230444"/>
                  <a:gd name="connsiteX2" fmla="*/ 60810 w 82484"/>
                  <a:gd name="connsiteY2" fmla="*/ 230444 h 230444"/>
                  <a:gd name="connsiteX3" fmla="*/ 36627 w 82484"/>
                  <a:gd name="connsiteY3" fmla="*/ 225527 h 230444"/>
                  <a:gd name="connsiteX4" fmla="*/ 24535 w 82484"/>
                  <a:gd name="connsiteY4" fmla="*/ 212533 h 230444"/>
                  <a:gd name="connsiteX5" fmla="*/ 21023 w 82484"/>
                  <a:gd name="connsiteY5" fmla="*/ 178666 h 230444"/>
                  <a:gd name="connsiteX6" fmla="*/ 21023 w 82484"/>
                  <a:gd name="connsiteY6" fmla="*/ 81381 h 230444"/>
                  <a:gd name="connsiteX7" fmla="*/ 0 w 82484"/>
                  <a:gd name="connsiteY7" fmla="*/ 81381 h 230444"/>
                  <a:gd name="connsiteX8" fmla="*/ 0 w 82484"/>
                  <a:gd name="connsiteY8" fmla="*/ 59104 h 230444"/>
                  <a:gd name="connsiteX9" fmla="*/ 21023 w 82484"/>
                  <a:gd name="connsiteY9" fmla="*/ 59104 h 230444"/>
                  <a:gd name="connsiteX10" fmla="*/ 21023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6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5" y="227886"/>
                    </a:lnTo>
                    <a:cubicBezTo>
                      <a:pt x="74407" y="229591"/>
                      <a:pt x="67182" y="230444"/>
                      <a:pt x="60810" y="230444"/>
                    </a:cubicBezTo>
                    <a:cubicBezTo>
                      <a:pt x="50424" y="230444"/>
                      <a:pt x="42346" y="228789"/>
                      <a:pt x="36627" y="225527"/>
                    </a:cubicBezTo>
                    <a:cubicBezTo>
                      <a:pt x="30907" y="222216"/>
                      <a:pt x="26842" y="217901"/>
                      <a:pt x="24535" y="212533"/>
                    </a:cubicBezTo>
                    <a:cubicBezTo>
                      <a:pt x="22177" y="207164"/>
                      <a:pt x="21023" y="195875"/>
                      <a:pt x="21023" y="178666"/>
                    </a:cubicBezTo>
                    <a:lnTo>
                      <a:pt x="21023" y="81381"/>
                    </a:lnTo>
                    <a:lnTo>
                      <a:pt x="0" y="81381"/>
                    </a:lnTo>
                    <a:lnTo>
                      <a:pt x="0" y="59104"/>
                    </a:lnTo>
                    <a:lnTo>
                      <a:pt x="21023" y="59104"/>
                    </a:lnTo>
                    <a:lnTo>
                      <a:pt x="21023"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6" y="203602"/>
                    </a:cubicBezTo>
                    <a:cubicBezTo>
                      <a:pt x="68887" y="203652"/>
                      <a:pt x="73102" y="203301"/>
                      <a:pt x="78320" y="202548"/>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1" name="手繪多邊形: 圖案 40">
                <a:extLst>
                  <a:ext uri="{FF2B5EF4-FFF2-40B4-BE49-F238E27FC236}">
                    <a16:creationId xmlns:a16="http://schemas.microsoft.com/office/drawing/2014/main" id="{AA81A245-E136-4B8A-9AC8-07746E749BEF}"/>
                  </a:ext>
                </a:extLst>
              </p:cNvPr>
              <p:cNvSpPr/>
              <p:nvPr/>
            </p:nvSpPr>
            <p:spPr>
              <a:xfrm>
                <a:off x="7354005" y="3267490"/>
                <a:ext cx="155836" cy="176709"/>
              </a:xfrm>
              <a:custGeom>
                <a:avLst/>
                <a:gdLst>
                  <a:gd name="connsiteX0" fmla="*/ 125332 w 155836"/>
                  <a:gd name="connsiteY0" fmla="*/ 118408 h 176709"/>
                  <a:gd name="connsiteX1" fmla="*/ 154934 w 155836"/>
                  <a:gd name="connsiteY1" fmla="*/ 122071 h 176709"/>
                  <a:gd name="connsiteX2" fmla="*/ 128995 w 155836"/>
                  <a:gd name="connsiteY2" fmla="*/ 162360 h 176709"/>
                  <a:gd name="connsiteX3" fmla="*/ 80578 w 155836"/>
                  <a:gd name="connsiteY3" fmla="*/ 176709 h 176709"/>
                  <a:gd name="connsiteX4" fmla="*/ 21725 w 155836"/>
                  <a:gd name="connsiteY4" fmla="*/ 153880 h 176709"/>
                  <a:gd name="connsiteX5" fmla="*/ 0 w 155836"/>
                  <a:gd name="connsiteY5" fmla="*/ 89810 h 176709"/>
                  <a:gd name="connsiteX6" fmla="*/ 21976 w 155836"/>
                  <a:gd name="connsiteY6" fmla="*/ 23581 h 176709"/>
                  <a:gd name="connsiteX7" fmla="*/ 78972 w 155836"/>
                  <a:gd name="connsiteY7" fmla="*/ 0 h 176709"/>
                  <a:gd name="connsiteX8" fmla="*/ 134363 w 155836"/>
                  <a:gd name="connsiteY8" fmla="*/ 23080 h 176709"/>
                  <a:gd name="connsiteX9" fmla="*/ 155837 w 155836"/>
                  <a:gd name="connsiteY9" fmla="*/ 88054 h 176709"/>
                  <a:gd name="connsiteX10" fmla="*/ 155687 w 155836"/>
                  <a:gd name="connsiteY10" fmla="*/ 95680 h 176709"/>
                  <a:gd name="connsiteX11" fmla="*/ 29552 w 155836"/>
                  <a:gd name="connsiteY11" fmla="*/ 95680 h 176709"/>
                  <a:gd name="connsiteX12" fmla="*/ 45306 w 155836"/>
                  <a:gd name="connsiteY12" fmla="*/ 138377 h 176709"/>
                  <a:gd name="connsiteX13" fmla="*/ 80678 w 155836"/>
                  <a:gd name="connsiteY13" fmla="*/ 153178 h 176709"/>
                  <a:gd name="connsiteX14" fmla="*/ 107571 w 155836"/>
                  <a:gd name="connsiteY14" fmla="*/ 144899 h 176709"/>
                  <a:gd name="connsiteX15" fmla="*/ 125332 w 155836"/>
                  <a:gd name="connsiteY15" fmla="*/ 118408 h 176709"/>
                  <a:gd name="connsiteX16" fmla="*/ 31207 w 155836"/>
                  <a:gd name="connsiteY16" fmla="*/ 72048 h 176709"/>
                  <a:gd name="connsiteX17" fmla="*/ 125633 w 155836"/>
                  <a:gd name="connsiteY17" fmla="*/ 72048 h 176709"/>
                  <a:gd name="connsiteX18" fmla="*/ 114796 w 155836"/>
                  <a:gd name="connsiteY18" fmla="*/ 40038 h 176709"/>
                  <a:gd name="connsiteX19" fmla="*/ 79274 w 155836"/>
                  <a:gd name="connsiteY19" fmla="*/ 23481 h 176709"/>
                  <a:gd name="connsiteX20" fmla="*/ 46058 w 155836"/>
                  <a:gd name="connsiteY20" fmla="*/ 36676 h 176709"/>
                  <a:gd name="connsiteX21" fmla="*/ 31207 w 155836"/>
                  <a:gd name="connsiteY21" fmla="*/ 72048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836" h="176709">
                    <a:moveTo>
                      <a:pt x="125332" y="118408"/>
                    </a:moveTo>
                    <a:lnTo>
                      <a:pt x="154934" y="122071"/>
                    </a:lnTo>
                    <a:cubicBezTo>
                      <a:pt x="150268" y="139380"/>
                      <a:pt x="141588" y="152827"/>
                      <a:pt x="128995" y="162360"/>
                    </a:cubicBezTo>
                    <a:cubicBezTo>
                      <a:pt x="116351" y="171893"/>
                      <a:pt x="100246" y="176709"/>
                      <a:pt x="80578" y="176709"/>
                    </a:cubicBezTo>
                    <a:cubicBezTo>
                      <a:pt x="55843" y="176709"/>
                      <a:pt x="36225" y="169083"/>
                      <a:pt x="21725" y="153880"/>
                    </a:cubicBezTo>
                    <a:cubicBezTo>
                      <a:pt x="7225" y="138628"/>
                      <a:pt x="0" y="117304"/>
                      <a:pt x="0" y="89810"/>
                    </a:cubicBezTo>
                    <a:cubicBezTo>
                      <a:pt x="0" y="61362"/>
                      <a:pt x="7325" y="39285"/>
                      <a:pt x="21976" y="23581"/>
                    </a:cubicBezTo>
                    <a:cubicBezTo>
                      <a:pt x="36627" y="7877"/>
                      <a:pt x="55642" y="0"/>
                      <a:pt x="78972" y="0"/>
                    </a:cubicBezTo>
                    <a:cubicBezTo>
                      <a:pt x="101600" y="0"/>
                      <a:pt x="120064" y="7676"/>
                      <a:pt x="134363" y="23080"/>
                    </a:cubicBezTo>
                    <a:cubicBezTo>
                      <a:pt x="148713" y="38483"/>
                      <a:pt x="155837" y="60107"/>
                      <a:pt x="155837" y="88054"/>
                    </a:cubicBezTo>
                    <a:cubicBezTo>
                      <a:pt x="155837" y="89759"/>
                      <a:pt x="155787" y="92318"/>
                      <a:pt x="155687" y="95680"/>
                    </a:cubicBezTo>
                    <a:lnTo>
                      <a:pt x="29552" y="95680"/>
                    </a:lnTo>
                    <a:cubicBezTo>
                      <a:pt x="30605" y="114244"/>
                      <a:pt x="35874" y="128493"/>
                      <a:pt x="45306" y="138377"/>
                    </a:cubicBezTo>
                    <a:cubicBezTo>
                      <a:pt x="54739" y="148261"/>
                      <a:pt x="66529" y="153178"/>
                      <a:pt x="80678" y="153178"/>
                    </a:cubicBezTo>
                    <a:cubicBezTo>
                      <a:pt x="91165" y="153178"/>
                      <a:pt x="100145" y="150419"/>
                      <a:pt x="107571" y="144899"/>
                    </a:cubicBezTo>
                    <a:cubicBezTo>
                      <a:pt x="115046" y="139330"/>
                      <a:pt x="120967" y="130500"/>
                      <a:pt x="125332" y="118408"/>
                    </a:cubicBezTo>
                    <a:close/>
                    <a:moveTo>
                      <a:pt x="31207" y="72048"/>
                    </a:moveTo>
                    <a:lnTo>
                      <a:pt x="125633" y="72048"/>
                    </a:lnTo>
                    <a:cubicBezTo>
                      <a:pt x="124379" y="57799"/>
                      <a:pt x="120766" y="47163"/>
                      <a:pt x="114796" y="40038"/>
                    </a:cubicBezTo>
                    <a:cubicBezTo>
                      <a:pt x="105664" y="29000"/>
                      <a:pt x="93823" y="23481"/>
                      <a:pt x="79274" y="23481"/>
                    </a:cubicBezTo>
                    <a:cubicBezTo>
                      <a:pt x="66128" y="23481"/>
                      <a:pt x="55040" y="27896"/>
                      <a:pt x="46058" y="36676"/>
                    </a:cubicBezTo>
                    <a:cubicBezTo>
                      <a:pt x="37128" y="45507"/>
                      <a:pt x="32161" y="57298"/>
                      <a:pt x="31207" y="72048"/>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2" name="手繪多邊形: 圖案 41">
                <a:extLst>
                  <a:ext uri="{FF2B5EF4-FFF2-40B4-BE49-F238E27FC236}">
                    <a16:creationId xmlns:a16="http://schemas.microsoft.com/office/drawing/2014/main" id="{CAFE0378-8FC9-5034-997F-5CE1E8BCDBDF}"/>
                  </a:ext>
                </a:extLst>
              </p:cNvPr>
              <p:cNvSpPr/>
              <p:nvPr/>
            </p:nvSpPr>
            <p:spPr>
              <a:xfrm>
                <a:off x="7533474" y="3267390"/>
                <a:ext cx="140484" cy="176709"/>
              </a:xfrm>
              <a:custGeom>
                <a:avLst/>
                <a:gdLst>
                  <a:gd name="connsiteX0" fmla="*/ 0 w 140484"/>
                  <a:gd name="connsiteY0" fmla="*/ 122472 h 176709"/>
                  <a:gd name="connsiteX1" fmla="*/ 28348 w 140484"/>
                  <a:gd name="connsiteY1" fmla="*/ 118007 h 176709"/>
                  <a:gd name="connsiteX2" fmla="*/ 41643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3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6 w 140484"/>
                  <a:gd name="connsiteY10" fmla="*/ 48718 h 176709"/>
                  <a:gd name="connsiteX11" fmla="*/ 9984 w 140484"/>
                  <a:gd name="connsiteY11" fmla="*/ 27796 h 176709"/>
                  <a:gd name="connsiteX12" fmla="*/ 24083 w 140484"/>
                  <a:gd name="connsiteY12" fmla="*/ 11791 h 176709"/>
                  <a:gd name="connsiteX13" fmla="*/ 42295 w 140484"/>
                  <a:gd name="connsiteY13" fmla="*/ 3412 h 176709"/>
                  <a:gd name="connsiteX14" fmla="*/ 67081 w 140484"/>
                  <a:gd name="connsiteY14" fmla="*/ 0 h 176709"/>
                  <a:gd name="connsiteX15" fmla="*/ 102052 w 140484"/>
                  <a:gd name="connsiteY15" fmla="*/ 5720 h 176709"/>
                  <a:gd name="connsiteX16" fmla="*/ 124279 w 140484"/>
                  <a:gd name="connsiteY16" fmla="*/ 21223 h 176709"/>
                  <a:gd name="connsiteX17" fmla="*/ 134163 w 140484"/>
                  <a:gd name="connsiteY17" fmla="*/ 47413 h 176709"/>
                  <a:gd name="connsiteX18" fmla="*/ 106116 w 140484"/>
                  <a:gd name="connsiteY18" fmla="*/ 51227 h 176709"/>
                  <a:gd name="connsiteX19" fmla="*/ 95027 w 140484"/>
                  <a:gd name="connsiteY19" fmla="*/ 30856 h 176709"/>
                  <a:gd name="connsiteX20" fmla="*/ 69139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3"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3"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5" y="3412"/>
                    </a:cubicBezTo>
                    <a:cubicBezTo>
                      <a:pt x="49972" y="1104"/>
                      <a:pt x="58251" y="0"/>
                      <a:pt x="67081" y="0"/>
                    </a:cubicBezTo>
                    <a:cubicBezTo>
                      <a:pt x="80327" y="0"/>
                      <a:pt x="92017" y="1907"/>
                      <a:pt x="102052" y="5720"/>
                    </a:cubicBezTo>
                    <a:cubicBezTo>
                      <a:pt x="112086" y="9533"/>
                      <a:pt x="119512" y="14701"/>
                      <a:pt x="124279" y="21223"/>
                    </a:cubicBezTo>
                    <a:cubicBezTo>
                      <a:pt x="129045" y="27746"/>
                      <a:pt x="132356" y="36476"/>
                      <a:pt x="134163" y="47413"/>
                    </a:cubicBezTo>
                    <a:lnTo>
                      <a:pt x="106116" y="51227"/>
                    </a:lnTo>
                    <a:cubicBezTo>
                      <a:pt x="104862" y="42547"/>
                      <a:pt x="101148" y="35723"/>
                      <a:pt x="95027" y="30856"/>
                    </a:cubicBezTo>
                    <a:cubicBezTo>
                      <a:pt x="88906" y="25990"/>
                      <a:pt x="80277" y="23531"/>
                      <a:pt x="69139" y="23531"/>
                    </a:cubicBezTo>
                    <a:cubicBezTo>
                      <a:pt x="55993" y="23531"/>
                      <a:pt x="46561" y="25689"/>
                      <a:pt x="40941" y="30054"/>
                    </a:cubicBezTo>
                    <a:cubicBezTo>
                      <a:pt x="35321"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6" y="105263"/>
                      <a:pt x="140484" y="113441"/>
                      <a:pt x="140484" y="123225"/>
                    </a:cubicBezTo>
                    <a:cubicBezTo>
                      <a:pt x="140484" y="132758"/>
                      <a:pt x="137674" y="141789"/>
                      <a:pt x="132105" y="150218"/>
                    </a:cubicBezTo>
                    <a:cubicBezTo>
                      <a:pt x="126536" y="158647"/>
                      <a:pt x="118509" y="165169"/>
                      <a:pt x="107972" y="169785"/>
                    </a:cubicBezTo>
                    <a:cubicBezTo>
                      <a:pt x="97486" y="174401"/>
                      <a:pt x="85595" y="176709"/>
                      <a:pt x="72299" y="176709"/>
                    </a:cubicBezTo>
                    <a:cubicBezTo>
                      <a:pt x="50324" y="176709"/>
                      <a:pt x="33565" y="172143"/>
                      <a:pt x="22076" y="163012"/>
                    </a:cubicBezTo>
                    <a:cubicBezTo>
                      <a:pt x="10536" y="153981"/>
                      <a:pt x="3161" y="140434"/>
                      <a:pt x="0" y="122472"/>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3" name="手繪多邊形: 圖案 42">
                <a:extLst>
                  <a:ext uri="{FF2B5EF4-FFF2-40B4-BE49-F238E27FC236}">
                    <a16:creationId xmlns:a16="http://schemas.microsoft.com/office/drawing/2014/main" id="{2D4484F6-05D4-6809-0348-4F91F283B0E5}"/>
                  </a:ext>
                </a:extLst>
              </p:cNvPr>
              <p:cNvSpPr/>
              <p:nvPr/>
            </p:nvSpPr>
            <p:spPr>
              <a:xfrm>
                <a:off x="7692272" y="3212149"/>
                <a:ext cx="82484"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4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2 w 82484"/>
                  <a:gd name="connsiteY18" fmla="*/ 201545 h 230444"/>
                  <a:gd name="connsiteX19" fmla="*/ 65726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6" y="229591"/>
                      <a:pt x="67181" y="230444"/>
                      <a:pt x="60810" y="230444"/>
                    </a:cubicBezTo>
                    <a:cubicBezTo>
                      <a:pt x="50423" y="230444"/>
                      <a:pt x="42346" y="228789"/>
                      <a:pt x="36626" y="225527"/>
                    </a:cubicBezTo>
                    <a:cubicBezTo>
                      <a:pt x="30906" y="222216"/>
                      <a:pt x="26842" y="217901"/>
                      <a:pt x="24534"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2" y="201545"/>
                    </a:cubicBezTo>
                    <a:cubicBezTo>
                      <a:pt x="58201" y="202950"/>
                      <a:pt x="61512" y="203602"/>
                      <a:pt x="65726" y="203602"/>
                    </a:cubicBezTo>
                    <a:cubicBezTo>
                      <a:pt x="68887" y="203652"/>
                      <a:pt x="73102" y="203301"/>
                      <a:pt x="78320" y="202548"/>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4" name="手繪多邊形: 圖案 43">
                <a:extLst>
                  <a:ext uri="{FF2B5EF4-FFF2-40B4-BE49-F238E27FC236}">
                    <a16:creationId xmlns:a16="http://schemas.microsoft.com/office/drawing/2014/main" id="{BA1BCCAD-EC81-3C06-7C8C-922E56EDA20B}"/>
                  </a:ext>
                </a:extLst>
              </p:cNvPr>
              <p:cNvSpPr/>
              <p:nvPr/>
            </p:nvSpPr>
            <p:spPr>
              <a:xfrm>
                <a:off x="7812637" y="3205978"/>
                <a:ext cx="85996" cy="234357"/>
              </a:xfrm>
              <a:custGeom>
                <a:avLst/>
                <a:gdLst>
                  <a:gd name="connsiteX0" fmla="*/ 85946 w 85996"/>
                  <a:gd name="connsiteY0" fmla="*/ 234358 h 234357"/>
                  <a:gd name="connsiteX1" fmla="*/ 57297 w 85996"/>
                  <a:gd name="connsiteY1" fmla="*/ 234358 h 234357"/>
                  <a:gd name="connsiteX2" fmla="*/ 57297 w 85996"/>
                  <a:gd name="connsiteY2" fmla="*/ 51728 h 234357"/>
                  <a:gd name="connsiteX3" fmla="*/ 30154 w 85996"/>
                  <a:gd name="connsiteY3" fmla="*/ 71496 h 234357"/>
                  <a:gd name="connsiteX4" fmla="*/ 0 w 85996"/>
                  <a:gd name="connsiteY4" fmla="*/ 86297 h 234357"/>
                  <a:gd name="connsiteX5" fmla="*/ 0 w 85996"/>
                  <a:gd name="connsiteY5" fmla="*/ 58602 h 234357"/>
                  <a:gd name="connsiteX6" fmla="*/ 42045 w 85996"/>
                  <a:gd name="connsiteY6" fmla="*/ 31208 h 234357"/>
                  <a:gd name="connsiteX7" fmla="*/ 67533 w 85996"/>
                  <a:gd name="connsiteY7" fmla="*/ 0 h 234357"/>
                  <a:gd name="connsiteX8" fmla="*/ 85997 w 85996"/>
                  <a:gd name="connsiteY8" fmla="*/ 0 h 234357"/>
                  <a:gd name="connsiteX9" fmla="*/ 85997 w 85996"/>
                  <a:gd name="connsiteY9" fmla="*/ 234358 h 2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96" h="234357">
                    <a:moveTo>
                      <a:pt x="85946" y="234358"/>
                    </a:moveTo>
                    <a:lnTo>
                      <a:pt x="57297" y="234358"/>
                    </a:lnTo>
                    <a:lnTo>
                      <a:pt x="57297" y="51728"/>
                    </a:lnTo>
                    <a:cubicBezTo>
                      <a:pt x="50373" y="58301"/>
                      <a:pt x="41342" y="64874"/>
                      <a:pt x="30154" y="71496"/>
                    </a:cubicBezTo>
                    <a:cubicBezTo>
                      <a:pt x="18965" y="78069"/>
                      <a:pt x="8880" y="83036"/>
                      <a:pt x="0" y="86297"/>
                    </a:cubicBezTo>
                    <a:lnTo>
                      <a:pt x="0" y="58602"/>
                    </a:lnTo>
                    <a:cubicBezTo>
                      <a:pt x="16005" y="51076"/>
                      <a:pt x="30054" y="41945"/>
                      <a:pt x="42045" y="31208"/>
                    </a:cubicBezTo>
                    <a:cubicBezTo>
                      <a:pt x="54036" y="20471"/>
                      <a:pt x="62515" y="10085"/>
                      <a:pt x="67533" y="0"/>
                    </a:cubicBezTo>
                    <a:lnTo>
                      <a:pt x="85997" y="0"/>
                    </a:lnTo>
                    <a:lnTo>
                      <a:pt x="85997" y="234358"/>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7" name="群組 26">
              <a:extLst>
                <a:ext uri="{FF2B5EF4-FFF2-40B4-BE49-F238E27FC236}">
                  <a16:creationId xmlns:a16="http://schemas.microsoft.com/office/drawing/2014/main" id="{1B82D54E-03ED-8CFF-D452-30BEFEB5CE78}"/>
                </a:ext>
              </a:extLst>
            </p:cNvPr>
            <p:cNvGrpSpPr/>
            <p:nvPr/>
          </p:nvGrpSpPr>
          <p:grpSpPr>
            <a:xfrm>
              <a:off x="7958489" y="3202918"/>
              <a:ext cx="1682852" cy="306204"/>
              <a:chOff x="7958489" y="3202918"/>
              <a:chExt cx="1682852" cy="306204"/>
            </a:xfrm>
            <a:solidFill>
              <a:srgbClr val="00B0F0"/>
            </a:solidFill>
          </p:grpSpPr>
          <p:sp>
            <p:nvSpPr>
              <p:cNvPr id="28" name="手繪多邊形: 圖案 27">
                <a:extLst>
                  <a:ext uri="{FF2B5EF4-FFF2-40B4-BE49-F238E27FC236}">
                    <a16:creationId xmlns:a16="http://schemas.microsoft.com/office/drawing/2014/main" id="{13480A87-8BDB-B15D-1C44-751617B22EE1}"/>
                  </a:ext>
                </a:extLst>
              </p:cNvPr>
              <p:cNvSpPr/>
              <p:nvPr/>
            </p:nvSpPr>
            <p:spPr>
              <a:xfrm>
                <a:off x="7958489" y="3202918"/>
                <a:ext cx="90612" cy="241432"/>
              </a:xfrm>
              <a:custGeom>
                <a:avLst/>
                <a:gdLst>
                  <a:gd name="connsiteX0" fmla="*/ 0 w 90612"/>
                  <a:gd name="connsiteY0" fmla="*/ 241432 h 241432"/>
                  <a:gd name="connsiteX1" fmla="*/ 67683 w 90612"/>
                  <a:gd name="connsiteY1" fmla="*/ 0 h 241432"/>
                  <a:gd name="connsiteX2" fmla="*/ 90613 w 90612"/>
                  <a:gd name="connsiteY2" fmla="*/ 0 h 241432"/>
                  <a:gd name="connsiteX3" fmla="*/ 23079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3" y="0"/>
                    </a:lnTo>
                    <a:lnTo>
                      <a:pt x="23079" y="241432"/>
                    </a:lnTo>
                    <a:lnTo>
                      <a:pt x="0" y="241432"/>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9" name="手繪多邊形: 圖案 28">
                <a:extLst>
                  <a:ext uri="{FF2B5EF4-FFF2-40B4-BE49-F238E27FC236}">
                    <a16:creationId xmlns:a16="http://schemas.microsoft.com/office/drawing/2014/main" id="{8625D56A-E8BB-1CF1-134F-AA49E33E0CB1}"/>
                  </a:ext>
                </a:extLst>
              </p:cNvPr>
              <p:cNvSpPr/>
              <p:nvPr/>
            </p:nvSpPr>
            <p:spPr>
              <a:xfrm>
                <a:off x="8058963" y="3206028"/>
                <a:ext cx="154305" cy="234307"/>
              </a:xfrm>
              <a:custGeom>
                <a:avLst/>
                <a:gdLst>
                  <a:gd name="connsiteX0" fmla="*/ 154305 w 154305"/>
                  <a:gd name="connsiteY0" fmla="*/ 206763 h 234307"/>
                  <a:gd name="connsiteX1" fmla="*/ 154305 w 154305"/>
                  <a:gd name="connsiteY1" fmla="*/ 234308 h 234307"/>
                  <a:gd name="connsiteX2" fmla="*/ 23 w 154305"/>
                  <a:gd name="connsiteY2" fmla="*/ 234308 h 234307"/>
                  <a:gd name="connsiteX3" fmla="*/ 3384 w 154305"/>
                  <a:gd name="connsiteY3" fmla="*/ 214389 h 234307"/>
                  <a:gd name="connsiteX4" fmla="*/ 22249 w 154305"/>
                  <a:gd name="connsiteY4" fmla="*/ 183332 h 234307"/>
                  <a:gd name="connsiteX5" fmla="*/ 59729 w 154305"/>
                  <a:gd name="connsiteY5" fmla="*/ 147960 h 234307"/>
                  <a:gd name="connsiteX6" fmla="*/ 111156 w 154305"/>
                  <a:gd name="connsiteY6" fmla="*/ 98540 h 234307"/>
                  <a:gd name="connsiteX7" fmla="*/ 124552 w 154305"/>
                  <a:gd name="connsiteY7" fmla="*/ 64071 h 234307"/>
                  <a:gd name="connsiteX8" fmla="*/ 112361 w 154305"/>
                  <a:gd name="connsiteY8" fmla="*/ 35322 h 234307"/>
                  <a:gd name="connsiteX9" fmla="*/ 80601 w 154305"/>
                  <a:gd name="connsiteY9" fmla="*/ 23631 h 234307"/>
                  <a:gd name="connsiteX10" fmla="*/ 47487 w 154305"/>
                  <a:gd name="connsiteY10" fmla="*/ 36074 h 234307"/>
                  <a:gd name="connsiteX11" fmla="*/ 34893 w 154305"/>
                  <a:gd name="connsiteY11" fmla="*/ 70493 h 234307"/>
                  <a:gd name="connsiteX12" fmla="*/ 5442 w 154305"/>
                  <a:gd name="connsiteY12" fmla="*/ 67483 h 234307"/>
                  <a:gd name="connsiteX13" fmla="*/ 28220 w 154305"/>
                  <a:gd name="connsiteY13" fmla="*/ 17259 h 234307"/>
                  <a:gd name="connsiteX14" fmla="*/ 81253 w 154305"/>
                  <a:gd name="connsiteY14" fmla="*/ 0 h 234307"/>
                  <a:gd name="connsiteX15" fmla="*/ 134437 w 154305"/>
                  <a:gd name="connsiteY15" fmla="*/ 18614 h 234307"/>
                  <a:gd name="connsiteX16" fmla="*/ 154004 w 154305"/>
                  <a:gd name="connsiteY16" fmla="*/ 64823 h 234307"/>
                  <a:gd name="connsiteX17" fmla="*/ 148284 w 154305"/>
                  <a:gd name="connsiteY17" fmla="*/ 92368 h 234307"/>
                  <a:gd name="connsiteX18" fmla="*/ 129269 w 154305"/>
                  <a:gd name="connsiteY18" fmla="*/ 120867 h 234307"/>
                  <a:gd name="connsiteX19" fmla="*/ 85066 w 154305"/>
                  <a:gd name="connsiteY19" fmla="*/ 161958 h 234307"/>
                  <a:gd name="connsiteX20" fmla="*/ 51952 w 154305"/>
                  <a:gd name="connsiteY20" fmla="*/ 191360 h 234307"/>
                  <a:gd name="connsiteX21" fmla="*/ 39860 w 154305"/>
                  <a:gd name="connsiteY21" fmla="*/ 206863 h 234307"/>
                  <a:gd name="connsiteX22" fmla="*/ 154305 w 154305"/>
                  <a:gd name="connsiteY22" fmla="*/ 206863 h 23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05" h="234307">
                    <a:moveTo>
                      <a:pt x="154305" y="206763"/>
                    </a:moveTo>
                    <a:lnTo>
                      <a:pt x="154305" y="234308"/>
                    </a:lnTo>
                    <a:lnTo>
                      <a:pt x="23" y="234308"/>
                    </a:lnTo>
                    <a:cubicBezTo>
                      <a:pt x="-178" y="227384"/>
                      <a:pt x="926" y="220761"/>
                      <a:pt x="3384" y="214389"/>
                    </a:cubicBezTo>
                    <a:cubicBezTo>
                      <a:pt x="7298" y="203853"/>
                      <a:pt x="13620" y="193517"/>
                      <a:pt x="22249" y="183332"/>
                    </a:cubicBezTo>
                    <a:cubicBezTo>
                      <a:pt x="30880" y="173147"/>
                      <a:pt x="43423" y="161356"/>
                      <a:pt x="59729" y="147960"/>
                    </a:cubicBezTo>
                    <a:cubicBezTo>
                      <a:pt x="85116" y="127138"/>
                      <a:pt x="102226" y="110682"/>
                      <a:pt x="111156" y="98540"/>
                    </a:cubicBezTo>
                    <a:cubicBezTo>
                      <a:pt x="120087" y="86398"/>
                      <a:pt x="124552" y="74908"/>
                      <a:pt x="124552" y="64071"/>
                    </a:cubicBezTo>
                    <a:cubicBezTo>
                      <a:pt x="124552" y="52732"/>
                      <a:pt x="120489" y="43149"/>
                      <a:pt x="112361" y="35322"/>
                    </a:cubicBezTo>
                    <a:cubicBezTo>
                      <a:pt x="104233" y="27545"/>
                      <a:pt x="93646" y="23631"/>
                      <a:pt x="80601" y="23631"/>
                    </a:cubicBezTo>
                    <a:cubicBezTo>
                      <a:pt x="66803" y="23631"/>
                      <a:pt x="55765" y="27796"/>
                      <a:pt x="47487" y="36074"/>
                    </a:cubicBezTo>
                    <a:cubicBezTo>
                      <a:pt x="39208" y="44353"/>
                      <a:pt x="34994" y="55842"/>
                      <a:pt x="34893" y="70493"/>
                    </a:cubicBezTo>
                    <a:lnTo>
                      <a:pt x="5442" y="67483"/>
                    </a:lnTo>
                    <a:cubicBezTo>
                      <a:pt x="7449" y="45507"/>
                      <a:pt x="15025" y="28749"/>
                      <a:pt x="28220" y="17259"/>
                    </a:cubicBezTo>
                    <a:cubicBezTo>
                      <a:pt x="41366" y="5770"/>
                      <a:pt x="59077" y="0"/>
                      <a:pt x="81253" y="0"/>
                    </a:cubicBezTo>
                    <a:cubicBezTo>
                      <a:pt x="103631" y="0"/>
                      <a:pt x="121391" y="6221"/>
                      <a:pt x="134437" y="18614"/>
                    </a:cubicBezTo>
                    <a:cubicBezTo>
                      <a:pt x="147482" y="31057"/>
                      <a:pt x="154004" y="46410"/>
                      <a:pt x="154004" y="64823"/>
                    </a:cubicBezTo>
                    <a:cubicBezTo>
                      <a:pt x="154004" y="74156"/>
                      <a:pt x="152097" y="83337"/>
                      <a:pt x="148284" y="92368"/>
                    </a:cubicBezTo>
                    <a:cubicBezTo>
                      <a:pt x="144471" y="101400"/>
                      <a:pt x="138099" y="110882"/>
                      <a:pt x="129269" y="120867"/>
                    </a:cubicBezTo>
                    <a:cubicBezTo>
                      <a:pt x="120388" y="130851"/>
                      <a:pt x="105687" y="144548"/>
                      <a:pt x="85066" y="161958"/>
                    </a:cubicBezTo>
                    <a:cubicBezTo>
                      <a:pt x="67857" y="176408"/>
                      <a:pt x="56819" y="186192"/>
                      <a:pt x="51952" y="191360"/>
                    </a:cubicBezTo>
                    <a:cubicBezTo>
                      <a:pt x="47085" y="196527"/>
                      <a:pt x="43021" y="201695"/>
                      <a:pt x="39860" y="206863"/>
                    </a:cubicBezTo>
                    <a:lnTo>
                      <a:pt x="154305" y="206863"/>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0" name="手繪多邊形: 圖案 29">
                <a:extLst>
                  <a:ext uri="{FF2B5EF4-FFF2-40B4-BE49-F238E27FC236}">
                    <a16:creationId xmlns:a16="http://schemas.microsoft.com/office/drawing/2014/main" id="{4E0AB070-8BC7-6EC5-F3D9-6A0D0CC83EFF}"/>
                  </a:ext>
                </a:extLst>
              </p:cNvPr>
              <p:cNvSpPr/>
              <p:nvPr/>
            </p:nvSpPr>
            <p:spPr>
              <a:xfrm>
                <a:off x="8244024" y="3206028"/>
                <a:ext cx="153479" cy="238371"/>
              </a:xfrm>
              <a:custGeom>
                <a:avLst/>
                <a:gdLst>
                  <a:gd name="connsiteX0" fmla="*/ 4265 w 153479"/>
                  <a:gd name="connsiteY0" fmla="*/ 180322 h 238371"/>
                  <a:gd name="connsiteX1" fmla="*/ 31810 w 153479"/>
                  <a:gd name="connsiteY1" fmla="*/ 177763 h 238371"/>
                  <a:gd name="connsiteX2" fmla="*/ 45206 w 153479"/>
                  <a:gd name="connsiteY2" fmla="*/ 205960 h 238371"/>
                  <a:gd name="connsiteX3" fmla="*/ 70543 w 153479"/>
                  <a:gd name="connsiteY3" fmla="*/ 214740 h 238371"/>
                  <a:gd name="connsiteX4" fmla="*/ 93723 w 153479"/>
                  <a:gd name="connsiteY4" fmla="*/ 208669 h 238371"/>
                  <a:gd name="connsiteX5" fmla="*/ 110029 w 153479"/>
                  <a:gd name="connsiteY5" fmla="*/ 192514 h 238371"/>
                  <a:gd name="connsiteX6" fmla="*/ 120716 w 153479"/>
                  <a:gd name="connsiteY6" fmla="*/ 165220 h 238371"/>
                  <a:gd name="connsiteX7" fmla="*/ 125031 w 153479"/>
                  <a:gd name="connsiteY7" fmla="*/ 130199 h 238371"/>
                  <a:gd name="connsiteX8" fmla="*/ 124881 w 153479"/>
                  <a:gd name="connsiteY8" fmla="*/ 124479 h 238371"/>
                  <a:gd name="connsiteX9" fmla="*/ 101399 w 153479"/>
                  <a:gd name="connsiteY9" fmla="*/ 146706 h 238371"/>
                  <a:gd name="connsiteX10" fmla="*/ 69139 w 153479"/>
                  <a:gd name="connsiteY10" fmla="*/ 155235 h 238371"/>
                  <a:gd name="connsiteX11" fmla="*/ 20069 w 153479"/>
                  <a:gd name="connsiteY11" fmla="*/ 134213 h 238371"/>
                  <a:gd name="connsiteX12" fmla="*/ 0 w 153479"/>
                  <a:gd name="connsiteY12" fmla="*/ 78822 h 238371"/>
                  <a:gd name="connsiteX13" fmla="*/ 20922 w 153479"/>
                  <a:gd name="connsiteY13" fmla="*/ 21675 h 238371"/>
                  <a:gd name="connsiteX14" fmla="*/ 73403 w 153479"/>
                  <a:gd name="connsiteY14" fmla="*/ 0 h 238371"/>
                  <a:gd name="connsiteX15" fmla="*/ 115046 w 153479"/>
                  <a:gd name="connsiteY15" fmla="*/ 12242 h 238371"/>
                  <a:gd name="connsiteX16" fmla="*/ 143696 w 153479"/>
                  <a:gd name="connsiteY16" fmla="*/ 47213 h 238371"/>
                  <a:gd name="connsiteX17" fmla="*/ 153479 w 153479"/>
                  <a:gd name="connsiteY17" fmla="*/ 112889 h 238371"/>
                  <a:gd name="connsiteX18" fmla="*/ 143746 w 153479"/>
                  <a:gd name="connsiteY18" fmla="*/ 184135 h 238371"/>
                  <a:gd name="connsiteX19" fmla="*/ 114846 w 153479"/>
                  <a:gd name="connsiteY19" fmla="*/ 224524 h 238371"/>
                  <a:gd name="connsiteX20" fmla="*/ 69840 w 153479"/>
                  <a:gd name="connsiteY20" fmla="*/ 238372 h 238371"/>
                  <a:gd name="connsiteX21" fmla="*/ 25086 w 153479"/>
                  <a:gd name="connsiteY21" fmla="*/ 223169 h 238371"/>
                  <a:gd name="connsiteX22" fmla="*/ 4265 w 153479"/>
                  <a:gd name="connsiteY22" fmla="*/ 180322 h 238371"/>
                  <a:gd name="connsiteX23" fmla="*/ 121619 w 153479"/>
                  <a:gd name="connsiteY23" fmla="*/ 77317 h 238371"/>
                  <a:gd name="connsiteX24" fmla="*/ 108474 w 153479"/>
                  <a:gd name="connsiteY24" fmla="*/ 38131 h 238371"/>
                  <a:gd name="connsiteX25" fmla="*/ 76865 w 153479"/>
                  <a:gd name="connsiteY25" fmla="*/ 23631 h 238371"/>
                  <a:gd name="connsiteX26" fmla="*/ 43600 w 153479"/>
                  <a:gd name="connsiteY26" fmla="*/ 39235 h 238371"/>
                  <a:gd name="connsiteX27" fmla="*/ 29452 w 153479"/>
                  <a:gd name="connsiteY27" fmla="*/ 79675 h 238371"/>
                  <a:gd name="connsiteX28" fmla="*/ 42898 w 153479"/>
                  <a:gd name="connsiteY28" fmla="*/ 115900 h 238371"/>
                  <a:gd name="connsiteX29" fmla="*/ 76112 w 153479"/>
                  <a:gd name="connsiteY29" fmla="*/ 129848 h 238371"/>
                  <a:gd name="connsiteX30" fmla="*/ 108825 w 153479"/>
                  <a:gd name="connsiteY30" fmla="*/ 115900 h 238371"/>
                  <a:gd name="connsiteX31" fmla="*/ 121619 w 153479"/>
                  <a:gd name="connsiteY31" fmla="*/ 77317 h 23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3479" h="238371">
                    <a:moveTo>
                      <a:pt x="4265" y="180322"/>
                    </a:moveTo>
                    <a:lnTo>
                      <a:pt x="31810" y="177763"/>
                    </a:lnTo>
                    <a:cubicBezTo>
                      <a:pt x="34167" y="190707"/>
                      <a:pt x="38583" y="200140"/>
                      <a:pt x="45206" y="205960"/>
                    </a:cubicBezTo>
                    <a:cubicBezTo>
                      <a:pt x="51778" y="211780"/>
                      <a:pt x="60208" y="214740"/>
                      <a:pt x="70543" y="214740"/>
                    </a:cubicBezTo>
                    <a:cubicBezTo>
                      <a:pt x="79373" y="214740"/>
                      <a:pt x="87100" y="212733"/>
                      <a:pt x="93723" y="208669"/>
                    </a:cubicBezTo>
                    <a:cubicBezTo>
                      <a:pt x="100346" y="204655"/>
                      <a:pt x="105815" y="199237"/>
                      <a:pt x="110029" y="192514"/>
                    </a:cubicBezTo>
                    <a:cubicBezTo>
                      <a:pt x="114294" y="185790"/>
                      <a:pt x="117856" y="176659"/>
                      <a:pt x="120716" y="165220"/>
                    </a:cubicBezTo>
                    <a:cubicBezTo>
                      <a:pt x="123576" y="153780"/>
                      <a:pt x="125031" y="142090"/>
                      <a:pt x="125031" y="130199"/>
                    </a:cubicBezTo>
                    <a:cubicBezTo>
                      <a:pt x="125031" y="128944"/>
                      <a:pt x="124981" y="127038"/>
                      <a:pt x="124881" y="124479"/>
                    </a:cubicBezTo>
                    <a:cubicBezTo>
                      <a:pt x="119161" y="133611"/>
                      <a:pt x="111334" y="141036"/>
                      <a:pt x="101399" y="146706"/>
                    </a:cubicBezTo>
                    <a:cubicBezTo>
                      <a:pt x="91465" y="152375"/>
                      <a:pt x="80728" y="155235"/>
                      <a:pt x="69139" y="155235"/>
                    </a:cubicBezTo>
                    <a:cubicBezTo>
                      <a:pt x="49821" y="155235"/>
                      <a:pt x="33465" y="148211"/>
                      <a:pt x="20069" y="134213"/>
                    </a:cubicBezTo>
                    <a:cubicBezTo>
                      <a:pt x="6673" y="120214"/>
                      <a:pt x="0" y="101751"/>
                      <a:pt x="0" y="78822"/>
                    </a:cubicBezTo>
                    <a:cubicBezTo>
                      <a:pt x="0" y="55140"/>
                      <a:pt x="6974" y="36074"/>
                      <a:pt x="20922" y="21675"/>
                    </a:cubicBezTo>
                    <a:cubicBezTo>
                      <a:pt x="34870" y="7225"/>
                      <a:pt x="52380" y="0"/>
                      <a:pt x="73403" y="0"/>
                    </a:cubicBezTo>
                    <a:cubicBezTo>
                      <a:pt x="88606" y="0"/>
                      <a:pt x="102453" y="4064"/>
                      <a:pt x="115046" y="12242"/>
                    </a:cubicBezTo>
                    <a:cubicBezTo>
                      <a:pt x="127640" y="20420"/>
                      <a:pt x="137173" y="32061"/>
                      <a:pt x="143696" y="47213"/>
                    </a:cubicBezTo>
                    <a:cubicBezTo>
                      <a:pt x="150218" y="62365"/>
                      <a:pt x="153479" y="84240"/>
                      <a:pt x="153479" y="112889"/>
                    </a:cubicBezTo>
                    <a:cubicBezTo>
                      <a:pt x="153479" y="142742"/>
                      <a:pt x="150218" y="166474"/>
                      <a:pt x="143746" y="184135"/>
                    </a:cubicBezTo>
                    <a:cubicBezTo>
                      <a:pt x="137273" y="201796"/>
                      <a:pt x="127640" y="215292"/>
                      <a:pt x="114846" y="224524"/>
                    </a:cubicBezTo>
                    <a:cubicBezTo>
                      <a:pt x="102052" y="233756"/>
                      <a:pt x="87050" y="238372"/>
                      <a:pt x="69840" y="238372"/>
                    </a:cubicBezTo>
                    <a:cubicBezTo>
                      <a:pt x="51578" y="238372"/>
                      <a:pt x="36676" y="233304"/>
                      <a:pt x="25086" y="223169"/>
                    </a:cubicBezTo>
                    <a:cubicBezTo>
                      <a:pt x="13546" y="212934"/>
                      <a:pt x="6623" y="198685"/>
                      <a:pt x="4265" y="180322"/>
                    </a:cubicBezTo>
                    <a:close/>
                    <a:moveTo>
                      <a:pt x="121619" y="77317"/>
                    </a:moveTo>
                    <a:cubicBezTo>
                      <a:pt x="121619" y="60860"/>
                      <a:pt x="117254" y="47815"/>
                      <a:pt x="108474" y="38131"/>
                    </a:cubicBezTo>
                    <a:cubicBezTo>
                      <a:pt x="99694" y="28498"/>
                      <a:pt x="89158" y="23631"/>
                      <a:pt x="76865" y="23631"/>
                    </a:cubicBezTo>
                    <a:cubicBezTo>
                      <a:pt x="64121" y="23631"/>
                      <a:pt x="53033" y="28849"/>
                      <a:pt x="43600" y="39235"/>
                    </a:cubicBezTo>
                    <a:cubicBezTo>
                      <a:pt x="34167" y="49621"/>
                      <a:pt x="29452" y="63118"/>
                      <a:pt x="29452" y="79675"/>
                    </a:cubicBezTo>
                    <a:cubicBezTo>
                      <a:pt x="29452" y="94526"/>
                      <a:pt x="33917" y="106618"/>
                      <a:pt x="42898" y="115900"/>
                    </a:cubicBezTo>
                    <a:cubicBezTo>
                      <a:pt x="51879" y="125182"/>
                      <a:pt x="62917" y="129848"/>
                      <a:pt x="76112" y="129848"/>
                    </a:cubicBezTo>
                    <a:cubicBezTo>
                      <a:pt x="89358" y="129848"/>
                      <a:pt x="100296" y="125182"/>
                      <a:pt x="108825" y="115900"/>
                    </a:cubicBezTo>
                    <a:cubicBezTo>
                      <a:pt x="117355" y="106618"/>
                      <a:pt x="121619" y="93773"/>
                      <a:pt x="121619" y="77317"/>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1" name="手繪多邊形: 圖案 30">
                <a:extLst>
                  <a:ext uri="{FF2B5EF4-FFF2-40B4-BE49-F238E27FC236}">
                    <a16:creationId xmlns:a16="http://schemas.microsoft.com/office/drawing/2014/main" id="{52700BBD-F028-1D64-0302-C96202D14A7A}"/>
                  </a:ext>
                </a:extLst>
              </p:cNvPr>
              <p:cNvSpPr/>
              <p:nvPr/>
            </p:nvSpPr>
            <p:spPr>
              <a:xfrm>
                <a:off x="8421713" y="3206028"/>
                <a:ext cx="154304" cy="234307"/>
              </a:xfrm>
              <a:custGeom>
                <a:avLst/>
                <a:gdLst>
                  <a:gd name="connsiteX0" fmla="*/ 154305 w 154304"/>
                  <a:gd name="connsiteY0" fmla="*/ 206763 h 234307"/>
                  <a:gd name="connsiteX1" fmla="*/ 154305 w 154304"/>
                  <a:gd name="connsiteY1" fmla="*/ 234308 h 234307"/>
                  <a:gd name="connsiteX2" fmla="*/ 23 w 154304"/>
                  <a:gd name="connsiteY2" fmla="*/ 234308 h 234307"/>
                  <a:gd name="connsiteX3" fmla="*/ 3385 w 154304"/>
                  <a:gd name="connsiteY3" fmla="*/ 214389 h 234307"/>
                  <a:gd name="connsiteX4" fmla="*/ 22250 w 154304"/>
                  <a:gd name="connsiteY4" fmla="*/ 183332 h 234307"/>
                  <a:gd name="connsiteX5" fmla="*/ 59729 w 154304"/>
                  <a:gd name="connsiteY5" fmla="*/ 147960 h 234307"/>
                  <a:gd name="connsiteX6" fmla="*/ 111156 w 154304"/>
                  <a:gd name="connsiteY6" fmla="*/ 98540 h 234307"/>
                  <a:gd name="connsiteX7" fmla="*/ 124553 w 154304"/>
                  <a:gd name="connsiteY7" fmla="*/ 64071 h 234307"/>
                  <a:gd name="connsiteX8" fmla="*/ 112360 w 154304"/>
                  <a:gd name="connsiteY8" fmla="*/ 35322 h 234307"/>
                  <a:gd name="connsiteX9" fmla="*/ 80601 w 154304"/>
                  <a:gd name="connsiteY9" fmla="*/ 23631 h 234307"/>
                  <a:gd name="connsiteX10" fmla="*/ 47487 w 154304"/>
                  <a:gd name="connsiteY10" fmla="*/ 36074 h 234307"/>
                  <a:gd name="connsiteX11" fmla="*/ 34894 w 154304"/>
                  <a:gd name="connsiteY11" fmla="*/ 70493 h 234307"/>
                  <a:gd name="connsiteX12" fmla="*/ 5442 w 154304"/>
                  <a:gd name="connsiteY12" fmla="*/ 67483 h 234307"/>
                  <a:gd name="connsiteX13" fmla="*/ 28220 w 154304"/>
                  <a:gd name="connsiteY13" fmla="*/ 17259 h 234307"/>
                  <a:gd name="connsiteX14" fmla="*/ 81253 w 154304"/>
                  <a:gd name="connsiteY14" fmla="*/ 0 h 234307"/>
                  <a:gd name="connsiteX15" fmla="*/ 134437 w 154304"/>
                  <a:gd name="connsiteY15" fmla="*/ 18614 h 234307"/>
                  <a:gd name="connsiteX16" fmla="*/ 154004 w 154304"/>
                  <a:gd name="connsiteY16" fmla="*/ 64823 h 234307"/>
                  <a:gd name="connsiteX17" fmla="*/ 148284 w 154304"/>
                  <a:gd name="connsiteY17" fmla="*/ 92368 h 234307"/>
                  <a:gd name="connsiteX18" fmla="*/ 129269 w 154304"/>
                  <a:gd name="connsiteY18" fmla="*/ 120867 h 234307"/>
                  <a:gd name="connsiteX19" fmla="*/ 85067 w 154304"/>
                  <a:gd name="connsiteY19" fmla="*/ 161958 h 234307"/>
                  <a:gd name="connsiteX20" fmla="*/ 51953 w 154304"/>
                  <a:gd name="connsiteY20" fmla="*/ 191360 h 234307"/>
                  <a:gd name="connsiteX21" fmla="*/ 39861 w 154304"/>
                  <a:gd name="connsiteY21" fmla="*/ 206863 h 234307"/>
                  <a:gd name="connsiteX22" fmla="*/ 154305 w 154304"/>
                  <a:gd name="connsiteY22" fmla="*/ 206863 h 23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04" h="234307">
                    <a:moveTo>
                      <a:pt x="154305" y="206763"/>
                    </a:moveTo>
                    <a:lnTo>
                      <a:pt x="154305" y="234308"/>
                    </a:lnTo>
                    <a:lnTo>
                      <a:pt x="23" y="234308"/>
                    </a:lnTo>
                    <a:cubicBezTo>
                      <a:pt x="-177" y="227384"/>
                      <a:pt x="926" y="220761"/>
                      <a:pt x="3385" y="214389"/>
                    </a:cubicBezTo>
                    <a:cubicBezTo>
                      <a:pt x="7298" y="203853"/>
                      <a:pt x="13620" y="193517"/>
                      <a:pt x="22250" y="183332"/>
                    </a:cubicBezTo>
                    <a:cubicBezTo>
                      <a:pt x="30880" y="173147"/>
                      <a:pt x="43423" y="161356"/>
                      <a:pt x="59729" y="147960"/>
                    </a:cubicBezTo>
                    <a:cubicBezTo>
                      <a:pt x="85117" y="127138"/>
                      <a:pt x="102225" y="110682"/>
                      <a:pt x="111156" y="98540"/>
                    </a:cubicBezTo>
                    <a:cubicBezTo>
                      <a:pt x="120087" y="86398"/>
                      <a:pt x="124553" y="74908"/>
                      <a:pt x="124553" y="64071"/>
                    </a:cubicBezTo>
                    <a:cubicBezTo>
                      <a:pt x="124553" y="52732"/>
                      <a:pt x="120488" y="43149"/>
                      <a:pt x="112360" y="35322"/>
                    </a:cubicBezTo>
                    <a:cubicBezTo>
                      <a:pt x="104232" y="27545"/>
                      <a:pt x="93646" y="23631"/>
                      <a:pt x="80601" y="23631"/>
                    </a:cubicBezTo>
                    <a:cubicBezTo>
                      <a:pt x="66804" y="23631"/>
                      <a:pt x="55766" y="27796"/>
                      <a:pt x="47487" y="36074"/>
                    </a:cubicBezTo>
                    <a:cubicBezTo>
                      <a:pt x="39208" y="44353"/>
                      <a:pt x="34994" y="55842"/>
                      <a:pt x="34894" y="70493"/>
                    </a:cubicBezTo>
                    <a:lnTo>
                      <a:pt x="5442" y="67483"/>
                    </a:lnTo>
                    <a:cubicBezTo>
                      <a:pt x="7449" y="45507"/>
                      <a:pt x="15025" y="28749"/>
                      <a:pt x="28220" y="17259"/>
                    </a:cubicBezTo>
                    <a:cubicBezTo>
                      <a:pt x="41366" y="5770"/>
                      <a:pt x="59077" y="0"/>
                      <a:pt x="81253" y="0"/>
                    </a:cubicBezTo>
                    <a:cubicBezTo>
                      <a:pt x="103630" y="0"/>
                      <a:pt x="121392" y="6221"/>
                      <a:pt x="134437" y="18614"/>
                    </a:cubicBezTo>
                    <a:cubicBezTo>
                      <a:pt x="147482" y="31057"/>
                      <a:pt x="154004" y="46410"/>
                      <a:pt x="154004" y="64823"/>
                    </a:cubicBezTo>
                    <a:cubicBezTo>
                      <a:pt x="154004" y="74156"/>
                      <a:pt x="152098" y="83337"/>
                      <a:pt x="148284" y="92368"/>
                    </a:cubicBezTo>
                    <a:cubicBezTo>
                      <a:pt x="144471" y="101400"/>
                      <a:pt x="138099" y="110882"/>
                      <a:pt x="129269" y="120867"/>
                    </a:cubicBezTo>
                    <a:cubicBezTo>
                      <a:pt x="120389" y="130851"/>
                      <a:pt x="105688" y="144548"/>
                      <a:pt x="85067" y="161958"/>
                    </a:cubicBezTo>
                    <a:cubicBezTo>
                      <a:pt x="67857" y="176408"/>
                      <a:pt x="56819" y="186192"/>
                      <a:pt x="51953" y="191360"/>
                    </a:cubicBezTo>
                    <a:cubicBezTo>
                      <a:pt x="47085" y="196527"/>
                      <a:pt x="43022" y="201695"/>
                      <a:pt x="39861" y="206863"/>
                    </a:cubicBezTo>
                    <a:lnTo>
                      <a:pt x="154305" y="206863"/>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2" name="手繪多邊形: 圖案 31">
                <a:extLst>
                  <a:ext uri="{FF2B5EF4-FFF2-40B4-BE49-F238E27FC236}">
                    <a16:creationId xmlns:a16="http://schemas.microsoft.com/office/drawing/2014/main" id="{281BEF36-450F-C389-0CCF-C30AB63921C0}"/>
                  </a:ext>
                </a:extLst>
              </p:cNvPr>
              <p:cNvSpPr/>
              <p:nvPr/>
            </p:nvSpPr>
            <p:spPr>
              <a:xfrm>
                <a:off x="8606724" y="3210092"/>
                <a:ext cx="154784" cy="234257"/>
              </a:xfrm>
              <a:custGeom>
                <a:avLst/>
                <a:gdLst>
                  <a:gd name="connsiteX0" fmla="*/ 0 w 154784"/>
                  <a:gd name="connsiteY0" fmla="*/ 169083 h 234257"/>
                  <a:gd name="connsiteX1" fmla="*/ 30104 w 154784"/>
                  <a:gd name="connsiteY1" fmla="*/ 166524 h 234257"/>
                  <a:gd name="connsiteX2" fmla="*/ 45608 w 154784"/>
                  <a:gd name="connsiteY2" fmla="*/ 199588 h 234257"/>
                  <a:gd name="connsiteX3" fmla="*/ 75009 w 154784"/>
                  <a:gd name="connsiteY3" fmla="*/ 210676 h 234257"/>
                  <a:gd name="connsiteX4" fmla="*/ 110030 w 154784"/>
                  <a:gd name="connsiteY4" fmla="*/ 195072 h 234257"/>
                  <a:gd name="connsiteX5" fmla="*/ 124379 w 154784"/>
                  <a:gd name="connsiteY5" fmla="*/ 153680 h 234257"/>
                  <a:gd name="connsiteX6" fmla="*/ 110581 w 154784"/>
                  <a:gd name="connsiteY6" fmla="*/ 114996 h 234257"/>
                  <a:gd name="connsiteX7" fmla="*/ 74507 w 154784"/>
                  <a:gd name="connsiteY7" fmla="*/ 100848 h 234257"/>
                  <a:gd name="connsiteX8" fmla="*/ 49521 w 154784"/>
                  <a:gd name="connsiteY8" fmla="*/ 107119 h 234257"/>
                  <a:gd name="connsiteX9" fmla="*/ 32010 w 154784"/>
                  <a:gd name="connsiteY9" fmla="*/ 123425 h 234257"/>
                  <a:gd name="connsiteX10" fmla="*/ 5118 w 154784"/>
                  <a:gd name="connsiteY10" fmla="*/ 119913 h 234257"/>
                  <a:gd name="connsiteX11" fmla="*/ 27746 w 154784"/>
                  <a:gd name="connsiteY11" fmla="*/ 0 h 234257"/>
                  <a:gd name="connsiteX12" fmla="*/ 143846 w 154784"/>
                  <a:gd name="connsiteY12" fmla="*/ 0 h 234257"/>
                  <a:gd name="connsiteX13" fmla="*/ 143846 w 154784"/>
                  <a:gd name="connsiteY13" fmla="*/ 27394 h 234257"/>
                  <a:gd name="connsiteX14" fmla="*/ 50675 w 154784"/>
                  <a:gd name="connsiteY14" fmla="*/ 27394 h 234257"/>
                  <a:gd name="connsiteX15" fmla="*/ 38082 w 154784"/>
                  <a:gd name="connsiteY15" fmla="*/ 90111 h 234257"/>
                  <a:gd name="connsiteX16" fmla="*/ 82183 w 154784"/>
                  <a:gd name="connsiteY16" fmla="*/ 75460 h 234257"/>
                  <a:gd name="connsiteX17" fmla="*/ 133761 w 154784"/>
                  <a:gd name="connsiteY17" fmla="*/ 96633 h 234257"/>
                  <a:gd name="connsiteX18" fmla="*/ 154784 w 154784"/>
                  <a:gd name="connsiteY18" fmla="*/ 151121 h 234257"/>
                  <a:gd name="connsiteX19" fmla="*/ 136320 w 154784"/>
                  <a:gd name="connsiteY19" fmla="*/ 205910 h 234257"/>
                  <a:gd name="connsiteX20" fmla="*/ 75009 w 154784"/>
                  <a:gd name="connsiteY20" fmla="*/ 234258 h 234257"/>
                  <a:gd name="connsiteX21" fmla="*/ 23030 w 154784"/>
                  <a:gd name="connsiteY21" fmla="*/ 216446 h 234257"/>
                  <a:gd name="connsiteX22" fmla="*/ 0 w 154784"/>
                  <a:gd name="connsiteY22" fmla="*/ 169083 h 23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784" h="234257">
                    <a:moveTo>
                      <a:pt x="0" y="169083"/>
                    </a:moveTo>
                    <a:lnTo>
                      <a:pt x="30104" y="166524"/>
                    </a:lnTo>
                    <a:cubicBezTo>
                      <a:pt x="32312" y="181175"/>
                      <a:pt x="37530" y="192213"/>
                      <a:pt x="45608" y="199588"/>
                    </a:cubicBezTo>
                    <a:cubicBezTo>
                      <a:pt x="53685" y="206963"/>
                      <a:pt x="63519" y="210676"/>
                      <a:pt x="75009" y="210676"/>
                    </a:cubicBezTo>
                    <a:cubicBezTo>
                      <a:pt x="88807" y="210676"/>
                      <a:pt x="100497" y="205458"/>
                      <a:pt x="110030" y="195072"/>
                    </a:cubicBezTo>
                    <a:cubicBezTo>
                      <a:pt x="119563" y="184687"/>
                      <a:pt x="124379" y="170889"/>
                      <a:pt x="124379" y="153680"/>
                    </a:cubicBezTo>
                    <a:cubicBezTo>
                      <a:pt x="124379" y="137323"/>
                      <a:pt x="119764" y="124429"/>
                      <a:pt x="110581" y="114996"/>
                    </a:cubicBezTo>
                    <a:cubicBezTo>
                      <a:pt x="101400" y="105564"/>
                      <a:pt x="89358" y="100848"/>
                      <a:pt x="74507" y="100848"/>
                    </a:cubicBezTo>
                    <a:cubicBezTo>
                      <a:pt x="65275" y="100848"/>
                      <a:pt x="56947" y="102955"/>
                      <a:pt x="49521" y="107119"/>
                    </a:cubicBezTo>
                    <a:cubicBezTo>
                      <a:pt x="42095" y="111334"/>
                      <a:pt x="36225" y="116752"/>
                      <a:pt x="32010" y="123425"/>
                    </a:cubicBezTo>
                    <a:lnTo>
                      <a:pt x="5118" y="119913"/>
                    </a:lnTo>
                    <a:lnTo>
                      <a:pt x="27746" y="0"/>
                    </a:lnTo>
                    <a:lnTo>
                      <a:pt x="143846" y="0"/>
                    </a:lnTo>
                    <a:lnTo>
                      <a:pt x="143846" y="27394"/>
                    </a:lnTo>
                    <a:lnTo>
                      <a:pt x="50675" y="27394"/>
                    </a:lnTo>
                    <a:lnTo>
                      <a:pt x="38082" y="90111"/>
                    </a:lnTo>
                    <a:cubicBezTo>
                      <a:pt x="52080" y="80327"/>
                      <a:pt x="66781" y="75460"/>
                      <a:pt x="82183" y="75460"/>
                    </a:cubicBezTo>
                    <a:cubicBezTo>
                      <a:pt x="102554" y="75460"/>
                      <a:pt x="119764" y="82535"/>
                      <a:pt x="133761" y="96633"/>
                    </a:cubicBezTo>
                    <a:cubicBezTo>
                      <a:pt x="147760" y="110732"/>
                      <a:pt x="154784" y="128894"/>
                      <a:pt x="154784" y="151121"/>
                    </a:cubicBezTo>
                    <a:cubicBezTo>
                      <a:pt x="154784" y="172244"/>
                      <a:pt x="148613" y="190507"/>
                      <a:pt x="136320" y="205910"/>
                    </a:cubicBezTo>
                    <a:cubicBezTo>
                      <a:pt x="121369" y="224825"/>
                      <a:pt x="100898" y="234258"/>
                      <a:pt x="75009" y="234258"/>
                    </a:cubicBezTo>
                    <a:cubicBezTo>
                      <a:pt x="53786" y="234258"/>
                      <a:pt x="36426" y="228337"/>
                      <a:pt x="23030" y="216446"/>
                    </a:cubicBezTo>
                    <a:cubicBezTo>
                      <a:pt x="9583" y="204505"/>
                      <a:pt x="1907" y="188751"/>
                      <a:pt x="0" y="169083"/>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3" name="手繪多邊形: 圖案 32">
                <a:extLst>
                  <a:ext uri="{FF2B5EF4-FFF2-40B4-BE49-F238E27FC236}">
                    <a16:creationId xmlns:a16="http://schemas.microsoft.com/office/drawing/2014/main" id="{9354774B-5BF8-F0B8-EA37-6523D45958D7}"/>
                  </a:ext>
                </a:extLst>
              </p:cNvPr>
              <p:cNvSpPr/>
              <p:nvPr/>
            </p:nvSpPr>
            <p:spPr>
              <a:xfrm>
                <a:off x="8788099" y="3210092"/>
                <a:ext cx="154783" cy="234257"/>
              </a:xfrm>
              <a:custGeom>
                <a:avLst/>
                <a:gdLst>
                  <a:gd name="connsiteX0" fmla="*/ 0 w 154783"/>
                  <a:gd name="connsiteY0" fmla="*/ 169083 h 234257"/>
                  <a:gd name="connsiteX1" fmla="*/ 30104 w 154783"/>
                  <a:gd name="connsiteY1" fmla="*/ 166524 h 234257"/>
                  <a:gd name="connsiteX2" fmla="*/ 45608 w 154783"/>
                  <a:gd name="connsiteY2" fmla="*/ 199588 h 234257"/>
                  <a:gd name="connsiteX3" fmla="*/ 75009 w 154783"/>
                  <a:gd name="connsiteY3" fmla="*/ 210676 h 234257"/>
                  <a:gd name="connsiteX4" fmla="*/ 110030 w 154783"/>
                  <a:gd name="connsiteY4" fmla="*/ 195072 h 234257"/>
                  <a:gd name="connsiteX5" fmla="*/ 124379 w 154783"/>
                  <a:gd name="connsiteY5" fmla="*/ 153680 h 234257"/>
                  <a:gd name="connsiteX6" fmla="*/ 110581 w 154783"/>
                  <a:gd name="connsiteY6" fmla="*/ 114996 h 234257"/>
                  <a:gd name="connsiteX7" fmla="*/ 74507 w 154783"/>
                  <a:gd name="connsiteY7" fmla="*/ 100848 h 234257"/>
                  <a:gd name="connsiteX8" fmla="*/ 49521 w 154783"/>
                  <a:gd name="connsiteY8" fmla="*/ 107119 h 234257"/>
                  <a:gd name="connsiteX9" fmla="*/ 32010 w 154783"/>
                  <a:gd name="connsiteY9" fmla="*/ 123425 h 234257"/>
                  <a:gd name="connsiteX10" fmla="*/ 5118 w 154783"/>
                  <a:gd name="connsiteY10" fmla="*/ 119913 h 234257"/>
                  <a:gd name="connsiteX11" fmla="*/ 27746 w 154783"/>
                  <a:gd name="connsiteY11" fmla="*/ 0 h 234257"/>
                  <a:gd name="connsiteX12" fmla="*/ 143846 w 154783"/>
                  <a:gd name="connsiteY12" fmla="*/ 0 h 234257"/>
                  <a:gd name="connsiteX13" fmla="*/ 143846 w 154783"/>
                  <a:gd name="connsiteY13" fmla="*/ 27394 h 234257"/>
                  <a:gd name="connsiteX14" fmla="*/ 50675 w 154783"/>
                  <a:gd name="connsiteY14" fmla="*/ 27394 h 234257"/>
                  <a:gd name="connsiteX15" fmla="*/ 38082 w 154783"/>
                  <a:gd name="connsiteY15" fmla="*/ 90111 h 234257"/>
                  <a:gd name="connsiteX16" fmla="*/ 82183 w 154783"/>
                  <a:gd name="connsiteY16" fmla="*/ 75460 h 234257"/>
                  <a:gd name="connsiteX17" fmla="*/ 133761 w 154783"/>
                  <a:gd name="connsiteY17" fmla="*/ 96633 h 234257"/>
                  <a:gd name="connsiteX18" fmla="*/ 154784 w 154783"/>
                  <a:gd name="connsiteY18" fmla="*/ 151121 h 234257"/>
                  <a:gd name="connsiteX19" fmla="*/ 136320 w 154783"/>
                  <a:gd name="connsiteY19" fmla="*/ 205910 h 234257"/>
                  <a:gd name="connsiteX20" fmla="*/ 75009 w 154783"/>
                  <a:gd name="connsiteY20" fmla="*/ 234258 h 234257"/>
                  <a:gd name="connsiteX21" fmla="*/ 23030 w 154783"/>
                  <a:gd name="connsiteY21" fmla="*/ 216446 h 234257"/>
                  <a:gd name="connsiteX22" fmla="*/ 0 w 154783"/>
                  <a:gd name="connsiteY22" fmla="*/ 169083 h 23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783" h="234257">
                    <a:moveTo>
                      <a:pt x="0" y="169083"/>
                    </a:moveTo>
                    <a:lnTo>
                      <a:pt x="30104" y="166524"/>
                    </a:lnTo>
                    <a:cubicBezTo>
                      <a:pt x="32312" y="181175"/>
                      <a:pt x="37529" y="192213"/>
                      <a:pt x="45608" y="199588"/>
                    </a:cubicBezTo>
                    <a:cubicBezTo>
                      <a:pt x="53685" y="206963"/>
                      <a:pt x="63519" y="210676"/>
                      <a:pt x="75009" y="210676"/>
                    </a:cubicBezTo>
                    <a:cubicBezTo>
                      <a:pt x="88807" y="210676"/>
                      <a:pt x="100497" y="205458"/>
                      <a:pt x="110030" y="195072"/>
                    </a:cubicBezTo>
                    <a:cubicBezTo>
                      <a:pt x="119563" y="184687"/>
                      <a:pt x="124379" y="170889"/>
                      <a:pt x="124379" y="153680"/>
                    </a:cubicBezTo>
                    <a:cubicBezTo>
                      <a:pt x="124379" y="137323"/>
                      <a:pt x="119763" y="124429"/>
                      <a:pt x="110581" y="114996"/>
                    </a:cubicBezTo>
                    <a:cubicBezTo>
                      <a:pt x="101400" y="105564"/>
                      <a:pt x="89358" y="100848"/>
                      <a:pt x="74507" y="100848"/>
                    </a:cubicBezTo>
                    <a:cubicBezTo>
                      <a:pt x="65275" y="100848"/>
                      <a:pt x="56946" y="102955"/>
                      <a:pt x="49521" y="107119"/>
                    </a:cubicBezTo>
                    <a:cubicBezTo>
                      <a:pt x="42095" y="111334"/>
                      <a:pt x="36225" y="116752"/>
                      <a:pt x="32010" y="123425"/>
                    </a:cubicBezTo>
                    <a:lnTo>
                      <a:pt x="5118" y="119913"/>
                    </a:lnTo>
                    <a:lnTo>
                      <a:pt x="27746" y="0"/>
                    </a:lnTo>
                    <a:lnTo>
                      <a:pt x="143846" y="0"/>
                    </a:lnTo>
                    <a:lnTo>
                      <a:pt x="143846" y="27394"/>
                    </a:lnTo>
                    <a:lnTo>
                      <a:pt x="50675" y="27394"/>
                    </a:lnTo>
                    <a:lnTo>
                      <a:pt x="38082" y="90111"/>
                    </a:lnTo>
                    <a:cubicBezTo>
                      <a:pt x="52080" y="80327"/>
                      <a:pt x="66781" y="75460"/>
                      <a:pt x="82183" y="75460"/>
                    </a:cubicBezTo>
                    <a:cubicBezTo>
                      <a:pt x="102554" y="75460"/>
                      <a:pt x="119763" y="82535"/>
                      <a:pt x="133761" y="96633"/>
                    </a:cubicBezTo>
                    <a:cubicBezTo>
                      <a:pt x="147760" y="110732"/>
                      <a:pt x="154784" y="128894"/>
                      <a:pt x="154784" y="151121"/>
                    </a:cubicBezTo>
                    <a:cubicBezTo>
                      <a:pt x="154784" y="172244"/>
                      <a:pt x="148612" y="190507"/>
                      <a:pt x="136320" y="205910"/>
                    </a:cubicBezTo>
                    <a:cubicBezTo>
                      <a:pt x="121369" y="224825"/>
                      <a:pt x="100898" y="234258"/>
                      <a:pt x="75009" y="234258"/>
                    </a:cubicBezTo>
                    <a:cubicBezTo>
                      <a:pt x="53786" y="234258"/>
                      <a:pt x="36426" y="228337"/>
                      <a:pt x="23030" y="216446"/>
                    </a:cubicBezTo>
                    <a:cubicBezTo>
                      <a:pt x="9583" y="204505"/>
                      <a:pt x="1907" y="188751"/>
                      <a:pt x="0" y="169083"/>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 name="手繪多邊形: 圖案 33">
                <a:extLst>
                  <a:ext uri="{FF2B5EF4-FFF2-40B4-BE49-F238E27FC236}">
                    <a16:creationId xmlns:a16="http://schemas.microsoft.com/office/drawing/2014/main" id="{424845EE-4708-97F2-ED2D-F12E5B3DD733}"/>
                  </a:ext>
                </a:extLst>
              </p:cNvPr>
              <p:cNvSpPr/>
              <p:nvPr/>
            </p:nvSpPr>
            <p:spPr>
              <a:xfrm>
                <a:off x="8971381" y="3209942"/>
                <a:ext cx="151121" cy="230394"/>
              </a:xfrm>
              <a:custGeom>
                <a:avLst/>
                <a:gdLst>
                  <a:gd name="connsiteX0" fmla="*/ 0 w 151121"/>
                  <a:gd name="connsiteY0" fmla="*/ 27545 h 230394"/>
                  <a:gd name="connsiteX1" fmla="*/ 0 w 151121"/>
                  <a:gd name="connsiteY1" fmla="*/ 0 h 230394"/>
                  <a:gd name="connsiteX2" fmla="*/ 151121 w 151121"/>
                  <a:gd name="connsiteY2" fmla="*/ 0 h 230394"/>
                  <a:gd name="connsiteX3" fmla="*/ 151121 w 151121"/>
                  <a:gd name="connsiteY3" fmla="*/ 22277 h 230394"/>
                  <a:gd name="connsiteX4" fmla="*/ 106919 w 151121"/>
                  <a:gd name="connsiteY4" fmla="*/ 85344 h 230394"/>
                  <a:gd name="connsiteX5" fmla="*/ 73102 w 151121"/>
                  <a:gd name="connsiteY5" fmla="*/ 166223 h 230394"/>
                  <a:gd name="connsiteX6" fmla="*/ 62114 w 151121"/>
                  <a:gd name="connsiteY6" fmla="*/ 230394 h 230394"/>
                  <a:gd name="connsiteX7" fmla="*/ 32663 w 151121"/>
                  <a:gd name="connsiteY7" fmla="*/ 230394 h 230394"/>
                  <a:gd name="connsiteX8" fmla="*/ 43500 w 151121"/>
                  <a:gd name="connsiteY8" fmla="*/ 163815 h 230394"/>
                  <a:gd name="connsiteX9" fmla="*/ 73202 w 151121"/>
                  <a:gd name="connsiteY9" fmla="*/ 88555 h 230394"/>
                  <a:gd name="connsiteX10" fmla="*/ 114344 w 151121"/>
                  <a:gd name="connsiteY10" fmla="*/ 27495 h 230394"/>
                  <a:gd name="connsiteX11" fmla="*/ 0 w 151121"/>
                  <a:gd name="connsiteY11" fmla="*/ 27495 h 2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121" h="230394">
                    <a:moveTo>
                      <a:pt x="0" y="27545"/>
                    </a:moveTo>
                    <a:lnTo>
                      <a:pt x="0" y="0"/>
                    </a:lnTo>
                    <a:lnTo>
                      <a:pt x="151121" y="0"/>
                    </a:lnTo>
                    <a:lnTo>
                      <a:pt x="151121" y="22277"/>
                    </a:lnTo>
                    <a:cubicBezTo>
                      <a:pt x="136270" y="38081"/>
                      <a:pt x="121519" y="59104"/>
                      <a:pt x="106919" y="85344"/>
                    </a:cubicBezTo>
                    <a:cubicBezTo>
                      <a:pt x="92318" y="111585"/>
                      <a:pt x="81030" y="138528"/>
                      <a:pt x="73102" y="166223"/>
                    </a:cubicBezTo>
                    <a:cubicBezTo>
                      <a:pt x="67383" y="185740"/>
                      <a:pt x="63719" y="207164"/>
                      <a:pt x="62114" y="230394"/>
                    </a:cubicBezTo>
                    <a:lnTo>
                      <a:pt x="32663" y="230394"/>
                    </a:lnTo>
                    <a:cubicBezTo>
                      <a:pt x="32963" y="212031"/>
                      <a:pt x="36576" y="189854"/>
                      <a:pt x="43500" y="163815"/>
                    </a:cubicBezTo>
                    <a:cubicBezTo>
                      <a:pt x="50424" y="137825"/>
                      <a:pt x="60308" y="112739"/>
                      <a:pt x="73202" y="88555"/>
                    </a:cubicBezTo>
                    <a:cubicBezTo>
                      <a:pt x="86097" y="64372"/>
                      <a:pt x="99844" y="44052"/>
                      <a:pt x="114344" y="27495"/>
                    </a:cubicBezTo>
                    <a:lnTo>
                      <a:pt x="0" y="27495"/>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5" name="手繪多邊形: 圖案 34">
                <a:extLst>
                  <a:ext uri="{FF2B5EF4-FFF2-40B4-BE49-F238E27FC236}">
                    <a16:creationId xmlns:a16="http://schemas.microsoft.com/office/drawing/2014/main" id="{3EB2861E-BF5E-83B8-BFDB-E64D80602E25}"/>
                  </a:ext>
                </a:extLst>
              </p:cNvPr>
              <p:cNvSpPr/>
              <p:nvPr/>
            </p:nvSpPr>
            <p:spPr>
              <a:xfrm>
                <a:off x="9166956" y="3407673"/>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6" name="手繪多邊形: 圖案 35">
                <a:extLst>
                  <a:ext uri="{FF2B5EF4-FFF2-40B4-BE49-F238E27FC236}">
                    <a16:creationId xmlns:a16="http://schemas.microsoft.com/office/drawing/2014/main" id="{48274B71-CC15-37FC-56D4-7D10964656B2}"/>
                  </a:ext>
                </a:extLst>
              </p:cNvPr>
              <p:cNvSpPr/>
              <p:nvPr/>
            </p:nvSpPr>
            <p:spPr>
              <a:xfrm>
                <a:off x="9212965" y="3206881"/>
                <a:ext cx="64973" cy="302141"/>
              </a:xfrm>
              <a:custGeom>
                <a:avLst/>
                <a:gdLst>
                  <a:gd name="connsiteX0" fmla="*/ 0 w 64973"/>
                  <a:gd name="connsiteY0" fmla="*/ 299081 h 302141"/>
                  <a:gd name="connsiteX1" fmla="*/ 5418 w 64973"/>
                  <a:gd name="connsiteY1" fmla="*/ 274697 h 302141"/>
                  <a:gd name="connsiteX2" fmla="*/ 18966 w 64973"/>
                  <a:gd name="connsiteY2" fmla="*/ 276905 h 302141"/>
                  <a:gd name="connsiteX3" fmla="*/ 32010 w 64973"/>
                  <a:gd name="connsiteY3" fmla="*/ 271084 h 302141"/>
                  <a:gd name="connsiteX4" fmla="*/ 36325 w 64973"/>
                  <a:gd name="connsiteY4" fmla="*/ 242034 h 302141"/>
                  <a:gd name="connsiteX5" fmla="*/ 36325 w 64973"/>
                  <a:gd name="connsiteY5" fmla="*/ 64372 h 302141"/>
                  <a:gd name="connsiteX6" fmla="*/ 64974 w 64973"/>
                  <a:gd name="connsiteY6" fmla="*/ 64372 h 302141"/>
                  <a:gd name="connsiteX7" fmla="*/ 64974 w 64973"/>
                  <a:gd name="connsiteY7" fmla="*/ 242737 h 302141"/>
                  <a:gd name="connsiteX8" fmla="*/ 56846 w 64973"/>
                  <a:gd name="connsiteY8" fmla="*/ 286237 h 302141"/>
                  <a:gd name="connsiteX9" fmla="*/ 22427 w 64973"/>
                  <a:gd name="connsiteY9" fmla="*/ 302142 h 302141"/>
                  <a:gd name="connsiteX10" fmla="*/ 0 w 64973"/>
                  <a:gd name="connsiteY10" fmla="*/ 299081 h 302141"/>
                  <a:gd name="connsiteX11" fmla="*/ 36325 w 64973"/>
                  <a:gd name="connsiteY11" fmla="*/ 33315 h 302141"/>
                  <a:gd name="connsiteX12" fmla="*/ 36325 w 64973"/>
                  <a:gd name="connsiteY12" fmla="*/ 0 h 302141"/>
                  <a:gd name="connsiteX13" fmla="*/ 64974 w 64973"/>
                  <a:gd name="connsiteY13" fmla="*/ 0 h 302141"/>
                  <a:gd name="connsiteX14" fmla="*/ 64974 w 64973"/>
                  <a:gd name="connsiteY14" fmla="*/ 33265 h 302141"/>
                  <a:gd name="connsiteX15" fmla="*/ 36325 w 64973"/>
                  <a:gd name="connsiteY15" fmla="*/ 33265 h 30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973" h="302141">
                    <a:moveTo>
                      <a:pt x="0" y="299081"/>
                    </a:moveTo>
                    <a:lnTo>
                      <a:pt x="5418" y="274697"/>
                    </a:lnTo>
                    <a:cubicBezTo>
                      <a:pt x="11138" y="276202"/>
                      <a:pt x="15654" y="276905"/>
                      <a:pt x="18966" y="276905"/>
                    </a:cubicBezTo>
                    <a:cubicBezTo>
                      <a:pt x="24785" y="276905"/>
                      <a:pt x="29150" y="274948"/>
                      <a:pt x="32010" y="271084"/>
                    </a:cubicBezTo>
                    <a:cubicBezTo>
                      <a:pt x="34870" y="267221"/>
                      <a:pt x="36325" y="257538"/>
                      <a:pt x="36325" y="242034"/>
                    </a:cubicBezTo>
                    <a:lnTo>
                      <a:pt x="36325" y="64372"/>
                    </a:lnTo>
                    <a:lnTo>
                      <a:pt x="64974" y="64372"/>
                    </a:lnTo>
                    <a:lnTo>
                      <a:pt x="64974" y="242737"/>
                    </a:lnTo>
                    <a:cubicBezTo>
                      <a:pt x="64974" y="263559"/>
                      <a:pt x="62265" y="278059"/>
                      <a:pt x="56846" y="286237"/>
                    </a:cubicBezTo>
                    <a:cubicBezTo>
                      <a:pt x="49922" y="296873"/>
                      <a:pt x="38482" y="302142"/>
                      <a:pt x="22427" y="302142"/>
                    </a:cubicBezTo>
                    <a:cubicBezTo>
                      <a:pt x="14700" y="302091"/>
                      <a:pt x="7225" y="301088"/>
                      <a:pt x="0" y="299081"/>
                    </a:cubicBezTo>
                    <a:close/>
                    <a:moveTo>
                      <a:pt x="36325" y="33315"/>
                    </a:moveTo>
                    <a:lnTo>
                      <a:pt x="36325" y="0"/>
                    </a:lnTo>
                    <a:lnTo>
                      <a:pt x="64974" y="0"/>
                    </a:lnTo>
                    <a:lnTo>
                      <a:pt x="64974" y="33265"/>
                    </a:lnTo>
                    <a:lnTo>
                      <a:pt x="36325" y="33265"/>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7" name="手繪多邊形: 圖案 36">
                <a:extLst>
                  <a:ext uri="{FF2B5EF4-FFF2-40B4-BE49-F238E27FC236}">
                    <a16:creationId xmlns:a16="http://schemas.microsoft.com/office/drawing/2014/main" id="{1F473482-0031-F935-26F0-4167676F3C63}"/>
                  </a:ext>
                </a:extLst>
              </p:cNvPr>
              <p:cNvSpPr/>
              <p:nvPr/>
            </p:nvSpPr>
            <p:spPr>
              <a:xfrm>
                <a:off x="9321890" y="3267390"/>
                <a:ext cx="146856" cy="237769"/>
              </a:xfrm>
              <a:custGeom>
                <a:avLst/>
                <a:gdLst>
                  <a:gd name="connsiteX0" fmla="*/ 0 w 146856"/>
                  <a:gd name="connsiteY0" fmla="*/ 237770 h 237769"/>
                  <a:gd name="connsiteX1" fmla="*/ 0 w 146856"/>
                  <a:gd name="connsiteY1" fmla="*/ 3863 h 237769"/>
                  <a:gd name="connsiteX2" fmla="*/ 26140 w 146856"/>
                  <a:gd name="connsiteY2" fmla="*/ 3863 h 237769"/>
                  <a:gd name="connsiteX3" fmla="*/ 26140 w 146856"/>
                  <a:gd name="connsiteY3" fmla="*/ 25839 h 237769"/>
                  <a:gd name="connsiteX4" fmla="*/ 47012 w 146856"/>
                  <a:gd name="connsiteY4" fmla="*/ 6472 h 237769"/>
                  <a:gd name="connsiteX5" fmla="*/ 75209 w 146856"/>
                  <a:gd name="connsiteY5" fmla="*/ 0 h 237769"/>
                  <a:gd name="connsiteX6" fmla="*/ 113441 w 146856"/>
                  <a:gd name="connsiteY6" fmla="*/ 11138 h 237769"/>
                  <a:gd name="connsiteX7" fmla="*/ 138427 w 146856"/>
                  <a:gd name="connsiteY7" fmla="*/ 42597 h 237769"/>
                  <a:gd name="connsiteX8" fmla="*/ 146856 w 146856"/>
                  <a:gd name="connsiteY8" fmla="*/ 87100 h 237769"/>
                  <a:gd name="connsiteX9" fmla="*/ 137524 w 146856"/>
                  <a:gd name="connsiteY9" fmla="*/ 133861 h 237769"/>
                  <a:gd name="connsiteX10" fmla="*/ 110431 w 146856"/>
                  <a:gd name="connsiteY10" fmla="*/ 165721 h 237769"/>
                  <a:gd name="connsiteX11" fmla="*/ 73102 w 146856"/>
                  <a:gd name="connsiteY11" fmla="*/ 176809 h 237769"/>
                  <a:gd name="connsiteX12" fmla="*/ 47364 w 146856"/>
                  <a:gd name="connsiteY12" fmla="*/ 170739 h 237769"/>
                  <a:gd name="connsiteX13" fmla="*/ 28649 w 146856"/>
                  <a:gd name="connsiteY13" fmla="*/ 155436 h 237769"/>
                  <a:gd name="connsiteX14" fmla="*/ 28649 w 146856"/>
                  <a:gd name="connsiteY14" fmla="*/ 237770 h 237769"/>
                  <a:gd name="connsiteX15" fmla="*/ 0 w 146856"/>
                  <a:gd name="connsiteY15" fmla="*/ 237770 h 237769"/>
                  <a:gd name="connsiteX16" fmla="*/ 25940 w 146856"/>
                  <a:gd name="connsiteY16" fmla="*/ 89358 h 237769"/>
                  <a:gd name="connsiteX17" fmla="*/ 39135 w 146856"/>
                  <a:gd name="connsiteY17" fmla="*/ 137624 h 237769"/>
                  <a:gd name="connsiteX18" fmla="*/ 71146 w 146856"/>
                  <a:gd name="connsiteY18" fmla="*/ 153228 h 237769"/>
                  <a:gd name="connsiteX19" fmla="*/ 103858 w 146856"/>
                  <a:gd name="connsiteY19" fmla="*/ 137072 h 237769"/>
                  <a:gd name="connsiteX20" fmla="*/ 117455 w 146856"/>
                  <a:gd name="connsiteY20" fmla="*/ 87000 h 237769"/>
                  <a:gd name="connsiteX21" fmla="*/ 104159 w 146856"/>
                  <a:gd name="connsiteY21" fmla="*/ 38583 h 237769"/>
                  <a:gd name="connsiteX22" fmla="*/ 72400 w 146856"/>
                  <a:gd name="connsiteY22" fmla="*/ 22477 h 237769"/>
                  <a:gd name="connsiteX23" fmla="*/ 39988 w 146856"/>
                  <a:gd name="connsiteY23" fmla="*/ 39586 h 237769"/>
                  <a:gd name="connsiteX24" fmla="*/ 25940 w 146856"/>
                  <a:gd name="connsiteY24" fmla="*/ 89358 h 2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856" h="237769">
                    <a:moveTo>
                      <a:pt x="0" y="237770"/>
                    </a:moveTo>
                    <a:lnTo>
                      <a:pt x="0" y="3863"/>
                    </a:lnTo>
                    <a:lnTo>
                      <a:pt x="26140" y="3863"/>
                    </a:lnTo>
                    <a:lnTo>
                      <a:pt x="26140" y="25839"/>
                    </a:lnTo>
                    <a:cubicBezTo>
                      <a:pt x="32312" y="17259"/>
                      <a:pt x="39236"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6" y="56144"/>
                      <a:pt x="146856" y="70945"/>
                      <a:pt x="146856" y="87100"/>
                    </a:cubicBezTo>
                    <a:cubicBezTo>
                      <a:pt x="146856" y="104410"/>
                      <a:pt x="143746" y="119964"/>
                      <a:pt x="137524" y="133861"/>
                    </a:cubicBezTo>
                    <a:cubicBezTo>
                      <a:pt x="131303" y="147709"/>
                      <a:pt x="122272" y="158346"/>
                      <a:pt x="110431" y="165721"/>
                    </a:cubicBezTo>
                    <a:cubicBezTo>
                      <a:pt x="98590" y="173097"/>
                      <a:pt x="86147" y="176809"/>
                      <a:pt x="73102" y="176809"/>
                    </a:cubicBezTo>
                    <a:cubicBezTo>
                      <a:pt x="63569" y="176809"/>
                      <a:pt x="54989" y="174803"/>
                      <a:pt x="47364" y="170739"/>
                    </a:cubicBezTo>
                    <a:cubicBezTo>
                      <a:pt x="39787" y="166725"/>
                      <a:pt x="33516" y="161607"/>
                      <a:pt x="28649" y="155436"/>
                    </a:cubicBezTo>
                    <a:lnTo>
                      <a:pt x="28649" y="237770"/>
                    </a:lnTo>
                    <a:lnTo>
                      <a:pt x="0" y="237770"/>
                    </a:lnTo>
                    <a:close/>
                    <a:moveTo>
                      <a:pt x="25940" y="89358"/>
                    </a:moveTo>
                    <a:cubicBezTo>
                      <a:pt x="25940" y="111133"/>
                      <a:pt x="30355" y="127188"/>
                      <a:pt x="39135" y="137624"/>
                    </a:cubicBezTo>
                    <a:cubicBezTo>
                      <a:pt x="47966" y="148010"/>
                      <a:pt x="58602" y="153228"/>
                      <a:pt x="71146" y="153228"/>
                    </a:cubicBezTo>
                    <a:cubicBezTo>
                      <a:pt x="83889" y="153228"/>
                      <a:pt x="94777" y="147860"/>
                      <a:pt x="103858" y="137072"/>
                    </a:cubicBezTo>
                    <a:cubicBezTo>
                      <a:pt x="112939" y="126285"/>
                      <a:pt x="117455" y="109628"/>
                      <a:pt x="117455" y="87000"/>
                    </a:cubicBezTo>
                    <a:cubicBezTo>
                      <a:pt x="117455" y="65476"/>
                      <a:pt x="113040" y="49320"/>
                      <a:pt x="104159" y="38583"/>
                    </a:cubicBezTo>
                    <a:cubicBezTo>
                      <a:pt x="95278" y="27846"/>
                      <a:pt x="84692" y="22477"/>
                      <a:pt x="72400" y="22477"/>
                    </a:cubicBezTo>
                    <a:cubicBezTo>
                      <a:pt x="60208" y="22477"/>
                      <a:pt x="49370" y="28197"/>
                      <a:pt x="39988" y="39586"/>
                    </a:cubicBezTo>
                    <a:cubicBezTo>
                      <a:pt x="30656" y="51026"/>
                      <a:pt x="25940" y="67583"/>
                      <a:pt x="25940" y="89358"/>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8" name="手繪多邊形: 圖案 37">
                <a:extLst>
                  <a:ext uri="{FF2B5EF4-FFF2-40B4-BE49-F238E27FC236}">
                    <a16:creationId xmlns:a16="http://schemas.microsoft.com/office/drawing/2014/main" id="{49ECEF3E-40CC-1D27-0812-C0F3AC9F9616}"/>
                  </a:ext>
                </a:extLst>
              </p:cNvPr>
              <p:cNvSpPr/>
              <p:nvPr/>
            </p:nvSpPr>
            <p:spPr>
              <a:xfrm>
                <a:off x="9492277" y="3267540"/>
                <a:ext cx="149064" cy="241582"/>
              </a:xfrm>
              <a:custGeom>
                <a:avLst/>
                <a:gdLst>
                  <a:gd name="connsiteX0" fmla="*/ 5720 w 149064"/>
                  <a:gd name="connsiteY0" fmla="*/ 186844 h 241582"/>
                  <a:gd name="connsiteX1" fmla="*/ 33566 w 149064"/>
                  <a:gd name="connsiteY1" fmla="*/ 191008 h 241582"/>
                  <a:gd name="connsiteX2" fmla="*/ 43299 w 149064"/>
                  <a:gd name="connsiteY2" fmla="*/ 209823 h 241582"/>
                  <a:gd name="connsiteX3" fmla="*/ 72450 w 149064"/>
                  <a:gd name="connsiteY3" fmla="*/ 217801 h 241582"/>
                  <a:gd name="connsiteX4" fmla="*/ 103206 w 149064"/>
                  <a:gd name="connsiteY4" fmla="*/ 209823 h 241582"/>
                  <a:gd name="connsiteX5" fmla="*/ 117857 w 149064"/>
                  <a:gd name="connsiteY5" fmla="*/ 187546 h 241582"/>
                  <a:gd name="connsiteX6" fmla="*/ 119914 w 149064"/>
                  <a:gd name="connsiteY6" fmla="*/ 150770 h 241582"/>
                  <a:gd name="connsiteX7" fmla="*/ 73102 w 149064"/>
                  <a:gd name="connsiteY7" fmla="*/ 172896 h 241582"/>
                  <a:gd name="connsiteX8" fmla="*/ 19116 w 149064"/>
                  <a:gd name="connsiteY8" fmla="*/ 147759 h 241582"/>
                  <a:gd name="connsiteX9" fmla="*/ 0 w 149064"/>
                  <a:gd name="connsiteY9" fmla="*/ 87401 h 241582"/>
                  <a:gd name="connsiteX10" fmla="*/ 8780 w 149064"/>
                  <a:gd name="connsiteY10" fmla="*/ 42747 h 241582"/>
                  <a:gd name="connsiteX11" fmla="*/ 34168 w 149064"/>
                  <a:gd name="connsiteY11" fmla="*/ 11138 h 241582"/>
                  <a:gd name="connsiteX12" fmla="*/ 73253 w 149064"/>
                  <a:gd name="connsiteY12" fmla="*/ 0 h 241582"/>
                  <a:gd name="connsiteX13" fmla="*/ 122623 w 149064"/>
                  <a:gd name="connsiteY13" fmla="*/ 24183 h 241582"/>
                  <a:gd name="connsiteX14" fmla="*/ 122623 w 149064"/>
                  <a:gd name="connsiteY14" fmla="*/ 3813 h 241582"/>
                  <a:gd name="connsiteX15" fmla="*/ 149064 w 149064"/>
                  <a:gd name="connsiteY15" fmla="*/ 3813 h 241582"/>
                  <a:gd name="connsiteX16" fmla="*/ 149064 w 149064"/>
                  <a:gd name="connsiteY16" fmla="*/ 150017 h 241582"/>
                  <a:gd name="connsiteX17" fmla="*/ 141037 w 149064"/>
                  <a:gd name="connsiteY17" fmla="*/ 206010 h 241582"/>
                  <a:gd name="connsiteX18" fmla="*/ 115549 w 149064"/>
                  <a:gd name="connsiteY18" fmla="*/ 232050 h 241582"/>
                  <a:gd name="connsiteX19" fmla="*/ 72651 w 149064"/>
                  <a:gd name="connsiteY19" fmla="*/ 241583 h 241582"/>
                  <a:gd name="connsiteX20" fmla="*/ 23783 w 149064"/>
                  <a:gd name="connsiteY20" fmla="*/ 227986 h 241582"/>
                  <a:gd name="connsiteX21" fmla="*/ 5720 w 149064"/>
                  <a:gd name="connsiteY21" fmla="*/ 186844 h 241582"/>
                  <a:gd name="connsiteX22" fmla="*/ 29452 w 149064"/>
                  <a:gd name="connsiteY22" fmla="*/ 85244 h 241582"/>
                  <a:gd name="connsiteX23" fmla="*/ 42647 w 149064"/>
                  <a:gd name="connsiteY23" fmla="*/ 133811 h 241582"/>
                  <a:gd name="connsiteX24" fmla="*/ 75762 w 149064"/>
                  <a:gd name="connsiteY24" fmla="*/ 149114 h 241582"/>
                  <a:gd name="connsiteX25" fmla="*/ 108876 w 149064"/>
                  <a:gd name="connsiteY25" fmla="*/ 133912 h 241582"/>
                  <a:gd name="connsiteX26" fmla="*/ 122272 w 149064"/>
                  <a:gd name="connsiteY26" fmla="*/ 86197 h 241582"/>
                  <a:gd name="connsiteX27" fmla="*/ 108475 w 149064"/>
                  <a:gd name="connsiteY27" fmla="*/ 39386 h 241582"/>
                  <a:gd name="connsiteX28" fmla="*/ 75259 w 149064"/>
                  <a:gd name="connsiteY28" fmla="*/ 23631 h 241582"/>
                  <a:gd name="connsiteX29" fmla="*/ 42798 w 149064"/>
                  <a:gd name="connsiteY29" fmla="*/ 39135 h 241582"/>
                  <a:gd name="connsiteX30" fmla="*/ 29452 w 149064"/>
                  <a:gd name="connsiteY30" fmla="*/ 85244 h 24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64" h="241582">
                    <a:moveTo>
                      <a:pt x="5720" y="186844"/>
                    </a:moveTo>
                    <a:lnTo>
                      <a:pt x="33566" y="191008"/>
                    </a:lnTo>
                    <a:cubicBezTo>
                      <a:pt x="34720" y="199588"/>
                      <a:pt x="37981" y="205860"/>
                      <a:pt x="43299" y="209823"/>
                    </a:cubicBezTo>
                    <a:cubicBezTo>
                      <a:pt x="50424" y="215142"/>
                      <a:pt x="60108" y="217801"/>
                      <a:pt x="72450" y="217801"/>
                    </a:cubicBezTo>
                    <a:cubicBezTo>
                      <a:pt x="85696" y="217801"/>
                      <a:pt x="95981" y="215142"/>
                      <a:pt x="103206" y="209823"/>
                    </a:cubicBezTo>
                    <a:cubicBezTo>
                      <a:pt x="110431" y="204505"/>
                      <a:pt x="115298" y="197079"/>
                      <a:pt x="117857" y="187546"/>
                    </a:cubicBezTo>
                    <a:cubicBezTo>
                      <a:pt x="119362" y="181726"/>
                      <a:pt x="120014" y="169434"/>
                      <a:pt x="119914" y="150770"/>
                    </a:cubicBezTo>
                    <a:cubicBezTo>
                      <a:pt x="107370" y="165521"/>
                      <a:pt x="91767" y="172896"/>
                      <a:pt x="73102" y="172896"/>
                    </a:cubicBezTo>
                    <a:cubicBezTo>
                      <a:pt x="49872" y="172896"/>
                      <a:pt x="31860" y="164517"/>
                      <a:pt x="19116" y="147759"/>
                    </a:cubicBezTo>
                    <a:cubicBezTo>
                      <a:pt x="6372" y="131002"/>
                      <a:pt x="0" y="110882"/>
                      <a:pt x="0" y="87401"/>
                    </a:cubicBezTo>
                    <a:cubicBezTo>
                      <a:pt x="0" y="71246"/>
                      <a:pt x="2910" y="56394"/>
                      <a:pt x="8780" y="42747"/>
                    </a:cubicBezTo>
                    <a:cubicBezTo>
                      <a:pt x="14601" y="29100"/>
                      <a:pt x="23080" y="18564"/>
                      <a:pt x="34168" y="11138"/>
                    </a:cubicBezTo>
                    <a:cubicBezTo>
                      <a:pt x="45256" y="3713"/>
                      <a:pt x="58302" y="0"/>
                      <a:pt x="73253" y="0"/>
                    </a:cubicBezTo>
                    <a:cubicBezTo>
                      <a:pt x="93222" y="0"/>
                      <a:pt x="109679" y="8078"/>
                      <a:pt x="122623" y="24183"/>
                    </a:cubicBezTo>
                    <a:lnTo>
                      <a:pt x="122623" y="3813"/>
                    </a:lnTo>
                    <a:lnTo>
                      <a:pt x="149064" y="3813"/>
                    </a:lnTo>
                    <a:lnTo>
                      <a:pt x="149064" y="150017"/>
                    </a:lnTo>
                    <a:cubicBezTo>
                      <a:pt x="149064" y="176358"/>
                      <a:pt x="146405" y="195022"/>
                      <a:pt x="141037" y="206010"/>
                    </a:cubicBezTo>
                    <a:cubicBezTo>
                      <a:pt x="135668" y="216998"/>
                      <a:pt x="127189" y="225678"/>
                      <a:pt x="115549" y="232050"/>
                    </a:cubicBezTo>
                    <a:cubicBezTo>
                      <a:pt x="103909" y="238422"/>
                      <a:pt x="89610" y="241583"/>
                      <a:pt x="72651" y="241583"/>
                    </a:cubicBezTo>
                    <a:cubicBezTo>
                      <a:pt x="52481" y="241583"/>
                      <a:pt x="36175" y="237017"/>
                      <a:pt x="23783" y="227986"/>
                    </a:cubicBezTo>
                    <a:cubicBezTo>
                      <a:pt x="11289" y="218754"/>
                      <a:pt x="5319" y="205057"/>
                      <a:pt x="5720" y="186844"/>
                    </a:cubicBezTo>
                    <a:close/>
                    <a:moveTo>
                      <a:pt x="29452" y="85244"/>
                    </a:moveTo>
                    <a:cubicBezTo>
                      <a:pt x="29452" y="107420"/>
                      <a:pt x="33867" y="123626"/>
                      <a:pt x="42647" y="133811"/>
                    </a:cubicBezTo>
                    <a:cubicBezTo>
                      <a:pt x="51478" y="143996"/>
                      <a:pt x="62516" y="149114"/>
                      <a:pt x="75762" y="149114"/>
                    </a:cubicBezTo>
                    <a:cubicBezTo>
                      <a:pt x="88907" y="149114"/>
                      <a:pt x="99945" y="144047"/>
                      <a:pt x="108876" y="133912"/>
                    </a:cubicBezTo>
                    <a:cubicBezTo>
                      <a:pt x="117807" y="123777"/>
                      <a:pt x="122272" y="107872"/>
                      <a:pt x="122272" y="86197"/>
                    </a:cubicBezTo>
                    <a:cubicBezTo>
                      <a:pt x="122272" y="65476"/>
                      <a:pt x="117656" y="49872"/>
                      <a:pt x="108475" y="39386"/>
                    </a:cubicBezTo>
                    <a:cubicBezTo>
                      <a:pt x="99293" y="28900"/>
                      <a:pt x="88205" y="23631"/>
                      <a:pt x="75259" y="23631"/>
                    </a:cubicBezTo>
                    <a:cubicBezTo>
                      <a:pt x="62516" y="23631"/>
                      <a:pt x="51678" y="28799"/>
                      <a:pt x="42798" y="39135"/>
                    </a:cubicBezTo>
                    <a:cubicBezTo>
                      <a:pt x="33917" y="49471"/>
                      <a:pt x="29452" y="64823"/>
                      <a:pt x="29452" y="85244"/>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4" name="文字方塊 67">
            <a:extLst>
              <a:ext uri="{FF2B5EF4-FFF2-40B4-BE49-F238E27FC236}">
                <a16:creationId xmlns:a16="http://schemas.microsoft.com/office/drawing/2014/main" id="{CC66F9E8-07B5-B943-8069-51A51FE9A7F9}"/>
              </a:ext>
            </a:extLst>
          </p:cNvPr>
          <p:cNvSpPr txBox="1"/>
          <p:nvPr/>
        </p:nvSpPr>
        <p:spPr>
          <a:xfrm>
            <a:off x="1556712" y="3639580"/>
            <a:ext cx="975097" cy="338554"/>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b="1">
                <a:solidFill>
                  <a:schemeClr val="accent4">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bucket</a:t>
            </a:r>
            <a:endParaRPr lang="zh-TW" altLang="en-US" sz="1600" b="1">
              <a:solidFill>
                <a:schemeClr val="accent4">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5" name="群組 4">
            <a:extLst>
              <a:ext uri="{FF2B5EF4-FFF2-40B4-BE49-F238E27FC236}">
                <a16:creationId xmlns:a16="http://schemas.microsoft.com/office/drawing/2014/main" id="{BB327245-908B-1805-594B-E78F449A8508}"/>
              </a:ext>
            </a:extLst>
          </p:cNvPr>
          <p:cNvGrpSpPr/>
          <p:nvPr/>
        </p:nvGrpSpPr>
        <p:grpSpPr>
          <a:xfrm>
            <a:off x="1702369" y="3486482"/>
            <a:ext cx="685788" cy="182055"/>
            <a:chOff x="1742410" y="3486482"/>
            <a:chExt cx="685788" cy="220509"/>
          </a:xfrm>
        </p:grpSpPr>
        <p:cxnSp>
          <p:nvCxnSpPr>
            <p:cNvPr id="20" name="直線接點 19">
              <a:extLst>
                <a:ext uri="{FF2B5EF4-FFF2-40B4-BE49-F238E27FC236}">
                  <a16:creationId xmlns:a16="http://schemas.microsoft.com/office/drawing/2014/main" id="{1EC26F02-F364-F2E9-4148-35EBB126B4C3}"/>
                </a:ext>
              </a:extLst>
            </p:cNvPr>
            <p:cNvCxnSpPr/>
            <p:nvPr/>
          </p:nvCxnSpPr>
          <p:spPr>
            <a:xfrm>
              <a:off x="1750784" y="3486482"/>
              <a:ext cx="0" cy="220509"/>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8AC7B403-7D55-58DB-ECB1-32113E90C2B9}"/>
                </a:ext>
              </a:extLst>
            </p:cNvPr>
            <p:cNvCxnSpPr/>
            <p:nvPr/>
          </p:nvCxnSpPr>
          <p:spPr>
            <a:xfrm>
              <a:off x="1742410" y="3692552"/>
              <a:ext cx="680123"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AEE76E40-4D5D-68FD-A6EF-D1B8BC7631CD}"/>
                </a:ext>
              </a:extLst>
            </p:cNvPr>
            <p:cNvCxnSpPr/>
            <p:nvPr/>
          </p:nvCxnSpPr>
          <p:spPr>
            <a:xfrm>
              <a:off x="2428198" y="3486482"/>
              <a:ext cx="0" cy="220509"/>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 name="文字方塊 72">
            <a:extLst>
              <a:ext uri="{FF2B5EF4-FFF2-40B4-BE49-F238E27FC236}">
                <a16:creationId xmlns:a16="http://schemas.microsoft.com/office/drawing/2014/main" id="{61649E06-567E-AE59-0A78-1445DEA42C35}"/>
              </a:ext>
            </a:extLst>
          </p:cNvPr>
          <p:cNvSpPr txBox="1"/>
          <p:nvPr/>
        </p:nvSpPr>
        <p:spPr>
          <a:xfrm>
            <a:off x="6187394" y="3639580"/>
            <a:ext cx="941331" cy="33855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b="1">
                <a:solidFill>
                  <a:schemeClr val="accent4">
                    <a:lumMod val="60000"/>
                    <a:lumOff val="40000"/>
                  </a:schemeClr>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1600" b="1">
                <a:solidFill>
                  <a:schemeClr val="accent4">
                    <a:lumMod val="60000"/>
                    <a:lumOff val="40000"/>
                  </a:schemeClr>
                </a:solidFill>
                <a:latin typeface="Arial" panose="020B0604020202020204" pitchFamily="34" charset="0"/>
                <a:ea typeface="微軟正黑體" panose="020B0604030504040204" pitchFamily="34" charset="-120"/>
                <a:cs typeface="Calibri"/>
                <a:sym typeface="Arial" panose="020B0604020202020204" pitchFamily="34" charset="0"/>
              </a:rPr>
              <a:t> Folder</a:t>
            </a:r>
          </a:p>
        </p:txBody>
      </p:sp>
      <p:grpSp>
        <p:nvGrpSpPr>
          <p:cNvPr id="7" name="群組 6">
            <a:extLst>
              <a:ext uri="{FF2B5EF4-FFF2-40B4-BE49-F238E27FC236}">
                <a16:creationId xmlns:a16="http://schemas.microsoft.com/office/drawing/2014/main" id="{4D39CC18-2A81-CEB1-CACC-083B1BF55D6B}"/>
              </a:ext>
            </a:extLst>
          </p:cNvPr>
          <p:cNvGrpSpPr/>
          <p:nvPr/>
        </p:nvGrpSpPr>
        <p:grpSpPr>
          <a:xfrm>
            <a:off x="6311651" y="3501781"/>
            <a:ext cx="685788" cy="150391"/>
            <a:chOff x="6392742" y="3501781"/>
            <a:chExt cx="685788" cy="224986"/>
          </a:xfrm>
        </p:grpSpPr>
        <p:cxnSp>
          <p:nvCxnSpPr>
            <p:cNvPr id="17" name="直線接點 16">
              <a:extLst>
                <a:ext uri="{FF2B5EF4-FFF2-40B4-BE49-F238E27FC236}">
                  <a16:creationId xmlns:a16="http://schemas.microsoft.com/office/drawing/2014/main" id="{23DACD0E-9FB1-15C2-4449-EF61733B2884}"/>
                </a:ext>
              </a:extLst>
            </p:cNvPr>
            <p:cNvCxnSpPr/>
            <p:nvPr/>
          </p:nvCxnSpPr>
          <p:spPr>
            <a:xfrm>
              <a:off x="6404742" y="3506258"/>
              <a:ext cx="0" cy="220509"/>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D78AB526-3078-3110-49B2-E5D4C776C988}"/>
                </a:ext>
              </a:extLst>
            </p:cNvPr>
            <p:cNvCxnSpPr/>
            <p:nvPr/>
          </p:nvCxnSpPr>
          <p:spPr>
            <a:xfrm>
              <a:off x="6392742" y="3712328"/>
              <a:ext cx="680123"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CA8800DE-79A9-C47B-73B2-CF7A3B900E2F}"/>
                </a:ext>
              </a:extLst>
            </p:cNvPr>
            <p:cNvCxnSpPr/>
            <p:nvPr/>
          </p:nvCxnSpPr>
          <p:spPr>
            <a:xfrm>
              <a:off x="7078530" y="3501781"/>
              <a:ext cx="0" cy="220509"/>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0" name="文字方塊 81">
            <a:extLst>
              <a:ext uri="{FF2B5EF4-FFF2-40B4-BE49-F238E27FC236}">
                <a16:creationId xmlns:a16="http://schemas.microsoft.com/office/drawing/2014/main" id="{1285204E-B2A1-BB26-5B02-8C785BF30F93}"/>
              </a:ext>
            </a:extLst>
          </p:cNvPr>
          <p:cNvSpPr txBox="1"/>
          <p:nvPr/>
        </p:nvSpPr>
        <p:spPr>
          <a:xfrm>
            <a:off x="7052947" y="3639580"/>
            <a:ext cx="1388651" cy="33855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1600" b="1">
                <a:solidFill>
                  <a:srgbClr val="00B0F0"/>
                </a:solidFill>
                <a:latin typeface="Arial" panose="020B0604020202020204" pitchFamily="34" charset="0"/>
                <a:ea typeface="微軟正黑體" panose="020B0604030504040204" pitchFamily="34" charset="-120"/>
                <a:cs typeface="Arial"/>
                <a:sym typeface="Arial" panose="020B0604020202020204" pitchFamily="34" charset="0"/>
              </a:rPr>
              <a:t>File name</a:t>
            </a:r>
          </a:p>
        </p:txBody>
      </p:sp>
      <p:sp>
        <p:nvSpPr>
          <p:cNvPr id="11" name="文字方塊 82">
            <a:extLst>
              <a:ext uri="{FF2B5EF4-FFF2-40B4-BE49-F238E27FC236}">
                <a16:creationId xmlns:a16="http://schemas.microsoft.com/office/drawing/2014/main" id="{5FF7BDBB-E299-43BD-387D-7E00B24B572B}"/>
              </a:ext>
            </a:extLst>
          </p:cNvPr>
          <p:cNvSpPr txBox="1"/>
          <p:nvPr/>
        </p:nvSpPr>
        <p:spPr>
          <a:xfrm>
            <a:off x="3149508" y="3650018"/>
            <a:ext cx="2776952" cy="338554"/>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1600" b="1">
                <a:solidFill>
                  <a:srgbClr val="11F7C0"/>
                </a:solidFill>
                <a:latin typeface="Arial" panose="020B0604020202020204" pitchFamily="34" charset="0"/>
                <a:ea typeface="微軟正黑體" panose="020B0604030504040204" pitchFamily="34" charset="-120"/>
                <a:sym typeface="Arial" panose="020B0604020202020204" pitchFamily="34" charset="0"/>
              </a:rPr>
              <a:t>C</a:t>
            </a:r>
            <a:r>
              <a:rPr lang="zh-TW" altLang="en-US" sz="1600" b="1">
                <a:solidFill>
                  <a:srgbClr val="11F7C0"/>
                </a:solidFill>
                <a:latin typeface="Arial" panose="020B0604020202020204" pitchFamily="34" charset="0"/>
                <a:ea typeface="微軟正黑體" panose="020B0604030504040204" pitchFamily="34" charset="-120"/>
                <a:cs typeface="Arial"/>
                <a:sym typeface="Arial" panose="020B0604020202020204" pitchFamily="34" charset="0"/>
              </a:rPr>
              <a:t>loud service provider</a:t>
            </a:r>
            <a:endParaRPr lang="zh-TW" b="1">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2" name="矩形 11">
            <a:extLst>
              <a:ext uri="{FF2B5EF4-FFF2-40B4-BE49-F238E27FC236}">
                <a16:creationId xmlns:a16="http://schemas.microsoft.com/office/drawing/2014/main" id="{69795FA8-27FD-BC85-4BEA-65F0C1F89B1D}"/>
              </a:ext>
            </a:extLst>
          </p:cNvPr>
          <p:cNvSpPr/>
          <p:nvPr/>
        </p:nvSpPr>
        <p:spPr>
          <a:xfrm>
            <a:off x="678767" y="1812583"/>
            <a:ext cx="7942529" cy="1200329"/>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Designed for object service developers, QuObjects allows for creating high-performance S3 compatible development environments on a QNAP NAS. It’s also ideal on-premises storage for backing up cold data from the cloud to reduce cloud storage costs.</a:t>
            </a: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 name="文字方塊 84">
            <a:extLst>
              <a:ext uri="{FF2B5EF4-FFF2-40B4-BE49-F238E27FC236}">
                <a16:creationId xmlns:a16="http://schemas.microsoft.com/office/drawing/2014/main" id="{370FA4C1-9092-744D-D2B4-A079C11AAB55}"/>
              </a:ext>
            </a:extLst>
          </p:cNvPr>
          <p:cNvSpPr txBox="1"/>
          <p:nvPr/>
        </p:nvSpPr>
        <p:spPr>
          <a:xfrm>
            <a:off x="9542675" y="1882809"/>
            <a:ext cx="1970558" cy="400110"/>
          </a:xfrm>
          <a:prstGeom prst="rect">
            <a:avLst/>
          </a:prstGeom>
          <a:noFill/>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sz="1800" b="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S3 Compatible</a:t>
            </a:r>
            <a:endParaRPr 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grpSp>
        <p:nvGrpSpPr>
          <p:cNvPr id="87" name="群組 86">
            <a:extLst>
              <a:ext uri="{FF2B5EF4-FFF2-40B4-BE49-F238E27FC236}">
                <a16:creationId xmlns:a16="http://schemas.microsoft.com/office/drawing/2014/main" id="{EA2B365E-3E1F-A95B-5E10-49FD51ABEEDF}"/>
              </a:ext>
            </a:extLst>
          </p:cNvPr>
          <p:cNvGrpSpPr/>
          <p:nvPr/>
        </p:nvGrpSpPr>
        <p:grpSpPr>
          <a:xfrm>
            <a:off x="2805576" y="3491028"/>
            <a:ext cx="3367717" cy="95502"/>
            <a:chOff x="2615975" y="3501325"/>
            <a:chExt cx="680123" cy="224986"/>
          </a:xfrm>
        </p:grpSpPr>
        <p:cxnSp>
          <p:nvCxnSpPr>
            <p:cNvPr id="88" name="直線接點 87">
              <a:extLst>
                <a:ext uri="{FF2B5EF4-FFF2-40B4-BE49-F238E27FC236}">
                  <a16:creationId xmlns:a16="http://schemas.microsoft.com/office/drawing/2014/main" id="{DB9346CE-8A8B-161D-F20D-2D63323AC852}"/>
                </a:ext>
              </a:extLst>
            </p:cNvPr>
            <p:cNvCxnSpPr/>
            <p:nvPr/>
          </p:nvCxnSpPr>
          <p:spPr>
            <a:xfrm>
              <a:off x="2616283" y="3505802"/>
              <a:ext cx="0" cy="220509"/>
            </a:xfrm>
            <a:prstGeom prst="line">
              <a:avLst/>
            </a:prstGeom>
            <a:ln w="28575">
              <a:solidFill>
                <a:srgbClr val="11F7C0"/>
              </a:solidFill>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BC2F6B09-BD8E-FFBC-B2AC-DBC35207800C}"/>
                </a:ext>
              </a:extLst>
            </p:cNvPr>
            <p:cNvCxnSpPr/>
            <p:nvPr/>
          </p:nvCxnSpPr>
          <p:spPr>
            <a:xfrm>
              <a:off x="2615975" y="3705301"/>
              <a:ext cx="680123" cy="0"/>
            </a:xfrm>
            <a:prstGeom prst="line">
              <a:avLst/>
            </a:prstGeom>
            <a:ln w="28575">
              <a:solidFill>
                <a:srgbClr val="11F7C0"/>
              </a:solidFill>
            </a:ln>
          </p:spPr>
          <p:style>
            <a:lnRef idx="1">
              <a:schemeClr val="accent1"/>
            </a:lnRef>
            <a:fillRef idx="0">
              <a:schemeClr val="accent1"/>
            </a:fillRef>
            <a:effectRef idx="0">
              <a:schemeClr val="accent1"/>
            </a:effectRef>
            <a:fontRef idx="minor">
              <a:schemeClr val="tx1"/>
            </a:fontRef>
          </p:style>
        </p:cxnSp>
        <p:cxnSp>
          <p:nvCxnSpPr>
            <p:cNvPr id="90" name="直線接點 89">
              <a:extLst>
                <a:ext uri="{FF2B5EF4-FFF2-40B4-BE49-F238E27FC236}">
                  <a16:creationId xmlns:a16="http://schemas.microsoft.com/office/drawing/2014/main" id="{3D9EEF71-6C60-6CF4-ED80-FCD7A71FEA72}"/>
                </a:ext>
              </a:extLst>
            </p:cNvPr>
            <p:cNvCxnSpPr/>
            <p:nvPr/>
          </p:nvCxnSpPr>
          <p:spPr>
            <a:xfrm>
              <a:off x="3295503" y="3501325"/>
              <a:ext cx="0" cy="220509"/>
            </a:xfrm>
            <a:prstGeom prst="line">
              <a:avLst/>
            </a:prstGeom>
            <a:ln w="28575">
              <a:solidFill>
                <a:srgbClr val="11F7C0"/>
              </a:solidFill>
            </a:ln>
          </p:spPr>
          <p:style>
            <a:lnRef idx="1">
              <a:schemeClr val="accent1"/>
            </a:lnRef>
            <a:fillRef idx="0">
              <a:schemeClr val="accent1"/>
            </a:fillRef>
            <a:effectRef idx="0">
              <a:schemeClr val="accent1"/>
            </a:effectRef>
            <a:fontRef idx="minor">
              <a:schemeClr val="tx1"/>
            </a:fontRef>
          </p:style>
        </p:cxnSp>
      </p:grpSp>
      <p:grpSp>
        <p:nvGrpSpPr>
          <p:cNvPr id="91" name="群組 90">
            <a:extLst>
              <a:ext uri="{FF2B5EF4-FFF2-40B4-BE49-F238E27FC236}">
                <a16:creationId xmlns:a16="http://schemas.microsoft.com/office/drawing/2014/main" id="{EBFC8FB6-0691-7CE0-3ACC-3C67E4606599}"/>
              </a:ext>
            </a:extLst>
          </p:cNvPr>
          <p:cNvGrpSpPr/>
          <p:nvPr/>
        </p:nvGrpSpPr>
        <p:grpSpPr>
          <a:xfrm>
            <a:off x="7123262" y="3469684"/>
            <a:ext cx="1174393" cy="151740"/>
            <a:chOff x="7094952" y="3479982"/>
            <a:chExt cx="680123" cy="220677"/>
          </a:xfrm>
        </p:grpSpPr>
        <p:cxnSp>
          <p:nvCxnSpPr>
            <p:cNvPr id="92" name="直線接點 91">
              <a:extLst>
                <a:ext uri="{FF2B5EF4-FFF2-40B4-BE49-F238E27FC236}">
                  <a16:creationId xmlns:a16="http://schemas.microsoft.com/office/drawing/2014/main" id="{8F6BBFBD-1A0D-2123-ABFE-DBF481A9138C}"/>
                </a:ext>
              </a:extLst>
            </p:cNvPr>
            <p:cNvCxnSpPr/>
            <p:nvPr/>
          </p:nvCxnSpPr>
          <p:spPr>
            <a:xfrm>
              <a:off x="7098816" y="3479982"/>
              <a:ext cx="0" cy="22050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3" name="直線接點 92">
              <a:extLst>
                <a:ext uri="{FF2B5EF4-FFF2-40B4-BE49-F238E27FC236}">
                  <a16:creationId xmlns:a16="http://schemas.microsoft.com/office/drawing/2014/main" id="{1CE2A654-497A-11B2-328A-003FBEF0EBF9}"/>
                </a:ext>
              </a:extLst>
            </p:cNvPr>
            <p:cNvCxnSpPr/>
            <p:nvPr/>
          </p:nvCxnSpPr>
          <p:spPr>
            <a:xfrm>
              <a:off x="7094952" y="3686052"/>
              <a:ext cx="68012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4" name="直線接點 93">
              <a:extLst>
                <a:ext uri="{FF2B5EF4-FFF2-40B4-BE49-F238E27FC236}">
                  <a16:creationId xmlns:a16="http://schemas.microsoft.com/office/drawing/2014/main" id="{D314E15F-FD3E-2E17-FA10-9FAE1265265C}"/>
                </a:ext>
              </a:extLst>
            </p:cNvPr>
            <p:cNvCxnSpPr/>
            <p:nvPr/>
          </p:nvCxnSpPr>
          <p:spPr>
            <a:xfrm>
              <a:off x="7772604" y="3480150"/>
              <a:ext cx="0" cy="22050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95" name="群組 94">
            <a:extLst>
              <a:ext uri="{FF2B5EF4-FFF2-40B4-BE49-F238E27FC236}">
                <a16:creationId xmlns:a16="http://schemas.microsoft.com/office/drawing/2014/main" id="{C08CFEA7-A395-2DF0-4A42-7CE1B47648B4}"/>
              </a:ext>
            </a:extLst>
          </p:cNvPr>
          <p:cNvGrpSpPr/>
          <p:nvPr/>
        </p:nvGrpSpPr>
        <p:grpSpPr>
          <a:xfrm>
            <a:off x="1300616" y="4114018"/>
            <a:ext cx="6705360" cy="2324107"/>
            <a:chOff x="1300616" y="4114018"/>
            <a:chExt cx="7042195" cy="2440856"/>
          </a:xfrm>
        </p:grpSpPr>
        <p:grpSp>
          <p:nvGrpSpPr>
            <p:cNvPr id="98" name="群組 97">
              <a:extLst>
                <a:ext uri="{FF2B5EF4-FFF2-40B4-BE49-F238E27FC236}">
                  <a16:creationId xmlns:a16="http://schemas.microsoft.com/office/drawing/2014/main" id="{023C6948-A1EB-662D-5754-9C118EBA493C}"/>
                </a:ext>
              </a:extLst>
            </p:cNvPr>
            <p:cNvGrpSpPr/>
            <p:nvPr/>
          </p:nvGrpSpPr>
          <p:grpSpPr>
            <a:xfrm>
              <a:off x="3241247" y="4114018"/>
              <a:ext cx="2287618" cy="2440856"/>
              <a:chOff x="3241247" y="4114018"/>
              <a:chExt cx="2287618" cy="2440856"/>
            </a:xfrm>
          </p:grpSpPr>
          <p:pic>
            <p:nvPicPr>
              <p:cNvPr id="119" name="圖形 878">
                <a:extLst>
                  <a:ext uri="{FF2B5EF4-FFF2-40B4-BE49-F238E27FC236}">
                    <a16:creationId xmlns:a16="http://schemas.microsoft.com/office/drawing/2014/main" id="{F53C609C-995A-C302-F6C9-713F59A87D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41247" y="4114018"/>
                <a:ext cx="2287618" cy="2440856"/>
              </a:xfrm>
              <a:prstGeom prst="rect">
                <a:avLst/>
              </a:prstGeom>
            </p:spPr>
          </p:pic>
          <p:sp>
            <p:nvSpPr>
              <p:cNvPr id="120" name="文字方塊 24">
                <a:extLst>
                  <a:ext uri="{FF2B5EF4-FFF2-40B4-BE49-F238E27FC236}">
                    <a16:creationId xmlns:a16="http://schemas.microsoft.com/office/drawing/2014/main" id="{58F4E3FD-FFA1-22E1-633B-BB12A7ED33B9}"/>
                  </a:ext>
                </a:extLst>
              </p:cNvPr>
              <p:cNvSpPr txBox="1"/>
              <p:nvPr/>
            </p:nvSpPr>
            <p:spPr>
              <a:xfrm>
                <a:off x="3645462" y="4152996"/>
                <a:ext cx="1461507" cy="484856"/>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chemeClr val="bg1"/>
                    </a:solidFill>
                    <a:latin typeface="Arial" panose="020B0604020202020204" pitchFamily="34" charset="0"/>
                    <a:ea typeface="微軟正黑體" panose="020B0604030504040204" pitchFamily="34" charset="-120"/>
                    <a:sym typeface="Arial" panose="020B0604020202020204" pitchFamily="34" charset="0"/>
                  </a:rPr>
                  <a:t>bucket</a:t>
                </a:r>
                <a:endParaRPr lang="zh-TW" altLang="en-US" sz="2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1" name="矩形: 圓角 120">
                <a:extLst>
                  <a:ext uri="{FF2B5EF4-FFF2-40B4-BE49-F238E27FC236}">
                    <a16:creationId xmlns:a16="http://schemas.microsoft.com/office/drawing/2014/main" id="{22E9BDF7-8DDE-2EEA-2259-D9D25648D846}"/>
                  </a:ext>
                </a:extLst>
              </p:cNvPr>
              <p:cNvSpPr/>
              <p:nvPr/>
            </p:nvSpPr>
            <p:spPr>
              <a:xfrm>
                <a:off x="3420787" y="4797243"/>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2" name="矩形: 圓角 121">
                <a:extLst>
                  <a:ext uri="{FF2B5EF4-FFF2-40B4-BE49-F238E27FC236}">
                    <a16:creationId xmlns:a16="http://schemas.microsoft.com/office/drawing/2014/main" id="{A91BCEBF-3EC8-2FAF-6571-1DADAD41E934}"/>
                  </a:ext>
                </a:extLst>
              </p:cNvPr>
              <p:cNvSpPr/>
              <p:nvPr/>
            </p:nvSpPr>
            <p:spPr>
              <a:xfrm>
                <a:off x="3420787" y="5173222"/>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3" name="矩形: 圓角 122">
                <a:extLst>
                  <a:ext uri="{FF2B5EF4-FFF2-40B4-BE49-F238E27FC236}">
                    <a16:creationId xmlns:a16="http://schemas.microsoft.com/office/drawing/2014/main" id="{E01B2821-530C-7168-361D-3D3C7BE05AA3}"/>
                  </a:ext>
                </a:extLst>
              </p:cNvPr>
              <p:cNvSpPr/>
              <p:nvPr/>
            </p:nvSpPr>
            <p:spPr>
              <a:xfrm>
                <a:off x="4430082" y="4797243"/>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4" name="矩形: 圓角 123">
                <a:extLst>
                  <a:ext uri="{FF2B5EF4-FFF2-40B4-BE49-F238E27FC236}">
                    <a16:creationId xmlns:a16="http://schemas.microsoft.com/office/drawing/2014/main" id="{1F913D5C-3D0A-985B-5FC0-D989CB1736A1}"/>
                  </a:ext>
                </a:extLst>
              </p:cNvPr>
              <p:cNvSpPr/>
              <p:nvPr/>
            </p:nvSpPr>
            <p:spPr>
              <a:xfrm>
                <a:off x="4430082" y="5173222"/>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6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5" name="矩形: 圓角 124">
                <a:extLst>
                  <a:ext uri="{FF2B5EF4-FFF2-40B4-BE49-F238E27FC236}">
                    <a16:creationId xmlns:a16="http://schemas.microsoft.com/office/drawing/2014/main" id="{C62E1A95-2CC2-CFFD-D000-4CF8B8783FAC}"/>
                  </a:ext>
                </a:extLst>
              </p:cNvPr>
              <p:cNvSpPr/>
              <p:nvPr/>
            </p:nvSpPr>
            <p:spPr>
              <a:xfrm>
                <a:off x="3420787" y="5555937"/>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6" name="矩形: 圓角 125">
                <a:extLst>
                  <a:ext uri="{FF2B5EF4-FFF2-40B4-BE49-F238E27FC236}">
                    <a16:creationId xmlns:a16="http://schemas.microsoft.com/office/drawing/2014/main" id="{159A4564-8A5E-3139-DF90-C45DA68C77D7}"/>
                  </a:ext>
                </a:extLst>
              </p:cNvPr>
              <p:cNvSpPr/>
              <p:nvPr/>
            </p:nvSpPr>
            <p:spPr>
              <a:xfrm>
                <a:off x="3420787" y="5931916"/>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7" name="矩形: 圓角 126">
                <a:extLst>
                  <a:ext uri="{FF2B5EF4-FFF2-40B4-BE49-F238E27FC236}">
                    <a16:creationId xmlns:a16="http://schemas.microsoft.com/office/drawing/2014/main" id="{712026A9-A847-E94C-91B0-51040694A88A}"/>
                  </a:ext>
                </a:extLst>
              </p:cNvPr>
              <p:cNvSpPr/>
              <p:nvPr/>
            </p:nvSpPr>
            <p:spPr>
              <a:xfrm>
                <a:off x="4430082" y="5555937"/>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8" name="矩形: 圓角 127">
                <a:extLst>
                  <a:ext uri="{FF2B5EF4-FFF2-40B4-BE49-F238E27FC236}">
                    <a16:creationId xmlns:a16="http://schemas.microsoft.com/office/drawing/2014/main" id="{58697A2C-78B0-015E-5C7A-D843D73E5ECF}"/>
                  </a:ext>
                </a:extLst>
              </p:cNvPr>
              <p:cNvSpPr/>
              <p:nvPr/>
            </p:nvSpPr>
            <p:spPr>
              <a:xfrm>
                <a:off x="4430082" y="5931916"/>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99" name="群組 98">
              <a:extLst>
                <a:ext uri="{FF2B5EF4-FFF2-40B4-BE49-F238E27FC236}">
                  <a16:creationId xmlns:a16="http://schemas.microsoft.com/office/drawing/2014/main" id="{E24BE64E-B1BC-A94A-C7BB-44126A1A119B}"/>
                </a:ext>
              </a:extLst>
            </p:cNvPr>
            <p:cNvGrpSpPr/>
            <p:nvPr/>
          </p:nvGrpSpPr>
          <p:grpSpPr>
            <a:xfrm>
              <a:off x="6711392" y="4396371"/>
              <a:ext cx="1631419" cy="1816365"/>
              <a:chOff x="6711392" y="4396371"/>
              <a:chExt cx="1631419" cy="1816365"/>
            </a:xfrm>
          </p:grpSpPr>
          <p:sp>
            <p:nvSpPr>
              <p:cNvPr id="114" name="矩形: 圓角 113">
                <a:extLst>
                  <a:ext uri="{FF2B5EF4-FFF2-40B4-BE49-F238E27FC236}">
                    <a16:creationId xmlns:a16="http://schemas.microsoft.com/office/drawing/2014/main" id="{B7AA1D13-9DCC-66F5-72EB-09D12E6C39B1}"/>
                  </a:ext>
                </a:extLst>
              </p:cNvPr>
              <p:cNvSpPr/>
              <p:nvPr/>
            </p:nvSpPr>
            <p:spPr>
              <a:xfrm>
                <a:off x="6711392" y="4518721"/>
                <a:ext cx="1631419" cy="1694015"/>
              </a:xfrm>
              <a:prstGeom prst="roundRect">
                <a:avLst>
                  <a:gd name="adj" fmla="val 9587"/>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15" name="矩形: 圓角 114">
                <a:extLst>
                  <a:ext uri="{FF2B5EF4-FFF2-40B4-BE49-F238E27FC236}">
                    <a16:creationId xmlns:a16="http://schemas.microsoft.com/office/drawing/2014/main" id="{8A4BC488-E08C-8316-748B-CA04C2400F24}"/>
                  </a:ext>
                </a:extLst>
              </p:cNvPr>
              <p:cNvSpPr/>
              <p:nvPr/>
            </p:nvSpPr>
            <p:spPr>
              <a:xfrm>
                <a:off x="7076003" y="4396371"/>
                <a:ext cx="924319" cy="322447"/>
              </a:xfrm>
              <a:prstGeom prst="roundRect">
                <a:avLst>
                  <a:gd name="adj" fmla="val 50000"/>
                </a:avLst>
              </a:prstGeo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16" name="矩形: 圓角 115">
                <a:extLst>
                  <a:ext uri="{FF2B5EF4-FFF2-40B4-BE49-F238E27FC236}">
                    <a16:creationId xmlns:a16="http://schemas.microsoft.com/office/drawing/2014/main" id="{419EF4B6-16E8-4406-A029-858777AECAC1}"/>
                  </a:ext>
                </a:extLst>
              </p:cNvPr>
              <p:cNvSpPr/>
              <p:nvPr/>
            </p:nvSpPr>
            <p:spPr>
              <a:xfrm>
                <a:off x="6911928" y="4831351"/>
                <a:ext cx="1255477" cy="322447"/>
              </a:xfrm>
              <a:prstGeom prst="roundRect">
                <a:avLst>
                  <a:gd name="adj" fmla="val 50000"/>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Key</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17" name="矩形: 圓角 116">
                <a:extLst>
                  <a:ext uri="{FF2B5EF4-FFF2-40B4-BE49-F238E27FC236}">
                    <a16:creationId xmlns:a16="http://schemas.microsoft.com/office/drawing/2014/main" id="{9A526886-3627-6017-1561-F9E65A6E1869}"/>
                  </a:ext>
                </a:extLst>
              </p:cNvPr>
              <p:cNvSpPr/>
              <p:nvPr/>
            </p:nvSpPr>
            <p:spPr>
              <a:xfrm>
                <a:off x="6911928" y="5278811"/>
                <a:ext cx="1255477" cy="322447"/>
              </a:xfrm>
              <a:prstGeom prst="roundRect">
                <a:avLst>
                  <a:gd name="adj" fmla="val 50000"/>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Data</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18" name="矩形: 圓角 117">
                <a:extLst>
                  <a:ext uri="{FF2B5EF4-FFF2-40B4-BE49-F238E27FC236}">
                    <a16:creationId xmlns:a16="http://schemas.microsoft.com/office/drawing/2014/main" id="{F217662C-38BA-16E2-62C0-BF18C58BAE75}"/>
                  </a:ext>
                </a:extLst>
              </p:cNvPr>
              <p:cNvSpPr/>
              <p:nvPr/>
            </p:nvSpPr>
            <p:spPr>
              <a:xfrm>
                <a:off x="6911928" y="5723608"/>
                <a:ext cx="1255477" cy="322447"/>
              </a:xfrm>
              <a:prstGeom prst="roundRect">
                <a:avLst>
                  <a:gd name="adj" fmla="val 50000"/>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Metadata</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100" name="群組 99">
              <a:extLst>
                <a:ext uri="{FF2B5EF4-FFF2-40B4-BE49-F238E27FC236}">
                  <a16:creationId xmlns:a16="http://schemas.microsoft.com/office/drawing/2014/main" id="{02425763-285D-D7D5-8969-8321E924F5EB}"/>
                </a:ext>
              </a:extLst>
            </p:cNvPr>
            <p:cNvGrpSpPr/>
            <p:nvPr/>
          </p:nvGrpSpPr>
          <p:grpSpPr>
            <a:xfrm>
              <a:off x="2198677" y="4471795"/>
              <a:ext cx="776097" cy="828083"/>
              <a:chOff x="2198677" y="4471795"/>
              <a:chExt cx="776097" cy="828083"/>
            </a:xfrm>
          </p:grpSpPr>
          <p:pic>
            <p:nvPicPr>
              <p:cNvPr id="112" name="圖形 871">
                <a:extLst>
                  <a:ext uri="{FF2B5EF4-FFF2-40B4-BE49-F238E27FC236}">
                    <a16:creationId xmlns:a16="http://schemas.microsoft.com/office/drawing/2014/main" id="{4A463FEB-7A0F-07B8-314A-CA50AB0A6A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8678" y="4471795"/>
                <a:ext cx="776096" cy="828083"/>
              </a:xfrm>
              <a:prstGeom prst="rect">
                <a:avLst/>
              </a:prstGeom>
            </p:spPr>
          </p:pic>
          <p:sp>
            <p:nvSpPr>
              <p:cNvPr id="113" name="文字方塊 17">
                <a:extLst>
                  <a:ext uri="{FF2B5EF4-FFF2-40B4-BE49-F238E27FC236}">
                    <a16:creationId xmlns:a16="http://schemas.microsoft.com/office/drawing/2014/main" id="{EB47C99B-6F22-AE37-43E0-36B8D0F08900}"/>
                  </a:ext>
                </a:extLst>
              </p:cNvPr>
              <p:cNvSpPr txBox="1"/>
              <p:nvPr/>
            </p:nvSpPr>
            <p:spPr>
              <a:xfrm>
                <a:off x="2198677" y="4766405"/>
                <a:ext cx="776097" cy="290914"/>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bucket</a:t>
                </a:r>
                <a:endParaRPr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01" name="群組 100">
              <a:extLst>
                <a:ext uri="{FF2B5EF4-FFF2-40B4-BE49-F238E27FC236}">
                  <a16:creationId xmlns:a16="http://schemas.microsoft.com/office/drawing/2014/main" id="{F188F4A7-2E69-8194-2897-156C52BDABA5}"/>
                </a:ext>
              </a:extLst>
            </p:cNvPr>
            <p:cNvGrpSpPr/>
            <p:nvPr/>
          </p:nvGrpSpPr>
          <p:grpSpPr>
            <a:xfrm>
              <a:off x="2198677" y="5393108"/>
              <a:ext cx="776097" cy="828083"/>
              <a:chOff x="2198677" y="5393108"/>
              <a:chExt cx="776097" cy="828083"/>
            </a:xfrm>
          </p:grpSpPr>
          <p:pic>
            <p:nvPicPr>
              <p:cNvPr id="110" name="圖形 869">
                <a:extLst>
                  <a:ext uri="{FF2B5EF4-FFF2-40B4-BE49-F238E27FC236}">
                    <a16:creationId xmlns:a16="http://schemas.microsoft.com/office/drawing/2014/main" id="{5B254AC4-9661-3CB5-C1E0-D42A5544EE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8678" y="5393108"/>
                <a:ext cx="776096" cy="828083"/>
              </a:xfrm>
              <a:prstGeom prst="rect">
                <a:avLst/>
              </a:prstGeom>
            </p:spPr>
          </p:pic>
          <p:sp>
            <p:nvSpPr>
              <p:cNvPr id="111" name="文字方塊 15">
                <a:extLst>
                  <a:ext uri="{FF2B5EF4-FFF2-40B4-BE49-F238E27FC236}">
                    <a16:creationId xmlns:a16="http://schemas.microsoft.com/office/drawing/2014/main" id="{5EB22AB6-3027-B757-45E4-2DBD8ECA15AF}"/>
                  </a:ext>
                </a:extLst>
              </p:cNvPr>
              <p:cNvSpPr txBox="1"/>
              <p:nvPr/>
            </p:nvSpPr>
            <p:spPr>
              <a:xfrm>
                <a:off x="2198677" y="5687718"/>
                <a:ext cx="776097" cy="290914"/>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bucket</a:t>
                </a:r>
                <a:endParaRPr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02" name="群組 101">
              <a:extLst>
                <a:ext uri="{FF2B5EF4-FFF2-40B4-BE49-F238E27FC236}">
                  <a16:creationId xmlns:a16="http://schemas.microsoft.com/office/drawing/2014/main" id="{0776AD1C-65B7-0182-A186-268F446B6F4B}"/>
                </a:ext>
              </a:extLst>
            </p:cNvPr>
            <p:cNvGrpSpPr/>
            <p:nvPr/>
          </p:nvGrpSpPr>
          <p:grpSpPr>
            <a:xfrm>
              <a:off x="1300616" y="4471795"/>
              <a:ext cx="776097" cy="828083"/>
              <a:chOff x="1300616" y="4471795"/>
              <a:chExt cx="776097" cy="828083"/>
            </a:xfrm>
          </p:grpSpPr>
          <p:pic>
            <p:nvPicPr>
              <p:cNvPr id="108" name="圖形 867">
                <a:extLst>
                  <a:ext uri="{FF2B5EF4-FFF2-40B4-BE49-F238E27FC236}">
                    <a16:creationId xmlns:a16="http://schemas.microsoft.com/office/drawing/2014/main" id="{DA4C5BA3-AB06-6B8E-AC3B-073B21BC5B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0617" y="4471795"/>
                <a:ext cx="776096" cy="828083"/>
              </a:xfrm>
              <a:prstGeom prst="rect">
                <a:avLst/>
              </a:prstGeom>
            </p:spPr>
          </p:pic>
          <p:sp>
            <p:nvSpPr>
              <p:cNvPr id="109" name="文字方塊 13">
                <a:extLst>
                  <a:ext uri="{FF2B5EF4-FFF2-40B4-BE49-F238E27FC236}">
                    <a16:creationId xmlns:a16="http://schemas.microsoft.com/office/drawing/2014/main" id="{F8A8CD52-6228-05EA-8A63-D7B9DBB85971}"/>
                  </a:ext>
                </a:extLst>
              </p:cNvPr>
              <p:cNvSpPr txBox="1"/>
              <p:nvPr/>
            </p:nvSpPr>
            <p:spPr>
              <a:xfrm>
                <a:off x="1300616" y="4766405"/>
                <a:ext cx="776097" cy="290914"/>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bucket</a:t>
                </a:r>
                <a:endParaRPr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03" name="群組 102">
              <a:extLst>
                <a:ext uri="{FF2B5EF4-FFF2-40B4-BE49-F238E27FC236}">
                  <a16:creationId xmlns:a16="http://schemas.microsoft.com/office/drawing/2014/main" id="{47CC8C80-BA18-B058-A55E-4BAC2C34C1F4}"/>
                </a:ext>
              </a:extLst>
            </p:cNvPr>
            <p:cNvGrpSpPr/>
            <p:nvPr/>
          </p:nvGrpSpPr>
          <p:grpSpPr>
            <a:xfrm>
              <a:off x="1300616" y="5393108"/>
              <a:ext cx="776097" cy="828083"/>
              <a:chOff x="1300616" y="5393108"/>
              <a:chExt cx="776097" cy="828083"/>
            </a:xfrm>
          </p:grpSpPr>
          <p:pic>
            <p:nvPicPr>
              <p:cNvPr id="106" name="圖形 865">
                <a:extLst>
                  <a:ext uri="{FF2B5EF4-FFF2-40B4-BE49-F238E27FC236}">
                    <a16:creationId xmlns:a16="http://schemas.microsoft.com/office/drawing/2014/main" id="{544D3B48-B71B-F956-B22E-E1B4D07D73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0617" y="5393108"/>
                <a:ext cx="776096" cy="828083"/>
              </a:xfrm>
              <a:prstGeom prst="rect">
                <a:avLst/>
              </a:prstGeom>
            </p:spPr>
          </p:pic>
          <p:sp>
            <p:nvSpPr>
              <p:cNvPr id="107" name="文字方塊 11">
                <a:extLst>
                  <a:ext uri="{FF2B5EF4-FFF2-40B4-BE49-F238E27FC236}">
                    <a16:creationId xmlns:a16="http://schemas.microsoft.com/office/drawing/2014/main" id="{15B04304-AF41-7FEE-9C21-96CE18ECB324}"/>
                  </a:ext>
                </a:extLst>
              </p:cNvPr>
              <p:cNvSpPr txBox="1"/>
              <p:nvPr/>
            </p:nvSpPr>
            <p:spPr>
              <a:xfrm>
                <a:off x="1300616" y="5687718"/>
                <a:ext cx="776097" cy="290914"/>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bucket</a:t>
                </a:r>
                <a:endParaRPr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104" name="梯形 103">
              <a:extLst>
                <a:ext uri="{FF2B5EF4-FFF2-40B4-BE49-F238E27FC236}">
                  <a16:creationId xmlns:a16="http://schemas.microsoft.com/office/drawing/2014/main" id="{9044E5C9-D0F9-BE11-B506-30C974A03F63}"/>
                </a:ext>
              </a:extLst>
            </p:cNvPr>
            <p:cNvSpPr/>
            <p:nvPr/>
          </p:nvSpPr>
          <p:spPr>
            <a:xfrm rot="16200000">
              <a:off x="5514722" y="4615491"/>
              <a:ext cx="945197" cy="1448143"/>
            </a:xfrm>
            <a:prstGeom prst="trapezoid">
              <a:avLst>
                <a:gd name="adj" fmla="val 35313"/>
              </a:avLst>
            </a:prstGeom>
            <a:gradFill>
              <a:gsLst>
                <a:gs pos="0">
                  <a:schemeClr val="bg1">
                    <a:alpha val="40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05" name="矩形: 圓角 104">
              <a:extLst>
                <a:ext uri="{FF2B5EF4-FFF2-40B4-BE49-F238E27FC236}">
                  <a16:creationId xmlns:a16="http://schemas.microsoft.com/office/drawing/2014/main" id="{A49562AD-10D5-738B-C323-3398C829F9AD}"/>
                </a:ext>
              </a:extLst>
            </p:cNvPr>
            <p:cNvSpPr/>
            <p:nvPr/>
          </p:nvSpPr>
          <p:spPr>
            <a:xfrm>
              <a:off x="4435230" y="5173696"/>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pic>
        <p:nvPicPr>
          <p:cNvPr id="96" name="圖片 95" descr="一張含有 螢幕擷取畫面 的圖片&#10;&#10;自動產生的描述">
            <a:extLst>
              <a:ext uri="{FF2B5EF4-FFF2-40B4-BE49-F238E27FC236}">
                <a16:creationId xmlns:a16="http://schemas.microsoft.com/office/drawing/2014/main" id="{E66C795E-F4AC-D165-FC83-8638CF4AEC6B}"/>
              </a:ext>
            </a:extLst>
          </p:cNvPr>
          <p:cNvPicPr>
            <a:picLocks noChangeAspect="1"/>
          </p:cNvPicPr>
          <p:nvPr/>
        </p:nvPicPr>
        <p:blipFill>
          <a:blip r:embed="rId5"/>
          <a:stretch>
            <a:fillRect/>
          </a:stretch>
        </p:blipFill>
        <p:spPr>
          <a:xfrm>
            <a:off x="8779382" y="2563445"/>
            <a:ext cx="2630538" cy="3782473"/>
          </a:xfrm>
          <a:prstGeom prst="rect">
            <a:avLst/>
          </a:prstGeom>
        </p:spPr>
      </p:pic>
      <p:pic>
        <p:nvPicPr>
          <p:cNvPr id="97" name="圖形 29">
            <a:extLst>
              <a:ext uri="{FF2B5EF4-FFF2-40B4-BE49-F238E27FC236}">
                <a16:creationId xmlns:a16="http://schemas.microsoft.com/office/drawing/2014/main" id="{BBDDDA08-5EE8-EF7B-FA29-3F7C09249C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53093" y="1701816"/>
            <a:ext cx="720000" cy="720000"/>
          </a:xfrm>
          <a:prstGeom prst="rect">
            <a:avLst/>
          </a:prstGeom>
          <a:effectLst>
            <a:outerShdw blurRad="190500" dist="76200" dir="2880000" algn="t" rotWithShape="0">
              <a:prstClr val="black">
                <a:alpha val="18000"/>
              </a:prstClr>
            </a:outerShdw>
          </a:effectLst>
        </p:spPr>
      </p:pic>
    </p:spTree>
    <p:extLst>
      <p:ext uri="{BB962C8B-B14F-4D97-AF65-F5344CB8AC3E}">
        <p14:creationId xmlns:p14="http://schemas.microsoft.com/office/powerpoint/2010/main" val="704760149"/>
      </p:ext>
    </p:extLst>
  </p:cSld>
  <p:clrMapOvr>
    <a:masterClrMapping/>
  </p:clrMapOvr>
  <p:transition spd="slow">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標題 1">
            <a:extLst>
              <a:ext uri="{FF2B5EF4-FFF2-40B4-BE49-F238E27FC236}">
                <a16:creationId xmlns:a16="http://schemas.microsoft.com/office/drawing/2014/main" id="{55F158D3-FC63-4710-A0F3-71ECA767EFB9}"/>
              </a:ext>
            </a:extLst>
          </p:cNvPr>
          <p:cNvSpPr>
            <a:spLocks noGrp="1"/>
          </p:cNvSpPr>
          <p:nvPr>
            <p:ph type="title" idx="4294967295"/>
          </p:nvPr>
        </p:nvSpPr>
        <p:spPr>
          <a:xfrm>
            <a:off x="668041" y="383581"/>
            <a:ext cx="10786022" cy="1272474"/>
          </a:xfrm>
        </p:spPr>
        <p:txBody>
          <a:bodyPr>
            <a:noAutofit/>
          </a:bodyPr>
          <a:lstStyle/>
          <a:p>
            <a:pPr algn="ctr"/>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Mount cloud storage and file servers with </a:t>
            </a:r>
            <a:r>
              <a:rPr lang="en-US" altLang="zh-TW" sz="36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HybridMount</a:t>
            </a:r>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for greater storage &amp; faster access</a:t>
            </a:r>
            <a:endParaRPr lang="zh-TW"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aphicFrame>
        <p:nvGraphicFramePr>
          <p:cNvPr id="56" name="表格 3">
            <a:extLst>
              <a:ext uri="{FF2B5EF4-FFF2-40B4-BE49-F238E27FC236}">
                <a16:creationId xmlns:a16="http://schemas.microsoft.com/office/drawing/2014/main" id="{1E3B0E68-6A0A-4C27-BB48-D6622454836B}"/>
              </a:ext>
            </a:extLst>
          </p:cNvPr>
          <p:cNvGraphicFramePr>
            <a:graphicFrameLocks noGrp="1"/>
          </p:cNvGraphicFramePr>
          <p:nvPr>
            <p:extLst>
              <p:ext uri="{D42A27DB-BD31-4B8C-83A1-F6EECF244321}">
                <p14:modId xmlns:p14="http://schemas.microsoft.com/office/powerpoint/2010/main" val="3082309339"/>
              </p:ext>
            </p:extLst>
          </p:nvPr>
        </p:nvGraphicFramePr>
        <p:xfrm>
          <a:off x="620941" y="2109746"/>
          <a:ext cx="7576265" cy="3784942"/>
        </p:xfrm>
        <a:graphic>
          <a:graphicData uri="http://schemas.openxmlformats.org/drawingml/2006/table">
            <a:tbl>
              <a:tblPr firstRow="1" bandRow="1"/>
              <a:tblGrid>
                <a:gridCol w="1951657">
                  <a:extLst>
                    <a:ext uri="{9D8B030D-6E8A-4147-A177-3AD203B41FA5}">
                      <a16:colId xmlns:a16="http://schemas.microsoft.com/office/drawing/2014/main" val="1342336146"/>
                    </a:ext>
                  </a:extLst>
                </a:gridCol>
                <a:gridCol w="2667176">
                  <a:extLst>
                    <a:ext uri="{9D8B030D-6E8A-4147-A177-3AD203B41FA5}">
                      <a16:colId xmlns:a16="http://schemas.microsoft.com/office/drawing/2014/main" val="3829529322"/>
                    </a:ext>
                  </a:extLst>
                </a:gridCol>
                <a:gridCol w="2957432">
                  <a:extLst>
                    <a:ext uri="{9D8B030D-6E8A-4147-A177-3AD203B41FA5}">
                      <a16:colId xmlns:a16="http://schemas.microsoft.com/office/drawing/2014/main" val="3150085459"/>
                    </a:ext>
                  </a:extLst>
                </a:gridCol>
              </a:tblGrid>
              <a:tr h="467476">
                <a:tc>
                  <a:txBody>
                    <a:bodyPr/>
                    <a:lstStyle/>
                    <a:p>
                      <a:pPr marL="0" marR="0" lvl="0" indent="0" algn="ctr" defTabSz="914400" rtl="0" eaLnBrk="1" latinLnBrk="0" hangingPunct="1">
                        <a:spcBef>
                          <a:spcPts val="0"/>
                        </a:spcBef>
                        <a:spcAft>
                          <a:spcPts val="0"/>
                        </a:spcAft>
                        <a:buNone/>
                      </a:pPr>
                      <a:endParaRPr lang="en-US" altLang="en-US" sz="1400" b="1" kern="1200">
                        <a:solidFill>
                          <a:schemeClr val="lt1"/>
                        </a:solidFill>
                        <a:latin typeface="Arial" panose="020B0604020202020204" pitchFamily="34" charset="0"/>
                        <a:ea typeface="微軟正黑體" panose="020B0604030504040204" pitchFamily="34" charset="-120"/>
                        <a:cs typeface="+mn-cs"/>
                        <a:sym typeface="Arial" panose="020B0604020202020204" pitchFamily="34" charset="0"/>
                      </a:endParaRPr>
                    </a:p>
                  </a:txBody>
                  <a:tcPr marL="107999" marR="107999" marT="54000" marB="54000" anchor="ctr">
                    <a:lnL w="12700" cap="flat" cmpd="sng" algn="ctr">
                      <a:noFill/>
                      <a:prstDash val="solid"/>
                      <a:round/>
                      <a:headEnd type="none" w="med" len="med"/>
                      <a:tailEnd type="none" w="med" len="med"/>
                    </a:lnL>
                    <a:lnR w="6350" cap="flat" cmpd="sng" algn="ctr">
                      <a:solidFill>
                        <a:srgbClr val="C5C5C5"/>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34F21"/>
                    </a:solidFill>
                  </a:tcPr>
                </a:tc>
                <a:tc>
                  <a:txBody>
                    <a:bodyPr/>
                    <a:lstStyle/>
                    <a:p>
                      <a:pPr marL="0" lvl="0" algn="ctr" defTabSz="914400" rtl="0" eaLnBrk="1" latinLnBrk="0" hangingPunct="1">
                        <a:buNone/>
                      </a:pPr>
                      <a:r>
                        <a:rPr lang="en-US" altLang="zh-TW" sz="1400" b="1" kern="1200" noProof="0">
                          <a:solidFill>
                            <a:schemeClr val="lt1"/>
                          </a:solidFill>
                          <a:latin typeface="Arial" panose="020B0604020202020204" pitchFamily="34" charset="0"/>
                          <a:ea typeface="微軟正黑體" panose="020B0604030504040204" pitchFamily="34" charset="-120"/>
                          <a:cs typeface="+mn-cs"/>
                          <a:sym typeface="Arial" panose="020B0604020202020204" pitchFamily="34" charset="0"/>
                        </a:rPr>
                        <a:t>Network Drive Mount</a:t>
                      </a:r>
                      <a:endParaRPr lang="zh-TW" altLang="en-US" sz="1400" b="1" kern="1200">
                        <a:solidFill>
                          <a:schemeClr val="lt1"/>
                        </a:solidFill>
                        <a:latin typeface="Arial" panose="020B0604020202020204" pitchFamily="34" charset="0"/>
                        <a:ea typeface="微軟正黑體" panose="020B0604030504040204" pitchFamily="34" charset="-120"/>
                        <a:cs typeface="+mn-cs"/>
                        <a:sym typeface="Arial" panose="020B0604020202020204" pitchFamily="34" charset="0"/>
                      </a:endParaRPr>
                    </a:p>
                  </a:txBody>
                  <a:tcPr marL="75786" marR="75786" marT="40495" marB="4049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34F21"/>
                    </a:solidFill>
                  </a:tcPr>
                </a:tc>
                <a:tc>
                  <a:txBody>
                    <a:bodyPr/>
                    <a:lstStyle/>
                    <a:p>
                      <a:pPr marL="0" lvl="0" algn="ctr" defTabSz="914400" rtl="0" eaLnBrk="1" latinLnBrk="0" hangingPunct="1">
                        <a:buNone/>
                      </a:pPr>
                      <a:r>
                        <a:rPr lang="en-US" altLang="zh-TW" sz="1400" b="1" kern="1200" noProof="0">
                          <a:solidFill>
                            <a:schemeClr val="lt1"/>
                          </a:solidFill>
                          <a:latin typeface="Arial" panose="020B0604020202020204" pitchFamily="34" charset="0"/>
                          <a:ea typeface="微軟正黑體" panose="020B0604030504040204" pitchFamily="34" charset="-120"/>
                          <a:cs typeface="+mn-cs"/>
                          <a:sym typeface="Arial" panose="020B0604020202020204" pitchFamily="34" charset="0"/>
                        </a:rPr>
                        <a:t>File Cloud Gateway</a:t>
                      </a:r>
                      <a:endParaRPr lang="zh-TW" altLang="en-US" sz="1400" b="1" kern="1200">
                        <a:solidFill>
                          <a:schemeClr val="lt1"/>
                        </a:solidFill>
                        <a:latin typeface="Arial" panose="020B0604020202020204" pitchFamily="34" charset="0"/>
                        <a:ea typeface="微軟正黑體" panose="020B0604030504040204" pitchFamily="34" charset="-120"/>
                        <a:cs typeface="+mn-cs"/>
                        <a:sym typeface="Arial" panose="020B0604020202020204" pitchFamily="34" charset="0"/>
                      </a:endParaRPr>
                    </a:p>
                  </a:txBody>
                  <a:tcPr marL="78943" marR="78943" marT="168731" marB="168731" anchor="ctr">
                    <a:lnL w="6350" cap="flat" cmpd="sng" algn="ctr">
                      <a:solidFill>
                        <a:srgbClr val="C5C5C5"/>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34F21"/>
                    </a:solidFill>
                  </a:tcPr>
                </a:tc>
                <a:extLst>
                  <a:ext uri="{0D108BD9-81ED-4DB2-BD59-A6C34878D82A}">
                    <a16:rowId xmlns:a16="http://schemas.microsoft.com/office/drawing/2014/main" val="2364017304"/>
                  </a:ext>
                </a:extLst>
              </a:tr>
              <a:tr h="406141">
                <a:tc>
                  <a:txBody>
                    <a:bodyPr/>
                    <a:lstStyle/>
                    <a:p>
                      <a:pPr lvl="0" algn="ctr">
                        <a:lnSpc>
                          <a:spcPct val="100000"/>
                        </a:lnSpc>
                        <a:spcBef>
                          <a:spcPts val="0"/>
                        </a:spcBef>
                        <a:spcAft>
                          <a:spcPts val="0"/>
                        </a:spcAft>
                        <a:buNone/>
                      </a:pPr>
                      <a:r>
                        <a:rPr lang="en-US" altLang="zh-TW" sz="1100" b="1" noProof="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Setup Method</a:t>
                      </a:r>
                      <a:endPar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89128" marR="89128" marT="108000" marB="108000" anchor="ctr">
                    <a:lnL w="12700" cap="flat" cmpd="sng" algn="ctr">
                      <a:no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FFFF">
                        <a:alpha val="10196"/>
                      </a:srgbClr>
                    </a:solidFill>
                  </a:tcPr>
                </a:tc>
                <a:tc>
                  <a:txBody>
                    <a:bodyPr/>
                    <a:lstStyle/>
                    <a:p>
                      <a:pPr lvl="0" algn="ctr">
                        <a:lnSpc>
                          <a:spcPct val="100000"/>
                        </a:lnSpc>
                        <a:spcBef>
                          <a:spcPts val="0"/>
                        </a:spcBef>
                        <a:spcAft>
                          <a:spcPts val="0"/>
                        </a:spcAft>
                        <a:buNone/>
                      </a:pPr>
                      <a:r>
                        <a:rPr lang="en-US" sz="1100" noProof="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Mount cloud drives</a:t>
                      </a:r>
                      <a:endParaRPr lang="en-US" altLang="zh-TW"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FFFF">
                        <a:alpha val="10196"/>
                      </a:srgbClr>
                    </a:solidFill>
                  </a:tcPr>
                </a:tc>
                <a:tc>
                  <a:txBody>
                    <a:bodyPr/>
                    <a:lstStyle/>
                    <a:p>
                      <a:pPr lvl="0" algn="ctr">
                        <a:lnSpc>
                          <a:spcPct val="100000"/>
                        </a:lnSpc>
                        <a:spcBef>
                          <a:spcPts val="0"/>
                        </a:spcBef>
                        <a:spcAft>
                          <a:spcPts val="0"/>
                        </a:spcAft>
                        <a:buNone/>
                      </a:pPr>
                      <a:r>
                        <a:rPr lang="en-US" altLang="zh-TW" sz="1100" noProof="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Select “File Cloud Gateway” mode and create a dedicated cache space</a:t>
                      </a:r>
                      <a:endParaRPr lang="zh-TW" altLang="en-US"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89128" marR="89128" marT="108000" marB="108000" anchor="ctr">
                    <a:lnL w="6350" cap="flat" cmpd="sng" algn="ctr">
                      <a:solidFill>
                        <a:srgbClr val="C5C5C5"/>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4105057157"/>
                  </a:ext>
                </a:extLst>
              </a:tr>
              <a:tr h="312061">
                <a:tc>
                  <a:txBody>
                    <a:bodyPr/>
                    <a:lstStyle/>
                    <a:p>
                      <a:pPr lvl="0" algn="ctr">
                        <a:buNone/>
                      </a:pPr>
                      <a:r>
                        <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Connections</a:t>
                      </a:r>
                    </a:p>
                  </a:txBody>
                  <a:tcPr marL="89128" marR="89128" marT="108000" marB="108000" anchor="ctr">
                    <a:lnL w="12700" cap="flat" cmpd="sng" algn="ctr">
                      <a:no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FFFF">
                        <a:alpha val="20000"/>
                      </a:srgbClr>
                    </a:solidFill>
                  </a:tcPr>
                </a:tc>
                <a:tc>
                  <a:txBody>
                    <a:bodyPr/>
                    <a:lstStyle/>
                    <a:p>
                      <a:pPr lvl="0" algn="ctr">
                        <a:buNone/>
                      </a:pPr>
                      <a:r>
                        <a:rPr lang="zh-TW" altLang="en-US"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No limit</a:t>
                      </a: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FFFF">
                        <a:alpha val="20000"/>
                      </a:srgbClr>
                    </a:solidFill>
                  </a:tcPr>
                </a:tc>
                <a:tc>
                  <a:txBody>
                    <a:bodyPr/>
                    <a:lstStyle/>
                    <a:p>
                      <a:pPr lvl="0" algn="ctr">
                        <a:lnSpc>
                          <a:spcPct val="100000"/>
                        </a:lnSpc>
                        <a:spcBef>
                          <a:spcPts val="0"/>
                        </a:spcBef>
                        <a:spcAft>
                          <a:spcPts val="0"/>
                        </a:spcAft>
                        <a:buNone/>
                      </a:pPr>
                      <a:r>
                        <a:rPr lang="en-US" altLang="zh-TW" sz="1100" noProof="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 free</a:t>
                      </a:r>
                      <a:r>
                        <a:rPr lang="zh-TW" altLang="en-US" sz="1100" noProof="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100" noProof="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and</a:t>
                      </a:r>
                      <a:r>
                        <a:rPr lang="zh-TW" altLang="en-US" sz="1100" noProof="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100" noProof="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perpetual</a:t>
                      </a:r>
                      <a:r>
                        <a:rPr lang="zh-TW" altLang="en-US" sz="1100" noProof="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100" noProof="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connections.</a:t>
                      </a:r>
                      <a:r>
                        <a:rPr lang="zh-TW" altLang="en-US" sz="1100" noProof="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100" noProof="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Purchase</a:t>
                      </a:r>
                      <a:r>
                        <a:rPr lang="zh-TW" altLang="en-US" sz="1100" noProof="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100" noProof="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license</a:t>
                      </a:r>
                      <a:r>
                        <a:rPr lang="zh-TW" altLang="en-US" sz="1100" noProof="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100" noProof="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for</a:t>
                      </a:r>
                      <a:r>
                        <a:rPr lang="zh-TW" altLang="en-US" sz="1100" noProof="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100" noProof="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more</a:t>
                      </a:r>
                      <a:r>
                        <a:rPr lang="zh-TW" altLang="en-US" sz="1100" noProof="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100" noProof="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connections</a:t>
                      </a:r>
                      <a:endParaRPr lang="zh-TW" altLang="en-US" sz="1100" noProof="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89128" marR="89128" marT="108000" marB="108000" anchor="ctr">
                    <a:lnL w="6350" cap="flat" cmpd="sng" algn="ctr">
                      <a:solidFill>
                        <a:srgbClr val="C5C5C5"/>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FFFF">
                        <a:alpha val="20000"/>
                      </a:srgbClr>
                    </a:solidFill>
                  </a:tcPr>
                </a:tc>
                <a:extLst>
                  <a:ext uri="{0D108BD9-81ED-4DB2-BD59-A6C34878D82A}">
                    <a16:rowId xmlns:a16="http://schemas.microsoft.com/office/drawing/2014/main" val="1886247581"/>
                  </a:ext>
                </a:extLst>
              </a:tr>
              <a:tr h="0">
                <a:tc>
                  <a:txBody>
                    <a:bodyPr/>
                    <a:lstStyle/>
                    <a:p>
                      <a:pPr lvl="0" algn="ctr">
                        <a:lnSpc>
                          <a:spcPct val="100000"/>
                        </a:lnSpc>
                        <a:spcBef>
                          <a:spcPts val="0"/>
                        </a:spcBef>
                        <a:spcAft>
                          <a:spcPts val="0"/>
                        </a:spcAft>
                        <a:buNone/>
                      </a:pPr>
                      <a:r>
                        <a:rPr lang="en-US" altLang="zh-TW" sz="1100" b="1" noProof="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Access Performance</a:t>
                      </a:r>
                      <a:endPar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89128" marR="89128" marT="108000" marB="108000" anchor="ctr">
                    <a:lnL w="12700" cap="flat" cmpd="sng" algn="ctr">
                      <a:no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FFFF">
                        <a:alpha val="10196"/>
                      </a:srgbClr>
                    </a:solidFill>
                  </a:tcPr>
                </a:tc>
                <a:tc>
                  <a:txBody>
                    <a:bodyPr/>
                    <a:lstStyle/>
                    <a:p>
                      <a:pPr lvl="0" algn="ctr">
                        <a:buNone/>
                      </a:pPr>
                      <a:r>
                        <a:rPr lang="zh-TW" altLang="en-US"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Depends on network speed</a:t>
                      </a: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FFFF">
                        <a:alpha val="10196"/>
                      </a:srgbClr>
                    </a:solidFill>
                  </a:tcPr>
                </a:tc>
                <a:tc>
                  <a:txBody>
                    <a:bodyPr/>
                    <a:lstStyle/>
                    <a:p>
                      <a:pPr lvl="0" algn="ctr">
                        <a:buNone/>
                      </a:pPr>
                      <a:r>
                        <a:rPr lang="zh-TW" altLang="en-US"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High performance </a:t>
                      </a:r>
                      <a:r>
                        <a:rPr lang="en-US" altLang="zh-TW"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thanks to </a:t>
                      </a:r>
                      <a:r>
                        <a:rPr lang="zh-TW" altLang="en-US"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cach</a:t>
                      </a:r>
                      <a:r>
                        <a:rPr lang="en-US" altLang="zh-TW"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ing</a:t>
                      </a:r>
                      <a:endParaRPr lang="zh-TW" altLang="en-US"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89128" marR="89128" marT="108000" marB="108000" anchor="ctr">
                    <a:lnL w="6350" cap="flat" cmpd="sng" algn="ctr">
                      <a:solidFill>
                        <a:srgbClr val="C5C5C5"/>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1438036707"/>
                  </a:ext>
                </a:extLst>
              </a:tr>
              <a:tr h="0">
                <a:tc>
                  <a:txBody>
                    <a:bodyPr/>
                    <a:lstStyle/>
                    <a:p>
                      <a:pPr lvl="0" algn="ctr">
                        <a:buNone/>
                      </a:pPr>
                      <a:r>
                        <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Access in File Station</a:t>
                      </a:r>
                    </a:p>
                  </a:txBody>
                  <a:tcPr marL="89128" marR="89128" marT="108000" marB="108000" anchor="ctr">
                    <a:lnL w="12700" cap="flat" cmpd="sng" algn="ctr">
                      <a:no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FFFF">
                        <a:alpha val="20000"/>
                      </a:srgbClr>
                    </a:solidFill>
                  </a:tcPr>
                </a:tc>
                <a:tc>
                  <a:txBody>
                    <a:bodyPr/>
                    <a:lstStyle/>
                    <a:p>
                      <a:pPr algn="ctr" fontAlgn="ctr"/>
                      <a:r>
                        <a:rPr lang="zh-TW" altLang="en-US"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Support</a:t>
                      </a:r>
                      <a:r>
                        <a:rPr lang="en-US" altLang="zh-TW"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ed</a:t>
                      </a:r>
                      <a:endParaRPr lang="zh-TW" altLang="en-US"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FFFF">
                        <a:alpha val="20000"/>
                      </a:srgbClr>
                    </a:solidFill>
                  </a:tcPr>
                </a:tc>
                <a:tc>
                  <a:txBody>
                    <a:bodyPr/>
                    <a:lstStyle/>
                    <a:p>
                      <a:pPr lvl="0" algn="ctr">
                        <a:buNone/>
                      </a:pPr>
                      <a:r>
                        <a:rPr lang="zh-TW" altLang="en-US"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Support</a:t>
                      </a:r>
                      <a:r>
                        <a:rPr lang="en-US" altLang="zh-TW"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ed</a:t>
                      </a:r>
                      <a:endParaRPr lang="zh-TW" altLang="en-US"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89128" marR="89128" marT="108000" marB="108000" anchor="ctr">
                    <a:lnL w="6350" cap="flat" cmpd="sng" algn="ctr">
                      <a:solidFill>
                        <a:srgbClr val="C5C5C5"/>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FFFF">
                        <a:alpha val="20000"/>
                      </a:srgbClr>
                    </a:solidFill>
                  </a:tcPr>
                </a:tc>
                <a:extLst>
                  <a:ext uri="{0D108BD9-81ED-4DB2-BD59-A6C34878D82A}">
                    <a16:rowId xmlns:a16="http://schemas.microsoft.com/office/drawing/2014/main" val="57742144"/>
                  </a:ext>
                </a:extLst>
              </a:tr>
              <a:tr h="0">
                <a:tc>
                  <a:txBody>
                    <a:bodyPr/>
                    <a:lstStyle/>
                    <a:p>
                      <a:pPr algn="ctr" fontAlgn="ctr"/>
                      <a:r>
                        <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Access through </a:t>
                      </a:r>
                      <a:r>
                        <a:rPr lang="af-ZA" sz="11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 / NFS / AFP </a:t>
                      </a:r>
                      <a:endPar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89128" marR="89128" marT="108000" marB="108000" anchor="ctr">
                    <a:lnL w="12700" cap="flat" cmpd="sng" algn="ctr">
                      <a:no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FFFF">
                        <a:alpha val="10196"/>
                      </a:srgbClr>
                    </a:solidFill>
                  </a:tcPr>
                </a:tc>
                <a:tc>
                  <a:txBody>
                    <a:bodyPr/>
                    <a:lstStyle/>
                    <a:p>
                      <a:pPr algn="ctr" fontAlgn="ctr"/>
                      <a:r>
                        <a:rPr lang="zh-TW" altLang="en-US"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No</a:t>
                      </a:r>
                      <a:r>
                        <a:rPr lang="en-US" altLang="zh-TW"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a:t>
                      </a:r>
                      <a:r>
                        <a:rPr lang="zh-TW" altLang="en-US"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support</a:t>
                      </a:r>
                      <a:r>
                        <a:rPr lang="en-US" altLang="zh-TW"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ed</a:t>
                      </a:r>
                      <a:endParaRPr lang="zh-TW" altLang="en-US"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FFFF">
                        <a:alpha val="10196"/>
                      </a:srgbClr>
                    </a:solidFill>
                  </a:tcPr>
                </a:tc>
                <a:tc>
                  <a:txBody>
                    <a:bodyPr/>
                    <a:lstStyle/>
                    <a:p>
                      <a:pPr marL="0" algn="ctr" defTabSz="914400" rtl="0" eaLnBrk="1" fontAlgn="ctr" latinLnBrk="0" hangingPunct="1"/>
                      <a:r>
                        <a:rPr lang="zh-TW" altLang="en-US"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Support</a:t>
                      </a:r>
                      <a:r>
                        <a:rPr lang="en-US" altLang="zh-TW"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ed</a:t>
                      </a:r>
                      <a:endParaRPr lang="zh-TW" altLang="en-US"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89128" marR="89128" marT="108000" marB="108000" anchor="ctr">
                    <a:lnL w="6350" cap="flat" cmpd="sng" algn="ctr">
                      <a:solidFill>
                        <a:srgbClr val="C5C5C5"/>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3587223761"/>
                  </a:ext>
                </a:extLst>
              </a:tr>
              <a:tr h="0">
                <a:tc>
                  <a:txBody>
                    <a:bodyPr/>
                    <a:lstStyle/>
                    <a:p>
                      <a:pPr algn="ctr" fontAlgn="ctr"/>
                      <a:r>
                        <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Sync with </a:t>
                      </a:r>
                      <a:r>
                        <a:rPr lang="en-US" altLang="zh-TW" sz="11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 </a:t>
                      </a:r>
                      <a:r>
                        <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cloud</a:t>
                      </a:r>
                    </a:p>
                  </a:txBody>
                  <a:tcPr marL="89128" marR="89128" marT="108000" marB="108000" anchor="ctr">
                    <a:lnL w="12700" cap="flat" cmpd="sng" algn="ctr">
                      <a:no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FFFF">
                        <a:alpha val="20000"/>
                      </a:srgbClr>
                    </a:solidFill>
                  </a:tcPr>
                </a:tc>
                <a:tc>
                  <a:txBody>
                    <a:bodyPr/>
                    <a:lstStyle/>
                    <a:p>
                      <a:pPr lvl="0" algn="ctr">
                        <a:buNone/>
                      </a:pPr>
                      <a:r>
                        <a:rPr lang="zh-TW" altLang="en-US"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Sync only when browsing</a:t>
                      </a: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FFFF">
                        <a:alpha val="20000"/>
                      </a:srgbClr>
                    </a:solidFill>
                  </a:tcPr>
                </a:tc>
                <a:tc>
                  <a:txBody>
                    <a:bodyPr/>
                    <a:lstStyle/>
                    <a:p>
                      <a:pPr marL="0" lvl="0" algn="ctr">
                        <a:buNone/>
                      </a:pPr>
                      <a:r>
                        <a:rPr lang="zh-TW" altLang="en-US"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Sync constantly for quick access</a:t>
                      </a:r>
                    </a:p>
                  </a:txBody>
                  <a:tcPr marL="89128" marR="89128" marT="108000" marB="108000" anchor="ctr">
                    <a:lnL w="6350" cap="flat" cmpd="sng" algn="ctr">
                      <a:solidFill>
                        <a:srgbClr val="C5C5C5"/>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FFFF">
                        <a:alpha val="20000"/>
                      </a:srgbClr>
                    </a:solidFill>
                  </a:tcPr>
                </a:tc>
                <a:extLst>
                  <a:ext uri="{0D108BD9-81ED-4DB2-BD59-A6C34878D82A}">
                    <a16:rowId xmlns:a16="http://schemas.microsoft.com/office/drawing/2014/main" val="3065402618"/>
                  </a:ext>
                </a:extLst>
              </a:tr>
              <a:tr h="344737">
                <a:tc>
                  <a:txBody>
                    <a:bodyPr/>
                    <a:lstStyle/>
                    <a:p>
                      <a:pPr lvl="0" algn="ctr">
                        <a:buNone/>
                      </a:pPr>
                      <a:r>
                        <a:rPr lang="en-US" altLang="zh-TW" sz="11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Integration with QTS Apps</a:t>
                      </a:r>
                      <a:endPar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89128" marR="89128" marT="108000" marB="108000" anchor="ctr">
                    <a:lnL w="12700" cap="flat" cmpd="sng" algn="ctr">
                      <a:no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lvl="0" algn="ctr">
                        <a:buNone/>
                      </a:pPr>
                      <a:r>
                        <a:rPr lang="zh-TW" altLang="en-US"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Not support</a:t>
                      </a:r>
                      <a:r>
                        <a:rPr lang="en-US" altLang="zh-TW"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ed</a:t>
                      </a:r>
                      <a:endParaRPr lang="zh-TW" altLang="en-US"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marL="0" lvl="0" algn="l" rtl="0" eaLnBrk="1" fontAlgn="ctr" latinLnBrk="0" hangingPunct="1">
                        <a:buNone/>
                      </a:pPr>
                      <a:r>
                        <a:rPr lang="en-US" altLang="zh-TW" sz="1400" b="0" kern="1200">
                          <a:solidFill>
                            <a:schemeClr val="bg1"/>
                          </a:solidFill>
                          <a:effectLst/>
                          <a:latin typeface="Arial" panose="020B0604020202020204" pitchFamily="34" charset="0"/>
                          <a:ea typeface="微軟正黑體" panose="020B0604030504040204" pitchFamily="34" charset="-120"/>
                          <a:cs typeface="+mn-cs"/>
                          <a:sym typeface="Arial" panose="020B0604020202020204" pitchFamily="34" charset="0"/>
                        </a:rPr>
                        <a:t>   </a:t>
                      </a:r>
                      <a:r>
                        <a:rPr lang="zh-TW" altLang="en-US" sz="1400" b="0" kern="1200">
                          <a:solidFill>
                            <a:schemeClr val="bg1"/>
                          </a:solidFill>
                          <a:effectLst/>
                          <a:latin typeface="Arial" panose="020B0604020202020204" pitchFamily="34" charset="0"/>
                          <a:ea typeface="微軟正黑體" panose="020B0604030504040204" pitchFamily="34" charset="-120"/>
                          <a:cs typeface="+mn-cs"/>
                          <a:sym typeface="Arial" panose="020B0604020202020204" pitchFamily="34" charset="0"/>
                        </a:rPr>
                        <a:t>  </a:t>
                      </a:r>
                      <a:r>
                        <a:rPr lang="en-US" altLang="zh-TW" sz="1400" b="0" kern="1200">
                          <a:solidFill>
                            <a:schemeClr val="bg1"/>
                          </a:solidFill>
                          <a:effectLst/>
                          <a:latin typeface="Arial" panose="020B0604020202020204" pitchFamily="34" charset="0"/>
                          <a:ea typeface="微軟正黑體" panose="020B0604030504040204" pitchFamily="34" charset="-120"/>
                          <a:cs typeface="+mn-cs"/>
                          <a:sym typeface="Arial" panose="020B0604020202020204" pitchFamily="34" charset="0"/>
                        </a:rPr>
                        <a:t> </a:t>
                      </a:r>
                      <a:r>
                        <a:rPr lang="en-US" altLang="zh-TW" sz="1100" b="0" kern="1200">
                          <a:solidFill>
                            <a:schemeClr val="bg1"/>
                          </a:solidFill>
                          <a:effectLst/>
                          <a:latin typeface="Arial" panose="020B0604020202020204" pitchFamily="34" charset="0"/>
                          <a:ea typeface="微軟正黑體" panose="020B0604030504040204" pitchFamily="34" charset="-120"/>
                          <a:cs typeface="+mn-cs"/>
                          <a:sym typeface="Arial" panose="020B0604020202020204" pitchFamily="34" charset="0"/>
                        </a:rPr>
                        <a:t>Supported</a:t>
                      </a:r>
                      <a:r>
                        <a:rPr lang="en-US" altLang="zh-TW" sz="1400" b="0" kern="1200">
                          <a:solidFill>
                            <a:schemeClr val="bg1"/>
                          </a:solidFill>
                          <a:effectLst/>
                          <a:latin typeface="Arial" panose="020B0604020202020204" pitchFamily="34" charset="0"/>
                          <a:ea typeface="微軟正黑體" panose="020B0604030504040204" pitchFamily="34" charset="-120"/>
                          <a:cs typeface="+mn-cs"/>
                          <a:sym typeface="Arial" panose="020B0604020202020204" pitchFamily="34" charset="0"/>
                        </a:rPr>
                        <a:t>                               </a:t>
                      </a:r>
                      <a:endParaRPr lang="zh-TW" altLang="en-US" sz="1400" b="0" kern="1200">
                        <a:solidFill>
                          <a:schemeClr val="bg1"/>
                        </a:solidFill>
                        <a:effectLst/>
                        <a:latin typeface="Arial" panose="020B0604020202020204" pitchFamily="34" charset="0"/>
                        <a:ea typeface="微軟正黑體" panose="020B0604030504040204" pitchFamily="34" charset="-120"/>
                        <a:cs typeface="+mn-cs"/>
                        <a:sym typeface="Arial" panose="020B0604020202020204" pitchFamily="34" charset="0"/>
                      </a:endParaRPr>
                    </a:p>
                  </a:txBody>
                  <a:tcPr marL="89128" marR="89128" marT="108000" marB="108000" anchor="ctr">
                    <a:lnL w="6350" cap="flat" cmpd="sng" algn="ctr">
                      <a:solidFill>
                        <a:srgbClr val="C5C5C5"/>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C5C5C5"/>
                      </a:solid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2726153205"/>
                  </a:ext>
                </a:extLst>
              </a:tr>
            </a:tbl>
          </a:graphicData>
        </a:graphic>
      </p:graphicFrame>
      <p:grpSp>
        <p:nvGrpSpPr>
          <p:cNvPr id="57" name="群組 56">
            <a:extLst>
              <a:ext uri="{FF2B5EF4-FFF2-40B4-BE49-F238E27FC236}">
                <a16:creationId xmlns:a16="http://schemas.microsoft.com/office/drawing/2014/main" id="{8AF9330D-5A76-4143-BFC0-5CCAF305C401}"/>
              </a:ext>
            </a:extLst>
          </p:cNvPr>
          <p:cNvGrpSpPr/>
          <p:nvPr/>
        </p:nvGrpSpPr>
        <p:grpSpPr>
          <a:xfrm>
            <a:off x="9030916" y="3089489"/>
            <a:ext cx="1972036" cy="3395699"/>
            <a:chOff x="9960014" y="1888151"/>
            <a:chExt cx="1972036" cy="3500964"/>
          </a:xfrm>
        </p:grpSpPr>
        <p:cxnSp>
          <p:nvCxnSpPr>
            <p:cNvPr id="58" name="直線單箭頭接點 2049">
              <a:extLst>
                <a:ext uri="{FF2B5EF4-FFF2-40B4-BE49-F238E27FC236}">
                  <a16:creationId xmlns:a16="http://schemas.microsoft.com/office/drawing/2014/main" id="{CB819E92-7835-D84C-A27F-5464567168F3}"/>
                </a:ext>
              </a:extLst>
            </p:cNvPr>
            <p:cNvCxnSpPr>
              <a:cxnSpLocks/>
            </p:cNvCxnSpPr>
            <p:nvPr/>
          </p:nvCxnSpPr>
          <p:spPr>
            <a:xfrm>
              <a:off x="10561209" y="2339266"/>
              <a:ext cx="0" cy="1318283"/>
            </a:xfrm>
            <a:prstGeom prst="straightConnector1">
              <a:avLst/>
            </a:prstGeom>
            <a:ln w="25400">
              <a:solidFill>
                <a:srgbClr val="00B05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9" name="圖形 37">
              <a:extLst>
                <a:ext uri="{FF2B5EF4-FFF2-40B4-BE49-F238E27FC236}">
                  <a16:creationId xmlns:a16="http://schemas.microsoft.com/office/drawing/2014/main" id="{9E94EF24-05A5-5E4A-9DED-C78DD71EA45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76775" y="3620974"/>
              <a:ext cx="555275" cy="555275"/>
            </a:xfrm>
            <a:prstGeom prst="rect">
              <a:avLst/>
            </a:prstGeom>
          </p:spPr>
        </p:pic>
        <p:cxnSp>
          <p:nvCxnSpPr>
            <p:cNvPr id="60" name="直線單箭頭接點 2049">
              <a:extLst>
                <a:ext uri="{FF2B5EF4-FFF2-40B4-BE49-F238E27FC236}">
                  <a16:creationId xmlns:a16="http://schemas.microsoft.com/office/drawing/2014/main" id="{0FE8697E-A034-6749-B725-4F5BBB209651}"/>
                </a:ext>
              </a:extLst>
            </p:cNvPr>
            <p:cNvCxnSpPr>
              <a:cxnSpLocks/>
            </p:cNvCxnSpPr>
            <p:nvPr/>
          </p:nvCxnSpPr>
          <p:spPr>
            <a:xfrm>
              <a:off x="10852368" y="2339266"/>
              <a:ext cx="0" cy="1318283"/>
            </a:xfrm>
            <a:prstGeom prst="straightConnector1">
              <a:avLst/>
            </a:prstGeom>
            <a:ln w="25400">
              <a:gradFill>
                <a:gsLst>
                  <a:gs pos="0">
                    <a:srgbClr val="077AE8"/>
                  </a:gs>
                  <a:gs pos="100000">
                    <a:srgbClr val="22334A"/>
                  </a:gs>
                </a:gsLst>
                <a:lin ang="5400000" scaled="1"/>
              </a:gra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直線單箭頭接點 2049">
              <a:extLst>
                <a:ext uri="{FF2B5EF4-FFF2-40B4-BE49-F238E27FC236}">
                  <a16:creationId xmlns:a16="http://schemas.microsoft.com/office/drawing/2014/main" id="{8F578D73-0657-FC47-890F-A20350142A7D}"/>
                </a:ext>
              </a:extLst>
            </p:cNvPr>
            <p:cNvCxnSpPr>
              <a:cxnSpLocks/>
            </p:cNvCxnSpPr>
            <p:nvPr/>
          </p:nvCxnSpPr>
          <p:spPr>
            <a:xfrm>
              <a:off x="11151396" y="2517325"/>
              <a:ext cx="0" cy="1140225"/>
            </a:xfrm>
            <a:prstGeom prst="straightConnector1">
              <a:avLst/>
            </a:prstGeom>
            <a:ln w="25400">
              <a:gradFill>
                <a:gsLst>
                  <a:gs pos="0">
                    <a:srgbClr val="AD10C2"/>
                  </a:gs>
                  <a:gs pos="53000">
                    <a:srgbClr val="F700FF"/>
                  </a:gs>
                </a:gsLst>
                <a:lin ang="5400000" scaled="1"/>
              </a:gra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62" name="圖形 42">
              <a:extLst>
                <a:ext uri="{FF2B5EF4-FFF2-40B4-BE49-F238E27FC236}">
                  <a16:creationId xmlns:a16="http://schemas.microsoft.com/office/drawing/2014/main" id="{63D9ED4E-92F7-CF4A-B50E-FE081B806AB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26547" y="1888151"/>
              <a:ext cx="1050229" cy="629174"/>
            </a:xfrm>
            <a:prstGeom prst="rect">
              <a:avLst/>
            </a:prstGeom>
            <a:effectLst>
              <a:outerShdw blurRad="50800" dist="38100" dir="2700000" algn="tl" rotWithShape="0">
                <a:prstClr val="black">
                  <a:alpha val="40000"/>
                </a:prstClr>
              </a:outerShdw>
            </a:effectLst>
          </p:spPr>
        </p:pic>
        <p:grpSp>
          <p:nvGrpSpPr>
            <p:cNvPr id="63" name="群組 26">
              <a:extLst>
                <a:ext uri="{FF2B5EF4-FFF2-40B4-BE49-F238E27FC236}">
                  <a16:creationId xmlns:a16="http://schemas.microsoft.com/office/drawing/2014/main" id="{25295283-6F23-CB4D-8506-513D04634D62}"/>
                </a:ext>
              </a:extLst>
            </p:cNvPr>
            <p:cNvGrpSpPr/>
            <p:nvPr/>
          </p:nvGrpSpPr>
          <p:grpSpPr>
            <a:xfrm>
              <a:off x="10396491" y="3675161"/>
              <a:ext cx="355659" cy="327429"/>
              <a:chOff x="3584870" y="5275450"/>
              <a:chExt cx="843804" cy="776825"/>
            </a:xfrm>
          </p:grpSpPr>
          <p:pic>
            <p:nvPicPr>
              <p:cNvPr id="73" name="Picture 2" descr="Image result for file icon green">
                <a:extLst>
                  <a:ext uri="{FF2B5EF4-FFF2-40B4-BE49-F238E27FC236}">
                    <a16:creationId xmlns:a16="http://schemas.microsoft.com/office/drawing/2014/main" id="{98482F47-5601-3241-90AB-332236BF8D2F}"/>
                  </a:ext>
                </a:extLst>
              </p:cNvPr>
              <p:cNvPicPr>
                <a:picLocks noChangeAspect="1" noChangeArrowheads="1"/>
              </p:cNvPicPr>
              <p:nvPr/>
            </p:nvPicPr>
            <p:blipFill>
              <a:blip r:embed="rId7"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3682260" y="5275450"/>
                <a:ext cx="649014" cy="649014"/>
              </a:xfrm>
              <a:prstGeom prst="rect">
                <a:avLst/>
              </a:prstGeom>
              <a:noFill/>
              <a:extLst>
                <a:ext uri="{909E8E84-426E-40DD-AFC4-6F175D3DCCD1}">
                  <a14:hiddenFill xmlns:a14="http://schemas.microsoft.com/office/drawing/2010/main">
                    <a:solidFill>
                      <a:srgbClr val="FFFFFF"/>
                    </a:solidFill>
                  </a14:hiddenFill>
                </a:ext>
              </a:extLst>
            </p:spPr>
          </p:pic>
          <p:sp>
            <p:nvSpPr>
              <p:cNvPr id="74" name="矩形 28">
                <a:extLst>
                  <a:ext uri="{FF2B5EF4-FFF2-40B4-BE49-F238E27FC236}">
                    <a16:creationId xmlns:a16="http://schemas.microsoft.com/office/drawing/2014/main" id="{AE1B6A72-1245-4046-87F3-532FA09EDBC8}"/>
                  </a:ext>
                </a:extLst>
              </p:cNvPr>
              <p:cNvSpPr/>
              <p:nvPr/>
            </p:nvSpPr>
            <p:spPr>
              <a:xfrm>
                <a:off x="3584870" y="5487019"/>
                <a:ext cx="843804" cy="565256"/>
              </a:xfrm>
              <a:prstGeom prst="rect">
                <a:avLst/>
              </a:prstGeom>
            </p:spPr>
            <p:txBody>
              <a:bodyPr wrap="none">
                <a:spAutoFit/>
              </a:bodyPr>
              <a:lstStyle/>
              <a:p>
                <a:pPr algn="ctr" defTabSz="457167"/>
                <a:r>
                  <a:rPr lang="en-US" altLang="zh-TW" sz="45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META</a:t>
                </a:r>
              </a:p>
              <a:p>
                <a:pPr algn="ctr" defTabSz="457167"/>
                <a:r>
                  <a:rPr lang="en-US" altLang="zh-TW" sz="45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DATA</a:t>
                </a:r>
                <a:endParaRPr lang="en-GB" sz="45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pic>
          <p:nvPicPr>
            <p:cNvPr id="64" name="Picture 6" descr="Related image">
              <a:extLst>
                <a:ext uri="{FF2B5EF4-FFF2-40B4-BE49-F238E27FC236}">
                  <a16:creationId xmlns:a16="http://schemas.microsoft.com/office/drawing/2014/main" id="{7942D709-BFB6-AA48-972B-04797533D6EC}"/>
                </a:ext>
              </a:extLst>
            </p:cNvPr>
            <p:cNvPicPr>
              <a:picLocks noChangeAspect="1" noChangeArrowheads="1"/>
            </p:cNvPicPr>
            <p:nvPr/>
          </p:nvPicPr>
          <p:blipFill>
            <a:blip r:embed="rId8"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10717974" y="3684472"/>
              <a:ext cx="274495" cy="27449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Related image">
              <a:extLst>
                <a:ext uri="{FF2B5EF4-FFF2-40B4-BE49-F238E27FC236}">
                  <a16:creationId xmlns:a16="http://schemas.microsoft.com/office/drawing/2014/main" id="{243EDA50-BB94-564D-BC82-A5D958F548EF}"/>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021428" y="3689951"/>
              <a:ext cx="274495" cy="274495"/>
            </a:xfrm>
            <a:prstGeom prst="rect">
              <a:avLst/>
            </a:prstGeom>
            <a:noFill/>
            <a:extLst>
              <a:ext uri="{909E8E84-426E-40DD-AFC4-6F175D3DCCD1}">
                <a14:hiddenFill xmlns:a14="http://schemas.microsoft.com/office/drawing/2010/main">
                  <a:solidFill>
                    <a:srgbClr val="FFFFFF"/>
                  </a:solidFill>
                </a14:hiddenFill>
              </a:ext>
            </a:extLst>
          </p:spPr>
        </p:pic>
        <p:pic>
          <p:nvPicPr>
            <p:cNvPr id="66" name="圖形 39">
              <a:extLst>
                <a:ext uri="{FF2B5EF4-FFF2-40B4-BE49-F238E27FC236}">
                  <a16:creationId xmlns:a16="http://schemas.microsoft.com/office/drawing/2014/main" id="{79DE5075-AE4E-BE49-AED1-69B4099570D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11811" y="4613684"/>
              <a:ext cx="1276229" cy="775431"/>
            </a:xfrm>
            <a:prstGeom prst="rect">
              <a:avLst/>
            </a:prstGeom>
          </p:spPr>
        </p:pic>
        <p:cxnSp>
          <p:nvCxnSpPr>
            <p:cNvPr id="67" name="直線單箭頭接點 2049">
              <a:extLst>
                <a:ext uri="{FF2B5EF4-FFF2-40B4-BE49-F238E27FC236}">
                  <a16:creationId xmlns:a16="http://schemas.microsoft.com/office/drawing/2014/main" id="{05D65C86-6D0A-B641-9321-AB82EB46A5FD}"/>
                </a:ext>
              </a:extLst>
            </p:cNvPr>
            <p:cNvCxnSpPr>
              <a:cxnSpLocks/>
            </p:cNvCxnSpPr>
            <p:nvPr/>
          </p:nvCxnSpPr>
          <p:spPr>
            <a:xfrm>
              <a:off x="10851661" y="4037554"/>
              <a:ext cx="0" cy="493472"/>
            </a:xfrm>
            <a:prstGeom prst="straightConnector1">
              <a:avLst/>
            </a:prstGeom>
            <a:ln w="76200">
              <a:gradFill>
                <a:gsLst>
                  <a:gs pos="0">
                    <a:srgbClr val="077AE8"/>
                  </a:gs>
                  <a:gs pos="100000">
                    <a:srgbClr val="22334A"/>
                  </a:gs>
                </a:gsLst>
                <a:lin ang="5400000" scaled="1"/>
              </a:gra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直線單箭頭接點 2049">
              <a:extLst>
                <a:ext uri="{FF2B5EF4-FFF2-40B4-BE49-F238E27FC236}">
                  <a16:creationId xmlns:a16="http://schemas.microsoft.com/office/drawing/2014/main" id="{A707A44A-D298-BD41-8637-B170114D5346}"/>
                </a:ext>
              </a:extLst>
            </p:cNvPr>
            <p:cNvCxnSpPr>
              <a:cxnSpLocks/>
            </p:cNvCxnSpPr>
            <p:nvPr/>
          </p:nvCxnSpPr>
          <p:spPr>
            <a:xfrm>
              <a:off x="11151396" y="4019531"/>
              <a:ext cx="0" cy="503626"/>
            </a:xfrm>
            <a:prstGeom prst="straightConnector1">
              <a:avLst/>
            </a:prstGeom>
            <a:ln w="76200">
              <a:gradFill>
                <a:gsLst>
                  <a:gs pos="0">
                    <a:srgbClr val="AD10C2"/>
                  </a:gs>
                  <a:gs pos="53000">
                    <a:srgbClr val="F700FF"/>
                  </a:gs>
                </a:gsLst>
                <a:lin ang="5400000" scaled="1"/>
              </a:gra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69" name="圖片 24">
              <a:extLst>
                <a:ext uri="{FF2B5EF4-FFF2-40B4-BE49-F238E27FC236}">
                  <a16:creationId xmlns:a16="http://schemas.microsoft.com/office/drawing/2014/main" id="{07D516C5-CBB7-464E-880E-903586334360}"/>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9960014" y="4243480"/>
              <a:ext cx="670891" cy="670891"/>
            </a:xfrm>
            <a:prstGeom prst="ellipse">
              <a:avLst/>
            </a:prstGeom>
            <a:ln w="19050">
              <a:solidFill>
                <a:srgbClr val="31213C"/>
              </a:solidFill>
            </a:ln>
            <a:effectLst>
              <a:outerShdw blurRad="50800" dist="38100" dir="2700000" algn="tl" rotWithShape="0">
                <a:prstClr val="black">
                  <a:alpha val="40000"/>
                </a:prstClr>
              </a:outerShdw>
            </a:effectLst>
          </p:spPr>
        </p:pic>
        <p:sp>
          <p:nvSpPr>
            <p:cNvPr id="70" name="Oval 40">
              <a:extLst>
                <a:ext uri="{FF2B5EF4-FFF2-40B4-BE49-F238E27FC236}">
                  <a16:creationId xmlns:a16="http://schemas.microsoft.com/office/drawing/2014/main" id="{488282E9-ADCE-BA48-B4AC-34B1C4E074D3}"/>
                </a:ext>
              </a:extLst>
            </p:cNvPr>
            <p:cNvSpPr/>
            <p:nvPr/>
          </p:nvSpPr>
          <p:spPr>
            <a:xfrm>
              <a:off x="10365893"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solidFill>
                    <a:schemeClr val="bg1"/>
                  </a:solidFill>
                  <a:latin typeface="Arial" panose="020B0604020202020204" pitchFamily="34" charset="0"/>
                  <a:ea typeface="微軟正黑體" panose="020B0604030504040204" pitchFamily="34" charset="-120"/>
                  <a:sym typeface="Arial" panose="020B0604020202020204" pitchFamily="34" charset="0"/>
                </a:rPr>
                <a:t>1</a:t>
              </a:r>
            </a:p>
          </p:txBody>
        </p:sp>
        <p:sp>
          <p:nvSpPr>
            <p:cNvPr id="71" name="Oval 41">
              <a:extLst>
                <a:ext uri="{FF2B5EF4-FFF2-40B4-BE49-F238E27FC236}">
                  <a16:creationId xmlns:a16="http://schemas.microsoft.com/office/drawing/2014/main" id="{AF89E2EA-9F5E-8243-AA59-A77629CFED5B}"/>
                </a:ext>
              </a:extLst>
            </p:cNvPr>
            <p:cNvSpPr/>
            <p:nvPr/>
          </p:nvSpPr>
          <p:spPr>
            <a:xfrm>
              <a:off x="10657052"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solidFill>
                    <a:schemeClr val="bg1"/>
                  </a:solidFill>
                  <a:latin typeface="Arial" panose="020B0604020202020204" pitchFamily="34" charset="0"/>
                  <a:ea typeface="微軟正黑體" panose="020B0604030504040204" pitchFamily="34" charset="-120"/>
                  <a:sym typeface="Arial" panose="020B0604020202020204" pitchFamily="34" charset="0"/>
                </a:rPr>
                <a:t>2</a:t>
              </a:r>
            </a:p>
          </p:txBody>
        </p:sp>
        <p:sp>
          <p:nvSpPr>
            <p:cNvPr id="72" name="Oval 42">
              <a:extLst>
                <a:ext uri="{FF2B5EF4-FFF2-40B4-BE49-F238E27FC236}">
                  <a16:creationId xmlns:a16="http://schemas.microsoft.com/office/drawing/2014/main" id="{1E33BC93-92ED-6D4B-A377-A730932630EC}"/>
                </a:ext>
              </a:extLst>
            </p:cNvPr>
            <p:cNvSpPr/>
            <p:nvPr/>
          </p:nvSpPr>
          <p:spPr>
            <a:xfrm>
              <a:off x="11003295"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solidFill>
                    <a:schemeClr val="bg1"/>
                  </a:solidFill>
                  <a:latin typeface="Arial" panose="020B0604020202020204" pitchFamily="34" charset="0"/>
                  <a:ea typeface="微軟正黑體" panose="020B0604030504040204" pitchFamily="34" charset="-120"/>
                  <a:sym typeface="Arial" panose="020B0604020202020204" pitchFamily="34" charset="0"/>
                </a:rPr>
                <a:t>3</a:t>
              </a:r>
            </a:p>
          </p:txBody>
        </p:sp>
      </p:grpSp>
      <p:pic>
        <p:nvPicPr>
          <p:cNvPr id="75" name="圖片 74">
            <a:extLst>
              <a:ext uri="{FF2B5EF4-FFF2-40B4-BE49-F238E27FC236}">
                <a16:creationId xmlns:a16="http://schemas.microsoft.com/office/drawing/2014/main" id="{334951C4-99EE-4B0C-8527-641485BDED8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362225" y="2048531"/>
            <a:ext cx="1221230" cy="1221230"/>
          </a:xfrm>
          <a:prstGeom prst="rect">
            <a:avLst/>
          </a:prstGeom>
          <a:effectLst>
            <a:outerShdw blurRad="63500" sx="102000" sy="102000" algn="ctr" rotWithShape="0">
              <a:prstClr val="black">
                <a:alpha val="40000"/>
              </a:prstClr>
            </a:outerShdw>
          </a:effectLst>
        </p:spPr>
      </p:pic>
      <p:grpSp>
        <p:nvGrpSpPr>
          <p:cNvPr id="76" name="群組 75">
            <a:extLst>
              <a:ext uri="{FF2B5EF4-FFF2-40B4-BE49-F238E27FC236}">
                <a16:creationId xmlns:a16="http://schemas.microsoft.com/office/drawing/2014/main" id="{031E4378-3324-4A3F-9B8C-8048D0AA3B44}"/>
              </a:ext>
            </a:extLst>
          </p:cNvPr>
          <p:cNvGrpSpPr/>
          <p:nvPr/>
        </p:nvGrpSpPr>
        <p:grpSpPr>
          <a:xfrm>
            <a:off x="6377720" y="5500528"/>
            <a:ext cx="1776260" cy="360000"/>
            <a:chOff x="7022816" y="5340353"/>
            <a:chExt cx="1776260" cy="360000"/>
          </a:xfrm>
        </p:grpSpPr>
        <p:pic>
          <p:nvPicPr>
            <p:cNvPr id="77" name="Picture 35" descr="https://lh4.googleusercontent.com/ETlYkxMtNwBhq_pF5u1Y0xJwnaq7RXkdBxqpC3lVyjcob8rGPOWaXiTlFupURIDJ0HJjjiUV9J85QzE7q_rLvINO7Ow9ShVw_x_KIq7Mfm-4ukuNjXC_AnFPBN4-2jjw7GL0pN0LihM">
              <a:extLst>
                <a:ext uri="{FF2B5EF4-FFF2-40B4-BE49-F238E27FC236}">
                  <a16:creationId xmlns:a16="http://schemas.microsoft.com/office/drawing/2014/main" id="{D05F7278-E29A-DF43-956F-1207A0A17BB1}"/>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8439076" y="5340353"/>
              <a:ext cx="360000" cy="360000"/>
            </a:xfrm>
            <a:prstGeom prst="rect">
              <a:avLst/>
            </a:prstGeom>
            <a:noFill/>
            <a:effectLst>
              <a:outerShdw blurRad="50800" dist="38100" dir="2700000" algn="tl" rotWithShape="0">
                <a:prstClr val="black">
                  <a:alpha val="40000"/>
                </a:prstClr>
              </a:outerShdw>
            </a:effectLst>
          </p:spPr>
        </p:pic>
        <p:pic>
          <p:nvPicPr>
            <p:cNvPr id="78" name="Picture 37" descr="https://lh3.googleusercontent.com/-NG0S4Pwe25TCICHnKWyvCv5tMwZQO4HmP1zJ8VIaAY2muB5NPdEhMsO7o3dAh04YrJwLxVE18ona_WuHYZ-pY4HnfTbOIjEhgKUWAxuOT-lfh14fMdFHPjdg1b6fdTOQIgUIO9wjn0">
              <a:extLst>
                <a:ext uri="{FF2B5EF4-FFF2-40B4-BE49-F238E27FC236}">
                  <a16:creationId xmlns:a16="http://schemas.microsoft.com/office/drawing/2014/main" id="{517529BD-F712-E448-ADF9-B2BF1EEF92E7}"/>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7966989" y="5340353"/>
              <a:ext cx="360000" cy="360000"/>
            </a:xfrm>
            <a:prstGeom prst="rect">
              <a:avLst/>
            </a:prstGeom>
            <a:noFill/>
            <a:effectLst>
              <a:outerShdw blurRad="50800" dist="38100" dir="2700000" algn="tl" rotWithShape="0">
                <a:prstClr val="black">
                  <a:alpha val="40000"/>
                </a:prstClr>
              </a:outerShdw>
            </a:effectLst>
          </p:spPr>
        </p:pic>
        <p:pic>
          <p:nvPicPr>
            <p:cNvPr id="79" name="圖片 78">
              <a:extLst>
                <a:ext uri="{FF2B5EF4-FFF2-40B4-BE49-F238E27FC236}">
                  <a16:creationId xmlns:a16="http://schemas.microsoft.com/office/drawing/2014/main" id="{B4692559-EF33-4AF7-B125-F73B63586A26}"/>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494903" y="5340353"/>
              <a:ext cx="360000" cy="360000"/>
            </a:xfrm>
            <a:prstGeom prst="rect">
              <a:avLst/>
            </a:prstGeom>
            <a:noFill/>
            <a:effectLst>
              <a:outerShdw blurRad="50800" dist="38100" dir="2700000" algn="tl" rotWithShape="0">
                <a:prstClr val="black">
                  <a:alpha val="40000"/>
                </a:prstClr>
              </a:outerShdw>
            </a:effectLst>
          </p:spPr>
        </p:pic>
        <p:pic>
          <p:nvPicPr>
            <p:cNvPr id="80" name="圖片 79" descr="一張含有 時鐘 的圖片&#10;&#10;自動產生的描述">
              <a:extLst>
                <a:ext uri="{FF2B5EF4-FFF2-40B4-BE49-F238E27FC236}">
                  <a16:creationId xmlns:a16="http://schemas.microsoft.com/office/drawing/2014/main" id="{386906F1-37C7-41A4-8E73-9B1915221DC4}"/>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022816" y="5340353"/>
              <a:ext cx="360000" cy="360000"/>
            </a:xfrm>
            <a:prstGeom prst="rect">
              <a:avLst/>
            </a:prstGeom>
            <a:noFill/>
            <a:effectLst>
              <a:outerShdw blurRad="50800" dist="38100" dir="2700000" algn="tl" rotWithShape="0">
                <a:prstClr val="black">
                  <a:alpha val="40000"/>
                </a:prstClr>
              </a:outerShdw>
            </a:effectLst>
          </p:spPr>
        </p:pic>
      </p:grpSp>
      <p:pic>
        <p:nvPicPr>
          <p:cNvPr id="81" name="圖片 80">
            <a:extLst>
              <a:ext uri="{FF2B5EF4-FFF2-40B4-BE49-F238E27FC236}">
                <a16:creationId xmlns:a16="http://schemas.microsoft.com/office/drawing/2014/main" id="{5D8EDF48-8DF3-EA42-AAB8-6A7A8BF55ACD}"/>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rot="358397">
            <a:off x="3752187" y="6017702"/>
            <a:ext cx="512057" cy="512057"/>
          </a:xfrm>
          <a:prstGeom prst="rect">
            <a:avLst/>
          </a:prstGeom>
          <a:effectLst>
            <a:outerShdw blurRad="50800" dist="38100" dir="2700000" algn="tl" rotWithShape="0">
              <a:prstClr val="black">
                <a:alpha val="40000"/>
              </a:prstClr>
            </a:outerShdw>
          </a:effectLst>
        </p:spPr>
      </p:pic>
      <p:pic>
        <p:nvPicPr>
          <p:cNvPr id="82" name="圖片 81">
            <a:extLst>
              <a:ext uri="{FF2B5EF4-FFF2-40B4-BE49-F238E27FC236}">
                <a16:creationId xmlns:a16="http://schemas.microsoft.com/office/drawing/2014/main" id="{4F1FFDE6-2B1A-7F44-AFB9-ECC03F7AF54C}"/>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rot="20603179">
            <a:off x="4350839" y="6221454"/>
            <a:ext cx="381687" cy="355315"/>
          </a:xfrm>
          <a:prstGeom prst="rect">
            <a:avLst/>
          </a:prstGeom>
          <a:effectLst>
            <a:outerShdw blurRad="50800" dist="38100" dir="2700000" algn="tl" rotWithShape="0">
              <a:prstClr val="black">
                <a:alpha val="40000"/>
              </a:prstClr>
            </a:outerShdw>
          </a:effectLst>
        </p:spPr>
      </p:pic>
      <p:pic>
        <p:nvPicPr>
          <p:cNvPr id="83" name="圖片 82">
            <a:extLst>
              <a:ext uri="{FF2B5EF4-FFF2-40B4-BE49-F238E27FC236}">
                <a16:creationId xmlns:a16="http://schemas.microsoft.com/office/drawing/2014/main" id="{3A6924D9-2254-8544-8A0F-D2FD6F0E5A9C}"/>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2207072" y="6233236"/>
            <a:ext cx="335901" cy="240197"/>
          </a:xfrm>
          <a:prstGeom prst="rect">
            <a:avLst/>
          </a:prstGeom>
          <a:effectLst>
            <a:outerShdw blurRad="50800" dist="38100" dir="2700000" algn="tl" rotWithShape="0">
              <a:prstClr val="black">
                <a:alpha val="40000"/>
              </a:prstClr>
            </a:outerShdw>
          </a:effectLst>
        </p:spPr>
      </p:pic>
      <p:pic>
        <p:nvPicPr>
          <p:cNvPr id="84" name="圖片 83">
            <a:extLst>
              <a:ext uri="{FF2B5EF4-FFF2-40B4-BE49-F238E27FC236}">
                <a16:creationId xmlns:a16="http://schemas.microsoft.com/office/drawing/2014/main" id="{F744647D-5B81-7F4E-B7D8-9C5D8D62985E}"/>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1624682" y="6037315"/>
            <a:ext cx="391841" cy="391841"/>
          </a:xfrm>
          <a:prstGeom prst="rect">
            <a:avLst/>
          </a:prstGeom>
          <a:effectLst>
            <a:outerShdw blurRad="50800" dist="38100" dir="2700000" algn="tl" rotWithShape="0">
              <a:prstClr val="black">
                <a:alpha val="40000"/>
              </a:prstClr>
            </a:outerShdw>
          </a:effectLst>
        </p:spPr>
      </p:pic>
      <p:pic>
        <p:nvPicPr>
          <p:cNvPr id="85" name="圖片 84" descr="一張含有 物件 的圖片&#10;&#10;自動產生的描述">
            <a:extLst>
              <a:ext uri="{FF2B5EF4-FFF2-40B4-BE49-F238E27FC236}">
                <a16:creationId xmlns:a16="http://schemas.microsoft.com/office/drawing/2014/main" id="{CBA343DB-3ADD-3546-88FB-F1BB6CC1DA4F}"/>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rot="20887694">
            <a:off x="1179453" y="6205266"/>
            <a:ext cx="406139" cy="305347"/>
          </a:xfrm>
          <a:prstGeom prst="rect">
            <a:avLst/>
          </a:prstGeom>
          <a:effectLst>
            <a:outerShdw blurRad="50800" dist="38100" dir="2700000" algn="tl" rotWithShape="0">
              <a:prstClr val="black">
                <a:alpha val="40000"/>
              </a:prstClr>
            </a:outerShdw>
          </a:effectLst>
        </p:spPr>
      </p:pic>
      <p:pic>
        <p:nvPicPr>
          <p:cNvPr id="86" name="圖片 85">
            <a:extLst>
              <a:ext uri="{FF2B5EF4-FFF2-40B4-BE49-F238E27FC236}">
                <a16:creationId xmlns:a16="http://schemas.microsoft.com/office/drawing/2014/main" id="{E1E65652-568F-F147-9269-1F3CC4C6D33F}"/>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rot="20812052">
            <a:off x="477218" y="6154788"/>
            <a:ext cx="534355" cy="397092"/>
          </a:xfrm>
          <a:prstGeom prst="rect">
            <a:avLst/>
          </a:prstGeom>
          <a:effectLst>
            <a:outerShdw blurRad="50800" dist="38100" dir="2700000" algn="tl" rotWithShape="0">
              <a:prstClr val="black">
                <a:alpha val="40000"/>
              </a:prstClr>
            </a:outerShdw>
          </a:effectLst>
        </p:spPr>
      </p:pic>
      <p:pic>
        <p:nvPicPr>
          <p:cNvPr id="87" name="圖片 86">
            <a:extLst>
              <a:ext uri="{FF2B5EF4-FFF2-40B4-BE49-F238E27FC236}">
                <a16:creationId xmlns:a16="http://schemas.microsoft.com/office/drawing/2014/main" id="{1B6576C4-5DD6-4349-B7F5-C90A16087354}"/>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rot="558526">
            <a:off x="3233824" y="6171025"/>
            <a:ext cx="422063" cy="422063"/>
          </a:xfrm>
          <a:prstGeom prst="rect">
            <a:avLst/>
          </a:prstGeom>
          <a:effectLst>
            <a:outerShdw blurRad="50800" dist="38100" dir="2700000" algn="tl" rotWithShape="0">
              <a:prstClr val="black">
                <a:alpha val="40000"/>
              </a:prstClr>
            </a:outerShdw>
          </a:effectLst>
        </p:spPr>
      </p:pic>
      <p:pic>
        <p:nvPicPr>
          <p:cNvPr id="88" name="圖片 87">
            <a:extLst>
              <a:ext uri="{FF2B5EF4-FFF2-40B4-BE49-F238E27FC236}">
                <a16:creationId xmlns:a16="http://schemas.microsoft.com/office/drawing/2014/main" id="{1D791636-22EA-1A4A-91E4-B42EDA1F06AE}"/>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2752739" y="6114538"/>
            <a:ext cx="350040" cy="359881"/>
          </a:xfrm>
          <a:prstGeom prst="rect">
            <a:avLst/>
          </a:prstGeom>
          <a:effectLst>
            <a:outerShdw blurRad="50800" dist="38100" dir="2700000" algn="tl" rotWithShape="0">
              <a:prstClr val="black">
                <a:alpha val="40000"/>
              </a:prstClr>
            </a:outerShdw>
          </a:effectLst>
        </p:spPr>
      </p:pic>
      <p:pic>
        <p:nvPicPr>
          <p:cNvPr id="89" name="圖片 88">
            <a:extLst>
              <a:ext uri="{FF2B5EF4-FFF2-40B4-BE49-F238E27FC236}">
                <a16:creationId xmlns:a16="http://schemas.microsoft.com/office/drawing/2014/main" id="{F0F5C1C1-BB43-284B-B159-8D8846B65B83}"/>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rot="20812052">
            <a:off x="6285416" y="6090180"/>
            <a:ext cx="361199" cy="361199"/>
          </a:xfrm>
          <a:prstGeom prst="rect">
            <a:avLst/>
          </a:prstGeom>
          <a:effectLst>
            <a:outerShdw blurRad="50800" dist="38100" dir="2700000" algn="tl" rotWithShape="0">
              <a:prstClr val="black">
                <a:alpha val="40000"/>
              </a:prstClr>
            </a:outerShdw>
          </a:effectLst>
        </p:spPr>
      </p:pic>
      <p:pic>
        <p:nvPicPr>
          <p:cNvPr id="90" name="圖片 89">
            <a:extLst>
              <a:ext uri="{FF2B5EF4-FFF2-40B4-BE49-F238E27FC236}">
                <a16:creationId xmlns:a16="http://schemas.microsoft.com/office/drawing/2014/main" id="{2E7661F1-2277-6B4E-8588-5BA2D6CE62D4}"/>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rot="573835">
            <a:off x="7470901" y="6049227"/>
            <a:ext cx="511807" cy="511807"/>
          </a:xfrm>
          <a:prstGeom prst="rect">
            <a:avLst/>
          </a:prstGeom>
          <a:effectLst>
            <a:outerShdw blurRad="50800" dist="38100" dir="2700000" algn="tl" rotWithShape="0">
              <a:prstClr val="black">
                <a:alpha val="40000"/>
              </a:prstClr>
            </a:outerShdw>
          </a:effectLst>
        </p:spPr>
      </p:pic>
      <p:pic>
        <p:nvPicPr>
          <p:cNvPr id="91" name="圖片 90">
            <a:extLst>
              <a:ext uri="{FF2B5EF4-FFF2-40B4-BE49-F238E27FC236}">
                <a16:creationId xmlns:a16="http://schemas.microsoft.com/office/drawing/2014/main" id="{8FEEC6A0-D551-4441-A24B-B46B17FB8A59}"/>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5754383" y="6141501"/>
            <a:ext cx="358805" cy="359881"/>
          </a:xfrm>
          <a:prstGeom prst="rect">
            <a:avLst/>
          </a:prstGeom>
          <a:effectLst>
            <a:outerShdw blurRad="50800" dist="38100" dir="2700000" algn="tl" rotWithShape="0">
              <a:prstClr val="black">
                <a:alpha val="40000"/>
              </a:prstClr>
            </a:outerShdw>
          </a:effectLst>
        </p:spPr>
      </p:pic>
      <p:pic>
        <p:nvPicPr>
          <p:cNvPr id="92" name="圖片 91">
            <a:extLst>
              <a:ext uri="{FF2B5EF4-FFF2-40B4-BE49-F238E27FC236}">
                <a16:creationId xmlns:a16="http://schemas.microsoft.com/office/drawing/2014/main" id="{1B6242D7-C52B-2F48-A61A-B2393C052B0C}"/>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rot="20996850">
            <a:off x="8238980" y="6210341"/>
            <a:ext cx="430037" cy="194503"/>
          </a:xfrm>
          <a:prstGeom prst="rect">
            <a:avLst/>
          </a:prstGeom>
          <a:effectLst>
            <a:outerShdw blurRad="50800" dist="38100" dir="2700000" algn="tl" rotWithShape="0">
              <a:prstClr val="black">
                <a:alpha val="40000"/>
              </a:prstClr>
            </a:outerShdw>
          </a:effectLst>
        </p:spPr>
      </p:pic>
      <p:pic>
        <p:nvPicPr>
          <p:cNvPr id="93" name="Picture 7">
            <a:extLst>
              <a:ext uri="{FF2B5EF4-FFF2-40B4-BE49-F238E27FC236}">
                <a16:creationId xmlns:a16="http://schemas.microsoft.com/office/drawing/2014/main" id="{1E90ADB9-ED2F-B645-90EB-453C5FB454E2}"/>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rot="1417122">
            <a:off x="6848735" y="6121605"/>
            <a:ext cx="458625" cy="395579"/>
          </a:xfrm>
          <a:prstGeom prst="rect">
            <a:avLst/>
          </a:prstGeom>
          <a:noFill/>
          <a:effectLst>
            <a:outerShdw blurRad="50800" dist="38100" dir="2700000" algn="tl" rotWithShape="0">
              <a:prstClr val="black">
                <a:alpha val="40000"/>
              </a:prstClr>
            </a:outerShdw>
          </a:effectLst>
        </p:spPr>
      </p:pic>
      <p:pic>
        <p:nvPicPr>
          <p:cNvPr id="94" name="圖片 93">
            <a:extLst>
              <a:ext uri="{FF2B5EF4-FFF2-40B4-BE49-F238E27FC236}">
                <a16:creationId xmlns:a16="http://schemas.microsoft.com/office/drawing/2014/main" id="{C805644C-6702-3743-81E3-BE31D90150D9}"/>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rot="20812052">
            <a:off x="4960336" y="6203766"/>
            <a:ext cx="590941" cy="231944"/>
          </a:xfrm>
          <a:prstGeom prst="rect">
            <a:avLst/>
          </a:prstGeom>
          <a:effectLst>
            <a:outerShdw blurRad="50800" dist="38100" dir="2700000" algn="tl" rotWithShape="0">
              <a:prstClr val="black">
                <a:alpha val="40000"/>
              </a:prstClr>
            </a:outerShdw>
          </a:effectLst>
        </p:spPr>
      </p:pic>
      <p:pic>
        <p:nvPicPr>
          <p:cNvPr id="95" name="圖片 94">
            <a:extLst>
              <a:ext uri="{FF2B5EF4-FFF2-40B4-BE49-F238E27FC236}">
                <a16:creationId xmlns:a16="http://schemas.microsoft.com/office/drawing/2014/main" id="{6C7AF845-0A59-CF4B-9355-5C34D6A21794}"/>
              </a:ext>
            </a:extLst>
          </p:cNvPr>
          <p:cNvPicPr>
            <a:picLocks noChangeAspect="1"/>
          </p:cNvPicPr>
          <p:nvPr/>
        </p:nvPicPr>
        <p:blipFill rotWithShape="1">
          <a:blip r:embed="rId32" cstate="print">
            <a:extLst>
              <a:ext uri="{28A0092B-C50C-407E-A947-70E740481C1C}">
                <a14:useLocalDpi xmlns:a14="http://schemas.microsoft.com/office/drawing/2010/main"/>
              </a:ext>
            </a:extLst>
          </a:blip>
          <a:srcRect/>
          <a:stretch/>
        </p:blipFill>
        <p:spPr>
          <a:xfrm rot="181714">
            <a:off x="8337152" y="5715332"/>
            <a:ext cx="350040" cy="339321"/>
          </a:xfrm>
          <a:prstGeom prst="rect">
            <a:avLst/>
          </a:prstGeom>
          <a:effectLst>
            <a:outerShdw blurRad="50800" dist="38100" dir="2700000" algn="tl" rotWithShape="0">
              <a:prstClr val="black">
                <a:alpha val="40000"/>
              </a:prstClr>
            </a:outerShdw>
          </a:effectLst>
        </p:spPr>
      </p:pic>
      <p:sp>
        <p:nvSpPr>
          <p:cNvPr id="96" name="矩形 95">
            <a:extLst>
              <a:ext uri="{FF2B5EF4-FFF2-40B4-BE49-F238E27FC236}">
                <a16:creationId xmlns:a16="http://schemas.microsoft.com/office/drawing/2014/main" id="{246FF63D-7F4E-CC43-B6CB-E279379B951E}"/>
              </a:ext>
            </a:extLst>
          </p:cNvPr>
          <p:cNvSpPr/>
          <p:nvPr/>
        </p:nvSpPr>
        <p:spPr>
          <a:xfrm>
            <a:off x="9707733" y="2323705"/>
            <a:ext cx="2055371" cy="523220"/>
          </a:xfrm>
          <a:prstGeom prst="rect">
            <a:avLst/>
          </a:prstGeom>
        </p:spPr>
        <p:txBody>
          <a:bodyPr wrap="none" anchor="t">
            <a:spAutoFit/>
          </a:bodyPr>
          <a:lstStyle/>
          <a:p>
            <a:pPr marL="216000" indent="-216000" fontAlgn="ctr">
              <a:buFont typeface="Arial" panose="020B0604020202020204" pitchFamily="34" charset="0"/>
              <a:buChar char="•"/>
            </a:pPr>
            <a:r>
              <a:rPr lang="zh-CN"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Online collaboration</a:t>
            </a:r>
            <a:endParaRPr lang="en-US" altLang="zh-CN"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216000" indent="-216000">
              <a:buFont typeface="Arial" panose="020B0604020202020204" pitchFamily="34" charset="0"/>
              <a:buChar char="•"/>
            </a:pPr>
            <a:r>
              <a:rPr lang="zh-CN"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File data analysis</a:t>
            </a:r>
            <a:endPar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7" name="文字方塊 34">
            <a:extLst>
              <a:ext uri="{FF2B5EF4-FFF2-40B4-BE49-F238E27FC236}">
                <a16:creationId xmlns:a16="http://schemas.microsoft.com/office/drawing/2014/main" id="{457EB2BE-D07F-CA49-A367-989E94FE10A8}"/>
              </a:ext>
            </a:extLst>
          </p:cNvPr>
          <p:cNvSpPr txBox="1"/>
          <p:nvPr/>
        </p:nvSpPr>
        <p:spPr>
          <a:xfrm>
            <a:off x="10263600" y="4342752"/>
            <a:ext cx="724426" cy="415498"/>
          </a:xfrm>
          <a:prstGeom prst="rect">
            <a:avLst/>
          </a:prstGeom>
          <a:noFill/>
        </p:spPr>
        <p:txBody>
          <a:bodyPr wrap="square" rtlCol="0">
            <a:spAutoFit/>
          </a:bodyPr>
          <a:lstStyle/>
          <a:p>
            <a:r>
              <a:rPr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NAS </a:t>
            </a:r>
          </a:p>
          <a:p>
            <a:r>
              <a:rPr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cache</a:t>
            </a:r>
            <a:endParaRPr lang="en-GB"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8" name="矩形 50">
            <a:extLst>
              <a:ext uri="{FF2B5EF4-FFF2-40B4-BE49-F238E27FC236}">
                <a16:creationId xmlns:a16="http://schemas.microsoft.com/office/drawing/2014/main" id="{387EAD6B-3735-C141-A9FE-ECFDCA171A0F}"/>
              </a:ext>
            </a:extLst>
          </p:cNvPr>
          <p:cNvSpPr/>
          <p:nvPr/>
        </p:nvSpPr>
        <p:spPr>
          <a:xfrm>
            <a:off x="9863399" y="3722312"/>
            <a:ext cx="879777" cy="276999"/>
          </a:xfrm>
          <a:prstGeom prst="rect">
            <a:avLst/>
          </a:prstGeom>
        </p:spPr>
        <p:txBody>
          <a:bodyPr wrap="square">
            <a:spAutoFit/>
          </a:bodyPr>
          <a:lstStyle/>
          <a:p>
            <a:pPr algn="ctr" defTabSz="457178"/>
            <a:r>
              <a:rPr lang="en-US" altLang="zh-CN"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Internet</a:t>
            </a:r>
            <a:endParaRPr lang="en-GB"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9" name="矩形: 圓角 35">
            <a:extLst>
              <a:ext uri="{FF2B5EF4-FFF2-40B4-BE49-F238E27FC236}">
                <a16:creationId xmlns:a16="http://schemas.microsoft.com/office/drawing/2014/main" id="{DC3BCCCC-1E31-AC4A-8379-C66D76A663CE}"/>
              </a:ext>
            </a:extLst>
          </p:cNvPr>
          <p:cNvSpPr/>
          <p:nvPr/>
        </p:nvSpPr>
        <p:spPr>
          <a:xfrm>
            <a:off x="10076369" y="3419087"/>
            <a:ext cx="750829" cy="303251"/>
          </a:xfrm>
          <a:prstGeom prst="roundRect">
            <a:avLst>
              <a:gd name="adj" fmla="val 50000"/>
            </a:avLst>
          </a:prstGeom>
          <a:solidFill>
            <a:srgbClr val="08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r>
              <a:rPr lang="en-US" altLang="zh-TW" sz="1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Slower</a:t>
            </a:r>
            <a:endParaRPr lang="zh-TW" altLang="en-US" sz="1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0" name="文字方塊 30">
            <a:extLst>
              <a:ext uri="{FF2B5EF4-FFF2-40B4-BE49-F238E27FC236}">
                <a16:creationId xmlns:a16="http://schemas.microsoft.com/office/drawing/2014/main" id="{D05DDEDF-4538-0344-9B75-693AE1C3BD23}"/>
              </a:ext>
            </a:extLst>
          </p:cNvPr>
          <p:cNvSpPr txBox="1"/>
          <p:nvPr/>
        </p:nvSpPr>
        <p:spPr>
          <a:xfrm>
            <a:off x="9940451" y="5346373"/>
            <a:ext cx="835871" cy="276999"/>
          </a:xfrm>
          <a:prstGeom prst="rect">
            <a:avLst/>
          </a:prstGeom>
          <a:noFill/>
        </p:spPr>
        <p:txBody>
          <a:bodyPr wrap="square" rtlCol="0">
            <a:spAutoFit/>
          </a:bodyPr>
          <a:lstStyle/>
          <a:p>
            <a:pPr algn="ctr" defTabSz="457178"/>
            <a:r>
              <a:rPr lang="en-US" altLang="zh-CN"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LAN</a:t>
            </a:r>
            <a:endParaRPr lang="en-GB"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1" name="矩形: 圓角 35">
            <a:extLst>
              <a:ext uri="{FF2B5EF4-FFF2-40B4-BE49-F238E27FC236}">
                <a16:creationId xmlns:a16="http://schemas.microsoft.com/office/drawing/2014/main" id="{583E8350-BB5C-CC41-A39C-4E0011691386}"/>
              </a:ext>
            </a:extLst>
          </p:cNvPr>
          <p:cNvSpPr/>
          <p:nvPr/>
        </p:nvSpPr>
        <p:spPr>
          <a:xfrm>
            <a:off x="10091948" y="5665550"/>
            <a:ext cx="735249" cy="361156"/>
          </a:xfrm>
          <a:prstGeom prst="roundRect">
            <a:avLst>
              <a:gd name="adj" fmla="val 50000"/>
            </a:avLst>
          </a:prstGeom>
          <a:solidFill>
            <a:srgbClr val="08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r>
              <a:rPr lang="en-US" altLang="zh-TW" sz="1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Faster</a:t>
            </a:r>
            <a:endParaRPr lang="zh-TW" altLang="en-US" sz="1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2" name="矩形 101">
            <a:extLst>
              <a:ext uri="{FF2B5EF4-FFF2-40B4-BE49-F238E27FC236}">
                <a16:creationId xmlns:a16="http://schemas.microsoft.com/office/drawing/2014/main" id="{B140B1E7-03E9-2C9C-0D71-C7A43C2818C2}"/>
              </a:ext>
            </a:extLst>
          </p:cNvPr>
          <p:cNvSpPr/>
          <p:nvPr/>
        </p:nvSpPr>
        <p:spPr>
          <a:xfrm>
            <a:off x="620941" y="1517812"/>
            <a:ext cx="11036384" cy="523220"/>
          </a:xfrm>
          <a:prstGeom prst="rect">
            <a:avLst/>
          </a:prstGeom>
        </p:spPr>
        <p:txBody>
          <a:bodyPr wrap="square">
            <a:spAutoFit/>
          </a:bodyPr>
          <a:lstStyle/>
          <a:p>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Mount storage from public clouds and remote servers, or enable a cloud storage gateway to assist in simplifying hybrid-cloud applications, moving data to the cloud, cloud backup/restore, or cloud collaboration for remote working.</a:t>
            </a:r>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365663398"/>
      </p:ext>
    </p:extLst>
  </p:cSld>
  <p:clrMapOvr>
    <a:masterClrMapping/>
  </p:clrMapOvr>
  <p:transition spd="slow">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矩形: 圓角化對角角落 289">
            <a:extLst>
              <a:ext uri="{FF2B5EF4-FFF2-40B4-BE49-F238E27FC236}">
                <a16:creationId xmlns:a16="http://schemas.microsoft.com/office/drawing/2014/main" id="{3D67FEBD-85CC-4318-A715-8BB8B1D90A70}"/>
              </a:ext>
            </a:extLst>
          </p:cNvPr>
          <p:cNvSpPr/>
          <p:nvPr/>
        </p:nvSpPr>
        <p:spPr>
          <a:xfrm>
            <a:off x="5929282" y="2625484"/>
            <a:ext cx="3657399" cy="4100418"/>
          </a:xfrm>
          <a:prstGeom prst="round2DiagRect">
            <a:avLst>
              <a:gd name="adj1" fmla="val 9220"/>
              <a:gd name="adj2" fmla="val 8913"/>
            </a:avLst>
          </a:prstGeom>
          <a:noFill/>
          <a:ln w="38100">
            <a:solidFill>
              <a:srgbClr val="EE6D2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1" name="矩形: 圓角化同側角落 21">
            <a:extLst>
              <a:ext uri="{FF2B5EF4-FFF2-40B4-BE49-F238E27FC236}">
                <a16:creationId xmlns:a16="http://schemas.microsoft.com/office/drawing/2014/main" id="{2446890A-EF59-4683-A872-F5B5E2EB2F0A}"/>
              </a:ext>
            </a:extLst>
          </p:cNvPr>
          <p:cNvSpPr/>
          <p:nvPr/>
        </p:nvSpPr>
        <p:spPr>
          <a:xfrm>
            <a:off x="5909184" y="2545098"/>
            <a:ext cx="3686275" cy="661436"/>
          </a:xfrm>
          <a:prstGeom prst="round2SameRect">
            <a:avLst>
              <a:gd name="adj1" fmla="val 17519"/>
              <a:gd name="adj2" fmla="val 0"/>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2" name="矩形: 圓角 417">
            <a:extLst>
              <a:ext uri="{FF2B5EF4-FFF2-40B4-BE49-F238E27FC236}">
                <a16:creationId xmlns:a16="http://schemas.microsoft.com/office/drawing/2014/main" id="{995C5C68-3015-4460-B61A-895EAA936053}"/>
              </a:ext>
            </a:extLst>
          </p:cNvPr>
          <p:cNvSpPr/>
          <p:nvPr/>
        </p:nvSpPr>
        <p:spPr>
          <a:xfrm rot="16200000" flipH="1">
            <a:off x="9154874" y="4293690"/>
            <a:ext cx="3051813" cy="1812613"/>
          </a:xfrm>
          <a:prstGeom prst="roundRect">
            <a:avLst>
              <a:gd name="adj" fmla="val 15021"/>
            </a:avLst>
          </a:prstGeom>
          <a:solidFill>
            <a:srgbClr val="39523E">
              <a:alpha val="50000"/>
            </a:srgbClr>
          </a:solidFill>
          <a:ln w="38100">
            <a:solidFill>
              <a:srgbClr val="D6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3" name="矩形: 圓角化對角角落 415">
            <a:extLst>
              <a:ext uri="{FF2B5EF4-FFF2-40B4-BE49-F238E27FC236}">
                <a16:creationId xmlns:a16="http://schemas.microsoft.com/office/drawing/2014/main" id="{42C93494-F8CF-4530-9BD4-282968CDD921}"/>
              </a:ext>
            </a:extLst>
          </p:cNvPr>
          <p:cNvSpPr/>
          <p:nvPr/>
        </p:nvSpPr>
        <p:spPr>
          <a:xfrm>
            <a:off x="9831433" y="3903872"/>
            <a:ext cx="2042160" cy="2898515"/>
          </a:xfrm>
          <a:prstGeom prst="round2DiagRect">
            <a:avLst>
              <a:gd name="adj1" fmla="val 15489"/>
              <a:gd name="adj2" fmla="val 891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2" name="文字方塊 211">
            <a:extLst>
              <a:ext uri="{FF2B5EF4-FFF2-40B4-BE49-F238E27FC236}">
                <a16:creationId xmlns:a16="http://schemas.microsoft.com/office/drawing/2014/main" id="{9F81420C-6607-4A38-8843-2600744F22E3}"/>
              </a:ext>
            </a:extLst>
          </p:cNvPr>
          <p:cNvSpPr txBox="1"/>
          <p:nvPr/>
        </p:nvSpPr>
        <p:spPr>
          <a:xfrm>
            <a:off x="5870531" y="6115317"/>
            <a:ext cx="1749059" cy="510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j-lt"/>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1200" b="1">
                <a:solidFill>
                  <a:schemeClr val="bg1"/>
                </a:solidFill>
                <a:latin typeface="Arial" panose="020B0604020202020204" pitchFamily="34" charset="0"/>
                <a:cs typeface="Arial" panose="020B0604020202020204" pitchFamily="34" charset="0"/>
                <a:sym typeface="Arial" panose="020B0604020202020204" pitchFamily="34" charset="0"/>
              </a:rPr>
              <a:t>Cloud Volume</a:t>
            </a:r>
          </a:p>
          <a:p>
            <a:r>
              <a:rPr lang="zh-TW" altLang="en-US" sz="1200" b="1">
                <a:solidFill>
                  <a:schemeClr val="bg1"/>
                </a:solidFill>
                <a:latin typeface="Arial" panose="020B0604020202020204" pitchFamily="34" charset="0"/>
                <a:cs typeface="Arial" panose="020B0604020202020204" pitchFamily="34" charset="0"/>
                <a:sym typeface="Arial" panose="020B0604020202020204" pitchFamily="34" charset="0"/>
              </a:rPr>
              <a:t>/Shared folder</a:t>
            </a:r>
          </a:p>
        </p:txBody>
      </p:sp>
      <p:grpSp>
        <p:nvGrpSpPr>
          <p:cNvPr id="213" name="群組 212">
            <a:extLst>
              <a:ext uri="{FF2B5EF4-FFF2-40B4-BE49-F238E27FC236}">
                <a16:creationId xmlns:a16="http://schemas.microsoft.com/office/drawing/2014/main" id="{3349A917-4681-4FF1-98C9-2A470557BEFF}"/>
              </a:ext>
            </a:extLst>
          </p:cNvPr>
          <p:cNvGrpSpPr/>
          <p:nvPr/>
        </p:nvGrpSpPr>
        <p:grpSpPr>
          <a:xfrm>
            <a:off x="6289452" y="5495666"/>
            <a:ext cx="945011" cy="568292"/>
            <a:chOff x="7312118" y="3899140"/>
            <a:chExt cx="854042" cy="513588"/>
          </a:xfrm>
          <a:solidFill>
            <a:srgbClr val="0070C0"/>
          </a:solidFill>
        </p:grpSpPr>
        <p:grpSp>
          <p:nvGrpSpPr>
            <p:cNvPr id="214" name="群組 213">
              <a:extLst>
                <a:ext uri="{FF2B5EF4-FFF2-40B4-BE49-F238E27FC236}">
                  <a16:creationId xmlns:a16="http://schemas.microsoft.com/office/drawing/2014/main" id="{7E40F9E7-628D-4A1C-BE78-07164AE24175}"/>
                </a:ext>
              </a:extLst>
            </p:cNvPr>
            <p:cNvGrpSpPr/>
            <p:nvPr/>
          </p:nvGrpSpPr>
          <p:grpSpPr>
            <a:xfrm>
              <a:off x="7782686" y="4029234"/>
              <a:ext cx="383474" cy="383494"/>
              <a:chOff x="15278278" y="10198066"/>
              <a:chExt cx="2260108" cy="2094445"/>
            </a:xfrm>
            <a:grpFill/>
          </p:grpSpPr>
          <p:sp>
            <p:nvSpPr>
              <p:cNvPr id="219" name="手繪多邊形: 圖案 182">
                <a:extLst>
                  <a:ext uri="{FF2B5EF4-FFF2-40B4-BE49-F238E27FC236}">
                    <a16:creationId xmlns:a16="http://schemas.microsoft.com/office/drawing/2014/main" id="{3B929BB8-7773-4534-95DF-DB5AEA8B3D16}"/>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noFill/>
              <a:ln w="1270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0" name="手繪多邊形: 圖案 183">
                <a:extLst>
                  <a:ext uri="{FF2B5EF4-FFF2-40B4-BE49-F238E27FC236}">
                    <a16:creationId xmlns:a16="http://schemas.microsoft.com/office/drawing/2014/main" id="{58812CD0-7C43-48E6-B59D-25E475A8D57E}"/>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noFill/>
              <a:ln w="1270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1" name="手繪多邊形: 圖案 184">
                <a:extLst>
                  <a:ext uri="{FF2B5EF4-FFF2-40B4-BE49-F238E27FC236}">
                    <a16:creationId xmlns:a16="http://schemas.microsoft.com/office/drawing/2014/main" id="{8F3FC041-8490-4B09-A07E-BF3485A09E81}"/>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noFill/>
              <a:ln w="12700" cap="rnd">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2" name="手繪多邊形: 圖案 185">
                <a:extLst>
                  <a:ext uri="{FF2B5EF4-FFF2-40B4-BE49-F238E27FC236}">
                    <a16:creationId xmlns:a16="http://schemas.microsoft.com/office/drawing/2014/main" id="{52A0EB41-3F20-4EC0-925A-1937EA127CF5}"/>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noFill/>
              <a:ln w="12700" cap="rnd">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3" name="手繪多邊形: 圖案 186">
                <a:extLst>
                  <a:ext uri="{FF2B5EF4-FFF2-40B4-BE49-F238E27FC236}">
                    <a16:creationId xmlns:a16="http://schemas.microsoft.com/office/drawing/2014/main" id="{DDF5DDE7-CE76-4468-B2B0-74C5C87F8E2E}"/>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12700" cap="rnd">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4" name="手繪多邊形: 圖案 187">
                <a:extLst>
                  <a:ext uri="{FF2B5EF4-FFF2-40B4-BE49-F238E27FC236}">
                    <a16:creationId xmlns:a16="http://schemas.microsoft.com/office/drawing/2014/main" id="{92C20FFF-F923-4FBD-B960-E493412BDE2A}"/>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5" name="手繪多邊形: 圖案 188">
                <a:extLst>
                  <a:ext uri="{FF2B5EF4-FFF2-40B4-BE49-F238E27FC236}">
                    <a16:creationId xmlns:a16="http://schemas.microsoft.com/office/drawing/2014/main" id="{7B77E40D-01A0-4AC9-AB91-504E20C9B1EF}"/>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6" name="手繪多邊形: 圖案 189">
                <a:extLst>
                  <a:ext uri="{FF2B5EF4-FFF2-40B4-BE49-F238E27FC236}">
                    <a16:creationId xmlns:a16="http://schemas.microsoft.com/office/drawing/2014/main" id="{91674B2A-9D44-41A6-8FFB-63E9925A13BC}"/>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215" name="圖形 113">
              <a:extLst>
                <a:ext uri="{FF2B5EF4-FFF2-40B4-BE49-F238E27FC236}">
                  <a16:creationId xmlns:a16="http://schemas.microsoft.com/office/drawing/2014/main" id="{EDC8D5BF-02CA-4000-B0C4-D879CB3F7494}"/>
                </a:ext>
              </a:extLst>
            </p:cNvPr>
            <p:cNvGrpSpPr/>
            <p:nvPr/>
          </p:nvGrpSpPr>
          <p:grpSpPr>
            <a:xfrm>
              <a:off x="7312118" y="3899140"/>
              <a:ext cx="408248" cy="496517"/>
              <a:chOff x="5884043" y="5462967"/>
              <a:chExt cx="467409" cy="568471"/>
            </a:xfrm>
            <a:grpFill/>
          </p:grpSpPr>
          <p:sp>
            <p:nvSpPr>
              <p:cNvPr id="216" name="手繪多邊形: 圖案 179">
                <a:extLst>
                  <a:ext uri="{FF2B5EF4-FFF2-40B4-BE49-F238E27FC236}">
                    <a16:creationId xmlns:a16="http://schemas.microsoft.com/office/drawing/2014/main" id="{D9A73321-DF5E-4509-9513-370191324550}"/>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noFill/>
              <a:ln w="1270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7" name="手繪多邊形: 圖案 180">
                <a:extLst>
                  <a:ext uri="{FF2B5EF4-FFF2-40B4-BE49-F238E27FC236}">
                    <a16:creationId xmlns:a16="http://schemas.microsoft.com/office/drawing/2014/main" id="{34707418-070B-4DC0-B1B5-C7C96D0C080E}"/>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noFill/>
              <a:ln w="1270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8" name="手繪多邊形: 圖案 181">
                <a:extLst>
                  <a:ext uri="{FF2B5EF4-FFF2-40B4-BE49-F238E27FC236}">
                    <a16:creationId xmlns:a16="http://schemas.microsoft.com/office/drawing/2014/main" id="{714501C9-46B7-42E9-ACEE-FF481C66BC89}"/>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noFill/>
              <a:ln w="1270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sp>
        <p:nvSpPr>
          <p:cNvPr id="227" name="文字方塊 226">
            <a:extLst>
              <a:ext uri="{FF2B5EF4-FFF2-40B4-BE49-F238E27FC236}">
                <a16:creationId xmlns:a16="http://schemas.microsoft.com/office/drawing/2014/main" id="{65E6732B-7214-471B-AB41-8A59B463DF0E}"/>
              </a:ext>
            </a:extLst>
          </p:cNvPr>
          <p:cNvSpPr txBox="1"/>
          <p:nvPr/>
        </p:nvSpPr>
        <p:spPr>
          <a:xfrm>
            <a:off x="6329291" y="3728348"/>
            <a:ext cx="117317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Cloud LUN</a:t>
            </a:r>
          </a:p>
        </p:txBody>
      </p:sp>
      <p:grpSp>
        <p:nvGrpSpPr>
          <p:cNvPr id="228" name="群組 227">
            <a:extLst>
              <a:ext uri="{FF2B5EF4-FFF2-40B4-BE49-F238E27FC236}">
                <a16:creationId xmlns:a16="http://schemas.microsoft.com/office/drawing/2014/main" id="{3D87E6A6-7F53-4710-A61B-4A88AAFBC1E6}"/>
              </a:ext>
            </a:extLst>
          </p:cNvPr>
          <p:cNvGrpSpPr/>
          <p:nvPr/>
        </p:nvGrpSpPr>
        <p:grpSpPr>
          <a:xfrm>
            <a:off x="7333017" y="3363926"/>
            <a:ext cx="849928" cy="666137"/>
            <a:chOff x="6612338" y="3841845"/>
            <a:chExt cx="1023583" cy="696036"/>
          </a:xfrm>
          <a:solidFill>
            <a:srgbClr val="0070C0"/>
          </a:solidFill>
        </p:grpSpPr>
        <p:sp>
          <p:nvSpPr>
            <p:cNvPr id="229" name="手繪多邊形: 圖案 283">
              <a:extLst>
                <a:ext uri="{FF2B5EF4-FFF2-40B4-BE49-F238E27FC236}">
                  <a16:creationId xmlns:a16="http://schemas.microsoft.com/office/drawing/2014/main" id="{C78B9EF5-54A3-4985-A9D4-95A2416D6D6C}"/>
                </a:ext>
              </a:extLst>
            </p:cNvPr>
            <p:cNvSpPr/>
            <p:nvPr/>
          </p:nvSpPr>
          <p:spPr>
            <a:xfrm>
              <a:off x="6730153" y="4185314"/>
              <a:ext cx="877057" cy="168376"/>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1270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0" name="手繪多邊形: 圖案 284">
              <a:extLst>
                <a:ext uri="{FF2B5EF4-FFF2-40B4-BE49-F238E27FC236}">
                  <a16:creationId xmlns:a16="http://schemas.microsoft.com/office/drawing/2014/main" id="{15C4F408-45A3-4493-AC00-ADBEAF804986}"/>
                </a:ext>
              </a:extLst>
            </p:cNvPr>
            <p:cNvSpPr/>
            <p:nvPr/>
          </p:nvSpPr>
          <p:spPr>
            <a:xfrm>
              <a:off x="6844837" y="4408227"/>
              <a:ext cx="90333" cy="75692"/>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1" name="手繪多邊形: 圖案 285">
              <a:extLst>
                <a:ext uri="{FF2B5EF4-FFF2-40B4-BE49-F238E27FC236}">
                  <a16:creationId xmlns:a16="http://schemas.microsoft.com/office/drawing/2014/main" id="{D8AEE9E0-10C4-4EB0-AF36-0C9AB3E8EDC3}"/>
                </a:ext>
              </a:extLst>
            </p:cNvPr>
            <p:cNvSpPr/>
            <p:nvPr/>
          </p:nvSpPr>
          <p:spPr>
            <a:xfrm flipH="1">
              <a:off x="6612338" y="3841845"/>
              <a:ext cx="754387" cy="409433"/>
            </a:xfrm>
            <a:custGeom>
              <a:avLst/>
              <a:gdLst>
                <a:gd name="connsiteX0" fmla="*/ 460275 w 841660"/>
                <a:gd name="connsiteY0" fmla="*/ 0 h 542595"/>
                <a:gd name="connsiteX1" fmla="*/ 683491 w 841660"/>
                <a:gd name="connsiteY1" fmla="*/ 207169 h 542595"/>
                <a:gd name="connsiteX2" fmla="*/ 841660 w 841660"/>
                <a:gd name="connsiteY2" fmla="*/ 374651 h 542595"/>
                <a:gd name="connsiteX3" fmla="*/ 670697 w 841660"/>
                <a:gd name="connsiteY3" fmla="*/ 542595 h 542595"/>
                <a:gd name="connsiteX4" fmla="*/ 596375 w 841660"/>
                <a:gd name="connsiteY4" fmla="*/ 542595 h 542595"/>
                <a:gd name="connsiteX5" fmla="*/ 596375 w 841660"/>
                <a:gd name="connsiteY5" fmla="*/ 516753 h 542595"/>
                <a:gd name="connsiteX6" fmla="*/ 670697 w 841660"/>
                <a:gd name="connsiteY6" fmla="*/ 516753 h 542595"/>
                <a:gd name="connsiteX7" fmla="*/ 815354 w 841660"/>
                <a:gd name="connsiteY7" fmla="*/ 374651 h 542595"/>
                <a:gd name="connsiteX8" fmla="*/ 670697 w 841660"/>
                <a:gd name="connsiteY8" fmla="*/ 232548 h 542595"/>
                <a:gd name="connsiteX9" fmla="*/ 657544 w 841660"/>
                <a:gd name="connsiteY9" fmla="*/ 232548 h 542595"/>
                <a:gd name="connsiteX10" fmla="*/ 657544 w 841660"/>
                <a:gd name="connsiteY10" fmla="*/ 219628 h 542595"/>
                <a:gd name="connsiteX11" fmla="*/ 460275 w 841660"/>
                <a:gd name="connsiteY11" fmla="*/ 25842 h 542595"/>
                <a:gd name="connsiteX12" fmla="*/ 287651 w 841660"/>
                <a:gd name="connsiteY12" fmla="*/ 122544 h 542595"/>
                <a:gd name="connsiteX13" fmla="*/ 283913 w 841660"/>
                <a:gd name="connsiteY13" fmla="*/ 129209 h 542595"/>
                <a:gd name="connsiteX14" fmla="*/ 263006 w 841660"/>
                <a:gd name="connsiteY14" fmla="*/ 129209 h 542595"/>
                <a:gd name="connsiteX15" fmla="*/ 157809 w 841660"/>
                <a:gd name="connsiteY15" fmla="*/ 232548 h 542595"/>
                <a:gd name="connsiteX16" fmla="*/ 157809 w 841660"/>
                <a:gd name="connsiteY16" fmla="*/ 245469 h 542595"/>
                <a:gd name="connsiteX17" fmla="*/ 144656 w 841660"/>
                <a:gd name="connsiteY17" fmla="*/ 245469 h 542595"/>
                <a:gd name="connsiteX18" fmla="*/ 26306 w 841660"/>
                <a:gd name="connsiteY18" fmla="*/ 374651 h 542595"/>
                <a:gd name="connsiteX19" fmla="*/ 36794 w 841660"/>
                <a:gd name="connsiteY19" fmla="*/ 425556 h 542595"/>
                <a:gd name="connsiteX20" fmla="*/ 10491 w 841660"/>
                <a:gd name="connsiteY20" fmla="*/ 425556 h 542595"/>
                <a:gd name="connsiteX21" fmla="*/ 0 w 841660"/>
                <a:gd name="connsiteY21" fmla="*/ 374651 h 542595"/>
                <a:gd name="connsiteX22" fmla="*/ 131946 w 841660"/>
                <a:gd name="connsiteY22" fmla="*/ 220144 h 542595"/>
                <a:gd name="connsiteX23" fmla="*/ 263006 w 841660"/>
                <a:gd name="connsiteY23" fmla="*/ 103340 h 542595"/>
                <a:gd name="connsiteX24" fmla="*/ 268572 w 841660"/>
                <a:gd name="connsiteY24" fmla="*/ 103340 h 542595"/>
                <a:gd name="connsiteX25" fmla="*/ 460275 w 841660"/>
                <a:gd name="connsiteY25" fmla="*/ 0 h 54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1660" h="542595">
                  <a:moveTo>
                    <a:pt x="460275" y="0"/>
                  </a:moveTo>
                  <a:cubicBezTo>
                    <a:pt x="579318" y="0"/>
                    <a:pt x="676900" y="91833"/>
                    <a:pt x="683491" y="207169"/>
                  </a:cubicBezTo>
                  <a:cubicBezTo>
                    <a:pt x="771796" y="213616"/>
                    <a:pt x="841660" y="286272"/>
                    <a:pt x="841660" y="374651"/>
                  </a:cubicBezTo>
                  <a:cubicBezTo>
                    <a:pt x="841660" y="467246"/>
                    <a:pt x="764985" y="542595"/>
                    <a:pt x="670697" y="542595"/>
                  </a:cubicBezTo>
                  <a:lnTo>
                    <a:pt x="596375" y="542595"/>
                  </a:lnTo>
                  <a:lnTo>
                    <a:pt x="596375" y="516753"/>
                  </a:lnTo>
                  <a:lnTo>
                    <a:pt x="670697" y="516753"/>
                  </a:lnTo>
                  <a:cubicBezTo>
                    <a:pt x="750447" y="516753"/>
                    <a:pt x="815354" y="452992"/>
                    <a:pt x="815354" y="374651"/>
                  </a:cubicBezTo>
                  <a:cubicBezTo>
                    <a:pt x="815354" y="296309"/>
                    <a:pt x="750475" y="232548"/>
                    <a:pt x="670697" y="232548"/>
                  </a:cubicBezTo>
                  <a:lnTo>
                    <a:pt x="657544" y="232548"/>
                  </a:lnTo>
                  <a:lnTo>
                    <a:pt x="657544" y="219628"/>
                  </a:lnTo>
                  <a:cubicBezTo>
                    <a:pt x="657544" y="112752"/>
                    <a:pt x="569045" y="25842"/>
                    <a:pt x="460275" y="25842"/>
                  </a:cubicBezTo>
                  <a:cubicBezTo>
                    <a:pt x="386341" y="25842"/>
                    <a:pt x="321822" y="61993"/>
                    <a:pt x="287651" y="122544"/>
                  </a:cubicBezTo>
                  <a:lnTo>
                    <a:pt x="283913" y="129209"/>
                  </a:lnTo>
                  <a:lnTo>
                    <a:pt x="263006" y="129209"/>
                  </a:lnTo>
                  <a:cubicBezTo>
                    <a:pt x="185444" y="129209"/>
                    <a:pt x="157809" y="182579"/>
                    <a:pt x="157809" y="232548"/>
                  </a:cubicBezTo>
                  <a:lnTo>
                    <a:pt x="157809" y="245469"/>
                  </a:lnTo>
                  <a:lnTo>
                    <a:pt x="144656" y="245469"/>
                  </a:lnTo>
                  <a:cubicBezTo>
                    <a:pt x="77201" y="245469"/>
                    <a:pt x="26306" y="300988"/>
                    <a:pt x="26306" y="374651"/>
                  </a:cubicBezTo>
                  <a:lnTo>
                    <a:pt x="36794" y="425556"/>
                  </a:lnTo>
                  <a:lnTo>
                    <a:pt x="10491" y="425556"/>
                  </a:lnTo>
                  <a:lnTo>
                    <a:pt x="0" y="374651"/>
                  </a:lnTo>
                  <a:cubicBezTo>
                    <a:pt x="0" y="290869"/>
                    <a:pt x="55880" y="226618"/>
                    <a:pt x="131946" y="220144"/>
                  </a:cubicBezTo>
                  <a:cubicBezTo>
                    <a:pt x="137124" y="148767"/>
                    <a:pt x="187411" y="103340"/>
                    <a:pt x="263006" y="103340"/>
                  </a:cubicBezTo>
                  <a:lnTo>
                    <a:pt x="268572" y="103340"/>
                  </a:lnTo>
                  <a:cubicBezTo>
                    <a:pt x="308281" y="38491"/>
                    <a:pt x="379363" y="0"/>
                    <a:pt x="460275" y="0"/>
                  </a:cubicBezTo>
                  <a:close/>
                </a:path>
              </a:pathLst>
            </a:cu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2" name="矩形: 圓角化同側角落 286">
              <a:extLst>
                <a:ext uri="{FF2B5EF4-FFF2-40B4-BE49-F238E27FC236}">
                  <a16:creationId xmlns:a16="http://schemas.microsoft.com/office/drawing/2014/main" id="{6332F32B-83EF-495F-899F-71EC8E04C303}"/>
                </a:ext>
              </a:extLst>
            </p:cNvPr>
            <p:cNvSpPr/>
            <p:nvPr/>
          </p:nvSpPr>
          <p:spPr>
            <a:xfrm>
              <a:off x="6707874" y="4360460"/>
              <a:ext cx="928047" cy="177421"/>
            </a:xfrm>
            <a:prstGeom prst="round2Same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3" name="矩形: 圓角 287">
              <a:extLst>
                <a:ext uri="{FF2B5EF4-FFF2-40B4-BE49-F238E27FC236}">
                  <a16:creationId xmlns:a16="http://schemas.microsoft.com/office/drawing/2014/main" id="{B516203A-8CBB-444C-81C1-DE6DB1433C10}"/>
                </a:ext>
              </a:extLst>
            </p:cNvPr>
            <p:cNvSpPr/>
            <p:nvPr/>
          </p:nvSpPr>
          <p:spPr>
            <a:xfrm>
              <a:off x="7327167" y="4427815"/>
              <a:ext cx="211760" cy="53060"/>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234" name="文字方塊 233">
            <a:extLst>
              <a:ext uri="{FF2B5EF4-FFF2-40B4-BE49-F238E27FC236}">
                <a16:creationId xmlns:a16="http://schemas.microsoft.com/office/drawing/2014/main" id="{2F811D02-BA4D-495E-A1B1-A3BADBC860C4}"/>
              </a:ext>
            </a:extLst>
          </p:cNvPr>
          <p:cNvSpPr txBox="1"/>
          <p:nvPr/>
        </p:nvSpPr>
        <p:spPr>
          <a:xfrm>
            <a:off x="6319200" y="3429896"/>
            <a:ext cx="9268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Target</a:t>
            </a:r>
          </a:p>
        </p:txBody>
      </p:sp>
      <p:sp>
        <p:nvSpPr>
          <p:cNvPr id="271" name="矩形 270">
            <a:extLst>
              <a:ext uri="{FF2B5EF4-FFF2-40B4-BE49-F238E27FC236}">
                <a16:creationId xmlns:a16="http://schemas.microsoft.com/office/drawing/2014/main" id="{803ED537-4F73-4C08-93B3-B2F3542F5216}"/>
              </a:ext>
            </a:extLst>
          </p:cNvPr>
          <p:cNvSpPr/>
          <p:nvPr/>
        </p:nvSpPr>
        <p:spPr>
          <a:xfrm>
            <a:off x="10059993" y="3810512"/>
            <a:ext cx="1266693" cy="523220"/>
          </a:xfrm>
          <a:prstGeom prst="rect">
            <a:avLst/>
          </a:prstGeom>
        </p:spPr>
        <p:txBody>
          <a:bodyPr wrap="none">
            <a:spAutoFit/>
          </a:bodyPr>
          <a:lstStyle/>
          <a:p>
            <a:pPr algn="ct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Cloud object</a:t>
            </a:r>
          </a:p>
          <a:p>
            <a:pPr algn="ct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storage</a:t>
            </a:r>
          </a:p>
        </p:txBody>
      </p:sp>
      <p:grpSp>
        <p:nvGrpSpPr>
          <p:cNvPr id="272" name="群組 271">
            <a:extLst>
              <a:ext uri="{FF2B5EF4-FFF2-40B4-BE49-F238E27FC236}">
                <a16:creationId xmlns:a16="http://schemas.microsoft.com/office/drawing/2014/main" id="{7EAA582B-7454-468A-B571-4D23424B2724}"/>
              </a:ext>
            </a:extLst>
          </p:cNvPr>
          <p:cNvGrpSpPr/>
          <p:nvPr/>
        </p:nvGrpSpPr>
        <p:grpSpPr>
          <a:xfrm>
            <a:off x="9953431" y="4543905"/>
            <a:ext cx="1449999" cy="1011720"/>
            <a:chOff x="6134382" y="1540701"/>
            <a:chExt cx="4347102" cy="3033140"/>
          </a:xfrm>
        </p:grpSpPr>
        <p:grpSp>
          <p:nvGrpSpPr>
            <p:cNvPr id="273" name="群組 272">
              <a:extLst>
                <a:ext uri="{FF2B5EF4-FFF2-40B4-BE49-F238E27FC236}">
                  <a16:creationId xmlns:a16="http://schemas.microsoft.com/office/drawing/2014/main" id="{15B256A0-76B2-465F-921B-BFF432C3DE70}"/>
                </a:ext>
              </a:extLst>
            </p:cNvPr>
            <p:cNvGrpSpPr/>
            <p:nvPr/>
          </p:nvGrpSpPr>
          <p:grpSpPr>
            <a:xfrm>
              <a:off x="6134382" y="1540701"/>
              <a:ext cx="4347102" cy="3013137"/>
              <a:chOff x="2426218" y="335742"/>
              <a:chExt cx="7276477" cy="5043588"/>
            </a:xfrm>
          </p:grpSpPr>
          <p:pic>
            <p:nvPicPr>
              <p:cNvPr id="319" name="圖形 440">
                <a:extLst>
                  <a:ext uri="{FF2B5EF4-FFF2-40B4-BE49-F238E27FC236}">
                    <a16:creationId xmlns:a16="http://schemas.microsoft.com/office/drawing/2014/main" id="{7A0C5C1F-DCD0-4B51-BC2D-9F75952FBDA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7477" y="335742"/>
                <a:ext cx="6258560" cy="4326014"/>
              </a:xfrm>
              <a:prstGeom prst="rect">
                <a:avLst/>
              </a:prstGeom>
            </p:spPr>
          </p:pic>
          <p:sp>
            <p:nvSpPr>
              <p:cNvPr id="320" name="矩形 319">
                <a:extLst>
                  <a:ext uri="{FF2B5EF4-FFF2-40B4-BE49-F238E27FC236}">
                    <a16:creationId xmlns:a16="http://schemas.microsoft.com/office/drawing/2014/main" id="{3014A457-AADB-467B-A6DD-63AB12304664}"/>
                  </a:ext>
                </a:extLst>
              </p:cNvPr>
              <p:cNvSpPr/>
              <p:nvPr/>
            </p:nvSpPr>
            <p:spPr>
              <a:xfrm>
                <a:off x="549923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26" name="矩形 325">
                <a:extLst>
                  <a:ext uri="{FF2B5EF4-FFF2-40B4-BE49-F238E27FC236}">
                    <a16:creationId xmlns:a16="http://schemas.microsoft.com/office/drawing/2014/main" id="{DF14F322-4192-4CBA-B141-E877C0A331A3}"/>
                  </a:ext>
                </a:extLst>
              </p:cNvPr>
              <p:cNvSpPr/>
              <p:nvPr/>
            </p:nvSpPr>
            <p:spPr>
              <a:xfrm>
                <a:off x="594627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27" name="矩形 326">
                <a:extLst>
                  <a:ext uri="{FF2B5EF4-FFF2-40B4-BE49-F238E27FC236}">
                    <a16:creationId xmlns:a16="http://schemas.microsoft.com/office/drawing/2014/main" id="{A8FD5397-A80B-4D9E-A77B-7AEDB9969505}"/>
                  </a:ext>
                </a:extLst>
              </p:cNvPr>
              <p:cNvSpPr/>
              <p:nvPr/>
            </p:nvSpPr>
            <p:spPr>
              <a:xfrm>
                <a:off x="640347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328" name="群組 327">
                <a:extLst>
                  <a:ext uri="{FF2B5EF4-FFF2-40B4-BE49-F238E27FC236}">
                    <a16:creationId xmlns:a16="http://schemas.microsoft.com/office/drawing/2014/main" id="{B9B6C846-0B1C-4528-BD7D-CE86C190FDEE}"/>
                  </a:ext>
                </a:extLst>
              </p:cNvPr>
              <p:cNvGrpSpPr/>
              <p:nvPr/>
            </p:nvGrpSpPr>
            <p:grpSpPr>
              <a:xfrm>
                <a:off x="2426218" y="4123037"/>
                <a:ext cx="1071485" cy="1071480"/>
                <a:chOff x="551616" y="5265594"/>
                <a:chExt cx="222492" cy="222491"/>
              </a:xfrm>
            </p:grpSpPr>
            <p:sp>
              <p:nvSpPr>
                <p:cNvPr id="336" name="手繪多邊形: 圖案 452">
                  <a:extLst>
                    <a:ext uri="{FF2B5EF4-FFF2-40B4-BE49-F238E27FC236}">
                      <a16:creationId xmlns:a16="http://schemas.microsoft.com/office/drawing/2014/main" id="{DBC5FF0F-7CC7-4D50-8B2B-072529194C63}"/>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37" name="手繪多邊形: 圖案 453">
                  <a:extLst>
                    <a:ext uri="{FF2B5EF4-FFF2-40B4-BE49-F238E27FC236}">
                      <a16:creationId xmlns:a16="http://schemas.microsoft.com/office/drawing/2014/main" id="{6ED4E485-B5A5-4F54-BCCC-3543DB3B4036}"/>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38" name="手繪多邊形: 圖案 454">
                  <a:extLst>
                    <a:ext uri="{FF2B5EF4-FFF2-40B4-BE49-F238E27FC236}">
                      <a16:creationId xmlns:a16="http://schemas.microsoft.com/office/drawing/2014/main" id="{4ECC2B0E-2D2F-4091-8C43-B1900A8FB00E}"/>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39" name="手繪多邊形: 圖案 455">
                  <a:extLst>
                    <a:ext uri="{FF2B5EF4-FFF2-40B4-BE49-F238E27FC236}">
                      <a16:creationId xmlns:a16="http://schemas.microsoft.com/office/drawing/2014/main" id="{BE7B51C3-31D4-4457-A602-010F27A6865A}"/>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40" name="手繪多邊形: 圖案 456">
                  <a:extLst>
                    <a:ext uri="{FF2B5EF4-FFF2-40B4-BE49-F238E27FC236}">
                      <a16:creationId xmlns:a16="http://schemas.microsoft.com/office/drawing/2014/main" id="{2E12E695-AEC8-4110-A16F-8DB75046DE3E}"/>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41" name="手繪多邊形: 圖案 457">
                  <a:extLst>
                    <a:ext uri="{FF2B5EF4-FFF2-40B4-BE49-F238E27FC236}">
                      <a16:creationId xmlns:a16="http://schemas.microsoft.com/office/drawing/2014/main" id="{2E983F30-0BFD-4D84-BB52-EFFBEB1AB7DB}"/>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329" name="群組 328">
                <a:extLst>
                  <a:ext uri="{FF2B5EF4-FFF2-40B4-BE49-F238E27FC236}">
                    <a16:creationId xmlns:a16="http://schemas.microsoft.com/office/drawing/2014/main" id="{718DBCF2-FB69-43CF-AA86-89195CF2DBDA}"/>
                  </a:ext>
                </a:extLst>
              </p:cNvPr>
              <p:cNvGrpSpPr/>
              <p:nvPr/>
            </p:nvGrpSpPr>
            <p:grpSpPr>
              <a:xfrm>
                <a:off x="8614059" y="4290924"/>
                <a:ext cx="1088636" cy="1088406"/>
                <a:chOff x="1385335" y="5265594"/>
                <a:chExt cx="222540" cy="222492"/>
              </a:xfrm>
            </p:grpSpPr>
            <p:sp>
              <p:nvSpPr>
                <p:cNvPr id="330" name="手繪多邊形: 圖案 446">
                  <a:extLst>
                    <a:ext uri="{FF2B5EF4-FFF2-40B4-BE49-F238E27FC236}">
                      <a16:creationId xmlns:a16="http://schemas.microsoft.com/office/drawing/2014/main" id="{F08276DA-1C5E-47C6-98C2-6114D7DE923D}"/>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31" name="手繪多邊形: 圖案 447">
                  <a:extLst>
                    <a:ext uri="{FF2B5EF4-FFF2-40B4-BE49-F238E27FC236}">
                      <a16:creationId xmlns:a16="http://schemas.microsoft.com/office/drawing/2014/main" id="{75F26158-3632-46EF-8638-94AC5DD6F259}"/>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32" name="手繪多邊形: 圖案 448">
                  <a:extLst>
                    <a:ext uri="{FF2B5EF4-FFF2-40B4-BE49-F238E27FC236}">
                      <a16:creationId xmlns:a16="http://schemas.microsoft.com/office/drawing/2014/main" id="{DFD5F641-082E-4436-B669-455EE462EFB5}"/>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33" name="手繪多邊形: 圖案 449">
                  <a:extLst>
                    <a:ext uri="{FF2B5EF4-FFF2-40B4-BE49-F238E27FC236}">
                      <a16:creationId xmlns:a16="http://schemas.microsoft.com/office/drawing/2014/main" id="{5D4224AA-A3C1-4EC4-9712-6F971F3E3245}"/>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34" name="手繪多邊形: 圖案 450">
                  <a:extLst>
                    <a:ext uri="{FF2B5EF4-FFF2-40B4-BE49-F238E27FC236}">
                      <a16:creationId xmlns:a16="http://schemas.microsoft.com/office/drawing/2014/main" id="{DA762789-57CD-4A00-A715-75F853DD3659}"/>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35" name="手繪多邊形: 圖案 451">
                  <a:extLst>
                    <a:ext uri="{FF2B5EF4-FFF2-40B4-BE49-F238E27FC236}">
                      <a16:creationId xmlns:a16="http://schemas.microsoft.com/office/drawing/2014/main" id="{A28CDE9D-1057-4D81-AD53-DFB6D9BC1F3A}"/>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274" name="矩形 273">
              <a:extLst>
                <a:ext uri="{FF2B5EF4-FFF2-40B4-BE49-F238E27FC236}">
                  <a16:creationId xmlns:a16="http://schemas.microsoft.com/office/drawing/2014/main" id="{CB03ECB6-11F5-498A-B3C2-B9561E43A8C9}"/>
                </a:ext>
              </a:extLst>
            </p:cNvPr>
            <p:cNvSpPr/>
            <p:nvPr/>
          </p:nvSpPr>
          <p:spPr>
            <a:xfrm>
              <a:off x="7019442"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7" name="矩形 316">
              <a:extLst>
                <a:ext uri="{FF2B5EF4-FFF2-40B4-BE49-F238E27FC236}">
                  <a16:creationId xmlns:a16="http://schemas.microsoft.com/office/drawing/2014/main" id="{5EA1B084-0431-4107-B54F-67DF9495CA90}"/>
                </a:ext>
              </a:extLst>
            </p:cNvPr>
            <p:cNvSpPr/>
            <p:nvPr/>
          </p:nvSpPr>
          <p:spPr>
            <a:xfrm>
              <a:off x="8077200"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8" name="矩形 317">
              <a:extLst>
                <a:ext uri="{FF2B5EF4-FFF2-40B4-BE49-F238E27FC236}">
                  <a16:creationId xmlns:a16="http://schemas.microsoft.com/office/drawing/2014/main" id="{F8F97A7B-27BA-4EEC-8B7E-715C973AF99F}"/>
                </a:ext>
              </a:extLst>
            </p:cNvPr>
            <p:cNvSpPr/>
            <p:nvPr/>
          </p:nvSpPr>
          <p:spPr>
            <a:xfrm>
              <a:off x="9067800"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342" name="圖形 211">
            <a:extLst>
              <a:ext uri="{FF2B5EF4-FFF2-40B4-BE49-F238E27FC236}">
                <a16:creationId xmlns:a16="http://schemas.microsoft.com/office/drawing/2014/main" id="{E53ADF60-DF45-4B88-9903-D98C41C2697B}"/>
              </a:ext>
            </a:extLst>
          </p:cNvPr>
          <p:cNvGrpSpPr/>
          <p:nvPr/>
        </p:nvGrpSpPr>
        <p:grpSpPr>
          <a:xfrm>
            <a:off x="10375121" y="4872692"/>
            <a:ext cx="229360" cy="280147"/>
            <a:chOff x="6880167" y="2925402"/>
            <a:chExt cx="551412" cy="630183"/>
          </a:xfrm>
          <a:solidFill>
            <a:schemeClr val="tx1"/>
          </a:solidFill>
        </p:grpSpPr>
        <p:sp>
          <p:nvSpPr>
            <p:cNvPr id="343" name="手繪多邊形: 圖案 463">
              <a:extLst>
                <a:ext uri="{FF2B5EF4-FFF2-40B4-BE49-F238E27FC236}">
                  <a16:creationId xmlns:a16="http://schemas.microsoft.com/office/drawing/2014/main" id="{80E48FAD-5E2C-4B07-80BC-6841174E1621}"/>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44" name="手繪多邊形: 圖案 464">
              <a:extLst>
                <a:ext uri="{FF2B5EF4-FFF2-40B4-BE49-F238E27FC236}">
                  <a16:creationId xmlns:a16="http://schemas.microsoft.com/office/drawing/2014/main" id="{A071547E-E941-4D98-962E-9531009676B5}"/>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45" name="手繪多邊形: 圖案 465">
              <a:extLst>
                <a:ext uri="{FF2B5EF4-FFF2-40B4-BE49-F238E27FC236}">
                  <a16:creationId xmlns:a16="http://schemas.microsoft.com/office/drawing/2014/main" id="{9A97EBD5-BF1A-48F7-826E-428ED80781D0}"/>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pic>
        <p:nvPicPr>
          <p:cNvPr id="349" name="圖片 348" descr="一張含有 向量圖形 的圖片&#10;&#10;自動產生的描述">
            <a:extLst>
              <a:ext uri="{FF2B5EF4-FFF2-40B4-BE49-F238E27FC236}">
                <a16:creationId xmlns:a16="http://schemas.microsoft.com/office/drawing/2014/main" id="{FF688B74-E9B0-ED4D-BE54-30BF98F469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2250" y="2359761"/>
            <a:ext cx="1096752" cy="1096749"/>
          </a:xfrm>
          <a:prstGeom prst="roundRect">
            <a:avLst>
              <a:gd name="adj" fmla="val 23763"/>
            </a:avLst>
          </a:prstGeom>
          <a:ln w="28575">
            <a:noFill/>
          </a:ln>
          <a:effectLst/>
        </p:spPr>
      </p:pic>
      <p:grpSp>
        <p:nvGrpSpPr>
          <p:cNvPr id="350" name="群組 349">
            <a:extLst>
              <a:ext uri="{FF2B5EF4-FFF2-40B4-BE49-F238E27FC236}">
                <a16:creationId xmlns:a16="http://schemas.microsoft.com/office/drawing/2014/main" id="{3502B36C-A39A-458B-81E2-FAF0C1B43461}"/>
              </a:ext>
            </a:extLst>
          </p:cNvPr>
          <p:cNvGrpSpPr/>
          <p:nvPr/>
        </p:nvGrpSpPr>
        <p:grpSpPr>
          <a:xfrm>
            <a:off x="10078387" y="5712070"/>
            <a:ext cx="1121395" cy="895443"/>
            <a:chOff x="7760130" y="4951082"/>
            <a:chExt cx="1121395" cy="895438"/>
          </a:xfrm>
        </p:grpSpPr>
        <p:sp>
          <p:nvSpPr>
            <p:cNvPr id="356" name="文字方塊 355">
              <a:extLst>
                <a:ext uri="{FF2B5EF4-FFF2-40B4-BE49-F238E27FC236}">
                  <a16:creationId xmlns:a16="http://schemas.microsoft.com/office/drawing/2014/main" id="{9A0E53F5-A091-4776-AEC5-7F1E9A42F0DC}"/>
                </a:ext>
              </a:extLst>
            </p:cNvPr>
            <p:cNvSpPr txBox="1"/>
            <p:nvPr/>
          </p:nvSpPr>
          <p:spPr>
            <a:xfrm>
              <a:off x="7760130" y="4951082"/>
              <a:ext cx="1121395" cy="307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357" name="圖形 152">
              <a:extLst>
                <a:ext uri="{FF2B5EF4-FFF2-40B4-BE49-F238E27FC236}">
                  <a16:creationId xmlns:a16="http://schemas.microsoft.com/office/drawing/2014/main" id="{4F9A9F03-2D16-482B-8B22-560EAD06EC37}"/>
                </a:ext>
              </a:extLst>
            </p:cNvPr>
            <p:cNvGrpSpPr/>
            <p:nvPr/>
          </p:nvGrpSpPr>
          <p:grpSpPr>
            <a:xfrm flipH="1">
              <a:off x="7884633" y="5312644"/>
              <a:ext cx="412922" cy="531799"/>
              <a:chOff x="9272428" y="5069210"/>
              <a:chExt cx="458537" cy="590550"/>
            </a:xfrm>
          </p:grpSpPr>
          <p:sp>
            <p:nvSpPr>
              <p:cNvPr id="371" name="手繪多邊形: 圖案 276">
                <a:extLst>
                  <a:ext uri="{FF2B5EF4-FFF2-40B4-BE49-F238E27FC236}">
                    <a16:creationId xmlns:a16="http://schemas.microsoft.com/office/drawing/2014/main" id="{E2B1DB29-115B-45A2-A11D-7F7BE2E768B7}"/>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2" name="手繪多邊形: 圖案 277">
                <a:extLst>
                  <a:ext uri="{FF2B5EF4-FFF2-40B4-BE49-F238E27FC236}">
                    <a16:creationId xmlns:a16="http://schemas.microsoft.com/office/drawing/2014/main" id="{6673CC6A-3DF3-45B2-9B43-6AB608319690}"/>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3" name="手繪多邊形: 圖案 278">
                <a:extLst>
                  <a:ext uri="{FF2B5EF4-FFF2-40B4-BE49-F238E27FC236}">
                    <a16:creationId xmlns:a16="http://schemas.microsoft.com/office/drawing/2014/main" id="{33863368-EE21-4666-8545-8B51D1A3294E}"/>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4" name="手繪多邊形: 圖案 279">
                <a:extLst>
                  <a:ext uri="{FF2B5EF4-FFF2-40B4-BE49-F238E27FC236}">
                    <a16:creationId xmlns:a16="http://schemas.microsoft.com/office/drawing/2014/main" id="{3F86B91F-D404-448A-8D79-DD49A8C439B4}"/>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5" name="手繪多邊形: 圖案 280">
                <a:extLst>
                  <a:ext uri="{FF2B5EF4-FFF2-40B4-BE49-F238E27FC236}">
                    <a16:creationId xmlns:a16="http://schemas.microsoft.com/office/drawing/2014/main" id="{8BE7ACA1-E162-4487-9E13-3B2A804DE2BB}"/>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bg1"/>
              </a:solidFill>
              <a:ln w="317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6" name="手繪多邊形: 圖案 291">
                <a:extLst>
                  <a:ext uri="{FF2B5EF4-FFF2-40B4-BE49-F238E27FC236}">
                    <a16:creationId xmlns:a16="http://schemas.microsoft.com/office/drawing/2014/main" id="{CF06C327-3D82-49CD-BCB2-16E14185CDC2}"/>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7" name="手繪多邊形: 圖案 304">
                <a:extLst>
                  <a:ext uri="{FF2B5EF4-FFF2-40B4-BE49-F238E27FC236}">
                    <a16:creationId xmlns:a16="http://schemas.microsoft.com/office/drawing/2014/main" id="{C60E3718-E389-41E3-86FC-1E4234F43F15}"/>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8" name="手繪多邊形: 圖案 305">
                <a:extLst>
                  <a:ext uri="{FF2B5EF4-FFF2-40B4-BE49-F238E27FC236}">
                    <a16:creationId xmlns:a16="http://schemas.microsoft.com/office/drawing/2014/main" id="{B8808E35-B787-47C9-9A42-6E724486BFB7}"/>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9" name="手繪多邊形: 圖案 306">
                <a:extLst>
                  <a:ext uri="{FF2B5EF4-FFF2-40B4-BE49-F238E27FC236}">
                    <a16:creationId xmlns:a16="http://schemas.microsoft.com/office/drawing/2014/main" id="{0CCC998D-E98D-46D7-BC63-FFD04D1B93BF}"/>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0" name="手繪多邊形: 圖案 307">
                <a:extLst>
                  <a:ext uri="{FF2B5EF4-FFF2-40B4-BE49-F238E27FC236}">
                    <a16:creationId xmlns:a16="http://schemas.microsoft.com/office/drawing/2014/main" id="{D25D9787-AC5F-4494-A215-39BE258576E3}"/>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1" name="手繪多邊形: 圖案 308">
                <a:extLst>
                  <a:ext uri="{FF2B5EF4-FFF2-40B4-BE49-F238E27FC236}">
                    <a16:creationId xmlns:a16="http://schemas.microsoft.com/office/drawing/2014/main" id="{2956FEDB-2DB2-4F21-A56C-7D9445873B9D}"/>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2" name="手繪多邊形: 圖案 309">
                <a:extLst>
                  <a:ext uri="{FF2B5EF4-FFF2-40B4-BE49-F238E27FC236}">
                    <a16:creationId xmlns:a16="http://schemas.microsoft.com/office/drawing/2014/main" id="{2EAF9211-EBA4-4C1C-AAE1-51564C934B41}"/>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358" name="手繪多邊形: 圖案 200">
              <a:extLst>
                <a:ext uri="{FF2B5EF4-FFF2-40B4-BE49-F238E27FC236}">
                  <a16:creationId xmlns:a16="http://schemas.microsoft.com/office/drawing/2014/main" id="{A92CAFFF-656D-4A65-B095-C7AE0945087E}"/>
                </a:ext>
              </a:extLst>
            </p:cNvPr>
            <p:cNvSpPr/>
            <p:nvPr/>
          </p:nvSpPr>
          <p:spPr>
            <a:xfrm flipH="1">
              <a:off x="8360662" y="5369957"/>
              <a:ext cx="311798" cy="42887"/>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59" name="手繪多邊形: 圖案 201">
              <a:extLst>
                <a:ext uri="{FF2B5EF4-FFF2-40B4-BE49-F238E27FC236}">
                  <a16:creationId xmlns:a16="http://schemas.microsoft.com/office/drawing/2014/main" id="{773A9717-E229-40D8-A591-11E150620F8F}"/>
                </a:ext>
              </a:extLst>
            </p:cNvPr>
            <p:cNvSpPr/>
            <p:nvPr/>
          </p:nvSpPr>
          <p:spPr>
            <a:xfrm flipH="1">
              <a:off x="8310689" y="5314718"/>
              <a:ext cx="412922" cy="531802"/>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bg1"/>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61" name="手繪多邊形: 圖案 202">
              <a:extLst>
                <a:ext uri="{FF2B5EF4-FFF2-40B4-BE49-F238E27FC236}">
                  <a16:creationId xmlns:a16="http://schemas.microsoft.com/office/drawing/2014/main" id="{2EC99132-1CB5-48EC-998B-217A9766F785}"/>
                </a:ext>
              </a:extLst>
            </p:cNvPr>
            <p:cNvSpPr/>
            <p:nvPr/>
          </p:nvSpPr>
          <p:spPr>
            <a:xfrm flipH="1">
              <a:off x="8508134" y="5651898"/>
              <a:ext cx="50562" cy="51465"/>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62" name="手繪多邊形: 圖案 237">
              <a:extLst>
                <a:ext uri="{FF2B5EF4-FFF2-40B4-BE49-F238E27FC236}">
                  <a16:creationId xmlns:a16="http://schemas.microsoft.com/office/drawing/2014/main" id="{E0D8AB38-E844-4D32-AC21-F1733C354809}"/>
                </a:ext>
              </a:extLst>
            </p:cNvPr>
            <p:cNvSpPr/>
            <p:nvPr/>
          </p:nvSpPr>
          <p:spPr>
            <a:xfrm flipH="1">
              <a:off x="8537374" y="5617330"/>
              <a:ext cx="33708" cy="51465"/>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63" name="手繪多邊形: 圖案 238">
              <a:extLst>
                <a:ext uri="{FF2B5EF4-FFF2-40B4-BE49-F238E27FC236}">
                  <a16:creationId xmlns:a16="http://schemas.microsoft.com/office/drawing/2014/main" id="{8FDF6B2B-1609-481D-B689-53844E2A97AC}"/>
                </a:ext>
              </a:extLst>
            </p:cNvPr>
            <p:cNvSpPr/>
            <p:nvPr/>
          </p:nvSpPr>
          <p:spPr>
            <a:xfrm flipH="1">
              <a:off x="8453611" y="5577960"/>
              <a:ext cx="50562" cy="51465"/>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64" name="手繪多邊形: 圖案 239">
              <a:extLst>
                <a:ext uri="{FF2B5EF4-FFF2-40B4-BE49-F238E27FC236}">
                  <a16:creationId xmlns:a16="http://schemas.microsoft.com/office/drawing/2014/main" id="{3D532864-60C3-4D0A-86A7-F1DCE0F51982}"/>
                </a:ext>
              </a:extLst>
            </p:cNvPr>
            <p:cNvSpPr/>
            <p:nvPr/>
          </p:nvSpPr>
          <p:spPr>
            <a:xfrm flipH="1">
              <a:off x="8502572" y="5578303"/>
              <a:ext cx="58989" cy="25732"/>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65" name="手繪多邊形: 圖案 240">
              <a:extLst>
                <a:ext uri="{FF2B5EF4-FFF2-40B4-BE49-F238E27FC236}">
                  <a16:creationId xmlns:a16="http://schemas.microsoft.com/office/drawing/2014/main" id="{C3B2E8D4-7512-4844-BBCD-CAACEA53F16E}"/>
                </a:ext>
              </a:extLst>
            </p:cNvPr>
            <p:cNvSpPr/>
            <p:nvPr/>
          </p:nvSpPr>
          <p:spPr>
            <a:xfrm flipH="1">
              <a:off x="8448133" y="5612527"/>
              <a:ext cx="33708" cy="51465"/>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66" name="手繪多邊形: 圖案 241">
              <a:extLst>
                <a:ext uri="{FF2B5EF4-FFF2-40B4-BE49-F238E27FC236}">
                  <a16:creationId xmlns:a16="http://schemas.microsoft.com/office/drawing/2014/main" id="{20D4B699-7231-4D2E-B3F6-A8BF1E5A39F9}"/>
                </a:ext>
              </a:extLst>
            </p:cNvPr>
            <p:cNvSpPr/>
            <p:nvPr/>
          </p:nvSpPr>
          <p:spPr>
            <a:xfrm flipH="1">
              <a:off x="8457824" y="5679003"/>
              <a:ext cx="58989" cy="25732"/>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67" name="手繪多邊形: 圖案 242">
              <a:extLst>
                <a:ext uri="{FF2B5EF4-FFF2-40B4-BE49-F238E27FC236}">
                  <a16:creationId xmlns:a16="http://schemas.microsoft.com/office/drawing/2014/main" id="{3BF11BF6-B036-42DD-9969-11427342991F}"/>
                </a:ext>
              </a:extLst>
            </p:cNvPr>
            <p:cNvSpPr/>
            <p:nvPr/>
          </p:nvSpPr>
          <p:spPr>
            <a:xfrm flipH="1">
              <a:off x="8575633" y="5523236"/>
              <a:ext cx="67416" cy="60042"/>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68" name="手繪多邊形: 圖案 243">
              <a:extLst>
                <a:ext uri="{FF2B5EF4-FFF2-40B4-BE49-F238E27FC236}">
                  <a16:creationId xmlns:a16="http://schemas.microsoft.com/office/drawing/2014/main" id="{48E24605-512F-4D4D-ACED-E6D065758FFD}"/>
                </a:ext>
              </a:extLst>
            </p:cNvPr>
            <p:cNvSpPr/>
            <p:nvPr/>
          </p:nvSpPr>
          <p:spPr>
            <a:xfrm flipH="1">
              <a:off x="8592487" y="5683120"/>
              <a:ext cx="50562" cy="60042"/>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69" name="手繪多邊形: 圖案 274">
              <a:extLst>
                <a:ext uri="{FF2B5EF4-FFF2-40B4-BE49-F238E27FC236}">
                  <a16:creationId xmlns:a16="http://schemas.microsoft.com/office/drawing/2014/main" id="{77AFC5AB-2A2B-4D35-BF1A-4102CEE76EA2}"/>
                </a:ext>
              </a:extLst>
            </p:cNvPr>
            <p:cNvSpPr/>
            <p:nvPr/>
          </p:nvSpPr>
          <p:spPr>
            <a:xfrm flipH="1">
              <a:off x="8387375" y="5523236"/>
              <a:ext cx="58989" cy="51465"/>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0" name="手繪多邊形: 圖案 275">
              <a:extLst>
                <a:ext uri="{FF2B5EF4-FFF2-40B4-BE49-F238E27FC236}">
                  <a16:creationId xmlns:a16="http://schemas.microsoft.com/office/drawing/2014/main" id="{CA7EDC4B-C984-4907-8014-A08048EF540F}"/>
                </a:ext>
              </a:extLst>
            </p:cNvPr>
            <p:cNvSpPr/>
            <p:nvPr/>
          </p:nvSpPr>
          <p:spPr>
            <a:xfrm flipH="1">
              <a:off x="8382656" y="5676515"/>
              <a:ext cx="50562" cy="6862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383" name="圖形 211">
            <a:extLst>
              <a:ext uri="{FF2B5EF4-FFF2-40B4-BE49-F238E27FC236}">
                <a16:creationId xmlns:a16="http://schemas.microsoft.com/office/drawing/2014/main" id="{E8E68237-25B9-468C-80E8-34716B2AE555}"/>
              </a:ext>
            </a:extLst>
          </p:cNvPr>
          <p:cNvGrpSpPr/>
          <p:nvPr/>
        </p:nvGrpSpPr>
        <p:grpSpPr>
          <a:xfrm>
            <a:off x="10669705" y="4872692"/>
            <a:ext cx="229360" cy="280147"/>
            <a:chOff x="6880167" y="2925402"/>
            <a:chExt cx="551412" cy="630183"/>
          </a:xfrm>
          <a:solidFill>
            <a:schemeClr val="tx1"/>
          </a:solidFill>
        </p:grpSpPr>
        <p:sp>
          <p:nvSpPr>
            <p:cNvPr id="384" name="手繪多邊形: 圖案 311">
              <a:extLst>
                <a:ext uri="{FF2B5EF4-FFF2-40B4-BE49-F238E27FC236}">
                  <a16:creationId xmlns:a16="http://schemas.microsoft.com/office/drawing/2014/main" id="{66E28089-7A39-474D-8700-35EE14688F0A}"/>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5" name="手繪多邊形: 圖案 312">
              <a:extLst>
                <a:ext uri="{FF2B5EF4-FFF2-40B4-BE49-F238E27FC236}">
                  <a16:creationId xmlns:a16="http://schemas.microsoft.com/office/drawing/2014/main" id="{82F9FC01-FC67-4AEB-8C9E-F6E12409D9E1}"/>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6" name="手繪多邊形: 圖案 313">
              <a:extLst>
                <a:ext uri="{FF2B5EF4-FFF2-40B4-BE49-F238E27FC236}">
                  <a16:creationId xmlns:a16="http://schemas.microsoft.com/office/drawing/2014/main" id="{05D14FEE-F028-46CC-A152-3DFB0C31A955}"/>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404" name="文字方塊 403">
            <a:extLst>
              <a:ext uri="{FF2B5EF4-FFF2-40B4-BE49-F238E27FC236}">
                <a16:creationId xmlns:a16="http://schemas.microsoft.com/office/drawing/2014/main" id="{96865FCA-96B3-E4B7-9458-F91FB86F39DB}"/>
              </a:ext>
            </a:extLst>
          </p:cNvPr>
          <p:cNvSpPr txBox="1"/>
          <p:nvPr/>
        </p:nvSpPr>
        <p:spPr>
          <a:xfrm>
            <a:off x="5909184" y="2630204"/>
            <a:ext cx="36862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VJBOD Cloud Gateway</a:t>
            </a:r>
          </a:p>
        </p:txBody>
      </p:sp>
      <p:sp>
        <p:nvSpPr>
          <p:cNvPr id="405" name="標題 1">
            <a:extLst>
              <a:ext uri="{FF2B5EF4-FFF2-40B4-BE49-F238E27FC236}">
                <a16:creationId xmlns:a16="http://schemas.microsoft.com/office/drawing/2014/main" id="{08232405-B619-BD34-1D44-7EBB6C655417}"/>
              </a:ext>
            </a:extLst>
          </p:cNvPr>
          <p:cNvSpPr txBox="1">
            <a:spLocks/>
          </p:cNvSpPr>
          <p:nvPr/>
        </p:nvSpPr>
        <p:spPr>
          <a:xfrm>
            <a:off x="599921" y="693472"/>
            <a:ext cx="11090016" cy="8985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Sabon Next LT" panose="020B0502040204020203" pitchFamily="2" charset="0"/>
              </a:defRPr>
            </a:lvl1pPr>
          </a:lstStyle>
          <a:p>
            <a:pPr algn="ctr"/>
            <a:r>
              <a:rPr lang="en" altLang="zh-TW" sz="4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Back up business data to the cloud. Flexible, economical, and safe with VJBOD Cloud</a:t>
            </a:r>
            <a:endParaRPr lang="zh-TW" altLang="en-US" sz="4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06" name="文字方塊 405">
            <a:extLst>
              <a:ext uri="{FF2B5EF4-FFF2-40B4-BE49-F238E27FC236}">
                <a16:creationId xmlns:a16="http://schemas.microsoft.com/office/drawing/2014/main" id="{4898D548-D9BD-C816-9D45-D61FCE7A5164}"/>
              </a:ext>
            </a:extLst>
          </p:cNvPr>
          <p:cNvSpPr txBox="1"/>
          <p:nvPr/>
        </p:nvSpPr>
        <p:spPr>
          <a:xfrm>
            <a:off x="972998" y="1825805"/>
            <a:ext cx="10223032" cy="646331"/>
          </a:xfrm>
          <a:prstGeom prst="rect">
            <a:avLst/>
          </a:prstGeom>
          <a:noFill/>
        </p:spPr>
        <p:txBody>
          <a:bodyPr wrap="square">
            <a:spAutoFit/>
          </a:bodyPr>
          <a:lstStyle/>
          <a:p>
            <a:r>
              <a:rPr lang="en" altLang="zh-TW" b="0"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Connect your QNAP NAS with cloud object storage and back up business data to the cloud with reduced bandwidth usage, backup time, and optimized storage usage.</a:t>
            </a: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 name="Picture 4" descr="一張含有 文字, 盒子 的圖片&#10;&#10;自動產生的描述">
            <a:extLst>
              <a:ext uri="{FF2B5EF4-FFF2-40B4-BE49-F238E27FC236}">
                <a16:creationId xmlns:a16="http://schemas.microsoft.com/office/drawing/2014/main" id="{A7EDD285-03AC-221A-7B44-CDE10810E6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4929" y="3768827"/>
            <a:ext cx="3349508" cy="2065727"/>
          </a:xfrm>
          <a:prstGeom prst="rect">
            <a:avLst/>
          </a:prstGeom>
          <a:noFill/>
          <a:extLst>
            <a:ext uri="{909E8E84-426E-40DD-AFC4-6F175D3DCCD1}">
              <a14:hiddenFill xmlns:a14="http://schemas.microsoft.com/office/drawing/2010/main">
                <a:solidFill>
                  <a:srgbClr val="FFFFFF"/>
                </a:solidFill>
              </a14:hiddenFill>
            </a:ext>
          </a:extLst>
        </p:spPr>
      </p:pic>
      <p:grpSp>
        <p:nvGrpSpPr>
          <p:cNvPr id="156" name="群組 155">
            <a:extLst>
              <a:ext uri="{FF2B5EF4-FFF2-40B4-BE49-F238E27FC236}">
                <a16:creationId xmlns:a16="http://schemas.microsoft.com/office/drawing/2014/main" id="{5F64F16A-FB7C-A615-8942-63A18110AC45}"/>
              </a:ext>
            </a:extLst>
          </p:cNvPr>
          <p:cNvGrpSpPr/>
          <p:nvPr/>
        </p:nvGrpSpPr>
        <p:grpSpPr>
          <a:xfrm>
            <a:off x="2404373" y="3892544"/>
            <a:ext cx="796370" cy="1138601"/>
            <a:chOff x="4912659" y="5508327"/>
            <a:chExt cx="905540" cy="1215201"/>
          </a:xfrm>
          <a:noFill/>
        </p:grpSpPr>
        <p:sp>
          <p:nvSpPr>
            <p:cNvPr id="157" name="手繪多邊形: 圖案 156">
              <a:extLst>
                <a:ext uri="{FF2B5EF4-FFF2-40B4-BE49-F238E27FC236}">
                  <a16:creationId xmlns:a16="http://schemas.microsoft.com/office/drawing/2014/main" id="{459869FC-E04F-2B47-8655-27E33FAFD0B7}"/>
                </a:ext>
              </a:extLst>
            </p:cNvPr>
            <p:cNvSpPr/>
            <p:nvPr/>
          </p:nvSpPr>
          <p:spPr>
            <a:xfrm>
              <a:off x="4937913" y="5508327"/>
              <a:ext cx="870633" cy="110304"/>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grpFill/>
            <a:ln w="1905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8" name="手繪多邊形: 圖案 157">
              <a:extLst>
                <a:ext uri="{FF2B5EF4-FFF2-40B4-BE49-F238E27FC236}">
                  <a16:creationId xmlns:a16="http://schemas.microsoft.com/office/drawing/2014/main" id="{97FB873D-75A2-20C8-EA1B-B695383922E6}"/>
                </a:ext>
              </a:extLst>
            </p:cNvPr>
            <p:cNvSpPr/>
            <p:nvPr/>
          </p:nvSpPr>
          <p:spPr>
            <a:xfrm>
              <a:off x="5048040" y="5726315"/>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9" name="矩形: 圓角 158">
              <a:extLst>
                <a:ext uri="{FF2B5EF4-FFF2-40B4-BE49-F238E27FC236}">
                  <a16:creationId xmlns:a16="http://schemas.microsoft.com/office/drawing/2014/main" id="{9101B2FA-C428-52BA-9F89-D3D1B67E1AD8}"/>
                </a:ext>
              </a:extLst>
            </p:cNvPr>
            <p:cNvSpPr/>
            <p:nvPr/>
          </p:nvSpPr>
          <p:spPr>
            <a:xfrm>
              <a:off x="5511079" y="5715000"/>
              <a:ext cx="203290" cy="57222"/>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3" name="手繪多邊形: 圖案 172">
              <a:extLst>
                <a:ext uri="{FF2B5EF4-FFF2-40B4-BE49-F238E27FC236}">
                  <a16:creationId xmlns:a16="http://schemas.microsoft.com/office/drawing/2014/main" id="{96805693-F3CE-7074-65FB-652333EA4DB9}"/>
                </a:ext>
              </a:extLst>
            </p:cNvPr>
            <p:cNvSpPr/>
            <p:nvPr/>
          </p:nvSpPr>
          <p:spPr>
            <a:xfrm>
              <a:off x="5048040" y="5976528"/>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7" name="矩形: 圓角化同側角落 176">
              <a:extLst>
                <a:ext uri="{FF2B5EF4-FFF2-40B4-BE49-F238E27FC236}">
                  <a16:creationId xmlns:a16="http://schemas.microsoft.com/office/drawing/2014/main" id="{7FDFCD05-C8E7-FB4B-4338-E0D87D516906}"/>
                </a:ext>
              </a:extLst>
            </p:cNvPr>
            <p:cNvSpPr/>
            <p:nvPr/>
          </p:nvSpPr>
          <p:spPr>
            <a:xfrm flipV="1">
              <a:off x="4922535" y="5623858"/>
              <a:ext cx="895664" cy="1099670"/>
            </a:xfrm>
            <a:prstGeom prst="round2SameRect">
              <a:avLst>
                <a:gd name="adj1" fmla="val 8603"/>
                <a:gd name="adj2" fmla="val 0"/>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8" name="矩形: 圓角 177">
              <a:extLst>
                <a:ext uri="{FF2B5EF4-FFF2-40B4-BE49-F238E27FC236}">
                  <a16:creationId xmlns:a16="http://schemas.microsoft.com/office/drawing/2014/main" id="{90737DEB-405C-D9ED-0758-47CC76040B28}"/>
                </a:ext>
              </a:extLst>
            </p:cNvPr>
            <p:cNvSpPr/>
            <p:nvPr/>
          </p:nvSpPr>
          <p:spPr>
            <a:xfrm>
              <a:off x="5511079" y="5997651"/>
              <a:ext cx="203290" cy="57222"/>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179" name="直線接點 178">
              <a:extLst>
                <a:ext uri="{FF2B5EF4-FFF2-40B4-BE49-F238E27FC236}">
                  <a16:creationId xmlns:a16="http://schemas.microsoft.com/office/drawing/2014/main" id="{177F8D5C-CE0D-9E21-DF08-92C95469DDDC}"/>
                </a:ext>
              </a:extLst>
            </p:cNvPr>
            <p:cNvCxnSpPr>
              <a:cxnSpLocks/>
            </p:cNvCxnSpPr>
            <p:nvPr/>
          </p:nvCxnSpPr>
          <p:spPr>
            <a:xfrm>
              <a:off x="4916557" y="6136906"/>
              <a:ext cx="890926"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直線接點 179">
              <a:extLst>
                <a:ext uri="{FF2B5EF4-FFF2-40B4-BE49-F238E27FC236}">
                  <a16:creationId xmlns:a16="http://schemas.microsoft.com/office/drawing/2014/main" id="{98CD115A-0A78-2B35-30FB-AAD143DD46CE}"/>
                </a:ext>
              </a:extLst>
            </p:cNvPr>
            <p:cNvCxnSpPr>
              <a:cxnSpLocks/>
            </p:cNvCxnSpPr>
            <p:nvPr/>
          </p:nvCxnSpPr>
          <p:spPr>
            <a:xfrm>
              <a:off x="4912659" y="5886822"/>
              <a:ext cx="883823"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1" name="手繪多邊形: 圖案 180">
              <a:extLst>
                <a:ext uri="{FF2B5EF4-FFF2-40B4-BE49-F238E27FC236}">
                  <a16:creationId xmlns:a16="http://schemas.microsoft.com/office/drawing/2014/main" id="{EC0A6567-CE72-324F-26A3-EEAF3D4E668D}"/>
                </a:ext>
              </a:extLst>
            </p:cNvPr>
            <p:cNvSpPr/>
            <p:nvPr/>
          </p:nvSpPr>
          <p:spPr>
            <a:xfrm>
              <a:off x="5048040" y="6233516"/>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2" name="矩形: 圓角 181">
              <a:extLst>
                <a:ext uri="{FF2B5EF4-FFF2-40B4-BE49-F238E27FC236}">
                  <a16:creationId xmlns:a16="http://schemas.microsoft.com/office/drawing/2014/main" id="{FCBC8192-DEFA-DC48-A8E9-50C2F1F2C832}"/>
                </a:ext>
              </a:extLst>
            </p:cNvPr>
            <p:cNvSpPr/>
            <p:nvPr/>
          </p:nvSpPr>
          <p:spPr>
            <a:xfrm>
              <a:off x="5511079" y="6254639"/>
              <a:ext cx="203290" cy="57222"/>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183" name="直線接點 182">
              <a:extLst>
                <a:ext uri="{FF2B5EF4-FFF2-40B4-BE49-F238E27FC236}">
                  <a16:creationId xmlns:a16="http://schemas.microsoft.com/office/drawing/2014/main" id="{4C13DAD9-B598-D7B5-FDFD-5D68F9FE24B2}"/>
                </a:ext>
              </a:extLst>
            </p:cNvPr>
            <p:cNvCxnSpPr>
              <a:cxnSpLocks/>
            </p:cNvCxnSpPr>
            <p:nvPr/>
          </p:nvCxnSpPr>
          <p:spPr>
            <a:xfrm>
              <a:off x="4916557" y="6393894"/>
              <a:ext cx="890926"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4" name="文字方塊 183">
            <a:extLst>
              <a:ext uri="{FF2B5EF4-FFF2-40B4-BE49-F238E27FC236}">
                <a16:creationId xmlns:a16="http://schemas.microsoft.com/office/drawing/2014/main" id="{430D071A-B852-5302-317B-3329D73097BD}"/>
              </a:ext>
            </a:extLst>
          </p:cNvPr>
          <p:cNvSpPr txBox="1"/>
          <p:nvPr/>
        </p:nvSpPr>
        <p:spPr>
          <a:xfrm>
            <a:off x="2081946" y="5023010"/>
            <a:ext cx="141299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Application </a:t>
            </a:r>
          </a:p>
          <a:p>
            <a:pPr algn="ctr"/>
            <a:r>
              <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Server</a:t>
            </a:r>
          </a:p>
          <a:p>
            <a:pPr algn="ct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5" name="箭號: 左-右雙向 184">
            <a:extLst>
              <a:ext uri="{FF2B5EF4-FFF2-40B4-BE49-F238E27FC236}">
                <a16:creationId xmlns:a16="http://schemas.microsoft.com/office/drawing/2014/main" id="{DC1B7B60-0A65-21C5-43A0-0CCB91185ED9}"/>
              </a:ext>
            </a:extLst>
          </p:cNvPr>
          <p:cNvSpPr/>
          <p:nvPr/>
        </p:nvSpPr>
        <p:spPr>
          <a:xfrm>
            <a:off x="3466151" y="4188549"/>
            <a:ext cx="2243300" cy="181816"/>
          </a:xfrm>
          <a:prstGeom prst="leftRightArrow">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6" name="文字方塊 185">
            <a:extLst>
              <a:ext uri="{FF2B5EF4-FFF2-40B4-BE49-F238E27FC236}">
                <a16:creationId xmlns:a16="http://schemas.microsoft.com/office/drawing/2014/main" id="{DC0BEA04-5DD0-2697-D147-10F4BB54DBCB}"/>
              </a:ext>
            </a:extLst>
          </p:cNvPr>
          <p:cNvSpPr txBox="1"/>
          <p:nvPr/>
        </p:nvSpPr>
        <p:spPr>
          <a:xfrm>
            <a:off x="3200012" y="4381633"/>
            <a:ext cx="11312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Initiator</a:t>
            </a:r>
          </a:p>
        </p:txBody>
      </p:sp>
      <p:sp>
        <p:nvSpPr>
          <p:cNvPr id="187" name="箭號: 左-右雙向 186">
            <a:extLst>
              <a:ext uri="{FF2B5EF4-FFF2-40B4-BE49-F238E27FC236}">
                <a16:creationId xmlns:a16="http://schemas.microsoft.com/office/drawing/2014/main" id="{6F029506-943F-2447-D05F-813E4FEB816B}"/>
              </a:ext>
            </a:extLst>
          </p:cNvPr>
          <p:cNvSpPr/>
          <p:nvPr/>
        </p:nvSpPr>
        <p:spPr>
          <a:xfrm>
            <a:off x="2642995" y="5957822"/>
            <a:ext cx="3009613" cy="156304"/>
          </a:xfrm>
          <a:prstGeom prst="leftRightArrow">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8" name="文字方塊 187">
            <a:extLst>
              <a:ext uri="{FF2B5EF4-FFF2-40B4-BE49-F238E27FC236}">
                <a16:creationId xmlns:a16="http://schemas.microsoft.com/office/drawing/2014/main" id="{77445C06-2A51-DCBA-BED4-457ED14F6900}"/>
              </a:ext>
            </a:extLst>
          </p:cNvPr>
          <p:cNvSpPr txBox="1"/>
          <p:nvPr/>
        </p:nvSpPr>
        <p:spPr>
          <a:xfrm>
            <a:off x="3141499" y="6114538"/>
            <a:ext cx="214762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SMB/NFS/AFP/</a:t>
            </a:r>
            <a:endPar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gn="ct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FTP/WebDAV</a:t>
            </a:r>
          </a:p>
        </p:txBody>
      </p:sp>
      <p:sp>
        <p:nvSpPr>
          <p:cNvPr id="189" name="文字方塊 188">
            <a:extLst>
              <a:ext uri="{FF2B5EF4-FFF2-40B4-BE49-F238E27FC236}">
                <a16:creationId xmlns:a16="http://schemas.microsoft.com/office/drawing/2014/main" id="{F187C113-996D-8C91-5900-59BDA421BAE4}"/>
              </a:ext>
            </a:extLst>
          </p:cNvPr>
          <p:cNvSpPr txBox="1"/>
          <p:nvPr/>
        </p:nvSpPr>
        <p:spPr>
          <a:xfrm>
            <a:off x="4387425" y="4388786"/>
            <a:ext cx="7115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a:t>
            </a:r>
          </a:p>
        </p:txBody>
      </p:sp>
      <p:sp>
        <p:nvSpPr>
          <p:cNvPr id="190" name="文字方塊 189">
            <a:extLst>
              <a:ext uri="{FF2B5EF4-FFF2-40B4-BE49-F238E27FC236}">
                <a16:creationId xmlns:a16="http://schemas.microsoft.com/office/drawing/2014/main" id="{A1BFB450-D205-BCBD-12BD-EE5623A8F66B}"/>
              </a:ext>
            </a:extLst>
          </p:cNvPr>
          <p:cNvSpPr txBox="1"/>
          <p:nvPr/>
        </p:nvSpPr>
        <p:spPr>
          <a:xfrm>
            <a:off x="858112" y="4877231"/>
            <a:ext cx="9342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Client</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92" name="箭號: 左-右雙向 191">
            <a:extLst>
              <a:ext uri="{FF2B5EF4-FFF2-40B4-BE49-F238E27FC236}">
                <a16:creationId xmlns:a16="http://schemas.microsoft.com/office/drawing/2014/main" id="{FF355E4E-06A7-5992-AE6F-F41DA669FD2B}"/>
              </a:ext>
            </a:extLst>
          </p:cNvPr>
          <p:cNvSpPr/>
          <p:nvPr/>
        </p:nvSpPr>
        <p:spPr>
          <a:xfrm>
            <a:off x="1718180" y="4406475"/>
            <a:ext cx="625983" cy="162937"/>
          </a:xfrm>
          <a:prstGeom prst="leftRightArrow">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197" name="群組 196">
            <a:extLst>
              <a:ext uri="{FF2B5EF4-FFF2-40B4-BE49-F238E27FC236}">
                <a16:creationId xmlns:a16="http://schemas.microsoft.com/office/drawing/2014/main" id="{C48798C7-6041-9CA2-F73A-D14AA10D70FC}"/>
              </a:ext>
            </a:extLst>
          </p:cNvPr>
          <p:cNvGrpSpPr/>
          <p:nvPr/>
        </p:nvGrpSpPr>
        <p:grpSpPr>
          <a:xfrm>
            <a:off x="2238371" y="2669115"/>
            <a:ext cx="1074505" cy="712928"/>
            <a:chOff x="672980" y="1966505"/>
            <a:chExt cx="1057450" cy="651099"/>
          </a:xfrm>
          <a:noFill/>
        </p:grpSpPr>
        <p:sp>
          <p:nvSpPr>
            <p:cNvPr id="198" name="手繪多邊形: 圖案 197">
              <a:extLst>
                <a:ext uri="{FF2B5EF4-FFF2-40B4-BE49-F238E27FC236}">
                  <a16:creationId xmlns:a16="http://schemas.microsoft.com/office/drawing/2014/main" id="{B443D7B8-34B5-DD0D-33D0-2BD262EEAA58}"/>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chemeClr val="bg1"/>
              </a:solidFill>
              <a:prstDash val="solid"/>
              <a:miter/>
            </a:ln>
          </p:spPr>
          <p:txBody>
            <a:bodyPr wrap="square" rtlCol="0" anchor="ctr">
              <a:noAutofit/>
            </a:bodyP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99" name="手繪多邊形: 圖案 198">
              <a:extLst>
                <a:ext uri="{FF2B5EF4-FFF2-40B4-BE49-F238E27FC236}">
                  <a16:creationId xmlns:a16="http://schemas.microsoft.com/office/drawing/2014/main" id="{811F8DBB-F821-DE58-5E9A-4D01F59C2F24}"/>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chemeClr val="bg1"/>
              </a:solidFill>
              <a:prstDash val="solid"/>
              <a:miter/>
            </a:ln>
          </p:spPr>
          <p:txBody>
            <a:bodyPr wrap="square" rtlCol="0" anchor="ctr">
              <a:noAutofit/>
            </a:bodyP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200" name="群組 199">
            <a:extLst>
              <a:ext uri="{FF2B5EF4-FFF2-40B4-BE49-F238E27FC236}">
                <a16:creationId xmlns:a16="http://schemas.microsoft.com/office/drawing/2014/main" id="{E6FA4916-3533-26D8-6F17-328C1981C1AA}"/>
              </a:ext>
            </a:extLst>
          </p:cNvPr>
          <p:cNvGrpSpPr/>
          <p:nvPr/>
        </p:nvGrpSpPr>
        <p:grpSpPr>
          <a:xfrm>
            <a:off x="649714" y="4060260"/>
            <a:ext cx="1053055" cy="765063"/>
            <a:chOff x="4219147" y="3532915"/>
            <a:chExt cx="1243059" cy="854781"/>
          </a:xfrm>
          <a:noFill/>
        </p:grpSpPr>
        <p:pic>
          <p:nvPicPr>
            <p:cNvPr id="201" name="圖形 200">
              <a:extLst>
                <a:ext uri="{FF2B5EF4-FFF2-40B4-BE49-F238E27FC236}">
                  <a16:creationId xmlns:a16="http://schemas.microsoft.com/office/drawing/2014/main" id="{5250C171-69EB-2FD1-C361-BB5F5C07D7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66831" y="3532915"/>
              <a:ext cx="1095375" cy="847725"/>
            </a:xfrm>
            <a:prstGeom prst="rect">
              <a:avLst/>
            </a:prstGeom>
          </p:spPr>
        </p:pic>
        <p:pic>
          <p:nvPicPr>
            <p:cNvPr id="202" name="圖形 201">
              <a:extLst>
                <a:ext uri="{FF2B5EF4-FFF2-40B4-BE49-F238E27FC236}">
                  <a16:creationId xmlns:a16="http://schemas.microsoft.com/office/drawing/2014/main" id="{A630B127-B4C5-04AD-F2A0-CB1240AE99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19147" y="3971490"/>
              <a:ext cx="462454" cy="416206"/>
            </a:xfrm>
            <a:prstGeom prst="rect">
              <a:avLst/>
            </a:prstGeom>
          </p:spPr>
        </p:pic>
      </p:grpSp>
      <p:sp>
        <p:nvSpPr>
          <p:cNvPr id="203" name="文字方塊 352">
            <a:extLst>
              <a:ext uri="{FF2B5EF4-FFF2-40B4-BE49-F238E27FC236}">
                <a16:creationId xmlns:a16="http://schemas.microsoft.com/office/drawing/2014/main" id="{E1534546-15CC-B166-7435-4761A4F4CC55}"/>
              </a:ext>
            </a:extLst>
          </p:cNvPr>
          <p:cNvSpPr txBox="1"/>
          <p:nvPr/>
        </p:nvSpPr>
        <p:spPr>
          <a:xfrm>
            <a:off x="3352403" y="2794545"/>
            <a:ext cx="11312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Initiator</a:t>
            </a:r>
          </a:p>
        </p:txBody>
      </p:sp>
      <p:sp>
        <p:nvSpPr>
          <p:cNvPr id="235" name="箭號: 左-右雙向 351">
            <a:extLst>
              <a:ext uri="{FF2B5EF4-FFF2-40B4-BE49-F238E27FC236}">
                <a16:creationId xmlns:a16="http://schemas.microsoft.com/office/drawing/2014/main" id="{5A6937F7-83C2-6F4E-E9A0-DF962B26E9EB}"/>
              </a:ext>
            </a:extLst>
          </p:cNvPr>
          <p:cNvSpPr/>
          <p:nvPr/>
        </p:nvSpPr>
        <p:spPr>
          <a:xfrm>
            <a:off x="3437538" y="3206535"/>
            <a:ext cx="2243300" cy="181816"/>
          </a:xfrm>
          <a:prstGeom prst="leftRightArrow">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6" name="文字方塊 359">
            <a:extLst>
              <a:ext uri="{FF2B5EF4-FFF2-40B4-BE49-F238E27FC236}">
                <a16:creationId xmlns:a16="http://schemas.microsoft.com/office/drawing/2014/main" id="{3CD6965B-55A7-6D0A-EA88-2EFA09DCB9AF}"/>
              </a:ext>
            </a:extLst>
          </p:cNvPr>
          <p:cNvSpPr txBox="1"/>
          <p:nvPr/>
        </p:nvSpPr>
        <p:spPr>
          <a:xfrm>
            <a:off x="4367689" y="3362384"/>
            <a:ext cx="7115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a:t>
            </a:r>
          </a:p>
        </p:txBody>
      </p:sp>
      <p:sp>
        <p:nvSpPr>
          <p:cNvPr id="237" name="文字方塊 236">
            <a:extLst>
              <a:ext uri="{FF2B5EF4-FFF2-40B4-BE49-F238E27FC236}">
                <a16:creationId xmlns:a16="http://schemas.microsoft.com/office/drawing/2014/main" id="{21E5180F-EC57-C19C-37B2-56ACE08A5AF0}"/>
              </a:ext>
            </a:extLst>
          </p:cNvPr>
          <p:cNvSpPr txBox="1"/>
          <p:nvPr/>
        </p:nvSpPr>
        <p:spPr>
          <a:xfrm>
            <a:off x="2244738" y="3397850"/>
            <a:ext cx="1345067"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Local user</a:t>
            </a:r>
          </a:p>
        </p:txBody>
      </p:sp>
      <p:pic>
        <p:nvPicPr>
          <p:cNvPr id="238" name="圖形 237">
            <a:extLst>
              <a:ext uri="{FF2B5EF4-FFF2-40B4-BE49-F238E27FC236}">
                <a16:creationId xmlns:a16="http://schemas.microsoft.com/office/drawing/2014/main" id="{94A76615-127E-2FEF-CE2B-8E50D5169415}"/>
              </a:ext>
            </a:extLst>
          </p:cNvPr>
          <p:cNvPicPr>
            <a:picLocks noChangeAspect="1"/>
          </p:cNvPicPr>
          <p:nvPr/>
        </p:nvPicPr>
        <p:blipFill>
          <a:blip r:embed="rId9">
            <a:extLst>
              <a:ext uri="{96DAC541-7B7A-43D3-8B79-37D633B846F1}">
                <asvg:svgBlip xmlns:asvg="http://schemas.microsoft.com/office/drawing/2016/SVG/main" r:embed="rId11"/>
              </a:ext>
            </a:extLst>
          </a:blip>
          <a:stretch>
            <a:fillRect/>
          </a:stretch>
        </p:blipFill>
        <p:spPr>
          <a:xfrm>
            <a:off x="2034824" y="3025247"/>
            <a:ext cx="391767" cy="372521"/>
          </a:xfrm>
          <a:prstGeom prst="rect">
            <a:avLst/>
          </a:prstGeom>
        </p:spPr>
      </p:pic>
      <p:grpSp>
        <p:nvGrpSpPr>
          <p:cNvPr id="239" name="群組 238">
            <a:extLst>
              <a:ext uri="{FF2B5EF4-FFF2-40B4-BE49-F238E27FC236}">
                <a16:creationId xmlns:a16="http://schemas.microsoft.com/office/drawing/2014/main" id="{685554C2-08CE-00A0-EC96-91A8BB7956C6}"/>
              </a:ext>
            </a:extLst>
          </p:cNvPr>
          <p:cNvGrpSpPr/>
          <p:nvPr/>
        </p:nvGrpSpPr>
        <p:grpSpPr>
          <a:xfrm>
            <a:off x="1411368" y="5689390"/>
            <a:ext cx="1074505" cy="712928"/>
            <a:chOff x="672980" y="1966505"/>
            <a:chExt cx="1057450" cy="651099"/>
          </a:xfrm>
          <a:noFill/>
        </p:grpSpPr>
        <p:sp>
          <p:nvSpPr>
            <p:cNvPr id="240" name="手繪多邊形: 圖案 239">
              <a:extLst>
                <a:ext uri="{FF2B5EF4-FFF2-40B4-BE49-F238E27FC236}">
                  <a16:creationId xmlns:a16="http://schemas.microsoft.com/office/drawing/2014/main" id="{F8C5798A-9E23-B5B7-8BAC-1065E215C415}"/>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chemeClr val="bg1"/>
              </a:solidFill>
              <a:prstDash val="solid"/>
              <a:miter/>
            </a:ln>
          </p:spPr>
          <p:txBody>
            <a:bodyPr wrap="square" rtlCol="0" anchor="ctr">
              <a:noAutofit/>
            </a:bodyP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1" name="手繪多邊形: 圖案 240">
              <a:extLst>
                <a:ext uri="{FF2B5EF4-FFF2-40B4-BE49-F238E27FC236}">
                  <a16:creationId xmlns:a16="http://schemas.microsoft.com/office/drawing/2014/main" id="{CB2BFE7F-DB23-5EEE-6CA6-8EF7C745B192}"/>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chemeClr val="bg1"/>
              </a:solidFill>
              <a:prstDash val="solid"/>
              <a:miter/>
            </a:ln>
          </p:spPr>
          <p:txBody>
            <a:bodyPr wrap="square" rtlCol="0" anchor="ctr">
              <a:noAutofit/>
            </a:bodyP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242" name="文字方塊 241">
            <a:extLst>
              <a:ext uri="{FF2B5EF4-FFF2-40B4-BE49-F238E27FC236}">
                <a16:creationId xmlns:a16="http://schemas.microsoft.com/office/drawing/2014/main" id="{3B95864A-A504-E6E7-9EFF-F5DD4E9F2DD4}"/>
              </a:ext>
            </a:extLst>
          </p:cNvPr>
          <p:cNvSpPr txBox="1"/>
          <p:nvPr/>
        </p:nvSpPr>
        <p:spPr>
          <a:xfrm>
            <a:off x="1417735" y="6418124"/>
            <a:ext cx="1345067"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Local user</a:t>
            </a:r>
          </a:p>
        </p:txBody>
      </p:sp>
      <p:pic>
        <p:nvPicPr>
          <p:cNvPr id="243" name="圖形 242">
            <a:extLst>
              <a:ext uri="{FF2B5EF4-FFF2-40B4-BE49-F238E27FC236}">
                <a16:creationId xmlns:a16="http://schemas.microsoft.com/office/drawing/2014/main" id="{738595F6-EEA1-1482-BCCE-6C552696C969}"/>
              </a:ext>
            </a:extLst>
          </p:cNvPr>
          <p:cNvPicPr>
            <a:picLocks noChangeAspect="1"/>
          </p:cNvPicPr>
          <p:nvPr/>
        </p:nvPicPr>
        <p:blipFill>
          <a:blip r:embed="rId9">
            <a:extLst>
              <a:ext uri="{96DAC541-7B7A-43D3-8B79-37D633B846F1}">
                <asvg:svgBlip xmlns:asvg="http://schemas.microsoft.com/office/drawing/2016/SVG/main" r:embed="rId11"/>
              </a:ext>
            </a:extLst>
          </a:blip>
          <a:stretch>
            <a:fillRect/>
          </a:stretch>
        </p:blipFill>
        <p:spPr>
          <a:xfrm>
            <a:off x="1207820" y="6045522"/>
            <a:ext cx="391767" cy="372521"/>
          </a:xfrm>
          <a:prstGeom prst="rect">
            <a:avLst/>
          </a:prstGeom>
        </p:spPr>
      </p:pic>
      <p:grpSp>
        <p:nvGrpSpPr>
          <p:cNvPr id="244" name="群組 243">
            <a:extLst>
              <a:ext uri="{FF2B5EF4-FFF2-40B4-BE49-F238E27FC236}">
                <a16:creationId xmlns:a16="http://schemas.microsoft.com/office/drawing/2014/main" id="{92A02AD2-8778-954D-3477-AC1F00E9EFDF}"/>
              </a:ext>
            </a:extLst>
          </p:cNvPr>
          <p:cNvGrpSpPr/>
          <p:nvPr/>
        </p:nvGrpSpPr>
        <p:grpSpPr>
          <a:xfrm>
            <a:off x="7708316" y="5616236"/>
            <a:ext cx="1121395" cy="895443"/>
            <a:chOff x="7760130" y="4951082"/>
            <a:chExt cx="1121395" cy="895438"/>
          </a:xfrm>
        </p:grpSpPr>
        <p:sp>
          <p:nvSpPr>
            <p:cNvPr id="275" name="文字方塊 274">
              <a:extLst>
                <a:ext uri="{FF2B5EF4-FFF2-40B4-BE49-F238E27FC236}">
                  <a16:creationId xmlns:a16="http://schemas.microsoft.com/office/drawing/2014/main" id="{19791F0D-5C34-E392-E008-07B8A5775425}"/>
                </a:ext>
              </a:extLst>
            </p:cNvPr>
            <p:cNvSpPr txBox="1"/>
            <p:nvPr/>
          </p:nvSpPr>
          <p:spPr>
            <a:xfrm>
              <a:off x="7760130" y="4951082"/>
              <a:ext cx="1121395" cy="307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276" name="圖形 152">
              <a:extLst>
                <a:ext uri="{FF2B5EF4-FFF2-40B4-BE49-F238E27FC236}">
                  <a16:creationId xmlns:a16="http://schemas.microsoft.com/office/drawing/2014/main" id="{FEF9069E-A496-A12E-57A4-CBD2B4D25A75}"/>
                </a:ext>
              </a:extLst>
            </p:cNvPr>
            <p:cNvGrpSpPr/>
            <p:nvPr/>
          </p:nvGrpSpPr>
          <p:grpSpPr>
            <a:xfrm flipH="1">
              <a:off x="7884633" y="5312644"/>
              <a:ext cx="412922" cy="531799"/>
              <a:chOff x="9272428" y="5069210"/>
              <a:chExt cx="458537" cy="590550"/>
            </a:xfrm>
          </p:grpSpPr>
          <p:sp>
            <p:nvSpPr>
              <p:cNvPr id="289" name="手繪多邊形: 圖案 276">
                <a:extLst>
                  <a:ext uri="{FF2B5EF4-FFF2-40B4-BE49-F238E27FC236}">
                    <a16:creationId xmlns:a16="http://schemas.microsoft.com/office/drawing/2014/main" id="{AB64945E-CCAC-0160-C2DB-BA380866F87F}"/>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0" name="手繪多邊形: 圖案 277">
                <a:extLst>
                  <a:ext uri="{FF2B5EF4-FFF2-40B4-BE49-F238E27FC236}">
                    <a16:creationId xmlns:a16="http://schemas.microsoft.com/office/drawing/2014/main" id="{5D2535A4-3EB0-BCDD-6B3D-55B2736954CF}"/>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1" name="手繪多邊形: 圖案 278">
                <a:extLst>
                  <a:ext uri="{FF2B5EF4-FFF2-40B4-BE49-F238E27FC236}">
                    <a16:creationId xmlns:a16="http://schemas.microsoft.com/office/drawing/2014/main" id="{7F3CDEE2-5766-959F-5FEA-50FB17D8FC46}"/>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2" name="手繪多邊形: 圖案 279">
                <a:extLst>
                  <a:ext uri="{FF2B5EF4-FFF2-40B4-BE49-F238E27FC236}">
                    <a16:creationId xmlns:a16="http://schemas.microsoft.com/office/drawing/2014/main" id="{A6EE9CBF-CB2C-513C-F5C0-2FD4D20E39F1}"/>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3" name="手繪多邊形: 圖案 280">
                <a:extLst>
                  <a:ext uri="{FF2B5EF4-FFF2-40B4-BE49-F238E27FC236}">
                    <a16:creationId xmlns:a16="http://schemas.microsoft.com/office/drawing/2014/main" id="{47C32358-CA5D-04B7-36A5-AE44C4DF38B5}"/>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bg1"/>
              </a:solidFill>
              <a:ln w="317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4" name="手繪多邊形: 圖案 291">
                <a:extLst>
                  <a:ext uri="{FF2B5EF4-FFF2-40B4-BE49-F238E27FC236}">
                    <a16:creationId xmlns:a16="http://schemas.microsoft.com/office/drawing/2014/main" id="{A5A16A92-62E9-2C6E-477B-5B54B37E8A38}"/>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5" name="手繪多邊形: 圖案 304">
                <a:extLst>
                  <a:ext uri="{FF2B5EF4-FFF2-40B4-BE49-F238E27FC236}">
                    <a16:creationId xmlns:a16="http://schemas.microsoft.com/office/drawing/2014/main" id="{05BD7605-B36B-77D2-23F0-CDBEC0000CEB}"/>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6" name="手繪多邊形: 圖案 305">
                <a:extLst>
                  <a:ext uri="{FF2B5EF4-FFF2-40B4-BE49-F238E27FC236}">
                    <a16:creationId xmlns:a16="http://schemas.microsoft.com/office/drawing/2014/main" id="{B6112E65-6DB0-35EE-1F3D-C29DE6EC3392}"/>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7" name="手繪多邊形: 圖案 306">
                <a:extLst>
                  <a:ext uri="{FF2B5EF4-FFF2-40B4-BE49-F238E27FC236}">
                    <a16:creationId xmlns:a16="http://schemas.microsoft.com/office/drawing/2014/main" id="{C28DC70B-032A-8CF2-B2D6-8C22DF151A77}"/>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8" name="手繪多邊形: 圖案 307">
                <a:extLst>
                  <a:ext uri="{FF2B5EF4-FFF2-40B4-BE49-F238E27FC236}">
                    <a16:creationId xmlns:a16="http://schemas.microsoft.com/office/drawing/2014/main" id="{99F6E64B-4035-8F61-AA76-F068A774509B}"/>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9" name="手繪多邊形: 圖案 308">
                <a:extLst>
                  <a:ext uri="{FF2B5EF4-FFF2-40B4-BE49-F238E27FC236}">
                    <a16:creationId xmlns:a16="http://schemas.microsoft.com/office/drawing/2014/main" id="{7016A631-EE9D-77D2-A09C-274FA995325F}"/>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0" name="手繪多邊形: 圖案 309">
                <a:extLst>
                  <a:ext uri="{FF2B5EF4-FFF2-40B4-BE49-F238E27FC236}">
                    <a16:creationId xmlns:a16="http://schemas.microsoft.com/office/drawing/2014/main" id="{5055B779-EADE-DA22-5D39-8FDBFD57F248}"/>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277" name="手繪多邊形: 圖案 200">
              <a:extLst>
                <a:ext uri="{FF2B5EF4-FFF2-40B4-BE49-F238E27FC236}">
                  <a16:creationId xmlns:a16="http://schemas.microsoft.com/office/drawing/2014/main" id="{536B474A-1EE6-EF07-AFD2-383C8434A379}"/>
                </a:ext>
              </a:extLst>
            </p:cNvPr>
            <p:cNvSpPr/>
            <p:nvPr/>
          </p:nvSpPr>
          <p:spPr>
            <a:xfrm flipH="1">
              <a:off x="8360662" y="5369957"/>
              <a:ext cx="311798" cy="42887"/>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8" name="手繪多邊形: 圖案 201">
              <a:extLst>
                <a:ext uri="{FF2B5EF4-FFF2-40B4-BE49-F238E27FC236}">
                  <a16:creationId xmlns:a16="http://schemas.microsoft.com/office/drawing/2014/main" id="{B16EF5ED-BBFB-C3AC-1273-7DA913198197}"/>
                </a:ext>
              </a:extLst>
            </p:cNvPr>
            <p:cNvSpPr/>
            <p:nvPr/>
          </p:nvSpPr>
          <p:spPr>
            <a:xfrm flipH="1">
              <a:off x="8310689" y="5314718"/>
              <a:ext cx="412922" cy="531802"/>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bg1"/>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9" name="手繪多邊形: 圖案 202">
              <a:extLst>
                <a:ext uri="{FF2B5EF4-FFF2-40B4-BE49-F238E27FC236}">
                  <a16:creationId xmlns:a16="http://schemas.microsoft.com/office/drawing/2014/main" id="{19CD1089-DC52-A63C-EF13-422FC2537F7C}"/>
                </a:ext>
              </a:extLst>
            </p:cNvPr>
            <p:cNvSpPr/>
            <p:nvPr/>
          </p:nvSpPr>
          <p:spPr>
            <a:xfrm flipH="1">
              <a:off x="8508134" y="5651898"/>
              <a:ext cx="50562" cy="51465"/>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0" name="手繪多邊形: 圖案 237">
              <a:extLst>
                <a:ext uri="{FF2B5EF4-FFF2-40B4-BE49-F238E27FC236}">
                  <a16:creationId xmlns:a16="http://schemas.microsoft.com/office/drawing/2014/main" id="{BDEC46A8-0D1C-D26F-F1C9-3AD596852304}"/>
                </a:ext>
              </a:extLst>
            </p:cNvPr>
            <p:cNvSpPr/>
            <p:nvPr/>
          </p:nvSpPr>
          <p:spPr>
            <a:xfrm flipH="1">
              <a:off x="8537374" y="5617330"/>
              <a:ext cx="33708" cy="51465"/>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1" name="手繪多邊形: 圖案 238">
              <a:extLst>
                <a:ext uri="{FF2B5EF4-FFF2-40B4-BE49-F238E27FC236}">
                  <a16:creationId xmlns:a16="http://schemas.microsoft.com/office/drawing/2014/main" id="{FA69589B-3387-575C-FAFD-82600EB64EC1}"/>
                </a:ext>
              </a:extLst>
            </p:cNvPr>
            <p:cNvSpPr/>
            <p:nvPr/>
          </p:nvSpPr>
          <p:spPr>
            <a:xfrm flipH="1">
              <a:off x="8453611" y="5577960"/>
              <a:ext cx="50562" cy="51465"/>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2" name="手繪多邊形: 圖案 239">
              <a:extLst>
                <a:ext uri="{FF2B5EF4-FFF2-40B4-BE49-F238E27FC236}">
                  <a16:creationId xmlns:a16="http://schemas.microsoft.com/office/drawing/2014/main" id="{ED75B69C-3DDE-DF1C-D05A-793730EEC3A4}"/>
                </a:ext>
              </a:extLst>
            </p:cNvPr>
            <p:cNvSpPr/>
            <p:nvPr/>
          </p:nvSpPr>
          <p:spPr>
            <a:xfrm flipH="1">
              <a:off x="8502572" y="5578303"/>
              <a:ext cx="58989" cy="25732"/>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3" name="手繪多邊形: 圖案 240">
              <a:extLst>
                <a:ext uri="{FF2B5EF4-FFF2-40B4-BE49-F238E27FC236}">
                  <a16:creationId xmlns:a16="http://schemas.microsoft.com/office/drawing/2014/main" id="{443F5C00-8709-0A94-5C40-0A79799F6CCB}"/>
                </a:ext>
              </a:extLst>
            </p:cNvPr>
            <p:cNvSpPr/>
            <p:nvPr/>
          </p:nvSpPr>
          <p:spPr>
            <a:xfrm flipH="1">
              <a:off x="8448133" y="5612527"/>
              <a:ext cx="33708" cy="51465"/>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4" name="手繪多邊形: 圖案 241">
              <a:extLst>
                <a:ext uri="{FF2B5EF4-FFF2-40B4-BE49-F238E27FC236}">
                  <a16:creationId xmlns:a16="http://schemas.microsoft.com/office/drawing/2014/main" id="{DA177893-D753-D8E1-47B7-DF0978B2A86F}"/>
                </a:ext>
              </a:extLst>
            </p:cNvPr>
            <p:cNvSpPr/>
            <p:nvPr/>
          </p:nvSpPr>
          <p:spPr>
            <a:xfrm flipH="1">
              <a:off x="8457824" y="5679003"/>
              <a:ext cx="58989" cy="25732"/>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5" name="手繪多邊形: 圖案 242">
              <a:extLst>
                <a:ext uri="{FF2B5EF4-FFF2-40B4-BE49-F238E27FC236}">
                  <a16:creationId xmlns:a16="http://schemas.microsoft.com/office/drawing/2014/main" id="{209D969C-7114-C41B-4CEE-534C8168F9C7}"/>
                </a:ext>
              </a:extLst>
            </p:cNvPr>
            <p:cNvSpPr/>
            <p:nvPr/>
          </p:nvSpPr>
          <p:spPr>
            <a:xfrm flipH="1">
              <a:off x="8575633" y="5523236"/>
              <a:ext cx="67416" cy="60042"/>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6" name="手繪多邊形: 圖案 243">
              <a:extLst>
                <a:ext uri="{FF2B5EF4-FFF2-40B4-BE49-F238E27FC236}">
                  <a16:creationId xmlns:a16="http://schemas.microsoft.com/office/drawing/2014/main" id="{12D293EE-26F2-E81D-B29F-B1AB59FACBD5}"/>
                </a:ext>
              </a:extLst>
            </p:cNvPr>
            <p:cNvSpPr/>
            <p:nvPr/>
          </p:nvSpPr>
          <p:spPr>
            <a:xfrm flipH="1">
              <a:off x="8592487" y="5683120"/>
              <a:ext cx="50562" cy="60042"/>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7" name="手繪多邊形: 圖案 274">
              <a:extLst>
                <a:ext uri="{FF2B5EF4-FFF2-40B4-BE49-F238E27FC236}">
                  <a16:creationId xmlns:a16="http://schemas.microsoft.com/office/drawing/2014/main" id="{4229E676-B0B5-A264-3B48-233F590D318D}"/>
                </a:ext>
              </a:extLst>
            </p:cNvPr>
            <p:cNvSpPr/>
            <p:nvPr/>
          </p:nvSpPr>
          <p:spPr>
            <a:xfrm flipH="1">
              <a:off x="8387375" y="5523236"/>
              <a:ext cx="58989" cy="51465"/>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8" name="手繪多邊形: 圖案 275">
              <a:extLst>
                <a:ext uri="{FF2B5EF4-FFF2-40B4-BE49-F238E27FC236}">
                  <a16:creationId xmlns:a16="http://schemas.microsoft.com/office/drawing/2014/main" id="{62FDCFBD-3BDD-4A16-2328-50B3AC953ABB}"/>
                </a:ext>
              </a:extLst>
            </p:cNvPr>
            <p:cNvSpPr/>
            <p:nvPr/>
          </p:nvSpPr>
          <p:spPr>
            <a:xfrm flipH="1">
              <a:off x="8382656" y="5676515"/>
              <a:ext cx="50562" cy="6862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Tree>
    <p:extLst>
      <p:ext uri="{BB962C8B-B14F-4D97-AF65-F5344CB8AC3E}">
        <p14:creationId xmlns:p14="http://schemas.microsoft.com/office/powerpoint/2010/main" val="1060318601"/>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600CC92A-6460-4982-A9FC-DB8228061C16}"/>
              </a:ext>
            </a:extLst>
          </p:cNvPr>
          <p:cNvSpPr/>
          <p:nvPr/>
        </p:nvSpPr>
        <p:spPr>
          <a:xfrm>
            <a:off x="634652" y="2650542"/>
            <a:ext cx="11125420" cy="4395741"/>
          </a:xfrm>
          <a:prstGeom prst="roundRect">
            <a:avLst>
              <a:gd name="adj" fmla="val 2106"/>
            </a:avLst>
          </a:prstGeom>
          <a:solidFill>
            <a:srgbClr val="DEE1F2">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latin typeface="Arial" panose="020B0604020202020204" pitchFamily="34" charset="0"/>
              <a:ea typeface="微軟正黑體" panose="020B0604030504040204" pitchFamily="34" charset="-120"/>
              <a:sym typeface="Arial" panose="020B0604020202020204" pitchFamily="34" charset="0"/>
            </a:endParaRPr>
          </a:p>
        </p:txBody>
      </p:sp>
      <p:pic>
        <p:nvPicPr>
          <p:cNvPr id="2050" name="Picture 2">
            <a:extLst>
              <a:ext uri="{FF2B5EF4-FFF2-40B4-BE49-F238E27FC236}">
                <a16:creationId xmlns:a16="http://schemas.microsoft.com/office/drawing/2014/main" id="{BE8447DC-1468-DCCB-24D0-B648CFF2A1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835"/>
          <a:stretch/>
        </p:blipFill>
        <p:spPr bwMode="auto">
          <a:xfrm>
            <a:off x="634651" y="4629957"/>
            <a:ext cx="5497285" cy="1890316"/>
          </a:xfrm>
          <a:prstGeom prst="rect">
            <a:avLst/>
          </a:prstGeom>
          <a:noFill/>
        </p:spPr>
      </p:pic>
      <p:sp>
        <p:nvSpPr>
          <p:cNvPr id="4" name="標題 1">
            <a:extLst>
              <a:ext uri="{FF2B5EF4-FFF2-40B4-BE49-F238E27FC236}">
                <a16:creationId xmlns:a16="http://schemas.microsoft.com/office/drawing/2014/main" id="{5554BC13-934D-0BA0-1749-3ADD4E286495}"/>
              </a:ext>
            </a:extLst>
          </p:cNvPr>
          <p:cNvSpPr txBox="1">
            <a:spLocks/>
          </p:cNvSpPr>
          <p:nvPr/>
        </p:nvSpPr>
        <p:spPr>
          <a:xfrm>
            <a:off x="797565" y="538619"/>
            <a:ext cx="10769596" cy="12649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r>
              <a:rPr lang="en-US" sz="4000">
                <a:solidFill>
                  <a:schemeClr val="bg1"/>
                </a:solidFill>
                <a:latin typeface="Arial" panose="020B0604020202020204" pitchFamily="34" charset="0"/>
                <a:ea typeface="微軟正黑體" panose="020B0604030504040204" pitchFamily="34" charset="-120"/>
                <a:sym typeface="Arial" panose="020B0604020202020204" pitchFamily="34" charset="0"/>
              </a:rPr>
              <a:t>Hybrid HDD / SSD storage architecture, optimized for SSD cache acceleration</a:t>
            </a:r>
          </a:p>
        </p:txBody>
      </p:sp>
      <p:sp>
        <p:nvSpPr>
          <p:cNvPr id="6" name="TextBox 5">
            <a:extLst>
              <a:ext uri="{FF2B5EF4-FFF2-40B4-BE49-F238E27FC236}">
                <a16:creationId xmlns:a16="http://schemas.microsoft.com/office/drawing/2014/main" id="{612BF5C9-B02D-34C2-F77B-AF5670E3E551}"/>
              </a:ext>
            </a:extLst>
          </p:cNvPr>
          <p:cNvSpPr txBox="1"/>
          <p:nvPr/>
        </p:nvSpPr>
        <p:spPr>
          <a:xfrm>
            <a:off x="1443790" y="1727212"/>
            <a:ext cx="9619438" cy="830997"/>
          </a:xfrm>
          <a:prstGeom prst="rect">
            <a:avLst/>
          </a:prstGeom>
          <a:noFill/>
        </p:spPr>
        <p:txBody>
          <a:bodyPr wrap="square">
            <a:spAutoFit/>
          </a:bodyPr>
          <a:lstStyle/>
          <a:p>
            <a:r>
              <a:rPr 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Compared with traditional storage arrays, the hybrid storage balances cost, performance, and capacity. Featuring multiple 3.5-inch SATA 6Gb/s bays for hard drives and five or six 2.5-inch SSD slots, the NAS supports SSD caching to improve IOPS-intensive workloads for accessing vital data.</a:t>
            </a:r>
            <a:endParaRPr lang="en-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052" name="Picture 4">
            <a:extLst>
              <a:ext uri="{FF2B5EF4-FFF2-40B4-BE49-F238E27FC236}">
                <a16:creationId xmlns:a16="http://schemas.microsoft.com/office/drawing/2014/main" id="{8BCB2F8E-32B4-EFE4-BD94-A936546AC4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662"/>
          <a:stretch/>
        </p:blipFill>
        <p:spPr bwMode="auto">
          <a:xfrm>
            <a:off x="5632928" y="2781920"/>
            <a:ext cx="5425423" cy="1804935"/>
          </a:xfrm>
          <a:prstGeom prst="rect">
            <a:avLst/>
          </a:prstGeom>
          <a:noFill/>
        </p:spPr>
      </p:pic>
      <p:pic>
        <p:nvPicPr>
          <p:cNvPr id="2054" name="Picture 6">
            <a:extLst>
              <a:ext uri="{FF2B5EF4-FFF2-40B4-BE49-F238E27FC236}">
                <a16:creationId xmlns:a16="http://schemas.microsoft.com/office/drawing/2014/main" id="{0271660A-C225-38EB-B5CD-A597BD388C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566"/>
          <a:stretch/>
        </p:blipFill>
        <p:spPr bwMode="auto">
          <a:xfrm>
            <a:off x="5509700" y="4786170"/>
            <a:ext cx="6147872" cy="2086529"/>
          </a:xfrm>
          <a:prstGeom prst="rect">
            <a:avLst/>
          </a:prstGeom>
          <a:noFill/>
        </p:spPr>
      </p:pic>
      <p:pic>
        <p:nvPicPr>
          <p:cNvPr id="2056" name="Picture 8">
            <a:extLst>
              <a:ext uri="{FF2B5EF4-FFF2-40B4-BE49-F238E27FC236}">
                <a16:creationId xmlns:a16="http://schemas.microsoft.com/office/drawing/2014/main" id="{DC37A899-EEDF-4CD3-8504-6DF8F3DEE9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4802"/>
          <a:stretch/>
        </p:blipFill>
        <p:spPr bwMode="auto">
          <a:xfrm>
            <a:off x="713437" y="2781920"/>
            <a:ext cx="5340889" cy="1804935"/>
          </a:xfrm>
          <a:prstGeom prst="rect">
            <a:avLst/>
          </a:prstGeom>
          <a:noFill/>
        </p:spPr>
      </p:pic>
      <p:sp>
        <p:nvSpPr>
          <p:cNvPr id="9" name="TextBox 1">
            <a:extLst>
              <a:ext uri="{FF2B5EF4-FFF2-40B4-BE49-F238E27FC236}">
                <a16:creationId xmlns:a16="http://schemas.microsoft.com/office/drawing/2014/main" id="{4A16AD0B-82EF-7BBF-96C6-8F1431DD590E}"/>
              </a:ext>
            </a:extLst>
          </p:cNvPr>
          <p:cNvSpPr txBox="1"/>
          <p:nvPr/>
        </p:nvSpPr>
        <p:spPr>
          <a:xfrm>
            <a:off x="3183963" y="4305119"/>
            <a:ext cx="986167" cy="230832"/>
          </a:xfrm>
          <a:prstGeom prst="rect">
            <a:avLst/>
          </a:prstGeom>
          <a:noFill/>
        </p:spPr>
        <p:txBody>
          <a:bodyPr wrap="none" rtlCol="0">
            <a:spAutoFit/>
          </a:bodyPr>
          <a:lstStyle/>
          <a:p>
            <a:r>
              <a:rPr lang="en-TW" sz="900">
                <a:latin typeface="Arial" panose="020B0604020202020204" pitchFamily="34" charset="0"/>
                <a:cs typeface="Arial" panose="020B0604020202020204" pitchFamily="34" charset="0"/>
              </a:rPr>
              <a:t>TS-h987XU-RP</a:t>
            </a:r>
          </a:p>
        </p:txBody>
      </p:sp>
      <p:sp>
        <p:nvSpPr>
          <p:cNvPr id="10" name="TextBox 4">
            <a:extLst>
              <a:ext uri="{FF2B5EF4-FFF2-40B4-BE49-F238E27FC236}">
                <a16:creationId xmlns:a16="http://schemas.microsoft.com/office/drawing/2014/main" id="{C2ECB135-79C4-5D09-D4E0-A1B7AE338AFC}"/>
              </a:ext>
            </a:extLst>
          </p:cNvPr>
          <p:cNvSpPr txBox="1"/>
          <p:nvPr/>
        </p:nvSpPr>
        <p:spPr>
          <a:xfrm>
            <a:off x="7184935" y="6389277"/>
            <a:ext cx="1050288" cy="230832"/>
          </a:xfrm>
          <a:prstGeom prst="rect">
            <a:avLst/>
          </a:prstGeom>
          <a:noFill/>
        </p:spPr>
        <p:txBody>
          <a:bodyPr wrap="none" rtlCol="0">
            <a:spAutoFit/>
          </a:bodyPr>
          <a:lstStyle/>
          <a:p>
            <a:r>
              <a:rPr lang="en-TW" sz="900">
                <a:latin typeface="Arial" panose="020B0604020202020204" pitchFamily="34" charset="0"/>
                <a:cs typeface="Arial" panose="020B0604020202020204" pitchFamily="34" charset="0"/>
              </a:rPr>
              <a:t>TS-h3087XU-RP</a:t>
            </a:r>
          </a:p>
        </p:txBody>
      </p:sp>
      <p:sp>
        <p:nvSpPr>
          <p:cNvPr id="11" name="TextBox 7">
            <a:extLst>
              <a:ext uri="{FF2B5EF4-FFF2-40B4-BE49-F238E27FC236}">
                <a16:creationId xmlns:a16="http://schemas.microsoft.com/office/drawing/2014/main" id="{C13DCC1D-1DA7-A901-4E12-45AF71C45A01}"/>
              </a:ext>
            </a:extLst>
          </p:cNvPr>
          <p:cNvSpPr txBox="1"/>
          <p:nvPr/>
        </p:nvSpPr>
        <p:spPr>
          <a:xfrm>
            <a:off x="6749294" y="4258652"/>
            <a:ext cx="1050288" cy="230832"/>
          </a:xfrm>
          <a:prstGeom prst="rect">
            <a:avLst/>
          </a:prstGeom>
          <a:noFill/>
        </p:spPr>
        <p:txBody>
          <a:bodyPr wrap="none" rtlCol="0">
            <a:spAutoFit/>
          </a:bodyPr>
          <a:lstStyle/>
          <a:p>
            <a:r>
              <a:rPr lang="en-TW" sz="900">
                <a:latin typeface="Arial" panose="020B0604020202020204" pitchFamily="34" charset="0"/>
                <a:cs typeface="Arial" panose="020B0604020202020204" pitchFamily="34" charset="0"/>
              </a:rPr>
              <a:t>TS-h2287XU-RP</a:t>
            </a:r>
          </a:p>
        </p:txBody>
      </p:sp>
      <p:sp>
        <p:nvSpPr>
          <p:cNvPr id="12" name="TextBox 8">
            <a:extLst>
              <a:ext uri="{FF2B5EF4-FFF2-40B4-BE49-F238E27FC236}">
                <a16:creationId xmlns:a16="http://schemas.microsoft.com/office/drawing/2014/main" id="{C657380D-06AA-1A4B-8303-49BDBE4C2B41}"/>
              </a:ext>
            </a:extLst>
          </p:cNvPr>
          <p:cNvSpPr txBox="1"/>
          <p:nvPr/>
        </p:nvSpPr>
        <p:spPr>
          <a:xfrm>
            <a:off x="1515173" y="6273861"/>
            <a:ext cx="1050288" cy="230832"/>
          </a:xfrm>
          <a:prstGeom prst="rect">
            <a:avLst/>
          </a:prstGeom>
          <a:noFill/>
        </p:spPr>
        <p:txBody>
          <a:bodyPr wrap="none" rtlCol="0">
            <a:spAutoFit/>
          </a:bodyPr>
          <a:lstStyle/>
          <a:p>
            <a:r>
              <a:rPr lang="en-TW" sz="900">
                <a:latin typeface="Arial" panose="020B0604020202020204" pitchFamily="34" charset="0"/>
                <a:cs typeface="Arial" panose="020B0604020202020204" pitchFamily="34" charset="0"/>
              </a:rPr>
              <a:t>TS-h1887XU-RP</a:t>
            </a:r>
          </a:p>
        </p:txBody>
      </p:sp>
    </p:spTree>
    <p:extLst>
      <p:ext uri="{BB962C8B-B14F-4D97-AF65-F5344CB8AC3E}">
        <p14:creationId xmlns:p14="http://schemas.microsoft.com/office/powerpoint/2010/main" val="1245415309"/>
      </p:ext>
    </p:extLst>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5" descr="A picture containing shirt&#10;&#10;Description automatically generated">
            <a:extLst>
              <a:ext uri="{FF2B5EF4-FFF2-40B4-BE49-F238E27FC236}">
                <a16:creationId xmlns:a16="http://schemas.microsoft.com/office/drawing/2014/main" id="{614F78FD-5C2C-3046-A02B-9D4410FF5C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0351" y="1690741"/>
            <a:ext cx="1072153" cy="1072150"/>
          </a:xfrm>
          <a:prstGeom prst="rect">
            <a:avLst/>
          </a:prstGeom>
        </p:spPr>
      </p:pic>
      <p:pic>
        <p:nvPicPr>
          <p:cNvPr id="28" name="圖片 27">
            <a:extLst>
              <a:ext uri="{FF2B5EF4-FFF2-40B4-BE49-F238E27FC236}">
                <a16:creationId xmlns:a16="http://schemas.microsoft.com/office/drawing/2014/main" id="{96797B96-E61E-BD48-B54E-963B4A5DE3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1927" y="3678787"/>
            <a:ext cx="688771" cy="535314"/>
          </a:xfrm>
          <a:prstGeom prst="rect">
            <a:avLst/>
          </a:prstGeom>
        </p:spPr>
      </p:pic>
      <p:pic>
        <p:nvPicPr>
          <p:cNvPr id="29" name="圖片 28">
            <a:extLst>
              <a:ext uri="{FF2B5EF4-FFF2-40B4-BE49-F238E27FC236}">
                <a16:creationId xmlns:a16="http://schemas.microsoft.com/office/drawing/2014/main" id="{269023D6-F72B-2E4F-A537-3B6084591DA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0210" y="4420475"/>
            <a:ext cx="804777" cy="625475"/>
          </a:xfrm>
          <a:prstGeom prst="rect">
            <a:avLst/>
          </a:prstGeom>
        </p:spPr>
      </p:pic>
      <p:pic>
        <p:nvPicPr>
          <p:cNvPr id="30" name="圖片 29">
            <a:extLst>
              <a:ext uri="{FF2B5EF4-FFF2-40B4-BE49-F238E27FC236}">
                <a16:creationId xmlns:a16="http://schemas.microsoft.com/office/drawing/2014/main" id="{50E84079-8EEE-A146-A182-92CF37A639F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1928" y="5229135"/>
            <a:ext cx="749532" cy="582537"/>
          </a:xfrm>
          <a:prstGeom prst="rect">
            <a:avLst/>
          </a:prstGeom>
        </p:spPr>
      </p:pic>
      <p:pic>
        <p:nvPicPr>
          <p:cNvPr id="31" name="圖片 30">
            <a:extLst>
              <a:ext uri="{FF2B5EF4-FFF2-40B4-BE49-F238E27FC236}">
                <a16:creationId xmlns:a16="http://schemas.microsoft.com/office/drawing/2014/main" id="{29C49868-32B0-DE4C-831D-EDA6F32B84C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4738" y="6027229"/>
            <a:ext cx="750716" cy="583458"/>
          </a:xfrm>
          <a:prstGeom prst="rect">
            <a:avLst/>
          </a:prstGeom>
        </p:spPr>
      </p:pic>
      <p:pic>
        <p:nvPicPr>
          <p:cNvPr id="32" name="圖片 31">
            <a:extLst>
              <a:ext uri="{FF2B5EF4-FFF2-40B4-BE49-F238E27FC236}">
                <a16:creationId xmlns:a16="http://schemas.microsoft.com/office/drawing/2014/main" id="{95C92E04-3DD6-D042-AD95-24FC1F2D3DE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480058" y="3631596"/>
            <a:ext cx="776573" cy="603555"/>
          </a:xfrm>
          <a:prstGeom prst="rect">
            <a:avLst/>
          </a:prstGeom>
        </p:spPr>
      </p:pic>
      <p:pic>
        <p:nvPicPr>
          <p:cNvPr id="33" name="圖片 32">
            <a:extLst>
              <a:ext uri="{FF2B5EF4-FFF2-40B4-BE49-F238E27FC236}">
                <a16:creationId xmlns:a16="http://schemas.microsoft.com/office/drawing/2014/main" id="{79858F16-E4CA-9D49-BA6A-C5748A8700C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80058" y="4446746"/>
            <a:ext cx="776573" cy="603555"/>
          </a:xfrm>
          <a:prstGeom prst="rect">
            <a:avLst/>
          </a:prstGeom>
        </p:spPr>
      </p:pic>
      <p:pic>
        <p:nvPicPr>
          <p:cNvPr id="34" name="圖片 33">
            <a:extLst>
              <a:ext uri="{FF2B5EF4-FFF2-40B4-BE49-F238E27FC236}">
                <a16:creationId xmlns:a16="http://schemas.microsoft.com/office/drawing/2014/main" id="{31562C3D-B9A7-E444-B98E-753708C92B8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480058" y="5201667"/>
            <a:ext cx="776573" cy="603555"/>
          </a:xfrm>
          <a:prstGeom prst="rect">
            <a:avLst/>
          </a:prstGeom>
        </p:spPr>
      </p:pic>
      <p:pic>
        <p:nvPicPr>
          <p:cNvPr id="35" name="圖片 34">
            <a:extLst>
              <a:ext uri="{FF2B5EF4-FFF2-40B4-BE49-F238E27FC236}">
                <a16:creationId xmlns:a16="http://schemas.microsoft.com/office/drawing/2014/main" id="{99B1D64C-2146-F54C-BA6F-93EE7C9DAC4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480058" y="5981482"/>
            <a:ext cx="776573" cy="603555"/>
          </a:xfrm>
          <a:prstGeom prst="rect">
            <a:avLst/>
          </a:prstGeom>
        </p:spPr>
      </p:pic>
      <p:sp>
        <p:nvSpPr>
          <p:cNvPr id="36" name="圓角化對角線角落矩形 8">
            <a:extLst>
              <a:ext uri="{FF2B5EF4-FFF2-40B4-BE49-F238E27FC236}">
                <a16:creationId xmlns:a16="http://schemas.microsoft.com/office/drawing/2014/main" id="{90073FF2-1B21-48F9-8BF7-4137588CF904}"/>
              </a:ext>
            </a:extLst>
          </p:cNvPr>
          <p:cNvSpPr/>
          <p:nvPr/>
        </p:nvSpPr>
        <p:spPr>
          <a:xfrm flipH="1">
            <a:off x="752081" y="3036709"/>
            <a:ext cx="3058833" cy="543157"/>
          </a:xfrm>
          <a:prstGeom prst="snip2DiagRect">
            <a:avLst>
              <a:gd name="adj1" fmla="val 0"/>
              <a:gd name="adj2" fmla="val 0"/>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53" indent="-380953" algn="ct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Google™ Workspace</a:t>
            </a:r>
          </a:p>
        </p:txBody>
      </p:sp>
      <p:sp>
        <p:nvSpPr>
          <p:cNvPr id="37" name="圓角化對角線角落矩形 8">
            <a:extLst>
              <a:ext uri="{FF2B5EF4-FFF2-40B4-BE49-F238E27FC236}">
                <a16:creationId xmlns:a16="http://schemas.microsoft.com/office/drawing/2014/main" id="{5E219AB7-B12D-4D93-9723-BC4F4C9E1FB3}"/>
              </a:ext>
            </a:extLst>
          </p:cNvPr>
          <p:cNvSpPr/>
          <p:nvPr/>
        </p:nvSpPr>
        <p:spPr>
          <a:xfrm flipH="1">
            <a:off x="6639601" y="3036709"/>
            <a:ext cx="2662548" cy="543157"/>
          </a:xfrm>
          <a:prstGeom prst="snip2DiagRect">
            <a:avLst>
              <a:gd name="adj1" fmla="val 0"/>
              <a:gd name="adj2" fmla="val 0"/>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53" indent="-380953" algn="ct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Microsoft 365</a:t>
            </a:r>
            <a:r>
              <a:rPr lang="en-US" altLang="zh-TW" sz="2000" b="1" baseline="30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p>
        </p:txBody>
      </p:sp>
      <p:sp>
        <p:nvSpPr>
          <p:cNvPr id="38" name="矩形 37">
            <a:extLst>
              <a:ext uri="{FF2B5EF4-FFF2-40B4-BE49-F238E27FC236}">
                <a16:creationId xmlns:a16="http://schemas.microsoft.com/office/drawing/2014/main" id="{FE5DC09F-8138-E75D-A120-46235788D732}"/>
              </a:ext>
            </a:extLst>
          </p:cNvPr>
          <p:cNvSpPr/>
          <p:nvPr/>
        </p:nvSpPr>
        <p:spPr>
          <a:xfrm>
            <a:off x="1349739" y="3653441"/>
            <a:ext cx="4922349" cy="523220"/>
          </a:xfrm>
          <a:prstGeom prst="rect">
            <a:avLst/>
          </a:prstGeom>
        </p:spPr>
        <p:txBody>
          <a:bodyPr wrap="square">
            <a:spAutoFit/>
          </a:bodyPr>
          <a:lstStyle/>
          <a:p>
            <a:pPr fontAlgn="base"/>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Gmail</a:t>
            </a:r>
          </a:p>
          <a:p>
            <a:pPr fontAlgn="base"/>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Backup all your emails and attachments in Gmail</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9" name="矩形 38">
            <a:extLst>
              <a:ext uri="{FF2B5EF4-FFF2-40B4-BE49-F238E27FC236}">
                <a16:creationId xmlns:a16="http://schemas.microsoft.com/office/drawing/2014/main" id="{E4CE1F85-FD0C-4D0C-C95A-F05823150611}"/>
              </a:ext>
            </a:extLst>
          </p:cNvPr>
          <p:cNvSpPr/>
          <p:nvPr/>
        </p:nvSpPr>
        <p:spPr>
          <a:xfrm>
            <a:off x="1349739" y="4356248"/>
            <a:ext cx="5054812" cy="800219"/>
          </a:xfrm>
          <a:prstGeom prst="rect">
            <a:avLst/>
          </a:prstGeom>
        </p:spPr>
        <p:txBody>
          <a:bodyPr wrap="square">
            <a:spAutoFit/>
          </a:bodyPr>
          <a:lstStyle/>
          <a:p>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Google Drive</a:t>
            </a:r>
          </a:p>
          <a:p>
            <a:r>
              <a:rPr lang="en"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Backup all your file versions in Google Drive and supports My Drive and Shared Drive</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0" name="矩形 39">
            <a:extLst>
              <a:ext uri="{FF2B5EF4-FFF2-40B4-BE49-F238E27FC236}">
                <a16:creationId xmlns:a16="http://schemas.microsoft.com/office/drawing/2014/main" id="{B3B56EF7-44EB-6EDB-F5E4-AEF4547F9437}"/>
              </a:ext>
            </a:extLst>
          </p:cNvPr>
          <p:cNvSpPr/>
          <p:nvPr/>
        </p:nvSpPr>
        <p:spPr>
          <a:xfrm>
            <a:off x="1349740" y="5355829"/>
            <a:ext cx="4831089" cy="553998"/>
          </a:xfrm>
          <a:prstGeom prst="rect">
            <a:avLst/>
          </a:prstGeom>
        </p:spPr>
        <p:txBody>
          <a:bodyPr wrap="square">
            <a:spAutoFit/>
          </a:bodyPr>
          <a:lstStyle/>
          <a:p>
            <a:pPr fontAlgn="base"/>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Contacts</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fontAlgn="base"/>
            <a:r>
              <a:rPr lang="en"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Backup all your contacts in Google Contacts</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1" name="矩形 40">
            <a:extLst>
              <a:ext uri="{FF2B5EF4-FFF2-40B4-BE49-F238E27FC236}">
                <a16:creationId xmlns:a16="http://schemas.microsoft.com/office/drawing/2014/main" id="{A89B0F7A-5028-19C4-7079-203333BF8EE1}"/>
              </a:ext>
            </a:extLst>
          </p:cNvPr>
          <p:cNvSpPr/>
          <p:nvPr/>
        </p:nvSpPr>
        <p:spPr>
          <a:xfrm>
            <a:off x="1367850" y="6109874"/>
            <a:ext cx="5112207" cy="523220"/>
          </a:xfrm>
          <a:prstGeom prst="rect">
            <a:avLst/>
          </a:prstGeom>
        </p:spPr>
        <p:txBody>
          <a:bodyPr wrap="square">
            <a:spAutoFit/>
          </a:bodyPr>
          <a:lstStyle/>
          <a:p>
            <a:pPr fontAlgn="base"/>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Calendar</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fontAlgn="base"/>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Backup all your events and attachments in Google Calendar</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2" name="矩形 41">
            <a:extLst>
              <a:ext uri="{FF2B5EF4-FFF2-40B4-BE49-F238E27FC236}">
                <a16:creationId xmlns:a16="http://schemas.microsoft.com/office/drawing/2014/main" id="{CD388BF4-95AD-0317-6BA5-28159792541A}"/>
              </a:ext>
            </a:extLst>
          </p:cNvPr>
          <p:cNvSpPr/>
          <p:nvPr/>
        </p:nvSpPr>
        <p:spPr>
          <a:xfrm>
            <a:off x="7272285" y="3653281"/>
            <a:ext cx="4432015" cy="523220"/>
          </a:xfrm>
          <a:prstGeom prst="rect">
            <a:avLst/>
          </a:prstGeom>
        </p:spPr>
        <p:txBody>
          <a:bodyPr wrap="square">
            <a:spAutoFit/>
          </a:bodyPr>
          <a:lstStyle/>
          <a:p>
            <a:pPr fontAlgn="base"/>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Outlook</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fontAlgn="base"/>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Backup all your emails and attachments in Outlook</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3" name="矩形 42">
            <a:extLst>
              <a:ext uri="{FF2B5EF4-FFF2-40B4-BE49-F238E27FC236}">
                <a16:creationId xmlns:a16="http://schemas.microsoft.com/office/drawing/2014/main" id="{936F32C2-180C-1982-A7D7-C8FF2ED14509}"/>
              </a:ext>
            </a:extLst>
          </p:cNvPr>
          <p:cNvSpPr/>
          <p:nvPr/>
        </p:nvSpPr>
        <p:spPr>
          <a:xfrm>
            <a:off x="7272286" y="4303977"/>
            <a:ext cx="3710213" cy="523220"/>
          </a:xfrm>
          <a:prstGeom prst="rect">
            <a:avLst/>
          </a:prstGeom>
        </p:spPr>
        <p:txBody>
          <a:bodyPr wrap="square">
            <a:spAutoFit/>
          </a:bodyPr>
          <a:lstStyle/>
          <a:p>
            <a:pPr fontAlgn="base"/>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Contacts (People)</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fontAlgn="base"/>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Backup all your contacts in Outlook People</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4" name="矩形 43">
            <a:extLst>
              <a:ext uri="{FF2B5EF4-FFF2-40B4-BE49-F238E27FC236}">
                <a16:creationId xmlns:a16="http://schemas.microsoft.com/office/drawing/2014/main" id="{C86DC165-AA80-3C9A-DB4F-AD8F3890529D}"/>
              </a:ext>
            </a:extLst>
          </p:cNvPr>
          <p:cNvSpPr/>
          <p:nvPr/>
        </p:nvSpPr>
        <p:spPr>
          <a:xfrm>
            <a:off x="7272285" y="5020593"/>
            <a:ext cx="4831088" cy="738664"/>
          </a:xfrm>
          <a:prstGeom prst="rect">
            <a:avLst/>
          </a:prstGeom>
        </p:spPr>
        <p:txBody>
          <a:bodyPr wrap="square">
            <a:spAutoFit/>
          </a:bodyPr>
          <a:lstStyle/>
          <a:p>
            <a:pPr fontAlgn="base"/>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Calendar</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fontAlgn="base"/>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Backup all your events and attachments in Outlook Calendar</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5" name="矩形 44">
            <a:extLst>
              <a:ext uri="{FF2B5EF4-FFF2-40B4-BE49-F238E27FC236}">
                <a16:creationId xmlns:a16="http://schemas.microsoft.com/office/drawing/2014/main" id="{86893A07-F358-1E2F-5384-E6D0D2C88098}"/>
              </a:ext>
            </a:extLst>
          </p:cNvPr>
          <p:cNvSpPr/>
          <p:nvPr/>
        </p:nvSpPr>
        <p:spPr>
          <a:xfrm>
            <a:off x="7272285" y="5932054"/>
            <a:ext cx="4282376" cy="738664"/>
          </a:xfrm>
          <a:prstGeom prst="rect">
            <a:avLst/>
          </a:prstGeom>
        </p:spPr>
        <p:txBody>
          <a:bodyPr wrap="square">
            <a:spAutoFit/>
          </a:bodyPr>
          <a:lstStyle/>
          <a:p>
            <a:pPr fontAlgn="base"/>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SharePoint &amp; OneDrive</a:t>
            </a:r>
          </a:p>
          <a:p>
            <a:pPr fontAlgn="base"/>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Backup your SharePoint and OneDrive files including OneNote</a:t>
            </a:r>
            <a:r>
              <a:rPr lang="en" altLang="zh-TW"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6" name="矩形 45">
            <a:extLst>
              <a:ext uri="{FF2B5EF4-FFF2-40B4-BE49-F238E27FC236}">
                <a16:creationId xmlns:a16="http://schemas.microsoft.com/office/drawing/2014/main" id="{839EFB14-CBEE-7EBB-C741-529634DFEC21}"/>
              </a:ext>
            </a:extLst>
          </p:cNvPr>
          <p:cNvSpPr/>
          <p:nvPr/>
        </p:nvSpPr>
        <p:spPr>
          <a:xfrm>
            <a:off x="1925499" y="1816521"/>
            <a:ext cx="6824802" cy="923330"/>
          </a:xfrm>
          <a:prstGeom prst="rect">
            <a:avLst/>
          </a:prstGeom>
        </p:spPr>
        <p:txBody>
          <a:bodyPr wrap="square">
            <a:spAutoFit/>
          </a:bodyPr>
          <a:lstStyle/>
          <a:p>
            <a:pPr>
              <a:buClr>
                <a:srgbClr val="4092E5"/>
              </a:buClr>
            </a:pPr>
            <a:r>
              <a:rPr lang="en"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With Boxafe, you do not need to worry about data loss. You can backup files, emails, calendars and contacts from Google™ Workspace and Microsoft 365</a:t>
            </a:r>
            <a:r>
              <a:rPr lang="en" altLang="zh-TW" baseline="30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into the QNAP NAS.</a:t>
            </a: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7" name="Google Shape;79;p16">
            <a:extLst>
              <a:ext uri="{FF2B5EF4-FFF2-40B4-BE49-F238E27FC236}">
                <a16:creationId xmlns:a16="http://schemas.microsoft.com/office/drawing/2014/main" id="{01CBC19E-AD5D-8DF7-C479-DA6E66729046}"/>
              </a:ext>
            </a:extLst>
          </p:cNvPr>
          <p:cNvSpPr txBox="1">
            <a:spLocks/>
          </p:cNvSpPr>
          <p:nvPr/>
        </p:nvSpPr>
        <p:spPr>
          <a:xfrm>
            <a:off x="469557" y="324150"/>
            <a:ext cx="11422496" cy="13488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altLang="zh-TW" sz="4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Google™ Workspace and Microsoft 365</a:t>
            </a:r>
            <a:r>
              <a:rPr lang="en-US" altLang="zh-TW" sz="4000" baseline="30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4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total backup solution with </a:t>
            </a:r>
            <a:r>
              <a:rPr lang="en-US" altLang="zh-TW" sz="40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Boxafe</a:t>
            </a:r>
            <a:endParaRPr lang="en-US" sz="4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35521181"/>
      </p:ext>
    </p:extLst>
  </p:cSld>
  <p:clrMapOvr>
    <a:masterClrMapping/>
  </p:clrMapOvr>
  <p:transition spd="slow">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標題 1">
            <a:extLst>
              <a:ext uri="{FF2B5EF4-FFF2-40B4-BE49-F238E27FC236}">
                <a16:creationId xmlns:a16="http://schemas.microsoft.com/office/drawing/2014/main" id="{D3E8F0C7-6620-F641-8CFA-54722EEE38C8}"/>
              </a:ext>
            </a:extLst>
          </p:cNvPr>
          <p:cNvSpPr>
            <a:spLocks noGrp="1"/>
          </p:cNvSpPr>
          <p:nvPr>
            <p:ph type="title"/>
          </p:nvPr>
        </p:nvSpPr>
        <p:spPr>
          <a:xfrm>
            <a:off x="378820" y="456189"/>
            <a:ext cx="11384812" cy="1373315"/>
          </a:xfrm>
        </p:spPr>
        <p:txBody>
          <a:bodyPr>
            <a:noAutofit/>
          </a:bodyPr>
          <a:lstStyle/>
          <a:p>
            <a:pPr algn="ctr"/>
            <a:r>
              <a:rPr kumimoji="1" lang="en-US" altLang="zh-TW" sz="3600">
                <a:solidFill>
                  <a:schemeClr val="bg1"/>
                </a:solidFill>
                <a:latin typeface="Arial" panose="020B0604020202020204" pitchFamily="34" charset="0"/>
                <a:cs typeface="Arial" panose="020B0604020202020204" pitchFamily="34" charset="0"/>
                <a:sym typeface="Arial" panose="020B0604020202020204" pitchFamily="34" charset="0"/>
              </a:rPr>
              <a:t>All-in-one solution for hosting virtual machines </a:t>
            </a:r>
            <a:br>
              <a:rPr kumimoji="1" lang="en-US" altLang="zh-TW" sz="3600">
                <a:solidFill>
                  <a:schemeClr val="bg1"/>
                </a:solidFill>
                <a:latin typeface="Arial" panose="020B0604020202020204" pitchFamily="34" charset="0"/>
                <a:cs typeface="Arial" panose="020B0604020202020204" pitchFamily="34" charset="0"/>
                <a:sym typeface="Arial" panose="020B0604020202020204" pitchFamily="34" charset="0"/>
              </a:rPr>
            </a:br>
            <a:r>
              <a:rPr kumimoji="1" lang="en-US" altLang="zh-TW" sz="3600">
                <a:solidFill>
                  <a:schemeClr val="bg1"/>
                </a:solidFill>
                <a:latin typeface="Arial" panose="020B0604020202020204" pitchFamily="34" charset="0"/>
                <a:cs typeface="Arial" panose="020B0604020202020204" pitchFamily="34" charset="0"/>
                <a:sym typeface="Arial" panose="020B0604020202020204" pitchFamily="34" charset="0"/>
              </a:rPr>
              <a:t>and containerized apps</a:t>
            </a:r>
            <a:endParaRPr kumimoji="1" lang="zh-TW" altLang="en-US" sz="3600">
              <a:solidFill>
                <a:schemeClr val="bg1"/>
              </a:solidFill>
              <a:latin typeface="Arial" panose="020B0604020202020204" pitchFamily="34" charset="0"/>
              <a:cs typeface="Arial" panose="020B0604020202020204" pitchFamily="34" charset="0"/>
              <a:sym typeface="Arial" panose="020B0604020202020204" pitchFamily="34" charset="0"/>
            </a:endParaRPr>
          </a:p>
        </p:txBody>
      </p:sp>
      <p:pic>
        <p:nvPicPr>
          <p:cNvPr id="42" name="圖片 41">
            <a:extLst>
              <a:ext uri="{FF2B5EF4-FFF2-40B4-BE49-F238E27FC236}">
                <a16:creationId xmlns:a16="http://schemas.microsoft.com/office/drawing/2014/main" id="{28015BED-F043-4245-AD01-5C73AF4B0ED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917401" y="1990505"/>
            <a:ext cx="1146380" cy="1146380"/>
          </a:xfrm>
          <a:prstGeom prst="rect">
            <a:avLst/>
          </a:prstGeom>
        </p:spPr>
      </p:pic>
      <p:sp>
        <p:nvSpPr>
          <p:cNvPr id="43" name="矩形 42">
            <a:extLst>
              <a:ext uri="{FF2B5EF4-FFF2-40B4-BE49-F238E27FC236}">
                <a16:creationId xmlns:a16="http://schemas.microsoft.com/office/drawing/2014/main" id="{27BF68AF-F0DA-AB46-BD75-2A72588E91DB}"/>
              </a:ext>
            </a:extLst>
          </p:cNvPr>
          <p:cNvSpPr/>
          <p:nvPr/>
        </p:nvSpPr>
        <p:spPr>
          <a:xfrm>
            <a:off x="2223611" y="2202745"/>
            <a:ext cx="3456331" cy="523220"/>
          </a:xfrm>
          <a:prstGeom prst="rect">
            <a:avLst/>
          </a:prstGeom>
        </p:spPr>
        <p:txBody>
          <a:bodyPr wrap="none">
            <a:spAutoFit/>
          </a:bodyPr>
          <a:lstStyle/>
          <a:p>
            <a:pPr algn="ctr" fontAlgn="base"/>
            <a:r>
              <a:rPr lang="en-US" altLang="zh-TW" sz="28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Virtualization Station</a:t>
            </a:r>
          </a:p>
        </p:txBody>
      </p:sp>
      <p:sp>
        <p:nvSpPr>
          <p:cNvPr id="44" name="矩形 43">
            <a:extLst>
              <a:ext uri="{FF2B5EF4-FFF2-40B4-BE49-F238E27FC236}">
                <a16:creationId xmlns:a16="http://schemas.microsoft.com/office/drawing/2014/main" id="{39185FD8-4283-1245-94CA-A53458AC986B}"/>
              </a:ext>
            </a:extLst>
          </p:cNvPr>
          <p:cNvSpPr/>
          <p:nvPr/>
        </p:nvSpPr>
        <p:spPr>
          <a:xfrm>
            <a:off x="7478479" y="2202745"/>
            <a:ext cx="2964273" cy="523220"/>
          </a:xfrm>
          <a:prstGeom prst="rect">
            <a:avLst/>
          </a:prstGeom>
        </p:spPr>
        <p:txBody>
          <a:bodyPr wrap="none">
            <a:spAutoFit/>
          </a:bodyPr>
          <a:lstStyle/>
          <a:p>
            <a:pPr algn="ctr" fontAlgn="base"/>
            <a:r>
              <a:rPr lang="en-US" altLang="zh-TW" sz="28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Container Station</a:t>
            </a:r>
          </a:p>
        </p:txBody>
      </p:sp>
      <p:pic>
        <p:nvPicPr>
          <p:cNvPr id="45" name="圖片 44">
            <a:extLst>
              <a:ext uri="{FF2B5EF4-FFF2-40B4-BE49-F238E27FC236}">
                <a16:creationId xmlns:a16="http://schemas.microsoft.com/office/drawing/2014/main" id="{739154E3-7A13-EE40-943A-F9D72056D22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192528" y="1942109"/>
            <a:ext cx="1144587" cy="1146380"/>
          </a:xfrm>
          <a:prstGeom prst="rect">
            <a:avLst/>
          </a:prstGeom>
        </p:spPr>
      </p:pic>
      <p:grpSp>
        <p:nvGrpSpPr>
          <p:cNvPr id="46" name="群組 45">
            <a:extLst>
              <a:ext uri="{FF2B5EF4-FFF2-40B4-BE49-F238E27FC236}">
                <a16:creationId xmlns:a16="http://schemas.microsoft.com/office/drawing/2014/main" id="{E672C8C9-68D3-41FB-9B1F-4FC959782DBA}"/>
              </a:ext>
            </a:extLst>
          </p:cNvPr>
          <p:cNvGrpSpPr/>
          <p:nvPr/>
        </p:nvGrpSpPr>
        <p:grpSpPr>
          <a:xfrm>
            <a:off x="6236473" y="4014264"/>
            <a:ext cx="5133698" cy="2290602"/>
            <a:chOff x="4572000" y="2832757"/>
            <a:chExt cx="4030362" cy="1798305"/>
          </a:xfrm>
        </p:grpSpPr>
        <p:sp>
          <p:nvSpPr>
            <p:cNvPr id="47" name="矩形 46">
              <a:extLst>
                <a:ext uri="{FF2B5EF4-FFF2-40B4-BE49-F238E27FC236}">
                  <a16:creationId xmlns:a16="http://schemas.microsoft.com/office/drawing/2014/main" id="{142536B5-24ED-48EC-BB8D-E51B0FCF1710}"/>
                </a:ext>
              </a:extLst>
            </p:cNvPr>
            <p:cNvSpPr/>
            <p:nvPr/>
          </p:nvSpPr>
          <p:spPr>
            <a:xfrm>
              <a:off x="4572000" y="2832757"/>
              <a:ext cx="972713" cy="988253"/>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8" name="矩形 47">
              <a:extLst>
                <a:ext uri="{FF2B5EF4-FFF2-40B4-BE49-F238E27FC236}">
                  <a16:creationId xmlns:a16="http://schemas.microsoft.com/office/drawing/2014/main" id="{3339241D-0911-4579-99CD-426C44EC077C}"/>
                </a:ext>
              </a:extLst>
            </p:cNvPr>
            <p:cNvSpPr/>
            <p:nvPr/>
          </p:nvSpPr>
          <p:spPr>
            <a:xfrm>
              <a:off x="5606508" y="2832757"/>
              <a:ext cx="2995854" cy="988253"/>
            </a:xfrm>
            <a:prstGeom prst="rect">
              <a:avLst/>
            </a:prstGeom>
            <a:noFill/>
            <a:ln>
              <a:solidFill>
                <a:schemeClr val="accent1">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9" name="文字方塊 48">
              <a:extLst>
                <a:ext uri="{FF2B5EF4-FFF2-40B4-BE49-F238E27FC236}">
                  <a16:creationId xmlns:a16="http://schemas.microsoft.com/office/drawing/2014/main" id="{56EF6652-E79E-4D4C-8FAF-45EB7644F595}"/>
                </a:ext>
              </a:extLst>
            </p:cNvPr>
            <p:cNvSpPr txBox="1"/>
            <p:nvPr/>
          </p:nvSpPr>
          <p:spPr>
            <a:xfrm>
              <a:off x="5604280" y="2833521"/>
              <a:ext cx="1008067" cy="205385"/>
            </a:xfrm>
            <a:prstGeom prst="rect">
              <a:avLst/>
            </a:prstGeom>
            <a:noFill/>
          </p:spPr>
          <p:txBody>
            <a:bodyPr wrap="square" rtlCol="0">
              <a:spAutoFit/>
            </a:bodyPr>
            <a:lstStyle/>
            <a:p>
              <a:r>
                <a:rPr lang="en-US" altLang="zh-TW" sz="1100" b="1">
                  <a:solidFill>
                    <a:schemeClr val="bg1"/>
                  </a:solidFill>
                  <a:latin typeface="Arial" panose="020B0604020202020204" pitchFamily="34" charset="0"/>
                  <a:ea typeface="微軟正黑體" panose="020B0604030504040204" pitchFamily="34" charset="-120"/>
                  <a:sym typeface="Arial" panose="020B0604020202020204" pitchFamily="34" charset="0"/>
                </a:rPr>
                <a:t>Container</a:t>
              </a:r>
              <a:endParaRPr lang="zh-TW" altLang="en-US" sz="11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0" name="矩形 49">
              <a:extLst>
                <a:ext uri="{FF2B5EF4-FFF2-40B4-BE49-F238E27FC236}">
                  <a16:creationId xmlns:a16="http://schemas.microsoft.com/office/drawing/2014/main" id="{A5A70353-3146-47D3-973F-674C4FD5EF18}"/>
                </a:ext>
              </a:extLst>
            </p:cNvPr>
            <p:cNvSpPr/>
            <p:nvPr/>
          </p:nvSpPr>
          <p:spPr>
            <a:xfrm>
              <a:off x="5677200" y="3133196"/>
              <a:ext cx="902080" cy="26161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Application</a:t>
              </a:r>
              <a:endParaRPr lang="zh-TW" altLang="en-US"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1" name="矩形 50">
              <a:extLst>
                <a:ext uri="{FF2B5EF4-FFF2-40B4-BE49-F238E27FC236}">
                  <a16:creationId xmlns:a16="http://schemas.microsoft.com/office/drawing/2014/main" id="{4B490B6E-08C7-4305-8F82-AB1986CF3DB7}"/>
                </a:ext>
              </a:extLst>
            </p:cNvPr>
            <p:cNvSpPr/>
            <p:nvPr/>
          </p:nvSpPr>
          <p:spPr>
            <a:xfrm>
              <a:off x="6649972" y="3133196"/>
              <a:ext cx="902080" cy="26161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Application</a:t>
              </a:r>
              <a:endParaRPr lang="zh-TW" altLang="en-US"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2" name="矩形 51">
              <a:extLst>
                <a:ext uri="{FF2B5EF4-FFF2-40B4-BE49-F238E27FC236}">
                  <a16:creationId xmlns:a16="http://schemas.microsoft.com/office/drawing/2014/main" id="{B85574E7-1A2C-424E-BD63-0D6C724AB380}"/>
                </a:ext>
              </a:extLst>
            </p:cNvPr>
            <p:cNvSpPr/>
            <p:nvPr/>
          </p:nvSpPr>
          <p:spPr>
            <a:xfrm>
              <a:off x="7610777" y="3133196"/>
              <a:ext cx="902080" cy="26161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Application</a:t>
              </a:r>
              <a:endParaRPr lang="zh-TW" altLang="en-US"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3" name="矩形 52">
              <a:extLst>
                <a:ext uri="{FF2B5EF4-FFF2-40B4-BE49-F238E27FC236}">
                  <a16:creationId xmlns:a16="http://schemas.microsoft.com/office/drawing/2014/main" id="{7E113304-1BBA-437D-8BDD-707F68FF96EB}"/>
                </a:ext>
              </a:extLst>
            </p:cNvPr>
            <p:cNvSpPr/>
            <p:nvPr/>
          </p:nvSpPr>
          <p:spPr>
            <a:xfrm>
              <a:off x="5677200" y="3454978"/>
              <a:ext cx="902080" cy="26161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Filesystem</a:t>
              </a:r>
              <a:endParaRPr lang="zh-TW" altLang="en-US"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4" name="矩形 53">
              <a:extLst>
                <a:ext uri="{FF2B5EF4-FFF2-40B4-BE49-F238E27FC236}">
                  <a16:creationId xmlns:a16="http://schemas.microsoft.com/office/drawing/2014/main" id="{AABC5854-1093-4556-A4C8-CCA0449F43D2}"/>
                </a:ext>
              </a:extLst>
            </p:cNvPr>
            <p:cNvSpPr/>
            <p:nvPr/>
          </p:nvSpPr>
          <p:spPr>
            <a:xfrm>
              <a:off x="6649972" y="3454978"/>
              <a:ext cx="902080" cy="26161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Filesystem</a:t>
              </a:r>
              <a:endParaRPr lang="zh-TW" altLang="en-US"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5" name="矩形 54">
              <a:extLst>
                <a:ext uri="{FF2B5EF4-FFF2-40B4-BE49-F238E27FC236}">
                  <a16:creationId xmlns:a16="http://schemas.microsoft.com/office/drawing/2014/main" id="{76F5C093-51BD-47A6-9925-7814001F51A3}"/>
                </a:ext>
              </a:extLst>
            </p:cNvPr>
            <p:cNvSpPr/>
            <p:nvPr/>
          </p:nvSpPr>
          <p:spPr>
            <a:xfrm>
              <a:off x="7610777" y="3454978"/>
              <a:ext cx="902080" cy="26161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Filesystem</a:t>
              </a:r>
              <a:endParaRPr lang="zh-TW" altLang="en-US"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6" name="文字方塊 55">
              <a:extLst>
                <a:ext uri="{FF2B5EF4-FFF2-40B4-BE49-F238E27FC236}">
                  <a16:creationId xmlns:a16="http://schemas.microsoft.com/office/drawing/2014/main" id="{F6EB1856-14AA-4F30-9B3A-852049FC0E43}"/>
                </a:ext>
              </a:extLst>
            </p:cNvPr>
            <p:cNvSpPr txBox="1"/>
            <p:nvPr/>
          </p:nvSpPr>
          <p:spPr>
            <a:xfrm>
              <a:off x="4572000" y="2895861"/>
              <a:ext cx="972714" cy="338281"/>
            </a:xfrm>
            <a:prstGeom prst="rect">
              <a:avLst/>
            </a:prstGeom>
            <a:noFill/>
          </p:spPr>
          <p:txBody>
            <a:bodyPr wrap="square" rtlCol="0">
              <a:spAutoFit/>
            </a:bodyPr>
            <a:lstStyle/>
            <a:p>
              <a:pPr algn="ctr"/>
              <a:r>
                <a:rPr lang="en-US" altLang="zh-TW" sz="1100" b="1">
                  <a:latin typeface="Arial" panose="020B0604020202020204" pitchFamily="34" charset="0"/>
                  <a:ea typeface="微軟正黑體" panose="020B0604030504040204" pitchFamily="34" charset="-120"/>
                  <a:sym typeface="Arial" panose="020B0604020202020204" pitchFamily="34" charset="0"/>
                </a:rPr>
                <a:t>Container Station</a:t>
              </a:r>
              <a:endParaRPr lang="zh-TW" altLang="en-US" sz="1100" b="1">
                <a:latin typeface="Arial" panose="020B0604020202020204" pitchFamily="34" charset="0"/>
                <a:ea typeface="微軟正黑體" panose="020B0604030504040204" pitchFamily="34" charset="-120"/>
                <a:sym typeface="Arial" panose="020B0604020202020204" pitchFamily="34" charset="0"/>
              </a:endParaRPr>
            </a:p>
          </p:txBody>
        </p:sp>
        <p:pic>
          <p:nvPicPr>
            <p:cNvPr id="57" name="圖形 35">
              <a:extLst>
                <a:ext uri="{FF2B5EF4-FFF2-40B4-BE49-F238E27FC236}">
                  <a16:creationId xmlns:a16="http://schemas.microsoft.com/office/drawing/2014/main" id="{A3AB64E3-D3CE-4658-9FE0-23C1980621C4}"/>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667482" y="3368305"/>
              <a:ext cx="399720" cy="336907"/>
            </a:xfrm>
            <a:prstGeom prst="rect">
              <a:avLst/>
            </a:prstGeom>
          </p:spPr>
        </p:pic>
        <p:pic>
          <p:nvPicPr>
            <p:cNvPr id="58" name="圖片 57" descr="一張含有 標誌, 時鐘 的圖片&#10;&#10;自動產生的描述">
              <a:extLst>
                <a:ext uri="{FF2B5EF4-FFF2-40B4-BE49-F238E27FC236}">
                  <a16:creationId xmlns:a16="http://schemas.microsoft.com/office/drawing/2014/main" id="{B8C51635-4ED5-412E-AAAB-6B2654F897D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67203" y="3419845"/>
              <a:ext cx="424864" cy="285367"/>
            </a:xfrm>
            <a:prstGeom prst="rect">
              <a:avLst/>
            </a:prstGeom>
          </p:spPr>
        </p:pic>
        <p:sp>
          <p:nvSpPr>
            <p:cNvPr id="59" name="矩形 58">
              <a:extLst>
                <a:ext uri="{FF2B5EF4-FFF2-40B4-BE49-F238E27FC236}">
                  <a16:creationId xmlns:a16="http://schemas.microsoft.com/office/drawing/2014/main" id="{501ECC3E-3003-41FC-AA0F-8C941BD4BE71}"/>
                </a:ext>
              </a:extLst>
            </p:cNvPr>
            <p:cNvSpPr/>
            <p:nvPr/>
          </p:nvSpPr>
          <p:spPr>
            <a:xfrm>
              <a:off x="4572000" y="3924611"/>
              <a:ext cx="4030362" cy="31013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Host OS</a:t>
              </a:r>
              <a:endParaRPr lang="zh-TW" altLang="en-US"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0" name="矩形 59">
              <a:extLst>
                <a:ext uri="{FF2B5EF4-FFF2-40B4-BE49-F238E27FC236}">
                  <a16:creationId xmlns:a16="http://schemas.microsoft.com/office/drawing/2014/main" id="{C44D6F11-E2B8-49DC-9CCF-0E066D0566EE}"/>
                </a:ext>
              </a:extLst>
            </p:cNvPr>
            <p:cNvSpPr/>
            <p:nvPr/>
          </p:nvSpPr>
          <p:spPr>
            <a:xfrm>
              <a:off x="4572000" y="4320923"/>
              <a:ext cx="4030362" cy="310139"/>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Hardware</a:t>
              </a:r>
              <a:endParaRPr lang="zh-TW" altLang="en-US"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61" name="群組 60">
            <a:extLst>
              <a:ext uri="{FF2B5EF4-FFF2-40B4-BE49-F238E27FC236}">
                <a16:creationId xmlns:a16="http://schemas.microsoft.com/office/drawing/2014/main" id="{F86B1EE8-4499-13A5-D08D-49F3F705AD6E}"/>
              </a:ext>
            </a:extLst>
          </p:cNvPr>
          <p:cNvGrpSpPr/>
          <p:nvPr/>
        </p:nvGrpSpPr>
        <p:grpSpPr>
          <a:xfrm>
            <a:off x="791850" y="4276847"/>
            <a:ext cx="5133695" cy="951047"/>
            <a:chOff x="380456" y="4605816"/>
            <a:chExt cx="5844946" cy="1082810"/>
          </a:xfrm>
        </p:grpSpPr>
        <p:grpSp>
          <p:nvGrpSpPr>
            <p:cNvPr id="62" name="群組 61">
              <a:extLst>
                <a:ext uri="{FF2B5EF4-FFF2-40B4-BE49-F238E27FC236}">
                  <a16:creationId xmlns:a16="http://schemas.microsoft.com/office/drawing/2014/main" id="{0D4C30CE-07E9-42F5-9A44-8B52AF11412F}"/>
                </a:ext>
              </a:extLst>
            </p:cNvPr>
            <p:cNvGrpSpPr/>
            <p:nvPr/>
          </p:nvGrpSpPr>
          <p:grpSpPr>
            <a:xfrm>
              <a:off x="380456" y="4614344"/>
              <a:ext cx="4632333" cy="1065754"/>
              <a:chOff x="1360606" y="1631086"/>
              <a:chExt cx="3007657" cy="703044"/>
            </a:xfrm>
          </p:grpSpPr>
          <p:grpSp>
            <p:nvGrpSpPr>
              <p:cNvPr id="64" name="群組 63">
                <a:extLst>
                  <a:ext uri="{FF2B5EF4-FFF2-40B4-BE49-F238E27FC236}">
                    <a16:creationId xmlns:a16="http://schemas.microsoft.com/office/drawing/2014/main" id="{1DF07DC7-2D73-482F-8588-C5EDCCB9DA01}"/>
                  </a:ext>
                </a:extLst>
              </p:cNvPr>
              <p:cNvGrpSpPr/>
              <p:nvPr/>
            </p:nvGrpSpPr>
            <p:grpSpPr>
              <a:xfrm>
                <a:off x="1360606" y="1631086"/>
                <a:ext cx="3007657" cy="703044"/>
                <a:chOff x="1360608" y="1631084"/>
                <a:chExt cx="3007661" cy="703043"/>
              </a:xfrm>
            </p:grpSpPr>
            <p:sp>
              <p:nvSpPr>
                <p:cNvPr id="69" name="橢圓 68">
                  <a:extLst>
                    <a:ext uri="{FF2B5EF4-FFF2-40B4-BE49-F238E27FC236}">
                      <a16:creationId xmlns:a16="http://schemas.microsoft.com/office/drawing/2014/main" id="{EEA58DCE-F156-43D5-9A87-C1AF328433E5}"/>
                    </a:ext>
                  </a:extLst>
                </p:cNvPr>
                <p:cNvSpPr/>
                <p:nvPr/>
              </p:nvSpPr>
              <p:spPr>
                <a:xfrm>
                  <a:off x="1360608"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0" name="橢圓 69">
                  <a:extLst>
                    <a:ext uri="{FF2B5EF4-FFF2-40B4-BE49-F238E27FC236}">
                      <a16:creationId xmlns:a16="http://schemas.microsoft.com/office/drawing/2014/main" id="{2A859233-4265-417D-AFC6-2540CE756E5C}"/>
                    </a:ext>
                  </a:extLst>
                </p:cNvPr>
                <p:cNvSpPr/>
                <p:nvPr/>
              </p:nvSpPr>
              <p:spPr>
                <a:xfrm>
                  <a:off x="2128814"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1" name="橢圓 70">
                  <a:extLst>
                    <a:ext uri="{FF2B5EF4-FFF2-40B4-BE49-F238E27FC236}">
                      <a16:creationId xmlns:a16="http://schemas.microsoft.com/office/drawing/2014/main" id="{14C13BFB-AF51-487F-84A4-F86B449C9955}"/>
                    </a:ext>
                  </a:extLst>
                </p:cNvPr>
                <p:cNvSpPr/>
                <p:nvPr/>
              </p:nvSpPr>
              <p:spPr>
                <a:xfrm>
                  <a:off x="2897020"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2" name="橢圓 71">
                  <a:extLst>
                    <a:ext uri="{FF2B5EF4-FFF2-40B4-BE49-F238E27FC236}">
                      <a16:creationId xmlns:a16="http://schemas.microsoft.com/office/drawing/2014/main" id="{7B01E238-CC39-4FA0-942A-714CEEB093E0}"/>
                    </a:ext>
                  </a:extLst>
                </p:cNvPr>
                <p:cNvSpPr/>
                <p:nvPr/>
              </p:nvSpPr>
              <p:spPr>
                <a:xfrm>
                  <a:off x="3665226"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pic>
            <p:nvPicPr>
              <p:cNvPr id="65" name="圖形 15">
                <a:extLst>
                  <a:ext uri="{FF2B5EF4-FFF2-40B4-BE49-F238E27FC236}">
                    <a16:creationId xmlns:a16="http://schemas.microsoft.com/office/drawing/2014/main" id="{F0A7C05A-E27C-4380-9C4C-80E8A83C2B21}"/>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829006" y="1755316"/>
                <a:ext cx="375475" cy="444014"/>
              </a:xfrm>
              <a:prstGeom prst="rect">
                <a:avLst/>
              </a:prstGeom>
            </p:spPr>
          </p:pic>
          <p:pic>
            <p:nvPicPr>
              <p:cNvPr id="66" name="圖形 16">
                <a:extLst>
                  <a:ext uri="{FF2B5EF4-FFF2-40B4-BE49-F238E27FC236}">
                    <a16:creationId xmlns:a16="http://schemas.microsoft.com/office/drawing/2014/main" id="{23D79156-1F1E-48FE-A957-842BE206E16C}"/>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271376" y="1748573"/>
                <a:ext cx="377479" cy="444014"/>
              </a:xfrm>
              <a:prstGeom prst="rect">
                <a:avLst/>
              </a:prstGeom>
            </p:spPr>
          </p:pic>
          <p:pic>
            <p:nvPicPr>
              <p:cNvPr id="67" name="圖形 17">
                <a:extLst>
                  <a:ext uri="{FF2B5EF4-FFF2-40B4-BE49-F238E27FC236}">
                    <a16:creationId xmlns:a16="http://schemas.microsoft.com/office/drawing/2014/main" id="{6A474FBE-3705-4D4E-9CBF-ECEF170ACC63}"/>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976423" y="1889079"/>
                <a:ext cx="559910" cy="161824"/>
              </a:xfrm>
              <a:prstGeom prst="rect">
                <a:avLst/>
              </a:prstGeom>
            </p:spPr>
          </p:pic>
          <p:pic>
            <p:nvPicPr>
              <p:cNvPr id="68" name="圖形 18">
                <a:extLst>
                  <a:ext uri="{FF2B5EF4-FFF2-40B4-BE49-F238E27FC236}">
                    <a16:creationId xmlns:a16="http://schemas.microsoft.com/office/drawing/2014/main" id="{22CF2E59-4161-4C6C-AEA9-C9EB4090DE4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88031" y="1779103"/>
                <a:ext cx="452027" cy="399363"/>
              </a:xfrm>
              <a:prstGeom prst="rect">
                <a:avLst/>
              </a:prstGeom>
            </p:spPr>
          </p:pic>
        </p:grpSp>
        <p:pic>
          <p:nvPicPr>
            <p:cNvPr id="63" name="Picture 7">
              <a:extLst>
                <a:ext uri="{FF2B5EF4-FFF2-40B4-BE49-F238E27FC236}">
                  <a16:creationId xmlns:a16="http://schemas.microsoft.com/office/drawing/2014/main" id="{AD77499E-F4B6-AB4F-A791-9617E25F3436}"/>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5142592" y="4605816"/>
              <a:ext cx="1082810" cy="1082810"/>
            </a:xfrm>
            <a:prstGeom prst="rect">
              <a:avLst/>
            </a:prstGeom>
          </p:spPr>
        </p:pic>
      </p:grpSp>
      <p:sp>
        <p:nvSpPr>
          <p:cNvPr id="73" name="矩形 72">
            <a:extLst>
              <a:ext uri="{FF2B5EF4-FFF2-40B4-BE49-F238E27FC236}">
                <a16:creationId xmlns:a16="http://schemas.microsoft.com/office/drawing/2014/main" id="{0819BEA9-CCFD-DAA8-D45F-8208799A72FE}"/>
              </a:ext>
            </a:extLst>
          </p:cNvPr>
          <p:cNvSpPr/>
          <p:nvPr/>
        </p:nvSpPr>
        <p:spPr>
          <a:xfrm>
            <a:off x="885333" y="3221788"/>
            <a:ext cx="4942085" cy="738664"/>
          </a:xfrm>
          <a:prstGeom prst="rect">
            <a:avLst/>
          </a:prstGeom>
        </p:spPr>
        <p:txBody>
          <a:bodyPr wrap="square">
            <a:spAutoFit/>
          </a:bodyPr>
          <a:lstStyle/>
          <a:p>
            <a:pPr>
              <a:buClr>
                <a:schemeClr val="bg1"/>
              </a:buClr>
            </a:pP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Virtualization Station allows you to create virtual machines (VM) on</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Turbo NAS, supporting Windows</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Linux</a:t>
            </a:r>
            <a:r>
              <a:rPr lang="en-US" altLang="zh-TW" sz="1400" baseline="30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UNIX</a:t>
            </a:r>
            <a:r>
              <a:rPr lang="en-US" altLang="zh-TW" sz="1400" baseline="30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Android</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QuTScloud</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operating systems.</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4" name="矩形 73">
            <a:extLst>
              <a:ext uri="{FF2B5EF4-FFF2-40B4-BE49-F238E27FC236}">
                <a16:creationId xmlns:a16="http://schemas.microsoft.com/office/drawing/2014/main" id="{156FC963-8D0B-3D5E-3D0B-DEB0198BDFDC}"/>
              </a:ext>
            </a:extLst>
          </p:cNvPr>
          <p:cNvSpPr/>
          <p:nvPr/>
        </p:nvSpPr>
        <p:spPr>
          <a:xfrm>
            <a:off x="6091538" y="3201094"/>
            <a:ext cx="5504957" cy="738664"/>
          </a:xfrm>
          <a:prstGeom prst="rect">
            <a:avLst/>
          </a:prstGeom>
        </p:spPr>
        <p:txBody>
          <a:bodyPr wrap="square" lIns="91440" tIns="45720" rIns="91440" bIns="45720" anchor="t">
            <a:spAutoFit/>
          </a:bodyPr>
          <a:lstStyle/>
          <a:p>
            <a:pPr>
              <a:buClr>
                <a:schemeClr val="bg1"/>
              </a:buClr>
            </a:pP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Experience LXD and Docker</a:t>
            </a:r>
            <a:r>
              <a:rPr lang="en-US" altLang="zh-TW" sz="1400" baseline="30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lightweight virtualization technologies, download apps from the Docker Hub Registry</a:t>
            </a:r>
            <a:r>
              <a:rPr lang="en-US" altLang="zh-TW" sz="1400" baseline="30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import/export containers, and create abundant microservices.</a:t>
            </a:r>
            <a:endParaRPr 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479397"/>
      </p:ext>
    </p:extLst>
  </p:cSld>
  <p:clrMapOvr>
    <a:masterClrMapping/>
  </p:clrMapOvr>
  <p:transition spd="slow">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a:extLst>
              <a:ext uri="{FF2B5EF4-FFF2-40B4-BE49-F238E27FC236}">
                <a16:creationId xmlns:a16="http://schemas.microsoft.com/office/drawing/2014/main" id="{D3E8F0C7-6620-F641-8CFA-54722EEE38C8}"/>
              </a:ext>
            </a:extLst>
          </p:cNvPr>
          <p:cNvSpPr>
            <a:spLocks noGrp="1"/>
          </p:cNvSpPr>
          <p:nvPr>
            <p:ph type="title"/>
          </p:nvPr>
        </p:nvSpPr>
        <p:spPr>
          <a:xfrm>
            <a:off x="683888" y="554422"/>
            <a:ext cx="10686477" cy="1169577"/>
          </a:xfrm>
        </p:spPr>
        <p:txBody>
          <a:bodyPr>
            <a:noAutofit/>
          </a:bodyPr>
          <a:lstStyle/>
          <a:p>
            <a:pPr algn="ctr"/>
            <a:r>
              <a:rPr kumimoji="1" lang="en-US" altLang="zh-TW" sz="3600">
                <a:solidFill>
                  <a:schemeClr val="bg1"/>
                </a:solidFill>
                <a:latin typeface="Arial" panose="020B0604020202020204" pitchFamily="34" charset="0"/>
                <a:cs typeface="Arial" panose="020B0604020202020204" pitchFamily="34" charset="0"/>
                <a:sym typeface="Arial" panose="020B0604020202020204" pitchFamily="34" charset="0"/>
              </a:rPr>
              <a:t>A</a:t>
            </a:r>
            <a:r>
              <a:rPr kumimoji="1" lang="zh-TW" altLang="en-US" sz="3600">
                <a:solidFill>
                  <a:schemeClr val="bg1"/>
                </a:solidFill>
                <a:latin typeface="Arial" panose="020B0604020202020204" pitchFamily="34" charset="0"/>
                <a:cs typeface="Arial" panose="020B0604020202020204" pitchFamily="34" charset="0"/>
                <a:sym typeface="Arial" panose="020B0604020202020204" pitchFamily="34" charset="0"/>
              </a:rPr>
              <a:t> </a:t>
            </a:r>
            <a:r>
              <a:rPr kumimoji="1" lang="en-US" altLang="zh-TW" sz="3600" err="1">
                <a:solidFill>
                  <a:schemeClr val="bg1"/>
                </a:solidFill>
                <a:latin typeface="Arial" panose="020B0604020202020204" pitchFamily="34" charset="0"/>
                <a:cs typeface="Arial" panose="020B0604020202020204" pitchFamily="34" charset="0"/>
                <a:sym typeface="Arial" panose="020B0604020202020204" pitchFamily="34" charset="0"/>
              </a:rPr>
              <a:t>QuTScloud</a:t>
            </a:r>
            <a:r>
              <a:rPr kumimoji="1" lang="en-US" altLang="zh-TW" sz="3600">
                <a:solidFill>
                  <a:schemeClr val="bg1"/>
                </a:solidFill>
                <a:latin typeface="Arial" panose="020B0604020202020204" pitchFamily="34" charset="0"/>
                <a:cs typeface="Arial" panose="020B0604020202020204" pitchFamily="34" charset="0"/>
                <a:sym typeface="Arial" panose="020B0604020202020204" pitchFamily="34" charset="0"/>
              </a:rPr>
              <a:t> virtual</a:t>
            </a:r>
            <a:r>
              <a:rPr kumimoji="1" lang="zh-TW" altLang="en-US" sz="3600">
                <a:solidFill>
                  <a:schemeClr val="bg1"/>
                </a:solidFill>
                <a:latin typeface="Arial" panose="020B0604020202020204" pitchFamily="34" charset="0"/>
                <a:cs typeface="Arial" panose="020B0604020202020204" pitchFamily="34" charset="0"/>
                <a:sym typeface="Arial" panose="020B0604020202020204" pitchFamily="34" charset="0"/>
              </a:rPr>
              <a:t> </a:t>
            </a:r>
            <a:r>
              <a:rPr kumimoji="1" lang="en-US" altLang="zh-TW" sz="3600">
                <a:solidFill>
                  <a:schemeClr val="bg1"/>
                </a:solidFill>
                <a:latin typeface="Arial" panose="020B0604020202020204" pitchFamily="34" charset="0"/>
                <a:cs typeface="Arial" panose="020B0604020202020204" pitchFamily="34" charset="0"/>
                <a:sym typeface="Arial" panose="020B0604020202020204" pitchFamily="34" charset="0"/>
              </a:rPr>
              <a:t>NAS</a:t>
            </a:r>
            <a:r>
              <a:rPr kumimoji="1" lang="zh-TW" altLang="en-US" sz="3600">
                <a:solidFill>
                  <a:schemeClr val="bg1"/>
                </a:solidFill>
                <a:latin typeface="Arial" panose="020B0604020202020204" pitchFamily="34" charset="0"/>
                <a:cs typeface="Arial" panose="020B0604020202020204" pitchFamily="34" charset="0"/>
                <a:sym typeface="Arial" panose="020B0604020202020204" pitchFamily="34" charset="0"/>
              </a:rPr>
              <a:t> </a:t>
            </a:r>
            <a:r>
              <a:rPr kumimoji="1" lang="en-US" altLang="zh-TW" sz="3600">
                <a:solidFill>
                  <a:schemeClr val="bg1"/>
                </a:solidFill>
                <a:latin typeface="Arial" panose="020B0604020202020204" pitchFamily="34" charset="0"/>
                <a:cs typeface="Arial" panose="020B0604020202020204" pitchFamily="34" charset="0"/>
                <a:sym typeface="Arial" panose="020B0604020202020204" pitchFamily="34" charset="0"/>
              </a:rPr>
              <a:t>solution</a:t>
            </a:r>
            <a:r>
              <a:rPr kumimoji="1" lang="zh-TW" altLang="en-US" sz="3600">
                <a:solidFill>
                  <a:schemeClr val="bg1"/>
                </a:solidFill>
                <a:latin typeface="Arial" panose="020B0604020202020204" pitchFamily="34" charset="0"/>
                <a:cs typeface="Arial" panose="020B0604020202020204" pitchFamily="34" charset="0"/>
                <a:sym typeface="Arial" panose="020B0604020202020204" pitchFamily="34" charset="0"/>
              </a:rPr>
              <a:t> </a:t>
            </a:r>
            <a:r>
              <a:rPr kumimoji="1" lang="en-US" altLang="zh-TW" sz="3600">
                <a:solidFill>
                  <a:schemeClr val="bg1"/>
                </a:solidFill>
                <a:latin typeface="Arial" panose="020B0604020202020204" pitchFamily="34" charset="0"/>
                <a:cs typeface="Arial" panose="020B0604020202020204" pitchFamily="34" charset="0"/>
                <a:sym typeface="Arial" panose="020B0604020202020204" pitchFamily="34" charset="0"/>
              </a:rPr>
              <a:t>suited</a:t>
            </a:r>
            <a:r>
              <a:rPr kumimoji="1" lang="zh-TW" altLang="en-US" sz="3600">
                <a:solidFill>
                  <a:schemeClr val="bg1"/>
                </a:solidFill>
                <a:latin typeface="Arial" panose="020B0604020202020204" pitchFamily="34" charset="0"/>
                <a:cs typeface="Arial" panose="020B0604020202020204" pitchFamily="34" charset="0"/>
                <a:sym typeface="Arial" panose="020B0604020202020204" pitchFamily="34" charset="0"/>
              </a:rPr>
              <a:t> </a:t>
            </a:r>
            <a:r>
              <a:rPr kumimoji="1" lang="en-US" altLang="zh-TW" sz="3600">
                <a:solidFill>
                  <a:schemeClr val="bg1"/>
                </a:solidFill>
                <a:latin typeface="Arial" panose="020B0604020202020204" pitchFamily="34" charset="0"/>
                <a:cs typeface="Arial" panose="020B0604020202020204" pitchFamily="34" charset="0"/>
                <a:sym typeface="Arial" panose="020B0604020202020204" pitchFamily="34" charset="0"/>
              </a:rPr>
              <a:t>for</a:t>
            </a:r>
            <a:r>
              <a:rPr kumimoji="1" lang="zh-TW" altLang="en-US" sz="3600">
                <a:solidFill>
                  <a:schemeClr val="bg1"/>
                </a:solidFill>
                <a:latin typeface="Arial" panose="020B0604020202020204" pitchFamily="34" charset="0"/>
                <a:cs typeface="Arial" panose="020B0604020202020204" pitchFamily="34" charset="0"/>
                <a:sym typeface="Arial" panose="020B0604020202020204" pitchFamily="34" charset="0"/>
              </a:rPr>
              <a:t> </a:t>
            </a:r>
            <a:r>
              <a:rPr kumimoji="1" lang="en-US" altLang="zh-TW" sz="3600">
                <a:solidFill>
                  <a:schemeClr val="bg1"/>
                </a:solidFill>
                <a:latin typeface="Arial" panose="020B0604020202020204" pitchFamily="34" charset="0"/>
                <a:cs typeface="Arial" panose="020B0604020202020204" pitchFamily="34" charset="0"/>
                <a:sym typeface="Arial" panose="020B0604020202020204" pitchFamily="34" charset="0"/>
              </a:rPr>
              <a:t>Enterprises</a:t>
            </a:r>
            <a:r>
              <a:rPr kumimoji="1" lang="zh-TW" altLang="en-US" sz="3600">
                <a:solidFill>
                  <a:schemeClr val="bg1"/>
                </a:solidFill>
                <a:latin typeface="Arial" panose="020B0604020202020204" pitchFamily="34" charset="0"/>
                <a:cs typeface="Arial" panose="020B0604020202020204" pitchFamily="34" charset="0"/>
                <a:sym typeface="Arial" panose="020B0604020202020204" pitchFamily="34" charset="0"/>
              </a:rPr>
              <a:t> </a:t>
            </a:r>
            <a:r>
              <a:rPr kumimoji="1" lang="en-US" altLang="zh-TW" sz="3600">
                <a:solidFill>
                  <a:schemeClr val="bg1"/>
                </a:solidFill>
                <a:latin typeface="Arial" panose="020B0604020202020204" pitchFamily="34" charset="0"/>
                <a:cs typeface="Arial" panose="020B0604020202020204" pitchFamily="34" charset="0"/>
                <a:sym typeface="Arial" panose="020B0604020202020204" pitchFamily="34" charset="0"/>
              </a:rPr>
              <a:t>and</a:t>
            </a:r>
            <a:r>
              <a:rPr kumimoji="1" lang="zh-TW" altLang="en-US" sz="3600">
                <a:solidFill>
                  <a:schemeClr val="bg1"/>
                </a:solidFill>
                <a:latin typeface="Arial" panose="020B0604020202020204" pitchFamily="34" charset="0"/>
                <a:cs typeface="Arial" panose="020B0604020202020204" pitchFamily="34" charset="0"/>
                <a:sym typeface="Arial" panose="020B0604020202020204" pitchFamily="34" charset="0"/>
              </a:rPr>
              <a:t> </a:t>
            </a:r>
            <a:r>
              <a:rPr kumimoji="1" lang="en-US" altLang="zh-TW" sz="3600">
                <a:solidFill>
                  <a:schemeClr val="bg1"/>
                </a:solidFill>
                <a:latin typeface="Arial" panose="020B0604020202020204" pitchFamily="34" charset="0"/>
                <a:cs typeface="Arial" panose="020B0604020202020204" pitchFamily="34" charset="0"/>
                <a:sym typeface="Arial" panose="020B0604020202020204" pitchFamily="34" charset="0"/>
              </a:rPr>
              <a:t>Workgroups</a:t>
            </a:r>
            <a:endParaRPr kumimoji="1" lang="zh-TW" altLang="en-US" sz="3600">
              <a:solidFill>
                <a:schemeClr val="bg1"/>
              </a:solidFill>
              <a:latin typeface="Arial" panose="020B0604020202020204" pitchFamily="34" charset="0"/>
              <a:cs typeface="Arial" panose="020B0604020202020204" pitchFamily="34" charset="0"/>
              <a:sym typeface="Arial" panose="020B0604020202020204" pitchFamily="34" charset="0"/>
            </a:endParaRPr>
          </a:p>
        </p:txBody>
      </p:sp>
      <p:pic>
        <p:nvPicPr>
          <p:cNvPr id="9" name="Picture 42">
            <a:extLst>
              <a:ext uri="{FF2B5EF4-FFF2-40B4-BE49-F238E27FC236}">
                <a16:creationId xmlns:a16="http://schemas.microsoft.com/office/drawing/2014/main" id="{4265F172-EFFB-BB49-8EC5-49FF706B6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991" y="1723999"/>
            <a:ext cx="1965472" cy="1965472"/>
          </a:xfrm>
          <a:prstGeom prst="rect">
            <a:avLst/>
          </a:prstGeom>
        </p:spPr>
      </p:pic>
      <p:pic>
        <p:nvPicPr>
          <p:cNvPr id="10" name="圖片 9">
            <a:extLst>
              <a:ext uri="{FF2B5EF4-FFF2-40B4-BE49-F238E27FC236}">
                <a16:creationId xmlns:a16="http://schemas.microsoft.com/office/drawing/2014/main" id="{D31857D1-1124-43C6-82CE-869210271BF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38442" y="2335560"/>
            <a:ext cx="7204283" cy="3575725"/>
          </a:xfrm>
          <a:prstGeom prst="rect">
            <a:avLst/>
          </a:prstGeom>
        </p:spPr>
      </p:pic>
      <p:sp>
        <p:nvSpPr>
          <p:cNvPr id="11" name="矩形 10">
            <a:extLst>
              <a:ext uri="{FF2B5EF4-FFF2-40B4-BE49-F238E27FC236}">
                <a16:creationId xmlns:a16="http://schemas.microsoft.com/office/drawing/2014/main" id="{CEDE7CA5-917B-5579-30C2-6AAFB357188D}"/>
              </a:ext>
            </a:extLst>
          </p:cNvPr>
          <p:cNvSpPr/>
          <p:nvPr/>
        </p:nvSpPr>
        <p:spPr>
          <a:xfrm>
            <a:off x="683888" y="3420208"/>
            <a:ext cx="3593454" cy="2462213"/>
          </a:xfrm>
          <a:prstGeom prst="rect">
            <a:avLst/>
          </a:prstGeom>
        </p:spPr>
        <p:txBody>
          <a:bodyPr wrap="square">
            <a:spAutoFit/>
          </a:bodyPr>
          <a:lstStyle/>
          <a:p>
            <a:pPr>
              <a:buClr>
                <a:schemeClr val="bg1"/>
              </a:buClr>
            </a:pPr>
            <a:r>
              <a:rPr lang="en-US" altLang="zh-TW" sz="14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QuTScloud</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is</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virtual</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appliance</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based</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on</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QNAP’s</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QTS</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Operating</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system,</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can</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be</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quickly</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launched</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on</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QNAP</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Virtualization</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Station.</a:t>
            </a:r>
          </a:p>
          <a:p>
            <a:pPr>
              <a:buClr>
                <a:schemeClr val="bg1"/>
              </a:buClr>
            </a:pPr>
            <a:endParaRPr lang="en-US" altLang="ja-JP"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buClr>
                <a:schemeClr val="bg1"/>
              </a:buClr>
            </a:pP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Organizations</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can</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increase</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their</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budget</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flexibility</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by</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using</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existing</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virtual</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environments,</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saving</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hardware</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space</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and</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additional</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maintenance</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efforts,</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and</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by</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leveraging</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application</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advantages</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of</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app-ware</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QuTScloud</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operating</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system.</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8194" name="Picture 2" descr="ts-h3087xu-rp">
            <a:extLst>
              <a:ext uri="{FF2B5EF4-FFF2-40B4-BE49-F238E27FC236}">
                <a16:creationId xmlns:a16="http://schemas.microsoft.com/office/drawing/2014/main" id="{B7B5BE40-DCD9-0295-47F8-C51CB6CDFB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9572" y="3689959"/>
            <a:ext cx="5068866" cy="3168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802347"/>
      </p:ext>
    </p:extLst>
  </p:cSld>
  <p:clrMapOvr>
    <a:masterClrMapping/>
  </p:clrMapOvr>
  <p:transition spd="slow">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E8F0C7-6620-F641-8CFA-54722EEE38C8}"/>
              </a:ext>
            </a:extLst>
          </p:cNvPr>
          <p:cNvSpPr>
            <a:spLocks noGrp="1"/>
          </p:cNvSpPr>
          <p:nvPr>
            <p:ph type="title" idx="4294967295"/>
          </p:nvPr>
        </p:nvSpPr>
        <p:spPr>
          <a:xfrm>
            <a:off x="6096000" y="522288"/>
            <a:ext cx="6324600" cy="1082675"/>
          </a:xfrm>
        </p:spPr>
        <p:txBody>
          <a:bodyPr>
            <a:noAutofit/>
          </a:bodyPr>
          <a:lstStyle/>
          <a:p>
            <a:pPr fontAlgn="base"/>
            <a:r>
              <a:rPr lang="en" altLang="zh-TW" sz="3600">
                <a:solidFill>
                  <a:schemeClr val="bg1"/>
                </a:solidFill>
                <a:latin typeface="Arial" panose="020B0604020202020204" pitchFamily="34" charset="0"/>
                <a:ea typeface="微軟正黑體" panose="020B0604030504040204" pitchFamily="34" charset="-120"/>
                <a:sym typeface="Arial" panose="020B0604020202020204" pitchFamily="34" charset="0"/>
              </a:rPr>
              <a:t>Reliable, high-performance storage for virtualization</a:t>
            </a:r>
            <a:endParaRPr lang="zh-TW" altLang="en-US" sz="3600">
              <a:solidFill>
                <a:schemeClr val="bg1"/>
              </a:solidFill>
              <a:latin typeface="Arial" panose="020B0604020202020204" pitchFamily="34" charset="0"/>
              <a:ea typeface="微軟正黑體" panose="020B0604030504040204" pitchFamily="34" charset="-120"/>
              <a:cs typeface="+mn-cs"/>
              <a:sym typeface="Arial" panose="020B0604020202020204" pitchFamily="34" charset="0"/>
            </a:endParaRPr>
          </a:p>
        </p:txBody>
      </p:sp>
      <p:sp>
        <p:nvSpPr>
          <p:cNvPr id="3" name="矩形 2">
            <a:extLst>
              <a:ext uri="{FF2B5EF4-FFF2-40B4-BE49-F238E27FC236}">
                <a16:creationId xmlns:a16="http://schemas.microsoft.com/office/drawing/2014/main" id="{62F52B55-1832-5B53-A27B-75BA646E9C7E}"/>
              </a:ext>
            </a:extLst>
          </p:cNvPr>
          <p:cNvSpPr/>
          <p:nvPr/>
        </p:nvSpPr>
        <p:spPr>
          <a:xfrm>
            <a:off x="6096000" y="1677573"/>
            <a:ext cx="5217723" cy="1754326"/>
          </a:xfrm>
          <a:prstGeom prst="rect">
            <a:avLst/>
          </a:prstGeom>
        </p:spPr>
        <p:txBody>
          <a:bodyPr wrap="square">
            <a:spAutoFit/>
          </a:bodyPr>
          <a:lstStyle/>
          <a:p>
            <a:r>
              <a:rPr lang="en"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QNAP TS-hx87XU-RP NAS supports VMware® VAAI and Microsoft</a:t>
            </a:r>
            <a:r>
              <a:rPr lang="en" altLang="zh-TW" baseline="300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ODX to increase performance by offloading server loading for ESXi server and Hyper-V respectively as well as Citrix</a:t>
            </a:r>
            <a:r>
              <a:rPr lang="en" altLang="zh-TW" baseline="300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XenServer™ and Veeam Ready certifications.</a:t>
            </a:r>
          </a:p>
        </p:txBody>
      </p:sp>
      <p:pic>
        <p:nvPicPr>
          <p:cNvPr id="5" name="圖片 4" descr="一張含有 文字 的圖片&#10;&#10;自動產生的描述">
            <a:extLst>
              <a:ext uri="{FF2B5EF4-FFF2-40B4-BE49-F238E27FC236}">
                <a16:creationId xmlns:a16="http://schemas.microsoft.com/office/drawing/2014/main" id="{AA3598AF-2B39-72DF-73B3-884C0D0F58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78962" y="3760738"/>
            <a:ext cx="1886450" cy="876137"/>
          </a:xfrm>
          <a:prstGeom prst="rect">
            <a:avLst/>
          </a:prstGeom>
        </p:spPr>
      </p:pic>
      <p:pic>
        <p:nvPicPr>
          <p:cNvPr id="7" name="圖片 6" descr="一張含有 文字, 馬克杯 的圖片&#10;&#10;自動產生的描述">
            <a:extLst>
              <a:ext uri="{FF2B5EF4-FFF2-40B4-BE49-F238E27FC236}">
                <a16:creationId xmlns:a16="http://schemas.microsoft.com/office/drawing/2014/main" id="{D0D52508-2EA4-E023-F6B9-4EB9B03E939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09372" y="4685000"/>
            <a:ext cx="1962114" cy="1738432"/>
          </a:xfrm>
          <a:prstGeom prst="rect">
            <a:avLst/>
          </a:prstGeom>
        </p:spPr>
      </p:pic>
      <p:pic>
        <p:nvPicPr>
          <p:cNvPr id="9" name="圖形 8">
            <a:extLst>
              <a:ext uri="{FF2B5EF4-FFF2-40B4-BE49-F238E27FC236}">
                <a16:creationId xmlns:a16="http://schemas.microsoft.com/office/drawing/2014/main" id="{0CB1BD01-9CD9-99DF-073C-03071CD1382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09244" y="5144348"/>
            <a:ext cx="1637686" cy="1191364"/>
          </a:xfrm>
          <a:prstGeom prst="rect">
            <a:avLst/>
          </a:prstGeom>
        </p:spPr>
      </p:pic>
      <p:pic>
        <p:nvPicPr>
          <p:cNvPr id="11" name="圖片 10" descr="一張含有 文字 的圖片&#10;&#10;自動產生的描述">
            <a:extLst>
              <a:ext uri="{FF2B5EF4-FFF2-40B4-BE49-F238E27FC236}">
                <a16:creationId xmlns:a16="http://schemas.microsoft.com/office/drawing/2014/main" id="{9A5A4D2C-718B-53FA-F62F-B50C8B6919B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11355" y="3760738"/>
            <a:ext cx="1035575" cy="1156209"/>
          </a:xfrm>
          <a:prstGeom prst="rect">
            <a:avLst/>
          </a:prstGeom>
        </p:spPr>
      </p:pic>
    </p:spTree>
    <p:extLst>
      <p:ext uri="{BB962C8B-B14F-4D97-AF65-F5344CB8AC3E}">
        <p14:creationId xmlns:p14="http://schemas.microsoft.com/office/powerpoint/2010/main" val="1538321385"/>
      </p:ext>
    </p:extLst>
  </p:cSld>
  <p:clrMapOvr>
    <a:masterClrMapping/>
  </p:clrMapOvr>
  <p:transition spd="slow">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標題 2">
            <a:extLst>
              <a:ext uri="{FF2B5EF4-FFF2-40B4-BE49-F238E27FC236}">
                <a16:creationId xmlns:a16="http://schemas.microsoft.com/office/drawing/2014/main" id="{44D9616F-D820-DF4D-ABCD-D2BE37A61059}"/>
              </a:ext>
            </a:extLst>
          </p:cNvPr>
          <p:cNvSpPr>
            <a:spLocks noGrp="1"/>
          </p:cNvSpPr>
          <p:nvPr>
            <p:ph type="title"/>
          </p:nvPr>
        </p:nvSpPr>
        <p:spPr>
          <a:xfrm>
            <a:off x="510872" y="307555"/>
            <a:ext cx="11209274" cy="1506538"/>
          </a:xfrm>
        </p:spPr>
        <p:txBody>
          <a:bodyPr>
            <a:noAutofit/>
          </a:bodyPr>
          <a:lstStyle/>
          <a:p>
            <a:r>
              <a:rPr lang="en" altLang="zh-TW" sz="3600">
                <a:solidFill>
                  <a:schemeClr val="bg1"/>
                </a:solidFill>
                <a:latin typeface="Arial" panose="020B0604020202020204" pitchFamily="34" charset="0"/>
                <a:cs typeface="Arial" panose="020B0604020202020204" pitchFamily="34" charset="0"/>
                <a:sym typeface="Arial" panose="020B0604020202020204" pitchFamily="34" charset="0"/>
              </a:rPr>
              <a:t>Build a comprehensive surveillance system with a QNAP NAS, QVR Elite, and IP cameras</a:t>
            </a:r>
            <a:endParaRPr kumimoji="1" lang="zh-TW" altLang="en-US" sz="3600">
              <a:solidFill>
                <a:schemeClr val="bg1"/>
              </a:solidFill>
              <a:latin typeface="Arial" panose="020B0604020202020204" pitchFamily="34" charset="0"/>
              <a:cs typeface="Arial" panose="020B0604020202020204" pitchFamily="34" charset="0"/>
              <a:sym typeface="Arial" panose="020B0604020202020204" pitchFamily="34" charset="0"/>
            </a:endParaRPr>
          </a:p>
        </p:txBody>
      </p:sp>
      <p:pic>
        <p:nvPicPr>
          <p:cNvPr id="19" name="Picture 6" descr="A close up of a logo&#10;&#10;Description automatically generated">
            <a:extLst>
              <a:ext uri="{FF2B5EF4-FFF2-40B4-BE49-F238E27FC236}">
                <a16:creationId xmlns:a16="http://schemas.microsoft.com/office/drawing/2014/main" id="{9ADBE9D5-93B9-41C5-AF69-448CA83603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3892" y="1609442"/>
            <a:ext cx="1260000" cy="1260000"/>
          </a:xfrm>
          <a:prstGeom prst="rect">
            <a:avLst/>
          </a:prstGeom>
        </p:spPr>
      </p:pic>
      <p:grpSp>
        <p:nvGrpSpPr>
          <p:cNvPr id="20" name="群組 19">
            <a:extLst>
              <a:ext uri="{FF2B5EF4-FFF2-40B4-BE49-F238E27FC236}">
                <a16:creationId xmlns:a16="http://schemas.microsoft.com/office/drawing/2014/main" id="{64D614ED-D25F-4697-8C3D-B9519A279019}"/>
              </a:ext>
            </a:extLst>
          </p:cNvPr>
          <p:cNvGrpSpPr/>
          <p:nvPr/>
        </p:nvGrpSpPr>
        <p:grpSpPr>
          <a:xfrm>
            <a:off x="715795" y="3358929"/>
            <a:ext cx="3225455" cy="2961644"/>
            <a:chOff x="414332" y="3058561"/>
            <a:chExt cx="3919395" cy="3598826"/>
          </a:xfrm>
        </p:grpSpPr>
        <p:pic>
          <p:nvPicPr>
            <p:cNvPr id="30" name="圖片 29">
              <a:extLst>
                <a:ext uri="{FF2B5EF4-FFF2-40B4-BE49-F238E27FC236}">
                  <a16:creationId xmlns:a16="http://schemas.microsoft.com/office/drawing/2014/main" id="{85E3374D-F471-4844-924E-89B380536B29}"/>
                </a:ext>
              </a:extLst>
            </p:cNvPr>
            <p:cNvPicPr>
              <a:picLocks noChangeAspect="1"/>
            </p:cNvPicPr>
            <p:nvPr/>
          </p:nvPicPr>
          <p:blipFill rotWithShape="1">
            <a:blip r:embed="rId4"/>
            <a:srcRect l="2121" t="2694" r="2121" b="2434"/>
            <a:stretch/>
          </p:blipFill>
          <p:spPr>
            <a:xfrm>
              <a:off x="414332" y="4990678"/>
              <a:ext cx="1826444" cy="1637213"/>
            </a:xfrm>
            <a:prstGeom prst="rect">
              <a:avLst/>
            </a:prstGeom>
          </p:spPr>
        </p:pic>
        <p:pic>
          <p:nvPicPr>
            <p:cNvPr id="31" name="圖片 30">
              <a:extLst>
                <a:ext uri="{FF2B5EF4-FFF2-40B4-BE49-F238E27FC236}">
                  <a16:creationId xmlns:a16="http://schemas.microsoft.com/office/drawing/2014/main" id="{84BC2690-0F9D-AE4A-AC90-63EDFD44A1B6}"/>
                </a:ext>
              </a:extLst>
            </p:cNvPr>
            <p:cNvPicPr>
              <a:picLocks noChangeAspect="1"/>
            </p:cNvPicPr>
            <p:nvPr/>
          </p:nvPicPr>
          <p:blipFill rotWithShape="1">
            <a:blip r:embed="rId5"/>
            <a:srcRect l="3246" t="1907" r="1984" b="2357"/>
            <a:stretch/>
          </p:blipFill>
          <p:spPr>
            <a:xfrm>
              <a:off x="2506986" y="3058561"/>
              <a:ext cx="1826443" cy="1655465"/>
            </a:xfrm>
            <a:prstGeom prst="rect">
              <a:avLst/>
            </a:prstGeom>
          </p:spPr>
        </p:pic>
        <p:pic>
          <p:nvPicPr>
            <p:cNvPr id="32" name="圖片 31" descr="一張含有 文字 的圖片&#10;&#10;自動產生的描述">
              <a:extLst>
                <a:ext uri="{FF2B5EF4-FFF2-40B4-BE49-F238E27FC236}">
                  <a16:creationId xmlns:a16="http://schemas.microsoft.com/office/drawing/2014/main" id="{D2B739E4-369A-E347-811D-7E295D0B938A}"/>
                </a:ext>
              </a:extLst>
            </p:cNvPr>
            <p:cNvPicPr>
              <a:picLocks noChangeAspect="1"/>
            </p:cNvPicPr>
            <p:nvPr/>
          </p:nvPicPr>
          <p:blipFill rotWithShape="1">
            <a:blip r:embed="rId6"/>
            <a:srcRect l="2162" t="939" r="957" b="1889"/>
            <a:stretch/>
          </p:blipFill>
          <p:spPr>
            <a:xfrm>
              <a:off x="2507283" y="4977069"/>
              <a:ext cx="1826444" cy="1680318"/>
            </a:xfrm>
            <a:prstGeom prst="rect">
              <a:avLst/>
            </a:prstGeom>
          </p:spPr>
        </p:pic>
        <p:pic>
          <p:nvPicPr>
            <p:cNvPr id="33" name="圖片 32">
              <a:extLst>
                <a:ext uri="{FF2B5EF4-FFF2-40B4-BE49-F238E27FC236}">
                  <a16:creationId xmlns:a16="http://schemas.microsoft.com/office/drawing/2014/main" id="{B3276B76-5153-3544-BA3E-D2B784471BF8}"/>
                </a:ext>
              </a:extLst>
            </p:cNvPr>
            <p:cNvPicPr>
              <a:picLocks noChangeAspect="1"/>
            </p:cNvPicPr>
            <p:nvPr/>
          </p:nvPicPr>
          <p:blipFill rotWithShape="1">
            <a:blip r:embed="rId7"/>
            <a:srcRect l="2166" t="1758" r="1582" b="2210"/>
            <a:stretch/>
          </p:blipFill>
          <p:spPr>
            <a:xfrm>
              <a:off x="424170" y="3058561"/>
              <a:ext cx="1816604" cy="1673606"/>
            </a:xfrm>
            <a:prstGeom prst="rect">
              <a:avLst/>
            </a:prstGeom>
          </p:spPr>
        </p:pic>
      </p:grpSp>
      <p:pic>
        <p:nvPicPr>
          <p:cNvPr id="36" name="Picture 14">
            <a:extLst>
              <a:ext uri="{FF2B5EF4-FFF2-40B4-BE49-F238E27FC236}">
                <a16:creationId xmlns:a16="http://schemas.microsoft.com/office/drawing/2014/main" id="{29956FF7-065E-7D49-ADAB-0F84244D61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57118" y="3254315"/>
            <a:ext cx="5709183" cy="312325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a:extLst>
              <a:ext uri="{FF2B5EF4-FFF2-40B4-BE49-F238E27FC236}">
                <a16:creationId xmlns:a16="http://schemas.microsoft.com/office/drawing/2014/main" id="{22CA780B-2B6E-D84F-81BC-E17285A2812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16375" y="3892902"/>
            <a:ext cx="4075625" cy="2551696"/>
          </a:xfrm>
          <a:prstGeom prst="rect">
            <a:avLst/>
          </a:prstGeom>
          <a:noFill/>
          <a:extLst>
            <a:ext uri="{909E8E84-426E-40DD-AFC4-6F175D3DCCD1}">
              <a14:hiddenFill xmlns:a14="http://schemas.microsoft.com/office/drawing/2010/main">
                <a:solidFill>
                  <a:srgbClr val="FFFFFF"/>
                </a:solidFill>
              </a14:hiddenFill>
            </a:ext>
          </a:extLst>
        </p:spPr>
      </p:pic>
      <p:sp>
        <p:nvSpPr>
          <p:cNvPr id="38" name="文字方塊 37">
            <a:extLst>
              <a:ext uri="{FF2B5EF4-FFF2-40B4-BE49-F238E27FC236}">
                <a16:creationId xmlns:a16="http://schemas.microsoft.com/office/drawing/2014/main" id="{E3F3B458-5D4E-4F46-864C-DA38FF0B4673}"/>
              </a:ext>
            </a:extLst>
          </p:cNvPr>
          <p:cNvSpPr txBox="1"/>
          <p:nvPr/>
        </p:nvSpPr>
        <p:spPr>
          <a:xfrm>
            <a:off x="4052625" y="2868684"/>
            <a:ext cx="5598788" cy="369332"/>
          </a:xfrm>
          <a:prstGeom prst="rect">
            <a:avLst/>
          </a:prstGeom>
          <a:noFill/>
        </p:spPr>
        <p:txBody>
          <a:bodyPr wrap="square">
            <a:spAutoFit/>
          </a:bodyPr>
          <a:lstStyle/>
          <a:p>
            <a:r>
              <a:rPr lang="en" altLang="zh-TW" sz="1800" b="0"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Windows/macOS/iOS/Android QVR Pro client</a:t>
            </a: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9" name="文字方塊 38">
            <a:extLst>
              <a:ext uri="{FF2B5EF4-FFF2-40B4-BE49-F238E27FC236}">
                <a16:creationId xmlns:a16="http://schemas.microsoft.com/office/drawing/2014/main" id="{9FD0FF3E-FF2D-83FD-66C6-9B7D4A649359}"/>
              </a:ext>
            </a:extLst>
          </p:cNvPr>
          <p:cNvSpPr txBox="1"/>
          <p:nvPr/>
        </p:nvSpPr>
        <p:spPr>
          <a:xfrm>
            <a:off x="728235" y="3416560"/>
            <a:ext cx="1478488" cy="230832"/>
          </a:xfrm>
          <a:prstGeom prst="rect">
            <a:avLst/>
          </a:prstGeom>
          <a:solidFill>
            <a:srgbClr val="5EA4E9"/>
          </a:solidFill>
        </p:spPr>
        <p:txBody>
          <a:bodyPr wrap="square" rtlCol="0">
            <a:spAutoFit/>
          </a:bodyPr>
          <a:lstStyle/>
          <a:p>
            <a:pPr algn="ctr"/>
            <a:r>
              <a:rPr lang="en-US" altLang="zh-TW" sz="900" b="1"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Flexible subscription</a:t>
            </a:r>
            <a:endParaRPr lang="zh-TW" altLang="en-US" sz="9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0" name="文字方塊 39">
            <a:extLst>
              <a:ext uri="{FF2B5EF4-FFF2-40B4-BE49-F238E27FC236}">
                <a16:creationId xmlns:a16="http://schemas.microsoft.com/office/drawing/2014/main" id="{050A1B31-AF7D-6969-69A5-B9299EF12AAD}"/>
              </a:ext>
            </a:extLst>
          </p:cNvPr>
          <p:cNvSpPr txBox="1"/>
          <p:nvPr/>
        </p:nvSpPr>
        <p:spPr>
          <a:xfrm>
            <a:off x="2437938" y="3404120"/>
            <a:ext cx="1503067" cy="230832"/>
          </a:xfrm>
          <a:prstGeom prst="rect">
            <a:avLst/>
          </a:prstGeom>
          <a:solidFill>
            <a:srgbClr val="5EA4E9"/>
          </a:solidFill>
        </p:spPr>
        <p:txBody>
          <a:bodyPr wrap="square" rtlCol="0">
            <a:spAutoFit/>
          </a:bodyPr>
          <a:lstStyle/>
          <a:p>
            <a:pPr algn="ctr"/>
            <a:r>
              <a:rPr lang="en-US" altLang="zh-TW" sz="900" b="1"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Capacity expansion</a:t>
            </a:r>
            <a:endParaRPr lang="zh-TW" altLang="en-US" sz="9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1" name="文字方塊 40">
            <a:extLst>
              <a:ext uri="{FF2B5EF4-FFF2-40B4-BE49-F238E27FC236}">
                <a16:creationId xmlns:a16="http://schemas.microsoft.com/office/drawing/2014/main" id="{2D3421C8-BAD7-11A4-59E3-3D257C6FCC87}"/>
              </a:ext>
            </a:extLst>
          </p:cNvPr>
          <p:cNvSpPr txBox="1"/>
          <p:nvPr/>
        </p:nvSpPr>
        <p:spPr>
          <a:xfrm>
            <a:off x="715795" y="5006590"/>
            <a:ext cx="1478488" cy="230832"/>
          </a:xfrm>
          <a:prstGeom prst="rect">
            <a:avLst/>
          </a:prstGeom>
          <a:solidFill>
            <a:srgbClr val="5EA4E9"/>
          </a:solidFill>
        </p:spPr>
        <p:txBody>
          <a:bodyPr wrap="square" rtlCol="0">
            <a:spAutoFit/>
          </a:bodyPr>
          <a:lstStyle/>
          <a:p>
            <a:pPr algn="ctr"/>
            <a:r>
              <a:rPr lang="en-US" altLang="zh-TW" sz="900" b="1"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AI enhancements</a:t>
            </a:r>
            <a:endParaRPr lang="zh-TW" altLang="en-US" sz="9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2" name="文字方塊 41">
            <a:extLst>
              <a:ext uri="{FF2B5EF4-FFF2-40B4-BE49-F238E27FC236}">
                <a16:creationId xmlns:a16="http://schemas.microsoft.com/office/drawing/2014/main" id="{3D5E882C-82FA-90C9-51C5-1846597A88CC}"/>
              </a:ext>
            </a:extLst>
          </p:cNvPr>
          <p:cNvSpPr txBox="1"/>
          <p:nvPr/>
        </p:nvSpPr>
        <p:spPr>
          <a:xfrm>
            <a:off x="2437938" y="4994150"/>
            <a:ext cx="1503067" cy="230832"/>
          </a:xfrm>
          <a:prstGeom prst="rect">
            <a:avLst/>
          </a:prstGeom>
          <a:solidFill>
            <a:srgbClr val="5EA4E9"/>
          </a:solidFill>
        </p:spPr>
        <p:txBody>
          <a:bodyPr wrap="square" rtlCol="0">
            <a:spAutoFit/>
          </a:bodyPr>
          <a:lstStyle/>
          <a:p>
            <a:pPr algn="ctr"/>
            <a:r>
              <a:rPr lang="en-US" altLang="zh-TW" sz="900" b="1"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Standard MP4 format</a:t>
            </a:r>
            <a:endParaRPr lang="zh-TW" altLang="en-US" sz="9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3" name="文字方塊 42">
            <a:extLst>
              <a:ext uri="{FF2B5EF4-FFF2-40B4-BE49-F238E27FC236}">
                <a16:creationId xmlns:a16="http://schemas.microsoft.com/office/drawing/2014/main" id="{36BE372E-A6DD-8A57-D99F-4AAF71E8BB0C}"/>
              </a:ext>
            </a:extLst>
          </p:cNvPr>
          <p:cNvSpPr txBox="1"/>
          <p:nvPr/>
        </p:nvSpPr>
        <p:spPr>
          <a:xfrm>
            <a:off x="2170717" y="1652959"/>
            <a:ext cx="8573483" cy="1077218"/>
          </a:xfrm>
          <a:prstGeom prst="rect">
            <a:avLst/>
          </a:prstGeom>
          <a:noFill/>
        </p:spPr>
        <p:txBody>
          <a:bodyPr wrap="square">
            <a:spAutoFit/>
          </a:bodyPr>
          <a:lstStyle/>
          <a:p>
            <a:r>
              <a:rPr lang="en"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NAP QVR Elite is a subscription-based smart surveillance solution, allowing you to easily build a surveillance system with lower TCO (subscriptions starting from only US $1.99 per month) and higher scalability. It also integrates multiple QNAP AI-based video analytics solutions to build smart facial recognition for retail and door access systems with QNAP NAS.</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1800145"/>
      </p:ext>
    </p:extLst>
  </p:cSld>
  <p:clrMapOvr>
    <a:masterClrMapping/>
  </p:clrMapOvr>
  <p:transition spd="slow">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圓角 1">
            <a:extLst>
              <a:ext uri="{FF2B5EF4-FFF2-40B4-BE49-F238E27FC236}">
                <a16:creationId xmlns:a16="http://schemas.microsoft.com/office/drawing/2014/main" id="{CAD37D97-0609-6255-3D23-CB67F0E528B3}"/>
              </a:ext>
            </a:extLst>
          </p:cNvPr>
          <p:cNvSpPr/>
          <p:nvPr/>
        </p:nvSpPr>
        <p:spPr>
          <a:xfrm>
            <a:off x="3063910" y="774995"/>
            <a:ext cx="8477969" cy="1836057"/>
          </a:xfrm>
          <a:prstGeom prst="roundRect">
            <a:avLst>
              <a:gd name="adj" fmla="val 124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cs typeface="Arial" panose="020B0604020202020204" pitchFamily="34" charset="0"/>
            </a:endParaRPr>
          </a:p>
        </p:txBody>
      </p:sp>
      <p:sp>
        <p:nvSpPr>
          <p:cNvPr id="3" name="Google Shape;61;p14">
            <a:extLst>
              <a:ext uri="{FF2B5EF4-FFF2-40B4-BE49-F238E27FC236}">
                <a16:creationId xmlns:a16="http://schemas.microsoft.com/office/drawing/2014/main" id="{4335F9DC-62FD-3533-B8B6-A106CA0C4267}"/>
              </a:ext>
            </a:extLst>
          </p:cNvPr>
          <p:cNvSpPr txBox="1">
            <a:spLocks/>
          </p:cNvSpPr>
          <p:nvPr/>
        </p:nvSpPr>
        <p:spPr>
          <a:xfrm>
            <a:off x="6315456" y="774995"/>
            <a:ext cx="4057190" cy="1232406"/>
          </a:xfrm>
          <a:prstGeom prst="rect">
            <a:avLst/>
          </a:prstGeom>
          <a:noFill/>
          <a:ln>
            <a:noFill/>
          </a:ln>
        </p:spPr>
        <p:txBody>
          <a:bodyPr spcFirstLastPara="1" wrap="square" lIns="121900" tIns="121900" rIns="121900" bIns="1219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000" indent="-180000">
              <a:lnSpc>
                <a:spcPct val="100000"/>
              </a:lnSpc>
              <a:spcBef>
                <a:spcPts val="600"/>
              </a:spcBef>
              <a:buClr>
                <a:srgbClr val="FB8605"/>
              </a:buClr>
              <a:buSzPct val="100000"/>
              <a:buFont typeface="Arial" panose="020B0604020202020204" pitchFamily="34" charset="0"/>
              <a:buChar char="•"/>
            </a:pP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rPr>
              <a:t>Official certification by Google to support Coral M.2 &amp; USB TPU devices</a:t>
            </a:r>
            <a:endParaRPr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endParaRPr>
          </a:p>
          <a:p>
            <a:pPr marL="180000" indent="-180000">
              <a:lnSpc>
                <a:spcPct val="100000"/>
              </a:lnSpc>
              <a:spcBef>
                <a:spcPts val="600"/>
              </a:spcBef>
              <a:buClr>
                <a:srgbClr val="FB8605"/>
              </a:buClr>
              <a:buSzPct val="100000"/>
              <a:buFont typeface="Arial" panose="020B0604020202020204" pitchFamily="34" charset="0"/>
              <a:buChar char="•"/>
            </a:pP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rPr>
              <a:t>Up to 4 TPU devices per NAS</a:t>
            </a:r>
          </a:p>
        </p:txBody>
      </p:sp>
      <p:sp>
        <p:nvSpPr>
          <p:cNvPr id="4" name="文字方塊 3">
            <a:extLst>
              <a:ext uri="{FF2B5EF4-FFF2-40B4-BE49-F238E27FC236}">
                <a16:creationId xmlns:a16="http://schemas.microsoft.com/office/drawing/2014/main" id="{37E35480-2B08-CEE4-79E6-863AC43AAB29}"/>
              </a:ext>
            </a:extLst>
          </p:cNvPr>
          <p:cNvSpPr txBox="1"/>
          <p:nvPr/>
        </p:nvSpPr>
        <p:spPr>
          <a:xfrm>
            <a:off x="3220582" y="841124"/>
            <a:ext cx="2790613" cy="369332"/>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a:latin typeface="+mj-lt"/>
              </a:rPr>
              <a:t>https://coral.ai/products/</a:t>
            </a:r>
          </a:p>
        </p:txBody>
      </p:sp>
      <p:pic>
        <p:nvPicPr>
          <p:cNvPr id="5" name="Picture 6" descr="g650-04686-01-qnap">
            <a:extLst>
              <a:ext uri="{FF2B5EF4-FFF2-40B4-BE49-F238E27FC236}">
                <a16:creationId xmlns:a16="http://schemas.microsoft.com/office/drawing/2014/main" id="{BD73AA82-CEFA-634B-1CDA-340DAB9BF4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417" b="17745"/>
          <a:stretch/>
        </p:blipFill>
        <p:spPr bwMode="auto">
          <a:xfrm>
            <a:off x="3624550" y="1615295"/>
            <a:ext cx="2458208" cy="6976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g950-06809-01-qnap">
            <a:extLst>
              <a:ext uri="{FF2B5EF4-FFF2-40B4-BE49-F238E27FC236}">
                <a16:creationId xmlns:a16="http://schemas.microsoft.com/office/drawing/2014/main" id="{C08EB658-7CBA-1BA0-5F43-54903863589C}"/>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55767"/>
          <a:stretch/>
        </p:blipFill>
        <p:spPr bwMode="auto">
          <a:xfrm>
            <a:off x="2996521" y="751818"/>
            <a:ext cx="943199" cy="1960534"/>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C146D89F-126C-EC32-B672-3294C487369D}"/>
              </a:ext>
            </a:extLst>
          </p:cNvPr>
          <p:cNvSpPr txBox="1"/>
          <p:nvPr/>
        </p:nvSpPr>
        <p:spPr>
          <a:xfrm>
            <a:off x="4127851" y="2181765"/>
            <a:ext cx="2187605" cy="369332"/>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a:latin typeface="Arial" panose="020B0604020202020204" pitchFamily="34" charset="0"/>
                <a:cs typeface="Arial" panose="020B0604020202020204" pitchFamily="34" charset="0"/>
              </a:rPr>
              <a:t>M.2 2280 PCIe*</a:t>
            </a:r>
            <a:endParaRPr lang="zh-TW" altLang="en-US">
              <a:latin typeface="Arial" panose="020B0604020202020204" pitchFamily="34" charset="0"/>
              <a:cs typeface="Arial" panose="020B0604020202020204" pitchFamily="34" charset="0"/>
            </a:endParaRPr>
          </a:p>
        </p:txBody>
      </p:sp>
      <p:grpSp>
        <p:nvGrpSpPr>
          <p:cNvPr id="8" name="群組 7">
            <a:extLst>
              <a:ext uri="{FF2B5EF4-FFF2-40B4-BE49-F238E27FC236}">
                <a16:creationId xmlns:a16="http://schemas.microsoft.com/office/drawing/2014/main" id="{5EFD206B-84E4-66AF-6757-D963D6E37982}"/>
              </a:ext>
            </a:extLst>
          </p:cNvPr>
          <p:cNvGrpSpPr/>
          <p:nvPr/>
        </p:nvGrpSpPr>
        <p:grpSpPr>
          <a:xfrm>
            <a:off x="5480301" y="1723134"/>
            <a:ext cx="6931155" cy="4225125"/>
            <a:chOff x="5480301" y="1723134"/>
            <a:chExt cx="5604307" cy="3416299"/>
          </a:xfrm>
        </p:grpSpPr>
        <p:pic>
          <p:nvPicPr>
            <p:cNvPr id="15" name="圖片 14" descr="一張含有 文字, 電子用品, 監視器, 電腦 的圖片&#10;&#10;自動產生的描述">
              <a:extLst>
                <a:ext uri="{FF2B5EF4-FFF2-40B4-BE49-F238E27FC236}">
                  <a16:creationId xmlns:a16="http://schemas.microsoft.com/office/drawing/2014/main" id="{2CCA28BB-8921-5E27-1A35-294ED039CDD2}"/>
                </a:ext>
              </a:extLst>
            </p:cNvPr>
            <p:cNvPicPr>
              <a:picLocks noChangeAspect="1"/>
            </p:cNvPicPr>
            <p:nvPr/>
          </p:nvPicPr>
          <p:blipFill rotWithShape="1">
            <a:blip r:embed="rId4"/>
            <a:srcRect r="10220"/>
            <a:stretch/>
          </p:blipFill>
          <p:spPr>
            <a:xfrm>
              <a:off x="5480301" y="1723134"/>
              <a:ext cx="5604307" cy="3416299"/>
            </a:xfrm>
            <a:prstGeom prst="rect">
              <a:avLst/>
            </a:prstGeom>
          </p:spPr>
        </p:pic>
        <p:pic>
          <p:nvPicPr>
            <p:cNvPr id="16" name="圖片 15" descr="一張含有 個人, 室外, 團體, 數個 的圖片&#10;&#10;自動產生的描述">
              <a:extLst>
                <a:ext uri="{FF2B5EF4-FFF2-40B4-BE49-F238E27FC236}">
                  <a16:creationId xmlns:a16="http://schemas.microsoft.com/office/drawing/2014/main" id="{5E518701-C8F2-7397-F91C-2B07343A2FD5}"/>
                </a:ext>
              </a:extLst>
            </p:cNvPr>
            <p:cNvPicPr>
              <a:picLocks noChangeAspect="1"/>
            </p:cNvPicPr>
            <p:nvPr/>
          </p:nvPicPr>
          <p:blipFill rotWithShape="1">
            <a:blip r:embed="rId5"/>
            <a:srcRect l="1522" b="6649"/>
            <a:stretch/>
          </p:blipFill>
          <p:spPr>
            <a:xfrm>
              <a:off x="6407725" y="1928969"/>
              <a:ext cx="4430145" cy="2798970"/>
            </a:xfrm>
            <a:prstGeom prst="rect">
              <a:avLst/>
            </a:prstGeom>
            <a:effectLst>
              <a:innerShdw blurRad="114300">
                <a:prstClr val="black"/>
              </a:innerShdw>
            </a:effectLst>
          </p:spPr>
        </p:pic>
      </p:grpSp>
      <p:sp>
        <p:nvSpPr>
          <p:cNvPr id="9" name="Google Shape;79;p16">
            <a:extLst>
              <a:ext uri="{FF2B5EF4-FFF2-40B4-BE49-F238E27FC236}">
                <a16:creationId xmlns:a16="http://schemas.microsoft.com/office/drawing/2014/main" id="{741B3B67-3DC4-30F0-8D39-4410469EE9BB}"/>
              </a:ext>
            </a:extLst>
          </p:cNvPr>
          <p:cNvSpPr txBox="1">
            <a:spLocks/>
          </p:cNvSpPr>
          <p:nvPr/>
        </p:nvSpPr>
        <p:spPr>
          <a:xfrm>
            <a:off x="781641" y="2658936"/>
            <a:ext cx="5749991" cy="1141065"/>
          </a:xfrm>
          <a:prstGeom prst="rect">
            <a:avLst/>
          </a:prstGeom>
          <a:noFill/>
          <a:ln>
            <a:noFill/>
          </a:ln>
        </p:spPr>
        <p:txBody>
          <a:bodyPr spcFirstLastPara="1" wrap="square" lIns="121900" tIns="121900" rIns="121900" bIns="1219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4000">
                <a:solidFill>
                  <a:schemeClr val="bg1"/>
                </a:solidFill>
                <a:latin typeface="Arial" panose="020B0604020202020204" pitchFamily="34" charset="0"/>
                <a:ea typeface="微軟正黑體" panose="020B0604030504040204" pitchFamily="34" charset="-120"/>
                <a:cs typeface="Arial" panose="020B0604020202020204" pitchFamily="34" charset="0"/>
              </a:rPr>
              <a:t>QVR Face Insight</a:t>
            </a:r>
          </a:p>
          <a:p>
            <a:r>
              <a:rPr lang="en-US" altLang="zh-TW" sz="2500">
                <a:solidFill>
                  <a:schemeClr val="bg1"/>
                </a:solidFill>
                <a:latin typeface="Arial" panose="020B0604020202020204" pitchFamily="34" charset="0"/>
                <a:cs typeface="Arial" panose="020B0604020202020204" pitchFamily="34" charset="0"/>
              </a:rPr>
              <a:t>Local Smart Facial Recognition</a:t>
            </a:r>
            <a:endParaRPr lang="en-US" sz="25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 name="矩形: 圓角 9">
            <a:extLst>
              <a:ext uri="{FF2B5EF4-FFF2-40B4-BE49-F238E27FC236}">
                <a16:creationId xmlns:a16="http://schemas.microsoft.com/office/drawing/2014/main" id="{A66DA5E9-503E-ED76-716B-6F78F5C88AE5}"/>
              </a:ext>
            </a:extLst>
          </p:cNvPr>
          <p:cNvSpPr/>
          <p:nvPr/>
        </p:nvSpPr>
        <p:spPr>
          <a:xfrm>
            <a:off x="790784" y="539691"/>
            <a:ext cx="2766247" cy="2855660"/>
          </a:xfrm>
          <a:prstGeom prst="roundRect">
            <a:avLst>
              <a:gd name="adj" fmla="val 5874"/>
            </a:avLst>
          </a:prstGeom>
          <a:gradFill>
            <a:gsLst>
              <a:gs pos="0">
                <a:schemeClr val="tx1">
                  <a:alpha val="12000"/>
                </a:schemeClr>
              </a:gs>
              <a:gs pos="100000">
                <a:srgbClr val="1F2127">
                  <a:alpha val="20000"/>
                </a:srgbClr>
              </a:gs>
            </a:gsLst>
            <a:lin ang="5400000" scaled="1"/>
          </a:gradFill>
          <a:ln>
            <a:noFill/>
          </a:ln>
          <a:effectLst>
            <a:outerShdw dist="50800" dir="5400000" algn="ctr" rotWithShape="0">
              <a:srgbClr val="000000">
                <a:alpha val="43137"/>
              </a:srgbClr>
            </a:outerShdw>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00">
              <a:latin typeface="Arial" panose="020B0604020202020204" pitchFamily="34" charset="0"/>
              <a:cs typeface="Arial" panose="020B0604020202020204" pitchFamily="34" charset="0"/>
            </a:endParaRPr>
          </a:p>
        </p:txBody>
      </p:sp>
      <p:pic>
        <p:nvPicPr>
          <p:cNvPr id="11" name="圖片 10">
            <a:extLst>
              <a:ext uri="{FF2B5EF4-FFF2-40B4-BE49-F238E27FC236}">
                <a16:creationId xmlns:a16="http://schemas.microsoft.com/office/drawing/2014/main" id="{3138B955-D60F-61FC-79B1-C20E81ADAE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049" y="735377"/>
            <a:ext cx="1875675" cy="1875675"/>
          </a:xfrm>
          <a:prstGeom prst="rect">
            <a:avLst/>
          </a:prstGeom>
        </p:spPr>
      </p:pic>
      <p:pic>
        <p:nvPicPr>
          <p:cNvPr id="12" name="Picture 3" descr="A red background with white text&#10;&#10;Description automatically generated with low confidence">
            <a:extLst>
              <a:ext uri="{FF2B5EF4-FFF2-40B4-BE49-F238E27FC236}">
                <a16:creationId xmlns:a16="http://schemas.microsoft.com/office/drawing/2014/main" id="{C620F4F9-0C30-7F36-D760-04836AE69013}"/>
              </a:ext>
            </a:extLst>
          </p:cNvPr>
          <p:cNvPicPr>
            <a:picLocks noChangeAspect="1"/>
          </p:cNvPicPr>
          <p:nvPr/>
        </p:nvPicPr>
        <p:blipFill>
          <a:blip r:embed="rId7"/>
          <a:stretch>
            <a:fillRect/>
          </a:stretch>
        </p:blipFill>
        <p:spPr>
          <a:xfrm>
            <a:off x="10295575" y="316929"/>
            <a:ext cx="1613062" cy="1443265"/>
          </a:xfrm>
          <a:prstGeom prst="rect">
            <a:avLst/>
          </a:prstGeom>
          <a:effectLst>
            <a:outerShdw blurRad="254000" dist="342900" dir="2700000" algn="tl" rotWithShape="0">
              <a:prstClr val="black">
                <a:alpha val="33000"/>
              </a:prstClr>
            </a:outerShdw>
          </a:effectLst>
        </p:spPr>
      </p:pic>
      <p:sp>
        <p:nvSpPr>
          <p:cNvPr id="13" name="Google Shape;61;p14">
            <a:extLst>
              <a:ext uri="{FF2B5EF4-FFF2-40B4-BE49-F238E27FC236}">
                <a16:creationId xmlns:a16="http://schemas.microsoft.com/office/drawing/2014/main" id="{B1251D29-6E8A-3803-9CC7-9FA72661269E}"/>
              </a:ext>
            </a:extLst>
          </p:cNvPr>
          <p:cNvSpPr txBox="1">
            <a:spLocks/>
          </p:cNvSpPr>
          <p:nvPr/>
        </p:nvSpPr>
        <p:spPr>
          <a:xfrm>
            <a:off x="718372" y="6038142"/>
            <a:ext cx="6416643" cy="438559"/>
          </a:xfrm>
          <a:prstGeom prst="rect">
            <a:avLst/>
          </a:prstGeom>
          <a:noFill/>
          <a:ln>
            <a:noFill/>
          </a:ln>
        </p:spPr>
        <p:txBody>
          <a:bodyPr spcFirstLastPara="1" wrap="square" lIns="121900" tIns="121900" rIns="121900" bIns="1219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fontAlgn="base">
              <a:buClr>
                <a:srgbClr val="F34F21"/>
              </a:buClr>
            </a:pPr>
            <a:r>
              <a:rPr lang="en-US" altLang="zh-TW" sz="1200">
                <a:solidFill>
                  <a:schemeClr val="bg1"/>
                </a:solidFill>
                <a:latin typeface="Arial"/>
                <a:ea typeface="新細明體"/>
                <a:cs typeface="Arial"/>
              </a:rPr>
              <a:t>*Install M.2 2280 PCIe TPU via the optional QNAP QM2 PCIe expansion cards</a:t>
            </a:r>
            <a:endParaRPr lang="zh-TW" altLang="en-US" sz="1200">
              <a:solidFill>
                <a:schemeClr val="bg1"/>
              </a:solidFill>
              <a:latin typeface="Arial" panose="020B0604020202020204" pitchFamily="34" charset="0"/>
              <a:cs typeface="Arial" panose="020B0604020202020204" pitchFamily="34" charset="0"/>
            </a:endParaRPr>
          </a:p>
        </p:txBody>
      </p:sp>
      <p:sp>
        <p:nvSpPr>
          <p:cNvPr id="14" name="Google Shape;61;p14">
            <a:extLst>
              <a:ext uri="{FF2B5EF4-FFF2-40B4-BE49-F238E27FC236}">
                <a16:creationId xmlns:a16="http://schemas.microsoft.com/office/drawing/2014/main" id="{00827F38-6089-DA51-E985-A9604A7821AD}"/>
              </a:ext>
            </a:extLst>
          </p:cNvPr>
          <p:cNvSpPr txBox="1">
            <a:spLocks/>
          </p:cNvSpPr>
          <p:nvPr/>
        </p:nvSpPr>
        <p:spPr>
          <a:xfrm>
            <a:off x="781641" y="3697008"/>
            <a:ext cx="5272158" cy="2425615"/>
          </a:xfrm>
          <a:prstGeom prst="rect">
            <a:avLst/>
          </a:prstGeom>
          <a:noFill/>
          <a:ln>
            <a:noFill/>
          </a:ln>
        </p:spPr>
        <p:txBody>
          <a:bodyPr spcFirstLastPara="1" wrap="square" lIns="121900" tIns="121900" rIns="121900" bIns="1219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indent="0" fontAlgn="base">
              <a:buNone/>
            </a:pPr>
            <a:r>
              <a:rPr lang="en" altLang="zh-TW" sz="1400">
                <a:solidFill>
                  <a:schemeClr val="bg1"/>
                </a:solidFill>
                <a:latin typeface="Arial" panose="020B0604020202020204" pitchFamily="34" charset="0"/>
                <a:cs typeface="Arial" panose="020B0604020202020204" pitchFamily="34" charset="0"/>
              </a:rPr>
              <a:t>A facial recognition solution for small offices and residential communities that enables instant and accurate facial recognition with live AI-powered video analytics that is even capable of recognizing masked people.</a:t>
            </a:r>
          </a:p>
          <a:p>
            <a:pPr marL="457200" lvl="1" indent="-190500" fontAlgn="base">
              <a:lnSpc>
                <a:spcPct val="80000"/>
              </a:lnSpc>
              <a:spcBef>
                <a:spcPts val="500"/>
              </a:spcBef>
              <a:buClr>
                <a:srgbClr val="F34F21"/>
              </a:buClr>
              <a:buFont typeface="Arial" panose="020B0604020202020204" pitchFamily="34" charset="0"/>
              <a:buChar char="•"/>
            </a:pPr>
            <a:r>
              <a:rPr lang="en"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Real-Time Facial Recognition and Analytics</a:t>
            </a:r>
          </a:p>
          <a:p>
            <a:pPr marL="457200" lvl="1" indent="-190500" fontAlgn="base">
              <a:lnSpc>
                <a:spcPct val="80000"/>
              </a:lnSpc>
              <a:spcBef>
                <a:spcPts val="500"/>
              </a:spcBef>
              <a:buClr>
                <a:srgbClr val="F34F21"/>
              </a:buClr>
              <a:buFont typeface="Arial" panose="020B0604020202020204" pitchFamily="34" charset="0"/>
              <a:buChar char="•"/>
            </a:pPr>
            <a:r>
              <a:rPr lang="en"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Mask detection and facial recognition in one solution</a:t>
            </a:r>
          </a:p>
          <a:p>
            <a:pPr marL="457200" lvl="1" indent="-190500" fontAlgn="base">
              <a:lnSpc>
                <a:spcPct val="80000"/>
              </a:lnSpc>
              <a:spcBef>
                <a:spcPts val="500"/>
              </a:spcBef>
              <a:buClr>
                <a:srgbClr val="F34F21"/>
              </a:buClr>
              <a:buFont typeface="Arial" panose="020B0604020202020204" pitchFamily="34" charset="0"/>
              <a:buChar char="•"/>
            </a:pPr>
            <a:r>
              <a:rPr lang="en"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Build A Smart Facial Recognition System with One NAS</a:t>
            </a:r>
          </a:p>
          <a:p>
            <a:pPr marL="457200" lvl="1" indent="-190500" fontAlgn="base">
              <a:lnSpc>
                <a:spcPct val="80000"/>
              </a:lnSpc>
              <a:spcBef>
                <a:spcPts val="500"/>
              </a:spcBef>
              <a:buClr>
                <a:srgbClr val="F34F21"/>
              </a:buClr>
              <a:buFont typeface="Arial" panose="020B0604020202020204" pitchFamily="34" charset="0"/>
              <a:buChar char="•"/>
            </a:pPr>
            <a:r>
              <a:rPr lang="en"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Identity Authentication Made Easy with Profile Database</a:t>
            </a:r>
          </a:p>
          <a:p>
            <a:pPr marL="457200" lvl="1" indent="-190500" fontAlgn="base">
              <a:lnSpc>
                <a:spcPct val="80000"/>
              </a:lnSpc>
              <a:spcBef>
                <a:spcPts val="500"/>
              </a:spcBef>
              <a:buClr>
                <a:srgbClr val="F34F21"/>
              </a:buClr>
              <a:buFont typeface="Arial" panose="020B0604020202020204" pitchFamily="34" charset="0"/>
              <a:buChar char="•"/>
            </a:pPr>
            <a:r>
              <a:rPr lang="en"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Enhance your face recognition speed with an Edge TPU</a:t>
            </a:r>
          </a:p>
          <a:p>
            <a:pPr marL="457200" lvl="1" indent="-190500" fontAlgn="base">
              <a:lnSpc>
                <a:spcPct val="80000"/>
              </a:lnSpc>
              <a:spcBef>
                <a:spcPts val="500"/>
              </a:spcBef>
              <a:buClr>
                <a:srgbClr val="F34F21"/>
              </a:buClr>
              <a:buFont typeface="Arial" panose="020B0604020202020204" pitchFamily="34" charset="0"/>
              <a:buChar char="•"/>
            </a:pPr>
            <a:r>
              <a:rPr lang="en"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Empowered surveillance feeds with QVR Pro integration</a:t>
            </a:r>
          </a:p>
        </p:txBody>
      </p:sp>
      <p:sp>
        <p:nvSpPr>
          <p:cNvPr id="17" name="文字方塊 1">
            <a:extLst>
              <a:ext uri="{FF2B5EF4-FFF2-40B4-BE49-F238E27FC236}">
                <a16:creationId xmlns:a16="http://schemas.microsoft.com/office/drawing/2014/main" id="{EF2722B7-A9A0-2D5A-4F95-B3D94D767788}"/>
              </a:ext>
            </a:extLst>
          </p:cNvPr>
          <p:cNvSpPr txBox="1"/>
          <p:nvPr/>
        </p:nvSpPr>
        <p:spPr>
          <a:xfrm>
            <a:off x="3289566" y="2181765"/>
            <a:ext cx="812004" cy="369332"/>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a:latin typeface="Arial" panose="020B0604020202020204" pitchFamily="34" charset="0"/>
                <a:cs typeface="Arial" panose="020B0604020202020204" pitchFamily="34" charset="0"/>
              </a:rPr>
              <a:t>USB</a:t>
            </a:r>
            <a:endParaRPr lang="zh-TW"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412811"/>
      </p:ext>
    </p:extLst>
  </p:cSld>
  <p:clrMapOvr>
    <a:masterClrMapping/>
  </p:clrMapOvr>
  <p:transition spd="slow">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1">
            <a:extLst>
              <a:ext uri="{FF2B5EF4-FFF2-40B4-BE49-F238E27FC236}">
                <a16:creationId xmlns:a16="http://schemas.microsoft.com/office/drawing/2014/main" id="{13301A65-4600-171D-B54B-2AA601E9B810}"/>
              </a:ext>
            </a:extLst>
          </p:cNvPr>
          <p:cNvSpPr txBox="1"/>
          <p:nvPr/>
        </p:nvSpPr>
        <p:spPr>
          <a:xfrm>
            <a:off x="924263" y="2138469"/>
            <a:ext cx="3481482" cy="2585323"/>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 altLang="zh-TW">
                <a:solidFill>
                  <a:schemeClr val="bg1"/>
                </a:solidFill>
                <a:latin typeface="Arial" panose="020B0604020202020204" pitchFamily="34" charset="0"/>
                <a:cs typeface="Arial" panose="020B0604020202020204" pitchFamily="34" charset="0"/>
              </a:rPr>
              <a:t>Supports QTS - QNAP’s standard NAS operating system – that provides performance, efficient memory utilization, and the advantage of </a:t>
            </a:r>
            <a:r>
              <a:rPr lang="en" altLang="zh-TW" err="1">
                <a:solidFill>
                  <a:schemeClr val="bg1"/>
                </a:solidFill>
                <a:latin typeface="Arial" panose="020B0604020202020204" pitchFamily="34" charset="0"/>
                <a:cs typeface="Arial" panose="020B0604020202020204" pitchFamily="34" charset="0"/>
              </a:rPr>
              <a:t>Qtier</a:t>
            </a:r>
            <a:r>
              <a:rPr lang="en" altLang="zh-TW">
                <a:solidFill>
                  <a:schemeClr val="bg1"/>
                </a:solidFill>
                <a:latin typeface="Arial" panose="020B0604020202020204" pitchFamily="34" charset="0"/>
                <a:cs typeface="Arial" panose="020B0604020202020204" pitchFamily="34" charset="0"/>
              </a:rPr>
              <a:t> auto-tiering. You can also migrate drives from your current QTS-based NAS to the TS-hx87XU-RP.</a:t>
            </a:r>
            <a:endParaRPr lang="zh-TW" altLang="en-US" sz="1600" b="0" i="0">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p:txBody>
      </p:sp>
      <p:sp>
        <p:nvSpPr>
          <p:cNvPr id="4" name="文字方塊 2">
            <a:extLst>
              <a:ext uri="{FF2B5EF4-FFF2-40B4-BE49-F238E27FC236}">
                <a16:creationId xmlns:a16="http://schemas.microsoft.com/office/drawing/2014/main" id="{D68D24CC-4895-C1BD-4F57-B30565369AFB}"/>
              </a:ext>
            </a:extLst>
          </p:cNvPr>
          <p:cNvSpPr txBox="1"/>
          <p:nvPr/>
        </p:nvSpPr>
        <p:spPr>
          <a:xfrm>
            <a:off x="924263" y="4831742"/>
            <a:ext cx="3650602" cy="830997"/>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 altLang="zh-TW" sz="1200">
                <a:solidFill>
                  <a:schemeClr val="bg1"/>
                </a:solidFill>
                <a:latin typeface="Arial" panose="020B0604020202020204" pitchFamily="34" charset="0"/>
                <a:cs typeface="Arial" panose="020B0604020202020204" pitchFamily="34" charset="0"/>
              </a:rPr>
              <a:t>Note:</a:t>
            </a:r>
          </a:p>
          <a:p>
            <a:pPr fontAlgn="base"/>
            <a:r>
              <a:rPr lang="en" altLang="zh-TW" sz="1200">
                <a:solidFill>
                  <a:schemeClr val="bg1"/>
                </a:solidFill>
                <a:latin typeface="Arial" panose="020B0604020202020204" pitchFamily="34" charset="0"/>
                <a:cs typeface="Arial" panose="020B0604020202020204" pitchFamily="34" charset="0"/>
              </a:rPr>
              <a:t>QTS and QuTS hero use different file systems. You must remove all the drives from the TS-hx87XU-RP before switching from QuTS hero to QTS.</a:t>
            </a:r>
          </a:p>
        </p:txBody>
      </p:sp>
      <p:sp>
        <p:nvSpPr>
          <p:cNvPr id="5" name="標題 2">
            <a:extLst>
              <a:ext uri="{FF2B5EF4-FFF2-40B4-BE49-F238E27FC236}">
                <a16:creationId xmlns:a16="http://schemas.microsoft.com/office/drawing/2014/main" id="{2BF13FD0-A79D-F0E8-C659-2F12ECC86D4A}"/>
              </a:ext>
            </a:extLst>
          </p:cNvPr>
          <p:cNvSpPr txBox="1">
            <a:spLocks/>
          </p:cNvSpPr>
          <p:nvPr/>
        </p:nvSpPr>
        <p:spPr>
          <a:xfrm>
            <a:off x="388800" y="372732"/>
            <a:ext cx="11412000" cy="1506537"/>
          </a:xfrm>
          <a:prstGeom prst="rect">
            <a:avLst/>
          </a:prstGeom>
        </p:spPr>
        <p:txBody>
          <a:bodyPr vert="horz" lIns="91440" tIns="45720" rIns="91440" bIns="45720"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 altLang="zh-TW" sz="3600">
                <a:solidFill>
                  <a:schemeClr val="bg1"/>
                </a:solidFill>
                <a:latin typeface="Arial" panose="020B0604020202020204" pitchFamily="34" charset="0"/>
                <a:cs typeface="Arial" panose="020B0604020202020204" pitchFamily="34" charset="0"/>
              </a:rPr>
              <a:t>Switch NAS operating systems between QuTS hero and QTS for higher everyday performance</a:t>
            </a:r>
            <a:endParaRPr kumimoji="1" lang="zh-TW" altLang="en-US" sz="3600">
              <a:solidFill>
                <a:schemeClr val="bg1"/>
              </a:solidFill>
              <a:latin typeface="Arial" panose="020B0604020202020204" pitchFamily="34" charset="0"/>
              <a:ea typeface="微軟正黑體"/>
              <a:cs typeface="Arial" panose="020B0604020202020204" pitchFamily="34" charset="0"/>
            </a:endParaRPr>
          </a:p>
        </p:txBody>
      </p:sp>
      <p:pic>
        <p:nvPicPr>
          <p:cNvPr id="6" name="圖片 5" descr="一張含有 文字 的圖片&#10;&#10;自動產生的描述">
            <a:extLst>
              <a:ext uri="{FF2B5EF4-FFF2-40B4-BE49-F238E27FC236}">
                <a16:creationId xmlns:a16="http://schemas.microsoft.com/office/drawing/2014/main" id="{0C8D2021-F3F9-AF0E-381E-F1CEC4E3F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3161" y="2196000"/>
            <a:ext cx="7488839" cy="36191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047895"/>
      </p:ext>
    </p:extLst>
  </p:cSld>
  <p:clrMapOvr>
    <a:masterClrMapping/>
  </p:clrMapOvr>
  <p:transition spd="slow">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1">
            <a:extLst>
              <a:ext uri="{FF2B5EF4-FFF2-40B4-BE49-F238E27FC236}">
                <a16:creationId xmlns:a16="http://schemas.microsoft.com/office/drawing/2014/main" id="{B951769A-674E-5A04-76C8-392ADA961B42}"/>
              </a:ext>
            </a:extLst>
          </p:cNvPr>
          <p:cNvSpPr txBox="1"/>
          <p:nvPr/>
        </p:nvSpPr>
        <p:spPr>
          <a:xfrm>
            <a:off x="417600" y="582737"/>
            <a:ext cx="10958650"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4400">
                <a:solidFill>
                  <a:schemeClr val="bg1"/>
                </a:solidFill>
                <a:latin typeface="Arial" panose="020B0604020202020204" pitchFamily="34" charset="0"/>
                <a:ea typeface="微軟正黑體" panose="020B0604030504040204" pitchFamily="34" charset="-120"/>
                <a:cs typeface="Arial" panose="020B0604020202020204" pitchFamily="34" charset="0"/>
              </a:rPr>
              <a:t>Ordering information &amp; the rail kit</a:t>
            </a:r>
            <a:endParaRPr lang="zh-TW" altLang="en-US" sz="4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 name="矩形 3">
            <a:extLst>
              <a:ext uri="{FF2B5EF4-FFF2-40B4-BE49-F238E27FC236}">
                <a16:creationId xmlns:a16="http://schemas.microsoft.com/office/drawing/2014/main" id="{54DCDD79-2746-976C-768B-323C82F80DE9}"/>
              </a:ext>
            </a:extLst>
          </p:cNvPr>
          <p:cNvSpPr/>
          <p:nvPr/>
        </p:nvSpPr>
        <p:spPr>
          <a:xfrm>
            <a:off x="711834" y="1848076"/>
            <a:ext cx="6785231" cy="453855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indent="-180975">
              <a:lnSpc>
                <a:spcPts val="1800"/>
              </a:lnSpc>
              <a:spcBef>
                <a:spcPts val="1200"/>
              </a:spcBef>
              <a:buClr>
                <a:srgbClr val="FB8605"/>
              </a:buClr>
              <a:buFont typeface="Arial" panose="020B0604020202020204" pitchFamily="34" charset="0"/>
              <a:buChar char="•"/>
            </a:pPr>
            <a:r>
              <a:rPr lang="en"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TS-h987XU-RP-E2334-16G</a:t>
            </a:r>
          </a:p>
          <a:p>
            <a:pPr>
              <a:lnSpc>
                <a:spcPts val="1800"/>
              </a:lnSpc>
              <a:spcBef>
                <a:spcPts val="1200"/>
              </a:spcBef>
              <a:buClr>
                <a:srgbClr val="03D2FB"/>
              </a:buClr>
            </a:pPr>
            <a:r>
              <a:rPr lang="en"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Intel Xeon E-2334 4C 8T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up to 4.8 GHz, </a:t>
            </a: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1 x 16GB ECC, 2 x 10GbE + 2 x 2.5GbE</a:t>
            </a:r>
          </a:p>
          <a:p>
            <a:pPr marL="180975" indent="-180975">
              <a:lnSpc>
                <a:spcPts val="1800"/>
              </a:lnSpc>
              <a:spcBef>
                <a:spcPts val="1200"/>
              </a:spcBef>
              <a:buClr>
                <a:srgbClr val="FB8605"/>
              </a:buClr>
              <a:buFont typeface="Arial" panose="020B0604020202020204" pitchFamily="34" charset="0"/>
              <a:buChar char="•"/>
            </a:pPr>
            <a:r>
              <a:rPr lang="en"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TS-h1887XU-RP-E2334-16G</a:t>
            </a:r>
          </a:p>
          <a:p>
            <a:pPr>
              <a:lnSpc>
                <a:spcPts val="1800"/>
              </a:lnSpc>
              <a:spcBef>
                <a:spcPts val="1200"/>
              </a:spcBef>
              <a:buClr>
                <a:srgbClr val="03D2FB"/>
              </a:buClr>
            </a:pPr>
            <a:r>
              <a:rPr lang="en"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Intel Xeon E-2334 4C 8T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up to 4.8 GHz, </a:t>
            </a: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1 x 16GB ECC, 2 x 10GbE + 2 x 2.5GbE</a:t>
            </a:r>
          </a:p>
          <a:p>
            <a:pPr marL="180975" indent="-180975">
              <a:lnSpc>
                <a:spcPts val="1800"/>
              </a:lnSpc>
              <a:spcBef>
                <a:spcPts val="1200"/>
              </a:spcBef>
              <a:buClr>
                <a:srgbClr val="FB8605"/>
              </a:buClr>
              <a:buFont typeface="Arial" panose="020B0604020202020204" pitchFamily="34" charset="0"/>
              <a:buChar char="•"/>
            </a:pPr>
            <a:r>
              <a:rPr lang="en"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TS-h1887XU-RP-E2336-32G</a:t>
            </a:r>
          </a:p>
          <a:p>
            <a:pPr>
              <a:lnSpc>
                <a:spcPts val="1800"/>
              </a:lnSpc>
              <a:spcBef>
                <a:spcPts val="1200"/>
              </a:spcBef>
              <a:buClr>
                <a:srgbClr val="03D2FB"/>
              </a:buClr>
            </a:pP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Intel Xeon E-2336 6C 12T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up to 4.8 GHz, </a:t>
            </a: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2 x 16GB ECC, 2 x 10GbE + 2 x 2.5GbE</a:t>
            </a:r>
          </a:p>
          <a:p>
            <a:pPr marL="180975" indent="-180975">
              <a:lnSpc>
                <a:spcPts val="1800"/>
              </a:lnSpc>
              <a:spcBef>
                <a:spcPts val="1200"/>
              </a:spcBef>
              <a:buClr>
                <a:srgbClr val="FB8605"/>
              </a:buClr>
              <a:buFont typeface="Arial" panose="020B0604020202020204" pitchFamily="34" charset="0"/>
              <a:buChar char="•"/>
            </a:pPr>
            <a:r>
              <a:rPr lang="en"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TS-h2287XU-RP-E2336-32G</a:t>
            </a:r>
          </a:p>
          <a:p>
            <a:pPr>
              <a:lnSpc>
                <a:spcPts val="1800"/>
              </a:lnSpc>
              <a:spcBef>
                <a:spcPts val="1200"/>
              </a:spcBef>
              <a:buClr>
                <a:srgbClr val="03D2FB"/>
              </a:buClr>
            </a:pP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Intel Xeon E-2336 6C 12T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up to 4.8 GHz, </a:t>
            </a: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2 x 16GB ECC, 2 x 10GbE + 2 x 2.5GbE</a:t>
            </a:r>
          </a:p>
          <a:p>
            <a:pPr marL="180975" indent="-180975">
              <a:lnSpc>
                <a:spcPts val="1800"/>
              </a:lnSpc>
              <a:spcBef>
                <a:spcPts val="1200"/>
              </a:spcBef>
              <a:buClr>
                <a:srgbClr val="FB8605"/>
              </a:buClr>
              <a:buFont typeface="Arial" panose="020B0604020202020204" pitchFamily="34" charset="0"/>
              <a:buChar char="•"/>
            </a:pPr>
            <a:r>
              <a:rPr lang="en"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TS-h2287XU-RP-E2378-64G</a:t>
            </a:r>
          </a:p>
          <a:p>
            <a:pPr>
              <a:lnSpc>
                <a:spcPts val="1800"/>
              </a:lnSpc>
              <a:spcBef>
                <a:spcPts val="1200"/>
              </a:spcBef>
              <a:buClr>
                <a:srgbClr val="03D2FB"/>
              </a:buClr>
            </a:pP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Intel Xeon E-2378 8C 16T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up to 4.8 GHz, </a:t>
            </a: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4 x 16GB ECC, 2 x 10GbE + 2 x 2.5GbE</a:t>
            </a:r>
          </a:p>
          <a:p>
            <a:pPr marL="180975" indent="-180975">
              <a:lnSpc>
                <a:spcPts val="1800"/>
              </a:lnSpc>
              <a:spcBef>
                <a:spcPts val="1200"/>
              </a:spcBef>
              <a:buClr>
                <a:srgbClr val="FB8605"/>
              </a:buClr>
              <a:buFont typeface="Arial" panose="020B0604020202020204" pitchFamily="34" charset="0"/>
              <a:buChar char="•"/>
            </a:pPr>
            <a:r>
              <a:rPr lang="en"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TS-h3087XU-RP-E2378-64G</a:t>
            </a:r>
          </a:p>
          <a:p>
            <a:pPr>
              <a:lnSpc>
                <a:spcPts val="1800"/>
              </a:lnSpc>
              <a:spcBef>
                <a:spcPts val="1200"/>
              </a:spcBef>
              <a:buClr>
                <a:srgbClr val="03D2FB"/>
              </a:buClr>
            </a:pP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Intel Xeon E-2378 8C 16T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up to 4.8 GHz, </a:t>
            </a: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4 x 16GB ECC, 2 x 10GbE + 2 x 2.5GbE</a:t>
            </a:r>
            <a:endPar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 name="文字方塊 3">
            <a:extLst>
              <a:ext uri="{FF2B5EF4-FFF2-40B4-BE49-F238E27FC236}">
                <a16:creationId xmlns:a16="http://schemas.microsoft.com/office/drawing/2014/main" id="{1ECDB8D9-6104-E490-B287-5F21964AB74C}"/>
              </a:ext>
            </a:extLst>
          </p:cNvPr>
          <p:cNvSpPr txBox="1"/>
          <p:nvPr/>
        </p:nvSpPr>
        <p:spPr>
          <a:xfrm>
            <a:off x="711834" y="1352178"/>
            <a:ext cx="1652587" cy="46166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a:solidFill>
                  <a:schemeClr val="bg1"/>
                </a:solidFill>
                <a:latin typeface="Arial"/>
                <a:ea typeface="微軟正黑體"/>
                <a:cs typeface="Arial"/>
                <a:sym typeface="Arial" panose="020B0604020202020204" pitchFamily="34" charset="0"/>
              </a:rPr>
              <a:t>SKUs  </a:t>
            </a: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 name="文字方塊 4">
            <a:extLst>
              <a:ext uri="{FF2B5EF4-FFF2-40B4-BE49-F238E27FC236}">
                <a16:creationId xmlns:a16="http://schemas.microsoft.com/office/drawing/2014/main" id="{3F876E88-14DC-7FD2-988B-A0D30067FBC9}"/>
              </a:ext>
            </a:extLst>
          </p:cNvPr>
          <p:cNvSpPr txBox="1"/>
          <p:nvPr/>
        </p:nvSpPr>
        <p:spPr>
          <a:xfrm>
            <a:off x="7377613" y="1415461"/>
            <a:ext cx="3998637" cy="830997"/>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a:solidFill>
                  <a:schemeClr val="bg1"/>
                </a:solidFill>
                <a:latin typeface="Arial" panose="020B0604020202020204" pitchFamily="34" charset="0"/>
                <a:ea typeface="微軟正黑體" panose="020B0604030504040204" pitchFamily="34" charset="-120"/>
                <a:sym typeface="Arial" panose="020B0604020202020204" pitchFamily="34" charset="0"/>
              </a:rPr>
              <a:t>Optional rail kit</a:t>
            </a:r>
            <a:endParaRPr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endParaRPr lang="zh-TW" altLang="en-US" sz="2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7" name="圖片 6" descr="一張含有 室內 的圖片&#10;&#10;自動產生的描述">
            <a:extLst>
              <a:ext uri="{FF2B5EF4-FFF2-40B4-BE49-F238E27FC236}">
                <a16:creationId xmlns:a16="http://schemas.microsoft.com/office/drawing/2014/main" id="{00C445DE-E98F-6E1C-F152-30A99D9617A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77613" y="1813843"/>
            <a:ext cx="4118089" cy="1324652"/>
          </a:xfrm>
          <a:prstGeom prst="rect">
            <a:avLst/>
          </a:prstGeom>
        </p:spPr>
      </p:pic>
      <p:sp>
        <p:nvSpPr>
          <p:cNvPr id="8" name="矩形 7">
            <a:extLst>
              <a:ext uri="{FF2B5EF4-FFF2-40B4-BE49-F238E27FC236}">
                <a16:creationId xmlns:a16="http://schemas.microsoft.com/office/drawing/2014/main" id="{CC2D7CBB-957F-DE7D-58C0-F4CBFC708C58}"/>
              </a:ext>
            </a:extLst>
          </p:cNvPr>
          <p:cNvSpPr/>
          <p:nvPr/>
        </p:nvSpPr>
        <p:spPr>
          <a:xfrm>
            <a:off x="7503706" y="2992632"/>
            <a:ext cx="3985355" cy="92333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Clr>
                <a:srgbClr val="FB8605"/>
              </a:buClr>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TS-h987XU-RP, TS-h1887XU-RP, TS-h2287XU-RP: </a:t>
            </a:r>
            <a:r>
              <a:rPr lang="en-US" b="1">
                <a:solidFill>
                  <a:schemeClr val="bg1"/>
                </a:solidFill>
                <a:latin typeface="Arial" panose="020B0604020202020204" pitchFamily="34" charset="0"/>
                <a:cs typeface="Arial" panose="020B0604020202020204" pitchFamily="34" charset="0"/>
              </a:rPr>
              <a:t>RAIL-B02 </a:t>
            </a:r>
          </a:p>
          <a:p>
            <a:pPr marL="285750" indent="-285750">
              <a:buClr>
                <a:srgbClr val="FB8605"/>
              </a:buClr>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TS-h3087XU-RP: </a:t>
            </a:r>
            <a:r>
              <a:rPr lang="en-US" b="1">
                <a:solidFill>
                  <a:schemeClr val="bg1"/>
                </a:solidFill>
                <a:latin typeface="Arial" panose="020B0604020202020204" pitchFamily="34" charset="0"/>
                <a:cs typeface="Arial" panose="020B0604020202020204" pitchFamily="34" charset="0"/>
              </a:rPr>
              <a:t>RAIL-A02-90</a:t>
            </a:r>
            <a:r>
              <a:rPr lang="en-US">
                <a:solidFill>
                  <a:schemeClr val="bg1"/>
                </a:solidFill>
                <a:latin typeface="Arial" panose="020B0604020202020204" pitchFamily="34" charset="0"/>
                <a:cs typeface="Arial" panose="020B0604020202020204" pitchFamily="34" charset="0"/>
              </a:rPr>
              <a:t> </a:t>
            </a:r>
            <a:endParaRPr lang="en-US" sz="1600">
              <a:solidFill>
                <a:schemeClr val="bg1"/>
              </a:solidFill>
              <a:latin typeface="Arial" panose="020B0604020202020204" pitchFamily="34" charset="0"/>
              <a:cs typeface="Arial" panose="020B0604020202020204" pitchFamily="34" charset="0"/>
            </a:endParaRPr>
          </a:p>
        </p:txBody>
      </p:sp>
      <p:pic>
        <p:nvPicPr>
          <p:cNvPr id="9" name="Picture 2" descr="ts-h3087xu-rp">
            <a:extLst>
              <a:ext uri="{FF2B5EF4-FFF2-40B4-BE49-F238E27FC236}">
                <a16:creationId xmlns:a16="http://schemas.microsoft.com/office/drawing/2014/main" id="{C4658647-6610-2795-C028-5BCBFC39EA8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400630" y="3865368"/>
            <a:ext cx="4072053" cy="2545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384676"/>
      </p:ext>
    </p:extLst>
  </p:cSld>
  <p:clrMapOvr>
    <a:masterClrMapping/>
  </p:clrMapOvr>
  <p:transition spd="slow">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ECBB118-86CC-AC5D-7B33-50F191F886BA}"/>
              </a:ext>
            </a:extLst>
          </p:cNvPr>
          <p:cNvSpPr/>
          <p:nvPr/>
        </p:nvSpPr>
        <p:spPr>
          <a:xfrm>
            <a:off x="0" y="0"/>
            <a:ext cx="12192000" cy="2824120"/>
          </a:xfrm>
          <a:prstGeom prst="rect">
            <a:avLst/>
          </a:prstGeom>
          <a:gradFill>
            <a:gsLst>
              <a:gs pos="0">
                <a:schemeClr val="tx1"/>
              </a:gs>
              <a:gs pos="100000">
                <a:srgbClr val="1F2127">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 name="文字方塊 6">
            <a:extLst>
              <a:ext uri="{FF2B5EF4-FFF2-40B4-BE49-F238E27FC236}">
                <a16:creationId xmlns:a16="http://schemas.microsoft.com/office/drawing/2014/main" id="{1BF36FD8-CC85-2541-A873-1DCCE0E0D1A5}"/>
              </a:ext>
            </a:extLst>
          </p:cNvPr>
          <p:cNvSpPr txBox="1"/>
          <p:nvPr/>
        </p:nvSpPr>
        <p:spPr>
          <a:xfrm>
            <a:off x="846925" y="3881452"/>
            <a:ext cx="3489122" cy="2246769"/>
          </a:xfrm>
          <a:prstGeom prst="rect">
            <a:avLst/>
          </a:prstGeom>
          <a:noFill/>
        </p:spPr>
        <p:txBody>
          <a:bodyPr wrap="square" lIns="91440" tIns="45720" rIns="91440" bIns="45720" anchor="t">
            <a:spAutoFit/>
          </a:bodyPr>
          <a:lstStyle/>
          <a:p>
            <a:r>
              <a:rPr lang="en" altLang="zh-TW" sz="2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Backed by a </a:t>
            </a:r>
            <a:r>
              <a:rPr lang="en" altLang="zh-TW" sz="20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3-year</a:t>
            </a:r>
            <a:r>
              <a:rPr lang="en" altLang="zh-TW" sz="2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warranty at no additional cost. </a:t>
            </a:r>
            <a:endParaRPr lang="zh-TW"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lang="en" sz="2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You can also purchase a warranty extension that extends your warranty coverage up to 5 years total (2 additional years).</a:t>
            </a:r>
            <a:endParaRPr lang="en"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 name="標題 2">
            <a:extLst>
              <a:ext uri="{FF2B5EF4-FFF2-40B4-BE49-F238E27FC236}">
                <a16:creationId xmlns:a16="http://schemas.microsoft.com/office/drawing/2014/main" id="{1498CDB5-28F7-45DB-8F28-3E09C0F82F5D}"/>
              </a:ext>
            </a:extLst>
          </p:cNvPr>
          <p:cNvSpPr txBox="1">
            <a:spLocks/>
          </p:cNvSpPr>
          <p:nvPr/>
        </p:nvSpPr>
        <p:spPr>
          <a:xfrm>
            <a:off x="844338" y="151508"/>
            <a:ext cx="10484062" cy="15065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4000">
                <a:solidFill>
                  <a:schemeClr val="bg1"/>
                </a:solidFill>
                <a:latin typeface="微軟正黑體"/>
                <a:ea typeface="微軟正黑體"/>
                <a:sym typeface="Arial" panose="020B0604020202020204" pitchFamily="34" charset="0"/>
              </a:rPr>
              <a:t>3</a:t>
            </a:r>
            <a:r>
              <a:rPr kumimoji="1" lang="zh-TW" sz="4000">
                <a:solidFill>
                  <a:schemeClr val="bg1"/>
                </a:solidFill>
                <a:latin typeface="微軟正黑體"/>
                <a:ea typeface="微軟正黑體"/>
                <a:sym typeface="Arial" panose="020B0604020202020204" pitchFamily="34" charset="0"/>
              </a:rPr>
              <a:t>-year </a:t>
            </a:r>
            <a:r>
              <a:rPr kumimoji="1" lang="en-US" altLang="zh-TW" sz="4000">
                <a:solidFill>
                  <a:schemeClr val="bg1"/>
                </a:solidFill>
                <a:latin typeface="微軟正黑體"/>
                <a:ea typeface="微軟正黑體"/>
                <a:sym typeface="Arial" panose="020B0604020202020204" pitchFamily="34" charset="0"/>
              </a:rPr>
              <a:t>standard</a:t>
            </a:r>
            <a:r>
              <a:rPr kumimoji="1" lang="zh-TW" altLang="en-US" sz="4000">
                <a:solidFill>
                  <a:schemeClr val="bg1"/>
                </a:solidFill>
                <a:latin typeface="微軟正黑體"/>
                <a:ea typeface="微軟正黑體"/>
                <a:sym typeface="Arial" panose="020B0604020202020204" pitchFamily="34" charset="0"/>
              </a:rPr>
              <a:t> </a:t>
            </a:r>
            <a:r>
              <a:rPr kumimoji="1" lang="en-US" altLang="zh-TW" sz="4000">
                <a:solidFill>
                  <a:schemeClr val="bg1"/>
                </a:solidFill>
                <a:latin typeface="微軟正黑體"/>
                <a:ea typeface="微軟正黑體"/>
                <a:sym typeface="Arial" panose="020B0604020202020204" pitchFamily="34" charset="0"/>
              </a:rPr>
              <a:t>warranty</a:t>
            </a:r>
            <a:r>
              <a:rPr kumimoji="1" lang="zh-TW" altLang="en-US" sz="4000">
                <a:solidFill>
                  <a:schemeClr val="bg1"/>
                </a:solidFill>
                <a:latin typeface="微軟正黑體"/>
                <a:ea typeface="微軟正黑體"/>
                <a:sym typeface="Arial" panose="020B0604020202020204" pitchFamily="34" charset="0"/>
              </a:rPr>
              <a:t> </a:t>
            </a:r>
            <a:r>
              <a:rPr kumimoji="1" lang="zh-TW" sz="4000">
                <a:solidFill>
                  <a:schemeClr val="bg1"/>
                </a:solidFill>
                <a:latin typeface="微軟正黑體"/>
                <a:ea typeface="微軟正黑體"/>
                <a:sym typeface="Arial" panose="020B0604020202020204" pitchFamily="34" charset="0"/>
              </a:rPr>
              <a:t>cover</a:t>
            </a:r>
            <a:r>
              <a:rPr kumimoji="1" lang="en-US" altLang="zh-TW" sz="4000" err="1">
                <a:solidFill>
                  <a:schemeClr val="bg1"/>
                </a:solidFill>
                <a:latin typeface="微軟正黑體"/>
                <a:ea typeface="微軟正黑體"/>
                <a:sym typeface="Arial" panose="020B0604020202020204" pitchFamily="34" charset="0"/>
              </a:rPr>
              <a:t>ing</a:t>
            </a:r>
            <a:r>
              <a:rPr kumimoji="1" lang="zh-TW" altLang="en-US" sz="4000">
                <a:solidFill>
                  <a:schemeClr val="bg1"/>
                </a:solidFill>
                <a:latin typeface="微軟正黑體"/>
                <a:ea typeface="微軟正黑體"/>
                <a:sym typeface="Arial" panose="020B0604020202020204" pitchFamily="34" charset="0"/>
              </a:rPr>
              <a:t> </a:t>
            </a:r>
            <a:r>
              <a:rPr kumimoji="1" lang="en-US" altLang="zh-TW" sz="4000">
                <a:solidFill>
                  <a:schemeClr val="bg1"/>
                </a:solidFill>
                <a:latin typeface="微軟正黑體"/>
                <a:ea typeface="微軟正黑體"/>
                <a:sym typeface="Arial" panose="020B0604020202020204" pitchFamily="34" charset="0"/>
              </a:rPr>
              <a:t>hardware</a:t>
            </a:r>
            <a:r>
              <a:rPr kumimoji="1" lang="zh-TW" altLang="en-US" sz="4000">
                <a:solidFill>
                  <a:schemeClr val="bg1"/>
                </a:solidFill>
                <a:latin typeface="微軟正黑體"/>
                <a:ea typeface="微軟正黑體"/>
                <a:sym typeface="Arial" panose="020B0604020202020204" pitchFamily="34" charset="0"/>
              </a:rPr>
              <a:t> </a:t>
            </a:r>
            <a:r>
              <a:rPr kumimoji="1" lang="en-US" altLang="zh-TW" sz="4000">
                <a:solidFill>
                  <a:schemeClr val="bg1"/>
                </a:solidFill>
                <a:latin typeface="微軟正黑體"/>
                <a:ea typeface="微軟正黑體"/>
                <a:sym typeface="Arial" panose="020B0604020202020204" pitchFamily="34" charset="0"/>
              </a:rPr>
              <a:t>repair</a:t>
            </a:r>
            <a:r>
              <a:rPr kumimoji="1" lang="zh-TW" altLang="en-US" sz="4000">
                <a:solidFill>
                  <a:schemeClr val="bg1"/>
                </a:solidFill>
                <a:latin typeface="微軟正黑體"/>
                <a:ea typeface="微軟正黑體"/>
                <a:sym typeface="Arial" panose="020B0604020202020204" pitchFamily="34" charset="0"/>
              </a:rPr>
              <a:t> </a:t>
            </a:r>
            <a:r>
              <a:rPr kumimoji="1" lang="zh-TW" sz="4000">
                <a:solidFill>
                  <a:schemeClr val="bg1"/>
                </a:solidFill>
                <a:latin typeface="微軟正黑體"/>
                <a:ea typeface="微軟正黑體"/>
                <a:sym typeface="Arial" panose="020B0604020202020204" pitchFamily="34" charset="0"/>
              </a:rPr>
              <a:t>a</a:t>
            </a:r>
            <a:r>
              <a:rPr kumimoji="1" lang="en-US" altLang="zh-TW" sz="4000" err="1">
                <a:solidFill>
                  <a:schemeClr val="bg1"/>
                </a:solidFill>
                <a:latin typeface="微軟正黑體"/>
                <a:ea typeface="微軟正黑體"/>
                <a:sym typeface="Arial" panose="020B0604020202020204" pitchFamily="34" charset="0"/>
              </a:rPr>
              <a:t>nd</a:t>
            </a:r>
            <a:r>
              <a:rPr kumimoji="1" lang="zh-TW" altLang="en-US" sz="4000">
                <a:solidFill>
                  <a:schemeClr val="bg1"/>
                </a:solidFill>
                <a:latin typeface="微軟正黑體"/>
                <a:ea typeface="微軟正黑體"/>
                <a:sym typeface="Arial" panose="020B0604020202020204" pitchFamily="34" charset="0"/>
              </a:rPr>
              <a:t> </a:t>
            </a:r>
            <a:r>
              <a:rPr kumimoji="1" lang="en-US" altLang="zh-TW" sz="4000">
                <a:solidFill>
                  <a:schemeClr val="bg1"/>
                </a:solidFill>
                <a:latin typeface="微軟正黑體"/>
                <a:ea typeface="微軟正黑體"/>
                <a:sym typeface="Arial" panose="020B0604020202020204" pitchFamily="34" charset="0"/>
              </a:rPr>
              <a:t>support</a:t>
            </a:r>
            <a:r>
              <a:rPr kumimoji="1" lang="zh-TW" altLang="en-US" sz="4000">
                <a:solidFill>
                  <a:schemeClr val="bg1"/>
                </a:solidFill>
                <a:latin typeface="微軟正黑體"/>
                <a:ea typeface="微軟正黑體"/>
                <a:sym typeface="Arial" panose="020B0604020202020204" pitchFamily="34" charset="0"/>
              </a:rPr>
              <a:t> </a:t>
            </a:r>
            <a:r>
              <a:rPr kumimoji="1" lang="en-US" altLang="zh-TW" sz="4000" err="1">
                <a:solidFill>
                  <a:schemeClr val="bg1"/>
                </a:solidFill>
                <a:latin typeface="微軟正黑體"/>
                <a:ea typeface="微軟正黑體"/>
                <a:sym typeface="Arial" panose="020B0604020202020204" pitchFamily="34" charset="0"/>
              </a:rPr>
              <a:t>servic</a:t>
            </a:r>
            <a:r>
              <a:rPr kumimoji="1" lang="zh-TW" sz="4000">
                <a:solidFill>
                  <a:schemeClr val="bg1"/>
                </a:solidFill>
                <a:latin typeface="微軟正黑體"/>
                <a:ea typeface="微軟正黑體"/>
                <a:sym typeface="Arial" panose="020B0604020202020204" pitchFamily="34" charset="0"/>
              </a:rPr>
              <a:t>es</a:t>
            </a:r>
            <a:endParaRPr lang="zh-TW" sz="4000">
              <a:solidFill>
                <a:schemeClr val="bg1"/>
              </a:solidFill>
            </a:endParaRPr>
          </a:p>
        </p:txBody>
      </p:sp>
      <p:pic>
        <p:nvPicPr>
          <p:cNvPr id="10" name="圖形 12">
            <a:extLst>
              <a:ext uri="{FF2B5EF4-FFF2-40B4-BE49-F238E27FC236}">
                <a16:creationId xmlns:a16="http://schemas.microsoft.com/office/drawing/2014/main" id="{CD6C3844-5C84-6BE0-9ABF-6F38C4C31C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2143" y="1809553"/>
            <a:ext cx="2038686" cy="1832876"/>
          </a:xfrm>
          <a:prstGeom prst="rect">
            <a:avLst/>
          </a:prstGeom>
        </p:spPr>
      </p:pic>
    </p:spTree>
    <p:extLst>
      <p:ext uri="{BB962C8B-B14F-4D97-AF65-F5344CB8AC3E}">
        <p14:creationId xmlns:p14="http://schemas.microsoft.com/office/powerpoint/2010/main" val="1668021192"/>
      </p:ext>
    </p:extLst>
  </p:cSld>
  <p:clrMapOvr>
    <a:masterClrMapping/>
  </p:clrMapOvr>
  <p:transition spd="slow">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28BAB3E-8177-3954-756E-9B454EF17B27}"/>
              </a:ext>
            </a:extLst>
          </p:cNvPr>
          <p:cNvSpPr/>
          <p:nvPr/>
        </p:nvSpPr>
        <p:spPr>
          <a:xfrm>
            <a:off x="0" y="2089104"/>
            <a:ext cx="5023638" cy="2656632"/>
          </a:xfrm>
          <a:prstGeom prst="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4" name="圖形 23">
            <a:extLst>
              <a:ext uri="{FF2B5EF4-FFF2-40B4-BE49-F238E27FC236}">
                <a16:creationId xmlns:a16="http://schemas.microsoft.com/office/drawing/2014/main" id="{9FEB68EC-CB12-4250-99DE-3CE7A7570293}"/>
              </a:ext>
            </a:extLst>
          </p:cNvPr>
          <p:cNvPicPr>
            <a:picLocks noChangeAspect="1"/>
          </p:cNvPicPr>
          <p:nvPr/>
        </p:nvPicPr>
        <p:blipFill>
          <a:blip r:embed="rId2">
            <a:alphaModFix/>
            <a:extLst>
              <a:ext uri="{96DAC541-7B7A-43D3-8B79-37D633B846F1}">
                <asvg:svgBlip xmlns:asvg="http://schemas.microsoft.com/office/drawing/2016/SVG/main" r:embed="rId3"/>
              </a:ext>
            </a:extLst>
          </a:blip>
          <a:stretch>
            <a:fillRect/>
          </a:stretch>
        </p:blipFill>
        <p:spPr>
          <a:xfrm>
            <a:off x="401486" y="351836"/>
            <a:ext cx="1335645" cy="238824"/>
          </a:xfrm>
          <a:prstGeom prst="rect">
            <a:avLst/>
          </a:prstGeom>
        </p:spPr>
      </p:pic>
      <p:sp>
        <p:nvSpPr>
          <p:cNvPr id="7" name="文字方塊 6">
            <a:extLst>
              <a:ext uri="{FF2B5EF4-FFF2-40B4-BE49-F238E27FC236}">
                <a16:creationId xmlns:a16="http://schemas.microsoft.com/office/drawing/2014/main" id="{7B74242F-4BC9-1040-780C-A312BF3F3CAE}"/>
              </a:ext>
            </a:extLst>
          </p:cNvPr>
          <p:cNvSpPr txBox="1"/>
          <p:nvPr/>
        </p:nvSpPr>
        <p:spPr>
          <a:xfrm>
            <a:off x="297218" y="4884213"/>
            <a:ext cx="4833047" cy="236603"/>
          </a:xfrm>
          <a:prstGeom prst="rect">
            <a:avLst/>
          </a:prstGeom>
          <a:noFill/>
        </p:spPr>
        <p:txBody>
          <a:bodyPr wrap="square" lIns="91440" tIns="45720" rIns="91440" bIns="45720" rtlCol="0" anchor="t">
            <a:spAutoFit/>
          </a:bodyPr>
          <a:lstStyle/>
          <a:p>
            <a:pPr>
              <a:lnSpc>
                <a:spcPct val="150000"/>
              </a:lnSpc>
            </a:pPr>
            <a:r>
              <a:rPr lang="en-US" altLang="zh-TW" sz="700" spc="150">
                <a:solidFill>
                  <a:schemeClr val="bg1"/>
                </a:solidFill>
                <a:latin typeface="微軟正黑體"/>
                <a:ea typeface="微軟正黑體"/>
                <a:sym typeface="Arial" panose="020B0604020202020204" pitchFamily="34" charset="0"/>
              </a:rPr>
              <a:t>C</a:t>
            </a:r>
            <a:r>
              <a:rPr lang="zh-TW" sz="700" spc="150">
                <a:solidFill>
                  <a:schemeClr val="bg1"/>
                </a:solidFill>
                <a:latin typeface="微軟正黑體"/>
                <a:ea typeface="微軟正黑體"/>
                <a:sym typeface="Arial" panose="020B0604020202020204" pitchFamily="34" charset="0"/>
              </a:rPr>
              <a:t>opyright </a:t>
            </a:r>
            <a:r>
              <a:rPr lang="en-US" altLang="zh-TW" sz="700" spc="150">
                <a:solidFill>
                  <a:schemeClr val="bg1"/>
                </a:solidFill>
                <a:latin typeface="微軟正黑體"/>
                <a:ea typeface="微軟正黑體"/>
                <a:sym typeface="Arial" panose="020B0604020202020204" pitchFamily="34" charset="0"/>
              </a:rPr>
              <a:t>©</a:t>
            </a:r>
            <a:r>
              <a:rPr lang="zh-TW" sz="700" spc="150">
                <a:solidFill>
                  <a:schemeClr val="bg1"/>
                </a:solidFill>
                <a:latin typeface="微軟正黑體"/>
                <a:ea typeface="微軟正黑體"/>
                <a:sym typeface="Arial" panose="020B0604020202020204" pitchFamily="34" charset="0"/>
              </a:rPr>
              <a:t>2022 QNAP Systems, Inc. All Rights Reserved.</a:t>
            </a:r>
            <a:endParaRPr lang="zh-TW">
              <a:solidFill>
                <a:schemeClr val="bg1"/>
              </a:solidFill>
            </a:endParaRPr>
          </a:p>
        </p:txBody>
      </p:sp>
      <p:sp>
        <p:nvSpPr>
          <p:cNvPr id="8" name="文字方塊 7">
            <a:extLst>
              <a:ext uri="{FF2B5EF4-FFF2-40B4-BE49-F238E27FC236}">
                <a16:creationId xmlns:a16="http://schemas.microsoft.com/office/drawing/2014/main" id="{18486ACF-E8BB-5683-421F-2B6C46B33ABD}"/>
              </a:ext>
            </a:extLst>
          </p:cNvPr>
          <p:cNvSpPr txBox="1"/>
          <p:nvPr/>
        </p:nvSpPr>
        <p:spPr>
          <a:xfrm>
            <a:off x="355246" y="3059805"/>
            <a:ext cx="4582514" cy="1427699"/>
          </a:xfrm>
          <a:prstGeom prst="rect">
            <a:avLst/>
          </a:prstGeom>
          <a:noFill/>
          <a:effectLst/>
        </p:spPr>
        <p:txBody>
          <a:bodyPr wrap="square" lIns="91440" tIns="45720" rIns="91440" bIns="45720" rtlCol="0" anchor="t">
            <a:spAutoFit/>
          </a:bodyPr>
          <a:lstStyle/>
          <a:p>
            <a:pPr>
              <a:lnSpc>
                <a:spcPct val="110000"/>
              </a:lnSpc>
              <a:spcBef>
                <a:spcPts val="600"/>
              </a:spcBef>
            </a:pPr>
            <a:r>
              <a:rPr lang="zh-TW" sz="2000">
                <a:solidFill>
                  <a:schemeClr val="bg1"/>
                </a:solidFill>
                <a:latin typeface="微軟正黑體"/>
                <a:ea typeface="微軟正黑體"/>
                <a:sym typeface="Arial" panose="020B0604020202020204" pitchFamily="34" charset="0"/>
              </a:rPr>
              <a:t>Powerful 10Gb</a:t>
            </a:r>
            <a:r>
              <a:rPr lang="en-US" altLang="zh-TW" sz="2000">
                <a:solidFill>
                  <a:schemeClr val="bg1"/>
                </a:solidFill>
                <a:latin typeface="微軟正黑體"/>
                <a:ea typeface="微軟正黑體"/>
                <a:sym typeface="Arial" panose="020B0604020202020204" pitchFamily="34" charset="0"/>
              </a:rPr>
              <a:t>E-ready</a:t>
            </a:r>
            <a:r>
              <a:rPr lang="zh-TW" altLang="en-US" sz="2000">
                <a:solidFill>
                  <a:schemeClr val="bg1"/>
                </a:solidFill>
                <a:latin typeface="微軟正黑體"/>
                <a:ea typeface="微軟正黑體"/>
                <a:sym typeface="Arial" panose="020B0604020202020204" pitchFamily="34" charset="0"/>
              </a:rPr>
              <a:t> </a:t>
            </a:r>
            <a:r>
              <a:rPr lang="en-US" altLang="zh-TW" sz="2000">
                <a:solidFill>
                  <a:schemeClr val="bg1"/>
                </a:solidFill>
                <a:latin typeface="微軟正黑體"/>
                <a:ea typeface="微軟正黑體"/>
                <a:sym typeface="Arial" panose="020B0604020202020204" pitchFamily="34" charset="0"/>
              </a:rPr>
              <a:t>hybrid</a:t>
            </a:r>
            <a:r>
              <a:rPr lang="zh-TW" altLang="en-US" sz="2000">
                <a:solidFill>
                  <a:schemeClr val="bg1"/>
                </a:solidFill>
                <a:latin typeface="微軟正黑體"/>
                <a:ea typeface="微軟正黑體"/>
                <a:sym typeface="Arial" panose="020B0604020202020204" pitchFamily="34" charset="0"/>
              </a:rPr>
              <a:t> </a:t>
            </a:r>
            <a:r>
              <a:rPr lang="en-US" altLang="zh-TW" sz="2000">
                <a:solidFill>
                  <a:schemeClr val="bg1"/>
                </a:solidFill>
                <a:latin typeface="微軟正黑體"/>
                <a:ea typeface="微軟正黑體"/>
                <a:sym typeface="Arial" panose="020B0604020202020204" pitchFamily="34" charset="0"/>
              </a:rPr>
              <a:t>storage</a:t>
            </a:r>
            <a:r>
              <a:rPr lang="zh-TW" altLang="en-US" sz="2000">
                <a:solidFill>
                  <a:schemeClr val="bg1"/>
                </a:solidFill>
                <a:latin typeface="微軟正黑體"/>
                <a:ea typeface="微軟正黑體"/>
                <a:sym typeface="Arial" panose="020B0604020202020204" pitchFamily="34" charset="0"/>
              </a:rPr>
              <a:t> </a:t>
            </a:r>
            <a:r>
              <a:rPr lang="en-US" altLang="zh-TW" sz="2000">
                <a:solidFill>
                  <a:schemeClr val="bg1"/>
                </a:solidFill>
                <a:latin typeface="微軟正黑體"/>
                <a:ea typeface="微軟正黑體"/>
                <a:sym typeface="Arial" panose="020B0604020202020204" pitchFamily="34" charset="0"/>
              </a:rPr>
              <a:t>with</a:t>
            </a:r>
            <a:r>
              <a:rPr lang="zh-TW" altLang="en-US" sz="2000">
                <a:solidFill>
                  <a:schemeClr val="bg1"/>
                </a:solidFill>
                <a:latin typeface="微軟正黑體"/>
                <a:ea typeface="微軟正黑體"/>
                <a:sym typeface="Arial" panose="020B0604020202020204" pitchFamily="34" charset="0"/>
              </a:rPr>
              <a:t> </a:t>
            </a:r>
            <a:r>
              <a:rPr lang="en-US" altLang="zh-TW" sz="2000">
                <a:solidFill>
                  <a:schemeClr val="bg1"/>
                </a:solidFill>
                <a:latin typeface="微軟正黑體"/>
                <a:ea typeface="微軟正黑體"/>
                <a:sym typeface="Arial" panose="020B0604020202020204" pitchFamily="34" charset="0"/>
              </a:rPr>
              <a:t>PCIe</a:t>
            </a:r>
            <a:r>
              <a:rPr lang="zh-TW" altLang="en-US" sz="2000">
                <a:solidFill>
                  <a:schemeClr val="bg1"/>
                </a:solidFill>
                <a:latin typeface="微軟正黑體"/>
                <a:ea typeface="微軟正黑體"/>
                <a:sym typeface="Arial" panose="020B0604020202020204" pitchFamily="34" charset="0"/>
              </a:rPr>
              <a:t> </a:t>
            </a:r>
            <a:r>
              <a:rPr lang="en-US" altLang="zh-TW" sz="2000">
                <a:solidFill>
                  <a:schemeClr val="bg1"/>
                </a:solidFill>
                <a:latin typeface="微軟正黑體"/>
                <a:ea typeface="微軟正黑體"/>
                <a:sym typeface="Arial" panose="020B0604020202020204" pitchFamily="34" charset="0"/>
              </a:rPr>
              <a:t>Gen</a:t>
            </a:r>
            <a:r>
              <a:rPr lang="zh-TW" altLang="en-US" sz="2000">
                <a:solidFill>
                  <a:schemeClr val="bg1"/>
                </a:solidFill>
                <a:latin typeface="微軟正黑體"/>
                <a:ea typeface="微軟正黑體"/>
                <a:sym typeface="Arial" panose="020B0604020202020204" pitchFamily="34" charset="0"/>
              </a:rPr>
              <a:t> </a:t>
            </a:r>
            <a:r>
              <a:rPr lang="en-US" altLang="zh-TW" sz="2000">
                <a:solidFill>
                  <a:schemeClr val="bg1"/>
                </a:solidFill>
                <a:latin typeface="微軟正黑體"/>
                <a:ea typeface="微軟正黑體"/>
                <a:sym typeface="Arial" panose="020B0604020202020204" pitchFamily="34" charset="0"/>
              </a:rPr>
              <a:t>4</a:t>
            </a:r>
            <a:r>
              <a:rPr lang="zh-TW" altLang="en-US" sz="2000">
                <a:solidFill>
                  <a:schemeClr val="bg1"/>
                </a:solidFill>
                <a:latin typeface="微軟正黑體"/>
                <a:ea typeface="微軟正黑體"/>
                <a:sym typeface="Arial" panose="020B0604020202020204" pitchFamily="34" charset="0"/>
              </a:rPr>
              <a:t> </a:t>
            </a:r>
            <a:r>
              <a:rPr lang="zh-TW" sz="2000">
                <a:solidFill>
                  <a:schemeClr val="bg1"/>
                </a:solidFill>
                <a:latin typeface="微軟正黑體"/>
                <a:ea typeface="微軟正黑體"/>
                <a:sym typeface="Arial" panose="020B0604020202020204" pitchFamily="34" charset="0"/>
              </a:rPr>
              <a:t>expandability, supporting QuTS hero or QTS operating system</a:t>
            </a:r>
            <a:endParaRPr lang="zh-TW" sz="2000">
              <a:solidFill>
                <a:schemeClr val="bg1"/>
              </a:solidFill>
            </a:endParaRPr>
          </a:p>
        </p:txBody>
      </p:sp>
      <p:sp>
        <p:nvSpPr>
          <p:cNvPr id="9" name="文字方塊 8">
            <a:extLst>
              <a:ext uri="{FF2B5EF4-FFF2-40B4-BE49-F238E27FC236}">
                <a16:creationId xmlns:a16="http://schemas.microsoft.com/office/drawing/2014/main" id="{3F4BCC93-C0BC-9CFD-17A2-F4E4FC7912A8}"/>
              </a:ext>
            </a:extLst>
          </p:cNvPr>
          <p:cNvSpPr txBox="1"/>
          <p:nvPr/>
        </p:nvSpPr>
        <p:spPr>
          <a:xfrm>
            <a:off x="355245" y="2089104"/>
            <a:ext cx="4822852" cy="923330"/>
          </a:xfrm>
          <a:prstGeom prst="rect">
            <a:avLst/>
          </a:prstGeom>
          <a:noFill/>
        </p:spPr>
        <p:txBody>
          <a:bodyPr wrap="square" lIns="91440" tIns="45720" rIns="91440" bIns="45720" rtlCol="0" anchor="t">
            <a:spAutoFit/>
          </a:bodyPr>
          <a:lstStyle/>
          <a:p>
            <a:r>
              <a:rPr lang="en-US" altLang="zh-TW" sz="5400" b="0" i="0">
                <a:solidFill>
                  <a:srgbClr val="FFFFFF"/>
                </a:solidFill>
                <a:effectLst/>
                <a:latin typeface="Bahnschrift SemiLight Condensed"/>
                <a:ea typeface="新細明體"/>
              </a:rPr>
              <a:t>TS-hx87XU-RP </a:t>
            </a:r>
            <a:r>
              <a:rPr lang="zh-TW" altLang="en-US" sz="2800" b="1">
                <a:solidFill>
                  <a:srgbClr val="FFFFFF"/>
                </a:solidFill>
                <a:latin typeface="微軟正黑體"/>
                <a:ea typeface="微軟正黑體"/>
              </a:rPr>
              <a:t>series</a:t>
            </a:r>
            <a:endParaRPr lang="zh-TW" altLang="en-US" sz="7200" b="1">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66536739"/>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s-h987xu-rp">
            <a:extLst>
              <a:ext uri="{FF2B5EF4-FFF2-40B4-BE49-F238E27FC236}">
                <a16:creationId xmlns:a16="http://schemas.microsoft.com/office/drawing/2014/main" id="{417451DE-785C-2E42-D06C-556D60FEA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0521" y="252650"/>
            <a:ext cx="10568560" cy="6605350"/>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hidden="1">
            <a:extLst>
              <a:ext uri="{FF2B5EF4-FFF2-40B4-BE49-F238E27FC236}">
                <a16:creationId xmlns:a16="http://schemas.microsoft.com/office/drawing/2014/main" id="{72D100C5-8368-3D75-7396-E7FBD4D64EAD}"/>
              </a:ext>
            </a:extLst>
          </p:cNvPr>
          <p:cNvSpPr txBox="1"/>
          <p:nvPr/>
        </p:nvSpPr>
        <p:spPr>
          <a:xfrm>
            <a:off x="371687" y="487373"/>
            <a:ext cx="11278446" cy="707886"/>
          </a:xfrm>
          <a:prstGeom prst="rect">
            <a:avLst/>
          </a:prstGeom>
          <a:noFill/>
        </p:spPr>
        <p:txBody>
          <a:bodyPr wrap="square" rtlCol="0">
            <a:spAutoFit/>
          </a:bodyPr>
          <a:lstStyle/>
          <a:p>
            <a:pPr algn="ct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1U 9-bay TS-h987XU-RP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正面硬體配置</a:t>
            </a:r>
          </a:p>
        </p:txBody>
      </p:sp>
      <p:sp>
        <p:nvSpPr>
          <p:cNvPr id="4" name="文字方塊 3">
            <a:extLst>
              <a:ext uri="{FF2B5EF4-FFF2-40B4-BE49-F238E27FC236}">
                <a16:creationId xmlns:a16="http://schemas.microsoft.com/office/drawing/2014/main" id="{21D6FF1A-8696-D1A3-BAC9-EFF1239268B9}"/>
              </a:ext>
            </a:extLst>
          </p:cNvPr>
          <p:cNvSpPr txBox="1"/>
          <p:nvPr/>
        </p:nvSpPr>
        <p:spPr>
          <a:xfrm>
            <a:off x="758980" y="3758933"/>
            <a:ext cx="2112719" cy="1200329"/>
          </a:xfrm>
          <a:prstGeom prst="rect">
            <a:avLst/>
          </a:prstGeom>
          <a:noFill/>
        </p:spPr>
        <p:txBody>
          <a:bodyPr wrap="square" rtlCol="0">
            <a:spAutoFit/>
          </a:bodyPr>
          <a:lstStyle/>
          <a:p>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4 x 3.5” / 2.5” SATA 6Gb/s HDD / SSD hot-swappable bays</a:t>
            </a:r>
            <a:endPar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 name="文字方塊 14">
            <a:extLst>
              <a:ext uri="{FF2B5EF4-FFF2-40B4-BE49-F238E27FC236}">
                <a16:creationId xmlns:a16="http://schemas.microsoft.com/office/drawing/2014/main" id="{BEFDF947-B783-F6A0-98BA-631BCE132AA9}"/>
              </a:ext>
            </a:extLst>
          </p:cNvPr>
          <p:cNvSpPr txBox="1"/>
          <p:nvPr/>
        </p:nvSpPr>
        <p:spPr>
          <a:xfrm>
            <a:off x="758980" y="5015894"/>
            <a:ext cx="5757355" cy="615553"/>
          </a:xfrm>
          <a:prstGeom prst="rect">
            <a:avLst/>
          </a:prstGeom>
          <a:noFill/>
        </p:spPr>
        <p:txBody>
          <a:bodyPr wrap="square" rtlCol="0">
            <a:spAutoFit/>
          </a:bodyPr>
          <a:lstStyle/>
          <a:p>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LED indicators:</a:t>
            </a: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Status/Power</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LAN</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Expansion</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HDD</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2.5” SSD</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10" name="直線接點 9">
            <a:extLst>
              <a:ext uri="{FF2B5EF4-FFF2-40B4-BE49-F238E27FC236}">
                <a16:creationId xmlns:a16="http://schemas.microsoft.com/office/drawing/2014/main" id="{E26807F0-7700-5EB6-07AB-CD3584718466}"/>
              </a:ext>
            </a:extLst>
          </p:cNvPr>
          <p:cNvCxnSpPr>
            <a:cxnSpLocks/>
          </p:cNvCxnSpPr>
          <p:nvPr/>
        </p:nvCxnSpPr>
        <p:spPr>
          <a:xfrm flipV="1">
            <a:off x="2623023" y="5153459"/>
            <a:ext cx="4226510" cy="53710"/>
          </a:xfrm>
          <a:prstGeom prst="bentConnector3">
            <a:avLst>
              <a:gd name="adj1" fmla="val 99981"/>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19" name="直線接點 18">
            <a:extLst>
              <a:ext uri="{FF2B5EF4-FFF2-40B4-BE49-F238E27FC236}">
                <a16:creationId xmlns:a16="http://schemas.microsoft.com/office/drawing/2014/main" id="{580AEE5D-A55E-D695-ED11-00113C433D5B}"/>
              </a:ext>
            </a:extLst>
          </p:cNvPr>
          <p:cNvCxnSpPr>
            <a:cxnSpLocks/>
          </p:cNvCxnSpPr>
          <p:nvPr/>
        </p:nvCxnSpPr>
        <p:spPr>
          <a:xfrm>
            <a:off x="956733" y="2202435"/>
            <a:ext cx="3926324" cy="1235194"/>
          </a:xfrm>
          <a:prstGeom prst="bentConnector3">
            <a:avLst>
              <a:gd name="adj1" fmla="val -675"/>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27" name="直線接點 26">
            <a:extLst>
              <a:ext uri="{FF2B5EF4-FFF2-40B4-BE49-F238E27FC236}">
                <a16:creationId xmlns:a16="http://schemas.microsoft.com/office/drawing/2014/main" id="{4747E381-1846-AEB7-78DA-8B126471B233}"/>
              </a:ext>
            </a:extLst>
          </p:cNvPr>
          <p:cNvCxnSpPr>
            <a:cxnSpLocks/>
          </p:cNvCxnSpPr>
          <p:nvPr/>
        </p:nvCxnSpPr>
        <p:spPr>
          <a:xfrm>
            <a:off x="2719014" y="4771572"/>
            <a:ext cx="1613344" cy="0"/>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2" name="矩形 1">
            <a:extLst>
              <a:ext uri="{FF2B5EF4-FFF2-40B4-BE49-F238E27FC236}">
                <a16:creationId xmlns:a16="http://schemas.microsoft.com/office/drawing/2014/main" id="{7E56846C-3845-6DFA-4342-7BA1890417D9}"/>
              </a:ext>
            </a:extLst>
          </p:cNvPr>
          <p:cNvSpPr/>
          <p:nvPr/>
        </p:nvSpPr>
        <p:spPr>
          <a:xfrm>
            <a:off x="9431181" y="1479997"/>
            <a:ext cx="2492181" cy="646331"/>
          </a:xfrm>
          <a:prstGeom prst="rect">
            <a:avLst/>
          </a:prstGeom>
        </p:spPr>
        <p:txBody>
          <a:bodyPr wrap="square">
            <a:spAutoFit/>
          </a:bodyPr>
          <a:lstStyle/>
          <a:p>
            <a:r>
              <a:rPr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Dimensions (</a:t>
            </a:r>
            <a:r>
              <a:rPr lang="en"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H x W x D)</a:t>
            </a:r>
            <a:r>
              <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lang="en"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43.3 x 430 x 479 mm / </a:t>
            </a:r>
          </a:p>
          <a:p>
            <a:r>
              <a:rPr lang="en"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1.70 x 16.93 x 18.86”</a:t>
            </a:r>
            <a:endPar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 name="標題 2">
            <a:extLst>
              <a:ext uri="{FF2B5EF4-FFF2-40B4-BE49-F238E27FC236}">
                <a16:creationId xmlns:a16="http://schemas.microsoft.com/office/drawing/2014/main" id="{512804F5-55CA-98FC-5EE5-97C53358997C}"/>
              </a:ext>
            </a:extLst>
          </p:cNvPr>
          <p:cNvSpPr>
            <a:spLocks noGrp="1"/>
          </p:cNvSpPr>
          <p:nvPr>
            <p:ph type="title"/>
          </p:nvPr>
        </p:nvSpPr>
        <p:spPr>
          <a:xfrm>
            <a:off x="838200" y="512874"/>
            <a:ext cx="10515600" cy="993144"/>
          </a:xfrm>
        </p:spPr>
        <p:txBody>
          <a:bodyPr/>
          <a:lstStyle/>
          <a:p>
            <a:r>
              <a:rPr lang="en-US" altLang="zh-TW">
                <a:latin typeface="Arial" panose="020B0604020202020204" pitchFamily="34" charset="0"/>
                <a:sym typeface="Arial" panose="020B0604020202020204" pitchFamily="34" charset="0"/>
              </a:rPr>
              <a:t>1U 9-bay TS-h987XU-RP front view</a:t>
            </a:r>
            <a:endParaRPr lang="zh-TW" altLang="en-US">
              <a:latin typeface="Arial" panose="020B0604020202020204" pitchFamily="34" charset="0"/>
              <a:sym typeface="Arial" panose="020B0604020202020204" pitchFamily="34" charset="0"/>
            </a:endParaRPr>
          </a:p>
        </p:txBody>
      </p:sp>
      <p:sp>
        <p:nvSpPr>
          <p:cNvPr id="16" name="文字方塊 15">
            <a:extLst>
              <a:ext uri="{FF2B5EF4-FFF2-40B4-BE49-F238E27FC236}">
                <a16:creationId xmlns:a16="http://schemas.microsoft.com/office/drawing/2014/main" id="{42CCAA5E-36BB-778F-BFBB-F368FB4857DC}"/>
              </a:ext>
            </a:extLst>
          </p:cNvPr>
          <p:cNvSpPr txBox="1"/>
          <p:nvPr/>
        </p:nvSpPr>
        <p:spPr>
          <a:xfrm>
            <a:off x="791969" y="1544962"/>
            <a:ext cx="6808107" cy="553998"/>
          </a:xfrm>
          <a:prstGeom prst="rect">
            <a:avLst/>
          </a:prstGeom>
          <a:noFill/>
        </p:spPr>
        <p:txBody>
          <a:bodyPr wrap="square" rtlCol="0">
            <a:spAutoFit/>
          </a:bodyPr>
          <a:lstStyle/>
          <a:p>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5 x 2.5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吋</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U.2 / U.3 </a:t>
            </a:r>
            <a:r>
              <a:rPr kumimoji="1" lang="en-US" altLang="zh-TW" err="1">
                <a:solidFill>
                  <a:schemeClr val="bg1"/>
                </a:solidFill>
                <a:latin typeface="Arial" panose="020B0604020202020204" pitchFamily="34" charset="0"/>
                <a:ea typeface="微軟正黑體" panose="020B0604030504040204" pitchFamily="34" charset="-120"/>
                <a:sym typeface="Arial" panose="020B0604020202020204" pitchFamily="34" charset="0"/>
              </a:rPr>
              <a:t>NVMe</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PCIe or SATA 6Gb/s SSD bays</a:t>
            </a:r>
          </a:p>
          <a:p>
            <a:r>
              <a:rPr kumimoji="1"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Note: supports 7mm-height SSDs, must remove the top cover to install or remove SSDs</a:t>
            </a:r>
            <a:endParaRPr kumimoji="1"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23" name="直線接點 22">
            <a:extLst>
              <a:ext uri="{FF2B5EF4-FFF2-40B4-BE49-F238E27FC236}">
                <a16:creationId xmlns:a16="http://schemas.microsoft.com/office/drawing/2014/main" id="{F60DC474-2DD1-3DAE-D7D4-8A15821C7B15}"/>
              </a:ext>
            </a:extLst>
          </p:cNvPr>
          <p:cNvCxnSpPr>
            <a:cxnSpLocks/>
            <a:stCxn id="25" idx="3"/>
          </p:cNvCxnSpPr>
          <p:nvPr/>
        </p:nvCxnSpPr>
        <p:spPr>
          <a:xfrm flipV="1">
            <a:off x="1617133" y="5697600"/>
            <a:ext cx="7222067" cy="296131"/>
          </a:xfrm>
          <a:prstGeom prst="bentConnector3">
            <a:avLst>
              <a:gd name="adj1" fmla="val 100176"/>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25" name="文字方塊 24">
            <a:extLst>
              <a:ext uri="{FF2B5EF4-FFF2-40B4-BE49-F238E27FC236}">
                <a16:creationId xmlns:a16="http://schemas.microsoft.com/office/drawing/2014/main" id="{146EA6EF-D5AE-755F-4257-A350C9279636}"/>
              </a:ext>
            </a:extLst>
          </p:cNvPr>
          <p:cNvSpPr txBox="1"/>
          <p:nvPr/>
        </p:nvSpPr>
        <p:spPr>
          <a:xfrm>
            <a:off x="758980" y="5670565"/>
            <a:ext cx="858153" cy="646331"/>
          </a:xfrm>
          <a:prstGeom prst="rect">
            <a:avLst/>
          </a:prstGeom>
          <a:noFill/>
        </p:spPr>
        <p:txBody>
          <a:bodyPr wrap="square" rtlCol="0">
            <a:spAutoFit/>
          </a:bodyPr>
          <a:lstStyle/>
          <a:p>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Power button</a:t>
            </a:r>
            <a:endPar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 name="矩形 30">
            <a:extLst>
              <a:ext uri="{FF2B5EF4-FFF2-40B4-BE49-F238E27FC236}">
                <a16:creationId xmlns:a16="http://schemas.microsoft.com/office/drawing/2014/main" id="{5147271A-2A59-8A45-D71B-72E93CBB9D2D}"/>
              </a:ext>
            </a:extLst>
          </p:cNvPr>
          <p:cNvSpPr/>
          <p:nvPr/>
        </p:nvSpPr>
        <p:spPr>
          <a:xfrm>
            <a:off x="1061547" y="2177370"/>
            <a:ext cx="3122952" cy="523220"/>
          </a:xfrm>
          <a:prstGeom prst="rect">
            <a:avLst/>
          </a:prstGeom>
        </p:spPr>
        <p:txBody>
          <a:bodyPr wrap="square">
            <a:spAutoFit/>
          </a:bodyPr>
          <a:lstStyle/>
          <a:p>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SSD #1~#3: </a:t>
            </a:r>
          </a:p>
          <a:p>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PCIe Gen3 x2 / SATA 6Gbps </a:t>
            </a:r>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2" name="矩形 31">
            <a:extLst>
              <a:ext uri="{FF2B5EF4-FFF2-40B4-BE49-F238E27FC236}">
                <a16:creationId xmlns:a16="http://schemas.microsoft.com/office/drawing/2014/main" id="{FF6E6CD6-5533-EC14-22F3-6A0AF03BAA1B}"/>
              </a:ext>
            </a:extLst>
          </p:cNvPr>
          <p:cNvSpPr/>
          <p:nvPr/>
        </p:nvSpPr>
        <p:spPr>
          <a:xfrm>
            <a:off x="1061547" y="2754553"/>
            <a:ext cx="3314935" cy="523220"/>
          </a:xfrm>
          <a:prstGeom prst="rect">
            <a:avLst/>
          </a:prstGeom>
        </p:spPr>
        <p:txBody>
          <a:bodyPr wrap="square">
            <a:spAutoFit/>
          </a:bodyPr>
          <a:lstStyle/>
          <a:p>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SSD #4~#5:</a:t>
            </a:r>
          </a:p>
          <a:p>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PCIe Gen4 x4 / SATA 6Gbps </a:t>
            </a:r>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11" name="群組 10">
            <a:extLst>
              <a:ext uri="{FF2B5EF4-FFF2-40B4-BE49-F238E27FC236}">
                <a16:creationId xmlns:a16="http://schemas.microsoft.com/office/drawing/2014/main" id="{A6CEE8A8-B452-8851-1B04-D6DB73E67E89}"/>
              </a:ext>
            </a:extLst>
          </p:cNvPr>
          <p:cNvGrpSpPr/>
          <p:nvPr/>
        </p:nvGrpSpPr>
        <p:grpSpPr>
          <a:xfrm>
            <a:off x="4899790" y="3290350"/>
            <a:ext cx="296132" cy="338554"/>
            <a:chOff x="3703319" y="3634898"/>
            <a:chExt cx="296132" cy="338554"/>
          </a:xfrm>
        </p:grpSpPr>
        <p:sp>
          <p:nvSpPr>
            <p:cNvPr id="7" name="橢圓 6">
              <a:extLst>
                <a:ext uri="{FF2B5EF4-FFF2-40B4-BE49-F238E27FC236}">
                  <a16:creationId xmlns:a16="http://schemas.microsoft.com/office/drawing/2014/main" id="{4680BB7D-2756-B5A1-ACF4-E5FE880B7ED5}"/>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8" name="文字方塊 7">
              <a:extLst>
                <a:ext uri="{FF2B5EF4-FFF2-40B4-BE49-F238E27FC236}">
                  <a16:creationId xmlns:a16="http://schemas.microsoft.com/office/drawing/2014/main" id="{7E1996DA-CCF8-9236-3FB9-92BD7449560B}"/>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24" name="群組 23">
            <a:extLst>
              <a:ext uri="{FF2B5EF4-FFF2-40B4-BE49-F238E27FC236}">
                <a16:creationId xmlns:a16="http://schemas.microsoft.com/office/drawing/2014/main" id="{238C69E8-294F-AC57-1913-63632B8A37EC}"/>
              </a:ext>
            </a:extLst>
          </p:cNvPr>
          <p:cNvGrpSpPr/>
          <p:nvPr/>
        </p:nvGrpSpPr>
        <p:grpSpPr>
          <a:xfrm>
            <a:off x="5982905" y="3570206"/>
            <a:ext cx="296132" cy="338554"/>
            <a:chOff x="3703319" y="3634898"/>
            <a:chExt cx="296132" cy="338554"/>
          </a:xfrm>
        </p:grpSpPr>
        <p:sp>
          <p:nvSpPr>
            <p:cNvPr id="26" name="橢圓 25">
              <a:extLst>
                <a:ext uri="{FF2B5EF4-FFF2-40B4-BE49-F238E27FC236}">
                  <a16:creationId xmlns:a16="http://schemas.microsoft.com/office/drawing/2014/main" id="{11526E32-E65A-CF69-DA47-7A9993FF8060}"/>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8" name="文字方塊 27">
              <a:extLst>
                <a:ext uri="{FF2B5EF4-FFF2-40B4-BE49-F238E27FC236}">
                  <a16:creationId xmlns:a16="http://schemas.microsoft.com/office/drawing/2014/main" id="{1358C1D7-D644-905B-3FC6-87E29BE709AA}"/>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39" name="群組 38">
            <a:extLst>
              <a:ext uri="{FF2B5EF4-FFF2-40B4-BE49-F238E27FC236}">
                <a16:creationId xmlns:a16="http://schemas.microsoft.com/office/drawing/2014/main" id="{A568FCEE-309C-87F6-234B-5E8972DCC375}"/>
              </a:ext>
            </a:extLst>
          </p:cNvPr>
          <p:cNvGrpSpPr/>
          <p:nvPr/>
        </p:nvGrpSpPr>
        <p:grpSpPr>
          <a:xfrm>
            <a:off x="7049287" y="3867478"/>
            <a:ext cx="296132" cy="338554"/>
            <a:chOff x="3703319" y="3634898"/>
            <a:chExt cx="296132" cy="338554"/>
          </a:xfrm>
        </p:grpSpPr>
        <p:sp>
          <p:nvSpPr>
            <p:cNvPr id="40" name="橢圓 39">
              <a:extLst>
                <a:ext uri="{FF2B5EF4-FFF2-40B4-BE49-F238E27FC236}">
                  <a16:creationId xmlns:a16="http://schemas.microsoft.com/office/drawing/2014/main" id="{26D8D6E5-2FB4-4EF8-B95A-8F2B0C78EA97}"/>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1" name="文字方塊 40">
              <a:extLst>
                <a:ext uri="{FF2B5EF4-FFF2-40B4-BE49-F238E27FC236}">
                  <a16:creationId xmlns:a16="http://schemas.microsoft.com/office/drawing/2014/main" id="{1F94A225-A141-C0B2-823D-C2B9903AC5DE}"/>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3</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42" name="群組 41">
            <a:extLst>
              <a:ext uri="{FF2B5EF4-FFF2-40B4-BE49-F238E27FC236}">
                <a16:creationId xmlns:a16="http://schemas.microsoft.com/office/drawing/2014/main" id="{88C999FA-4D8B-839B-7D5F-E3B85752AB82}"/>
              </a:ext>
            </a:extLst>
          </p:cNvPr>
          <p:cNvGrpSpPr/>
          <p:nvPr/>
        </p:nvGrpSpPr>
        <p:grpSpPr>
          <a:xfrm>
            <a:off x="8115669" y="4131722"/>
            <a:ext cx="296132" cy="338554"/>
            <a:chOff x="3703319" y="3634898"/>
            <a:chExt cx="296132" cy="338554"/>
          </a:xfrm>
        </p:grpSpPr>
        <p:sp>
          <p:nvSpPr>
            <p:cNvPr id="43" name="橢圓 42">
              <a:extLst>
                <a:ext uri="{FF2B5EF4-FFF2-40B4-BE49-F238E27FC236}">
                  <a16:creationId xmlns:a16="http://schemas.microsoft.com/office/drawing/2014/main" id="{AFF60D65-4AB1-ABD4-97DE-14500E53917E}"/>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4" name="文字方塊 43">
              <a:extLst>
                <a:ext uri="{FF2B5EF4-FFF2-40B4-BE49-F238E27FC236}">
                  <a16:creationId xmlns:a16="http://schemas.microsoft.com/office/drawing/2014/main" id="{75F2FE0B-1A0E-9B38-22A3-351030549214}"/>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49" name="群組 48">
            <a:extLst>
              <a:ext uri="{FF2B5EF4-FFF2-40B4-BE49-F238E27FC236}">
                <a16:creationId xmlns:a16="http://schemas.microsoft.com/office/drawing/2014/main" id="{151C5209-3194-BF0B-0315-0B01D5111FAE}"/>
              </a:ext>
            </a:extLst>
          </p:cNvPr>
          <p:cNvGrpSpPr/>
          <p:nvPr/>
        </p:nvGrpSpPr>
        <p:grpSpPr>
          <a:xfrm>
            <a:off x="9135049" y="4414346"/>
            <a:ext cx="296132" cy="338554"/>
            <a:chOff x="3703319" y="3634898"/>
            <a:chExt cx="296132" cy="338554"/>
          </a:xfrm>
        </p:grpSpPr>
        <p:sp>
          <p:nvSpPr>
            <p:cNvPr id="50" name="橢圓 49">
              <a:extLst>
                <a:ext uri="{FF2B5EF4-FFF2-40B4-BE49-F238E27FC236}">
                  <a16:creationId xmlns:a16="http://schemas.microsoft.com/office/drawing/2014/main" id="{ECF09248-7509-ED6A-E3FC-0F5E81DB6CF1}"/>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1" name="文字方塊 50">
              <a:extLst>
                <a:ext uri="{FF2B5EF4-FFF2-40B4-BE49-F238E27FC236}">
                  <a16:creationId xmlns:a16="http://schemas.microsoft.com/office/drawing/2014/main" id="{FE1D4F38-BF16-ACB1-337A-6B310824D27F}"/>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5</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1348868339"/>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90AFA2A-4778-8BB4-722B-3AA2702FE6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979" b="28260"/>
          <a:stretch/>
        </p:blipFill>
        <p:spPr bwMode="auto">
          <a:xfrm>
            <a:off x="1193800" y="2514746"/>
            <a:ext cx="10160000" cy="2778826"/>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hidden="1">
            <a:extLst>
              <a:ext uri="{FF2B5EF4-FFF2-40B4-BE49-F238E27FC236}">
                <a16:creationId xmlns:a16="http://schemas.microsoft.com/office/drawing/2014/main" id="{72D100C5-8368-3D75-7396-E7FBD4D64EAD}"/>
              </a:ext>
            </a:extLst>
          </p:cNvPr>
          <p:cNvSpPr txBox="1"/>
          <p:nvPr/>
        </p:nvSpPr>
        <p:spPr>
          <a:xfrm>
            <a:off x="462583" y="392779"/>
            <a:ext cx="11038233" cy="707886"/>
          </a:xfrm>
          <a:prstGeom prst="rect">
            <a:avLst/>
          </a:prstGeom>
          <a:noFill/>
        </p:spPr>
        <p:txBody>
          <a:bodyPr wrap="square" rtlCol="0">
            <a:spAutoFit/>
          </a:bodyPr>
          <a:lstStyle/>
          <a:p>
            <a:pPr algn="ct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1U 9-bay TS-h987XU-RP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背面硬體配置</a:t>
            </a:r>
          </a:p>
        </p:txBody>
      </p:sp>
      <p:sp>
        <p:nvSpPr>
          <p:cNvPr id="8" name="文字方塊 7">
            <a:extLst>
              <a:ext uri="{FF2B5EF4-FFF2-40B4-BE49-F238E27FC236}">
                <a16:creationId xmlns:a16="http://schemas.microsoft.com/office/drawing/2014/main" id="{1378FFE5-D837-DB12-7167-D0226FE72E5B}"/>
              </a:ext>
            </a:extLst>
          </p:cNvPr>
          <p:cNvSpPr txBox="1"/>
          <p:nvPr/>
        </p:nvSpPr>
        <p:spPr>
          <a:xfrm>
            <a:off x="6192445" y="1960195"/>
            <a:ext cx="1895656"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1 x PCIe Gen4 x8 half-height</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 name="文字方塊 11">
            <a:extLst>
              <a:ext uri="{FF2B5EF4-FFF2-40B4-BE49-F238E27FC236}">
                <a16:creationId xmlns:a16="http://schemas.microsoft.com/office/drawing/2014/main" id="{C1D1E39A-14E7-6843-A1C5-AD410D3360D7}"/>
              </a:ext>
            </a:extLst>
          </p:cNvPr>
          <p:cNvSpPr txBox="1"/>
          <p:nvPr/>
        </p:nvSpPr>
        <p:spPr>
          <a:xfrm>
            <a:off x="4934655" y="5547725"/>
            <a:ext cx="1643571" cy="338554"/>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Reset button</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 name="文字方塊 19">
            <a:extLst>
              <a:ext uri="{FF2B5EF4-FFF2-40B4-BE49-F238E27FC236}">
                <a16:creationId xmlns:a16="http://schemas.microsoft.com/office/drawing/2014/main" id="{6B43D412-1B97-24ED-5651-DFEA66E6DA04}"/>
              </a:ext>
            </a:extLst>
          </p:cNvPr>
          <p:cNvSpPr txBox="1"/>
          <p:nvPr/>
        </p:nvSpPr>
        <p:spPr>
          <a:xfrm>
            <a:off x="754091" y="5547725"/>
            <a:ext cx="2474148"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 x 2.5GbE RJ45 ports</a:t>
            </a: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(compatible w/ 1G/100M)</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 name="文字方塊 20">
            <a:extLst>
              <a:ext uri="{FF2B5EF4-FFF2-40B4-BE49-F238E27FC236}">
                <a16:creationId xmlns:a16="http://schemas.microsoft.com/office/drawing/2014/main" id="{201EA9E3-3F9B-4ED2-3CEB-9B26BDE4EEF9}"/>
              </a:ext>
            </a:extLst>
          </p:cNvPr>
          <p:cNvSpPr txBox="1"/>
          <p:nvPr/>
        </p:nvSpPr>
        <p:spPr>
          <a:xfrm>
            <a:off x="4139039" y="1960195"/>
            <a:ext cx="2053406"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4 x USB-A 3.2 Gen2 10Gbps ports</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 name="文字方塊 28">
            <a:extLst>
              <a:ext uri="{FF2B5EF4-FFF2-40B4-BE49-F238E27FC236}">
                <a16:creationId xmlns:a16="http://schemas.microsoft.com/office/drawing/2014/main" id="{22C8CFFB-1534-D20B-879A-0DB263B05FF0}"/>
              </a:ext>
            </a:extLst>
          </p:cNvPr>
          <p:cNvSpPr txBox="1"/>
          <p:nvPr/>
        </p:nvSpPr>
        <p:spPr>
          <a:xfrm>
            <a:off x="7871074" y="5547725"/>
            <a:ext cx="3062943" cy="338554"/>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 x 250W redundant PSU</a:t>
            </a:r>
            <a:endParaRPr kumimoji="1" lang="zh-TW" altLang="en-US" sz="1600" u="sng">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23" name="直線接點 22">
            <a:extLst>
              <a:ext uri="{FF2B5EF4-FFF2-40B4-BE49-F238E27FC236}">
                <a16:creationId xmlns:a16="http://schemas.microsoft.com/office/drawing/2014/main" id="{CD3FDDB2-C30B-4D3F-C718-7AE6E193A3B8}"/>
              </a:ext>
            </a:extLst>
          </p:cNvPr>
          <p:cNvCxnSpPr>
            <a:cxnSpLocks/>
          </p:cNvCxnSpPr>
          <p:nvPr/>
        </p:nvCxnSpPr>
        <p:spPr>
          <a:xfrm flipV="1">
            <a:off x="2647273" y="4648073"/>
            <a:ext cx="0" cy="864105"/>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25" name="直線接點 24">
            <a:extLst>
              <a:ext uri="{FF2B5EF4-FFF2-40B4-BE49-F238E27FC236}">
                <a16:creationId xmlns:a16="http://schemas.microsoft.com/office/drawing/2014/main" id="{72D0B390-24E3-8B5B-5437-37BA3A420EA7}"/>
              </a:ext>
            </a:extLst>
          </p:cNvPr>
          <p:cNvCxnSpPr>
            <a:cxnSpLocks/>
          </p:cNvCxnSpPr>
          <p:nvPr/>
        </p:nvCxnSpPr>
        <p:spPr>
          <a:xfrm flipV="1">
            <a:off x="5756441" y="4683620"/>
            <a:ext cx="0" cy="793013"/>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28" name="直線接點 27">
            <a:extLst>
              <a:ext uri="{FF2B5EF4-FFF2-40B4-BE49-F238E27FC236}">
                <a16:creationId xmlns:a16="http://schemas.microsoft.com/office/drawing/2014/main" id="{63D98E52-06D1-C423-5410-379ED474D852}"/>
              </a:ext>
            </a:extLst>
          </p:cNvPr>
          <p:cNvCxnSpPr>
            <a:cxnSpLocks/>
          </p:cNvCxnSpPr>
          <p:nvPr/>
        </p:nvCxnSpPr>
        <p:spPr>
          <a:xfrm>
            <a:off x="4381103" y="2648258"/>
            <a:ext cx="0" cy="1603493"/>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30" name="直線接點 29">
            <a:extLst>
              <a:ext uri="{FF2B5EF4-FFF2-40B4-BE49-F238E27FC236}">
                <a16:creationId xmlns:a16="http://schemas.microsoft.com/office/drawing/2014/main" id="{ACBA8C8D-06DF-A795-AB9D-ECE0C6FE853B}"/>
              </a:ext>
            </a:extLst>
          </p:cNvPr>
          <p:cNvCxnSpPr>
            <a:cxnSpLocks/>
          </p:cNvCxnSpPr>
          <p:nvPr/>
        </p:nvCxnSpPr>
        <p:spPr>
          <a:xfrm>
            <a:off x="6483908" y="2648258"/>
            <a:ext cx="0" cy="1436053"/>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47" name="直線接點 46">
            <a:extLst>
              <a:ext uri="{FF2B5EF4-FFF2-40B4-BE49-F238E27FC236}">
                <a16:creationId xmlns:a16="http://schemas.microsoft.com/office/drawing/2014/main" id="{D0DEA98B-64D4-3381-B775-E48C0B4D880A}"/>
              </a:ext>
            </a:extLst>
          </p:cNvPr>
          <p:cNvCxnSpPr>
            <a:cxnSpLocks/>
          </p:cNvCxnSpPr>
          <p:nvPr/>
        </p:nvCxnSpPr>
        <p:spPr>
          <a:xfrm flipV="1">
            <a:off x="9334314" y="4683620"/>
            <a:ext cx="0" cy="793013"/>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3" name="標題 2">
            <a:extLst>
              <a:ext uri="{FF2B5EF4-FFF2-40B4-BE49-F238E27FC236}">
                <a16:creationId xmlns:a16="http://schemas.microsoft.com/office/drawing/2014/main" id="{E2221E15-54D4-EFC0-64FD-CAF6262ECF46}"/>
              </a:ext>
            </a:extLst>
          </p:cNvPr>
          <p:cNvSpPr>
            <a:spLocks noGrp="1"/>
          </p:cNvSpPr>
          <p:nvPr>
            <p:ph type="title"/>
          </p:nvPr>
        </p:nvSpPr>
        <p:spPr/>
        <p:txBody>
          <a:bodyPr/>
          <a:lstStyle/>
          <a:p>
            <a:r>
              <a:rPr lang="en-US" altLang="zh-TW">
                <a:latin typeface="Arial" panose="020B0604020202020204" pitchFamily="34" charset="0"/>
                <a:sym typeface="Arial" panose="020B0604020202020204" pitchFamily="34" charset="0"/>
              </a:rPr>
              <a:t>1U 9-bay TS-h987XU-RP rear view</a:t>
            </a:r>
            <a:endParaRPr lang="zh-TW" altLang="en-US">
              <a:latin typeface="Arial" panose="020B0604020202020204" pitchFamily="34" charset="0"/>
              <a:sym typeface="Arial" panose="020B0604020202020204" pitchFamily="34" charset="0"/>
            </a:endParaRPr>
          </a:p>
        </p:txBody>
      </p:sp>
      <p:cxnSp>
        <p:nvCxnSpPr>
          <p:cNvPr id="19" name="直線接點 18">
            <a:extLst>
              <a:ext uri="{FF2B5EF4-FFF2-40B4-BE49-F238E27FC236}">
                <a16:creationId xmlns:a16="http://schemas.microsoft.com/office/drawing/2014/main" id="{AA375A29-B082-4BA1-2F59-AAC41BC8ECD5}"/>
              </a:ext>
            </a:extLst>
          </p:cNvPr>
          <p:cNvCxnSpPr>
            <a:cxnSpLocks/>
          </p:cNvCxnSpPr>
          <p:nvPr/>
        </p:nvCxnSpPr>
        <p:spPr>
          <a:xfrm flipV="1">
            <a:off x="3829030" y="4754712"/>
            <a:ext cx="0" cy="715436"/>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24" name="文字方塊 23">
            <a:extLst>
              <a:ext uri="{FF2B5EF4-FFF2-40B4-BE49-F238E27FC236}">
                <a16:creationId xmlns:a16="http://schemas.microsoft.com/office/drawing/2014/main" id="{C2DF6172-B472-49E9-ABD4-F17AB881CFCF}"/>
              </a:ext>
            </a:extLst>
          </p:cNvPr>
          <p:cNvSpPr txBox="1"/>
          <p:nvPr/>
        </p:nvSpPr>
        <p:spPr>
          <a:xfrm>
            <a:off x="3317254" y="5547725"/>
            <a:ext cx="1643571" cy="523220"/>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Console port</a:t>
            </a:r>
          </a:p>
          <a:p>
            <a:r>
              <a:rPr kumimoji="1"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(maintenance only)</a:t>
            </a:r>
            <a:endParaRPr kumimoji="1"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27" name="直線接點 26">
            <a:extLst>
              <a:ext uri="{FF2B5EF4-FFF2-40B4-BE49-F238E27FC236}">
                <a16:creationId xmlns:a16="http://schemas.microsoft.com/office/drawing/2014/main" id="{DAF73DD7-5B47-033D-DFF5-D7A98509C563}"/>
              </a:ext>
            </a:extLst>
          </p:cNvPr>
          <p:cNvCxnSpPr>
            <a:cxnSpLocks/>
          </p:cNvCxnSpPr>
          <p:nvPr/>
        </p:nvCxnSpPr>
        <p:spPr>
          <a:xfrm>
            <a:off x="2101232" y="2648258"/>
            <a:ext cx="0" cy="1501707"/>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31" name="文字方塊 30">
            <a:extLst>
              <a:ext uri="{FF2B5EF4-FFF2-40B4-BE49-F238E27FC236}">
                <a16:creationId xmlns:a16="http://schemas.microsoft.com/office/drawing/2014/main" id="{1055CF38-4A25-74DB-BFC2-BE0979AC691C}"/>
              </a:ext>
            </a:extLst>
          </p:cNvPr>
          <p:cNvSpPr txBox="1"/>
          <p:nvPr/>
        </p:nvSpPr>
        <p:spPr>
          <a:xfrm>
            <a:off x="838200" y="1960195"/>
            <a:ext cx="3300839"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 x 10GbE RJ45 LAN ports</a:t>
            </a: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(compatible w/ 5G/2.5G/1G/100M)</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296148987"/>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E923F817-1610-A0B0-1E02-2CFE9589A7DB}"/>
              </a:ext>
            </a:extLst>
          </p:cNvPr>
          <p:cNvGrpSpPr/>
          <p:nvPr/>
        </p:nvGrpSpPr>
        <p:grpSpPr>
          <a:xfrm>
            <a:off x="155505" y="1751369"/>
            <a:ext cx="6815275" cy="5845617"/>
            <a:chOff x="479573" y="2177650"/>
            <a:chExt cx="5942269" cy="5096820"/>
          </a:xfrm>
        </p:grpSpPr>
        <p:pic>
          <p:nvPicPr>
            <p:cNvPr id="3076" name="Picture 4">
              <a:extLst>
                <a:ext uri="{FF2B5EF4-FFF2-40B4-BE49-F238E27FC236}">
                  <a16:creationId xmlns:a16="http://schemas.microsoft.com/office/drawing/2014/main" id="{FBB33A1B-3B8C-0D5B-D378-653E7869E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795" y="3562566"/>
              <a:ext cx="5939047" cy="371190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6A90B31E-D666-DACB-AF1A-FE20178835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73" y="2177650"/>
              <a:ext cx="5939041" cy="37119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文字方塊 8" hidden="1">
            <a:extLst>
              <a:ext uri="{FF2B5EF4-FFF2-40B4-BE49-F238E27FC236}">
                <a16:creationId xmlns:a16="http://schemas.microsoft.com/office/drawing/2014/main" id="{72D100C5-8368-3D75-7396-E7FBD4D64EAD}"/>
              </a:ext>
            </a:extLst>
          </p:cNvPr>
          <p:cNvSpPr txBox="1"/>
          <p:nvPr/>
        </p:nvSpPr>
        <p:spPr>
          <a:xfrm>
            <a:off x="371687" y="487373"/>
            <a:ext cx="11278446" cy="1323439"/>
          </a:xfrm>
          <a:prstGeom prst="rect">
            <a:avLst/>
          </a:prstGeom>
          <a:noFill/>
        </p:spPr>
        <p:txBody>
          <a:bodyPr wrap="square" rtlCol="0">
            <a:spAutoFit/>
          </a:bodyPr>
          <a:lstStyle/>
          <a:p>
            <a:pPr algn="ct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2U 18-bay TS-h1887XU-RP &amp; 3U 22-bay TS-h2287XU-RP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正面硬體配置</a:t>
            </a:r>
          </a:p>
        </p:txBody>
      </p:sp>
      <p:sp>
        <p:nvSpPr>
          <p:cNvPr id="15" name="文字方塊 14">
            <a:extLst>
              <a:ext uri="{FF2B5EF4-FFF2-40B4-BE49-F238E27FC236}">
                <a16:creationId xmlns:a16="http://schemas.microsoft.com/office/drawing/2014/main" id="{BEFDF947-B783-F6A0-98BA-631BCE132AA9}"/>
              </a:ext>
            </a:extLst>
          </p:cNvPr>
          <p:cNvSpPr txBox="1"/>
          <p:nvPr/>
        </p:nvSpPr>
        <p:spPr>
          <a:xfrm>
            <a:off x="7597379" y="4402128"/>
            <a:ext cx="3704645" cy="646331"/>
          </a:xfrm>
          <a:prstGeom prst="rect">
            <a:avLst/>
          </a:prstGeom>
          <a:noFill/>
        </p:spPr>
        <p:txBody>
          <a:bodyPr wrap="square" rtlCol="0">
            <a:spAutoFit/>
          </a:bodyPr>
          <a:lstStyle/>
          <a:p>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Power button and LED indicators:</a:t>
            </a:r>
          </a:p>
          <a:p>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Status/Power</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LAN</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Expansion</a:t>
            </a:r>
            <a:endPar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10" name="直線接點 9">
            <a:extLst>
              <a:ext uri="{FF2B5EF4-FFF2-40B4-BE49-F238E27FC236}">
                <a16:creationId xmlns:a16="http://schemas.microsoft.com/office/drawing/2014/main" id="{E26807F0-7700-5EB6-07AB-CD3584718466}"/>
              </a:ext>
            </a:extLst>
          </p:cNvPr>
          <p:cNvCxnSpPr>
            <a:cxnSpLocks/>
            <a:endCxn id="15" idx="1"/>
          </p:cNvCxnSpPr>
          <p:nvPr/>
        </p:nvCxnSpPr>
        <p:spPr>
          <a:xfrm>
            <a:off x="6670040" y="4033919"/>
            <a:ext cx="927339" cy="691375"/>
          </a:xfrm>
          <a:prstGeom prst="bentConnector3">
            <a:avLst>
              <a:gd name="adj1" fmla="val 50000"/>
            </a:avLst>
          </a:prstGeom>
          <a:ln w="12700" cap="rnd">
            <a:solidFill>
              <a:srgbClr val="F34F21"/>
            </a:solidFill>
            <a:headEnd type="none"/>
          </a:ln>
        </p:spPr>
        <p:style>
          <a:lnRef idx="1">
            <a:schemeClr val="accent2"/>
          </a:lnRef>
          <a:fillRef idx="0">
            <a:schemeClr val="accent2"/>
          </a:fillRef>
          <a:effectRef idx="0">
            <a:schemeClr val="accent2"/>
          </a:effectRef>
          <a:fontRef idx="minor">
            <a:schemeClr val="tx1"/>
          </a:fontRef>
        </p:style>
      </p:cxnSp>
      <p:cxnSp>
        <p:nvCxnSpPr>
          <p:cNvPr id="27" name="直線接點 26">
            <a:extLst>
              <a:ext uri="{FF2B5EF4-FFF2-40B4-BE49-F238E27FC236}">
                <a16:creationId xmlns:a16="http://schemas.microsoft.com/office/drawing/2014/main" id="{4747E381-1846-AEB7-78DA-8B126471B233}"/>
              </a:ext>
            </a:extLst>
          </p:cNvPr>
          <p:cNvCxnSpPr>
            <a:cxnSpLocks/>
          </p:cNvCxnSpPr>
          <p:nvPr/>
        </p:nvCxnSpPr>
        <p:spPr>
          <a:xfrm>
            <a:off x="2133506" y="2957667"/>
            <a:ext cx="0" cy="760190"/>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2" name="矩形 1">
            <a:extLst>
              <a:ext uri="{FF2B5EF4-FFF2-40B4-BE49-F238E27FC236}">
                <a16:creationId xmlns:a16="http://schemas.microsoft.com/office/drawing/2014/main" id="{7E56846C-3845-6DFA-4342-7BA1890417D9}"/>
              </a:ext>
            </a:extLst>
          </p:cNvPr>
          <p:cNvSpPr/>
          <p:nvPr/>
        </p:nvSpPr>
        <p:spPr>
          <a:xfrm>
            <a:off x="7018853" y="1951972"/>
            <a:ext cx="4283171" cy="1169551"/>
          </a:xfrm>
          <a:prstGeom prst="rect">
            <a:avLst/>
          </a:prstGeom>
        </p:spPr>
        <p:txBody>
          <a:bodyPr wrap="square">
            <a:spAutoFit/>
          </a:bodyPr>
          <a:lstStyle/>
          <a:p>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Dimensions (</a:t>
            </a: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H x W x D)</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285750" indent="-285750">
              <a:buClr>
                <a:srgbClr val="F34F21"/>
              </a:buClr>
              <a:buFont typeface="Arial" panose="020B0604020202020204" pitchFamily="34" charset="0"/>
              <a:buChar char="•"/>
            </a:pP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TS-h1887XU-RP: </a:t>
            </a: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88 x 483 x 630 mm /</a:t>
            </a:r>
          </a:p>
          <a:p>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3.46 x 19.02 x 24.80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inches</a:t>
            </a:r>
          </a:p>
          <a:p>
            <a:pPr marL="285750" indent="-285750">
              <a:buClr>
                <a:srgbClr val="F34F21"/>
              </a:buClr>
              <a:buFont typeface="Arial" panose="020B0604020202020204" pitchFamily="34" charset="0"/>
              <a:buChar char="•"/>
            </a:pP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TS-h2287XU-RP: </a:t>
            </a: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133 x 483 x 630 mm /</a:t>
            </a:r>
          </a:p>
          <a:p>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5.24 x 19.02 x 24.80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inches</a:t>
            </a:r>
          </a:p>
        </p:txBody>
      </p:sp>
      <p:sp>
        <p:nvSpPr>
          <p:cNvPr id="3" name="標題 2">
            <a:extLst>
              <a:ext uri="{FF2B5EF4-FFF2-40B4-BE49-F238E27FC236}">
                <a16:creationId xmlns:a16="http://schemas.microsoft.com/office/drawing/2014/main" id="{C284CE9E-BEED-AD55-5C25-B5E1B6BCD1DC}"/>
              </a:ext>
            </a:extLst>
          </p:cNvPr>
          <p:cNvSpPr>
            <a:spLocks noGrp="1"/>
          </p:cNvSpPr>
          <p:nvPr>
            <p:ph type="title"/>
          </p:nvPr>
        </p:nvSpPr>
        <p:spPr>
          <a:xfrm>
            <a:off x="1132573" y="586940"/>
            <a:ext cx="9926854" cy="1325563"/>
          </a:xfrm>
        </p:spPr>
        <p:txBody>
          <a:bodyPr>
            <a:normAutofit/>
          </a:bodyPr>
          <a:lstStyle/>
          <a:p>
            <a:r>
              <a:rPr lang="en-US" altLang="zh-TW" sz="4000">
                <a:solidFill>
                  <a:schemeClr val="bg1"/>
                </a:solidFill>
                <a:latin typeface="Arial" panose="020B0604020202020204" pitchFamily="34" charset="0"/>
                <a:sym typeface="Arial" panose="020B0604020202020204" pitchFamily="34" charset="0"/>
              </a:rPr>
              <a:t>2U 18-bay TS-h1887XU-RP &amp; 3U 22-bay TS-h2287XU-RP front view</a:t>
            </a:r>
            <a:endParaRPr lang="zh-TW" altLang="en-US">
              <a:latin typeface="Arial" panose="020B0604020202020204" pitchFamily="34" charset="0"/>
              <a:sym typeface="Arial" panose="020B0604020202020204" pitchFamily="34" charset="0"/>
            </a:endParaRPr>
          </a:p>
        </p:txBody>
      </p:sp>
      <p:sp>
        <p:nvSpPr>
          <p:cNvPr id="20" name="文字方塊 19">
            <a:extLst>
              <a:ext uri="{FF2B5EF4-FFF2-40B4-BE49-F238E27FC236}">
                <a16:creationId xmlns:a16="http://schemas.microsoft.com/office/drawing/2014/main" id="{991B92C5-B93A-ECF4-816A-497FE84F6B97}"/>
              </a:ext>
            </a:extLst>
          </p:cNvPr>
          <p:cNvSpPr txBox="1"/>
          <p:nvPr/>
        </p:nvSpPr>
        <p:spPr>
          <a:xfrm>
            <a:off x="600205" y="1904852"/>
            <a:ext cx="5160114" cy="861774"/>
          </a:xfrm>
          <a:prstGeom prst="rect">
            <a:avLst/>
          </a:prstGeom>
          <a:noFill/>
        </p:spPr>
        <p:txBody>
          <a:bodyPr wrap="square" rtlCol="0">
            <a:spAutoFit/>
          </a:bodyPr>
          <a:lstStyle/>
          <a:p>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3.5“ / 2.5” SATA 6Gbps HDD/SSD hot-swap bays</a:t>
            </a:r>
          </a:p>
          <a:p>
            <a:pPr marL="285750" indent="-285750">
              <a:buClr>
                <a:srgbClr val="F34F21"/>
              </a:buClr>
              <a:buFont typeface="Arial" panose="020B0604020202020204" pitchFamily="34" charset="0"/>
              <a:buChar char="•"/>
            </a:pP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TS-h1887XU-RP: 12 x SATA HDD / SSD</a:t>
            </a:r>
          </a:p>
          <a:p>
            <a:pPr marL="285750" indent="-285750">
              <a:buClr>
                <a:srgbClr val="F34F21"/>
              </a:buClr>
              <a:buFont typeface="Arial" panose="020B0604020202020204" pitchFamily="34" charset="0"/>
              <a:buChar char="•"/>
            </a:pP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TS-h2287XU-RP: 16 x SATA HDD / SSD</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 name="文字方塊 27">
            <a:extLst>
              <a:ext uri="{FF2B5EF4-FFF2-40B4-BE49-F238E27FC236}">
                <a16:creationId xmlns:a16="http://schemas.microsoft.com/office/drawing/2014/main" id="{050664C1-5FA9-34E6-6C64-717EFA3243A8}"/>
              </a:ext>
            </a:extLst>
          </p:cNvPr>
          <p:cNvSpPr txBox="1"/>
          <p:nvPr/>
        </p:nvSpPr>
        <p:spPr>
          <a:xfrm>
            <a:off x="6750198" y="6250588"/>
            <a:ext cx="1408346" cy="276999"/>
          </a:xfrm>
          <a:prstGeom prst="rect">
            <a:avLst/>
          </a:prstGeom>
          <a:noFill/>
        </p:spPr>
        <p:txBody>
          <a:bodyPr wrap="square" rtlCol="0">
            <a:spAutoFit/>
          </a:bodyPr>
          <a:lstStyle/>
          <a:p>
            <a:r>
              <a:rPr kumimoji="1"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TS-h2287XU-RP</a:t>
            </a:r>
            <a:endParaRPr kumimoji="1"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 name="文字方塊 28">
            <a:extLst>
              <a:ext uri="{FF2B5EF4-FFF2-40B4-BE49-F238E27FC236}">
                <a16:creationId xmlns:a16="http://schemas.microsoft.com/office/drawing/2014/main" id="{3E2A6309-8647-3CBB-82E5-27B358438EBA}"/>
              </a:ext>
            </a:extLst>
          </p:cNvPr>
          <p:cNvSpPr txBox="1"/>
          <p:nvPr/>
        </p:nvSpPr>
        <p:spPr>
          <a:xfrm>
            <a:off x="6750198" y="3500884"/>
            <a:ext cx="1408346" cy="276999"/>
          </a:xfrm>
          <a:prstGeom prst="rect">
            <a:avLst/>
          </a:prstGeom>
          <a:noFill/>
        </p:spPr>
        <p:txBody>
          <a:bodyPr wrap="square" rtlCol="0">
            <a:spAutoFit/>
          </a:bodyPr>
          <a:lstStyle/>
          <a:p>
            <a:r>
              <a:rPr kumimoji="1"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TS-h1887XU-RP</a:t>
            </a:r>
            <a:endParaRPr kumimoji="1"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30" name="直線接點 9">
            <a:extLst>
              <a:ext uri="{FF2B5EF4-FFF2-40B4-BE49-F238E27FC236}">
                <a16:creationId xmlns:a16="http://schemas.microsoft.com/office/drawing/2014/main" id="{0FE28C65-7F67-D094-3732-951CC9603223}"/>
              </a:ext>
            </a:extLst>
          </p:cNvPr>
          <p:cNvCxnSpPr>
            <a:cxnSpLocks/>
            <a:endCxn id="15" idx="1"/>
          </p:cNvCxnSpPr>
          <p:nvPr/>
        </p:nvCxnSpPr>
        <p:spPr>
          <a:xfrm flipV="1">
            <a:off x="6670040" y="4725294"/>
            <a:ext cx="927339" cy="705249"/>
          </a:xfrm>
          <a:prstGeom prst="bentConnector3">
            <a:avLst>
              <a:gd name="adj1" fmla="val 50000"/>
            </a:avLst>
          </a:prstGeom>
          <a:ln w="12700" cap="rnd">
            <a:solidFill>
              <a:srgbClr val="F34F21"/>
            </a:solidFill>
            <a:headEnd type="none"/>
          </a:ln>
        </p:spPr>
        <p:style>
          <a:lnRef idx="1">
            <a:schemeClr val="accent2"/>
          </a:lnRef>
          <a:fillRef idx="0">
            <a:schemeClr val="accent2"/>
          </a:fillRef>
          <a:effectRef idx="0">
            <a:schemeClr val="accent2"/>
          </a:effectRef>
          <a:fontRef idx="minor">
            <a:schemeClr val="tx1"/>
          </a:fontRef>
        </p:style>
      </p:cxnSp>
      <p:cxnSp>
        <p:nvCxnSpPr>
          <p:cNvPr id="19" name="直線接點 18">
            <a:extLst>
              <a:ext uri="{FF2B5EF4-FFF2-40B4-BE49-F238E27FC236}">
                <a16:creationId xmlns:a16="http://schemas.microsoft.com/office/drawing/2014/main" id="{580AEE5D-A55E-D695-ED11-00113C433D5B}"/>
              </a:ext>
            </a:extLst>
          </p:cNvPr>
          <p:cNvCxnSpPr>
            <a:cxnSpLocks/>
            <a:stCxn id="15" idx="1"/>
          </p:cNvCxnSpPr>
          <p:nvPr/>
        </p:nvCxnSpPr>
        <p:spPr>
          <a:xfrm flipH="1">
            <a:off x="7216753" y="4725294"/>
            <a:ext cx="380626" cy="893"/>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88038216"/>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2E5CBF5-B2E1-EFE8-BE4C-4AB0AE524C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308" b="24447"/>
          <a:stretch/>
        </p:blipFill>
        <p:spPr bwMode="auto">
          <a:xfrm>
            <a:off x="1302063" y="2345506"/>
            <a:ext cx="9448962" cy="3026336"/>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hidden="1">
            <a:extLst>
              <a:ext uri="{FF2B5EF4-FFF2-40B4-BE49-F238E27FC236}">
                <a16:creationId xmlns:a16="http://schemas.microsoft.com/office/drawing/2014/main" id="{72D100C5-8368-3D75-7396-E7FBD4D64EAD}"/>
              </a:ext>
            </a:extLst>
          </p:cNvPr>
          <p:cNvSpPr txBox="1"/>
          <p:nvPr/>
        </p:nvSpPr>
        <p:spPr>
          <a:xfrm>
            <a:off x="462583" y="392779"/>
            <a:ext cx="11038233" cy="1323439"/>
          </a:xfrm>
          <a:prstGeom prst="rect">
            <a:avLst/>
          </a:prstGeom>
          <a:noFill/>
        </p:spPr>
        <p:txBody>
          <a:bodyPr wrap="square" rtlCol="0">
            <a:spAutoFit/>
          </a:bodyPr>
          <a:lstStyle/>
          <a:p>
            <a:pPr algn="ct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2U 18-bay TS-h1887XU-RP &amp; 3U 22-bay TS-h2287XU-RP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背面硬體配置</a:t>
            </a:r>
          </a:p>
        </p:txBody>
      </p:sp>
      <p:sp>
        <p:nvSpPr>
          <p:cNvPr id="8" name="文字方塊 7">
            <a:extLst>
              <a:ext uri="{FF2B5EF4-FFF2-40B4-BE49-F238E27FC236}">
                <a16:creationId xmlns:a16="http://schemas.microsoft.com/office/drawing/2014/main" id="{1378FFE5-D837-DB12-7167-D0226FE72E5B}"/>
              </a:ext>
            </a:extLst>
          </p:cNvPr>
          <p:cNvSpPr txBox="1"/>
          <p:nvPr/>
        </p:nvSpPr>
        <p:spPr>
          <a:xfrm>
            <a:off x="6242441" y="5543093"/>
            <a:ext cx="4767088" cy="1077218"/>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3 x PCIe Gen4 expansion slots</a:t>
            </a: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Slot #1: PCIe Gen4 x8</a:t>
            </a: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Slot #2: PCIe Gen4 x4</a:t>
            </a: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Slot #3: PCIe Gen4 x4</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 name="文字方塊 19">
            <a:extLst>
              <a:ext uri="{FF2B5EF4-FFF2-40B4-BE49-F238E27FC236}">
                <a16:creationId xmlns:a16="http://schemas.microsoft.com/office/drawing/2014/main" id="{6B43D412-1B97-24ED-5651-DFEA66E6DA04}"/>
              </a:ext>
            </a:extLst>
          </p:cNvPr>
          <p:cNvSpPr txBox="1"/>
          <p:nvPr/>
        </p:nvSpPr>
        <p:spPr>
          <a:xfrm>
            <a:off x="1116241" y="1765170"/>
            <a:ext cx="2245628" cy="830997"/>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SSD #4~#6 : 3 x 2.5” </a:t>
            </a: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SATA 6Gbps SSD hot-swap bays</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23" name="直線接點 22">
            <a:extLst>
              <a:ext uri="{FF2B5EF4-FFF2-40B4-BE49-F238E27FC236}">
                <a16:creationId xmlns:a16="http://schemas.microsoft.com/office/drawing/2014/main" id="{CD3FDDB2-C30B-4D3F-C718-7AE6E193A3B8}"/>
              </a:ext>
            </a:extLst>
          </p:cNvPr>
          <p:cNvCxnSpPr>
            <a:cxnSpLocks/>
          </p:cNvCxnSpPr>
          <p:nvPr/>
        </p:nvCxnSpPr>
        <p:spPr>
          <a:xfrm flipV="1">
            <a:off x="6485467" y="4450199"/>
            <a:ext cx="0" cy="1010801"/>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25" name="直線接點 24">
            <a:extLst>
              <a:ext uri="{FF2B5EF4-FFF2-40B4-BE49-F238E27FC236}">
                <a16:creationId xmlns:a16="http://schemas.microsoft.com/office/drawing/2014/main" id="{72D0B390-24E3-8B5B-5437-37BA3A420EA7}"/>
              </a:ext>
            </a:extLst>
          </p:cNvPr>
          <p:cNvCxnSpPr>
            <a:cxnSpLocks/>
            <a:endCxn id="57" idx="0"/>
          </p:cNvCxnSpPr>
          <p:nvPr/>
        </p:nvCxnSpPr>
        <p:spPr>
          <a:xfrm>
            <a:off x="3785767" y="2431692"/>
            <a:ext cx="8076" cy="1748970"/>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30" name="直線接點 29">
            <a:extLst>
              <a:ext uri="{FF2B5EF4-FFF2-40B4-BE49-F238E27FC236}">
                <a16:creationId xmlns:a16="http://schemas.microsoft.com/office/drawing/2014/main" id="{ACBA8C8D-06DF-A795-AB9D-ECE0C6FE853B}"/>
              </a:ext>
            </a:extLst>
          </p:cNvPr>
          <p:cNvCxnSpPr>
            <a:cxnSpLocks/>
          </p:cNvCxnSpPr>
          <p:nvPr/>
        </p:nvCxnSpPr>
        <p:spPr>
          <a:xfrm>
            <a:off x="10048585" y="2322318"/>
            <a:ext cx="0" cy="1268614"/>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47" name="直線接點 46">
            <a:extLst>
              <a:ext uri="{FF2B5EF4-FFF2-40B4-BE49-F238E27FC236}">
                <a16:creationId xmlns:a16="http://schemas.microsoft.com/office/drawing/2014/main" id="{D0DEA98B-64D4-3381-B775-E48C0B4D880A}"/>
              </a:ext>
            </a:extLst>
          </p:cNvPr>
          <p:cNvCxnSpPr>
            <a:cxnSpLocks/>
          </p:cNvCxnSpPr>
          <p:nvPr/>
        </p:nvCxnSpPr>
        <p:spPr>
          <a:xfrm>
            <a:off x="2327586" y="2431692"/>
            <a:ext cx="8367" cy="1283027"/>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2" name="標題 1">
            <a:extLst>
              <a:ext uri="{FF2B5EF4-FFF2-40B4-BE49-F238E27FC236}">
                <a16:creationId xmlns:a16="http://schemas.microsoft.com/office/drawing/2014/main" id="{5CEA962A-E515-1231-96B8-4E1A7E9DF384}"/>
              </a:ext>
            </a:extLst>
          </p:cNvPr>
          <p:cNvSpPr>
            <a:spLocks noGrp="1"/>
          </p:cNvSpPr>
          <p:nvPr>
            <p:ph type="title"/>
          </p:nvPr>
        </p:nvSpPr>
        <p:spPr>
          <a:xfrm>
            <a:off x="838200" y="505598"/>
            <a:ext cx="10515600" cy="1325563"/>
          </a:xfrm>
        </p:spPr>
        <p:txBody>
          <a:bodyPr>
            <a:normAutofit/>
          </a:bodyPr>
          <a:lstStyle/>
          <a:p>
            <a:r>
              <a:rPr lang="en-US" altLang="zh-TW" sz="4000">
                <a:solidFill>
                  <a:schemeClr val="bg1"/>
                </a:solidFill>
                <a:latin typeface="Arial" panose="020B0604020202020204" pitchFamily="34" charset="0"/>
                <a:sym typeface="Arial" panose="020B0604020202020204" pitchFamily="34" charset="0"/>
              </a:rPr>
              <a:t>2U 18-bay TS-h1887XU-RP rear view</a:t>
            </a:r>
            <a:endParaRPr lang="zh-TW" altLang="en-US">
              <a:latin typeface="Arial" panose="020B0604020202020204" pitchFamily="34" charset="0"/>
              <a:sym typeface="Arial" panose="020B0604020202020204" pitchFamily="34" charset="0"/>
            </a:endParaRPr>
          </a:p>
        </p:txBody>
      </p:sp>
      <p:cxnSp>
        <p:nvCxnSpPr>
          <p:cNvPr id="24" name="直線接點 23">
            <a:extLst>
              <a:ext uri="{FF2B5EF4-FFF2-40B4-BE49-F238E27FC236}">
                <a16:creationId xmlns:a16="http://schemas.microsoft.com/office/drawing/2014/main" id="{A178D419-70E4-EC0D-4943-0B5CFBFBABB9}"/>
              </a:ext>
            </a:extLst>
          </p:cNvPr>
          <p:cNvCxnSpPr>
            <a:cxnSpLocks/>
          </p:cNvCxnSpPr>
          <p:nvPr/>
        </p:nvCxnSpPr>
        <p:spPr>
          <a:xfrm rot="5400000" flipH="1" flipV="1">
            <a:off x="2672979" y="4924197"/>
            <a:ext cx="528182" cy="367108"/>
          </a:xfrm>
          <a:prstGeom prst="bentConnector3">
            <a:avLst>
              <a:gd name="adj1" fmla="val -93"/>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26" name="文字方塊 25">
            <a:extLst>
              <a:ext uri="{FF2B5EF4-FFF2-40B4-BE49-F238E27FC236}">
                <a16:creationId xmlns:a16="http://schemas.microsoft.com/office/drawing/2014/main" id="{DA051C9E-1E47-2022-DA84-EEC6B975C204}"/>
              </a:ext>
            </a:extLst>
          </p:cNvPr>
          <p:cNvSpPr txBox="1"/>
          <p:nvPr/>
        </p:nvSpPr>
        <p:spPr>
          <a:xfrm>
            <a:off x="3594626" y="1764026"/>
            <a:ext cx="2474148"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 x 2.5GbE RJ45 ports</a:t>
            </a: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(compatible w/ 1G/100M)</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 name="文字方塊 26">
            <a:extLst>
              <a:ext uri="{FF2B5EF4-FFF2-40B4-BE49-F238E27FC236}">
                <a16:creationId xmlns:a16="http://schemas.microsoft.com/office/drawing/2014/main" id="{3375B43E-D14D-ABA6-63AA-9EB61339AF57}"/>
              </a:ext>
            </a:extLst>
          </p:cNvPr>
          <p:cNvSpPr txBox="1"/>
          <p:nvPr/>
        </p:nvSpPr>
        <p:spPr>
          <a:xfrm>
            <a:off x="1302063" y="5883990"/>
            <a:ext cx="2419833" cy="830997"/>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 x 10GbE RJ45 port</a:t>
            </a: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(compatible w/ 5G/2.5G/1G/100M)</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31" name="直線接點 30">
            <a:extLst>
              <a:ext uri="{FF2B5EF4-FFF2-40B4-BE49-F238E27FC236}">
                <a16:creationId xmlns:a16="http://schemas.microsoft.com/office/drawing/2014/main" id="{70390C72-488F-9D5D-8B94-3AF8B1B50F9C}"/>
              </a:ext>
            </a:extLst>
          </p:cNvPr>
          <p:cNvCxnSpPr>
            <a:cxnSpLocks/>
          </p:cNvCxnSpPr>
          <p:nvPr/>
        </p:nvCxnSpPr>
        <p:spPr>
          <a:xfrm flipV="1">
            <a:off x="4896643" y="4885266"/>
            <a:ext cx="0" cy="408265"/>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32" name="直線接點 31">
            <a:extLst>
              <a:ext uri="{FF2B5EF4-FFF2-40B4-BE49-F238E27FC236}">
                <a16:creationId xmlns:a16="http://schemas.microsoft.com/office/drawing/2014/main" id="{4210BE2F-BFB1-C678-E972-6F325DA15A41}"/>
              </a:ext>
            </a:extLst>
          </p:cNvPr>
          <p:cNvCxnSpPr>
            <a:cxnSpLocks/>
            <a:endCxn id="55" idx="2"/>
          </p:cNvCxnSpPr>
          <p:nvPr/>
        </p:nvCxnSpPr>
        <p:spPr>
          <a:xfrm flipH="1" flipV="1">
            <a:off x="3386910" y="5018862"/>
            <a:ext cx="5539" cy="728529"/>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36" name="文字方塊 35">
            <a:extLst>
              <a:ext uri="{FF2B5EF4-FFF2-40B4-BE49-F238E27FC236}">
                <a16:creationId xmlns:a16="http://schemas.microsoft.com/office/drawing/2014/main" id="{84F1AEEE-54AF-CF3C-FBEC-7D9CCE9F7505}"/>
              </a:ext>
            </a:extLst>
          </p:cNvPr>
          <p:cNvSpPr txBox="1"/>
          <p:nvPr/>
        </p:nvSpPr>
        <p:spPr>
          <a:xfrm>
            <a:off x="1291781" y="5183537"/>
            <a:ext cx="1643571" cy="338554"/>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Reset button</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 name="文字方塊 36">
            <a:extLst>
              <a:ext uri="{FF2B5EF4-FFF2-40B4-BE49-F238E27FC236}">
                <a16:creationId xmlns:a16="http://schemas.microsoft.com/office/drawing/2014/main" id="{4A242409-372A-7498-E72E-582F41D914BD}"/>
              </a:ext>
            </a:extLst>
          </p:cNvPr>
          <p:cNvSpPr txBox="1"/>
          <p:nvPr/>
        </p:nvSpPr>
        <p:spPr>
          <a:xfrm>
            <a:off x="3672041" y="5886508"/>
            <a:ext cx="2161596"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4 x USB-A 3.2 Gen2 10Gbps port</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 name="文字方塊 37">
            <a:extLst>
              <a:ext uri="{FF2B5EF4-FFF2-40B4-BE49-F238E27FC236}">
                <a16:creationId xmlns:a16="http://schemas.microsoft.com/office/drawing/2014/main" id="{9002D835-D738-DB48-7E79-A0363B106B67}"/>
              </a:ext>
            </a:extLst>
          </p:cNvPr>
          <p:cNvSpPr txBox="1"/>
          <p:nvPr/>
        </p:nvSpPr>
        <p:spPr>
          <a:xfrm>
            <a:off x="9522010" y="1707171"/>
            <a:ext cx="1779348"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 x 500W redundant PSUs</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9" name="文字方塊 38">
            <a:extLst>
              <a:ext uri="{FF2B5EF4-FFF2-40B4-BE49-F238E27FC236}">
                <a16:creationId xmlns:a16="http://schemas.microsoft.com/office/drawing/2014/main" id="{50A392D9-8964-11C0-12F3-CE6DC55B6C78}"/>
              </a:ext>
            </a:extLst>
          </p:cNvPr>
          <p:cNvSpPr txBox="1"/>
          <p:nvPr/>
        </p:nvSpPr>
        <p:spPr>
          <a:xfrm>
            <a:off x="4584456" y="5320885"/>
            <a:ext cx="1643571" cy="523220"/>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Console port</a:t>
            </a:r>
          </a:p>
          <a:p>
            <a:r>
              <a:rPr kumimoji="1"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(maintenance only)</a:t>
            </a:r>
            <a:endParaRPr kumimoji="1"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46" name="直線接點 45">
            <a:extLst>
              <a:ext uri="{FF2B5EF4-FFF2-40B4-BE49-F238E27FC236}">
                <a16:creationId xmlns:a16="http://schemas.microsoft.com/office/drawing/2014/main" id="{2AB85CE6-BB92-3F74-1C14-4A73C5BC2219}"/>
              </a:ext>
            </a:extLst>
          </p:cNvPr>
          <p:cNvCxnSpPr>
            <a:cxnSpLocks/>
          </p:cNvCxnSpPr>
          <p:nvPr/>
        </p:nvCxnSpPr>
        <p:spPr>
          <a:xfrm flipV="1">
            <a:off x="4343196" y="5018862"/>
            <a:ext cx="0" cy="728529"/>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52" name="文字方塊 51">
            <a:extLst>
              <a:ext uri="{FF2B5EF4-FFF2-40B4-BE49-F238E27FC236}">
                <a16:creationId xmlns:a16="http://schemas.microsoft.com/office/drawing/2014/main" id="{12CE1CD9-3FA4-67B8-4AD6-0FBC959863EF}"/>
              </a:ext>
            </a:extLst>
          </p:cNvPr>
          <p:cNvSpPr txBox="1"/>
          <p:nvPr/>
        </p:nvSpPr>
        <p:spPr>
          <a:xfrm>
            <a:off x="6351519" y="1730359"/>
            <a:ext cx="3222933"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SSD #1~#3 : 3 x 2.5” </a:t>
            </a: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SATA 6Gbps SSD hot-swap bays</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53" name="直線接點 52">
            <a:extLst>
              <a:ext uri="{FF2B5EF4-FFF2-40B4-BE49-F238E27FC236}">
                <a16:creationId xmlns:a16="http://schemas.microsoft.com/office/drawing/2014/main" id="{0295D8D7-0E7F-6EB6-00ED-58F54F82C686}"/>
              </a:ext>
            </a:extLst>
          </p:cNvPr>
          <p:cNvCxnSpPr>
            <a:cxnSpLocks/>
          </p:cNvCxnSpPr>
          <p:nvPr/>
        </p:nvCxnSpPr>
        <p:spPr>
          <a:xfrm>
            <a:off x="7907724" y="2345506"/>
            <a:ext cx="1" cy="1357471"/>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58" name="文字方塊 57">
            <a:extLst>
              <a:ext uri="{FF2B5EF4-FFF2-40B4-BE49-F238E27FC236}">
                <a16:creationId xmlns:a16="http://schemas.microsoft.com/office/drawing/2014/main" id="{DFA08D7D-3941-03B8-3F88-66E1EDEFE5FC}"/>
              </a:ext>
            </a:extLst>
          </p:cNvPr>
          <p:cNvSpPr txBox="1"/>
          <p:nvPr/>
        </p:nvSpPr>
        <p:spPr>
          <a:xfrm>
            <a:off x="5890169" y="3803868"/>
            <a:ext cx="1301931" cy="646331"/>
          </a:xfrm>
          <a:prstGeom prst="rect">
            <a:avLst/>
          </a:prstGeom>
          <a:solidFill>
            <a:srgbClr val="F34F21">
              <a:alpha val="85098"/>
            </a:srgbClr>
          </a:solidFill>
        </p:spPr>
        <p:txBody>
          <a:bodyPr wrap="square" rtlCol="0">
            <a:spAutoFit/>
          </a:bodyPr>
          <a:lstStyle/>
          <a:p>
            <a:pPr algn="ct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PCIe Slot</a:t>
            </a:r>
          </a:p>
          <a:p>
            <a:pPr algn="ct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#3, #2, #1</a:t>
            </a:r>
            <a:endPar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40" name="群組 39">
            <a:extLst>
              <a:ext uri="{FF2B5EF4-FFF2-40B4-BE49-F238E27FC236}">
                <a16:creationId xmlns:a16="http://schemas.microsoft.com/office/drawing/2014/main" id="{DB124011-1D2C-309A-BCCD-B727214B95B9}"/>
              </a:ext>
            </a:extLst>
          </p:cNvPr>
          <p:cNvGrpSpPr/>
          <p:nvPr/>
        </p:nvGrpSpPr>
        <p:grpSpPr>
          <a:xfrm>
            <a:off x="1768513" y="3714719"/>
            <a:ext cx="296132" cy="338554"/>
            <a:chOff x="3703319" y="3634898"/>
            <a:chExt cx="296132" cy="338554"/>
          </a:xfrm>
        </p:grpSpPr>
        <p:sp>
          <p:nvSpPr>
            <p:cNvPr id="41" name="橢圓 40">
              <a:extLst>
                <a:ext uri="{FF2B5EF4-FFF2-40B4-BE49-F238E27FC236}">
                  <a16:creationId xmlns:a16="http://schemas.microsoft.com/office/drawing/2014/main" id="{186B7BBD-1478-7D33-1F0C-C1CD2698E884}"/>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2" name="文字方塊 41">
              <a:extLst>
                <a:ext uri="{FF2B5EF4-FFF2-40B4-BE49-F238E27FC236}">
                  <a16:creationId xmlns:a16="http://schemas.microsoft.com/office/drawing/2014/main" id="{2638EB9C-6681-5883-D6AB-FF1548593FD0}"/>
                </a:ext>
              </a:extLst>
            </p:cNvPr>
            <p:cNvSpPr txBox="1"/>
            <p:nvPr/>
          </p:nvSpPr>
          <p:spPr>
            <a:xfrm>
              <a:off x="3703319" y="3634898"/>
              <a:ext cx="279399" cy="338554"/>
            </a:xfrm>
            <a:prstGeom prst="rect">
              <a:avLst/>
            </a:prstGeom>
            <a:noFill/>
          </p:spPr>
          <p:txBody>
            <a:bodyPr wrap="square" lIns="91440" tIns="45720" rIns="91440" bIns="45720" rtlCol="0" anchor="t">
              <a:spAutoFit/>
            </a:bodyPr>
            <a:lstStyle/>
            <a:p>
              <a:pPr algn="ctr"/>
              <a:r>
                <a:rPr lang="en-US" altLang="zh-TW" sz="1600" dirty="0">
                  <a:solidFill>
                    <a:schemeClr val="bg1"/>
                  </a:solidFill>
                  <a:latin typeface="Arial"/>
                  <a:ea typeface="微軟正黑體"/>
                  <a:cs typeface="Arial"/>
                  <a:sym typeface="Arial" panose="020B0604020202020204" pitchFamily="34" charset="0"/>
                </a:rPr>
                <a:t>6</a:t>
              </a:r>
              <a:endParaRPr lang="en-US" dirty="0">
                <a:solidFill>
                  <a:schemeClr val="bg1"/>
                </a:solidFill>
              </a:endParaRPr>
            </a:p>
          </p:txBody>
        </p:sp>
      </p:grpSp>
      <p:grpSp>
        <p:nvGrpSpPr>
          <p:cNvPr id="43" name="群組 42">
            <a:extLst>
              <a:ext uri="{FF2B5EF4-FFF2-40B4-BE49-F238E27FC236}">
                <a16:creationId xmlns:a16="http://schemas.microsoft.com/office/drawing/2014/main" id="{75503BDD-8DF3-9822-F2F7-AB8B26718FC2}"/>
              </a:ext>
            </a:extLst>
          </p:cNvPr>
          <p:cNvGrpSpPr/>
          <p:nvPr/>
        </p:nvGrpSpPr>
        <p:grpSpPr>
          <a:xfrm>
            <a:off x="2187887" y="3714719"/>
            <a:ext cx="296132" cy="338554"/>
            <a:chOff x="3703319" y="3634898"/>
            <a:chExt cx="296132" cy="338554"/>
          </a:xfrm>
        </p:grpSpPr>
        <p:sp>
          <p:nvSpPr>
            <p:cNvPr id="44" name="橢圓 43">
              <a:extLst>
                <a:ext uri="{FF2B5EF4-FFF2-40B4-BE49-F238E27FC236}">
                  <a16:creationId xmlns:a16="http://schemas.microsoft.com/office/drawing/2014/main" id="{3D1F30A7-5649-210E-7BC6-0BB62B6EF5C1}"/>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8" name="文字方塊 47">
              <a:extLst>
                <a:ext uri="{FF2B5EF4-FFF2-40B4-BE49-F238E27FC236}">
                  <a16:creationId xmlns:a16="http://schemas.microsoft.com/office/drawing/2014/main" id="{C5E274D1-2DA5-43C5-6C06-39EADFA1ED31}"/>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5</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50" name="群組 49">
            <a:extLst>
              <a:ext uri="{FF2B5EF4-FFF2-40B4-BE49-F238E27FC236}">
                <a16:creationId xmlns:a16="http://schemas.microsoft.com/office/drawing/2014/main" id="{CB0328A5-3542-F5D8-5E4B-9FD78408CCB0}"/>
              </a:ext>
            </a:extLst>
          </p:cNvPr>
          <p:cNvGrpSpPr/>
          <p:nvPr/>
        </p:nvGrpSpPr>
        <p:grpSpPr>
          <a:xfrm>
            <a:off x="2580429" y="3714719"/>
            <a:ext cx="296132" cy="338554"/>
            <a:chOff x="3703319" y="3634898"/>
            <a:chExt cx="296132" cy="338554"/>
          </a:xfrm>
        </p:grpSpPr>
        <p:sp>
          <p:nvSpPr>
            <p:cNvPr id="51" name="橢圓 50">
              <a:extLst>
                <a:ext uri="{FF2B5EF4-FFF2-40B4-BE49-F238E27FC236}">
                  <a16:creationId xmlns:a16="http://schemas.microsoft.com/office/drawing/2014/main" id="{1ECFB268-B516-74FD-F909-90D3E22FAB91}"/>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4" name="文字方塊 53">
              <a:extLst>
                <a:ext uri="{FF2B5EF4-FFF2-40B4-BE49-F238E27FC236}">
                  <a16:creationId xmlns:a16="http://schemas.microsoft.com/office/drawing/2014/main" id="{7F84AA35-F14D-909E-6486-0F2B74E927C4}"/>
                </a:ext>
              </a:extLst>
            </p:cNvPr>
            <p:cNvSpPr txBox="1"/>
            <p:nvPr/>
          </p:nvSpPr>
          <p:spPr>
            <a:xfrm>
              <a:off x="3703319" y="3634898"/>
              <a:ext cx="279399" cy="338554"/>
            </a:xfrm>
            <a:prstGeom prst="rect">
              <a:avLst/>
            </a:prstGeom>
            <a:noFill/>
          </p:spPr>
          <p:txBody>
            <a:bodyPr wrap="square" lIns="91440" tIns="45720" rIns="91440" bIns="45720" rtlCol="0" anchor="t">
              <a:spAutoFit/>
            </a:bodyPr>
            <a:lstStyle/>
            <a:p>
              <a:pPr algn="ctr"/>
              <a:r>
                <a:rPr lang="en-US" altLang="zh-TW" sz="1600" dirty="0">
                  <a:solidFill>
                    <a:schemeClr val="bg1"/>
                  </a:solidFill>
                  <a:latin typeface="Arial" panose="020B0604020202020204" pitchFamily="34" charset="0"/>
                  <a:ea typeface="微軟正黑體" panose="020B0604030504040204" pitchFamily="34" charset="-120"/>
                  <a:cs typeface="Arial" panose="020B0604020202020204" pitchFamily="34" charset="0"/>
                </a:rPr>
                <a:t>4</a:t>
              </a:r>
            </a:p>
          </p:txBody>
        </p:sp>
      </p:grpSp>
      <p:sp>
        <p:nvSpPr>
          <p:cNvPr id="55" name="矩形 54">
            <a:extLst>
              <a:ext uri="{FF2B5EF4-FFF2-40B4-BE49-F238E27FC236}">
                <a16:creationId xmlns:a16="http://schemas.microsoft.com/office/drawing/2014/main" id="{7DFC2CBE-0442-C39E-9B51-DDA5D66F64DC}"/>
              </a:ext>
            </a:extLst>
          </p:cNvPr>
          <p:cNvSpPr/>
          <p:nvPr/>
        </p:nvSpPr>
        <p:spPr>
          <a:xfrm>
            <a:off x="3183443" y="4180662"/>
            <a:ext cx="406933" cy="838200"/>
          </a:xfrm>
          <a:prstGeom prst="rect">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6" name="矩形 55">
            <a:extLst>
              <a:ext uri="{FF2B5EF4-FFF2-40B4-BE49-F238E27FC236}">
                <a16:creationId xmlns:a16="http://schemas.microsoft.com/office/drawing/2014/main" id="{3AF5FF9E-39D3-9567-E0C0-FD5D04CF870F}"/>
              </a:ext>
            </a:extLst>
          </p:cNvPr>
          <p:cNvSpPr/>
          <p:nvPr/>
        </p:nvSpPr>
        <p:spPr>
          <a:xfrm>
            <a:off x="3997589" y="4505920"/>
            <a:ext cx="691601" cy="512942"/>
          </a:xfrm>
          <a:prstGeom prst="rect">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7" name="矩形 56">
            <a:extLst>
              <a:ext uri="{FF2B5EF4-FFF2-40B4-BE49-F238E27FC236}">
                <a16:creationId xmlns:a16="http://schemas.microsoft.com/office/drawing/2014/main" id="{27EB58EB-3DA8-3EEB-24CA-B8AA725BB945}"/>
              </a:ext>
            </a:extLst>
          </p:cNvPr>
          <p:cNvSpPr/>
          <p:nvPr/>
        </p:nvSpPr>
        <p:spPr>
          <a:xfrm>
            <a:off x="3590376" y="4180662"/>
            <a:ext cx="406933" cy="838200"/>
          </a:xfrm>
          <a:prstGeom prst="rect">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70" name="群組 69">
            <a:extLst>
              <a:ext uri="{FF2B5EF4-FFF2-40B4-BE49-F238E27FC236}">
                <a16:creationId xmlns:a16="http://schemas.microsoft.com/office/drawing/2014/main" id="{76CADA86-F680-97B9-D50A-BA5D8FC7A158}"/>
              </a:ext>
            </a:extLst>
          </p:cNvPr>
          <p:cNvGrpSpPr/>
          <p:nvPr/>
        </p:nvGrpSpPr>
        <p:grpSpPr>
          <a:xfrm>
            <a:off x="7395567" y="3702977"/>
            <a:ext cx="296132" cy="338554"/>
            <a:chOff x="3703319" y="3634898"/>
            <a:chExt cx="296132" cy="338554"/>
          </a:xfrm>
        </p:grpSpPr>
        <p:sp>
          <p:nvSpPr>
            <p:cNvPr id="71" name="橢圓 70">
              <a:extLst>
                <a:ext uri="{FF2B5EF4-FFF2-40B4-BE49-F238E27FC236}">
                  <a16:creationId xmlns:a16="http://schemas.microsoft.com/office/drawing/2014/main" id="{DEED4728-6DFF-911C-9EDB-26204209A892}"/>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2" name="文字方塊 71">
              <a:extLst>
                <a:ext uri="{FF2B5EF4-FFF2-40B4-BE49-F238E27FC236}">
                  <a16:creationId xmlns:a16="http://schemas.microsoft.com/office/drawing/2014/main" id="{A752F52B-AF83-F332-F926-A1E5A1A480EB}"/>
                </a:ext>
              </a:extLst>
            </p:cNvPr>
            <p:cNvSpPr txBox="1"/>
            <p:nvPr/>
          </p:nvSpPr>
          <p:spPr>
            <a:xfrm>
              <a:off x="3703319" y="3634898"/>
              <a:ext cx="279399" cy="338554"/>
            </a:xfrm>
            <a:prstGeom prst="rect">
              <a:avLst/>
            </a:prstGeom>
            <a:noFill/>
          </p:spPr>
          <p:txBody>
            <a:bodyPr wrap="square" lIns="91440" tIns="45720" rIns="91440" bIns="45720" rtlCol="0" anchor="t">
              <a:spAutoFit/>
            </a:bodyPr>
            <a:lstStyle/>
            <a:p>
              <a:pPr algn="ctr"/>
              <a:r>
                <a:rPr lang="en-US" altLang="zh-TW" sz="1600" dirty="0">
                  <a:solidFill>
                    <a:schemeClr val="bg1"/>
                  </a:solidFill>
                  <a:latin typeface="Arial"/>
                  <a:ea typeface="微軟正黑體"/>
                  <a:cs typeface="Arial"/>
                  <a:sym typeface="Arial" panose="020B0604020202020204" pitchFamily="34" charset="0"/>
                </a:rPr>
                <a:t>3</a:t>
              </a:r>
              <a:endParaRPr lang="en-US" altLang="zh-TW" sz="1600"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73" name="群組 72">
            <a:extLst>
              <a:ext uri="{FF2B5EF4-FFF2-40B4-BE49-F238E27FC236}">
                <a16:creationId xmlns:a16="http://schemas.microsoft.com/office/drawing/2014/main" id="{B426A84B-28CE-183E-32BD-0D818F2A1B15}"/>
              </a:ext>
            </a:extLst>
          </p:cNvPr>
          <p:cNvGrpSpPr/>
          <p:nvPr/>
        </p:nvGrpSpPr>
        <p:grpSpPr>
          <a:xfrm>
            <a:off x="7768025" y="3702977"/>
            <a:ext cx="296132" cy="338554"/>
            <a:chOff x="3703319" y="3634898"/>
            <a:chExt cx="296132" cy="338554"/>
          </a:xfrm>
        </p:grpSpPr>
        <p:sp>
          <p:nvSpPr>
            <p:cNvPr id="74" name="橢圓 73">
              <a:extLst>
                <a:ext uri="{FF2B5EF4-FFF2-40B4-BE49-F238E27FC236}">
                  <a16:creationId xmlns:a16="http://schemas.microsoft.com/office/drawing/2014/main" id="{ABFDF185-B96B-A8A5-E1CB-497C678069CF}"/>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5" name="文字方塊 74">
              <a:extLst>
                <a:ext uri="{FF2B5EF4-FFF2-40B4-BE49-F238E27FC236}">
                  <a16:creationId xmlns:a16="http://schemas.microsoft.com/office/drawing/2014/main" id="{62DB551B-5337-FE97-3FDE-053B1C7436C8}"/>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76" name="群組 75">
            <a:extLst>
              <a:ext uri="{FF2B5EF4-FFF2-40B4-BE49-F238E27FC236}">
                <a16:creationId xmlns:a16="http://schemas.microsoft.com/office/drawing/2014/main" id="{E4BD6025-AC12-861F-A5E6-C3AA28230702}"/>
              </a:ext>
            </a:extLst>
          </p:cNvPr>
          <p:cNvGrpSpPr/>
          <p:nvPr/>
        </p:nvGrpSpPr>
        <p:grpSpPr>
          <a:xfrm>
            <a:off x="8140483" y="3702977"/>
            <a:ext cx="296132" cy="338554"/>
            <a:chOff x="3703319" y="3634898"/>
            <a:chExt cx="296132" cy="338554"/>
          </a:xfrm>
        </p:grpSpPr>
        <p:sp>
          <p:nvSpPr>
            <p:cNvPr id="77" name="橢圓 76">
              <a:extLst>
                <a:ext uri="{FF2B5EF4-FFF2-40B4-BE49-F238E27FC236}">
                  <a16:creationId xmlns:a16="http://schemas.microsoft.com/office/drawing/2014/main" id="{167C402B-6A1C-8546-7D8F-C84DFC707172}"/>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8" name="文字方塊 77">
              <a:extLst>
                <a:ext uri="{FF2B5EF4-FFF2-40B4-BE49-F238E27FC236}">
                  <a16:creationId xmlns:a16="http://schemas.microsoft.com/office/drawing/2014/main" id="{02DFB017-B0D7-27DC-066B-8220AD5F8ECE}"/>
                </a:ext>
              </a:extLst>
            </p:cNvPr>
            <p:cNvSpPr txBox="1"/>
            <p:nvPr/>
          </p:nvSpPr>
          <p:spPr>
            <a:xfrm>
              <a:off x="3703319" y="3634898"/>
              <a:ext cx="279399" cy="338554"/>
            </a:xfrm>
            <a:prstGeom prst="rect">
              <a:avLst/>
            </a:prstGeom>
            <a:noFill/>
          </p:spPr>
          <p:txBody>
            <a:bodyPr wrap="square" lIns="91440" tIns="45720" rIns="91440" bIns="45720" rtlCol="0" anchor="t">
              <a:spAutoFit/>
            </a:bodyPr>
            <a:lstStyle/>
            <a:p>
              <a:pPr algn="ctr"/>
              <a:r>
                <a:rPr lang="en-US" altLang="zh-TW" sz="1600" dirty="0">
                  <a:solidFill>
                    <a:schemeClr val="bg1"/>
                  </a:solidFill>
                  <a:latin typeface="Arial" panose="020B0604020202020204" pitchFamily="34" charset="0"/>
                  <a:ea typeface="微軟正黑體" panose="020B0604030504040204" pitchFamily="34" charset="-120"/>
                  <a:cs typeface="Arial" panose="020B0604020202020204" pitchFamily="34" charset="0"/>
                </a:rPr>
                <a:t>1</a:t>
              </a:r>
            </a:p>
          </p:txBody>
        </p:sp>
      </p:grpSp>
    </p:spTree>
    <p:extLst>
      <p:ext uri="{BB962C8B-B14F-4D97-AF65-F5344CB8AC3E}">
        <p14:creationId xmlns:p14="http://schemas.microsoft.com/office/powerpoint/2010/main" val="825550789"/>
      </p:ext>
    </p:extLst>
  </p:cSld>
  <p:clrMapOvr>
    <a:masterClrMapping/>
  </p:clrMapOvr>
  <p:transition spd="slow">
    <p:fade thruBlk="1"/>
  </p:transition>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5624</Words>
  <Application>Microsoft Macintosh PowerPoint</Application>
  <PresentationFormat>Widescreen</PresentationFormat>
  <Paragraphs>823</Paragraphs>
  <Slides>59</Slides>
  <Notes>30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59</vt:i4>
      </vt:variant>
    </vt:vector>
  </HeadingPairs>
  <TitlesOfParts>
    <vt:vector size="69" baseType="lpstr">
      <vt:lpstr>Arial,Sans-Serif</vt:lpstr>
      <vt:lpstr>微軟正黑體</vt:lpstr>
      <vt:lpstr>Arial</vt:lpstr>
      <vt:lpstr>Bahnschrift SemiLight Condensed</vt:lpstr>
      <vt:lpstr>Calibri</vt:lpstr>
      <vt:lpstr>Calibri Light</vt:lpstr>
      <vt:lpstr>Corbel</vt:lpstr>
      <vt:lpstr>Wingdings</vt:lpstr>
      <vt:lpstr>Office 佈景主題</vt:lpstr>
      <vt:lpstr>1_Office 佈景主題</vt:lpstr>
      <vt:lpstr>PowerPoint Presentation</vt:lpstr>
      <vt:lpstr>PowerPoint Presentation</vt:lpstr>
      <vt:lpstr>PowerPoint Presentation</vt:lpstr>
      <vt:lpstr>PowerPoint Presentation</vt:lpstr>
      <vt:lpstr>PowerPoint Presentation</vt:lpstr>
      <vt:lpstr>1U 9-bay TS-h987XU-RP front view</vt:lpstr>
      <vt:lpstr>1U 9-bay TS-h987XU-RP rear view</vt:lpstr>
      <vt:lpstr>2U 18-bay TS-h1887XU-RP &amp; 3U 22-bay TS-h2287XU-RP front view</vt:lpstr>
      <vt:lpstr>2U 18-bay TS-h1887XU-RP rear view</vt:lpstr>
      <vt:lpstr>3U 22-bay TS-h2287XU-RP rear view</vt:lpstr>
      <vt:lpstr>4U 30-bay TS-h3087XU-RP front view</vt:lpstr>
      <vt:lpstr>4U 30-bay TS-h3087XU-RP rear view</vt:lpstr>
      <vt:lpstr>TS-h987XU-RP,TS-h1887XU-RP,TS-h2287XU-RP： 3.5” HDD tray for SATA 6Gbps HDD</vt:lpstr>
      <vt:lpstr>TS-h3087XU-RP： 3.5” HDD tray for SATA 6Gbps HDD</vt:lpstr>
      <vt:lpstr>TS-h3087XU-RP： 3.5” HDD tray for 2.5”SATA 6Gbps SSD</vt:lpstr>
      <vt:lpstr>PowerPoint Presentation</vt:lpstr>
      <vt:lpstr>PowerPoint Presentation</vt:lpstr>
      <vt:lpstr>4 x DDR4 ECC RAM slots,  up to 128 GB RAM total</vt:lpstr>
      <vt:lpstr>Dual 10 GbE &amp; 2.5GbE Multi-Gig ports for  speedy transfer &amp; management right away</vt:lpstr>
      <vt:lpstr>PCIe Gen4 slots for optional QXG-25G2SF-CX6 25GbE SFP28 high-speed network port</vt:lpstr>
      <vt:lpstr>Support 2.5GbE / 5GbE / 10GbE / 25GbE / 40GbE  Various QNAP network expansion cards</vt:lpstr>
      <vt:lpstr>4-core 8-thread TS-h987XU-RP-E2334-16G 25GbE multiple client performance</vt:lpstr>
      <vt:lpstr>6-core12-thread TS-h1887XU-RP-E2336-32G 6 x 25GbE multiple client performance</vt:lpstr>
      <vt:lpstr>8-core16-thread TS-h2287XU-RP-E2378-64G 6 x 25GbE multiple client performance</vt:lpstr>
      <vt:lpstr>8-core16-thread TS-h3087XU-RP-E2378-32G 6 x 25GbE multiple client performance</vt:lpstr>
      <vt:lpstr>Add more M.2 NVMe PCIe SSD slots with QM2</vt:lpstr>
      <vt:lpstr>Add 10GbE and M.2 NVMe PCIe Gen4 SSD slots with PCIe Gen4 version of QM2 cards</vt:lpstr>
      <vt:lpstr>Fibre Channel SAN 32Gb/s &amp; 16Gb/s storage &amp; backup with affordable NAS solution</vt:lpstr>
      <vt:lpstr>Reach PB storage capacity with multiple  QNAP SAS 12Gb/s 12-bay &amp; 16-bay JBOD units</vt:lpstr>
      <vt:lpstr>PowerPoint Presentation</vt:lpstr>
      <vt:lpstr>NAS &amp; QuTS hero O.S. support powerful data reduction technologies to extend SSD endurance</vt:lpstr>
      <vt:lpstr>Patented QSAL technology : preventing  multiple SSD malfunctioning at the same time</vt:lpstr>
      <vt:lpstr>Kernel 5.10 LTS</vt:lpstr>
      <vt:lpstr>Prevent silent data corruption &amp; self-healing</vt:lpstr>
      <vt:lpstr>Protect data and service security</vt:lpstr>
      <vt:lpstr>Convenient file search with Windows® Search Protocol (WSP) support for NAS shared folders</vt:lpstr>
      <vt:lpstr>PowerPoint Presentation</vt:lpstr>
      <vt:lpstr>Accelerate large file sharing with free built-in exFAT file system support for external devices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Mount cloud storage and file servers with HybridMount for greater storage &amp; faster access</vt:lpstr>
      <vt:lpstr>PowerPoint Presentation</vt:lpstr>
      <vt:lpstr>PowerPoint Presentation</vt:lpstr>
      <vt:lpstr>All-in-one solution for hosting virtual machines  and containerized apps</vt:lpstr>
      <vt:lpstr>A QuTScloud virtual NAS solution suited for Enterprises and Workgroups</vt:lpstr>
      <vt:lpstr>Reliable, high-performance storage for virtualization</vt:lpstr>
      <vt:lpstr>Build a comprehensive surveillance system with a QNAP NAS, QVR Elite, and IP cameras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QNAP_Copy Su</dc:creator>
  <cp:lastModifiedBy>Jason Hsu 許博傑</cp:lastModifiedBy>
  <cp:revision>29</cp:revision>
  <dcterms:created xsi:type="dcterms:W3CDTF">2021-03-26T08:21:54Z</dcterms:created>
  <dcterms:modified xsi:type="dcterms:W3CDTF">2022-10-07T09:11:33Z</dcterms:modified>
</cp:coreProperties>
</file>