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7" r:id="rId2"/>
  </p:sldMasterIdLst>
  <p:notesMasterIdLst>
    <p:notesMasterId r:id="rId26"/>
  </p:notesMasterIdLst>
  <p:sldIdLst>
    <p:sldId id="275" r:id="rId3"/>
    <p:sldId id="3638" r:id="rId4"/>
    <p:sldId id="3617" r:id="rId5"/>
    <p:sldId id="3620" r:id="rId6"/>
    <p:sldId id="3650" r:id="rId7"/>
    <p:sldId id="3628" r:id="rId8"/>
    <p:sldId id="350" r:id="rId9"/>
    <p:sldId id="3633" r:id="rId10"/>
    <p:sldId id="3621" r:id="rId11"/>
    <p:sldId id="3637" r:id="rId12"/>
    <p:sldId id="3647" r:id="rId13"/>
    <p:sldId id="3648" r:id="rId14"/>
    <p:sldId id="3645" r:id="rId15"/>
    <p:sldId id="3622" r:id="rId16"/>
    <p:sldId id="3636" r:id="rId17"/>
    <p:sldId id="3641" r:id="rId18"/>
    <p:sldId id="3624" r:id="rId19"/>
    <p:sldId id="3630" r:id="rId20"/>
    <p:sldId id="3631" r:id="rId21"/>
    <p:sldId id="258" r:id="rId22"/>
    <p:sldId id="3649" r:id="rId23"/>
    <p:sldId id="3618" r:id="rId24"/>
    <p:sldId id="3643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43C9B3-B868-05F0-D39D-1C7371050353}" v="2273" dt="2022-10-07T07:14:27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4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na Honda 本多 梨七" userId="S::rinahonda@qnap.com::16830f83-da19-4b72-a25e-c5f2d1021454" providerId="AD" clId="Web-{F643C9B3-B868-05F0-D39D-1C7371050353}"/>
    <pc:docChg chg="modSld">
      <pc:chgData name="Rina Honda 本多 梨七" userId="S::rinahonda@qnap.com::16830f83-da19-4b72-a25e-c5f2d1021454" providerId="AD" clId="Web-{F643C9B3-B868-05F0-D39D-1C7371050353}" dt="2022-10-07T07:14:27.002" v="1464"/>
      <pc:docMkLst>
        <pc:docMk/>
      </pc:docMkLst>
      <pc:sldChg chg="modSp">
        <pc:chgData name="Rina Honda 本多 梨七" userId="S::rinahonda@qnap.com::16830f83-da19-4b72-a25e-c5f2d1021454" providerId="AD" clId="Web-{F643C9B3-B868-05F0-D39D-1C7371050353}" dt="2022-10-07T07:01:29.029" v="1185" actId="20577"/>
        <pc:sldMkLst>
          <pc:docMk/>
          <pc:sldMk cId="3488054317" sldId="258"/>
        </pc:sldMkLst>
        <pc:spChg chg="mod">
          <ac:chgData name="Rina Honda 本多 梨七" userId="S::rinahonda@qnap.com::16830f83-da19-4b72-a25e-c5f2d1021454" providerId="AD" clId="Web-{F643C9B3-B868-05F0-D39D-1C7371050353}" dt="2022-10-07T07:00:25.684" v="1152" actId="20577"/>
          <ac:spMkLst>
            <pc:docMk/>
            <pc:sldMk cId="3488054317" sldId="258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7:01:01.872" v="1173" actId="20577"/>
          <ac:spMkLst>
            <pc:docMk/>
            <pc:sldMk cId="3488054317" sldId="258"/>
            <ac:spMk id="7" creationId="{E7FCAFA1-55D9-A881-76A5-BDADEF01EEE7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7:00:51.982" v="1170" actId="20577"/>
          <ac:spMkLst>
            <pc:docMk/>
            <pc:sldMk cId="3488054317" sldId="258"/>
            <ac:spMk id="15" creationId="{F541CEBE-187F-32D2-1F90-BE8C7270B6B3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7:01:22.670" v="1180" actId="20577"/>
          <ac:spMkLst>
            <pc:docMk/>
            <pc:sldMk cId="3488054317" sldId="258"/>
            <ac:spMk id="19" creationId="{618DC77F-F35A-67E8-CD8D-4056AE45BF1E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7:01:29.029" v="1185" actId="20577"/>
          <ac:spMkLst>
            <pc:docMk/>
            <pc:sldMk cId="3488054317" sldId="258"/>
            <ac:spMk id="20" creationId="{4F897CB1-FE56-C1C5-6908-C4D71BA635F1}"/>
          </ac:spMkLst>
        </pc:spChg>
      </pc:sldChg>
      <pc:sldChg chg="addSp delSp modSp">
        <pc:chgData name="Rina Honda 本多 梨七" userId="S::rinahonda@qnap.com::16830f83-da19-4b72-a25e-c5f2d1021454" providerId="AD" clId="Web-{F643C9B3-B868-05F0-D39D-1C7371050353}" dt="2022-10-07T05:12:57.882" v="3"/>
        <pc:sldMkLst>
          <pc:docMk/>
          <pc:sldMk cId="2354948430" sldId="275"/>
        </pc:sldMkLst>
        <pc:spChg chg="add del mod">
          <ac:chgData name="Rina Honda 本多 梨七" userId="S::rinahonda@qnap.com::16830f83-da19-4b72-a25e-c5f2d1021454" providerId="AD" clId="Web-{F643C9B3-B868-05F0-D39D-1C7371050353}" dt="2022-10-07T05:12:57.882" v="3"/>
          <ac:spMkLst>
            <pc:docMk/>
            <pc:sldMk cId="2354948430" sldId="275"/>
            <ac:spMk id="2" creationId="{089F069C-F0FA-4DD7-E8E0-007BD55035B5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17:31.245" v="424" actId="20577"/>
        <pc:sldMkLst>
          <pc:docMk/>
          <pc:sldMk cId="3206250349" sldId="350"/>
        </pc:sldMkLst>
        <pc:spChg chg="mod">
          <ac:chgData name="Rina Honda 本多 梨七" userId="S::rinahonda@qnap.com::16830f83-da19-4b72-a25e-c5f2d1021454" providerId="AD" clId="Web-{F643C9B3-B868-05F0-D39D-1C7371050353}" dt="2022-10-07T06:17:31.245" v="424" actId="20577"/>
          <ac:spMkLst>
            <pc:docMk/>
            <pc:sldMk cId="3206250349" sldId="350"/>
            <ac:spMk id="6" creationId="{74FF805F-6521-4307-B6BF-1A0874627BC2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00:15.078" v="306" actId="20577"/>
        <pc:sldMkLst>
          <pc:docMk/>
          <pc:sldMk cId="75253030" sldId="3617"/>
        </pc:sldMkLst>
        <pc:spChg chg="mod">
          <ac:chgData name="Rina Honda 本多 梨七" userId="S::rinahonda@qnap.com::16830f83-da19-4b72-a25e-c5f2d1021454" providerId="AD" clId="Web-{F643C9B3-B868-05F0-D39D-1C7371050353}" dt="2022-10-07T05:58:23.997" v="279" actId="20577"/>
          <ac:spMkLst>
            <pc:docMk/>
            <pc:sldMk cId="75253030" sldId="3617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00:15.078" v="306" actId="20577"/>
          <ac:spMkLst>
            <pc:docMk/>
            <pc:sldMk cId="75253030" sldId="3617"/>
            <ac:spMk id="23" creationId="{1E19A96F-0877-4410-890E-846CFAE0278D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7:14:27.002" v="1464"/>
        <pc:sldMkLst>
          <pc:docMk/>
          <pc:sldMk cId="2369739252" sldId="3618"/>
        </pc:sldMkLst>
        <pc:spChg chg="mod">
          <ac:chgData name="Rina Honda 本多 梨七" userId="S::rinahonda@qnap.com::16830f83-da19-4b72-a25e-c5f2d1021454" providerId="AD" clId="Web-{F643C9B3-B868-05F0-D39D-1C7371050353}" dt="2022-10-07T07:01:42.483" v="1187" actId="20577"/>
          <ac:spMkLst>
            <pc:docMk/>
            <pc:sldMk cId="2369739252" sldId="3618"/>
            <ac:spMk id="6" creationId="{74FF805F-6521-4307-B6BF-1A0874627BC2}"/>
          </ac:spMkLst>
        </pc:spChg>
        <pc:graphicFrameChg chg="mod modGraphic">
          <ac:chgData name="Rina Honda 本多 梨七" userId="S::rinahonda@qnap.com::16830f83-da19-4b72-a25e-c5f2d1021454" providerId="AD" clId="Web-{F643C9B3-B868-05F0-D39D-1C7371050353}" dt="2022-10-07T07:14:27.002" v="1464"/>
          <ac:graphicFrameMkLst>
            <pc:docMk/>
            <pc:sldMk cId="2369739252" sldId="3618"/>
            <ac:graphicFrameMk id="3" creationId="{A020CA18-E375-7CAB-D342-B978B4C40873}"/>
          </ac:graphicFrameMkLst>
        </pc:graphicFrameChg>
      </pc:sldChg>
      <pc:sldChg chg="modSp">
        <pc:chgData name="Rina Honda 本多 梨七" userId="S::rinahonda@qnap.com::16830f83-da19-4b72-a25e-c5f2d1021454" providerId="AD" clId="Web-{F643C9B3-B868-05F0-D39D-1C7371050353}" dt="2022-10-07T06:06:25.572" v="338" actId="20577"/>
        <pc:sldMkLst>
          <pc:docMk/>
          <pc:sldMk cId="3093206799" sldId="3620"/>
        </pc:sldMkLst>
        <pc:spChg chg="mod">
          <ac:chgData name="Rina Honda 本多 梨七" userId="S::rinahonda@qnap.com::16830f83-da19-4b72-a25e-c5f2d1021454" providerId="AD" clId="Web-{F643C9B3-B868-05F0-D39D-1C7371050353}" dt="2022-10-07T06:05:12.382" v="318" actId="20577"/>
          <ac:spMkLst>
            <pc:docMk/>
            <pc:sldMk cId="3093206799" sldId="3620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06:20.009" v="335" actId="20577"/>
          <ac:spMkLst>
            <pc:docMk/>
            <pc:sldMk cId="3093206799" sldId="3620"/>
            <ac:spMk id="50" creationId="{E22E351D-057F-B251-229C-D536B1E78486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06:25.572" v="338" actId="20577"/>
          <ac:spMkLst>
            <pc:docMk/>
            <pc:sldMk cId="3093206799" sldId="3620"/>
            <ac:spMk id="54" creationId="{C2923ED6-956D-F504-E5C3-6955F50EB0E7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23:52.301" v="584" actId="20577"/>
        <pc:sldMkLst>
          <pc:docMk/>
          <pc:sldMk cId="2841120149" sldId="3621"/>
        </pc:sldMkLst>
        <pc:spChg chg="mod">
          <ac:chgData name="Rina Honda 本多 梨七" userId="S::rinahonda@qnap.com::16830f83-da19-4b72-a25e-c5f2d1021454" providerId="AD" clId="Web-{F643C9B3-B868-05F0-D39D-1C7371050353}" dt="2022-10-07T06:23:48.301" v="583" actId="20577"/>
          <ac:spMkLst>
            <pc:docMk/>
            <pc:sldMk cId="2841120149" sldId="3621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3:52.301" v="584" actId="20577"/>
          <ac:spMkLst>
            <pc:docMk/>
            <pc:sldMk cId="2841120149" sldId="3621"/>
            <ac:spMk id="13" creationId="{88E7310E-2441-4CE2-8753-714DD89A8525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3:39.426" v="581" actId="20577"/>
          <ac:spMkLst>
            <pc:docMk/>
            <pc:sldMk cId="2841120149" sldId="3621"/>
            <ac:spMk id="15" creationId="{FAAD4329-D161-48A6-8384-C1789D94C142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3:44.035" v="582" actId="20577"/>
          <ac:spMkLst>
            <pc:docMk/>
            <pc:sldMk cId="2841120149" sldId="3621"/>
            <ac:spMk id="22" creationId="{FAAD4329-D161-48A6-8384-C1789D94C142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42:08.782" v="882" actId="20577"/>
        <pc:sldMkLst>
          <pc:docMk/>
          <pc:sldMk cId="1854687250" sldId="3622"/>
        </pc:sldMkLst>
        <pc:spChg chg="mod">
          <ac:chgData name="Rina Honda 本多 梨七" userId="S::rinahonda@qnap.com::16830f83-da19-4b72-a25e-c5f2d1021454" providerId="AD" clId="Web-{F643C9B3-B868-05F0-D39D-1C7371050353}" dt="2022-10-07T06:42:08.782" v="882" actId="20577"/>
          <ac:spMkLst>
            <pc:docMk/>
            <pc:sldMk cId="1854687250" sldId="3622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5:38:14.967" v="188" actId="20577"/>
          <ac:spMkLst>
            <pc:docMk/>
            <pc:sldMk cId="1854687250" sldId="3622"/>
            <ac:spMk id="8" creationId="{1030749E-1BF5-5043-929C-60876135B948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5:38:55.796" v="191" actId="20577"/>
          <ac:spMkLst>
            <pc:docMk/>
            <pc:sldMk cId="1854687250" sldId="3622"/>
            <ac:spMk id="10" creationId="{76DFBEBB-9FA0-3044-82F3-077920A02E9C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5:38:49.780" v="190" actId="20577"/>
          <ac:spMkLst>
            <pc:docMk/>
            <pc:sldMk cId="1854687250" sldId="3622"/>
            <ac:spMk id="11" creationId="{93703077-B8E3-E04B-A1F7-00078884ED47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50:25.685" v="991" actId="20577"/>
        <pc:sldMkLst>
          <pc:docMk/>
          <pc:sldMk cId="1537475286" sldId="3624"/>
        </pc:sldMkLst>
        <pc:spChg chg="mod">
          <ac:chgData name="Rina Honda 本多 梨七" userId="S::rinahonda@qnap.com::16830f83-da19-4b72-a25e-c5f2d1021454" providerId="AD" clId="Web-{F643C9B3-B868-05F0-D39D-1C7371050353}" dt="2022-10-07T06:46:10.569" v="918" actId="20577"/>
          <ac:spMkLst>
            <pc:docMk/>
            <pc:sldMk cId="1537475286" sldId="3624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7:38.009" v="934" actId="20577"/>
          <ac:spMkLst>
            <pc:docMk/>
            <pc:sldMk cId="1537475286" sldId="3624"/>
            <ac:spMk id="5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8:10.541" v="939" actId="20577"/>
          <ac:spMkLst>
            <pc:docMk/>
            <pc:sldMk cId="1537475286" sldId="3624"/>
            <ac:spMk id="6" creationId="{E4179919-B45B-A025-042C-EABB20C3BE0A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9:48.918" v="970" actId="20577"/>
          <ac:spMkLst>
            <pc:docMk/>
            <pc:sldMk cId="1537475286" sldId="3624"/>
            <ac:spMk id="37" creationId="{E99E4282-63F1-3A46-8F60-00B2A6196B11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0:08.512" v="984" actId="20577"/>
          <ac:spMkLst>
            <pc:docMk/>
            <pc:sldMk cId="1537475286" sldId="3624"/>
            <ac:spMk id="39" creationId="{BF7AE720-97CE-3322-23EB-5F4EBFB39823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0:25.685" v="991" actId="20577"/>
          <ac:spMkLst>
            <pc:docMk/>
            <pc:sldMk cId="1537475286" sldId="3624"/>
            <ac:spMk id="41" creationId="{BC3544B6-BF47-A8D5-4C4D-53EEC730C7A9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8:38.760" v="945" actId="20577"/>
          <ac:spMkLst>
            <pc:docMk/>
            <pc:sldMk cId="1537475286" sldId="3624"/>
            <ac:spMk id="42" creationId="{E40E83B4-E580-6687-06F7-B5E48B904E18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8:56.776" v="954" actId="20577"/>
          <ac:spMkLst>
            <pc:docMk/>
            <pc:sldMk cId="1537475286" sldId="3624"/>
            <ac:spMk id="43" creationId="{4FE7F874-B321-A745-F2D2-5D2EFC3825CF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9:00.573" v="957" actId="20577"/>
          <ac:spMkLst>
            <pc:docMk/>
            <pc:sldMk cId="1537475286" sldId="3624"/>
            <ac:spMk id="44" creationId="{FEF9FDCE-7D20-B97C-AF27-D3EC6C698FB3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9:19.402" v="960" actId="20577"/>
          <ac:spMkLst>
            <pc:docMk/>
            <pc:sldMk cId="1537475286" sldId="3624"/>
            <ac:spMk id="45" creationId="{AB4D30ED-7C4A-70E8-2471-99708FBD35C1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11:11.079" v="374" actId="20577"/>
        <pc:sldMkLst>
          <pc:docMk/>
          <pc:sldMk cId="3743596555" sldId="3628"/>
        </pc:sldMkLst>
        <pc:spChg chg="mod">
          <ac:chgData name="Rina Honda 本多 梨七" userId="S::rinahonda@qnap.com::16830f83-da19-4b72-a25e-c5f2d1021454" providerId="AD" clId="Web-{F643C9B3-B868-05F0-D39D-1C7371050353}" dt="2022-10-07T06:09:11.545" v="361" actId="20577"/>
          <ac:spMkLst>
            <pc:docMk/>
            <pc:sldMk cId="3743596555" sldId="3628"/>
            <ac:spMk id="3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11:11.079" v="374" actId="20577"/>
          <ac:spMkLst>
            <pc:docMk/>
            <pc:sldMk cId="3743596555" sldId="3628"/>
            <ac:spMk id="5" creationId="{00000000-0000-0000-0000-000000000000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56:09.365" v="1085" actId="20577"/>
        <pc:sldMkLst>
          <pc:docMk/>
          <pc:sldMk cId="1415120939" sldId="3630"/>
        </pc:sldMkLst>
        <pc:spChg chg="mod">
          <ac:chgData name="Rina Honda 本多 梨七" userId="S::rinahonda@qnap.com::16830f83-da19-4b72-a25e-c5f2d1021454" providerId="AD" clId="Web-{F643C9B3-B868-05F0-D39D-1C7371050353}" dt="2022-10-07T06:51:27.405" v="995" actId="20577"/>
          <ac:spMkLst>
            <pc:docMk/>
            <pc:sldMk cId="1415120939" sldId="3630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1:43.499" v="999" actId="20577"/>
          <ac:spMkLst>
            <pc:docMk/>
            <pc:sldMk cId="1415120939" sldId="3630"/>
            <ac:spMk id="5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3:08.017" v="1030" actId="20577"/>
          <ac:spMkLst>
            <pc:docMk/>
            <pc:sldMk cId="1415120939" sldId="3630"/>
            <ac:spMk id="13" creationId="{3D448695-61E7-387F-BCE9-77BB0CEC07E1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2:08.968" v="1005" actId="20577"/>
          <ac:spMkLst>
            <pc:docMk/>
            <pc:sldMk cId="1415120939" sldId="3630"/>
            <ac:spMk id="14" creationId="{EA76FDAE-C0EC-D854-5BAD-169F85527DCC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6:05.381" v="1083" actId="20577"/>
          <ac:spMkLst>
            <pc:docMk/>
            <pc:sldMk cId="1415120939" sldId="3630"/>
            <ac:spMk id="19" creationId="{85AB84AF-D918-579E-AE36-228F1B62740E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5:06.129" v="1059" actId="20577"/>
          <ac:spMkLst>
            <pc:docMk/>
            <pc:sldMk cId="1415120939" sldId="3630"/>
            <ac:spMk id="30" creationId="{B26484C9-3815-8331-882E-0D20F39F486C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6:09.365" v="1085" actId="20577"/>
          <ac:spMkLst>
            <pc:docMk/>
            <pc:sldMk cId="1415120939" sldId="3630"/>
            <ac:spMk id="31" creationId="{9A49E834-DEE3-9334-F9F2-81F22361557C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2:31.907" v="1021" actId="20577"/>
          <ac:spMkLst>
            <pc:docMk/>
            <pc:sldMk cId="1415120939" sldId="3630"/>
            <ac:spMk id="34" creationId="{258B4D62-0B08-CCE1-73E4-65CF4426551E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4:27.503" v="1052" actId="20577"/>
          <ac:spMkLst>
            <pc:docMk/>
            <pc:sldMk cId="1415120939" sldId="3630"/>
            <ac:spMk id="37" creationId="{45E89B81-91D9-BA6F-14ED-DB7E0076BB58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3:24.080" v="1033" actId="20577"/>
          <ac:spMkLst>
            <pc:docMk/>
            <pc:sldMk cId="1415120939" sldId="3630"/>
            <ac:spMk id="42" creationId="{401F8972-FDF5-4E6A-2536-FB7FA201479B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5:57.162" v="1081" actId="20577"/>
          <ac:spMkLst>
            <pc:docMk/>
            <pc:sldMk cId="1415120939" sldId="3630"/>
            <ac:spMk id="44" creationId="{9EC035EE-60A3-4BBF-3720-FE0CC02C2E34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2:21.391" v="1014" actId="20577"/>
          <ac:spMkLst>
            <pc:docMk/>
            <pc:sldMk cId="1415120939" sldId="3630"/>
            <ac:spMk id="47" creationId="{45E35A0A-0D3B-8D3D-8E7C-97749244D35A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5:15.254" v="1063" actId="20577"/>
          <ac:spMkLst>
            <pc:docMk/>
            <pc:sldMk cId="1415120939" sldId="3630"/>
            <ac:spMk id="48" creationId="{75B4DDDF-CCCD-F6C3-DAB6-56505A939653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6:00.990" v="1082" actId="20577"/>
          <ac:spMkLst>
            <pc:docMk/>
            <pc:sldMk cId="1415120939" sldId="3630"/>
            <ac:spMk id="49" creationId="{DE192F3C-8BB0-AE40-8494-872BFA6775BE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2:43.376" v="1026" actId="20577"/>
          <ac:spMkLst>
            <pc:docMk/>
            <pc:sldMk cId="1415120939" sldId="3630"/>
            <ac:spMk id="50" creationId="{9485597B-10DF-6E34-786A-D349AFA071EE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4:49.191" v="1056" actId="20577"/>
          <ac:spMkLst>
            <pc:docMk/>
            <pc:sldMk cId="1415120939" sldId="3630"/>
            <ac:spMk id="52" creationId="{DD13329A-8187-1B5A-9D55-C12E97DDB89B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59:57.746" v="1135" actId="20577"/>
        <pc:sldMkLst>
          <pc:docMk/>
          <pc:sldMk cId="1618367603" sldId="3631"/>
        </pc:sldMkLst>
        <pc:spChg chg="mod">
          <ac:chgData name="Rina Honda 本多 梨七" userId="S::rinahonda@qnap.com::16830f83-da19-4b72-a25e-c5f2d1021454" providerId="AD" clId="Web-{F643C9B3-B868-05F0-D39D-1C7371050353}" dt="2022-10-07T06:57:14.335" v="1089" actId="20577"/>
          <ac:spMkLst>
            <pc:docMk/>
            <pc:sldMk cId="1618367603" sldId="3631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8:02.493" v="1106" actId="20577"/>
          <ac:spMkLst>
            <pc:docMk/>
            <pc:sldMk cId="1618367603" sldId="3631"/>
            <ac:spMk id="3" creationId="{D115A07E-93A4-00BA-A304-50FE6C2D6899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8:17.415" v="1110" actId="20577"/>
          <ac:spMkLst>
            <pc:docMk/>
            <pc:sldMk cId="1618367603" sldId="3631"/>
            <ac:spMk id="8" creationId="{2DCFA58E-1ED3-4425-BEFF-836F5C68BD4D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9:46.714" v="1132" actId="20577"/>
          <ac:spMkLst>
            <pc:docMk/>
            <pc:sldMk cId="1618367603" sldId="3631"/>
            <ac:spMk id="10" creationId="{D9364463-776E-3599-D313-A71084E3B245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8:42.900" v="1123" actId="20577"/>
          <ac:spMkLst>
            <pc:docMk/>
            <pc:sldMk cId="1618367603" sldId="3631"/>
            <ac:spMk id="13" creationId="{251096E9-95C1-68AD-7F0A-8FEDF81ADBB1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9:29.620" v="1130" actId="20577"/>
          <ac:spMkLst>
            <pc:docMk/>
            <pc:sldMk cId="1618367603" sldId="3631"/>
            <ac:spMk id="14" creationId="{3C1E8578-AE03-E5EE-C66B-A80B9CCA430D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9:54.996" v="1134" actId="20577"/>
          <ac:spMkLst>
            <pc:docMk/>
            <pc:sldMk cId="1618367603" sldId="3631"/>
            <ac:spMk id="15" creationId="{B12CA7BD-E9BA-6690-7A74-CB183E971E3D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8:48.338" v="1125" actId="20577"/>
          <ac:spMkLst>
            <pc:docMk/>
            <pc:sldMk cId="1618367603" sldId="3631"/>
            <ac:spMk id="16" creationId="{29DD5B02-99E2-9CCB-A847-66FAE3B70167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9:12.323" v="1128" actId="20577"/>
          <ac:spMkLst>
            <pc:docMk/>
            <pc:sldMk cId="1618367603" sldId="3631"/>
            <ac:spMk id="17" creationId="{76AABC2B-3566-3542-E607-14E4C29532BF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8:29.619" v="1114" actId="20577"/>
          <ac:spMkLst>
            <pc:docMk/>
            <pc:sldMk cId="1618367603" sldId="3631"/>
            <ac:spMk id="20" creationId="{E582444B-C54F-B0A7-58A1-42896C590B6F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9:50.855" v="1133" actId="20577"/>
          <ac:spMkLst>
            <pc:docMk/>
            <pc:sldMk cId="1618367603" sldId="3631"/>
            <ac:spMk id="21" creationId="{7351B0E0-BB5B-7CB4-CD3D-886C8ADBAC1D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9:32.544" v="1131" actId="20577"/>
          <ac:spMkLst>
            <pc:docMk/>
            <pc:sldMk cId="1618367603" sldId="3631"/>
            <ac:spMk id="22" creationId="{4B9B7C39-8A2E-1D33-2766-0568AB325AA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9:57.746" v="1135" actId="20577"/>
          <ac:spMkLst>
            <pc:docMk/>
            <pc:sldMk cId="1618367603" sldId="3631"/>
            <ac:spMk id="23" creationId="{1607D91F-8E6E-A7EA-653E-757B4C5699C4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9:26.042" v="1129" actId="20577"/>
          <ac:spMkLst>
            <pc:docMk/>
            <pc:sldMk cId="1618367603" sldId="3631"/>
            <ac:spMk id="24" creationId="{D141F71E-FFAA-6232-ABB1-A915E93F177C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8:52.822" v="1126" actId="20577"/>
          <ac:spMkLst>
            <pc:docMk/>
            <pc:sldMk cId="1618367603" sldId="3631"/>
            <ac:spMk id="32" creationId="{56CB96A9-795E-B0B2-BEE1-48C486D60866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58:44.806" v="1124" actId="20577"/>
          <ac:spMkLst>
            <pc:docMk/>
            <pc:sldMk cId="1618367603" sldId="3631"/>
            <ac:spMk id="33" creationId="{E358C22F-B13E-52F0-1062-03EAA2E17D84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23:56.114" v="585" actId="20577"/>
        <pc:sldMkLst>
          <pc:docMk/>
          <pc:sldMk cId="1810653083" sldId="3633"/>
        </pc:sldMkLst>
        <pc:spChg chg="mod">
          <ac:chgData name="Rina Honda 本多 梨七" userId="S::rinahonda@qnap.com::16830f83-da19-4b72-a25e-c5f2d1021454" providerId="AD" clId="Web-{F643C9B3-B868-05F0-D39D-1C7371050353}" dt="2022-10-07T06:23:56.114" v="585" actId="20577"/>
          <ac:spMkLst>
            <pc:docMk/>
            <pc:sldMk cId="1810653083" sldId="3633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0:27.530" v="513" actId="20577"/>
          <ac:spMkLst>
            <pc:docMk/>
            <pc:sldMk cId="1810653083" sldId="3633"/>
            <ac:spMk id="13" creationId="{88E7310E-2441-4CE2-8753-714DD89A8525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0:40.796" v="516" actId="20577"/>
          <ac:spMkLst>
            <pc:docMk/>
            <pc:sldMk cId="1810653083" sldId="3633"/>
            <ac:spMk id="15" creationId="{FAAD4329-D161-48A6-8384-C1789D94C142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0:32.640" v="515" actId="20577"/>
          <ac:spMkLst>
            <pc:docMk/>
            <pc:sldMk cId="1810653083" sldId="3633"/>
            <ac:spMk id="19" creationId="{FAAD4329-D161-48A6-8384-C1789D94C142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44:16.863" v="896" actId="20577"/>
        <pc:sldMkLst>
          <pc:docMk/>
          <pc:sldMk cId="148074196" sldId="3636"/>
        </pc:sldMkLst>
        <pc:spChg chg="mod">
          <ac:chgData name="Rina Honda 本多 梨七" userId="S::rinahonda@qnap.com::16830f83-da19-4b72-a25e-c5f2d1021454" providerId="AD" clId="Web-{F643C9B3-B868-05F0-D39D-1C7371050353}" dt="2022-10-07T05:39:33.609" v="196" actId="20577"/>
          <ac:spMkLst>
            <pc:docMk/>
            <pc:sldMk cId="148074196" sldId="3636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4:16.863" v="896" actId="20577"/>
          <ac:spMkLst>
            <pc:docMk/>
            <pc:sldMk cId="148074196" sldId="3636"/>
            <ac:spMk id="6" creationId="{21631DEA-3518-29D8-EA3B-AC4CDEABF836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5:24:43.243" v="100" actId="20577"/>
        <pc:sldMkLst>
          <pc:docMk/>
          <pc:sldMk cId="2167765972" sldId="3637"/>
        </pc:sldMkLst>
        <pc:spChg chg="mod">
          <ac:chgData name="Rina Honda 本多 梨七" userId="S::rinahonda@qnap.com::16830f83-da19-4b72-a25e-c5f2d1021454" providerId="AD" clId="Web-{F643C9B3-B868-05F0-D39D-1C7371050353}" dt="2022-10-07T05:24:43.243" v="100" actId="20577"/>
          <ac:spMkLst>
            <pc:docMk/>
            <pc:sldMk cId="2167765972" sldId="3637"/>
            <ac:spMk id="19" creationId="{FAAD4329-D161-48A6-8384-C1789D94C142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5:54:56.054" v="278" actId="20577"/>
        <pc:sldMkLst>
          <pc:docMk/>
          <pc:sldMk cId="1360353890" sldId="3638"/>
        </pc:sldMkLst>
        <pc:spChg chg="mod">
          <ac:chgData name="Rina Honda 本多 梨七" userId="S::rinahonda@qnap.com::16830f83-da19-4b72-a25e-c5f2d1021454" providerId="AD" clId="Web-{F643C9B3-B868-05F0-D39D-1C7371050353}" dt="2022-10-07T05:51:07.048" v="258" actId="20577"/>
          <ac:spMkLst>
            <pc:docMk/>
            <pc:sldMk cId="1360353890" sldId="3638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5:54:56.054" v="278" actId="20577"/>
          <ac:spMkLst>
            <pc:docMk/>
            <pc:sldMk cId="1360353890" sldId="3638"/>
            <ac:spMk id="23" creationId="{1E19A96F-0877-4410-890E-846CFAE0278D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45:47.709" v="917" actId="20577"/>
        <pc:sldMkLst>
          <pc:docMk/>
          <pc:sldMk cId="3796850776" sldId="3641"/>
        </pc:sldMkLst>
        <pc:spChg chg="mod">
          <ac:chgData name="Rina Honda 本多 梨七" userId="S::rinahonda@qnap.com::16830f83-da19-4b72-a25e-c5f2d1021454" providerId="AD" clId="Web-{F643C9B3-B868-05F0-D39D-1C7371050353}" dt="2022-10-07T06:45:47.709" v="917" actId="20577"/>
          <ac:spMkLst>
            <pc:docMk/>
            <pc:sldMk cId="3796850776" sldId="3641"/>
            <ac:spMk id="4" creationId="{68FDBD2F-0EE0-AA4A-D7E1-E6375DF40BC6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5:22.396" v="909" actId="14100"/>
          <ac:spMkLst>
            <pc:docMk/>
            <pc:sldMk cId="3796850776" sldId="3641"/>
            <ac:spMk id="5" creationId="{AB9FBCA4-F867-788D-6DBC-DFF1DE2909CA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4:51.895" v="903" actId="20577"/>
          <ac:spMkLst>
            <pc:docMk/>
            <pc:sldMk cId="3796850776" sldId="3641"/>
            <ac:spMk id="6" creationId="{74FF805F-6521-4307-B6BF-1A0874627BC2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41:47.594" v="877" actId="20577"/>
        <pc:sldMkLst>
          <pc:docMk/>
          <pc:sldMk cId="194311756" sldId="3645"/>
        </pc:sldMkLst>
        <pc:spChg chg="mod">
          <ac:chgData name="Rina Honda 本多 梨七" userId="S::rinahonda@qnap.com::16830f83-da19-4b72-a25e-c5f2d1021454" providerId="AD" clId="Web-{F643C9B3-B868-05F0-D39D-1C7371050353}" dt="2022-10-07T06:36:38.476" v="737" actId="1076"/>
          <ac:spMkLst>
            <pc:docMk/>
            <pc:sldMk cId="194311756" sldId="3645"/>
            <ac:spMk id="138" creationId="{425BE851-2F4E-A8AE-EDA3-1ECB2A91A044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5:33:48.257" v="159" actId="20577"/>
          <ac:spMkLst>
            <pc:docMk/>
            <pc:sldMk cId="194311756" sldId="3645"/>
            <ac:spMk id="143" creationId="{C8932C55-62BC-402E-97EC-6A4B5BF7EB3C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8:33.573" v="814" actId="20577"/>
          <ac:spMkLst>
            <pc:docMk/>
            <pc:sldMk cId="194311756" sldId="3645"/>
            <ac:spMk id="146" creationId="{B8F03D7C-AF61-9430-EE81-DC8B2C5913CB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6:22.539" v="726" actId="20577"/>
          <ac:spMkLst>
            <pc:docMk/>
            <pc:sldMk cId="194311756" sldId="3645"/>
            <ac:spMk id="194" creationId="{3E4B63FC-9139-9935-566F-D2A23EFD6E27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9:16.355" v="824" actId="20577"/>
          <ac:spMkLst>
            <pc:docMk/>
            <pc:sldMk cId="194311756" sldId="3645"/>
            <ac:spMk id="195" creationId="{85884016-AFDD-615D-8816-906BE3286B5B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7:04.946" v="763" actId="20577"/>
          <ac:spMkLst>
            <pc:docMk/>
            <pc:sldMk cId="194311756" sldId="3645"/>
            <ac:spMk id="196" creationId="{CBFF439B-18F2-8CF0-B107-F8EFE1E3BDE7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7:23.681" v="785" actId="20577"/>
          <ac:spMkLst>
            <pc:docMk/>
            <pc:sldMk cId="194311756" sldId="3645"/>
            <ac:spMk id="197" creationId="{6A7D2278-4218-DABF-68AF-F2A679B90DB4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6:32.711" v="736" actId="20577"/>
          <ac:spMkLst>
            <pc:docMk/>
            <pc:sldMk cId="194311756" sldId="3645"/>
            <ac:spMk id="241" creationId="{A36B4A8C-7B14-8B91-7D85-B311C2749B7B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1:01.936" v="862" actId="20577"/>
          <ac:spMkLst>
            <pc:docMk/>
            <pc:sldMk cId="194311756" sldId="3645"/>
            <ac:spMk id="242" creationId="{E4CB5DC0-8912-08D9-AE79-16C31622A7A2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1:22.093" v="866" actId="20577"/>
          <ac:spMkLst>
            <pc:docMk/>
            <pc:sldMk cId="194311756" sldId="3645"/>
            <ac:spMk id="243" creationId="{8069E09A-1D69-BEEF-CCA3-C2D788CAAD01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9:39.778" v="836" actId="20577"/>
          <ac:spMkLst>
            <pc:docMk/>
            <pc:sldMk cId="194311756" sldId="3645"/>
            <ac:spMk id="245" creationId="{20382E0B-9D24-8612-5752-CDB2B800F6C1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7:59.432" v="795" actId="20577"/>
          <ac:spMkLst>
            <pc:docMk/>
            <pc:sldMk cId="194311756" sldId="3645"/>
            <ac:spMk id="250" creationId="{0CA58AC3-7E42-EE05-D7D7-573E10F1278B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41:47.594" v="877" actId="20577"/>
          <ac:spMkLst>
            <pc:docMk/>
            <pc:sldMk cId="194311756" sldId="3645"/>
            <ac:spMk id="251" creationId="{32B722D0-92BB-40C3-1E32-2CC14629FB97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5:36:12.714" v="174" actId="20577"/>
          <ac:spMkLst>
            <pc:docMk/>
            <pc:sldMk cId="194311756" sldId="3645"/>
            <ac:spMk id="255" creationId="{221B9AF2-EB33-028D-F309-4D5C87356296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5:36:18.573" v="175" actId="20577"/>
          <ac:spMkLst>
            <pc:docMk/>
            <pc:sldMk cId="194311756" sldId="3645"/>
            <ac:spMk id="256" creationId="{059FFA3D-8FBD-4EEC-7552-F0A469CA7306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9:01.402" v="817" actId="20577"/>
          <ac:spMkLst>
            <pc:docMk/>
            <pc:sldMk cId="194311756" sldId="3645"/>
            <ac:spMk id="260" creationId="{B9E58E00-C463-87E5-1109-3270DF1CCF21}"/>
          </ac:spMkLst>
        </pc:spChg>
        <pc:picChg chg="mod ord">
          <ac:chgData name="Rina Honda 本多 梨七" userId="S::rinahonda@qnap.com::16830f83-da19-4b72-a25e-c5f2d1021454" providerId="AD" clId="Web-{F643C9B3-B868-05F0-D39D-1C7371050353}" dt="2022-10-07T06:41:15.108" v="864" actId="1076"/>
          <ac:picMkLst>
            <pc:docMk/>
            <pc:sldMk cId="194311756" sldId="3645"/>
            <ac:picMk id="262" creationId="{A1F4FD6D-67FC-5A03-61D1-A0EDC287F650}"/>
          </ac:picMkLst>
        </pc:picChg>
      </pc:sldChg>
      <pc:sldChg chg="modSp">
        <pc:chgData name="Rina Honda 本多 梨七" userId="S::rinahonda@qnap.com::16830f83-da19-4b72-a25e-c5f2d1021454" providerId="AD" clId="Web-{F643C9B3-B868-05F0-D39D-1C7371050353}" dt="2022-10-07T06:30:50.108" v="671" actId="20577"/>
        <pc:sldMkLst>
          <pc:docMk/>
          <pc:sldMk cId="2370277318" sldId="3647"/>
        </pc:sldMkLst>
        <pc:spChg chg="mod">
          <ac:chgData name="Rina Honda 本多 梨七" userId="S::rinahonda@qnap.com::16830f83-da19-4b72-a25e-c5f2d1021454" providerId="AD" clId="Web-{F643C9B3-B868-05F0-D39D-1C7371050353}" dt="2022-10-07T06:28:11.948" v="654" actId="20577"/>
          <ac:spMkLst>
            <pc:docMk/>
            <pc:sldMk cId="2370277318" sldId="3647"/>
            <ac:spMk id="4" creationId="{DE0ADD0E-2CC2-4E38-9A1F-0AAB0121A19A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4:24.505" v="591" actId="20577"/>
          <ac:spMkLst>
            <pc:docMk/>
            <pc:sldMk cId="2370277318" sldId="3647"/>
            <ac:spMk id="5" creationId="{C49462F0-8AD7-004E-B3F1-27A03F397CC2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0:50.108" v="671" actId="20577"/>
          <ac:spMkLst>
            <pc:docMk/>
            <pc:sldMk cId="2370277318" sldId="3647"/>
            <ac:spMk id="6" creationId="{B9483B98-EA55-F740-B533-AB995A0DC168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7:34.635" v="649" actId="1076"/>
          <ac:spMkLst>
            <pc:docMk/>
            <pc:sldMk cId="2370277318" sldId="3647"/>
            <ac:spMk id="7" creationId="{C8A0C211-43F3-D53E-6F38-291C46DF2D3B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28:44.996" v="658" actId="20577"/>
          <ac:spMkLst>
            <pc:docMk/>
            <pc:sldMk cId="2370277318" sldId="3647"/>
            <ac:spMk id="20" creationId="{F416ADC2-21D4-38A7-4FC2-AF856A23FE5B}"/>
          </ac:spMkLst>
        </pc:spChg>
      </pc:sldChg>
      <pc:sldChg chg="addSp delSp modSp">
        <pc:chgData name="Rina Honda 本多 梨七" userId="S::rinahonda@qnap.com::16830f83-da19-4b72-a25e-c5f2d1021454" providerId="AD" clId="Web-{F643C9B3-B868-05F0-D39D-1C7371050353}" dt="2022-10-07T06:35:29.725" v="718" actId="20577"/>
        <pc:sldMkLst>
          <pc:docMk/>
          <pc:sldMk cId="3390981672" sldId="3648"/>
        </pc:sldMkLst>
        <pc:spChg chg="mod">
          <ac:chgData name="Rina Honda 本多 梨七" userId="S::rinahonda@qnap.com::16830f83-da19-4b72-a25e-c5f2d1021454" providerId="AD" clId="Web-{F643C9B3-B868-05F0-D39D-1C7371050353}" dt="2022-10-07T06:33:39.363" v="688" actId="20577"/>
          <ac:spMkLst>
            <pc:docMk/>
            <pc:sldMk cId="3390981672" sldId="3648"/>
            <ac:spMk id="5" creationId="{0D6759EF-D206-4D6C-5129-047A6B132258}"/>
          </ac:spMkLst>
        </pc:spChg>
        <pc:spChg chg="add del mod">
          <ac:chgData name="Rina Honda 本多 梨七" userId="S::rinahonda@qnap.com::16830f83-da19-4b72-a25e-c5f2d1021454" providerId="AD" clId="Web-{F643C9B3-B868-05F0-D39D-1C7371050353}" dt="2022-10-07T06:33:51.082" v="692" actId="20577"/>
          <ac:spMkLst>
            <pc:docMk/>
            <pc:sldMk cId="3390981672" sldId="3648"/>
            <ac:spMk id="70" creationId="{A1A0A9DB-2E39-42EA-9437-19996825887B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5:32:15.239" v="152" actId="20577"/>
          <ac:spMkLst>
            <pc:docMk/>
            <pc:sldMk cId="3390981672" sldId="3648"/>
            <ac:spMk id="72" creationId="{22B2FE5C-D175-D40C-C94B-4478F52FB91F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35:29.725" v="718" actId="20577"/>
          <ac:spMkLst>
            <pc:docMk/>
            <pc:sldMk cId="3390981672" sldId="3648"/>
            <ac:spMk id="73" creationId="{00A43238-BE22-4BE1-BFBE-F30EF3C69942}"/>
          </ac:spMkLst>
        </pc:spChg>
      </pc:sldChg>
      <pc:sldChg chg="modSp">
        <pc:chgData name="Rina Honda 本多 梨七" userId="S::rinahonda@qnap.com::16830f83-da19-4b72-a25e-c5f2d1021454" providerId="AD" clId="Web-{F643C9B3-B868-05F0-D39D-1C7371050353}" dt="2022-10-07T06:13:33.754" v="400" actId="20577"/>
        <pc:sldMkLst>
          <pc:docMk/>
          <pc:sldMk cId="3155064722" sldId="3650"/>
        </pc:sldMkLst>
        <pc:spChg chg="mod">
          <ac:chgData name="Rina Honda 本多 梨七" userId="S::rinahonda@qnap.com::16830f83-da19-4b72-a25e-c5f2d1021454" providerId="AD" clId="Web-{F643C9B3-B868-05F0-D39D-1C7371050353}" dt="2022-10-07T06:07:16.510" v="341" actId="20577"/>
          <ac:spMkLst>
            <pc:docMk/>
            <pc:sldMk cId="3155064722" sldId="3650"/>
            <ac:spMk id="6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11:48.580" v="375" actId="20577"/>
          <ac:spMkLst>
            <pc:docMk/>
            <pc:sldMk cId="3155064722" sldId="3650"/>
            <ac:spMk id="7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12:58.800" v="385" actId="20577"/>
          <ac:spMkLst>
            <pc:docMk/>
            <pc:sldMk cId="3155064722" sldId="3650"/>
            <ac:spMk id="23" creationId="{5B042983-BB4C-FC2D-78DE-C345E76AE4A0}"/>
          </ac:spMkLst>
        </pc:spChg>
        <pc:spChg chg="mod">
          <ac:chgData name="Rina Honda 本多 梨七" userId="S::rinahonda@qnap.com::16830f83-da19-4b72-a25e-c5f2d1021454" providerId="AD" clId="Web-{F643C9B3-B868-05F0-D39D-1C7371050353}" dt="2022-10-07T06:13:33.754" v="400" actId="20577"/>
          <ac:spMkLst>
            <pc:docMk/>
            <pc:sldMk cId="3155064722" sldId="3650"/>
            <ac:spMk id="31" creationId="{77F1C486-7F51-78B0-9568-FB0FD07A175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8A-441E-9561-6DEB9DEB283F}"/>
              </c:ext>
            </c:extLst>
          </c:dPt>
          <c:val>
            <c:numRef>
              <c:f>工作表1!$B$2:$B$3</c:f>
              <c:numCache>
                <c:formatCode>General</c:formatCode>
                <c:ptCount val="2"/>
                <c:pt idx="0">
                  <c:v>11905</c:v>
                </c:pt>
                <c:pt idx="1">
                  <c:v>11894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數列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工作表1!$A$2:$A$3</c15:sqref>
                        </c15:formulaRef>
                      </c:ext>
                    </c:extLst>
                    <c:strCache>
                      <c:ptCount val="2"/>
                      <c:pt idx="0">
                        <c:v>Read</c:v>
                      </c:pt>
                      <c:pt idx="1">
                        <c:v>寫入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FC8A-441E-9561-6DEB9DEB2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ja-JP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ja-JP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75-4B3E-BAB9-0E3D63C389CF}"/>
              </c:ext>
            </c:extLst>
          </c:dPt>
          <c:val>
            <c:numRef>
              <c:f>工作表1!$B$2:$B$3</c:f>
              <c:numCache>
                <c:formatCode>General</c:formatCode>
                <c:ptCount val="2"/>
                <c:pt idx="0">
                  <c:v>23367</c:v>
                </c:pt>
                <c:pt idx="1">
                  <c:v>23380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數列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工作表1!$A$2:$A$3</c15:sqref>
                        </c15:formulaRef>
                      </c:ext>
                    </c:extLst>
                    <c:strCache>
                      <c:ptCount val="2"/>
                      <c:pt idx="0">
                        <c:v>Read</c:v>
                      </c:pt>
                      <c:pt idx="1">
                        <c:v>Write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1375-4B3E-BAB9-0E3D63C38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ja-JP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ja-JP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B5313-349F-49DD-84F5-5503D755540B}" type="datetimeFigureOut">
              <a:t>2022/10/12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9D209-1550-452C-B095-9BEC2D0AA301}" type="slidenum"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01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602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f1c6ddca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f1c6ddca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1731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B6588-CE28-3A4D-A9A4-5C94305DF7C7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6223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825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573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9D209-1550-452C-B095-9BEC2D0AA301}" type="slidenum">
              <a:rPr lang="en-US" altLang="zh-TW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553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708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41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349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9D209-1550-452C-B095-9BEC2D0AA301}" type="slidenum">
              <a:rPr lang="en-US" altLang="zh-TW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542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670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980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2604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96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9D209-1550-452C-B095-9BEC2D0AA301}" type="slidenum">
              <a:rPr lang="en-US" altLang="zh-TW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275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490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805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753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59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3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3493DC3-C264-A7E7-25D6-E00A4C730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" y="0"/>
            <a:ext cx="121870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5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21FC8F-9DF9-0656-81C2-223F9E1F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CEECA0-C57D-5C59-11F0-5860EBF0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ABF36C7-346B-BA96-3B01-12FDA9BE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C0D8A81-EF91-D160-55C5-3ECCDAE1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519295B-27A5-7994-AE92-489D88370DD6}"/>
              </a:ext>
            </a:extLst>
          </p:cNvPr>
          <p:cNvSpPr/>
          <p:nvPr userDrawn="1"/>
        </p:nvSpPr>
        <p:spPr>
          <a:xfrm>
            <a:off x="-6601" y="1579228"/>
            <a:ext cx="12191999" cy="5278771"/>
          </a:xfrm>
          <a:prstGeom prst="rect">
            <a:avLst/>
          </a:prstGeom>
          <a:solidFill>
            <a:srgbClr val="070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5208FF0D-A8E1-A0F3-F4A7-23CD12393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24" y="1657499"/>
            <a:ext cx="9243079" cy="51992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62CFFBF-92F4-2519-E9E3-4DF1A8659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01" y="-10695"/>
            <a:ext cx="12226366" cy="157922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E08CB4B1-A40A-8018-A3DF-E9E232A664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765" y="1646803"/>
            <a:ext cx="6630696" cy="51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774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480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5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9333A4-F61D-3F4D-B49E-51BACF367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" y="0"/>
            <a:ext cx="12187075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8ADD1C4-E5D6-D99F-F7D9-8BFED9EB5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26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9333A4-F61D-3F4D-B49E-51BACF367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" y="0"/>
            <a:ext cx="12187075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8ADD1C4-E5D6-D99F-F7D9-8BFED9EB5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" y="0"/>
            <a:ext cx="121870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18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牆, 室內, 電子用品 的圖片&#10;&#10;自動產生的描述">
            <a:extLst>
              <a:ext uri="{FF2B5EF4-FFF2-40B4-BE49-F238E27FC236}">
                <a16:creationId xmlns:a16="http://schemas.microsoft.com/office/drawing/2014/main" id="{13E60C79-9CB8-6B73-ECC8-CE939E6BC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3" name="標題版面配置區 1">
            <a:extLst>
              <a:ext uri="{FF2B5EF4-FFF2-40B4-BE49-F238E27FC236}">
                <a16:creationId xmlns:a16="http://schemas.microsoft.com/office/drawing/2014/main" id="{E0CF74A8-F127-544A-F8D6-277BCBB8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99119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牆, 室內, 電子用品 的圖片&#10;&#10;自動產生的描述">
            <a:extLst>
              <a:ext uri="{FF2B5EF4-FFF2-40B4-BE49-F238E27FC236}">
                <a16:creationId xmlns:a16="http://schemas.microsoft.com/office/drawing/2014/main" id="{13E60C79-9CB8-6B73-ECC8-CE939E6BC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3" name="標題版面配置區 1">
            <a:extLst>
              <a:ext uri="{FF2B5EF4-FFF2-40B4-BE49-F238E27FC236}">
                <a16:creationId xmlns:a16="http://schemas.microsoft.com/office/drawing/2014/main" id="{E0CF74A8-F127-544A-F8D6-277BCBB8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9911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86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17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667"/>
            <a:ext cx="12189628" cy="68566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E83F769-C324-F25E-9AE1-5F44CFC2B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" y="1"/>
            <a:ext cx="12189630" cy="17004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23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667"/>
            <a:ext cx="12189628" cy="68566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E83F769-C324-F25E-9AE1-5F44CFC2B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" y="1"/>
            <a:ext cx="12189630" cy="157480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22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DD02F93-BD04-22B0-9773-BDF38AD7C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18" r="13941" b="10662"/>
          <a:stretch/>
        </p:blipFill>
        <p:spPr>
          <a:xfrm>
            <a:off x="-1" y="1579228"/>
            <a:ext cx="12192001" cy="52787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2503A1E-DB2E-50CF-B199-3B90402E7379}"/>
              </a:ext>
            </a:extLst>
          </p:cNvPr>
          <p:cNvSpPr/>
          <p:nvPr userDrawn="1"/>
        </p:nvSpPr>
        <p:spPr>
          <a:xfrm>
            <a:off x="-1" y="1579228"/>
            <a:ext cx="12192001" cy="5278772"/>
          </a:xfrm>
          <a:prstGeom prst="rect">
            <a:avLst/>
          </a:prstGeom>
          <a:gradFill>
            <a:gsLst>
              <a:gs pos="0">
                <a:srgbClr val="033551">
                  <a:alpha val="0"/>
                </a:srgbClr>
              </a:gs>
              <a:gs pos="55000">
                <a:srgbClr val="033551">
                  <a:alpha val="50000"/>
                </a:srgbClr>
              </a:gs>
              <a:gs pos="100000">
                <a:srgbClr val="145A76">
                  <a:alpha val="49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6EC7468B-B4B8-FC40-7E68-5378F8ACD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" y="1"/>
            <a:ext cx="12189630" cy="157922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60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900F13-17BF-664C-0322-5C1C4707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20EF26F-DD7F-E764-F80E-7315495C3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4698" cy="6857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761EECD-ED86-F97C-0D85-51C6985F0DE6}"/>
              </a:ext>
            </a:extLst>
          </p:cNvPr>
          <p:cNvSpPr/>
          <p:nvPr userDrawn="1"/>
        </p:nvSpPr>
        <p:spPr>
          <a:xfrm>
            <a:off x="-15067" y="1579228"/>
            <a:ext cx="12204697" cy="5278772"/>
          </a:xfrm>
          <a:prstGeom prst="rect">
            <a:avLst/>
          </a:prstGeom>
          <a:solidFill>
            <a:srgbClr val="00202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66BD2F93-6562-788D-FFDD-F7320E977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01" y="1"/>
            <a:ext cx="12204698" cy="157922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23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900F13-17BF-664C-0322-5C1C4707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20EF26F-DD7F-E764-F80E-7315495C3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4698" cy="6857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761EECD-ED86-F97C-0D85-51C6985F0DE6}"/>
              </a:ext>
            </a:extLst>
          </p:cNvPr>
          <p:cNvSpPr/>
          <p:nvPr userDrawn="1"/>
        </p:nvSpPr>
        <p:spPr>
          <a:xfrm>
            <a:off x="-15067" y="1579228"/>
            <a:ext cx="12204697" cy="5278772"/>
          </a:xfrm>
          <a:prstGeom prst="rect">
            <a:avLst/>
          </a:prstGeom>
          <a:solidFill>
            <a:srgbClr val="00202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66BD2F93-6562-788D-FFDD-F7320E977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01" y="1"/>
            <a:ext cx="12204698" cy="157922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136336-3D5C-CD93-DAC6-D9FC16D47363}"/>
              </a:ext>
            </a:extLst>
          </p:cNvPr>
          <p:cNvSpPr/>
          <p:nvPr userDrawn="1"/>
        </p:nvSpPr>
        <p:spPr>
          <a:xfrm>
            <a:off x="15068" y="1579227"/>
            <a:ext cx="12204698" cy="5278772"/>
          </a:xfrm>
          <a:prstGeom prst="rect">
            <a:avLst/>
          </a:prstGeom>
          <a:solidFill>
            <a:srgbClr val="00202F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754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4CA89452-26B2-D590-C4A2-A7899CF27EC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0" y="1587499"/>
            <a:ext cx="12192000" cy="5270499"/>
          </a:xfrm>
          <a:prstGeom prst="rect">
            <a:avLst/>
          </a:prstGeom>
        </p:spPr>
      </p:pic>
      <p:sp>
        <p:nvSpPr>
          <p:cNvPr id="8" name="標題版面配置區 1">
            <a:extLst>
              <a:ext uri="{FF2B5EF4-FFF2-40B4-BE49-F238E27FC236}">
                <a16:creationId xmlns:a16="http://schemas.microsoft.com/office/drawing/2014/main" id="{8E1129DE-EBC0-56F8-415A-E66B7184C07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9" name="文字版面配置區 2">
            <a:extLst>
              <a:ext uri="{FF2B5EF4-FFF2-40B4-BE49-F238E27FC236}">
                <a16:creationId xmlns:a16="http://schemas.microsoft.com/office/drawing/2014/main" id="{CEAEF05E-6A93-7231-0489-50935ADE845D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205CB6C0-9BEA-D179-21D0-32D730561E6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9F199-D2CE-4B33-A64D-862126EB1810}" type="datetimeFigureOut">
              <a:rPr lang="zh-TW" altLang="en-US" smtClean="0"/>
              <a:pPr/>
              <a:t>2022/10/12</a:t>
            </a:fld>
            <a:endParaRPr lang="zh-TW" altLang="en-US"/>
          </a:p>
        </p:txBody>
      </p:sp>
      <p:sp>
        <p:nvSpPr>
          <p:cNvPr id="11" name="投影片編號版面配置區 5">
            <a:extLst>
              <a:ext uri="{FF2B5EF4-FFF2-40B4-BE49-F238E27FC236}">
                <a16:creationId xmlns:a16="http://schemas.microsoft.com/office/drawing/2014/main" id="{8E970301-0F5A-6380-3BD0-7F247BDC173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55A0D8-6F38-4C69-BF63-7F72F54355A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D1CC60E2-AABD-D691-D070-06CE2CF2E16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3E47828-50CE-6C22-F97A-4075B83A8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95"/>
          <a:stretch/>
        </p:blipFill>
        <p:spPr>
          <a:xfrm>
            <a:off x="0" y="165767"/>
            <a:ext cx="12189630" cy="669223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17763C8-6758-C86C-6A6E-409322C77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" y="1334"/>
            <a:ext cx="12189630" cy="1700466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49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3" r:id="rId22"/>
    <p:sldLayoutId id="2147483664" r:id="rId23"/>
    <p:sldLayoutId id="2147483665" r:id="rId24"/>
    <p:sldLayoutId id="214748370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90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sv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svg"/><Relationship Id="rId11" Type="http://schemas.openxmlformats.org/officeDocument/2006/relationships/image" Target="../media/image76.sv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7.sv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3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2.png"/><Relationship Id="rId18" Type="http://schemas.openxmlformats.org/officeDocument/2006/relationships/image" Target="../media/image31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5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3.svg"/><Relationship Id="rId19" Type="http://schemas.openxmlformats.org/officeDocument/2006/relationships/image" Target="../media/image25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4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AE828B5-8584-D503-D011-23CBF5E4E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73" y="5905411"/>
            <a:ext cx="7208827" cy="1385729"/>
          </a:xfrm>
          <a:prstGeom prst="rect">
            <a:avLst/>
          </a:prstGeom>
        </p:spPr>
      </p:pic>
      <p:sp>
        <p:nvSpPr>
          <p:cNvPr id="9" name="矩形: 圓角 22">
            <a:extLst>
              <a:ext uri="{FF2B5EF4-FFF2-40B4-BE49-F238E27FC236}">
                <a16:creationId xmlns:a16="http://schemas.microsoft.com/office/drawing/2014/main" id="{EA74DC14-01D8-D131-E554-7517C6A61F12}"/>
              </a:ext>
            </a:extLst>
          </p:cNvPr>
          <p:cNvSpPr/>
          <p:nvPr/>
        </p:nvSpPr>
        <p:spPr>
          <a:xfrm>
            <a:off x="6854738" y="4299636"/>
            <a:ext cx="4933484" cy="867998"/>
          </a:xfrm>
          <a:prstGeom prst="roundRect">
            <a:avLst>
              <a:gd name="adj" fmla="val 992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" name="矩形: 圓角 22">
            <a:extLst>
              <a:ext uri="{FF2B5EF4-FFF2-40B4-BE49-F238E27FC236}">
                <a16:creationId xmlns:a16="http://schemas.microsoft.com/office/drawing/2014/main" id="{5B7D0F98-3E38-3D36-AD11-65FE75BAD9C8}"/>
              </a:ext>
            </a:extLst>
          </p:cNvPr>
          <p:cNvSpPr/>
          <p:nvPr/>
        </p:nvSpPr>
        <p:spPr>
          <a:xfrm>
            <a:off x="475077" y="1992275"/>
            <a:ext cx="6171740" cy="2041045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7" name="矩形: 圓角 22">
            <a:extLst>
              <a:ext uri="{FF2B5EF4-FFF2-40B4-BE49-F238E27FC236}">
                <a16:creationId xmlns:a16="http://schemas.microsoft.com/office/drawing/2014/main" id="{785C0350-8074-D691-D6C0-6AD3B63DEF95}"/>
              </a:ext>
            </a:extLst>
          </p:cNvPr>
          <p:cNvSpPr/>
          <p:nvPr/>
        </p:nvSpPr>
        <p:spPr>
          <a:xfrm>
            <a:off x="475076" y="4333476"/>
            <a:ext cx="6171740" cy="2041045"/>
          </a:xfrm>
          <a:prstGeom prst="roundRect">
            <a:avLst>
              <a:gd name="adj" fmla="val 1443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8" name="矩形: 圓角 22">
            <a:extLst>
              <a:ext uri="{FF2B5EF4-FFF2-40B4-BE49-F238E27FC236}">
                <a16:creationId xmlns:a16="http://schemas.microsoft.com/office/drawing/2014/main" id="{C67C82C4-0136-CBA8-2981-B8A2862376F0}"/>
              </a:ext>
            </a:extLst>
          </p:cNvPr>
          <p:cNvSpPr/>
          <p:nvPr/>
        </p:nvSpPr>
        <p:spPr>
          <a:xfrm>
            <a:off x="6854738" y="1983494"/>
            <a:ext cx="4933484" cy="2041045"/>
          </a:xfrm>
          <a:prstGeom prst="roundRect">
            <a:avLst>
              <a:gd name="adj" fmla="val 992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83" y="4200229"/>
            <a:ext cx="5730017" cy="35818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323" y="5495649"/>
            <a:ext cx="7208827" cy="138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4831"/>
            <a:ext cx="11869738" cy="152717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4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TDS-h2489FU NAS SKUs</a:t>
            </a:r>
            <a:endParaRPr lang="en-US" sz="4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1104E92-5A25-4FFB-ADD0-CFBA41422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91587" y="3797822"/>
            <a:ext cx="5134707" cy="379028"/>
          </a:xfrm>
          <a:prstGeom prst="rect">
            <a:avLst/>
          </a:prstGeom>
        </p:spPr>
      </p:pic>
      <p:sp>
        <p:nvSpPr>
          <p:cNvPr id="15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10089" y="2070158"/>
            <a:ext cx="6081642" cy="189282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CN" sz="2700" b="1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TDS-h2489FU-4309Y-64G</a:t>
            </a:r>
            <a:endParaRPr lang="zh-CN" altLang="en-US" sz="2700" b="1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Intel Xeon Silver 4309Y </a:t>
            </a: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8C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/</a:t>
            </a: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16T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,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2.8</a:t>
            </a:r>
            <a:r>
              <a:rPr lang="zh-CN" altLang="en-US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GHz 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(Max. 3.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GHz)</a:t>
            </a: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64</a:t>
            </a:r>
            <a:r>
              <a:rPr lang="zh-CN" altLang="en-US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GB 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DDR4 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RDIMM ECC Memory 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 x 8GB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x SFP28 25GbE ports </a:t>
            </a:r>
            <a:r>
              <a:rPr lang="en-US" altLang="zh-TW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+</a:t>
            </a:r>
            <a:r>
              <a:rPr lang="zh-TW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 x 2.5 GbE ports</a:t>
            </a:r>
            <a:endParaRPr lang="zh-TW" altLang="en-US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7083666" y="2229379"/>
            <a:ext cx="4693392" cy="156844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00"/>
              </a:lnSpc>
              <a:spcBef>
                <a:spcPts val="800"/>
              </a:spcBef>
            </a:pPr>
            <a:r>
              <a:rPr lang="en-US" altLang="zh-CN" sz="19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TDS-h2489FU-4314-256G</a:t>
            </a:r>
          </a:p>
          <a:p>
            <a:pPr marL="116205" indent="-116205">
              <a:lnSpc>
                <a:spcPts val="1800"/>
              </a:lnSpc>
              <a:spcBef>
                <a:spcPts val="8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Intel Xeon Silver 4314 16C</a:t>
            </a:r>
            <a:r>
              <a:rPr lang="en-US" altLang="zh-TW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/32T, 2.4 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GHz (Max. 3.4GHz)</a:t>
            </a:r>
          </a:p>
          <a:p>
            <a:pPr marL="116205" indent="-116205">
              <a:lnSpc>
                <a:spcPts val="1800"/>
              </a:lnSpc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256</a:t>
            </a:r>
            <a:r>
              <a:rPr lang="zh-CN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GB </a:t>
            </a:r>
            <a:r>
              <a:rPr lang="zh-CN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DDR4 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RDIMM ECC</a:t>
            </a:r>
            <a:r>
              <a:rPr lang="zh-CN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Memory (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 x 32GB</a:t>
            </a:r>
            <a:r>
              <a:rPr lang="zh-CN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endParaRPr lang="en-US" altLang="zh-CN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116205" indent="-116205">
              <a:lnSpc>
                <a:spcPts val="1800"/>
              </a:lnSpc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altLang="zh-CN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SFP28 25GbE ports</a:t>
            </a:r>
            <a:r>
              <a:rPr lang="zh-TW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+ 4 </a:t>
            </a:r>
            <a:r>
              <a:rPr lang="en-US" altLang="zh-CN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x 2.5 GbE ports</a:t>
            </a:r>
            <a:endParaRPr lang="zh-TW" altLang="en-US" sz="1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10089" y="4440842"/>
            <a:ext cx="6081642" cy="189282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CN" sz="2700" b="1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TDS-h2489FU-4314-128G</a:t>
            </a:r>
            <a:endParaRPr lang="zh-CN" altLang="en-US" sz="2700" b="1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Intel Xeon Silver 4314 </a:t>
            </a: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16C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/</a:t>
            </a: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32T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,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2.4</a:t>
            </a:r>
            <a:r>
              <a:rPr lang="zh-CN" altLang="en-US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GHz 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(Max. 3.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GHz)</a:t>
            </a: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128</a:t>
            </a:r>
            <a:r>
              <a:rPr lang="zh-CN" altLang="en-US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GB 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DDR4 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RDIMM ECC Memory 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 x 16GB</a:t>
            </a:r>
            <a:r>
              <a:rPr lang="zh-CN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altLang="zh-CN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</a:t>
            </a:r>
            <a:r>
              <a:rPr lang="en-US" altLang="zh-CN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x SFP28 25GbE ports </a:t>
            </a:r>
            <a:r>
              <a:rPr lang="en-US" altLang="zh-TW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+</a:t>
            </a:r>
            <a:r>
              <a:rPr lang="zh-TW" altLang="en-US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 x 2.5 GbE ports</a:t>
            </a:r>
            <a:endParaRPr lang="zh-TW" altLang="en-US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9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7041792" y="4370807"/>
            <a:ext cx="4693392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  <a:spcBef>
                <a:spcPts val="1600"/>
              </a:spcBef>
            </a:pPr>
            <a:r>
              <a:rPr lang="en-US" altLang="zh-CN" sz="16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TDS-h2489FU-4314-512G </a:t>
            </a:r>
            <a:r>
              <a:rPr lang="en-US" altLang="zh-CN" sz="1600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</a:t>
            </a:r>
            <a:r>
              <a:rPr lang="ja-JP" altLang="en-US" sz="16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受注生産</a:t>
            </a:r>
            <a:r>
              <a:rPr lang="en-US" altLang="zh-CN" sz="1600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r>
              <a:rPr lang="en-US" altLang="zh-CN" sz="16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/>
            </a:r>
            <a:br>
              <a:rPr lang="en-US" altLang="zh-CN" sz="16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</a:br>
            <a:r>
              <a:rPr lang="en-US" altLang="zh-CN" sz="16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TDS-h2489FU-4314-1TB </a:t>
            </a:r>
            <a:r>
              <a:rPr lang="en-US" altLang="zh-CN" sz="1600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</a:t>
            </a:r>
            <a:r>
              <a:rPr lang="ja-JP" altLang="en-US" sz="16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受注生産</a:t>
            </a:r>
            <a:r>
              <a:rPr lang="en-US" altLang="zh-CN" sz="1600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endParaRPr lang="en-US" altLang="zh-CN" sz="1600" b="1" dirty="0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776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22">
            <a:extLst>
              <a:ext uri="{FF2B5EF4-FFF2-40B4-BE49-F238E27FC236}">
                <a16:creationId xmlns:a16="http://schemas.microsoft.com/office/drawing/2014/main" id="{7B7518D2-EE16-B33C-3C14-4E0343B32F1D}"/>
              </a:ext>
            </a:extLst>
          </p:cNvPr>
          <p:cNvSpPr/>
          <p:nvPr/>
        </p:nvSpPr>
        <p:spPr>
          <a:xfrm>
            <a:off x="3875784" y="2026107"/>
            <a:ext cx="3747424" cy="548354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9050">
            <a:gradFill>
              <a:gsLst>
                <a:gs pos="52717">
                  <a:srgbClr val="EDDE1F"/>
                </a:gs>
                <a:gs pos="0">
                  <a:schemeClr val="tx2">
                    <a:lumMod val="75000"/>
                  </a:schemeClr>
                </a:gs>
                <a:gs pos="67051">
                  <a:srgbClr val="E79523"/>
                </a:gs>
                <a:gs pos="37000">
                  <a:srgbClr val="E79523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7" name="矩形: 圓角 22">
            <a:extLst>
              <a:ext uri="{FF2B5EF4-FFF2-40B4-BE49-F238E27FC236}">
                <a16:creationId xmlns:a16="http://schemas.microsoft.com/office/drawing/2014/main" id="{94235B9A-4BCA-D5FE-F48E-019EFB90C613}"/>
              </a:ext>
            </a:extLst>
          </p:cNvPr>
          <p:cNvSpPr/>
          <p:nvPr/>
        </p:nvSpPr>
        <p:spPr>
          <a:xfrm>
            <a:off x="279130" y="2026107"/>
            <a:ext cx="3314429" cy="548354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9050">
            <a:gradFill>
              <a:gsLst>
                <a:gs pos="52717">
                  <a:srgbClr val="EDDE1F"/>
                </a:gs>
                <a:gs pos="0">
                  <a:schemeClr val="tx2">
                    <a:lumMod val="75000"/>
                  </a:schemeClr>
                </a:gs>
                <a:gs pos="67051">
                  <a:srgbClr val="E79523"/>
                </a:gs>
                <a:gs pos="37000">
                  <a:srgbClr val="E79523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8" name="Google Shape;100;p19">
            <a:extLst>
              <a:ext uri="{FF2B5EF4-FFF2-40B4-BE49-F238E27FC236}">
                <a16:creationId xmlns:a16="http://schemas.microsoft.com/office/drawing/2014/main" id="{553F454B-0ED1-3A40-8BD5-FB59CA4CD6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2103"/>
          <a:stretch/>
        </p:blipFill>
        <p:spPr>
          <a:xfrm>
            <a:off x="86627" y="4228775"/>
            <a:ext cx="5533000" cy="2268016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DE0ADD0E-2CC2-4E38-9A1F-0AAB0121A19A}"/>
              </a:ext>
            </a:extLst>
          </p:cNvPr>
          <p:cNvSpPr txBox="1">
            <a:spLocks/>
          </p:cNvSpPr>
          <p:nvPr/>
        </p:nvSpPr>
        <p:spPr>
          <a:xfrm>
            <a:off x="265805" y="2621373"/>
            <a:ext cx="3314428" cy="143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ja-JP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 heroオペレーティングシステムは、ZFSファイルシステムをベースにしています。</a:t>
            </a:r>
            <a:endParaRPr lang="en-US" altLang="ja-JP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ja-JP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すべてのフラッシュストレージに必要なデータの整合性、安全性、効率性を提供することができます。</a:t>
            </a:r>
            <a:endParaRPr lang="en-US" altLang="ja-JP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14999"/>
              </a:lnSpc>
              <a:buNone/>
            </a:pPr>
            <a:endParaRPr lang="ja-JP" altLang="en-US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14300" indent="0">
              <a:lnSpc>
                <a:spcPts val="1700"/>
              </a:lnSpc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Google Shape;79;p16">
            <a:extLst>
              <a:ext uri="{FF2B5EF4-FFF2-40B4-BE49-F238E27FC236}">
                <a16:creationId xmlns:a16="http://schemas.microsoft.com/office/drawing/2014/main" id="{C49462F0-8AD7-004E-B3F1-27A03F397CC2}"/>
              </a:ext>
            </a:extLst>
          </p:cNvPr>
          <p:cNvSpPr txBox="1">
            <a:spLocks/>
          </p:cNvSpPr>
          <p:nvPr/>
        </p:nvSpPr>
        <p:spPr>
          <a:xfrm>
            <a:off x="3547188" y="1917506"/>
            <a:ext cx="4404616" cy="764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ja-JP" altLang="en-US" sz="2400" b="1">
                <a:solidFill>
                  <a:schemeClr val="accent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使いやすいインターフェース</a:t>
            </a:r>
            <a:endParaRPr lang="en-US" sz="2400">
              <a:solidFill>
                <a:schemeClr val="accent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B9483B98-EA55-F740-B533-AB995A0DC168}"/>
              </a:ext>
            </a:extLst>
          </p:cNvPr>
          <p:cNvSpPr txBox="1">
            <a:spLocks/>
          </p:cNvSpPr>
          <p:nvPr/>
        </p:nvSpPr>
        <p:spPr>
          <a:xfrm>
            <a:off x="3740066" y="2621373"/>
            <a:ext cx="3883142" cy="16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lnSpc>
                <a:spcPts val="17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QuTS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 heroは、アプリベースのQTSと128 </a:t>
            </a:r>
            <a:r>
              <a:rPr lang="en-US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ビット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 ZFS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ファイルシステムを組み合わせて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、</a:t>
            </a:r>
            <a:r>
              <a:rPr lang="en-US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柔軟なストレージ管理、包括的なデータ保護、最適化されたパフォーマンスを提供し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ビジネスクリティカルなアプリケーションのニーズに応えます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Google Shape;116;p21">
            <a:extLst>
              <a:ext uri="{FF2B5EF4-FFF2-40B4-BE49-F238E27FC236}">
                <a16:creationId xmlns:a16="http://schemas.microsoft.com/office/drawing/2014/main" id="{899F9116-C85B-8F43-A322-B81016ECE5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6024" y="4228774"/>
            <a:ext cx="1817184" cy="2268017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F416ADC2-21D4-38A7-4FC2-AF856A23FE5B}"/>
              </a:ext>
            </a:extLst>
          </p:cNvPr>
          <p:cNvSpPr txBox="1">
            <a:spLocks/>
          </p:cNvSpPr>
          <p:nvPr/>
        </p:nvSpPr>
        <p:spPr>
          <a:xfrm>
            <a:off x="0" y="15743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QuTS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 hero 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オペレーティング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システム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C8A0C211-43F3-D53E-6F38-291C46DF2D3B}"/>
              </a:ext>
            </a:extLst>
          </p:cNvPr>
          <p:cNvSpPr txBox="1">
            <a:spLocks/>
          </p:cNvSpPr>
          <p:nvPr/>
        </p:nvSpPr>
        <p:spPr>
          <a:xfrm>
            <a:off x="265804" y="1923334"/>
            <a:ext cx="3327756" cy="764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en-US" sz="2600" b="1"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Kernel 5.10 LTS</a:t>
            </a:r>
            <a:endParaRPr lang="en" sz="2600" b="1">
              <a:solidFill>
                <a:srgbClr val="FFC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027731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7FC87B95-29CB-4371-D772-13C31E8A6C6B}"/>
              </a:ext>
            </a:extLst>
          </p:cNvPr>
          <p:cNvSpPr/>
          <p:nvPr/>
        </p:nvSpPr>
        <p:spPr>
          <a:xfrm rot="10800000">
            <a:off x="654041" y="4265259"/>
            <a:ext cx="3010449" cy="2192248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74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9CD56C5F-120F-3EC8-EC68-E07B99234CBD}"/>
              </a:ext>
            </a:extLst>
          </p:cNvPr>
          <p:cNvSpPr/>
          <p:nvPr/>
        </p:nvSpPr>
        <p:spPr>
          <a:xfrm rot="10800000">
            <a:off x="665775" y="2853305"/>
            <a:ext cx="3010449" cy="1276565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74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536540" y="2924740"/>
            <a:ext cx="2678876" cy="1721387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976373" y="2012418"/>
            <a:ext cx="7146207" cy="2063693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BDFFF9"/>
              </a:gs>
              <a:gs pos="100000">
                <a:srgbClr val="1DFFE9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588832" y="5172833"/>
            <a:ext cx="1656974" cy="93784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A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C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B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D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B5FF71A-0367-45BF-A2D9-FE22B6E16730}"/>
              </a:ext>
            </a:extLst>
          </p:cNvPr>
          <p:cNvGrpSpPr/>
          <p:nvPr/>
        </p:nvGrpSpPr>
        <p:grpSpPr>
          <a:xfrm>
            <a:off x="5679847" y="5172833"/>
            <a:ext cx="3593102" cy="937840"/>
            <a:chOff x="6147389" y="4066228"/>
            <a:chExt cx="6041382" cy="1576868"/>
          </a:xfrm>
        </p:grpSpPr>
        <p:pic>
          <p:nvPicPr>
            <p:cNvPr id="16" name="圖形 45">
              <a:extLst>
                <a:ext uri="{FF2B5EF4-FFF2-40B4-BE49-F238E27FC236}">
                  <a16:creationId xmlns:a16="http://schemas.microsoft.com/office/drawing/2014/main" id="{D2632166-490E-4EA4-B14A-227D9496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18" name="Google Shape;448;p24">
              <a:extLst>
                <a:ext uri="{FF2B5EF4-FFF2-40B4-BE49-F238E27FC236}">
                  <a16:creationId xmlns:a16="http://schemas.microsoft.com/office/drawing/2014/main" id="{18FD0C58-9769-4DCF-B38C-2A2EF3D85822}"/>
                </a:ext>
              </a:extLst>
            </p:cNvPr>
            <p:cNvSpPr/>
            <p:nvPr/>
          </p:nvSpPr>
          <p:spPr>
            <a:xfrm>
              <a:off x="9445073" y="5195289"/>
              <a:ext cx="2743698" cy="3150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rPr>
                <a:t>Deduplicated Data</a:t>
              </a:r>
              <a:endPara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7BDF2F5-4ABC-4884-8AA5-BAEA6B5CD11E}"/>
              </a:ext>
            </a:extLst>
          </p:cNvPr>
          <p:cNvGrpSpPr/>
          <p:nvPr/>
        </p:nvGrpSpPr>
        <p:grpSpPr>
          <a:xfrm>
            <a:off x="3822335" y="5172833"/>
            <a:ext cx="1656974" cy="937840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2A15936A-3FFB-466B-BA5E-6F0F2333D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7E1C7E63-E99A-4C2F-8DA2-B890C3CA3F11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016ECB6F-B995-4CF3-8B6A-01B7F4A648CA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A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B02CDA60-37B0-4753-BE18-4DFCF879CDFE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C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12D8572A-95A8-4FD1-A6B5-004F18642F3B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B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E535D319-5D34-4BA9-B02F-6B459EFC8A2F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D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912A07D9-11F8-45BE-802A-71E58191D307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A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337A1D43-A105-4575-B11E-CF7BF9D34BFF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C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75BE3CD-9791-4D3A-B493-EA34C202E4D0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B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90B3B86C-B820-4BE2-AED9-CE437B7F0D56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D</a:t>
                </a:r>
                <a:endParaRPr sz="1400" b="1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35921C6-DC9C-40DA-9D6F-25D731302BCE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rPr>
                <a:t>Original Data</a:t>
              </a:r>
              <a:endPara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507431" y="5172833"/>
            <a:ext cx="1656974" cy="93784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9740893" y="5849432"/>
            <a:ext cx="1246743" cy="18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SSD Pool</a:t>
            </a:r>
            <a:endParaRPr lang="en-US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694215" y="5325275"/>
            <a:ext cx="366999" cy="467089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156710" y="5325275"/>
            <a:ext cx="366999" cy="467089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16452" y="5325275"/>
            <a:ext cx="366999" cy="467089"/>
          </a:xfrm>
          <a:prstGeom prst="rect">
            <a:avLst/>
          </a:prstGeom>
        </p:spPr>
      </p:pic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4117765" y="4215823"/>
            <a:ext cx="1062412" cy="827856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5028543" y="4746277"/>
            <a:ext cx="733495" cy="23941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200" b="1">
                <a:solidFill>
                  <a:srgbClr val="1DFFE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Write</a:t>
            </a: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621204" y="6171906"/>
            <a:ext cx="2476991" cy="495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200" b="1" dirty="0">
                <a:solidFill>
                  <a:srgbClr val="1DFFE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4914552" y="6223354"/>
            <a:ext cx="1279204" cy="2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200" b="1" dirty="0">
                <a:solidFill>
                  <a:srgbClr val="1DFFE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6856056" y="6223354"/>
            <a:ext cx="1354102" cy="19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200" b="1" dirty="0">
                <a:solidFill>
                  <a:srgbClr val="1DFFE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5313557" y="5463974"/>
            <a:ext cx="4326374" cy="419815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650392" y="5880598"/>
            <a:ext cx="1769538" cy="18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Compressed Data</a:t>
            </a:r>
            <a:endParaRPr lang="en-US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111620" y="5327910"/>
            <a:ext cx="166648" cy="241588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540908" y="5327910"/>
            <a:ext cx="166648" cy="241588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C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326264" y="5327910"/>
            <a:ext cx="166648" cy="241588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B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55551" y="5327910"/>
            <a:ext cx="166648" cy="241588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D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60370" y="5636668"/>
            <a:ext cx="166648" cy="241588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337109" y="5645465"/>
            <a:ext cx="166648" cy="241588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C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75213" y="5636668"/>
            <a:ext cx="166648" cy="241588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B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122229" y="5645466"/>
            <a:ext cx="166648" cy="241588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D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5" t="2850" r="1272" b="2302"/>
          <a:stretch/>
        </p:blipFill>
        <p:spPr>
          <a:xfrm>
            <a:off x="7545624" y="3399710"/>
            <a:ext cx="3552571" cy="1482128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5400000">
            <a:off x="7940284" y="867201"/>
            <a:ext cx="879891" cy="5484559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" t="41827" r="1820" b="10966"/>
          <a:stretch/>
        </p:blipFill>
        <p:spPr>
          <a:xfrm>
            <a:off x="5641696" y="2020896"/>
            <a:ext cx="5477140" cy="1451687"/>
          </a:xfrm>
          <a:prstGeom prst="rect">
            <a:avLst/>
          </a:prstGeom>
          <a:noFill/>
          <a:ln w="28575">
            <a:solidFill>
              <a:srgbClr val="8FFFF4"/>
            </a:solidFill>
          </a:ln>
          <a:effectLst/>
        </p:spPr>
      </p:pic>
      <p:sp>
        <p:nvSpPr>
          <p:cNvPr id="70" name="Google Shape;426;p24">
            <a:extLst>
              <a:ext uri="{FF2B5EF4-FFF2-40B4-BE49-F238E27FC236}">
                <a16:creationId xmlns:a16="http://schemas.microsoft.com/office/drawing/2014/main" id="{A1A0A9DB-2E39-42EA-9437-19996825887B}"/>
              </a:ext>
            </a:extLst>
          </p:cNvPr>
          <p:cNvSpPr txBox="1"/>
          <p:nvPr/>
        </p:nvSpPr>
        <p:spPr>
          <a:xfrm>
            <a:off x="709904" y="2999377"/>
            <a:ext cx="2836317" cy="96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395">
              <a:lnSpc>
                <a:spcPts val="2500"/>
              </a:lnSpc>
            </a:pPr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インライン重複排除と圧縮機能を備えた</a:t>
            </a:r>
            <a:r>
              <a:rPr 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ZFS</a:t>
            </a:r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ファイルシステム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Google Shape;427;p24">
            <a:extLst>
              <a:ext uri="{FF2B5EF4-FFF2-40B4-BE49-F238E27FC236}">
                <a16:creationId xmlns:a16="http://schemas.microsoft.com/office/drawing/2014/main" id="{00A43238-BE22-4BE1-BFBE-F30EF3C69942}"/>
              </a:ext>
            </a:extLst>
          </p:cNvPr>
          <p:cNvSpPr txBox="1"/>
          <p:nvPr/>
        </p:nvSpPr>
        <p:spPr>
          <a:xfrm>
            <a:off x="677076" y="4367661"/>
            <a:ext cx="2846698" cy="183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SSD</a:t>
            </a:r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に直接書き込む必要があるデータサイズとパターンを削減することができるため</a:t>
            </a:r>
            <a:r>
              <a:rPr 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オールフラッシュや</a:t>
            </a:r>
            <a:r>
              <a:rPr 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SSD</a:t>
            </a:r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ストレージとペアリングするのに最適です</a:t>
            </a:r>
            <a:r>
              <a:rPr 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39065">
              <a:lnSpc>
                <a:spcPts val="2400"/>
              </a:lnSpc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0D6759EF-D206-4D6C-5129-047A6B13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70376"/>
            <a:ext cx="1114213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ts val="5000"/>
              </a:lnSpc>
            </a:pPr>
            <a:r>
              <a:rPr lang="en-US" sz="3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NAS &amp; </a:t>
            </a:r>
            <a:r>
              <a:rPr lang="en-US" sz="3800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QuTS</a:t>
            </a:r>
            <a:r>
              <a:rPr lang="en-US" sz="3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 hero</a:t>
            </a:r>
            <a:r>
              <a:rPr lang="en-US" altLang="ja-JP" sz="3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 </a:t>
            </a:r>
            <a:r>
              <a:rPr lang="en-US" sz="3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O.S. </a:t>
            </a:r>
            <a:r>
              <a:rPr lang="ja-JP" altLang="en-US" sz="380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は</a:t>
            </a:r>
            <a:r>
              <a:rPr lang="en-US" sz="3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SSD</a:t>
            </a:r>
            <a:r>
              <a:rPr lang="ja-JP" altLang="en-US" sz="380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の耐久性を高める</a:t>
            </a:r>
            <a:r>
              <a:rPr lang="ja-JP" altLang="en-US" sz="3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/>
            </a:r>
            <a:br>
              <a:rPr lang="ja-JP" altLang="en-US" sz="3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</a:br>
            <a:r>
              <a:rPr lang="ja-JP" altLang="en-US" sz="380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強力なデータ削減テクノロジーに対応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25147E6D-801C-7557-C1EC-DA7832DE9DFB}"/>
              </a:ext>
            </a:extLst>
          </p:cNvPr>
          <p:cNvGrpSpPr/>
          <p:nvPr/>
        </p:nvGrpSpPr>
        <p:grpSpPr>
          <a:xfrm>
            <a:off x="0" y="1974227"/>
            <a:ext cx="5215025" cy="658329"/>
            <a:chOff x="0" y="2015132"/>
            <a:chExt cx="4839388" cy="547555"/>
          </a:xfrm>
        </p:grpSpPr>
        <p:sp>
          <p:nvSpPr>
            <p:cNvPr id="22" name="矩形: 圓角化同側角落 21">
              <a:extLst>
                <a:ext uri="{FF2B5EF4-FFF2-40B4-BE49-F238E27FC236}">
                  <a16:creationId xmlns:a16="http://schemas.microsoft.com/office/drawing/2014/main" id="{0CCC2CA0-FA4E-D145-B934-91B04BC12B9B}"/>
                </a:ext>
              </a:extLst>
            </p:cNvPr>
            <p:cNvSpPr/>
            <p:nvPr/>
          </p:nvSpPr>
          <p:spPr>
            <a:xfrm rot="5400000">
              <a:off x="2145916" y="-130784"/>
              <a:ext cx="547555" cy="4839388"/>
            </a:xfrm>
            <a:prstGeom prst="round2SameRect">
              <a:avLst>
                <a:gd name="adj1" fmla="val 15909"/>
                <a:gd name="adj2" fmla="val 0"/>
              </a:avLst>
            </a:prstGeom>
            <a:gradFill>
              <a:gsLst>
                <a:gs pos="100000">
                  <a:srgbClr val="EC6A08"/>
                </a:gs>
                <a:gs pos="0">
                  <a:srgbClr val="E9411F"/>
                </a:gs>
              </a:gsLst>
              <a:lin ang="2700000" scaled="0"/>
            </a:gradFill>
            <a:ln>
              <a:solidFill>
                <a:srgbClr val="EC6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22B2FE5C-D175-D40C-C94B-4478F52FB91F}"/>
                </a:ext>
              </a:extLst>
            </p:cNvPr>
            <p:cNvSpPr txBox="1"/>
            <p:nvPr/>
          </p:nvSpPr>
          <p:spPr>
            <a:xfrm>
              <a:off x="437833" y="2156349"/>
              <a:ext cx="4362448" cy="3071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1219170">
                <a:defRPr/>
              </a:pPr>
              <a:r>
                <a:rPr lang="en-US" kern="0" dirty="0" err="1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書き込み前のインラインデータ処理時</a:t>
              </a:r>
              <a:r>
                <a:rPr lang="ja-JP" altLang="en-US" kern="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に動作します</a:t>
              </a:r>
              <a:endParaRPr lang="en-US" kern="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981672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圓角 24">
            <a:extLst>
              <a:ext uri="{FF2B5EF4-FFF2-40B4-BE49-F238E27FC236}">
                <a16:creationId xmlns:a16="http://schemas.microsoft.com/office/drawing/2014/main" id="{90A7CAE8-1CB7-7F97-DD42-932187AA8EF4}"/>
              </a:ext>
            </a:extLst>
          </p:cNvPr>
          <p:cNvSpPr/>
          <p:nvPr/>
        </p:nvSpPr>
        <p:spPr>
          <a:xfrm>
            <a:off x="5498503" y="1510776"/>
            <a:ext cx="6934310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7" name="矩形: 圓角 24">
            <a:extLst>
              <a:ext uri="{FF2B5EF4-FFF2-40B4-BE49-F238E27FC236}">
                <a16:creationId xmlns:a16="http://schemas.microsoft.com/office/drawing/2014/main" id="{FA73F5A0-4680-8494-62F4-46EE4FF45056}"/>
              </a:ext>
            </a:extLst>
          </p:cNvPr>
          <p:cNvSpPr/>
          <p:nvPr/>
        </p:nvSpPr>
        <p:spPr>
          <a:xfrm>
            <a:off x="-137625" y="1321126"/>
            <a:ext cx="6934310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1" name="Shape 317">
            <a:extLst>
              <a:ext uri="{FF2B5EF4-FFF2-40B4-BE49-F238E27FC236}">
                <a16:creationId xmlns:a16="http://schemas.microsoft.com/office/drawing/2014/main" id="{34AD1B37-FFF4-3091-6C4F-0880529CF385}"/>
              </a:ext>
            </a:extLst>
          </p:cNvPr>
          <p:cNvSpPr/>
          <p:nvPr/>
        </p:nvSpPr>
        <p:spPr>
          <a:xfrm>
            <a:off x="382158" y="2284307"/>
            <a:ext cx="5586026" cy="4321743"/>
          </a:xfrm>
          <a:prstGeom prst="roundRect">
            <a:avLst>
              <a:gd name="adj" fmla="val 1428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75441FEA-2475-D5C9-AE86-1C0C1210DBC0}"/>
              </a:ext>
            </a:extLst>
          </p:cNvPr>
          <p:cNvSpPr/>
          <p:nvPr/>
        </p:nvSpPr>
        <p:spPr>
          <a:xfrm>
            <a:off x="829091" y="1999842"/>
            <a:ext cx="4967140" cy="522371"/>
          </a:xfrm>
          <a:prstGeom prst="roundRect">
            <a:avLst>
              <a:gd name="adj" fmla="val 9373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0881"/>
            <a:ext cx="12192000" cy="841915"/>
          </a:xfrm>
        </p:spPr>
        <p:txBody>
          <a:bodyPr/>
          <a:lstStyle/>
          <a:p>
            <a:pPr algn="ctr"/>
            <a:r>
              <a:rPr lang="en-US" altLang="zh-TW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SnapSync</a:t>
            </a:r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369536" y="1014466"/>
            <a:ext cx="11427271" cy="984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最も費用対効果の高いバックアップ、データ保護、災害復旧ソリューション</a:t>
            </a:r>
            <a:endParaRPr lang="en-US" sz="2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5" name="直線單箭頭接點 915">
            <a:extLst>
              <a:ext uri="{FF2B5EF4-FFF2-40B4-BE49-F238E27FC236}">
                <a16:creationId xmlns:a16="http://schemas.microsoft.com/office/drawing/2014/main" id="{EAA5FA38-0C85-C48C-7AE3-A409CE25475E}"/>
              </a:ext>
            </a:extLst>
          </p:cNvPr>
          <p:cNvCxnSpPr>
            <a:cxnSpLocks/>
          </p:cNvCxnSpPr>
          <p:nvPr/>
        </p:nvCxnSpPr>
        <p:spPr>
          <a:xfrm>
            <a:off x="2319859" y="5429557"/>
            <a:ext cx="1716166" cy="0"/>
          </a:xfrm>
          <a:prstGeom prst="straightConnector1">
            <a:avLst/>
          </a:prstGeom>
          <a:ln w="25400">
            <a:solidFill>
              <a:srgbClr val="1DFFE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D804C7B7-77C7-3C8A-F8FB-B92533512B64}"/>
              </a:ext>
            </a:extLst>
          </p:cNvPr>
          <p:cNvGrpSpPr/>
          <p:nvPr/>
        </p:nvGrpSpPr>
        <p:grpSpPr>
          <a:xfrm>
            <a:off x="4060610" y="5252930"/>
            <a:ext cx="1782020" cy="341541"/>
            <a:chOff x="4388896" y="4191428"/>
            <a:chExt cx="1165610" cy="22340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8" name="手繪多邊形: 圖案 9">
              <a:extLst>
                <a:ext uri="{FF2B5EF4-FFF2-40B4-BE49-F238E27FC236}">
                  <a16:creationId xmlns:a16="http://schemas.microsoft.com/office/drawing/2014/main" id="{274AEB96-BF45-8739-795B-B3FB7D33EC7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49" name="手繪多邊形: 圖案 10">
              <a:extLst>
                <a:ext uri="{FF2B5EF4-FFF2-40B4-BE49-F238E27FC236}">
                  <a16:creationId xmlns:a16="http://schemas.microsoft.com/office/drawing/2014/main" id="{9300FC9B-3DF3-46F6-9082-4E67593AC14D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0" name="手繪多邊形: 圖案 11">
              <a:extLst>
                <a:ext uri="{FF2B5EF4-FFF2-40B4-BE49-F238E27FC236}">
                  <a16:creationId xmlns:a16="http://schemas.microsoft.com/office/drawing/2014/main" id="{191AAD5E-62A8-7576-63EE-7003123C1896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1" name="手繪多邊形: 圖案 12">
              <a:extLst>
                <a:ext uri="{FF2B5EF4-FFF2-40B4-BE49-F238E27FC236}">
                  <a16:creationId xmlns:a16="http://schemas.microsoft.com/office/drawing/2014/main" id="{A2C538DF-F9FD-155F-6772-9A931FD185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2" name="手繪多邊形: 圖案 13">
              <a:extLst>
                <a:ext uri="{FF2B5EF4-FFF2-40B4-BE49-F238E27FC236}">
                  <a16:creationId xmlns:a16="http://schemas.microsoft.com/office/drawing/2014/main" id="{716DF301-F3FB-10F1-E9C2-803DE9FE5450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3" name="手繪多邊形: 圖案 14">
              <a:extLst>
                <a:ext uri="{FF2B5EF4-FFF2-40B4-BE49-F238E27FC236}">
                  <a16:creationId xmlns:a16="http://schemas.microsoft.com/office/drawing/2014/main" id="{D27E828D-6607-C025-2C42-5D42B2F1829E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4" name="手繪多邊形: 圖案 15">
              <a:extLst>
                <a:ext uri="{FF2B5EF4-FFF2-40B4-BE49-F238E27FC236}">
                  <a16:creationId xmlns:a16="http://schemas.microsoft.com/office/drawing/2014/main" id="{55D3CA33-4E64-644B-70B3-4E99F1E51B03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5" name="手繪多邊形: 圖案 16">
              <a:extLst>
                <a:ext uri="{FF2B5EF4-FFF2-40B4-BE49-F238E27FC236}">
                  <a16:creationId xmlns:a16="http://schemas.microsoft.com/office/drawing/2014/main" id="{2C8C0AC4-0CBE-7EAB-B2B7-2F230FCE928C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6" name="手繪多邊形: 圖案 17">
              <a:extLst>
                <a:ext uri="{FF2B5EF4-FFF2-40B4-BE49-F238E27FC236}">
                  <a16:creationId xmlns:a16="http://schemas.microsoft.com/office/drawing/2014/main" id="{972E5BA4-B43B-C84C-B54E-EB462B10A3B4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7" name="手繪多邊形: 圖案 18">
              <a:extLst>
                <a:ext uri="{FF2B5EF4-FFF2-40B4-BE49-F238E27FC236}">
                  <a16:creationId xmlns:a16="http://schemas.microsoft.com/office/drawing/2014/main" id="{713EEAEE-8002-0DDD-EF5D-CCA689974E5B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8" name="手繪多邊形: 圖案 19">
              <a:extLst>
                <a:ext uri="{FF2B5EF4-FFF2-40B4-BE49-F238E27FC236}">
                  <a16:creationId xmlns:a16="http://schemas.microsoft.com/office/drawing/2014/main" id="{BBF05764-BF99-646D-C3A7-2FE963FF5462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59" name="手繪多邊形: 圖案 20">
              <a:extLst>
                <a:ext uri="{FF2B5EF4-FFF2-40B4-BE49-F238E27FC236}">
                  <a16:creationId xmlns:a16="http://schemas.microsoft.com/office/drawing/2014/main" id="{671D3794-3320-CADD-14A7-2EB55E550DE5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0" name="手繪多邊形: 圖案 21">
              <a:extLst>
                <a:ext uri="{FF2B5EF4-FFF2-40B4-BE49-F238E27FC236}">
                  <a16:creationId xmlns:a16="http://schemas.microsoft.com/office/drawing/2014/main" id="{35BD6FB7-62CB-A7FF-20EC-C00056390B3A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1" name="手繪多邊形: 圖案 22">
              <a:extLst>
                <a:ext uri="{FF2B5EF4-FFF2-40B4-BE49-F238E27FC236}">
                  <a16:creationId xmlns:a16="http://schemas.microsoft.com/office/drawing/2014/main" id="{9C4E11B0-B7C9-BBFD-941C-81CA24FDDD74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2" name="手繪多邊形: 圖案 23">
              <a:extLst>
                <a:ext uri="{FF2B5EF4-FFF2-40B4-BE49-F238E27FC236}">
                  <a16:creationId xmlns:a16="http://schemas.microsoft.com/office/drawing/2014/main" id="{846E01CD-1E4E-188E-50BD-7DDE92E8075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3" name="手繪多邊形: 圖案 24">
              <a:extLst>
                <a:ext uri="{FF2B5EF4-FFF2-40B4-BE49-F238E27FC236}">
                  <a16:creationId xmlns:a16="http://schemas.microsoft.com/office/drawing/2014/main" id="{51D61358-AC47-6FD8-71C5-B08150146F4E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4" name="手繪多邊形: 圖案 25">
              <a:extLst>
                <a:ext uri="{FF2B5EF4-FFF2-40B4-BE49-F238E27FC236}">
                  <a16:creationId xmlns:a16="http://schemas.microsoft.com/office/drawing/2014/main" id="{32A23829-7331-4715-4847-1050FF956D34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5" name="手繪多邊形: 圖案 26">
              <a:extLst>
                <a:ext uri="{FF2B5EF4-FFF2-40B4-BE49-F238E27FC236}">
                  <a16:creationId xmlns:a16="http://schemas.microsoft.com/office/drawing/2014/main" id="{BEA8FA4D-090B-E532-F296-93FEC7AB4DFF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6" name="手繪多邊形: 圖案 27">
              <a:extLst>
                <a:ext uri="{FF2B5EF4-FFF2-40B4-BE49-F238E27FC236}">
                  <a16:creationId xmlns:a16="http://schemas.microsoft.com/office/drawing/2014/main" id="{E5C02BE4-1EF2-E759-B7C9-85A698D8492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7" name="手繪多邊形: 圖案 28">
              <a:extLst>
                <a:ext uri="{FF2B5EF4-FFF2-40B4-BE49-F238E27FC236}">
                  <a16:creationId xmlns:a16="http://schemas.microsoft.com/office/drawing/2014/main" id="{347C0999-375A-4240-4E47-59D7515EC8C7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8" name="手繪多邊形: 圖案 29">
              <a:extLst>
                <a:ext uri="{FF2B5EF4-FFF2-40B4-BE49-F238E27FC236}">
                  <a16:creationId xmlns:a16="http://schemas.microsoft.com/office/drawing/2014/main" id="{682F998C-2590-7923-B885-FE95032FF55F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69" name="手繪多邊形: 圖案 30">
              <a:extLst>
                <a:ext uri="{FF2B5EF4-FFF2-40B4-BE49-F238E27FC236}">
                  <a16:creationId xmlns:a16="http://schemas.microsoft.com/office/drawing/2014/main" id="{8F8B7439-8043-0115-3709-F3F3EB6E1B67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0" name="手繪多邊形: 圖案 31">
              <a:extLst>
                <a:ext uri="{FF2B5EF4-FFF2-40B4-BE49-F238E27FC236}">
                  <a16:creationId xmlns:a16="http://schemas.microsoft.com/office/drawing/2014/main" id="{6DC39B3F-D4D0-2077-D880-A0774319DFFA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1" name="手繪多邊形: 圖案 32">
              <a:extLst>
                <a:ext uri="{FF2B5EF4-FFF2-40B4-BE49-F238E27FC236}">
                  <a16:creationId xmlns:a16="http://schemas.microsoft.com/office/drawing/2014/main" id="{E1862AAF-886F-B53A-0656-C12CCAF062C4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2" name="手繪多邊形: 圖案 33">
              <a:extLst>
                <a:ext uri="{FF2B5EF4-FFF2-40B4-BE49-F238E27FC236}">
                  <a16:creationId xmlns:a16="http://schemas.microsoft.com/office/drawing/2014/main" id="{694C913F-66BC-0D6D-AA2C-C26ADC208C5D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3" name="手繪多邊形: 圖案 34">
              <a:extLst>
                <a:ext uri="{FF2B5EF4-FFF2-40B4-BE49-F238E27FC236}">
                  <a16:creationId xmlns:a16="http://schemas.microsoft.com/office/drawing/2014/main" id="{6AEE2464-74D4-1628-95D7-72AC0C1CFB5F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4" name="手繪多邊形: 圖案 35">
              <a:extLst>
                <a:ext uri="{FF2B5EF4-FFF2-40B4-BE49-F238E27FC236}">
                  <a16:creationId xmlns:a16="http://schemas.microsoft.com/office/drawing/2014/main" id="{8EDBC186-CDE8-80E0-FC44-3C9F6FAB31EB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5" name="手繪多邊形: 圖案 36">
              <a:extLst>
                <a:ext uri="{FF2B5EF4-FFF2-40B4-BE49-F238E27FC236}">
                  <a16:creationId xmlns:a16="http://schemas.microsoft.com/office/drawing/2014/main" id="{3E334166-DA47-EBAC-1FE2-888DE36D9826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6" name="手繪多邊形: 圖案 37">
              <a:extLst>
                <a:ext uri="{FF2B5EF4-FFF2-40B4-BE49-F238E27FC236}">
                  <a16:creationId xmlns:a16="http://schemas.microsoft.com/office/drawing/2014/main" id="{D787FF98-16E0-0FFC-B8F9-828832AB379C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7" name="手繪多邊形: 圖案 38">
              <a:extLst>
                <a:ext uri="{FF2B5EF4-FFF2-40B4-BE49-F238E27FC236}">
                  <a16:creationId xmlns:a16="http://schemas.microsoft.com/office/drawing/2014/main" id="{706408D4-2C2A-EED3-E51B-29032E4D9285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8" name="手繪多邊形: 圖案 39">
              <a:extLst>
                <a:ext uri="{FF2B5EF4-FFF2-40B4-BE49-F238E27FC236}">
                  <a16:creationId xmlns:a16="http://schemas.microsoft.com/office/drawing/2014/main" id="{FB62E975-68AC-97C8-17ED-F9C60047CF33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79" name="手繪多邊形: 圖案 40">
              <a:extLst>
                <a:ext uri="{FF2B5EF4-FFF2-40B4-BE49-F238E27FC236}">
                  <a16:creationId xmlns:a16="http://schemas.microsoft.com/office/drawing/2014/main" id="{1DA4ABD9-7464-893D-E9BF-F6399F5CD3AA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0" name="手繪多邊形: 圖案 41">
              <a:extLst>
                <a:ext uri="{FF2B5EF4-FFF2-40B4-BE49-F238E27FC236}">
                  <a16:creationId xmlns:a16="http://schemas.microsoft.com/office/drawing/2014/main" id="{6541BCAD-9BA5-66FA-7FC2-CB2445F1439C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1" name="手繪多邊形: 圖案 42">
              <a:extLst>
                <a:ext uri="{FF2B5EF4-FFF2-40B4-BE49-F238E27FC236}">
                  <a16:creationId xmlns:a16="http://schemas.microsoft.com/office/drawing/2014/main" id="{4961FD06-DD8F-A03C-E79D-EEF33A67F7B4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2" name="手繪多邊形: 圖案 43">
              <a:extLst>
                <a:ext uri="{FF2B5EF4-FFF2-40B4-BE49-F238E27FC236}">
                  <a16:creationId xmlns:a16="http://schemas.microsoft.com/office/drawing/2014/main" id="{5209FB39-06D3-3627-C896-BCB1149A7988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3" name="手繪多邊形: 圖案 44">
              <a:extLst>
                <a:ext uri="{FF2B5EF4-FFF2-40B4-BE49-F238E27FC236}">
                  <a16:creationId xmlns:a16="http://schemas.microsoft.com/office/drawing/2014/main" id="{A782A257-8B5A-A4BC-3D0F-CFD6BD8050EC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4" name="手繪多邊形: 圖案 45">
              <a:extLst>
                <a:ext uri="{FF2B5EF4-FFF2-40B4-BE49-F238E27FC236}">
                  <a16:creationId xmlns:a16="http://schemas.microsoft.com/office/drawing/2014/main" id="{D1D5D2D5-1025-2AEB-8B4A-136C40553B20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5" name="手繪多邊形: 圖案 46">
              <a:extLst>
                <a:ext uri="{FF2B5EF4-FFF2-40B4-BE49-F238E27FC236}">
                  <a16:creationId xmlns:a16="http://schemas.microsoft.com/office/drawing/2014/main" id="{7E3D566E-7822-6172-2646-E36898760E53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6" name="手繪多邊形: 圖案 47">
              <a:extLst>
                <a:ext uri="{FF2B5EF4-FFF2-40B4-BE49-F238E27FC236}">
                  <a16:creationId xmlns:a16="http://schemas.microsoft.com/office/drawing/2014/main" id="{93A7E4A2-1807-CE6A-14CF-9371D920F23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7" name="手繪多邊形: 圖案 48">
              <a:extLst>
                <a:ext uri="{FF2B5EF4-FFF2-40B4-BE49-F238E27FC236}">
                  <a16:creationId xmlns:a16="http://schemas.microsoft.com/office/drawing/2014/main" id="{6AF1FB38-6460-ADC2-1B1C-7E826CF00FE2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88" name="手繪多邊形: 圖案 49">
              <a:extLst>
                <a:ext uri="{FF2B5EF4-FFF2-40B4-BE49-F238E27FC236}">
                  <a16:creationId xmlns:a16="http://schemas.microsoft.com/office/drawing/2014/main" id="{3DFB15E0-CC3F-8041-A4CA-64DF80A5E70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cxnSp>
        <p:nvCxnSpPr>
          <p:cNvPr id="189" name="直線單箭頭接點 915">
            <a:extLst>
              <a:ext uri="{FF2B5EF4-FFF2-40B4-BE49-F238E27FC236}">
                <a16:creationId xmlns:a16="http://schemas.microsoft.com/office/drawing/2014/main" id="{06DFFB52-D18B-80F2-048B-99BBE3B14DDF}"/>
              </a:ext>
            </a:extLst>
          </p:cNvPr>
          <p:cNvCxnSpPr>
            <a:cxnSpLocks/>
          </p:cNvCxnSpPr>
          <p:nvPr/>
        </p:nvCxnSpPr>
        <p:spPr>
          <a:xfrm>
            <a:off x="1844696" y="3844601"/>
            <a:ext cx="0" cy="1466473"/>
          </a:xfrm>
          <a:prstGeom prst="straightConnector1">
            <a:avLst/>
          </a:prstGeom>
          <a:ln w="25400">
            <a:solidFill>
              <a:srgbClr val="1DFFE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0E810245-D5FD-8B9B-4C3B-3CFB2DBCC51A}"/>
              </a:ext>
            </a:extLst>
          </p:cNvPr>
          <p:cNvGrpSpPr/>
          <p:nvPr/>
        </p:nvGrpSpPr>
        <p:grpSpPr>
          <a:xfrm>
            <a:off x="1226035" y="2942011"/>
            <a:ext cx="1209541" cy="939888"/>
            <a:chOff x="-1775124" y="4074892"/>
            <a:chExt cx="620254" cy="492851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1" name="手繪多邊形: 圖案 53">
              <a:extLst>
                <a:ext uri="{FF2B5EF4-FFF2-40B4-BE49-F238E27FC236}">
                  <a16:creationId xmlns:a16="http://schemas.microsoft.com/office/drawing/2014/main" id="{B25EDDC1-3BC1-4211-2693-559836B293E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1270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92" name="手繪多邊形: 圖案 54">
              <a:extLst>
                <a:ext uri="{FF2B5EF4-FFF2-40B4-BE49-F238E27FC236}">
                  <a16:creationId xmlns:a16="http://schemas.microsoft.com/office/drawing/2014/main" id="{D9426917-9090-C20A-0478-C0F428F35D95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1270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93" name="手繪多邊形: 圖案 55">
              <a:extLst>
                <a:ext uri="{FF2B5EF4-FFF2-40B4-BE49-F238E27FC236}">
                  <a16:creationId xmlns:a16="http://schemas.microsoft.com/office/drawing/2014/main" id="{D34C3E1C-FDFB-0B0F-8460-CD69307FCD3B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1270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194" name="矩形 901">
            <a:extLst>
              <a:ext uri="{FF2B5EF4-FFF2-40B4-BE49-F238E27FC236}">
                <a16:creationId xmlns:a16="http://schemas.microsoft.com/office/drawing/2014/main" id="{3E4B63FC-9139-9935-566F-D2A23EFD6E27}"/>
              </a:ext>
            </a:extLst>
          </p:cNvPr>
          <p:cNvSpPr/>
          <p:nvPr/>
        </p:nvSpPr>
        <p:spPr>
          <a:xfrm>
            <a:off x="840648" y="4365672"/>
            <a:ext cx="556563" cy="31547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通常</a:t>
            </a:r>
            <a:endParaRPr lang="en-US" altLang="zh-TW" sz="1450" b="1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95" name="矩形 901">
            <a:extLst>
              <a:ext uri="{FF2B5EF4-FFF2-40B4-BE49-F238E27FC236}">
                <a16:creationId xmlns:a16="http://schemas.microsoft.com/office/drawing/2014/main" id="{85884016-AFDD-615D-8816-906BE3286B5B}"/>
              </a:ext>
            </a:extLst>
          </p:cNvPr>
          <p:cNvSpPr/>
          <p:nvPr/>
        </p:nvSpPr>
        <p:spPr>
          <a:xfrm>
            <a:off x="4076567" y="5757330"/>
            <a:ext cx="1740047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4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セカンダリNAS</a:t>
            </a:r>
            <a:endParaRPr lang="en-US" sz="1450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96" name="矩形 901">
            <a:extLst>
              <a:ext uri="{FF2B5EF4-FFF2-40B4-BE49-F238E27FC236}">
                <a16:creationId xmlns:a16="http://schemas.microsoft.com/office/drawing/2014/main" id="{CBFF439B-18F2-8CF0-B107-F8EFE1E3BDE7}"/>
              </a:ext>
            </a:extLst>
          </p:cNvPr>
          <p:cNvSpPr/>
          <p:nvPr/>
        </p:nvSpPr>
        <p:spPr>
          <a:xfrm>
            <a:off x="2388322" y="5046797"/>
            <a:ext cx="1740047" cy="2923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3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スケジュール別</a:t>
            </a:r>
            <a:endParaRPr lang="en-US" altLang="zh-TW" sz="1300" b="1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97" name="矩形 901">
            <a:extLst>
              <a:ext uri="{FF2B5EF4-FFF2-40B4-BE49-F238E27FC236}">
                <a16:creationId xmlns:a16="http://schemas.microsoft.com/office/drawing/2014/main" id="{6A7D2278-4218-DABF-68AF-F2A679B90DB4}"/>
              </a:ext>
            </a:extLst>
          </p:cNvPr>
          <p:cNvSpPr/>
          <p:nvPr/>
        </p:nvSpPr>
        <p:spPr>
          <a:xfrm>
            <a:off x="2461202" y="5494076"/>
            <a:ext cx="1740047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スナップショット</a:t>
            </a:r>
          </a:p>
          <a:p>
            <a:pPr algn="ctr"/>
            <a:r>
              <a:rPr lang="en-US" altLang="zh-TW" sz="12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送信</a:t>
            </a:r>
          </a:p>
        </p:txBody>
      </p:sp>
      <p:grpSp>
        <p:nvGrpSpPr>
          <p:cNvPr id="252" name="群組 251">
            <a:extLst>
              <a:ext uri="{FF2B5EF4-FFF2-40B4-BE49-F238E27FC236}">
                <a16:creationId xmlns:a16="http://schemas.microsoft.com/office/drawing/2014/main" id="{1CC7C753-F76C-8911-2B97-87E5A20FF395}"/>
              </a:ext>
            </a:extLst>
          </p:cNvPr>
          <p:cNvGrpSpPr/>
          <p:nvPr/>
        </p:nvGrpSpPr>
        <p:grpSpPr>
          <a:xfrm>
            <a:off x="4679935" y="4766778"/>
            <a:ext cx="579995" cy="579995"/>
            <a:chOff x="4435908" y="4889651"/>
            <a:chExt cx="759453" cy="759453"/>
          </a:xfrm>
        </p:grpSpPr>
        <p:sp>
          <p:nvSpPr>
            <p:cNvPr id="253" name="手繪多邊形: 圖案 956">
              <a:extLst>
                <a:ext uri="{FF2B5EF4-FFF2-40B4-BE49-F238E27FC236}">
                  <a16:creationId xmlns:a16="http://schemas.microsoft.com/office/drawing/2014/main" id="{E6BFCDE0-2BAE-6DE3-BF9B-55313AF305F3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254" name="圖形 128">
              <a:extLst>
                <a:ext uri="{FF2B5EF4-FFF2-40B4-BE49-F238E27FC236}">
                  <a16:creationId xmlns:a16="http://schemas.microsoft.com/office/drawing/2014/main" id="{9906B088-0A8F-55BD-AC6E-0DA4D082C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7" name="群組 256">
            <a:extLst>
              <a:ext uri="{FF2B5EF4-FFF2-40B4-BE49-F238E27FC236}">
                <a16:creationId xmlns:a16="http://schemas.microsoft.com/office/drawing/2014/main" id="{D21884D2-3BB4-0D3A-E57C-8333156ED8F9}"/>
              </a:ext>
            </a:extLst>
          </p:cNvPr>
          <p:cNvGrpSpPr/>
          <p:nvPr/>
        </p:nvGrpSpPr>
        <p:grpSpPr>
          <a:xfrm>
            <a:off x="1978531" y="4567883"/>
            <a:ext cx="579995" cy="579995"/>
            <a:chOff x="1633663" y="4907432"/>
            <a:chExt cx="759453" cy="759453"/>
          </a:xfrm>
        </p:grpSpPr>
        <p:sp>
          <p:nvSpPr>
            <p:cNvPr id="258" name="手繪多邊形: 圖案 956">
              <a:extLst>
                <a:ext uri="{FF2B5EF4-FFF2-40B4-BE49-F238E27FC236}">
                  <a16:creationId xmlns:a16="http://schemas.microsoft.com/office/drawing/2014/main" id="{9B2E8168-564E-B61E-FD52-4EE65E829111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259" name="圖形 131">
              <a:extLst>
                <a:ext uri="{FF2B5EF4-FFF2-40B4-BE49-F238E27FC236}">
                  <a16:creationId xmlns:a16="http://schemas.microsoft.com/office/drawing/2014/main" id="{2E0889E7-494A-02E3-DDDA-540800F31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1" name="Picture 4" descr="一張含有 文字, 盒子 的圖片&#10;&#10;自動產生的描述">
            <a:extLst>
              <a:ext uri="{FF2B5EF4-FFF2-40B4-BE49-F238E27FC236}">
                <a16:creationId xmlns:a16="http://schemas.microsoft.com/office/drawing/2014/main" id="{1A30B772-D078-6E9B-B8CD-1393AED7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" y="4744384"/>
            <a:ext cx="2177797" cy="1343103"/>
          </a:xfrm>
          <a:prstGeom prst="rect">
            <a:avLst/>
          </a:prstGeom>
          <a:noFill/>
          <a:effectLst>
            <a:outerShdw blurRad="215900" dist="114300" dir="612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hape 317">
            <a:extLst>
              <a:ext uri="{FF2B5EF4-FFF2-40B4-BE49-F238E27FC236}">
                <a16:creationId xmlns:a16="http://schemas.microsoft.com/office/drawing/2014/main" id="{9424397E-0B2D-C43B-41B9-BADD2E47CD5B}"/>
              </a:ext>
            </a:extLst>
          </p:cNvPr>
          <p:cNvSpPr/>
          <p:nvPr/>
        </p:nvSpPr>
        <p:spPr>
          <a:xfrm>
            <a:off x="6239912" y="2307586"/>
            <a:ext cx="5586026" cy="4321743"/>
          </a:xfrm>
          <a:prstGeom prst="roundRect">
            <a:avLst>
              <a:gd name="adj" fmla="val 760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12106176-B955-61FF-3D22-E0E78D8AE29E}"/>
              </a:ext>
            </a:extLst>
          </p:cNvPr>
          <p:cNvSpPr/>
          <p:nvPr/>
        </p:nvSpPr>
        <p:spPr>
          <a:xfrm>
            <a:off x="6586643" y="2023121"/>
            <a:ext cx="4967140" cy="522371"/>
          </a:xfrm>
          <a:prstGeom prst="roundRect">
            <a:avLst>
              <a:gd name="adj" fmla="val 9373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B8F03D7C-AF61-9430-EE81-DC8B2C5913CB}"/>
              </a:ext>
            </a:extLst>
          </p:cNvPr>
          <p:cNvSpPr txBox="1"/>
          <p:nvPr/>
        </p:nvSpPr>
        <p:spPr>
          <a:xfrm>
            <a:off x="6702386" y="2701456"/>
            <a:ext cx="1412566" cy="36163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7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本番サーバ</a:t>
            </a:r>
            <a:r>
              <a:rPr lang="en-US" altLang="zh-TW" sz="175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ー</a:t>
            </a:r>
          </a:p>
        </p:txBody>
      </p:sp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96912EB9-E580-C276-6CDE-BA8E967CA34A}"/>
              </a:ext>
            </a:extLst>
          </p:cNvPr>
          <p:cNvGrpSpPr/>
          <p:nvPr/>
        </p:nvGrpSpPr>
        <p:grpSpPr>
          <a:xfrm>
            <a:off x="9859791" y="5196872"/>
            <a:ext cx="1782020" cy="341541"/>
            <a:chOff x="4388896" y="4191428"/>
            <a:chExt cx="1165610" cy="22340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9" name="手繪多邊形: 圖案 68">
              <a:extLst>
                <a:ext uri="{FF2B5EF4-FFF2-40B4-BE49-F238E27FC236}">
                  <a16:creationId xmlns:a16="http://schemas.microsoft.com/office/drawing/2014/main" id="{FD701A72-29F3-5C9A-4CD9-2AE220131EE4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0" name="手繪多邊形: 圖案 69">
              <a:extLst>
                <a:ext uri="{FF2B5EF4-FFF2-40B4-BE49-F238E27FC236}">
                  <a16:creationId xmlns:a16="http://schemas.microsoft.com/office/drawing/2014/main" id="{5F196B6A-798C-5023-7792-86F80635EFC5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1" name="手繪多邊形: 圖案 70">
              <a:extLst>
                <a:ext uri="{FF2B5EF4-FFF2-40B4-BE49-F238E27FC236}">
                  <a16:creationId xmlns:a16="http://schemas.microsoft.com/office/drawing/2014/main" id="{B6B9DBE1-0B37-01ED-ED3A-E42EC6DBC83D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2" name="手繪多邊形: 圖案 71">
              <a:extLst>
                <a:ext uri="{FF2B5EF4-FFF2-40B4-BE49-F238E27FC236}">
                  <a16:creationId xmlns:a16="http://schemas.microsoft.com/office/drawing/2014/main" id="{C199B6A4-1B6E-5CF5-14DD-196EB4C77319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3" name="手繪多邊形: 圖案 72">
              <a:extLst>
                <a:ext uri="{FF2B5EF4-FFF2-40B4-BE49-F238E27FC236}">
                  <a16:creationId xmlns:a16="http://schemas.microsoft.com/office/drawing/2014/main" id="{B4A20C9F-B8FB-D89A-E4A9-928C8280DCC1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4" name="手繪多邊形: 圖案 73">
              <a:extLst>
                <a:ext uri="{FF2B5EF4-FFF2-40B4-BE49-F238E27FC236}">
                  <a16:creationId xmlns:a16="http://schemas.microsoft.com/office/drawing/2014/main" id="{EFC8801B-52B8-97A1-E96C-8D27A68045F3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5" name="手繪多邊形: 圖案 74">
              <a:extLst>
                <a:ext uri="{FF2B5EF4-FFF2-40B4-BE49-F238E27FC236}">
                  <a16:creationId xmlns:a16="http://schemas.microsoft.com/office/drawing/2014/main" id="{C54DB88B-D1C6-98D5-A059-77C721FC72BE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6" name="手繪多邊形: 圖案 75">
              <a:extLst>
                <a:ext uri="{FF2B5EF4-FFF2-40B4-BE49-F238E27FC236}">
                  <a16:creationId xmlns:a16="http://schemas.microsoft.com/office/drawing/2014/main" id="{0EDA6683-2E60-00DA-E88B-E6BD79CBAADD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7" name="手繪多邊形: 圖案 76">
              <a:extLst>
                <a:ext uri="{FF2B5EF4-FFF2-40B4-BE49-F238E27FC236}">
                  <a16:creationId xmlns:a16="http://schemas.microsoft.com/office/drawing/2014/main" id="{9560496E-437D-E514-6B7E-EFA11EEB9939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8" name="手繪多邊形: 圖案 77">
              <a:extLst>
                <a:ext uri="{FF2B5EF4-FFF2-40B4-BE49-F238E27FC236}">
                  <a16:creationId xmlns:a16="http://schemas.microsoft.com/office/drawing/2014/main" id="{2172357D-C5E3-7D39-0861-F0CC1B17092F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09" name="手繪多邊形: 圖案 78">
              <a:extLst>
                <a:ext uri="{FF2B5EF4-FFF2-40B4-BE49-F238E27FC236}">
                  <a16:creationId xmlns:a16="http://schemas.microsoft.com/office/drawing/2014/main" id="{5FE7D7A6-3677-C0A2-2A10-9DD0CFC24A3F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0" name="手繪多邊形: 圖案 79">
              <a:extLst>
                <a:ext uri="{FF2B5EF4-FFF2-40B4-BE49-F238E27FC236}">
                  <a16:creationId xmlns:a16="http://schemas.microsoft.com/office/drawing/2014/main" id="{62895E79-7E81-B117-2607-12BAD3E63897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1" name="手繪多邊形: 圖案 80">
              <a:extLst>
                <a:ext uri="{FF2B5EF4-FFF2-40B4-BE49-F238E27FC236}">
                  <a16:creationId xmlns:a16="http://schemas.microsoft.com/office/drawing/2014/main" id="{5D748A12-C6A6-57D7-1E42-D9A178493209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2" name="手繪多邊形: 圖案 81">
              <a:extLst>
                <a:ext uri="{FF2B5EF4-FFF2-40B4-BE49-F238E27FC236}">
                  <a16:creationId xmlns:a16="http://schemas.microsoft.com/office/drawing/2014/main" id="{DA5B9E36-4AFF-37F9-19ED-2D0C096FCD04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3" name="手繪多邊形: 圖案 82">
              <a:extLst>
                <a:ext uri="{FF2B5EF4-FFF2-40B4-BE49-F238E27FC236}">
                  <a16:creationId xmlns:a16="http://schemas.microsoft.com/office/drawing/2014/main" id="{DE037624-F44D-BF9E-97B1-9F1CCDE9278E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4" name="手繪多邊形: 圖案 83">
              <a:extLst>
                <a:ext uri="{FF2B5EF4-FFF2-40B4-BE49-F238E27FC236}">
                  <a16:creationId xmlns:a16="http://schemas.microsoft.com/office/drawing/2014/main" id="{B7497A8C-F0FF-073D-0352-6C7998F793D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5" name="手繪多邊形: 圖案 84">
              <a:extLst>
                <a:ext uri="{FF2B5EF4-FFF2-40B4-BE49-F238E27FC236}">
                  <a16:creationId xmlns:a16="http://schemas.microsoft.com/office/drawing/2014/main" id="{CD07E9D9-E6F0-40A1-1442-4289DFEBB54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6" name="手繪多邊形: 圖案 85">
              <a:extLst>
                <a:ext uri="{FF2B5EF4-FFF2-40B4-BE49-F238E27FC236}">
                  <a16:creationId xmlns:a16="http://schemas.microsoft.com/office/drawing/2014/main" id="{13B75B0B-B315-8611-3786-C6FF110B9A0A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7" name="手繪多邊形: 圖案 86">
              <a:extLst>
                <a:ext uri="{FF2B5EF4-FFF2-40B4-BE49-F238E27FC236}">
                  <a16:creationId xmlns:a16="http://schemas.microsoft.com/office/drawing/2014/main" id="{17D104F4-984F-3D9C-CD60-7B52B516B350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8" name="手繪多邊形: 圖案 87">
              <a:extLst>
                <a:ext uri="{FF2B5EF4-FFF2-40B4-BE49-F238E27FC236}">
                  <a16:creationId xmlns:a16="http://schemas.microsoft.com/office/drawing/2014/main" id="{99A77CDE-A969-1DA4-10AC-9BB21814748A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9" name="手繪多邊形: 圖案 88">
              <a:extLst>
                <a:ext uri="{FF2B5EF4-FFF2-40B4-BE49-F238E27FC236}">
                  <a16:creationId xmlns:a16="http://schemas.microsoft.com/office/drawing/2014/main" id="{03BC7A4E-10BE-180C-8054-BB9301A2AFCB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0" name="手繪多邊形: 圖案 89">
              <a:extLst>
                <a:ext uri="{FF2B5EF4-FFF2-40B4-BE49-F238E27FC236}">
                  <a16:creationId xmlns:a16="http://schemas.microsoft.com/office/drawing/2014/main" id="{8B59F33B-5EB8-60D3-FEA8-F7A89FC10231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1" name="手繪多邊形: 圖案 90">
              <a:extLst>
                <a:ext uri="{FF2B5EF4-FFF2-40B4-BE49-F238E27FC236}">
                  <a16:creationId xmlns:a16="http://schemas.microsoft.com/office/drawing/2014/main" id="{E89E9DF0-6E27-8745-5C78-CF35A4D8AAC5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2" name="手繪多邊形: 圖案 91">
              <a:extLst>
                <a:ext uri="{FF2B5EF4-FFF2-40B4-BE49-F238E27FC236}">
                  <a16:creationId xmlns:a16="http://schemas.microsoft.com/office/drawing/2014/main" id="{E0708776-8923-320A-EAEE-B4E4293D1030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3" name="手繪多邊形: 圖案 92">
              <a:extLst>
                <a:ext uri="{FF2B5EF4-FFF2-40B4-BE49-F238E27FC236}">
                  <a16:creationId xmlns:a16="http://schemas.microsoft.com/office/drawing/2014/main" id="{626CDB69-A5EC-30B2-4F62-640F3FCAB4E4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4" name="手繪多邊形: 圖案 93">
              <a:extLst>
                <a:ext uri="{FF2B5EF4-FFF2-40B4-BE49-F238E27FC236}">
                  <a16:creationId xmlns:a16="http://schemas.microsoft.com/office/drawing/2014/main" id="{A08C93EA-2FF7-F1A3-39EC-6A528D6E12E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5" name="手繪多邊形: 圖案 94">
              <a:extLst>
                <a:ext uri="{FF2B5EF4-FFF2-40B4-BE49-F238E27FC236}">
                  <a16:creationId xmlns:a16="http://schemas.microsoft.com/office/drawing/2014/main" id="{9EB9C862-2E57-5E69-532C-8C266405EC84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6" name="手繪多邊形: 圖案 95">
              <a:extLst>
                <a:ext uri="{FF2B5EF4-FFF2-40B4-BE49-F238E27FC236}">
                  <a16:creationId xmlns:a16="http://schemas.microsoft.com/office/drawing/2014/main" id="{9AD31781-2F2A-A79D-8C11-F61CB18D09F9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7" name="手繪多邊形: 圖案 96">
              <a:extLst>
                <a:ext uri="{FF2B5EF4-FFF2-40B4-BE49-F238E27FC236}">
                  <a16:creationId xmlns:a16="http://schemas.microsoft.com/office/drawing/2014/main" id="{8AF1DBE3-B026-5188-AF93-1C617D263CA4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8" name="手繪多邊形: 圖案 97">
              <a:extLst>
                <a:ext uri="{FF2B5EF4-FFF2-40B4-BE49-F238E27FC236}">
                  <a16:creationId xmlns:a16="http://schemas.microsoft.com/office/drawing/2014/main" id="{19B14269-5E32-328B-7B1F-3EC9628B10DD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9" name="手繪多邊形: 圖案 98">
              <a:extLst>
                <a:ext uri="{FF2B5EF4-FFF2-40B4-BE49-F238E27FC236}">
                  <a16:creationId xmlns:a16="http://schemas.microsoft.com/office/drawing/2014/main" id="{9E05D1E0-A8C2-2183-A9F8-DC43C47FBBFC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0" name="手繪多邊形: 圖案 99">
              <a:extLst>
                <a:ext uri="{FF2B5EF4-FFF2-40B4-BE49-F238E27FC236}">
                  <a16:creationId xmlns:a16="http://schemas.microsoft.com/office/drawing/2014/main" id="{1EFD3F84-4DC7-477C-FCB4-01A72EA81F03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1" name="手繪多邊形: 圖案 100">
              <a:extLst>
                <a:ext uri="{FF2B5EF4-FFF2-40B4-BE49-F238E27FC236}">
                  <a16:creationId xmlns:a16="http://schemas.microsoft.com/office/drawing/2014/main" id="{1C0D8F3C-4168-8C9E-5C94-2AA2434A90C4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2" name="手繪多邊形: 圖案 101">
              <a:extLst>
                <a:ext uri="{FF2B5EF4-FFF2-40B4-BE49-F238E27FC236}">
                  <a16:creationId xmlns:a16="http://schemas.microsoft.com/office/drawing/2014/main" id="{C2D74BA4-D417-9039-31A8-90EB8C56CA4B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3" name="手繪多邊形: 圖案 102">
              <a:extLst>
                <a:ext uri="{FF2B5EF4-FFF2-40B4-BE49-F238E27FC236}">
                  <a16:creationId xmlns:a16="http://schemas.microsoft.com/office/drawing/2014/main" id="{9A5D01DA-A763-E201-10AB-104DFEF44517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4" name="手繪多邊形: 圖案 103">
              <a:extLst>
                <a:ext uri="{FF2B5EF4-FFF2-40B4-BE49-F238E27FC236}">
                  <a16:creationId xmlns:a16="http://schemas.microsoft.com/office/drawing/2014/main" id="{E48D9BEE-C765-CFE5-3EBB-BDEAC7C75157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5" name="手繪多邊形: 圖案 104">
              <a:extLst>
                <a:ext uri="{FF2B5EF4-FFF2-40B4-BE49-F238E27FC236}">
                  <a16:creationId xmlns:a16="http://schemas.microsoft.com/office/drawing/2014/main" id="{84BCEDA4-5EC8-6EB9-2181-1877A6AE6C4D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6" name="手繪多邊形: 圖案 105">
              <a:extLst>
                <a:ext uri="{FF2B5EF4-FFF2-40B4-BE49-F238E27FC236}">
                  <a16:creationId xmlns:a16="http://schemas.microsoft.com/office/drawing/2014/main" id="{A20A7E3D-9841-AA61-6D3A-F9DA1596907F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7" name="手繪多邊形: 圖案 106">
              <a:extLst>
                <a:ext uri="{FF2B5EF4-FFF2-40B4-BE49-F238E27FC236}">
                  <a16:creationId xmlns:a16="http://schemas.microsoft.com/office/drawing/2014/main" id="{F1455CCF-BEE0-06D2-D3D0-8F079AD2FFC0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8" name="手繪多邊形: 圖案 107">
              <a:extLst>
                <a:ext uri="{FF2B5EF4-FFF2-40B4-BE49-F238E27FC236}">
                  <a16:creationId xmlns:a16="http://schemas.microsoft.com/office/drawing/2014/main" id="{D28C8C28-0684-13FA-C403-7368AAB6FC05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9" name="手繪多邊形: 圖案 108">
              <a:extLst>
                <a:ext uri="{FF2B5EF4-FFF2-40B4-BE49-F238E27FC236}">
                  <a16:creationId xmlns:a16="http://schemas.microsoft.com/office/drawing/2014/main" id="{EE26B951-9F7D-9277-6437-321FE69A498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cxnSp>
        <p:nvCxnSpPr>
          <p:cNvPr id="240" name="直線單箭頭接點 915">
            <a:extLst>
              <a:ext uri="{FF2B5EF4-FFF2-40B4-BE49-F238E27FC236}">
                <a16:creationId xmlns:a16="http://schemas.microsoft.com/office/drawing/2014/main" id="{FE2451E1-DF2D-91E8-2527-FA29F6653175}"/>
              </a:ext>
            </a:extLst>
          </p:cNvPr>
          <p:cNvCxnSpPr>
            <a:cxnSpLocks/>
          </p:cNvCxnSpPr>
          <p:nvPr/>
        </p:nvCxnSpPr>
        <p:spPr>
          <a:xfrm>
            <a:off x="7646784" y="3467614"/>
            <a:ext cx="0" cy="1701783"/>
          </a:xfrm>
          <a:prstGeom prst="straightConnector1">
            <a:avLst/>
          </a:prstGeom>
          <a:ln w="25400">
            <a:solidFill>
              <a:srgbClr val="1DFFE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矩形 901">
            <a:extLst>
              <a:ext uri="{FF2B5EF4-FFF2-40B4-BE49-F238E27FC236}">
                <a16:creationId xmlns:a16="http://schemas.microsoft.com/office/drawing/2014/main" id="{A36B4A8C-7B14-8B91-7D85-B311C2749B7B}"/>
              </a:ext>
            </a:extLst>
          </p:cNvPr>
          <p:cNvSpPr/>
          <p:nvPr/>
        </p:nvSpPr>
        <p:spPr>
          <a:xfrm>
            <a:off x="6752048" y="3992792"/>
            <a:ext cx="556563" cy="31547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通常</a:t>
            </a:r>
          </a:p>
        </p:txBody>
      </p:sp>
      <p:sp>
        <p:nvSpPr>
          <p:cNvPr id="242" name="矩形 901">
            <a:extLst>
              <a:ext uri="{FF2B5EF4-FFF2-40B4-BE49-F238E27FC236}">
                <a16:creationId xmlns:a16="http://schemas.microsoft.com/office/drawing/2014/main" id="{E4CB5DC0-8912-08D9-AE79-16C31622A7A2}"/>
              </a:ext>
            </a:extLst>
          </p:cNvPr>
          <p:cNvSpPr/>
          <p:nvPr/>
        </p:nvSpPr>
        <p:spPr>
          <a:xfrm>
            <a:off x="6733656" y="5624292"/>
            <a:ext cx="1740047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4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プライマリNAS</a:t>
            </a:r>
            <a:endParaRPr lang="en-US" sz="1450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243" name="矩形 901">
            <a:extLst>
              <a:ext uri="{FF2B5EF4-FFF2-40B4-BE49-F238E27FC236}">
                <a16:creationId xmlns:a16="http://schemas.microsoft.com/office/drawing/2014/main" id="{8069E09A-1D69-BEEF-CCA3-C2D788CAAD01}"/>
              </a:ext>
            </a:extLst>
          </p:cNvPr>
          <p:cNvSpPr/>
          <p:nvPr/>
        </p:nvSpPr>
        <p:spPr>
          <a:xfrm>
            <a:off x="9881492" y="5628761"/>
            <a:ext cx="1740047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4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セカンダリNAS</a:t>
            </a:r>
            <a:endParaRPr lang="en-US" sz="1450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244" name="直線單箭頭接點 915">
            <a:extLst>
              <a:ext uri="{FF2B5EF4-FFF2-40B4-BE49-F238E27FC236}">
                <a16:creationId xmlns:a16="http://schemas.microsoft.com/office/drawing/2014/main" id="{80E03A5C-E619-9421-6F60-680438283840}"/>
              </a:ext>
            </a:extLst>
          </p:cNvPr>
          <p:cNvCxnSpPr>
            <a:cxnSpLocks/>
          </p:cNvCxnSpPr>
          <p:nvPr/>
        </p:nvCxnSpPr>
        <p:spPr>
          <a:xfrm>
            <a:off x="8189708" y="5374405"/>
            <a:ext cx="1604962" cy="0"/>
          </a:xfrm>
          <a:prstGeom prst="straightConnector1">
            <a:avLst/>
          </a:prstGeom>
          <a:ln w="25400">
            <a:solidFill>
              <a:srgbClr val="1DFFE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矩形 901">
            <a:extLst>
              <a:ext uri="{FF2B5EF4-FFF2-40B4-BE49-F238E27FC236}">
                <a16:creationId xmlns:a16="http://schemas.microsoft.com/office/drawing/2014/main" id="{20382E0B-9D24-8612-5752-CDB2B800F6C1}"/>
              </a:ext>
            </a:extLst>
          </p:cNvPr>
          <p:cNvSpPr/>
          <p:nvPr/>
        </p:nvSpPr>
        <p:spPr>
          <a:xfrm>
            <a:off x="8315856" y="5429281"/>
            <a:ext cx="1740047" cy="4924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3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リアルタイム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zh-TW" sz="13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スナップショット</a:t>
            </a:r>
          </a:p>
        </p:txBody>
      </p:sp>
      <p:cxnSp>
        <p:nvCxnSpPr>
          <p:cNvPr id="246" name="直線單箭頭接點 915">
            <a:extLst>
              <a:ext uri="{FF2B5EF4-FFF2-40B4-BE49-F238E27FC236}">
                <a16:creationId xmlns:a16="http://schemas.microsoft.com/office/drawing/2014/main" id="{E76D0BAA-3BB2-70E5-CC98-2D010B49D8BC}"/>
              </a:ext>
            </a:extLst>
          </p:cNvPr>
          <p:cNvCxnSpPr>
            <a:cxnSpLocks/>
          </p:cNvCxnSpPr>
          <p:nvPr/>
        </p:nvCxnSpPr>
        <p:spPr>
          <a:xfrm>
            <a:off x="8233428" y="3522297"/>
            <a:ext cx="1604962" cy="1599945"/>
          </a:xfrm>
          <a:prstGeom prst="straightConnector1">
            <a:avLst/>
          </a:prstGeom>
          <a:ln w="25400" cap="rnd">
            <a:solidFill>
              <a:srgbClr val="1DFFE9"/>
            </a:soli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9" name="圖形 123">
            <a:extLst>
              <a:ext uri="{FF2B5EF4-FFF2-40B4-BE49-F238E27FC236}">
                <a16:creationId xmlns:a16="http://schemas.microsoft.com/office/drawing/2014/main" id="{157BE88C-C8CA-C257-B5D4-DDD8F8372B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760891" y="3092201"/>
            <a:ext cx="2948633" cy="355350"/>
          </a:xfrm>
          <a:prstGeom prst="rect">
            <a:avLst/>
          </a:prstGeom>
        </p:spPr>
      </p:pic>
      <p:sp>
        <p:nvSpPr>
          <p:cNvPr id="250" name="矩形 901">
            <a:extLst>
              <a:ext uri="{FF2B5EF4-FFF2-40B4-BE49-F238E27FC236}">
                <a16:creationId xmlns:a16="http://schemas.microsoft.com/office/drawing/2014/main" id="{0CA58AC3-7E42-EE05-D7D7-573E10F1278B}"/>
              </a:ext>
            </a:extLst>
          </p:cNvPr>
          <p:cNvSpPr/>
          <p:nvPr/>
        </p:nvSpPr>
        <p:spPr>
          <a:xfrm>
            <a:off x="8972091" y="3919852"/>
            <a:ext cx="1872629" cy="31547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災害復旧</a:t>
            </a:r>
            <a:r>
              <a:rPr lang="en-US" sz="145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(RPO=0)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251" name="矩形 901">
            <a:extLst>
              <a:ext uri="{FF2B5EF4-FFF2-40B4-BE49-F238E27FC236}">
                <a16:creationId xmlns:a16="http://schemas.microsoft.com/office/drawing/2014/main" id="{32B722D0-92BB-40C3-1E32-2CC14629FB97}"/>
              </a:ext>
            </a:extLst>
          </p:cNvPr>
          <p:cNvSpPr/>
          <p:nvPr/>
        </p:nvSpPr>
        <p:spPr>
          <a:xfrm>
            <a:off x="8035828" y="6041962"/>
            <a:ext cx="1927131" cy="49244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3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25GbE経由で直接接続</a:t>
            </a:r>
            <a:endParaRPr lang="en-US" sz="13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r>
              <a:rPr lang="en-US" sz="13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(</a:t>
            </a:r>
            <a:r>
              <a:rPr lang="ja-JP" altLang="en-US" sz="13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往復遅延</a:t>
            </a:r>
            <a:r>
              <a:rPr lang="en-US" sz="13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&lt; 5ms)</a:t>
            </a:r>
            <a:endParaRPr lang="en-US" sz="130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262" name="Picture 4" descr="一張含有 文字, 盒子 的圖片&#10;&#10;自動產生的描述">
            <a:extLst>
              <a:ext uri="{FF2B5EF4-FFF2-40B4-BE49-F238E27FC236}">
                <a16:creationId xmlns:a16="http://schemas.microsoft.com/office/drawing/2014/main" id="{A1F4FD6D-67FC-5A03-61D1-A0EDC287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22" y="4642085"/>
            <a:ext cx="2177797" cy="1343103"/>
          </a:xfrm>
          <a:prstGeom prst="rect">
            <a:avLst/>
          </a:prstGeom>
          <a:noFill/>
          <a:effectLst>
            <a:outerShdw blurRad="215900" dist="114300" dir="612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文字方塊 255">
            <a:extLst>
              <a:ext uri="{FF2B5EF4-FFF2-40B4-BE49-F238E27FC236}">
                <a16:creationId xmlns:a16="http://schemas.microsoft.com/office/drawing/2014/main" id="{059FFA3D-8FBD-4EEC-7552-F0A469CA7306}"/>
              </a:ext>
            </a:extLst>
          </p:cNvPr>
          <p:cNvSpPr txBox="1"/>
          <p:nvPr/>
        </p:nvSpPr>
        <p:spPr>
          <a:xfrm>
            <a:off x="6639793" y="2111421"/>
            <a:ext cx="476648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リアルタイム</a:t>
            </a:r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altLang="zh-TW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SnapSync</a:t>
            </a:r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: RPO=0</a:t>
            </a:r>
            <a:endParaRPr lang="en-US" altLang="zh-TW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255" name="文字方塊 254">
            <a:extLst>
              <a:ext uri="{FF2B5EF4-FFF2-40B4-BE49-F238E27FC236}">
                <a16:creationId xmlns:a16="http://schemas.microsoft.com/office/drawing/2014/main" id="{221B9AF2-EB33-028D-F309-4D5C87356296}"/>
              </a:ext>
            </a:extLst>
          </p:cNvPr>
          <p:cNvSpPr txBox="1"/>
          <p:nvPr/>
        </p:nvSpPr>
        <p:spPr>
          <a:xfrm>
            <a:off x="781113" y="2059571"/>
            <a:ext cx="513025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スケジュール</a:t>
            </a:r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altLang="zh-TW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SnapSync</a:t>
            </a:r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: 5分~60分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260" name="矩形 901">
            <a:extLst>
              <a:ext uri="{FF2B5EF4-FFF2-40B4-BE49-F238E27FC236}">
                <a16:creationId xmlns:a16="http://schemas.microsoft.com/office/drawing/2014/main" id="{B9E58E00-C463-87E5-1109-3270DF1CCF21}"/>
              </a:ext>
            </a:extLst>
          </p:cNvPr>
          <p:cNvSpPr/>
          <p:nvPr/>
        </p:nvSpPr>
        <p:spPr>
          <a:xfrm>
            <a:off x="780756" y="5911209"/>
            <a:ext cx="1740047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45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プライマリ</a:t>
            </a:r>
            <a:r>
              <a:rPr lang="en-US" altLang="zh-TW" sz="145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NAS</a:t>
            </a:r>
            <a:endParaRPr lang="en-US" sz="1450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11756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35" y="1765156"/>
            <a:ext cx="8058217" cy="503728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11869738" cy="152717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4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QXG-100G2SF-CX6 </a:t>
            </a:r>
            <a:r>
              <a:rPr lang="en-US" altLang="zh-TW" sz="4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外観</a:t>
            </a:r>
            <a:endParaRPr lang="zh-TW" altLang="en-US" sz="4200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30749E-1BF5-5043-929C-60876135B948}"/>
              </a:ext>
            </a:extLst>
          </p:cNvPr>
          <p:cNvSpPr txBox="1"/>
          <p:nvPr/>
        </p:nvSpPr>
        <p:spPr>
          <a:xfrm>
            <a:off x="268338" y="3126093"/>
            <a:ext cx="2672062" cy="3727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zh-TW" sz="17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QSFP28 </a:t>
            </a:r>
            <a:r>
              <a:rPr kumimoji="1" lang="en-US" altLang="zh-TW" sz="17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コネクタ</a:t>
            </a:r>
            <a:r>
              <a:rPr kumimoji="1" lang="en-US" altLang="zh-TW" sz="17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7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6DFBEBB-9FA0-3044-82F3-077920A02E9C}"/>
              </a:ext>
            </a:extLst>
          </p:cNvPr>
          <p:cNvSpPr txBox="1"/>
          <p:nvPr/>
        </p:nvSpPr>
        <p:spPr>
          <a:xfrm>
            <a:off x="6955277" y="1878429"/>
            <a:ext cx="3031599" cy="3539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kumimoji="1" lang="en-US" sz="17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高性能アクティブ冷却モジュール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703077-B8E3-E04B-A1F7-00078884ED47}"/>
              </a:ext>
            </a:extLst>
          </p:cNvPr>
          <p:cNvSpPr txBox="1"/>
          <p:nvPr/>
        </p:nvSpPr>
        <p:spPr>
          <a:xfrm>
            <a:off x="6035941" y="6001171"/>
            <a:ext cx="596926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zh-TW" sz="17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PCI Express 4.0 x16 </a:t>
            </a:r>
            <a:endParaRPr lang="en-US" altLang="zh-TW" sz="17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>
              <a:lnSpc>
                <a:spcPts val="2400"/>
              </a:lnSpc>
            </a:pPr>
            <a:r>
              <a:rPr kumimoji="1"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</a:t>
            </a:r>
            <a:r>
              <a:rPr kumimoji="1" 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PCI Express 3.0 </a:t>
            </a:r>
            <a:r>
              <a:rPr kumimoji="1" lang="en-US" sz="16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と下位互換性あり</a:t>
            </a:r>
            <a:r>
              <a:rPr kumimoji="1"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endParaRPr lang="en-US" altLang="zh-TW" sz="16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>
              <a:lnSpc>
                <a:spcPts val="2400"/>
              </a:lnSpc>
            </a:pPr>
            <a:endParaRPr kumimoji="1" lang="en-US" altLang="zh-TW" sz="17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13" name="肘形接點 12"/>
          <p:cNvCxnSpPr>
            <a:cxnSpLocks/>
          </p:cNvCxnSpPr>
          <p:nvPr/>
        </p:nvCxnSpPr>
        <p:spPr>
          <a:xfrm>
            <a:off x="1686834" y="3565751"/>
            <a:ext cx="1596094" cy="877425"/>
          </a:xfrm>
          <a:prstGeom prst="bentConnector3">
            <a:avLst>
              <a:gd name="adj1" fmla="val 550"/>
            </a:avLst>
          </a:prstGeom>
          <a:ln w="25400" cap="rnd">
            <a:solidFill>
              <a:srgbClr val="25E5EF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接點 12">
            <a:extLst>
              <a:ext uri="{FF2B5EF4-FFF2-40B4-BE49-F238E27FC236}">
                <a16:creationId xmlns:a16="http://schemas.microsoft.com/office/drawing/2014/main" id="{7609C929-564D-8DBC-0CA8-859BA2685AF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51417" y="3611665"/>
            <a:ext cx="977967" cy="685056"/>
          </a:xfrm>
          <a:prstGeom prst="bentConnector3">
            <a:avLst>
              <a:gd name="adj1" fmla="val 100195"/>
            </a:avLst>
          </a:prstGeom>
          <a:ln w="25400" cap="rnd">
            <a:solidFill>
              <a:srgbClr val="25E5EF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553F956-BE76-1C78-3D42-AF0AB4D47F4F}"/>
              </a:ext>
            </a:extLst>
          </p:cNvPr>
          <p:cNvSpPr/>
          <p:nvPr/>
        </p:nvSpPr>
        <p:spPr>
          <a:xfrm>
            <a:off x="2940400" y="2931589"/>
            <a:ext cx="3137096" cy="941557"/>
          </a:xfrm>
          <a:prstGeom prst="roundRect">
            <a:avLst>
              <a:gd name="adj" fmla="val 6816"/>
            </a:avLst>
          </a:prstGeom>
          <a:solidFill>
            <a:srgbClr val="5DF3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B28FE90-0E50-D943-BDC0-B3A4333AEAC1}"/>
              </a:ext>
            </a:extLst>
          </p:cNvPr>
          <p:cNvSpPr/>
          <p:nvPr/>
        </p:nvSpPr>
        <p:spPr>
          <a:xfrm>
            <a:off x="2947171" y="3972512"/>
            <a:ext cx="3137096" cy="941557"/>
          </a:xfrm>
          <a:prstGeom prst="roundRect">
            <a:avLst>
              <a:gd name="adj" fmla="val 5917"/>
            </a:avLst>
          </a:prstGeom>
          <a:solidFill>
            <a:srgbClr val="5DF3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56B76CB-D3DD-A92C-F705-854B023651DC}"/>
              </a:ext>
            </a:extLst>
          </p:cNvPr>
          <p:cNvSpPr/>
          <p:nvPr/>
        </p:nvSpPr>
        <p:spPr>
          <a:xfrm>
            <a:off x="6128150" y="2536925"/>
            <a:ext cx="4369120" cy="2617844"/>
          </a:xfrm>
          <a:prstGeom prst="roundRect">
            <a:avLst>
              <a:gd name="adj" fmla="val 1819"/>
            </a:avLst>
          </a:prstGeom>
          <a:solidFill>
            <a:schemeClr val="accent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25" name="肘形接點 12">
            <a:extLst>
              <a:ext uri="{FF2B5EF4-FFF2-40B4-BE49-F238E27FC236}">
                <a16:creationId xmlns:a16="http://schemas.microsoft.com/office/drawing/2014/main" id="{1C0FD3E2-2AEA-CF53-468F-861AC1329D98}"/>
              </a:ext>
            </a:extLst>
          </p:cNvPr>
          <p:cNvCxnSpPr>
            <a:cxnSpLocks/>
          </p:cNvCxnSpPr>
          <p:nvPr/>
        </p:nvCxnSpPr>
        <p:spPr>
          <a:xfrm flipV="1">
            <a:off x="8922717" y="2337092"/>
            <a:ext cx="3" cy="1054040"/>
          </a:xfrm>
          <a:prstGeom prst="straightConnector1">
            <a:avLst/>
          </a:prstGeom>
          <a:ln w="25400" cap="rnd">
            <a:solidFill>
              <a:srgbClr val="25E5EF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754B74A-0C7E-F0E2-BD75-2BC42442FB3A}"/>
              </a:ext>
            </a:extLst>
          </p:cNvPr>
          <p:cNvSpPr/>
          <p:nvPr/>
        </p:nvSpPr>
        <p:spPr>
          <a:xfrm>
            <a:off x="5298773" y="5164395"/>
            <a:ext cx="3999945" cy="533762"/>
          </a:xfrm>
          <a:prstGeom prst="roundRect">
            <a:avLst>
              <a:gd name="adj" fmla="val 4406"/>
            </a:avLst>
          </a:prstGeom>
          <a:solidFill>
            <a:srgbClr val="E2AC00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28" name="肘形接點 12">
            <a:extLst>
              <a:ext uri="{FF2B5EF4-FFF2-40B4-BE49-F238E27FC236}">
                <a16:creationId xmlns:a16="http://schemas.microsoft.com/office/drawing/2014/main" id="{2AAF126B-EBDA-2484-E0E8-D4E0238B7D2E}"/>
              </a:ext>
            </a:extLst>
          </p:cNvPr>
          <p:cNvCxnSpPr>
            <a:cxnSpLocks/>
          </p:cNvCxnSpPr>
          <p:nvPr/>
        </p:nvCxnSpPr>
        <p:spPr>
          <a:xfrm>
            <a:off x="7298743" y="5469138"/>
            <a:ext cx="2" cy="532393"/>
          </a:xfrm>
          <a:prstGeom prst="straightConnector1">
            <a:avLst/>
          </a:prstGeom>
          <a:ln w="25400" cap="rnd">
            <a:solidFill>
              <a:srgbClr val="25E5EF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68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65088"/>
            <a:ext cx="12192000" cy="152717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SFP,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SFP+,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SFP28,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FP28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ト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ランシーバーおよびオプションのアクセサリー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CAB-DAC15M-QSFP28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j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852BB4C-7469-FB49-9C75-CA21088CA1AC}"/>
              </a:ext>
            </a:extLst>
          </p:cNvPr>
          <p:cNvSpPr txBox="1"/>
          <p:nvPr/>
        </p:nvSpPr>
        <p:spPr>
          <a:xfrm>
            <a:off x="661100" y="2227678"/>
            <a:ext cx="11131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</a:t>
            </a:r>
            <a:r>
              <a:rPr kumimoji="1" 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GbE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B9663CC-07F6-ECD4-72B7-DB6FB0A076C0}"/>
              </a:ext>
            </a:extLst>
          </p:cNvPr>
          <p:cNvSpPr txBox="1"/>
          <p:nvPr/>
        </p:nvSpPr>
        <p:spPr>
          <a:xfrm>
            <a:off x="6443817" y="2226922"/>
            <a:ext cx="1473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</a:t>
            </a:r>
            <a:r>
              <a:rPr kumimoji="1" 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GbE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BC04BD7-76F5-31A0-C2F2-A37163BCF0E9}"/>
              </a:ext>
            </a:extLst>
          </p:cNvPr>
          <p:cNvSpPr txBox="1"/>
          <p:nvPr/>
        </p:nvSpPr>
        <p:spPr>
          <a:xfrm>
            <a:off x="4918212" y="2226168"/>
            <a:ext cx="10288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40</a:t>
            </a:r>
            <a:r>
              <a:rPr kumimoji="1"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GbE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069A9F4-0EE9-9CEE-6996-09EF9637DFF9}"/>
              </a:ext>
            </a:extLst>
          </p:cNvPr>
          <p:cNvSpPr txBox="1"/>
          <p:nvPr/>
        </p:nvSpPr>
        <p:spPr>
          <a:xfrm>
            <a:off x="1994927" y="2225413"/>
            <a:ext cx="11441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</a:t>
            </a:r>
            <a:r>
              <a:rPr kumimoji="1" 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GbE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637737E-4DCF-603E-3BA9-FD0515DC20D7}"/>
              </a:ext>
            </a:extLst>
          </p:cNvPr>
          <p:cNvSpPr txBox="1"/>
          <p:nvPr/>
        </p:nvSpPr>
        <p:spPr>
          <a:xfrm>
            <a:off x="3518069" y="2224464"/>
            <a:ext cx="10466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25 GbE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1631DEA-3518-29D8-EA3B-AC4CDEABF836}"/>
              </a:ext>
            </a:extLst>
          </p:cNvPr>
          <p:cNvSpPr txBox="1"/>
          <p:nvPr/>
        </p:nvSpPr>
        <p:spPr>
          <a:xfrm>
            <a:off x="7989586" y="1971698"/>
            <a:ext cx="4126215" cy="18492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5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QXG-100G2SF-CX6ネットワーク拡張カードは、</a:t>
            </a:r>
            <a:r>
              <a:rPr lang="ja-JP" altLang="en-US" sz="155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高速ネットワークスイッチで使用で</a:t>
            </a:r>
            <a:r>
              <a:rPr lang="ja-JP" altLang="en-US" sz="155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き</a:t>
            </a:r>
            <a:r>
              <a:rPr lang="ja-JP" altLang="en-US" sz="155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ます</a:t>
            </a:r>
            <a:r>
              <a:rPr lang="ja-JP" altLang="en-US" sz="155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altLang="ja-JP" sz="1550" dirty="0" smtClean="0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r>
              <a:rPr lang="ja-JP" altLang="en-US" sz="155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また、</a:t>
            </a:r>
            <a:r>
              <a:rPr lang="en-US" sz="155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</a:t>
            </a:r>
            <a:r>
              <a:rPr lang="ja-JP" altLang="en-US" sz="155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本</a:t>
            </a:r>
            <a:r>
              <a:rPr lang="en-US" sz="155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の</a:t>
            </a:r>
            <a:r>
              <a:rPr lang="en-US" sz="155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CAB-DAC15M-QSFP28</a:t>
            </a:r>
            <a:r>
              <a:rPr lang="en-US" sz="155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を100GbEポートに直接接続し、最大</a:t>
            </a:r>
            <a:r>
              <a:rPr lang="en-US" sz="155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200GbEネットワーク帯域幅を作成できます。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200"/>
              </a:lnSpc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0A14206-86A8-9BC2-8F91-0734071DCF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47" y="2619197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9A967EF-3B45-637C-0008-872F7B9998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046" y="2624519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84A3E80-A1A8-CC79-2271-1FA5CC5938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595" y="2625384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34E644B-F1BF-46CE-4D9F-2F08F291BF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144" y="2619935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B04ECC4-BF50-DA7F-1AE3-3FDD230650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693" y="2625071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61F7852-A3CA-79C2-9E53-A576D49ED352}"/>
              </a:ext>
            </a:extLst>
          </p:cNvPr>
          <p:cNvSpPr txBox="1"/>
          <p:nvPr/>
        </p:nvSpPr>
        <p:spPr>
          <a:xfrm>
            <a:off x="2225622" y="3064010"/>
            <a:ext cx="763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SFP+</a:t>
            </a:r>
            <a:endParaRPr lang="zh-TW" altLang="en-US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9165274-18B1-6256-137D-37397334AE82}"/>
              </a:ext>
            </a:extLst>
          </p:cNvPr>
          <p:cNvSpPr txBox="1"/>
          <p:nvPr/>
        </p:nvSpPr>
        <p:spPr>
          <a:xfrm>
            <a:off x="3692558" y="3123001"/>
            <a:ext cx="1335835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Bef>
                <a:spcPts val="300"/>
              </a:spcBef>
            </a:pPr>
            <a:r>
              <a: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SFP28</a:t>
            </a:r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93BC213-0843-3A33-5822-DCDC91C3A7A9}"/>
              </a:ext>
            </a:extLst>
          </p:cNvPr>
          <p:cNvSpPr txBox="1"/>
          <p:nvPr/>
        </p:nvSpPr>
        <p:spPr>
          <a:xfrm>
            <a:off x="5170555" y="3037686"/>
            <a:ext cx="105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QSFP+</a:t>
            </a:r>
            <a:endParaRPr lang="zh-TW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FC9C6D5-3F6E-FCCB-FFB8-DBD92CA5A805}"/>
              </a:ext>
            </a:extLst>
          </p:cNvPr>
          <p:cNvSpPr txBox="1"/>
          <p:nvPr/>
        </p:nvSpPr>
        <p:spPr>
          <a:xfrm>
            <a:off x="6613863" y="3044304"/>
            <a:ext cx="124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QSFP28</a:t>
            </a:r>
            <a:endParaRPr lang="zh-TW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57643DD-168E-6121-BFC0-56ECEEA1BE9C}"/>
              </a:ext>
            </a:extLst>
          </p:cNvPr>
          <p:cNvSpPr txBox="1"/>
          <p:nvPr/>
        </p:nvSpPr>
        <p:spPr>
          <a:xfrm>
            <a:off x="760359" y="3064402"/>
            <a:ext cx="69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SFP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2" name="矩形: 圓角 22">
            <a:extLst>
              <a:ext uri="{FF2B5EF4-FFF2-40B4-BE49-F238E27FC236}">
                <a16:creationId xmlns:a16="http://schemas.microsoft.com/office/drawing/2014/main" id="{628C6316-A9E8-1FB5-4443-298659344268}"/>
              </a:ext>
            </a:extLst>
          </p:cNvPr>
          <p:cNvSpPr/>
          <p:nvPr/>
        </p:nvSpPr>
        <p:spPr>
          <a:xfrm>
            <a:off x="8520568" y="3857363"/>
            <a:ext cx="2906134" cy="472424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8A711DB-1AAB-D86A-FA86-900BF10BD5FE}"/>
              </a:ext>
            </a:extLst>
          </p:cNvPr>
          <p:cNvSpPr txBox="1"/>
          <p:nvPr/>
        </p:nvSpPr>
        <p:spPr>
          <a:xfrm>
            <a:off x="8533691" y="3908744"/>
            <a:ext cx="2906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CAB-DAC15M-QSFP28</a:t>
            </a:r>
            <a:endParaRPr lang="zh-TW" altLang="en-US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6" name="圖片 45" descr="一張含有 連接器, 配件 的圖片&#10;&#10;自動產生的描述">
            <a:extLst>
              <a:ext uri="{FF2B5EF4-FFF2-40B4-BE49-F238E27FC236}">
                <a16:creationId xmlns:a16="http://schemas.microsoft.com/office/drawing/2014/main" id="{0D597A07-D0BD-8A78-4B9D-DBC3D3B28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19" y="4265286"/>
            <a:ext cx="2615346" cy="2627996"/>
          </a:xfrm>
          <a:prstGeom prst="rect">
            <a:avLst/>
          </a:prstGeom>
          <a:effectLst>
            <a:outerShdw blurRad="241300" dist="165100" dir="5400000" algn="t" rotWithShape="0">
              <a:prstClr val="black">
                <a:alpha val="26000"/>
              </a:prstClr>
            </a:outerShdw>
          </a:effectLst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id="{7BC58FCE-31B6-30D6-5788-CC11352FCB5C}"/>
              </a:ext>
            </a:extLst>
          </p:cNvPr>
          <p:cNvGrpSpPr/>
          <p:nvPr/>
        </p:nvGrpSpPr>
        <p:grpSpPr>
          <a:xfrm>
            <a:off x="282968" y="4040278"/>
            <a:ext cx="1499605" cy="1937250"/>
            <a:chOff x="399112" y="4040278"/>
            <a:chExt cx="1499605" cy="1937250"/>
          </a:xfrm>
        </p:grpSpPr>
        <p:pic>
          <p:nvPicPr>
            <p:cNvPr id="25" name="Google Shape;1114;gc428d55399_0_337">
              <a:extLst>
                <a:ext uri="{FF2B5EF4-FFF2-40B4-BE49-F238E27FC236}">
                  <a16:creationId xmlns:a16="http://schemas.microsoft.com/office/drawing/2014/main" id="{78E0A6BF-6833-F1B0-ACDE-97428F507DF9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32846094-2387-B335-E3EB-BFE6498386C3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23" name="圖片 4">
            <a:extLst>
              <a:ext uri="{FF2B5EF4-FFF2-40B4-BE49-F238E27FC236}">
                <a16:creationId xmlns:a16="http://schemas.microsoft.com/office/drawing/2014/main" id="{958900AA-DA2D-08C1-FE9F-FEE3365FCB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4571" t="36161" r="78715" b="14080"/>
          <a:stretch/>
        </p:blipFill>
        <p:spPr>
          <a:xfrm>
            <a:off x="360586" y="4273753"/>
            <a:ext cx="1246474" cy="1527176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24EB7620-3E02-54E8-9205-786F43909072}"/>
              </a:ext>
            </a:extLst>
          </p:cNvPr>
          <p:cNvGrpSpPr/>
          <p:nvPr/>
        </p:nvGrpSpPr>
        <p:grpSpPr>
          <a:xfrm>
            <a:off x="1801271" y="4033958"/>
            <a:ext cx="1499605" cy="1937250"/>
            <a:chOff x="399112" y="4040278"/>
            <a:chExt cx="1499605" cy="1937250"/>
          </a:xfrm>
        </p:grpSpPr>
        <p:pic>
          <p:nvPicPr>
            <p:cNvPr id="53" name="Google Shape;1114;gc428d55399_0_337">
              <a:extLst>
                <a:ext uri="{FF2B5EF4-FFF2-40B4-BE49-F238E27FC236}">
                  <a16:creationId xmlns:a16="http://schemas.microsoft.com/office/drawing/2014/main" id="{D464E0C4-E98D-8189-882F-8A6E136860D0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A25258F8-6115-C5D8-5D45-08EC849B305F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39" name="圖片 4">
            <a:extLst>
              <a:ext uri="{FF2B5EF4-FFF2-40B4-BE49-F238E27FC236}">
                <a16:creationId xmlns:a16="http://schemas.microsoft.com/office/drawing/2014/main" id="{39CF74F3-B220-ACAB-8295-F20D01BC57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23232" t="36107" r="61148" b="17154"/>
          <a:stretch/>
        </p:blipFill>
        <p:spPr>
          <a:xfrm>
            <a:off x="1877023" y="4331130"/>
            <a:ext cx="1164958" cy="1434498"/>
          </a:xfrm>
          <a:prstGeom prst="rect">
            <a:avLst/>
          </a:prstGeom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71F465D4-5E43-3852-5CA0-4FA5FDFC32E6}"/>
              </a:ext>
            </a:extLst>
          </p:cNvPr>
          <p:cNvGrpSpPr/>
          <p:nvPr/>
        </p:nvGrpSpPr>
        <p:grpSpPr>
          <a:xfrm>
            <a:off x="3311337" y="4046598"/>
            <a:ext cx="1499605" cy="1937250"/>
            <a:chOff x="399112" y="4040278"/>
            <a:chExt cx="1499605" cy="1937250"/>
          </a:xfrm>
        </p:grpSpPr>
        <p:pic>
          <p:nvPicPr>
            <p:cNvPr id="56" name="Google Shape;1114;gc428d55399_0_337">
              <a:extLst>
                <a:ext uri="{FF2B5EF4-FFF2-40B4-BE49-F238E27FC236}">
                  <a16:creationId xmlns:a16="http://schemas.microsoft.com/office/drawing/2014/main" id="{B453C01B-7F8E-52D5-FF0A-CC7E03DEEB0B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1E704354-4327-40A8-F159-9A64DB7AA741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C480B3B2-8042-47A2-FD54-4C69357DA95D}"/>
              </a:ext>
            </a:extLst>
          </p:cNvPr>
          <p:cNvGrpSpPr/>
          <p:nvPr/>
        </p:nvGrpSpPr>
        <p:grpSpPr>
          <a:xfrm>
            <a:off x="4829640" y="4040278"/>
            <a:ext cx="1499605" cy="1937250"/>
            <a:chOff x="399112" y="4040278"/>
            <a:chExt cx="1499605" cy="1937250"/>
          </a:xfrm>
        </p:grpSpPr>
        <p:pic>
          <p:nvPicPr>
            <p:cNvPr id="59" name="Google Shape;1114;gc428d55399_0_337">
              <a:extLst>
                <a:ext uri="{FF2B5EF4-FFF2-40B4-BE49-F238E27FC236}">
                  <a16:creationId xmlns:a16="http://schemas.microsoft.com/office/drawing/2014/main" id="{8BA0D371-1904-9288-E6A0-6C926186B207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DB5F7767-7394-DD9B-C634-560F7248D6A0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40" name="圖片 4">
            <a:extLst>
              <a:ext uri="{FF2B5EF4-FFF2-40B4-BE49-F238E27FC236}">
                <a16:creationId xmlns:a16="http://schemas.microsoft.com/office/drawing/2014/main" id="{7FA124DA-D1B2-3D9E-02BB-C5635E0726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41749" t="35321" r="43265" b="16545"/>
          <a:stretch/>
        </p:blipFill>
        <p:spPr>
          <a:xfrm>
            <a:off x="3397856" y="4323601"/>
            <a:ext cx="1117600" cy="1477328"/>
          </a:xfrm>
          <a:prstGeom prst="rect">
            <a:avLst/>
          </a:prstGeom>
        </p:spPr>
      </p:pic>
      <p:pic>
        <p:nvPicPr>
          <p:cNvPr id="41" name="圖片 4">
            <a:extLst>
              <a:ext uri="{FF2B5EF4-FFF2-40B4-BE49-F238E27FC236}">
                <a16:creationId xmlns:a16="http://schemas.microsoft.com/office/drawing/2014/main" id="{92FD9D76-EF42-357C-9CA9-A2274C5808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60368" t="34080" r="23853" b="13230"/>
          <a:stretch/>
        </p:blipFill>
        <p:spPr>
          <a:xfrm>
            <a:off x="4892158" y="4295010"/>
            <a:ext cx="1176697" cy="1617134"/>
          </a:xfrm>
          <a:prstGeom prst="rect">
            <a:avLst/>
          </a:prstGeom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100E75EE-1E12-75D1-A4B7-2F387492A807}"/>
              </a:ext>
            </a:extLst>
          </p:cNvPr>
          <p:cNvGrpSpPr/>
          <p:nvPr/>
        </p:nvGrpSpPr>
        <p:grpSpPr>
          <a:xfrm>
            <a:off x="6334578" y="4043631"/>
            <a:ext cx="1499605" cy="1937250"/>
            <a:chOff x="399112" y="4040278"/>
            <a:chExt cx="1499605" cy="1937250"/>
          </a:xfrm>
        </p:grpSpPr>
        <p:pic>
          <p:nvPicPr>
            <p:cNvPr id="62" name="Google Shape;1114;gc428d55399_0_337">
              <a:extLst>
                <a:ext uri="{FF2B5EF4-FFF2-40B4-BE49-F238E27FC236}">
                  <a16:creationId xmlns:a16="http://schemas.microsoft.com/office/drawing/2014/main" id="{2FB34170-71D8-44FB-5BE1-32BBD5F5006F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80F5D8FC-4C0A-A2AA-50BE-2DB52E5B3831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4" name="圖片 4">
            <a:extLst>
              <a:ext uri="{FF2B5EF4-FFF2-40B4-BE49-F238E27FC236}">
                <a16:creationId xmlns:a16="http://schemas.microsoft.com/office/drawing/2014/main" id="{A24896D0-DE57-6CBE-381E-EAEB8EB6A5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78189" t="34832" r="5372" b="14676"/>
          <a:stretch/>
        </p:blipFill>
        <p:spPr>
          <a:xfrm>
            <a:off x="6406797" y="4323462"/>
            <a:ext cx="1225998" cy="154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D74A87E4-2714-6CBE-F6F8-62CE8FA4D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03" y="1765126"/>
            <a:ext cx="8050410" cy="5032401"/>
          </a:xfrm>
          <a:prstGeom prst="rect">
            <a:avLst/>
          </a:prstGeom>
          <a:effectLst>
            <a:outerShdw blurRad="431800" dist="406400" dir="3780000" sx="106000" sy="106000" algn="ctr" rotWithShape="0">
              <a:srgbClr val="000000">
                <a:alpha val="19000"/>
              </a:srgbClr>
            </a:outerShdw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1D53BF1-01B1-CFB5-C420-E849F7DA0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95" y="1748776"/>
            <a:ext cx="8050410" cy="5032401"/>
          </a:xfrm>
          <a:prstGeom prst="rect">
            <a:avLst/>
          </a:prstGeom>
          <a:effectLst>
            <a:outerShdw blurRad="431800" dist="406400" dir="3780000" sx="106000" sy="106000" algn="ctr" rotWithShape="0">
              <a:srgbClr val="000000">
                <a:alpha val="19000"/>
              </a:srgbClr>
            </a:outerShdw>
          </a:effectLst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B790DD38-23D3-A163-CDAB-39089FAA7786}"/>
              </a:ext>
            </a:extLst>
          </p:cNvPr>
          <p:cNvSpPr/>
          <p:nvPr/>
        </p:nvSpPr>
        <p:spPr>
          <a:xfrm>
            <a:off x="3589518" y="3337500"/>
            <a:ext cx="721273" cy="3079649"/>
          </a:xfrm>
          <a:prstGeom prst="roundRect">
            <a:avLst>
              <a:gd name="adj" fmla="val 7928"/>
            </a:avLst>
          </a:prstGeom>
          <a:noFill/>
          <a:ln w="25400">
            <a:solidFill>
              <a:srgbClr val="5DF3FF"/>
            </a:solidFill>
          </a:ln>
          <a:effectLst>
            <a:outerShdw blurRad="203200" dist="152400" dir="34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447556" y="246057"/>
            <a:ext cx="11290704" cy="2117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126">
              <a:defRPr/>
            </a:pPr>
            <a:r>
              <a:rPr 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QXG-100G2SF-CX6 </a:t>
            </a:r>
            <a:r>
              <a:rPr lang="en-US" sz="3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フルハイト</a:t>
            </a:r>
            <a:r>
              <a:rPr 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/</a:t>
            </a:r>
            <a:r>
              <a:rPr lang="ja-JP" altLang="en-US"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ロープロファイルブラケットを</a:t>
            </a:r>
            <a:endParaRPr lang="en-US" sz="16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 defTabSz="914126">
              <a:defRPr/>
            </a:pPr>
            <a:r>
              <a:rPr lang="ja-JP" altLang="en-US"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含む一般的なシャーシ用のロープロファイル設計</a:t>
            </a:r>
            <a:endParaRPr lang="en-US" sz="16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 defTabSz="914126">
              <a:lnSpc>
                <a:spcPts val="4400"/>
              </a:lnSpc>
              <a:defRPr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FDBD2F-0EE0-AA4A-D7E1-E6375DF40BC6}"/>
              </a:ext>
            </a:extLst>
          </p:cNvPr>
          <p:cNvSpPr txBox="1"/>
          <p:nvPr/>
        </p:nvSpPr>
        <p:spPr>
          <a:xfrm>
            <a:off x="3491727" y="1865272"/>
            <a:ext cx="164019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取り付け済みの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r>
              <a: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薄型ブラケット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9FBCA4-F867-788D-6DBC-DFF1DE2909CA}"/>
              </a:ext>
            </a:extLst>
          </p:cNvPr>
          <p:cNvSpPr txBox="1"/>
          <p:nvPr/>
        </p:nvSpPr>
        <p:spPr>
          <a:xfrm>
            <a:off x="501444" y="3333610"/>
            <a:ext cx="21494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フルハイト</a:t>
            </a:r>
            <a:endParaRPr kumimoji="1" lang="en-US" altLang="ja-JP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r>
              <a: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ブラケット付属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71BF406-4E29-A383-FD39-9AD8CCB96715}"/>
              </a:ext>
            </a:extLst>
          </p:cNvPr>
          <p:cNvSpPr txBox="1"/>
          <p:nvPr/>
        </p:nvSpPr>
        <p:spPr>
          <a:xfrm>
            <a:off x="10490348" y="4264977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68.9mm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1F6A1D4-BC16-B4A9-AEE5-EA7C83856694}"/>
              </a:ext>
            </a:extLst>
          </p:cNvPr>
          <p:cNvSpPr txBox="1"/>
          <p:nvPr/>
        </p:nvSpPr>
        <p:spPr>
          <a:xfrm>
            <a:off x="6527241" y="2737047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158.8mm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7957BA6-F4D5-A3D0-7F10-9AD1D4E88B59}"/>
              </a:ext>
            </a:extLst>
          </p:cNvPr>
          <p:cNvGrpSpPr/>
          <p:nvPr/>
        </p:nvGrpSpPr>
        <p:grpSpPr>
          <a:xfrm>
            <a:off x="4206274" y="2986859"/>
            <a:ext cx="5838095" cy="372235"/>
            <a:chOff x="5617194" y="2395253"/>
            <a:chExt cx="1610751" cy="372235"/>
          </a:xfrm>
        </p:grpSpPr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28923ED4-6EF5-451E-F4CA-012ADE5AE6A0}"/>
                </a:ext>
              </a:extLst>
            </p:cNvPr>
            <p:cNvCxnSpPr/>
            <p:nvPr/>
          </p:nvCxnSpPr>
          <p:spPr>
            <a:xfrm>
              <a:off x="5617194" y="2565757"/>
              <a:ext cx="1610751" cy="0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BE06D4AA-A55C-FD4A-69A4-95950EE7A0B6}"/>
                </a:ext>
              </a:extLst>
            </p:cNvPr>
            <p:cNvCxnSpPr/>
            <p:nvPr/>
          </p:nvCxnSpPr>
          <p:spPr>
            <a:xfrm>
              <a:off x="7227945" y="2395253"/>
              <a:ext cx="0" cy="3691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7AEEC123-71B2-9FB3-A445-507805BA9008}"/>
                </a:ext>
              </a:extLst>
            </p:cNvPr>
            <p:cNvCxnSpPr/>
            <p:nvPr/>
          </p:nvCxnSpPr>
          <p:spPr>
            <a:xfrm>
              <a:off x="5617194" y="2398345"/>
              <a:ext cx="0" cy="3691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693432E-5760-D789-0BC2-9FDB951EEACB}"/>
              </a:ext>
            </a:extLst>
          </p:cNvPr>
          <p:cNvGrpSpPr/>
          <p:nvPr/>
        </p:nvGrpSpPr>
        <p:grpSpPr>
          <a:xfrm rot="5400000">
            <a:off x="9101254" y="4448192"/>
            <a:ext cx="2412137" cy="372235"/>
            <a:chOff x="5617194" y="2395253"/>
            <a:chExt cx="1610751" cy="372235"/>
          </a:xfrm>
        </p:grpSpPr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B0D6B975-CBB7-A7DE-3D71-073393AF185E}"/>
                </a:ext>
              </a:extLst>
            </p:cNvPr>
            <p:cNvCxnSpPr/>
            <p:nvPr/>
          </p:nvCxnSpPr>
          <p:spPr>
            <a:xfrm>
              <a:off x="5617194" y="2565757"/>
              <a:ext cx="1610751" cy="0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69F3608A-3BAE-4C34-1458-ADE1B7015494}"/>
                </a:ext>
              </a:extLst>
            </p:cNvPr>
            <p:cNvCxnSpPr/>
            <p:nvPr/>
          </p:nvCxnSpPr>
          <p:spPr>
            <a:xfrm>
              <a:off x="7227945" y="2395253"/>
              <a:ext cx="0" cy="3691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3EB3B880-5AB0-AF2C-EBB0-CFECDF14DFA6}"/>
                </a:ext>
              </a:extLst>
            </p:cNvPr>
            <p:cNvCxnSpPr/>
            <p:nvPr/>
          </p:nvCxnSpPr>
          <p:spPr>
            <a:xfrm>
              <a:off x="5617194" y="2398345"/>
              <a:ext cx="0" cy="3691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3E1C57E4-E0D2-14C7-A812-CBE27FE855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74220" y="4133285"/>
            <a:ext cx="550666" cy="920478"/>
          </a:xfrm>
          <a:prstGeom prst="bentConnector2">
            <a:avLst/>
          </a:prstGeom>
          <a:ln w="25400" cap="rnd">
            <a:solidFill>
              <a:srgbClr val="5DF3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1CCEA481-A774-3B43-2016-6AB28EA79154}"/>
              </a:ext>
            </a:extLst>
          </p:cNvPr>
          <p:cNvCxnSpPr/>
          <p:nvPr/>
        </p:nvCxnSpPr>
        <p:spPr>
          <a:xfrm>
            <a:off x="3862668" y="2562883"/>
            <a:ext cx="0" cy="749276"/>
          </a:xfrm>
          <a:prstGeom prst="line">
            <a:avLst/>
          </a:prstGeom>
          <a:ln w="25400">
            <a:solidFill>
              <a:srgbClr val="5D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79E2E05-8675-1C42-93D0-7CF6BFD2DFCC}"/>
              </a:ext>
            </a:extLst>
          </p:cNvPr>
          <p:cNvSpPr/>
          <p:nvPr/>
        </p:nvSpPr>
        <p:spPr>
          <a:xfrm>
            <a:off x="2209792" y="1929817"/>
            <a:ext cx="1058082" cy="4605866"/>
          </a:xfrm>
          <a:prstGeom prst="roundRect">
            <a:avLst>
              <a:gd name="adj" fmla="val 1205"/>
            </a:avLst>
          </a:prstGeom>
          <a:noFill/>
          <a:ln w="25400">
            <a:solidFill>
              <a:srgbClr val="5DF3FF"/>
            </a:solidFill>
          </a:ln>
          <a:effectLst>
            <a:outerShdw blurRad="203200" dist="152400" dir="34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1AD6E53-3B17-3836-AE9E-C284FF2F931D}"/>
              </a:ext>
            </a:extLst>
          </p:cNvPr>
          <p:cNvSpPr/>
          <p:nvPr/>
        </p:nvSpPr>
        <p:spPr>
          <a:xfrm>
            <a:off x="2223058" y="1921934"/>
            <a:ext cx="1058082" cy="4605866"/>
          </a:xfrm>
          <a:prstGeom prst="roundRect">
            <a:avLst>
              <a:gd name="adj" fmla="val 1205"/>
            </a:avLst>
          </a:prstGeom>
          <a:solidFill>
            <a:srgbClr val="5DF3FF">
              <a:alpha val="10000"/>
            </a:srgbClr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CEAFFEBD-9D00-3D1F-C782-4AA1A431EF03}"/>
              </a:ext>
            </a:extLst>
          </p:cNvPr>
          <p:cNvSpPr/>
          <p:nvPr/>
        </p:nvSpPr>
        <p:spPr>
          <a:xfrm>
            <a:off x="3590218" y="3356002"/>
            <a:ext cx="720572" cy="3061147"/>
          </a:xfrm>
          <a:prstGeom prst="roundRect">
            <a:avLst>
              <a:gd name="adj" fmla="val 1205"/>
            </a:avLst>
          </a:prstGeom>
          <a:solidFill>
            <a:srgbClr val="5DF3FF">
              <a:alpha val="20000"/>
            </a:srgbClr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6850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0657" y="183251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0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SR-IOV</a:t>
            </a:r>
            <a:r>
              <a:rPr lang="en-US" sz="3800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をサポートしてネットワーク効率を向上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7206" y="1999798"/>
            <a:ext cx="5528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600"/>
              </a:lnSpc>
            </a:pPr>
            <a:r>
              <a:rPr lang="en-US" altLang="zh-TW" sz="2500" b="1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Smart NIC SR-IOV</a:t>
            </a:r>
          </a:p>
          <a:p>
            <a:pPr fontAlgn="base">
              <a:lnSpc>
                <a:spcPts val="3600"/>
              </a:lnSpc>
            </a:pPr>
            <a:r>
              <a:rPr lang="en-US" altLang="zh-TW" sz="2500" b="1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(Single Root I/O Virtualization)</a:t>
            </a:r>
            <a:endParaRPr lang="en-US" altLang="zh-TW" sz="2500" b="1" i="0">
              <a:solidFill>
                <a:srgbClr val="C9FFFA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7277" y="3188280"/>
            <a:ext cx="5083110" cy="21082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SR-IOV互換のPCIe SmartNICをインストールすることで、</a:t>
            </a:r>
            <a:r>
              <a:rPr lang="ja-JP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帯域幅リソースを物理ネットワークカードから</a:t>
            </a:r>
            <a:r>
              <a:rPr lang="en-US" sz="16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VMに直接割り当てることができます。トラフィックがハイパーバイザーvSwitchをバイパスすることで、全体のI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Oとネットワーク効率を向上させ、信頼性の高いVMアプリケーションを確保し、CPUオーバーヘッドを削減します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2100"/>
              </a:lnSpc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4179919-B45B-A025-042C-EABB20C3BE0A}"/>
              </a:ext>
            </a:extLst>
          </p:cNvPr>
          <p:cNvSpPr/>
          <p:nvPr/>
        </p:nvSpPr>
        <p:spPr>
          <a:xfrm>
            <a:off x="685011" y="5226526"/>
            <a:ext cx="4797827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1. 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SR-IOV 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は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特定の QNAP NAS 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モデルでサポートされており、</a:t>
            </a:r>
            <a:endParaRPr lang="en-US" altLang="zh-TW" u="sng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SR-IOV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互換アダプターで動作するはずです。</a:t>
            </a:r>
            <a:r>
              <a:rPr lang="zh-TW" sz="1100" u="sng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https://www.qnap.com/en/software/virtualization-station</a:t>
            </a:r>
            <a:endParaRPr lang="en-US" altLang="zh-TW" u="sng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2. QXG- 100G2SF-CX6 および受信側デバイスは RoCE をサポートする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必要があります。受信デバイスが RoCE をサポートしていない場合、TCP/IP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が使用されます。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8" name="矩形: 圓角 9">
            <a:extLst>
              <a:ext uri="{FF2B5EF4-FFF2-40B4-BE49-F238E27FC236}">
                <a16:creationId xmlns:a16="http://schemas.microsoft.com/office/drawing/2014/main" id="{393AE00E-1B09-56D1-170C-8224559FFC07}"/>
              </a:ext>
            </a:extLst>
          </p:cNvPr>
          <p:cNvSpPr/>
          <p:nvPr/>
        </p:nvSpPr>
        <p:spPr>
          <a:xfrm>
            <a:off x="5906945" y="3635084"/>
            <a:ext cx="6001449" cy="989198"/>
          </a:xfrm>
          <a:prstGeom prst="roundRect">
            <a:avLst>
              <a:gd name="adj" fmla="val 11968"/>
            </a:avLst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9" name="矩形: 圓角 10">
            <a:extLst>
              <a:ext uri="{FF2B5EF4-FFF2-40B4-BE49-F238E27FC236}">
                <a16:creationId xmlns:a16="http://schemas.microsoft.com/office/drawing/2014/main" id="{2C46FF8C-D381-F3F2-78CE-2E24B694FAF6}"/>
              </a:ext>
            </a:extLst>
          </p:cNvPr>
          <p:cNvSpPr/>
          <p:nvPr/>
        </p:nvSpPr>
        <p:spPr>
          <a:xfrm>
            <a:off x="5906945" y="4780623"/>
            <a:ext cx="6001449" cy="989198"/>
          </a:xfrm>
          <a:prstGeom prst="roundRect">
            <a:avLst>
              <a:gd name="adj" fmla="val 11968"/>
            </a:avLst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0" name="圖形 11">
            <a:extLst>
              <a:ext uri="{FF2B5EF4-FFF2-40B4-BE49-F238E27FC236}">
                <a16:creationId xmlns:a16="http://schemas.microsoft.com/office/drawing/2014/main" id="{E784B54A-F690-1163-108F-437DB543F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69203" y="3306741"/>
            <a:ext cx="249554" cy="1481657"/>
          </a:xfrm>
          <a:prstGeom prst="rect">
            <a:avLst/>
          </a:prstGeom>
        </p:spPr>
      </p:pic>
      <p:pic>
        <p:nvPicPr>
          <p:cNvPr id="31" name="圖形 12">
            <a:extLst>
              <a:ext uri="{FF2B5EF4-FFF2-40B4-BE49-F238E27FC236}">
                <a16:creationId xmlns:a16="http://schemas.microsoft.com/office/drawing/2014/main" id="{267851D4-524E-B6D1-AD00-2E0D128C9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7527058" y="3441288"/>
            <a:ext cx="249554" cy="1481657"/>
          </a:xfrm>
          <a:prstGeom prst="rect">
            <a:avLst/>
          </a:prstGeom>
        </p:spPr>
      </p:pic>
      <p:pic>
        <p:nvPicPr>
          <p:cNvPr id="32" name="圖形 13">
            <a:extLst>
              <a:ext uri="{FF2B5EF4-FFF2-40B4-BE49-F238E27FC236}">
                <a16:creationId xmlns:a16="http://schemas.microsoft.com/office/drawing/2014/main" id="{4D9A2E69-F9B0-1DEC-8BB9-9D3093888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67912" y="3306741"/>
            <a:ext cx="249554" cy="1481657"/>
          </a:xfrm>
          <a:prstGeom prst="rect">
            <a:avLst/>
          </a:prstGeom>
        </p:spPr>
      </p:pic>
      <p:pic>
        <p:nvPicPr>
          <p:cNvPr id="33" name="圖形 14">
            <a:extLst>
              <a:ext uri="{FF2B5EF4-FFF2-40B4-BE49-F238E27FC236}">
                <a16:creationId xmlns:a16="http://schemas.microsoft.com/office/drawing/2014/main" id="{FB0FD51B-859C-8F33-3B85-730424049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9225767" y="3441288"/>
            <a:ext cx="249554" cy="1481657"/>
          </a:xfrm>
          <a:prstGeom prst="rect">
            <a:avLst/>
          </a:prstGeom>
        </p:spPr>
      </p:pic>
      <p:pic>
        <p:nvPicPr>
          <p:cNvPr id="34" name="圖形 15">
            <a:extLst>
              <a:ext uri="{FF2B5EF4-FFF2-40B4-BE49-F238E27FC236}">
                <a16:creationId xmlns:a16="http://schemas.microsoft.com/office/drawing/2014/main" id="{0D4FAD85-84D6-8A20-B8D5-55DC708AA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70804" y="3306741"/>
            <a:ext cx="249554" cy="1481657"/>
          </a:xfrm>
          <a:prstGeom prst="rect">
            <a:avLst/>
          </a:prstGeom>
        </p:spPr>
      </p:pic>
      <p:pic>
        <p:nvPicPr>
          <p:cNvPr id="35" name="圖形 16">
            <a:extLst>
              <a:ext uri="{FF2B5EF4-FFF2-40B4-BE49-F238E27FC236}">
                <a16:creationId xmlns:a16="http://schemas.microsoft.com/office/drawing/2014/main" id="{E51D8C65-D785-5722-FD30-CB669D806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10828659" y="3441288"/>
            <a:ext cx="249554" cy="1481657"/>
          </a:xfrm>
          <a:prstGeom prst="rect">
            <a:avLst/>
          </a:prstGeom>
        </p:spPr>
      </p:pic>
      <p:sp>
        <p:nvSpPr>
          <p:cNvPr id="36" name="矩形: 圓角 17">
            <a:extLst>
              <a:ext uri="{FF2B5EF4-FFF2-40B4-BE49-F238E27FC236}">
                <a16:creationId xmlns:a16="http://schemas.microsoft.com/office/drawing/2014/main" id="{7C6F09E4-487F-DCAF-06FC-BC48AC9666ED}"/>
              </a:ext>
            </a:extLst>
          </p:cNvPr>
          <p:cNvSpPr/>
          <p:nvPr/>
        </p:nvSpPr>
        <p:spPr>
          <a:xfrm>
            <a:off x="6920862" y="2571949"/>
            <a:ext cx="1174705" cy="502480"/>
          </a:xfrm>
          <a:prstGeom prst="roundRect">
            <a:avLst/>
          </a:prstGeom>
          <a:solidFill>
            <a:srgbClr val="00A0B8"/>
          </a:solidFill>
          <a:ln>
            <a:noFill/>
          </a:ln>
          <a:effectLst>
            <a:innerShdw blurRad="101600">
              <a:schemeClr val="tx2">
                <a:lumMod val="50000"/>
                <a:alpha val="6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VM</a:t>
            </a:r>
            <a:endParaRPr lang="zh-TW" altLang="en-US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99E4282-63F1-3A46-8F60-00B2A6196B11}"/>
              </a:ext>
            </a:extLst>
          </p:cNvPr>
          <p:cNvSpPr/>
          <p:nvPr/>
        </p:nvSpPr>
        <p:spPr>
          <a:xfrm>
            <a:off x="6920862" y="3018107"/>
            <a:ext cx="1174705" cy="383198"/>
          </a:xfrm>
          <a:prstGeom prst="rect">
            <a:avLst/>
          </a:prstGeom>
          <a:solidFill>
            <a:srgbClr val="7EC04F"/>
          </a:solidFill>
          <a:ln>
            <a:noFill/>
          </a:ln>
          <a:effectLst>
            <a:innerShdw blurRad="114300">
              <a:schemeClr val="accent6">
                <a:lumMod val="50000"/>
                <a:alpha val="6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VFドライバ</a:t>
            </a:r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ー</a:t>
            </a:r>
            <a:endParaRPr lang="en-US" altLang="zh-TW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38" name="矩形: 圓角 19">
            <a:extLst>
              <a:ext uri="{FF2B5EF4-FFF2-40B4-BE49-F238E27FC236}">
                <a16:creationId xmlns:a16="http://schemas.microsoft.com/office/drawing/2014/main" id="{F9123B02-3D84-0CFB-8F3C-7777C97005D4}"/>
              </a:ext>
            </a:extLst>
          </p:cNvPr>
          <p:cNvSpPr/>
          <p:nvPr/>
        </p:nvSpPr>
        <p:spPr>
          <a:xfrm>
            <a:off x="8568017" y="2571949"/>
            <a:ext cx="1174705" cy="502480"/>
          </a:xfrm>
          <a:prstGeom prst="roundRect">
            <a:avLst/>
          </a:prstGeom>
          <a:solidFill>
            <a:srgbClr val="00A0B8"/>
          </a:solidFill>
          <a:ln>
            <a:noFill/>
          </a:ln>
          <a:effectLst>
            <a:innerShdw blurRad="101600">
              <a:schemeClr val="tx2">
                <a:lumMod val="50000"/>
                <a:alpha val="6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VM</a:t>
            </a:r>
            <a:endParaRPr lang="zh-TW" altLang="en-US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F7AE720-97CE-3322-23EB-5F4EBFB39823}"/>
              </a:ext>
            </a:extLst>
          </p:cNvPr>
          <p:cNvSpPr/>
          <p:nvPr/>
        </p:nvSpPr>
        <p:spPr>
          <a:xfrm>
            <a:off x="8568017" y="3018107"/>
            <a:ext cx="1174705" cy="383198"/>
          </a:xfrm>
          <a:prstGeom prst="rect">
            <a:avLst/>
          </a:prstGeom>
          <a:solidFill>
            <a:srgbClr val="7EC04F"/>
          </a:solidFill>
          <a:ln>
            <a:noFill/>
          </a:ln>
          <a:effectLst>
            <a:innerShdw blurRad="114300">
              <a:schemeClr val="accent6">
                <a:lumMod val="50000"/>
                <a:alpha val="6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1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VFドラ</a:t>
            </a:r>
            <a:r>
              <a:rPr lang="en-US" altLang="zh-TW" sz="12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イバ</a:t>
            </a:r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ー</a:t>
            </a:r>
            <a:endParaRPr lang="zh-TW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40" name="矩形: 圓角 21">
            <a:extLst>
              <a:ext uri="{FF2B5EF4-FFF2-40B4-BE49-F238E27FC236}">
                <a16:creationId xmlns:a16="http://schemas.microsoft.com/office/drawing/2014/main" id="{8DE34F9A-C046-D1A4-08CC-DBB88B036A6A}"/>
              </a:ext>
            </a:extLst>
          </p:cNvPr>
          <p:cNvSpPr/>
          <p:nvPr/>
        </p:nvSpPr>
        <p:spPr>
          <a:xfrm>
            <a:off x="10176404" y="2571949"/>
            <a:ext cx="1174705" cy="502480"/>
          </a:xfrm>
          <a:prstGeom prst="roundRect">
            <a:avLst/>
          </a:prstGeom>
          <a:solidFill>
            <a:srgbClr val="00A0B8"/>
          </a:solidFill>
          <a:ln>
            <a:noFill/>
          </a:ln>
          <a:effectLst>
            <a:innerShdw blurRad="101600">
              <a:schemeClr val="tx2">
                <a:lumMod val="50000"/>
                <a:alpha val="6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VM</a:t>
            </a:r>
            <a:endParaRPr lang="zh-TW" altLang="en-US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C3544B6-BF47-A8D5-4C4D-53EEC730C7A9}"/>
              </a:ext>
            </a:extLst>
          </p:cNvPr>
          <p:cNvSpPr/>
          <p:nvPr/>
        </p:nvSpPr>
        <p:spPr>
          <a:xfrm>
            <a:off x="10176404" y="3018107"/>
            <a:ext cx="1174705" cy="383198"/>
          </a:xfrm>
          <a:prstGeom prst="rect">
            <a:avLst/>
          </a:prstGeom>
          <a:solidFill>
            <a:srgbClr val="7EC04F"/>
          </a:solidFill>
          <a:ln>
            <a:noFill/>
          </a:ln>
          <a:effectLst>
            <a:innerShdw blurRad="114300">
              <a:schemeClr val="accent6">
                <a:lumMod val="50000"/>
                <a:alpha val="6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VFドライバ</a:t>
            </a:r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ー</a:t>
            </a:r>
            <a:endParaRPr lang="zh-TW" altLang="en-US" sz="1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40E83B4-E580-6687-06F7-B5E48B904E18}"/>
              </a:ext>
            </a:extLst>
          </p:cNvPr>
          <p:cNvSpPr/>
          <p:nvPr/>
        </p:nvSpPr>
        <p:spPr>
          <a:xfrm>
            <a:off x="6695870" y="4849536"/>
            <a:ext cx="1676484" cy="383198"/>
          </a:xfrm>
          <a:prstGeom prst="rect">
            <a:avLst/>
          </a:prstGeom>
          <a:solidFill>
            <a:srgbClr val="EFE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3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仮想機能</a:t>
            </a:r>
            <a:endParaRPr lang="en-US" altLang="zh-TW" sz="13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FE7F874-B321-A745-F2D2-5D2EFC3825CF}"/>
              </a:ext>
            </a:extLst>
          </p:cNvPr>
          <p:cNvSpPr/>
          <p:nvPr/>
        </p:nvSpPr>
        <p:spPr>
          <a:xfrm>
            <a:off x="8423541" y="4849536"/>
            <a:ext cx="1676484" cy="383198"/>
          </a:xfrm>
          <a:prstGeom prst="rect">
            <a:avLst/>
          </a:prstGeom>
          <a:solidFill>
            <a:srgbClr val="EFE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仮想機能</a:t>
            </a:r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EF9FDCE-7D20-B97C-AF27-D3EC6C698FB3}"/>
              </a:ext>
            </a:extLst>
          </p:cNvPr>
          <p:cNvSpPr/>
          <p:nvPr/>
        </p:nvSpPr>
        <p:spPr>
          <a:xfrm>
            <a:off x="10151211" y="4849536"/>
            <a:ext cx="1676484" cy="383198"/>
          </a:xfrm>
          <a:prstGeom prst="rect">
            <a:avLst/>
          </a:prstGeom>
          <a:solidFill>
            <a:srgbClr val="EFE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仮想機能</a:t>
            </a:r>
            <a:endParaRPr 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B4D30ED-7C4A-70E8-2471-99708FBD35C1}"/>
              </a:ext>
            </a:extLst>
          </p:cNvPr>
          <p:cNvSpPr/>
          <p:nvPr/>
        </p:nvSpPr>
        <p:spPr>
          <a:xfrm>
            <a:off x="6695870" y="5294260"/>
            <a:ext cx="5131825" cy="383198"/>
          </a:xfrm>
          <a:prstGeom prst="rect">
            <a:avLst/>
          </a:prstGeom>
          <a:solidFill>
            <a:srgbClr val="03D2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仮想イーサネット</a:t>
            </a:r>
            <a:r>
              <a:rPr 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ブリッジ</a:t>
            </a:r>
            <a:r>
              <a:rPr 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+ </a:t>
            </a:r>
            <a:r>
              <a:rPr lang="en-US" sz="14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Classifier</a:t>
            </a:r>
            <a:endParaRPr lang="en-US" altLang="zh-TW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394BE450-7061-B2FD-0C00-BD6B98C0B606}"/>
              </a:ext>
            </a:extLst>
          </p:cNvPr>
          <p:cNvSpPr txBox="1"/>
          <p:nvPr/>
        </p:nvSpPr>
        <p:spPr>
          <a:xfrm>
            <a:off x="5773977" y="3653610"/>
            <a:ext cx="1341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OS</a:t>
            </a:r>
            <a:endParaRPr lang="zh-TW" altLang="en-US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1CA303B-26F6-2B8C-ABA2-40E4F8A27803}"/>
              </a:ext>
            </a:extLst>
          </p:cNvPr>
          <p:cNvSpPr txBox="1"/>
          <p:nvPr/>
        </p:nvSpPr>
        <p:spPr>
          <a:xfrm>
            <a:off x="5706533" y="4810838"/>
            <a:ext cx="1003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NIC</a:t>
            </a:r>
            <a:endParaRPr lang="zh-TW" altLang="en-US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747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63439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ts val="4400"/>
              </a:lnSpc>
            </a:pPr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RoCEをサポートしてVM環境のレイテンシを削減し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、</a:t>
            </a:r>
            <a:b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</a:br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パフォーマンスを向上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8443" y="1757865"/>
            <a:ext cx="10245913" cy="8104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QXG-100G2SF-CX6はRoCE</a:t>
            </a:r>
            <a:r>
              <a:rPr 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をサポート</a:t>
            </a:r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r>
              <a:rPr lang="en-US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ネットワーク</a:t>
            </a:r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越し</a:t>
            </a:r>
            <a:r>
              <a:rPr lang="en-US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に直接RAM</a:t>
            </a:r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へ</a:t>
            </a:r>
            <a:r>
              <a:rPr lang="en-US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アクセス</a:t>
            </a:r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することで</a:t>
            </a:r>
            <a:r>
              <a:rPr 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待ち時間を効果的に短縮し、VMware®仮想化環境のパフォーマンスと効率を向上させることができます。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6" name="矩形: 圓角 33">
            <a:extLst>
              <a:ext uri="{FF2B5EF4-FFF2-40B4-BE49-F238E27FC236}">
                <a16:creationId xmlns:a16="http://schemas.microsoft.com/office/drawing/2014/main" id="{EC212A3B-D11B-0669-C12A-4D1A2E6A4A78}"/>
              </a:ext>
            </a:extLst>
          </p:cNvPr>
          <p:cNvSpPr/>
          <p:nvPr/>
        </p:nvSpPr>
        <p:spPr>
          <a:xfrm>
            <a:off x="838200" y="2984318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9" name="矩形: 圓角 33">
            <a:extLst>
              <a:ext uri="{FF2B5EF4-FFF2-40B4-BE49-F238E27FC236}">
                <a16:creationId xmlns:a16="http://schemas.microsoft.com/office/drawing/2014/main" id="{C466698C-A5EC-5848-D897-4815CD472479}"/>
              </a:ext>
            </a:extLst>
          </p:cNvPr>
          <p:cNvSpPr/>
          <p:nvPr/>
        </p:nvSpPr>
        <p:spPr>
          <a:xfrm>
            <a:off x="6174466" y="3000975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448695-61E7-387F-BCE9-77BB0CEC07E1}"/>
              </a:ext>
            </a:extLst>
          </p:cNvPr>
          <p:cNvSpPr/>
          <p:nvPr/>
        </p:nvSpPr>
        <p:spPr>
          <a:xfrm>
            <a:off x="5250450" y="2701350"/>
            <a:ext cx="1713096" cy="386169"/>
          </a:xfrm>
          <a:prstGeom prst="rect">
            <a:avLst/>
          </a:prstGeom>
          <a:solidFill>
            <a:srgbClr val="EC4823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RoCEなし</a:t>
            </a:r>
            <a:endParaRPr lang="zh-TW" altLang="en-US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75C9527-6AC8-F80E-7DB5-C43F2D064E1C}"/>
              </a:ext>
            </a:extLst>
          </p:cNvPr>
          <p:cNvSpPr/>
          <p:nvPr/>
        </p:nvSpPr>
        <p:spPr>
          <a:xfrm>
            <a:off x="2513322" y="3480426"/>
            <a:ext cx="1766267" cy="650939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endParaRPr lang="zh-TW" altLang="en-US" sz="14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5AB84AF-D918-579E-AE36-228F1B62740E}"/>
              </a:ext>
            </a:extLst>
          </p:cNvPr>
          <p:cNvSpPr/>
          <p:nvPr/>
        </p:nvSpPr>
        <p:spPr>
          <a:xfrm>
            <a:off x="4768575" y="3312821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イーサネット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1A25CE5-738C-A460-6C25-9A823BB6F397}"/>
              </a:ext>
            </a:extLst>
          </p:cNvPr>
          <p:cNvCxnSpPr>
            <a:cxnSpLocks/>
          </p:cNvCxnSpPr>
          <p:nvPr/>
        </p:nvCxnSpPr>
        <p:spPr>
          <a:xfrm>
            <a:off x="1742676" y="3574624"/>
            <a:ext cx="4579421" cy="0"/>
          </a:xfrm>
          <a:prstGeom prst="line">
            <a:avLst/>
          </a:prstGeom>
          <a:ln w="63500">
            <a:solidFill>
              <a:srgbClr val="F3A1AB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174D790E-9F32-2B24-6F0A-A8BD7775A95D}"/>
              </a:ext>
            </a:extLst>
          </p:cNvPr>
          <p:cNvCxnSpPr>
            <a:cxnSpLocks/>
          </p:cNvCxnSpPr>
          <p:nvPr/>
        </p:nvCxnSpPr>
        <p:spPr>
          <a:xfrm>
            <a:off x="1745451" y="3574624"/>
            <a:ext cx="4576646" cy="0"/>
          </a:xfrm>
          <a:prstGeom prst="line">
            <a:avLst/>
          </a:prstGeom>
          <a:ln w="63500" cap="sq">
            <a:solidFill>
              <a:srgbClr val="EC441E"/>
            </a:solidFill>
            <a:prstDash val="sysDot"/>
            <a:beve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EA76FDAE-C0EC-D854-5BAD-169F85527DCC}"/>
              </a:ext>
            </a:extLst>
          </p:cNvPr>
          <p:cNvSpPr/>
          <p:nvPr/>
        </p:nvSpPr>
        <p:spPr>
          <a:xfrm>
            <a:off x="1170296" y="3312821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メモリ</a:t>
            </a:r>
            <a:endParaRPr lang="en-US" altLang="zh-TW" sz="140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26484C9-3815-8331-882E-0D20F39F486C}"/>
              </a:ext>
            </a:extLst>
          </p:cNvPr>
          <p:cNvSpPr/>
          <p:nvPr/>
        </p:nvSpPr>
        <p:spPr>
          <a:xfrm>
            <a:off x="7907651" y="3492237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ソケット層とネットワークドライバー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A49E834-DEE3-9334-F9F2-81F22361557C}"/>
              </a:ext>
            </a:extLst>
          </p:cNvPr>
          <p:cNvSpPr/>
          <p:nvPr/>
        </p:nvSpPr>
        <p:spPr>
          <a:xfrm>
            <a:off x="6479028" y="3329478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イーサネット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58B4D62-0B08-CCE1-73E4-65CF4426551E}"/>
              </a:ext>
            </a:extLst>
          </p:cNvPr>
          <p:cNvSpPr/>
          <p:nvPr/>
        </p:nvSpPr>
        <p:spPr>
          <a:xfrm>
            <a:off x="10121465" y="3329478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endParaRPr lang="en-US" altLang="zh-TW" sz="1400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5E89B81-91D9-BA6F-14ED-DB7E0076BB58}"/>
              </a:ext>
            </a:extLst>
          </p:cNvPr>
          <p:cNvSpPr txBox="1"/>
          <p:nvPr/>
        </p:nvSpPr>
        <p:spPr>
          <a:xfrm>
            <a:off x="2489574" y="3638540"/>
            <a:ext cx="1813762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ソケット層とネットワークドライバー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0" name="矩形: 圓角 33">
            <a:extLst>
              <a:ext uri="{FF2B5EF4-FFF2-40B4-BE49-F238E27FC236}">
                <a16:creationId xmlns:a16="http://schemas.microsoft.com/office/drawing/2014/main" id="{091AD7E6-A915-BB1B-1EAF-01469B3CBB77}"/>
              </a:ext>
            </a:extLst>
          </p:cNvPr>
          <p:cNvSpPr/>
          <p:nvPr/>
        </p:nvSpPr>
        <p:spPr>
          <a:xfrm>
            <a:off x="838200" y="5043588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1" name="矩形: 圓角 33">
            <a:extLst>
              <a:ext uri="{FF2B5EF4-FFF2-40B4-BE49-F238E27FC236}">
                <a16:creationId xmlns:a16="http://schemas.microsoft.com/office/drawing/2014/main" id="{4997BC1A-DA40-F766-0D50-51365162585B}"/>
              </a:ext>
            </a:extLst>
          </p:cNvPr>
          <p:cNvSpPr/>
          <p:nvPr/>
        </p:nvSpPr>
        <p:spPr>
          <a:xfrm>
            <a:off x="6174466" y="5060245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01F8972-FDF5-4E6A-2536-FB7FA201479B}"/>
              </a:ext>
            </a:extLst>
          </p:cNvPr>
          <p:cNvSpPr/>
          <p:nvPr/>
        </p:nvSpPr>
        <p:spPr>
          <a:xfrm>
            <a:off x="5250450" y="4760620"/>
            <a:ext cx="1713096" cy="386169"/>
          </a:xfrm>
          <a:prstGeom prst="rect">
            <a:avLst/>
          </a:prstGeom>
          <a:solidFill>
            <a:srgbClr val="2B8D4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RoCEを使用</a:t>
            </a:r>
            <a:endParaRPr lang="zh-TW" altLang="en-US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EC035EE-60A3-4BBF-3720-FE0CC02C2E34}"/>
              </a:ext>
            </a:extLst>
          </p:cNvPr>
          <p:cNvSpPr/>
          <p:nvPr/>
        </p:nvSpPr>
        <p:spPr>
          <a:xfrm>
            <a:off x="4768575" y="5511730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イーサネット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5B4DDDF-CCCD-F6C3-DAB6-56505A939653}"/>
              </a:ext>
            </a:extLst>
          </p:cNvPr>
          <p:cNvSpPr/>
          <p:nvPr/>
        </p:nvSpPr>
        <p:spPr>
          <a:xfrm>
            <a:off x="7907651" y="5387492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ソケット層とネットワークドライバー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E192F3C-8BB0-AE40-8494-872BFA6775BE}"/>
              </a:ext>
            </a:extLst>
          </p:cNvPr>
          <p:cNvSpPr/>
          <p:nvPr/>
        </p:nvSpPr>
        <p:spPr>
          <a:xfrm>
            <a:off x="6479028" y="5528387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イーサネット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D13329A-8187-1B5A-9D55-C12E97DDB89B}"/>
              </a:ext>
            </a:extLst>
          </p:cNvPr>
          <p:cNvSpPr/>
          <p:nvPr/>
        </p:nvSpPr>
        <p:spPr>
          <a:xfrm>
            <a:off x="2623702" y="5387492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ソケット層とネットワークドライバー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328B009C-ED83-0BED-C42E-525173553C59}"/>
              </a:ext>
            </a:extLst>
          </p:cNvPr>
          <p:cNvCxnSpPr>
            <a:cxnSpLocks/>
          </p:cNvCxnSpPr>
          <p:nvPr/>
        </p:nvCxnSpPr>
        <p:spPr>
          <a:xfrm>
            <a:off x="2021976" y="5971798"/>
            <a:ext cx="278354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2F685E3B-296D-09AC-85E2-449A5C022620}"/>
              </a:ext>
            </a:extLst>
          </p:cNvPr>
          <p:cNvCxnSpPr>
            <a:cxnSpLocks/>
          </p:cNvCxnSpPr>
          <p:nvPr/>
        </p:nvCxnSpPr>
        <p:spPr>
          <a:xfrm>
            <a:off x="2304563" y="5938838"/>
            <a:ext cx="0" cy="34925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56DA3E3A-B8AB-55F4-69D4-8A1E10E6AE47}"/>
              </a:ext>
            </a:extLst>
          </p:cNvPr>
          <p:cNvCxnSpPr>
            <a:cxnSpLocks/>
          </p:cNvCxnSpPr>
          <p:nvPr/>
        </p:nvCxnSpPr>
        <p:spPr>
          <a:xfrm>
            <a:off x="2020388" y="5970499"/>
            <a:ext cx="363268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A2F58A4B-AAF1-31CF-7DCB-89E8C37E4E5F}"/>
              </a:ext>
            </a:extLst>
          </p:cNvPr>
          <p:cNvCxnSpPr>
            <a:cxnSpLocks/>
          </p:cNvCxnSpPr>
          <p:nvPr/>
        </p:nvCxnSpPr>
        <p:spPr>
          <a:xfrm>
            <a:off x="9775825" y="5971798"/>
            <a:ext cx="345640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C9BE86EB-76D9-8B99-D0DF-BDCD9C23280E}"/>
              </a:ext>
            </a:extLst>
          </p:cNvPr>
          <p:cNvCxnSpPr>
            <a:cxnSpLocks/>
          </p:cNvCxnSpPr>
          <p:nvPr/>
        </p:nvCxnSpPr>
        <p:spPr>
          <a:xfrm>
            <a:off x="9809481" y="5971798"/>
            <a:ext cx="0" cy="31629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6AFCDDB6-1EB1-92F5-9525-8814116407B9}"/>
              </a:ext>
            </a:extLst>
          </p:cNvPr>
          <p:cNvCxnSpPr>
            <a:cxnSpLocks/>
          </p:cNvCxnSpPr>
          <p:nvPr/>
        </p:nvCxnSpPr>
        <p:spPr>
          <a:xfrm>
            <a:off x="9895243" y="5972087"/>
            <a:ext cx="363268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1DA52032-9ED8-F9BE-4D6C-FFB229477D12}"/>
              </a:ext>
            </a:extLst>
          </p:cNvPr>
          <p:cNvCxnSpPr>
            <a:cxnSpLocks/>
          </p:cNvCxnSpPr>
          <p:nvPr/>
        </p:nvCxnSpPr>
        <p:spPr>
          <a:xfrm>
            <a:off x="9808198" y="5970499"/>
            <a:ext cx="0" cy="287115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9485597B-10DF-6E34-786A-D349AFA071EE}"/>
              </a:ext>
            </a:extLst>
          </p:cNvPr>
          <p:cNvSpPr/>
          <p:nvPr/>
        </p:nvSpPr>
        <p:spPr>
          <a:xfrm>
            <a:off x="10121465" y="5388748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endParaRPr lang="en-US" altLang="zh-TW" sz="1400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5E35A0A-0D3B-8D3D-8E7C-97749244D35A}"/>
              </a:ext>
            </a:extLst>
          </p:cNvPr>
          <p:cNvSpPr/>
          <p:nvPr/>
        </p:nvSpPr>
        <p:spPr>
          <a:xfrm>
            <a:off x="1170296" y="5372091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メモリ</a:t>
            </a:r>
            <a:endParaRPr lang="en-US" altLang="zh-TW" sz="140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A867B322-EA77-A1F5-EB12-FA6E42494F4A}"/>
              </a:ext>
            </a:extLst>
          </p:cNvPr>
          <p:cNvCxnSpPr>
            <a:cxnSpLocks/>
          </p:cNvCxnSpPr>
          <p:nvPr/>
        </p:nvCxnSpPr>
        <p:spPr>
          <a:xfrm>
            <a:off x="2306456" y="6257614"/>
            <a:ext cx="7515761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F9B0B4EF-F574-FC0B-FF9B-7D4F6263D2F0}"/>
              </a:ext>
            </a:extLst>
          </p:cNvPr>
          <p:cNvCxnSpPr>
            <a:cxnSpLocks/>
          </p:cNvCxnSpPr>
          <p:nvPr/>
        </p:nvCxnSpPr>
        <p:spPr>
          <a:xfrm>
            <a:off x="2408740" y="6257614"/>
            <a:ext cx="7385221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C27E5100-A5E5-6EA2-D845-8A54ACD9F4CF}"/>
              </a:ext>
            </a:extLst>
          </p:cNvPr>
          <p:cNvCxnSpPr>
            <a:cxnSpLocks/>
          </p:cNvCxnSpPr>
          <p:nvPr/>
        </p:nvCxnSpPr>
        <p:spPr>
          <a:xfrm>
            <a:off x="2306456" y="5970499"/>
            <a:ext cx="0" cy="287115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12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412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VMのパフォーマンスを向上させるiSERをサポート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15A07E-93A4-00BA-A304-50FE6C2D6899}"/>
              </a:ext>
            </a:extLst>
          </p:cNvPr>
          <p:cNvSpPr/>
          <p:nvPr/>
        </p:nvSpPr>
        <p:spPr>
          <a:xfrm>
            <a:off x="622300" y="1757263"/>
            <a:ext cx="11112500" cy="14901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QXG-100G2SF-CX6は</a:t>
            </a:r>
            <a:r>
              <a:rPr 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en-US" altLang="ja-JP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iSCSIとRDMA(</a:t>
            </a:r>
            <a:r>
              <a:rPr lang="ja-JP" alt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リモートダイレクトメモリアクセス</a:t>
            </a:r>
            <a:r>
              <a:rPr lang="en-US" altLang="ja-JP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) </a:t>
            </a:r>
            <a:r>
              <a:rPr lang="en-US" altLang="ja-JP" sz="175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を組み合わせたiSER</a:t>
            </a:r>
            <a:r>
              <a:rPr lang="en-US" altLang="ja-JP" sz="1750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をサポート</a:t>
            </a:r>
            <a:r>
              <a:rPr lang="ja-JP" alt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r>
              <a:rPr lang="ja-JP" alt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一般的なネ</a:t>
            </a:r>
            <a:r>
              <a:rPr lang="ja-JP" alt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ットワークドライバー</a:t>
            </a:r>
            <a:r>
              <a:rPr 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ソケッ</a:t>
            </a:r>
            <a:r>
              <a:rPr lang="ja-JP" alt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トを</a:t>
            </a:r>
            <a:r>
              <a:rPr lang="ja-JP" alt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バイパスし</a:t>
            </a:r>
            <a:r>
              <a:rPr 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サーバ</a:t>
            </a:r>
            <a:r>
              <a:rPr lang="ja-JP" alt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ーやス</a:t>
            </a:r>
            <a:r>
              <a:rPr lang="ja-JP" alt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トレージのメモリバッファーに直</a:t>
            </a:r>
            <a:r>
              <a:rPr lang="ja-JP" alt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接</a:t>
            </a:r>
            <a:r>
              <a:rPr lang="ja-JP" altLang="en-US" sz="17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アクセ</a:t>
            </a:r>
            <a:r>
              <a:rPr lang="ja-JP" alt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スすることができます</a:t>
            </a:r>
            <a:r>
              <a:rPr 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r>
              <a:rPr lang="ja-JP" alt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また、レスポンスタイムを短縮し、</a:t>
            </a:r>
            <a:r>
              <a:rPr lang="en-US" sz="1750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NASのサービス品質を確保</a:t>
            </a:r>
            <a:r>
              <a:rPr lang="ja-JP" alt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します</a:t>
            </a:r>
            <a:r>
              <a:rPr lang="en-US" sz="17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2300"/>
              </a:lnSpc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6" name="矩形: 圓角 33">
            <a:extLst>
              <a:ext uri="{FF2B5EF4-FFF2-40B4-BE49-F238E27FC236}">
                <a16:creationId xmlns:a16="http://schemas.microsoft.com/office/drawing/2014/main" id="{9B0C3BA6-3177-7F22-B860-BCFC907F6D90}"/>
              </a:ext>
            </a:extLst>
          </p:cNvPr>
          <p:cNvSpPr/>
          <p:nvPr/>
        </p:nvSpPr>
        <p:spPr>
          <a:xfrm>
            <a:off x="838200" y="3124018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7" name="矩形: 圓角 33">
            <a:extLst>
              <a:ext uri="{FF2B5EF4-FFF2-40B4-BE49-F238E27FC236}">
                <a16:creationId xmlns:a16="http://schemas.microsoft.com/office/drawing/2014/main" id="{CED4196C-B975-D1E1-4AB7-BBF5DA120648}"/>
              </a:ext>
            </a:extLst>
          </p:cNvPr>
          <p:cNvSpPr/>
          <p:nvPr/>
        </p:nvSpPr>
        <p:spPr>
          <a:xfrm>
            <a:off x="6174466" y="3140675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DCFA58E-1ED3-4425-BEFF-836F5C68BD4D}"/>
              </a:ext>
            </a:extLst>
          </p:cNvPr>
          <p:cNvSpPr/>
          <p:nvPr/>
        </p:nvSpPr>
        <p:spPr>
          <a:xfrm>
            <a:off x="5250450" y="2841050"/>
            <a:ext cx="1713096" cy="386169"/>
          </a:xfrm>
          <a:prstGeom prst="rect">
            <a:avLst/>
          </a:prstGeom>
          <a:solidFill>
            <a:srgbClr val="EC4823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iSER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なし</a:t>
            </a:r>
            <a:endParaRPr lang="zh-TW" altLang="en-US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018186-7695-8E4A-D8E5-EB0DCBAE4DEE}"/>
              </a:ext>
            </a:extLst>
          </p:cNvPr>
          <p:cNvSpPr/>
          <p:nvPr/>
        </p:nvSpPr>
        <p:spPr>
          <a:xfrm>
            <a:off x="2513322" y="3620126"/>
            <a:ext cx="1766267" cy="650939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endParaRPr lang="zh-TW" altLang="en-US" sz="14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9364463-776E-3599-D313-A71084E3B245}"/>
              </a:ext>
            </a:extLst>
          </p:cNvPr>
          <p:cNvSpPr/>
          <p:nvPr/>
        </p:nvSpPr>
        <p:spPr>
          <a:xfrm>
            <a:off x="4768575" y="3452521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イーサネット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291479F-B530-B4D3-0B5E-C8405A180A4B}"/>
              </a:ext>
            </a:extLst>
          </p:cNvPr>
          <p:cNvCxnSpPr>
            <a:cxnSpLocks/>
          </p:cNvCxnSpPr>
          <p:nvPr/>
        </p:nvCxnSpPr>
        <p:spPr>
          <a:xfrm>
            <a:off x="1742676" y="3714324"/>
            <a:ext cx="4579421" cy="0"/>
          </a:xfrm>
          <a:prstGeom prst="line">
            <a:avLst/>
          </a:prstGeom>
          <a:ln w="63500">
            <a:solidFill>
              <a:srgbClr val="F3A1AB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BEA7CC08-8CA9-DCA0-03FA-744CDACDC878}"/>
              </a:ext>
            </a:extLst>
          </p:cNvPr>
          <p:cNvCxnSpPr>
            <a:cxnSpLocks/>
          </p:cNvCxnSpPr>
          <p:nvPr/>
        </p:nvCxnSpPr>
        <p:spPr>
          <a:xfrm>
            <a:off x="1745451" y="3714324"/>
            <a:ext cx="4576646" cy="0"/>
          </a:xfrm>
          <a:prstGeom prst="line">
            <a:avLst/>
          </a:prstGeom>
          <a:ln w="63500" cap="sq">
            <a:solidFill>
              <a:srgbClr val="EC441E"/>
            </a:solidFill>
            <a:prstDash val="sysDot"/>
            <a:beve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251096E9-95C1-68AD-7F0A-8FEDF81ADBB1}"/>
              </a:ext>
            </a:extLst>
          </p:cNvPr>
          <p:cNvSpPr/>
          <p:nvPr/>
        </p:nvSpPr>
        <p:spPr>
          <a:xfrm>
            <a:off x="1170296" y="3452521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メモリ</a:t>
            </a:r>
            <a:endParaRPr lang="en-US" altLang="zh-TW" sz="140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C1E8578-AE03-E5EE-C66B-A80B9CCA430D}"/>
              </a:ext>
            </a:extLst>
          </p:cNvPr>
          <p:cNvSpPr/>
          <p:nvPr/>
        </p:nvSpPr>
        <p:spPr>
          <a:xfrm>
            <a:off x="7907651" y="3631937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500"/>
              </a:lnSpc>
            </a:pP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ソケット層とネットワークドライバー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12CA7BD-E9BA-6690-7A74-CB183E971E3D}"/>
              </a:ext>
            </a:extLst>
          </p:cNvPr>
          <p:cNvSpPr/>
          <p:nvPr/>
        </p:nvSpPr>
        <p:spPr>
          <a:xfrm>
            <a:off x="6479028" y="3469178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イーサネット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9DD5B02-99E2-9CCB-A847-66FAE3B70167}"/>
              </a:ext>
            </a:extLst>
          </p:cNvPr>
          <p:cNvSpPr/>
          <p:nvPr/>
        </p:nvSpPr>
        <p:spPr>
          <a:xfrm>
            <a:off x="10121465" y="3469178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6AABC2B-3566-3542-E607-14E4C29532BF}"/>
              </a:ext>
            </a:extLst>
          </p:cNvPr>
          <p:cNvSpPr txBox="1"/>
          <p:nvPr/>
        </p:nvSpPr>
        <p:spPr>
          <a:xfrm>
            <a:off x="2489574" y="3778240"/>
            <a:ext cx="1813762" cy="5027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ソケット層とネットワークドライバー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矩形: 圓角 33">
            <a:extLst>
              <a:ext uri="{FF2B5EF4-FFF2-40B4-BE49-F238E27FC236}">
                <a16:creationId xmlns:a16="http://schemas.microsoft.com/office/drawing/2014/main" id="{F808C6E8-AE60-BB6E-EB9D-A302D16D9C7D}"/>
              </a:ext>
            </a:extLst>
          </p:cNvPr>
          <p:cNvSpPr/>
          <p:nvPr/>
        </p:nvSpPr>
        <p:spPr>
          <a:xfrm>
            <a:off x="838200" y="5119788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9" name="矩形: 圓角 33">
            <a:extLst>
              <a:ext uri="{FF2B5EF4-FFF2-40B4-BE49-F238E27FC236}">
                <a16:creationId xmlns:a16="http://schemas.microsoft.com/office/drawing/2014/main" id="{209ECF11-5B18-103C-A4BD-BF00C4526F19}"/>
              </a:ext>
            </a:extLst>
          </p:cNvPr>
          <p:cNvSpPr/>
          <p:nvPr/>
        </p:nvSpPr>
        <p:spPr>
          <a:xfrm>
            <a:off x="6174466" y="5136445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582444B-C54F-B0A7-58A1-42896C590B6F}"/>
              </a:ext>
            </a:extLst>
          </p:cNvPr>
          <p:cNvSpPr/>
          <p:nvPr/>
        </p:nvSpPr>
        <p:spPr>
          <a:xfrm>
            <a:off x="5250450" y="4836820"/>
            <a:ext cx="1713096" cy="386169"/>
          </a:xfrm>
          <a:prstGeom prst="rect">
            <a:avLst/>
          </a:prstGeom>
          <a:solidFill>
            <a:srgbClr val="2B8D4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iSERを使用</a:t>
            </a:r>
            <a:endParaRPr lang="zh-TW" altLang="en-US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351B0E0-BB5B-7CB4-CD3D-886C8ADBAC1D}"/>
              </a:ext>
            </a:extLst>
          </p:cNvPr>
          <p:cNvSpPr/>
          <p:nvPr/>
        </p:nvSpPr>
        <p:spPr>
          <a:xfrm>
            <a:off x="4768575" y="5587930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イーサネット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9B7C39-8A2E-1D33-2766-0568AB325AA0}"/>
              </a:ext>
            </a:extLst>
          </p:cNvPr>
          <p:cNvSpPr/>
          <p:nvPr/>
        </p:nvSpPr>
        <p:spPr>
          <a:xfrm>
            <a:off x="7907651" y="5463692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500"/>
              </a:lnSpc>
            </a:pP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ソケット層とネットワークドライバー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607D91F-8E6E-A7EA-653E-757B4C5699C4}"/>
              </a:ext>
            </a:extLst>
          </p:cNvPr>
          <p:cNvSpPr/>
          <p:nvPr/>
        </p:nvSpPr>
        <p:spPr>
          <a:xfrm>
            <a:off x="6479028" y="5604587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イーサネット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141F71E-FFAA-6232-ABB1-A915E93F177C}"/>
              </a:ext>
            </a:extLst>
          </p:cNvPr>
          <p:cNvSpPr/>
          <p:nvPr/>
        </p:nvSpPr>
        <p:spPr>
          <a:xfrm>
            <a:off x="2623702" y="5463692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500"/>
              </a:lnSpc>
            </a:pP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ソケット層とネットワークドライバー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7BFB84C-E2E1-33C9-0AB2-05FFD69A16F4}"/>
              </a:ext>
            </a:extLst>
          </p:cNvPr>
          <p:cNvCxnSpPr>
            <a:cxnSpLocks/>
          </p:cNvCxnSpPr>
          <p:nvPr/>
        </p:nvCxnSpPr>
        <p:spPr>
          <a:xfrm>
            <a:off x="2021976" y="6047998"/>
            <a:ext cx="278354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D273A269-E6C4-072B-7798-3F96E9CDC47B}"/>
              </a:ext>
            </a:extLst>
          </p:cNvPr>
          <p:cNvCxnSpPr>
            <a:cxnSpLocks/>
          </p:cNvCxnSpPr>
          <p:nvPr/>
        </p:nvCxnSpPr>
        <p:spPr>
          <a:xfrm>
            <a:off x="2304563" y="6015038"/>
            <a:ext cx="0" cy="34925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261F963-B881-6B2C-C5F2-805224CF908E}"/>
              </a:ext>
            </a:extLst>
          </p:cNvPr>
          <p:cNvCxnSpPr>
            <a:cxnSpLocks/>
          </p:cNvCxnSpPr>
          <p:nvPr/>
        </p:nvCxnSpPr>
        <p:spPr>
          <a:xfrm>
            <a:off x="2020388" y="6046699"/>
            <a:ext cx="363268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3F3F76CF-C4AD-34A3-C730-E2318D4FCAFA}"/>
              </a:ext>
            </a:extLst>
          </p:cNvPr>
          <p:cNvCxnSpPr>
            <a:cxnSpLocks/>
          </p:cNvCxnSpPr>
          <p:nvPr/>
        </p:nvCxnSpPr>
        <p:spPr>
          <a:xfrm>
            <a:off x="9775825" y="6047998"/>
            <a:ext cx="345640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1FEF6608-A60D-1ABF-F7E2-1EE3CA602C5F}"/>
              </a:ext>
            </a:extLst>
          </p:cNvPr>
          <p:cNvCxnSpPr>
            <a:cxnSpLocks/>
          </p:cNvCxnSpPr>
          <p:nvPr/>
        </p:nvCxnSpPr>
        <p:spPr>
          <a:xfrm>
            <a:off x="9809481" y="6047998"/>
            <a:ext cx="0" cy="31629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761F8D90-647D-822D-6E60-BBCB58E16284}"/>
              </a:ext>
            </a:extLst>
          </p:cNvPr>
          <p:cNvCxnSpPr>
            <a:cxnSpLocks/>
          </p:cNvCxnSpPr>
          <p:nvPr/>
        </p:nvCxnSpPr>
        <p:spPr>
          <a:xfrm>
            <a:off x="9895243" y="6048287"/>
            <a:ext cx="363268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48011EA-95E1-4F43-A3F8-1070250CA494}"/>
              </a:ext>
            </a:extLst>
          </p:cNvPr>
          <p:cNvCxnSpPr>
            <a:cxnSpLocks/>
          </p:cNvCxnSpPr>
          <p:nvPr/>
        </p:nvCxnSpPr>
        <p:spPr>
          <a:xfrm>
            <a:off x="9808198" y="6046699"/>
            <a:ext cx="0" cy="287115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56CB96A9-795E-B0B2-BEE1-48C486D60866}"/>
              </a:ext>
            </a:extLst>
          </p:cNvPr>
          <p:cNvSpPr/>
          <p:nvPr/>
        </p:nvSpPr>
        <p:spPr>
          <a:xfrm>
            <a:off x="10121465" y="5464948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358C22F-B13E-52F0-1062-03EAA2E17D84}"/>
              </a:ext>
            </a:extLst>
          </p:cNvPr>
          <p:cNvSpPr/>
          <p:nvPr/>
        </p:nvSpPr>
        <p:spPr>
          <a:xfrm>
            <a:off x="1170296" y="5448291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58516CE8-65C5-22DC-E68D-B9432F778E34}"/>
              </a:ext>
            </a:extLst>
          </p:cNvPr>
          <p:cNvCxnSpPr>
            <a:cxnSpLocks/>
          </p:cNvCxnSpPr>
          <p:nvPr/>
        </p:nvCxnSpPr>
        <p:spPr>
          <a:xfrm>
            <a:off x="2306456" y="6333814"/>
            <a:ext cx="7515761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2A84A02B-E21B-F050-758E-BBBC46E46317}"/>
              </a:ext>
            </a:extLst>
          </p:cNvPr>
          <p:cNvCxnSpPr>
            <a:cxnSpLocks/>
          </p:cNvCxnSpPr>
          <p:nvPr/>
        </p:nvCxnSpPr>
        <p:spPr>
          <a:xfrm>
            <a:off x="2408740" y="6333814"/>
            <a:ext cx="7385221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32AC1F9A-0939-BBA5-E1D1-C0D61C652F4C}"/>
              </a:ext>
            </a:extLst>
          </p:cNvPr>
          <p:cNvCxnSpPr>
            <a:cxnSpLocks/>
          </p:cNvCxnSpPr>
          <p:nvPr/>
        </p:nvCxnSpPr>
        <p:spPr>
          <a:xfrm>
            <a:off x="2306456" y="6046699"/>
            <a:ext cx="0" cy="287115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36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77E6343A-345F-8FEB-49F8-E953793A1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6306" y="4074423"/>
            <a:ext cx="214647" cy="779509"/>
          </a:xfrm>
          <a:prstGeom prst="rect">
            <a:avLst/>
          </a:prstGeom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3705D8D9-BB23-B286-3C7B-0BE87D312364}"/>
              </a:ext>
            </a:extLst>
          </p:cNvPr>
          <p:cNvGrpSpPr/>
          <p:nvPr/>
        </p:nvGrpSpPr>
        <p:grpSpPr>
          <a:xfrm>
            <a:off x="6829308" y="6531033"/>
            <a:ext cx="3191744" cy="261610"/>
            <a:chOff x="6665219" y="6534509"/>
            <a:chExt cx="3738894" cy="306457"/>
          </a:xfrm>
        </p:grpSpPr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183815A-4B3E-3A9D-E5C1-F1A59FD63E90}"/>
                </a:ext>
              </a:extLst>
            </p:cNvPr>
            <p:cNvSpPr txBox="1"/>
            <p:nvPr/>
          </p:nvSpPr>
          <p:spPr>
            <a:xfrm>
              <a:off x="6665219" y="6534509"/>
              <a:ext cx="1011152" cy="306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100">
                  <a:solidFill>
                    <a:schemeClr val="bg1">
                      <a:lumMod val="9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rPr>
                <a:t>Source</a:t>
              </a:r>
              <a:r>
                <a:rPr lang="zh-TW" altLang="en-US" sz="1100">
                  <a:solidFill>
                    <a:schemeClr val="bg1">
                      <a:lumMod val="9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rPr>
                <a:t>：</a:t>
              </a:r>
            </a:p>
          </p:txBody>
        </p:sp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3C519CE9-9C9A-D734-C07F-8D17C1A8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462159" y="6604370"/>
              <a:ext cx="2941954" cy="173567"/>
            </a:xfrm>
            <a:prstGeom prst="rect">
              <a:avLst/>
            </a:prstGeom>
          </p:spPr>
        </p:pic>
      </p:grpSp>
      <p:sp>
        <p:nvSpPr>
          <p:cNvPr id="22" name="矩形: 圓角 33">
            <a:extLst>
              <a:ext uri="{FF2B5EF4-FFF2-40B4-BE49-F238E27FC236}">
                <a16:creationId xmlns:a16="http://schemas.microsoft.com/office/drawing/2014/main" id="{C39665E3-CF9F-8AA1-D3E9-62B3F7910172}"/>
              </a:ext>
            </a:extLst>
          </p:cNvPr>
          <p:cNvSpPr/>
          <p:nvPr/>
        </p:nvSpPr>
        <p:spPr>
          <a:xfrm>
            <a:off x="9068704" y="2863295"/>
            <a:ext cx="1198624" cy="2020780"/>
          </a:xfrm>
          <a:prstGeom prst="roundRect">
            <a:avLst>
              <a:gd name="adj" fmla="val 234"/>
            </a:avLst>
          </a:prstGeom>
          <a:solidFill>
            <a:srgbClr val="F5F9FD"/>
          </a:soli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1AED36-BCAA-9589-F86E-3EF8BAAA0764}"/>
              </a:ext>
            </a:extLst>
          </p:cNvPr>
          <p:cNvSpPr/>
          <p:nvPr/>
        </p:nvSpPr>
        <p:spPr>
          <a:xfrm>
            <a:off x="9237133" y="4155017"/>
            <a:ext cx="332414" cy="159007"/>
          </a:xfrm>
          <a:prstGeom prst="rect">
            <a:avLst/>
          </a:prstGeom>
          <a:solidFill>
            <a:srgbClr val="FCE06B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A8B0C3-61CA-A2FD-2137-C3F849DD5EEF}"/>
              </a:ext>
            </a:extLst>
          </p:cNvPr>
          <p:cNvSpPr/>
          <p:nvPr/>
        </p:nvSpPr>
        <p:spPr>
          <a:xfrm>
            <a:off x="9237133" y="3794513"/>
            <a:ext cx="332414" cy="159007"/>
          </a:xfrm>
          <a:prstGeom prst="rect">
            <a:avLst/>
          </a:prstGeom>
          <a:solidFill>
            <a:srgbClr val="225396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81648B-4081-DC15-BE97-5904B7B44A72}"/>
              </a:ext>
            </a:extLst>
          </p:cNvPr>
          <p:cNvSpPr/>
          <p:nvPr/>
        </p:nvSpPr>
        <p:spPr>
          <a:xfrm>
            <a:off x="9237133" y="3413532"/>
            <a:ext cx="332414" cy="159007"/>
          </a:xfrm>
          <a:prstGeom prst="rect">
            <a:avLst/>
          </a:prstGeom>
          <a:solidFill>
            <a:srgbClr val="3E8ED9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B1E2F1E-9B99-2CBB-06E4-79A17C18FC81}"/>
              </a:ext>
            </a:extLst>
          </p:cNvPr>
          <p:cNvSpPr/>
          <p:nvPr/>
        </p:nvSpPr>
        <p:spPr>
          <a:xfrm>
            <a:off x="9237133" y="3064035"/>
            <a:ext cx="332414" cy="159007"/>
          </a:xfrm>
          <a:prstGeom prst="rect">
            <a:avLst/>
          </a:prstGeom>
          <a:solidFill>
            <a:srgbClr val="5FC1F6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462DDD-D3A1-F0E1-8C11-67B5283052BE}"/>
              </a:ext>
            </a:extLst>
          </p:cNvPr>
          <p:cNvSpPr/>
          <p:nvPr/>
        </p:nvSpPr>
        <p:spPr>
          <a:xfrm>
            <a:off x="9237133" y="4507147"/>
            <a:ext cx="332414" cy="159007"/>
          </a:xfrm>
          <a:prstGeom prst="rect">
            <a:avLst/>
          </a:prstGeom>
          <a:solidFill>
            <a:srgbClr val="ECA533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5445567E-F9CB-96BF-D833-40A782793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665698" y="3057600"/>
            <a:ext cx="367913" cy="166710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2C75D098-112B-9472-2ED2-59E254498E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673045" y="3403453"/>
            <a:ext cx="367913" cy="160962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F93D29DC-DF04-493E-19FB-E617248F94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673045" y="3794513"/>
            <a:ext cx="408154" cy="172459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3F144F48-5AE4-8F5D-26ED-BC79C7FBC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681971" y="4145229"/>
            <a:ext cx="183957" cy="166710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6B7501B1-EDB6-1AFB-389A-3DDBF3BE68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682944" y="4503296"/>
            <a:ext cx="333422" cy="166710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3E573494-27ED-C473-7EF6-78BABD0C94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014357" y="2824578"/>
            <a:ext cx="6755850" cy="379447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962336" y="246962"/>
            <a:ext cx="10267328" cy="22403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データ量が急増する中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endParaRPr lang="en-US" sz="36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pPr algn="ctr"/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高速で安全なネットワーク伝送が必要です</a:t>
            </a:r>
            <a:endParaRPr lang="en-US" sz="3600" dirty="0" err="1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>
              <a:lnSpc>
                <a:spcPts val="4400"/>
              </a:lnSpc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1295880" y="1776492"/>
            <a:ext cx="10122959" cy="14875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IDCは、2025</a:t>
            </a:r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年までに世界で新たに生成されるデータの総量が175</a:t>
            </a:r>
            <a:r>
              <a:rPr lang="en-US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ZBに達すると推定しています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安全で高度な高速ネットワーク伝送は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en-US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クラウド</a:t>
            </a:r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や</a:t>
            </a:r>
            <a:r>
              <a:rPr lang="en-US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データセンターのワークロードを</a:t>
            </a:r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加速し、</a:t>
            </a:r>
            <a:r>
              <a:rPr lang="en-US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保護するための必須環境となります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2200"/>
              </a:lnSpc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55EAA778-F693-27BE-1A01-10CF75CB4B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3663091" y="2965661"/>
            <a:ext cx="3018896" cy="2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53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57754" y="136843"/>
            <a:ext cx="11869738" cy="1527175"/>
          </a:xfrm>
        </p:spPr>
        <p:txBody>
          <a:bodyPr>
            <a:normAutofit/>
          </a:bodyPr>
          <a:lstStyle/>
          <a:p>
            <a:pPr algn="ctr"/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QXG-100G2SF-CX6</a:t>
            </a:r>
            <a:r>
              <a:rPr 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/>
            </a:r>
            <a:br>
              <a:rPr 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</a:b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約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200Gbps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  <a:sym typeface="+mn-lt"/>
              </a:rPr>
              <a:t>の総帯域幅に対応</a:t>
            </a:r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F0302020204030204"/>
            </a:endParaRPr>
          </a:p>
        </p:txBody>
      </p:sp>
      <p:grpSp>
        <p:nvGrpSpPr>
          <p:cNvPr id="3" name="Google Shape;1112;gc428d55399_0_337">
            <a:extLst>
              <a:ext uri="{FF2B5EF4-FFF2-40B4-BE49-F238E27FC236}">
                <a16:creationId xmlns:a16="http://schemas.microsoft.com/office/drawing/2014/main" id="{2B0F97A1-B1D7-5600-9104-5FD3ACCC6241}"/>
              </a:ext>
            </a:extLst>
          </p:cNvPr>
          <p:cNvGrpSpPr/>
          <p:nvPr/>
        </p:nvGrpSpPr>
        <p:grpSpPr>
          <a:xfrm>
            <a:off x="712558" y="1876631"/>
            <a:ext cx="5973239" cy="4264116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4" name="Google Shape;1114;gc428d55399_0_337">
              <a:extLst>
                <a:ext uri="{FF2B5EF4-FFF2-40B4-BE49-F238E27FC236}">
                  <a16:creationId xmlns:a16="http://schemas.microsoft.com/office/drawing/2014/main" id="{26642296-FB93-FDD7-8828-B2A7055A4471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113;gc428d55399_0_337">
              <a:extLst>
                <a:ext uri="{FF2B5EF4-FFF2-40B4-BE49-F238E27FC236}">
                  <a16:creationId xmlns:a16="http://schemas.microsoft.com/office/drawing/2014/main" id="{7593E34A-07C5-5661-A8EB-0C4D7C04B894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cxnSp>
        <p:nvCxnSpPr>
          <p:cNvPr id="6" name="Google Shape;1115;gc428d55399_0_337">
            <a:extLst>
              <a:ext uri="{FF2B5EF4-FFF2-40B4-BE49-F238E27FC236}">
                <a16:creationId xmlns:a16="http://schemas.microsoft.com/office/drawing/2014/main" id="{37A5FEA3-81FF-265A-D216-C5376343845A}"/>
              </a:ext>
            </a:extLst>
          </p:cNvPr>
          <p:cNvCxnSpPr>
            <a:cxnSpLocks/>
          </p:cNvCxnSpPr>
          <p:nvPr/>
        </p:nvCxnSpPr>
        <p:spPr>
          <a:xfrm>
            <a:off x="1141581" y="286259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C9FFFA"/>
                </a:gs>
                <a:gs pos="100000">
                  <a:srgbClr val="005EA4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E7FCAFA1-55D9-A881-76A5-BDADEF01EEE7}"/>
              </a:ext>
            </a:extLst>
          </p:cNvPr>
          <p:cNvSpPr txBox="1"/>
          <p:nvPr/>
        </p:nvSpPr>
        <p:spPr>
          <a:xfrm>
            <a:off x="1228997" y="2000714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QXG-100G2SF-E810</a:t>
            </a:r>
            <a:endParaRPr lang="en-US" altLang="zh-TW" sz="22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algn="ctr"/>
            <a:r>
              <a:rPr lang="en-US" altLang="zh-TW" sz="22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 x 100GbE </a:t>
            </a:r>
            <a:r>
              <a:rPr lang="en-US" altLang="zh-TW" sz="22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iPerf</a:t>
            </a:r>
            <a:r>
              <a:rPr lang="en-US" altLang="zh-TW" sz="22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altLang="zh-TW" sz="22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テスト</a:t>
            </a:r>
            <a:r>
              <a:rPr lang="zh-TW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zh-TW" altLang="en-US" sz="2200" b="1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FDA69D85-423C-36E5-37CE-007CDB671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302932"/>
              </p:ext>
            </p:extLst>
          </p:nvPr>
        </p:nvGraphicFramePr>
        <p:xfrm>
          <a:off x="864406" y="3099248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976767CE-1C91-9B95-A056-F3C3424AF021}"/>
              </a:ext>
            </a:extLst>
          </p:cNvPr>
          <p:cNvSpPr/>
          <p:nvPr/>
        </p:nvSpPr>
        <p:spPr>
          <a:xfrm>
            <a:off x="2225004" y="3263895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11,905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A40F17E-EB62-58DE-1C61-B0EF49A4E88F}"/>
              </a:ext>
            </a:extLst>
          </p:cNvPr>
          <p:cNvSpPr/>
          <p:nvPr/>
        </p:nvSpPr>
        <p:spPr>
          <a:xfrm>
            <a:off x="4039450" y="3263895"/>
            <a:ext cx="1237839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11,894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11" name="Google Shape;1112;gc428d55399_0_337">
            <a:extLst>
              <a:ext uri="{FF2B5EF4-FFF2-40B4-BE49-F238E27FC236}">
                <a16:creationId xmlns:a16="http://schemas.microsoft.com/office/drawing/2014/main" id="{E8F649EA-D2EB-39A8-9F66-48452A4A7F5F}"/>
              </a:ext>
            </a:extLst>
          </p:cNvPr>
          <p:cNvGrpSpPr/>
          <p:nvPr/>
        </p:nvGrpSpPr>
        <p:grpSpPr>
          <a:xfrm>
            <a:off x="6201120" y="1876204"/>
            <a:ext cx="5973239" cy="4264116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2" name="Google Shape;1114;gc428d55399_0_337">
              <a:extLst>
                <a:ext uri="{FF2B5EF4-FFF2-40B4-BE49-F238E27FC236}">
                  <a16:creationId xmlns:a16="http://schemas.microsoft.com/office/drawing/2014/main" id="{779A963D-AFD8-AFED-0C5A-14215ABDC6E0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113;gc428d55399_0_337">
              <a:extLst>
                <a:ext uri="{FF2B5EF4-FFF2-40B4-BE49-F238E27FC236}">
                  <a16:creationId xmlns:a16="http://schemas.microsoft.com/office/drawing/2014/main" id="{2F7C2246-0C18-DDFF-DE3F-0A2D77A56937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cxnSp>
        <p:nvCxnSpPr>
          <p:cNvPr id="14" name="Google Shape;1115;gc428d55399_0_337">
            <a:extLst>
              <a:ext uri="{FF2B5EF4-FFF2-40B4-BE49-F238E27FC236}">
                <a16:creationId xmlns:a16="http://schemas.microsoft.com/office/drawing/2014/main" id="{7D2BCF70-39C0-D67D-CA66-104C0A0FE133}"/>
              </a:ext>
            </a:extLst>
          </p:cNvPr>
          <p:cNvCxnSpPr>
            <a:cxnSpLocks/>
          </p:cNvCxnSpPr>
          <p:nvPr/>
        </p:nvCxnSpPr>
        <p:spPr>
          <a:xfrm>
            <a:off x="6630143" y="2862169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C9FFFA"/>
                </a:gs>
                <a:gs pos="100000">
                  <a:srgbClr val="005EA4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541CEBE-187F-32D2-1F90-BE8C7270B6B3}"/>
              </a:ext>
            </a:extLst>
          </p:cNvPr>
          <p:cNvSpPr txBox="1"/>
          <p:nvPr/>
        </p:nvSpPr>
        <p:spPr>
          <a:xfrm>
            <a:off x="6703448" y="1991035"/>
            <a:ext cx="462461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QXG-100G2SF-CX6</a:t>
            </a:r>
            <a:endParaRPr lang="en-US" altLang="zh-TW" sz="22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algn="ctr"/>
            <a:r>
              <a:rPr lang="en-US" altLang="zh-TW" sz="22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100GbE RDMA </a:t>
            </a:r>
            <a:r>
              <a:rPr lang="en-US" altLang="zh-TW" sz="22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パフォーマンス</a:t>
            </a:r>
            <a:endParaRPr lang="zh-TW" altLang="en-US" sz="2200" b="1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aphicFrame>
        <p:nvGraphicFramePr>
          <p:cNvPr id="16" name="圖表 15">
            <a:extLst>
              <a:ext uri="{FF2B5EF4-FFF2-40B4-BE49-F238E27FC236}">
                <a16:creationId xmlns:a16="http://schemas.microsoft.com/office/drawing/2014/main" id="{ABC5C4BB-7954-CB08-DD64-077D9CDEE1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237961"/>
              </p:ext>
            </p:extLst>
          </p:nvPr>
        </p:nvGraphicFramePr>
        <p:xfrm>
          <a:off x="6352968" y="3098821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F84F73EF-05C1-1812-C663-F0E55FBCCF56}"/>
              </a:ext>
            </a:extLst>
          </p:cNvPr>
          <p:cNvSpPr/>
          <p:nvPr/>
        </p:nvSpPr>
        <p:spPr>
          <a:xfrm>
            <a:off x="7684060" y="3126761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23,367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CED1DEF-7A60-9CCA-DC75-E5E5A17FCA71}"/>
              </a:ext>
            </a:extLst>
          </p:cNvPr>
          <p:cNvSpPr/>
          <p:nvPr/>
        </p:nvSpPr>
        <p:spPr>
          <a:xfrm>
            <a:off x="9595632" y="3125395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 noProof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23,380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618DC77F-F35A-67E8-CD8D-4056AE45B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63" y="6223207"/>
            <a:ext cx="5030036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環境</a:t>
            </a:r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:</a:t>
            </a:r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/>
            </a:r>
            <a:b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</a:br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NAS |  TS-h2490FU-7232P-64GB with QXG-100G2SF-E810</a:t>
            </a:r>
          </a:p>
          <a:p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Client</a:t>
            </a:r>
            <a:r>
              <a:rPr lang="zh-TW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PC | OS: Ubuntu 20.04 , CPU: Xeon Scalable ,RAM: 64GB</a:t>
            </a:r>
            <a:endParaRPr lang="en-US" altLang="zh-TW" sz="800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NIC: QXG-100G2SF-E810, MTU 9000</a:t>
            </a:r>
            <a:endParaRPr lang="en-US" altLang="zh-TW" sz="800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4F897CB1-FE56-C1C5-6908-C4D71BA63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330" y="6233840"/>
            <a:ext cx="5030036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環境</a:t>
            </a:r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:</a:t>
            </a:r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/>
            </a:r>
            <a:b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</a:br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NAS |  2</a:t>
            </a:r>
            <a:r>
              <a:rPr lang="zh-TW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TDS-h2489FU Intel Xeon 4300 series connect each other</a:t>
            </a:r>
            <a:r>
              <a:rPr lang="zh-TW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</a:p>
          <a:p>
            <a:r>
              <a:rPr lang="en-US" altLang="zh-TW" sz="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NIC: QXG-100G2SF-CX6, MTU 9000</a:t>
            </a:r>
            <a:endParaRPr lang="en-US" altLang="zh-TW" sz="800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979CF6A-F50C-4E1D-D8E4-382BF0C45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25" y="5507110"/>
            <a:ext cx="1865657" cy="116768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054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F47C1A-F567-C1DF-9388-DB760C643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" y="0"/>
            <a:ext cx="12189538" cy="6858000"/>
          </a:xfrm>
          <a:prstGeom prst="rect">
            <a:avLst/>
          </a:prstGeom>
        </p:spPr>
      </p:pic>
      <p:pic>
        <p:nvPicPr>
          <p:cNvPr id="7" name="圖片 6" descr="一張含有 文字, 美工圖案 的圖片&#10;&#10;自動產生的描述">
            <a:extLst>
              <a:ext uri="{FF2B5EF4-FFF2-40B4-BE49-F238E27FC236}">
                <a16:creationId xmlns:a16="http://schemas.microsoft.com/office/drawing/2014/main" id="{140895D8-1D5C-F64F-0232-2465C0BCA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5" y="1366787"/>
            <a:ext cx="5189735" cy="75836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F37CE6A-5E43-A087-565F-19E7EF7DCC68}"/>
              </a:ext>
            </a:extLst>
          </p:cNvPr>
          <p:cNvCxnSpPr/>
          <p:nvPr/>
        </p:nvCxnSpPr>
        <p:spPr>
          <a:xfrm>
            <a:off x="892469" y="2509163"/>
            <a:ext cx="4692858" cy="0"/>
          </a:xfrm>
          <a:prstGeom prst="line">
            <a:avLst/>
          </a:prstGeom>
          <a:ln w="1524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8913">
                  <a:schemeClr val="bg1">
                    <a:alpha val="0"/>
                  </a:schemeClr>
                </a:gs>
                <a:gs pos="54000">
                  <a:srgbClr val="8FFFF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 descr="一張含有 文字, 美工圖案, 餐具 的圖片&#10;&#10;自動產生的描述">
            <a:extLst>
              <a:ext uri="{FF2B5EF4-FFF2-40B4-BE49-F238E27FC236}">
                <a16:creationId xmlns:a16="http://schemas.microsoft.com/office/drawing/2014/main" id="{0C9F1E55-39F1-754E-51E4-2949FA726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88" y="2902798"/>
            <a:ext cx="3436219" cy="484416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599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02AD11B-DD67-E4C3-9B0D-1E54F38379DE}"/>
              </a:ext>
            </a:extLst>
          </p:cNvPr>
          <p:cNvSpPr/>
          <p:nvPr/>
        </p:nvSpPr>
        <p:spPr>
          <a:xfrm>
            <a:off x="2583631" y="2146975"/>
            <a:ext cx="9174696" cy="4235961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>
                  <a:alpha val="5000"/>
                </a:schemeClr>
              </a:gs>
              <a:gs pos="98913">
                <a:schemeClr val="bg1">
                  <a:alpha val="4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AEB94E4-F867-F08A-772D-978739572D3F}"/>
              </a:ext>
            </a:extLst>
          </p:cNvPr>
          <p:cNvGrpSpPr/>
          <p:nvPr/>
        </p:nvGrpSpPr>
        <p:grpSpPr>
          <a:xfrm>
            <a:off x="177800" y="2122112"/>
            <a:ext cx="11818079" cy="4260824"/>
            <a:chOff x="1988714" y="2189493"/>
            <a:chExt cx="11173578" cy="426082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C018DF2-1D83-B17A-049E-1B15F1D042C6}"/>
                </a:ext>
              </a:extLst>
            </p:cNvPr>
            <p:cNvSpPr/>
            <p:nvPr/>
          </p:nvSpPr>
          <p:spPr>
            <a:xfrm>
              <a:off x="1988715" y="2189493"/>
              <a:ext cx="11173577" cy="369332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4042764-A07B-75BF-AD7F-E54BD2AEA8D2}"/>
                </a:ext>
              </a:extLst>
            </p:cNvPr>
            <p:cNvSpPr/>
            <p:nvPr/>
          </p:nvSpPr>
          <p:spPr>
            <a:xfrm>
              <a:off x="1988714" y="3043888"/>
              <a:ext cx="11173577" cy="296079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61834DA-09F1-33E9-7282-5B56FF5404A0}"/>
                </a:ext>
              </a:extLst>
            </p:cNvPr>
            <p:cNvSpPr/>
            <p:nvPr/>
          </p:nvSpPr>
          <p:spPr>
            <a:xfrm>
              <a:off x="1988714" y="3650557"/>
              <a:ext cx="11173577" cy="296079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8591179-AFB5-64EF-84DB-C64B7DC39B2A}"/>
                </a:ext>
              </a:extLst>
            </p:cNvPr>
            <p:cNvSpPr/>
            <p:nvPr/>
          </p:nvSpPr>
          <p:spPr>
            <a:xfrm>
              <a:off x="1988714" y="4276403"/>
              <a:ext cx="11173577" cy="296079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32C2DCD-5205-CC25-7F49-71EB438D33CC}"/>
                </a:ext>
              </a:extLst>
            </p:cNvPr>
            <p:cNvSpPr/>
            <p:nvPr/>
          </p:nvSpPr>
          <p:spPr>
            <a:xfrm>
              <a:off x="1988714" y="5069613"/>
              <a:ext cx="11173577" cy="541916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AF31179-9470-43F5-B705-3236029CCF47}"/>
                </a:ext>
              </a:extLst>
            </p:cNvPr>
            <p:cNvSpPr/>
            <p:nvPr/>
          </p:nvSpPr>
          <p:spPr>
            <a:xfrm>
              <a:off x="1988714" y="6154238"/>
              <a:ext cx="11173577" cy="296079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728133" y="199343"/>
            <a:ext cx="1048173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ネットワーク帯域幅が大幅に改善された</a:t>
            </a:r>
            <a:endParaRPr lang="en-US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QXG-100G2SF-CX6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/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305E1033-8B73-0AF8-2D2A-0C3C2700FDDA}"/>
              </a:ext>
            </a:extLst>
          </p:cNvPr>
          <p:cNvSpPr/>
          <p:nvPr/>
        </p:nvSpPr>
        <p:spPr>
          <a:xfrm>
            <a:off x="2583632" y="1759500"/>
            <a:ext cx="4539195" cy="359584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100000">
                <a:srgbClr val="BDFFF9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18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6" name="图片 57">
            <a:extLst>
              <a:ext uri="{FF2B5EF4-FFF2-40B4-BE49-F238E27FC236}">
                <a16:creationId xmlns:a16="http://schemas.microsoft.com/office/drawing/2014/main" id="{5581E32D-D3E3-F970-02DD-F7C0E661D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89015" y="4281661"/>
            <a:ext cx="4809631" cy="343047"/>
          </a:xfrm>
          <a:prstGeom prst="rect">
            <a:avLst/>
          </a:prstGeom>
        </p:spPr>
      </p:pic>
      <p:sp>
        <p:nvSpPr>
          <p:cNvPr id="18" name="矩形: 圓角化同側角落 17">
            <a:extLst>
              <a:ext uri="{FF2B5EF4-FFF2-40B4-BE49-F238E27FC236}">
                <a16:creationId xmlns:a16="http://schemas.microsoft.com/office/drawing/2014/main" id="{E1646C24-C25B-D80D-6034-F1C41461A019}"/>
              </a:ext>
            </a:extLst>
          </p:cNvPr>
          <p:cNvSpPr/>
          <p:nvPr/>
        </p:nvSpPr>
        <p:spPr>
          <a:xfrm>
            <a:off x="7219132" y="1755620"/>
            <a:ext cx="4539195" cy="359584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100000">
                <a:srgbClr val="BDFFF9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18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A020CA18-E375-7CAB-D342-B978B4C40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023241"/>
              </p:ext>
            </p:extLst>
          </p:nvPr>
        </p:nvGraphicFramePr>
        <p:xfrm>
          <a:off x="310811" y="1774867"/>
          <a:ext cx="11636942" cy="4941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644">
                  <a:extLst>
                    <a:ext uri="{9D8B030D-6E8A-4147-A177-3AD203B41FA5}">
                      <a16:colId xmlns:a16="http://schemas.microsoft.com/office/drawing/2014/main" val="1423925851"/>
                    </a:ext>
                  </a:extLst>
                </a:gridCol>
                <a:gridCol w="4626145">
                  <a:extLst>
                    <a:ext uri="{9D8B030D-6E8A-4147-A177-3AD203B41FA5}">
                      <a16:colId xmlns:a16="http://schemas.microsoft.com/office/drawing/2014/main" val="368219760"/>
                    </a:ext>
                  </a:extLst>
                </a:gridCol>
                <a:gridCol w="4784153">
                  <a:extLst>
                    <a:ext uri="{9D8B030D-6E8A-4147-A177-3AD203B41FA5}">
                      <a16:colId xmlns:a16="http://schemas.microsoft.com/office/drawing/2014/main" val="741395713"/>
                    </a:ext>
                  </a:extLst>
                </a:gridCol>
              </a:tblGrid>
              <a:tr h="371492">
                <a:tc>
                  <a:txBody>
                    <a:bodyPr/>
                    <a:lstStyle/>
                    <a:p>
                      <a:endParaRPr lang="zh-TW" altLang="en-US" sz="14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QXG-100G2SF-CX6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QXG-100G2SF-E810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438592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2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イーサネットコントローラ</a:t>
                      </a:r>
                      <a:endParaRPr lang="en-US" altLang="zh-TW" sz="1200" b="1" dirty="0" err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Mellanox CX-6 Dx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Intel E810-CAM2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976272"/>
                  </a:ext>
                </a:extLst>
              </a:tr>
              <a:tr h="525789">
                <a:tc>
                  <a:txBody>
                    <a:bodyPr/>
                    <a:lstStyle/>
                    <a:p>
                      <a:r>
                        <a:rPr lang="en" altLang="zh-TW" sz="1400" b="1" kern="12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SerDes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50Gb/s(PAM4) ; 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  <a:p>
                      <a:pPr marL="71755" lvl="0">
                        <a:buNone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25/10Gb/s (NRZ)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50Gb/s (PAM4) ; 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  <a:p>
                      <a:pPr marL="71755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25Gb/s(NRZ) 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867285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総スループット</a:t>
                      </a: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 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200G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100G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691236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ポート速度</a:t>
                      </a:r>
                      <a:endParaRPr lang="en-US" altLang="zh-TW" sz="1400" b="1" dirty="0" err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100Gbps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100Gbps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616822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コネクタ</a:t>
                      </a:r>
                      <a:endParaRPr lang="en-US" altLang="zh-TW" sz="1400" b="1" dirty="0" err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QSFP28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QSFP28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253800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ポート分割</a:t>
                      </a:r>
                      <a:endParaRPr lang="en-US" altLang="zh-TW" sz="1400" b="1" dirty="0" err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非</a:t>
                      </a:r>
                      <a:r>
                        <a:rPr lang="en-US" altLang="zh-TW" sz="1400" dirty="0" err="1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対応</a:t>
                      </a:r>
                      <a:endParaRPr lang="en-US" altLang="zh-TW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4 x 25GbE or 8 x 10GbE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985003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ポート数</a:t>
                      </a:r>
                      <a:endParaRPr lang="en-US" altLang="zh-TW" sz="1400" b="1" dirty="0" err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71755"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2 x QSFP28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690273"/>
                  </a:ext>
                </a:extLst>
              </a:tr>
              <a:tr h="502661">
                <a:tc>
                  <a:txBody>
                    <a:bodyPr/>
                    <a:lstStyle/>
                    <a:p>
                      <a:r>
                        <a:rPr lang="en-US" altLang="zh-TW" sz="14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特徴</a:t>
                      </a:r>
                      <a:endParaRPr lang="en-US" altLang="zh-TW" sz="1400" b="1" dirty="0" err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RDMA, </a:t>
                      </a: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RoCE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 v1/</a:t>
                      </a: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v2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, SR-IOV(</a:t>
                      </a: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1K VFs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 &amp; 8 PFs), </a:t>
                      </a:r>
                      <a:r>
                        <a:rPr lang="en-US" altLang="zh-TW" sz="1400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iSER</a:t>
                      </a:r>
                      <a:endParaRPr lang="zh-TW" altLang="en-US" sz="1400" dirty="0" err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b="0" i="0" kern="1200" dirty="0" err="1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iWARP</a:t>
                      </a:r>
                      <a:r>
                        <a:rPr lang="en-US" altLang="zh-TW" sz="1400" b="0" i="0" kern="12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/RDMA 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,RoCE v2, </a:t>
                      </a:r>
                      <a:r>
                        <a:rPr lang="en-US" altLang="zh-TW" sz="1400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iSER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, SR-IOV (256VFs &amp; 8PFs)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629252"/>
                  </a:ext>
                </a:extLst>
              </a:tr>
              <a:tr h="525789">
                <a:tc>
                  <a:txBody>
                    <a:bodyPr/>
                    <a:lstStyle/>
                    <a:p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PCIe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71755"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PCIe Gen4 x16</a:t>
                      </a:r>
                    </a:p>
                    <a:p>
                      <a:pPr marL="71755"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(Compatible with Gen3 with limited bandwidth)</a:t>
                      </a:r>
                      <a:endParaRPr lang="zh-TW" sz="14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270953"/>
                  </a:ext>
                </a:extLst>
              </a:tr>
              <a:tr h="525789">
                <a:tc>
                  <a:txBody>
                    <a:bodyPr/>
                    <a:lstStyle/>
                    <a:p>
                      <a:r>
                        <a:rPr lang="en-US" altLang="zh-TW" sz="1400" b="1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対応</a:t>
                      </a: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 </a:t>
                      </a: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OS (QNAP)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QTS 5.0.0 and later</a:t>
                      </a:r>
                    </a:p>
                    <a:p>
                      <a:pPr marL="71755"/>
                      <a:r>
                        <a:rPr lang="en-US" altLang="zh-TW" sz="1400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QuTS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 hero h5.0.0 and later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QTS, </a:t>
                      </a:r>
                      <a:r>
                        <a:rPr lang="en-US" altLang="zh-TW" sz="1400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QuTS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 hero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41700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対応</a:t>
                      </a:r>
                      <a:r>
                        <a:rPr lang="en-US" altLang="zh-TW" sz="1400" b="1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OS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 (3</a:t>
                      </a:r>
                      <a:r>
                        <a:rPr lang="en-US" altLang="zh-TW" sz="1400" b="1" baseline="30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rd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 party)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Windows Server 2016 / 2019 ,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Linux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Windows Server 2016 / 2019 ,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+mn-lt"/>
                        </a:rPr>
                        <a:t>Linux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486039"/>
                  </a:ext>
                </a:extLst>
              </a:tr>
              <a:tr h="3098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 baseline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保証期間</a:t>
                      </a:r>
                      <a:endParaRPr lang="en-US" altLang="zh-TW" sz="1400" b="1" baseline="0" err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lvl="0">
                        <a:buNone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2 years</a:t>
                      </a:r>
                      <a:endParaRPr lang="en-US" altLang="zh-TW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lvl="0">
                        <a:buNone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</a:rPr>
                        <a:t>2 years</a:t>
                      </a:r>
                      <a:endParaRPr lang="en-US" altLang="zh-TW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352045"/>
                  </a:ext>
                </a:extLst>
              </a:tr>
            </a:tbl>
          </a:graphicData>
        </a:graphic>
      </p:graphicFrame>
      <p:pic>
        <p:nvPicPr>
          <p:cNvPr id="41" name="图片 57">
            <a:extLst>
              <a:ext uri="{FF2B5EF4-FFF2-40B4-BE49-F238E27FC236}">
                <a16:creationId xmlns:a16="http://schemas.microsoft.com/office/drawing/2014/main" id="{7D78F3B6-DB45-CD9E-AD49-3881714440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896924" y="2995423"/>
            <a:ext cx="2221184" cy="343047"/>
          </a:xfrm>
          <a:prstGeom prst="rect">
            <a:avLst/>
          </a:prstGeom>
        </p:spPr>
      </p:pic>
      <p:pic>
        <p:nvPicPr>
          <p:cNvPr id="42" name="图片 57">
            <a:extLst>
              <a:ext uri="{FF2B5EF4-FFF2-40B4-BE49-F238E27FC236}">
                <a16:creationId xmlns:a16="http://schemas.microsoft.com/office/drawing/2014/main" id="{DFC45220-CCE2-9952-CCEF-2E4FF499A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6750152" y="4582970"/>
            <a:ext cx="514726" cy="343047"/>
          </a:xfrm>
          <a:prstGeom prst="rect">
            <a:avLst/>
          </a:prstGeom>
        </p:spPr>
      </p:pic>
      <p:pic>
        <p:nvPicPr>
          <p:cNvPr id="43" name="图片 57">
            <a:extLst>
              <a:ext uri="{FF2B5EF4-FFF2-40B4-BE49-F238E27FC236}">
                <a16:creationId xmlns:a16="http://schemas.microsoft.com/office/drawing/2014/main" id="{E0D0BF6F-0C51-2FFD-005E-E0EEF9BD81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6367818" y="5991343"/>
            <a:ext cx="1263271" cy="3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39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54FC7A5-2E03-75B5-9945-2314B1DB26A8}"/>
              </a:ext>
            </a:extLst>
          </p:cNvPr>
          <p:cNvSpPr txBox="1"/>
          <p:nvPr/>
        </p:nvSpPr>
        <p:spPr>
          <a:xfrm>
            <a:off x="750970" y="6163006"/>
            <a:ext cx="4796746" cy="53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TW" sz="750" dirty="0">
                <a:solidFill>
                  <a:schemeClr val="bg1"/>
                </a:solidFill>
                <a:cs typeface="+mn-ea"/>
                <a:sym typeface="+mn-lt"/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</a:p>
        </p:txBody>
      </p:sp>
    </p:spTree>
    <p:extLst>
      <p:ext uri="{BB962C8B-B14F-4D97-AF65-F5344CB8AC3E}">
        <p14:creationId xmlns:p14="http://schemas.microsoft.com/office/powerpoint/2010/main" val="2528703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1183815A-4B3E-3A9D-E5C1-F1A59FD63E90}"/>
              </a:ext>
            </a:extLst>
          </p:cNvPr>
          <p:cNvSpPr txBox="1"/>
          <p:nvPr/>
        </p:nvSpPr>
        <p:spPr>
          <a:xfrm>
            <a:off x="343914" y="6242051"/>
            <a:ext cx="86318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Source :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272399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3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企業ユーザーにとって高速インターネットは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pPr algn="ctr"/>
            <a:r>
              <a:rPr lang="zh-TW" altLang="en-US" sz="3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欠かせないものになっています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48055" y="2222495"/>
            <a:ext cx="3109731" cy="22348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2022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年</a:t>
            </a:r>
            <a:r>
              <a:rPr lang="zh-TW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の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E</a:t>
            </a:r>
            <a:r>
              <a:rPr lang="zh-TW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t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hernet </a:t>
            </a:r>
            <a:r>
              <a:rPr lang="en-US" altLang="zh-TW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A</a:t>
            </a:r>
            <a:r>
              <a:rPr lang="zh-TW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l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lianceのデータによると、テクノロジーの継続的な進歩に伴い、企業ユーザーのネットワーク速度の需要は </a:t>
            </a:r>
            <a:r>
              <a:rPr 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200G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bps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にも達しています。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2600"/>
              </a:lnSpc>
              <a:spcBef>
                <a:spcPts val="1000"/>
              </a:spcBef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026" name="Picture 2" descr="https://ethernetalliance.org/wp-content/uploads/2022/03/Speedometer-LANDING-1024x576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9134" y="7446422"/>
            <a:ext cx="3947197" cy="4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57235" y="6436323"/>
            <a:ext cx="2930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Ethernet Alliance © 2022</a:t>
            </a:r>
            <a:endParaRPr lang="zh-TW" altLang="en-US" sz="14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6A1917-67F2-83A0-7799-F21AD57B1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2784782"/>
            <a:ext cx="9101281" cy="399775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79BC808-827C-85AE-56A0-ADC68B6AAA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359" y="2920981"/>
            <a:ext cx="1032972" cy="103297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9" name="圖片 8" descr="一張含有 文字, 裝置, 量表 的圖片&#10;&#10;自動產生的描述">
            <a:extLst>
              <a:ext uri="{FF2B5EF4-FFF2-40B4-BE49-F238E27FC236}">
                <a16:creationId xmlns:a16="http://schemas.microsoft.com/office/drawing/2014/main" id="{F1073A0D-91D6-5022-1DB8-9DFEFB8D1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89" y="2920981"/>
            <a:ext cx="1032972" cy="103297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C66BA5E-4BF4-19D9-E6B0-06ACB0C697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872" y="1744135"/>
            <a:ext cx="4652825" cy="95672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D760DB1-F277-E7F4-265A-06B716820E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09" y="2088107"/>
            <a:ext cx="3672456" cy="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1112;gc428d55399_0_337">
            <a:extLst>
              <a:ext uri="{FF2B5EF4-FFF2-40B4-BE49-F238E27FC236}">
                <a16:creationId xmlns:a16="http://schemas.microsoft.com/office/drawing/2014/main" id="{D9C165AB-8910-5FF6-B75B-392388648B98}"/>
              </a:ext>
            </a:extLst>
          </p:cNvPr>
          <p:cNvGrpSpPr/>
          <p:nvPr/>
        </p:nvGrpSpPr>
        <p:grpSpPr>
          <a:xfrm>
            <a:off x="868023" y="4393740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8" name="Google Shape;1114;gc428d55399_0_337">
              <a:extLst>
                <a:ext uri="{FF2B5EF4-FFF2-40B4-BE49-F238E27FC236}">
                  <a16:creationId xmlns:a16="http://schemas.microsoft.com/office/drawing/2014/main" id="{0EF736E2-574A-AA6A-F95D-276D94D56293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1113;gc428d55399_0_337">
              <a:extLst>
                <a:ext uri="{FF2B5EF4-FFF2-40B4-BE49-F238E27FC236}">
                  <a16:creationId xmlns:a16="http://schemas.microsoft.com/office/drawing/2014/main" id="{D189A756-E15A-83D3-B170-7B0A97FEAF4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80" name="Google Shape;1112;gc428d55399_0_337">
            <a:extLst>
              <a:ext uri="{FF2B5EF4-FFF2-40B4-BE49-F238E27FC236}">
                <a16:creationId xmlns:a16="http://schemas.microsoft.com/office/drawing/2014/main" id="{88BADAA8-7605-5A90-B4AD-35ADECAC5F7D}"/>
              </a:ext>
            </a:extLst>
          </p:cNvPr>
          <p:cNvGrpSpPr/>
          <p:nvPr/>
        </p:nvGrpSpPr>
        <p:grpSpPr>
          <a:xfrm>
            <a:off x="4478838" y="4390682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81" name="Google Shape;1114;gc428d55399_0_337">
              <a:extLst>
                <a:ext uri="{FF2B5EF4-FFF2-40B4-BE49-F238E27FC236}">
                  <a16:creationId xmlns:a16="http://schemas.microsoft.com/office/drawing/2014/main" id="{2105ADE4-7D4D-7AA8-ACBE-C519FF4B126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1113;gc428d55399_0_337">
              <a:extLst>
                <a:ext uri="{FF2B5EF4-FFF2-40B4-BE49-F238E27FC236}">
                  <a16:creationId xmlns:a16="http://schemas.microsoft.com/office/drawing/2014/main" id="{E538FCE5-E5B4-A538-A49C-97E0C6C55E2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83" name="Google Shape;1112;gc428d55399_0_337">
            <a:extLst>
              <a:ext uri="{FF2B5EF4-FFF2-40B4-BE49-F238E27FC236}">
                <a16:creationId xmlns:a16="http://schemas.microsoft.com/office/drawing/2014/main" id="{499C784A-E0B3-05F0-8E7F-74AD1794E576}"/>
              </a:ext>
            </a:extLst>
          </p:cNvPr>
          <p:cNvGrpSpPr/>
          <p:nvPr/>
        </p:nvGrpSpPr>
        <p:grpSpPr>
          <a:xfrm>
            <a:off x="8126184" y="4374557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84" name="Google Shape;1114;gc428d55399_0_337">
              <a:extLst>
                <a:ext uri="{FF2B5EF4-FFF2-40B4-BE49-F238E27FC236}">
                  <a16:creationId xmlns:a16="http://schemas.microsoft.com/office/drawing/2014/main" id="{D006469A-05A7-3DB1-862A-91A66FAF439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1113;gc428d55399_0_337">
              <a:extLst>
                <a:ext uri="{FF2B5EF4-FFF2-40B4-BE49-F238E27FC236}">
                  <a16:creationId xmlns:a16="http://schemas.microsoft.com/office/drawing/2014/main" id="{69074AC2-FA28-DDD6-6CD5-42E99F6E3CA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71" name="Google Shape;1112;gc428d55399_0_337">
            <a:extLst>
              <a:ext uri="{FF2B5EF4-FFF2-40B4-BE49-F238E27FC236}">
                <a16:creationId xmlns:a16="http://schemas.microsoft.com/office/drawing/2014/main" id="{2C4D4224-2823-4CD4-A82B-640BE6EC7C03}"/>
              </a:ext>
            </a:extLst>
          </p:cNvPr>
          <p:cNvGrpSpPr/>
          <p:nvPr/>
        </p:nvGrpSpPr>
        <p:grpSpPr>
          <a:xfrm>
            <a:off x="4471874" y="2170270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2" name="Google Shape;1114;gc428d55399_0_337">
              <a:extLst>
                <a:ext uri="{FF2B5EF4-FFF2-40B4-BE49-F238E27FC236}">
                  <a16:creationId xmlns:a16="http://schemas.microsoft.com/office/drawing/2014/main" id="{8AEA8BF7-EBE4-2A4F-FBCA-4740244EF2E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1113;gc428d55399_0_337">
              <a:extLst>
                <a:ext uri="{FF2B5EF4-FFF2-40B4-BE49-F238E27FC236}">
                  <a16:creationId xmlns:a16="http://schemas.microsoft.com/office/drawing/2014/main" id="{36A71BCF-C6C0-7769-2966-705028744265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74" name="Google Shape;1112;gc428d55399_0_337">
            <a:extLst>
              <a:ext uri="{FF2B5EF4-FFF2-40B4-BE49-F238E27FC236}">
                <a16:creationId xmlns:a16="http://schemas.microsoft.com/office/drawing/2014/main" id="{618BBB18-A77E-BFBE-56A5-F7F5D4525238}"/>
              </a:ext>
            </a:extLst>
          </p:cNvPr>
          <p:cNvGrpSpPr/>
          <p:nvPr/>
        </p:nvGrpSpPr>
        <p:grpSpPr>
          <a:xfrm>
            <a:off x="8119220" y="2154145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5" name="Google Shape;1114;gc428d55399_0_337">
              <a:extLst>
                <a:ext uri="{FF2B5EF4-FFF2-40B4-BE49-F238E27FC236}">
                  <a16:creationId xmlns:a16="http://schemas.microsoft.com/office/drawing/2014/main" id="{C8E0EF2B-5FAA-00A5-C8DD-6BC41123E71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1113;gc428d55399_0_337">
              <a:extLst>
                <a:ext uri="{FF2B5EF4-FFF2-40B4-BE49-F238E27FC236}">
                  <a16:creationId xmlns:a16="http://schemas.microsoft.com/office/drawing/2014/main" id="{BBE134E8-56B0-BE74-514B-61CC84497342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68" name="Google Shape;1112;gc428d55399_0_337">
            <a:extLst>
              <a:ext uri="{FF2B5EF4-FFF2-40B4-BE49-F238E27FC236}">
                <a16:creationId xmlns:a16="http://schemas.microsoft.com/office/drawing/2014/main" id="{54198469-5B01-AC1A-B85B-A8D1EB055165}"/>
              </a:ext>
            </a:extLst>
          </p:cNvPr>
          <p:cNvGrpSpPr/>
          <p:nvPr/>
        </p:nvGrpSpPr>
        <p:grpSpPr>
          <a:xfrm>
            <a:off x="861059" y="2173328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69" name="Google Shape;1114;gc428d55399_0_337">
              <a:extLst>
                <a:ext uri="{FF2B5EF4-FFF2-40B4-BE49-F238E27FC236}">
                  <a16:creationId xmlns:a16="http://schemas.microsoft.com/office/drawing/2014/main" id="{9AB1344C-23B8-DE74-553A-6B84D1D4B124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1113;gc428d55399_0_337">
              <a:extLst>
                <a:ext uri="{FF2B5EF4-FFF2-40B4-BE49-F238E27FC236}">
                  <a16:creationId xmlns:a16="http://schemas.microsoft.com/office/drawing/2014/main" id="{C9F74E60-BED0-E3E5-4336-2E9743636DE4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0C8CBC-049A-0872-11AF-564A1AC69A66}"/>
              </a:ext>
            </a:extLst>
          </p:cNvPr>
          <p:cNvSpPr txBox="1"/>
          <p:nvPr/>
        </p:nvSpPr>
        <p:spPr>
          <a:xfrm>
            <a:off x="4641543" y="2340008"/>
            <a:ext cx="2510624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TW" sz="44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200GbE</a:t>
            </a:r>
            <a:endParaRPr kumimoji="1" lang="zh-TW" altLang="en-US" sz="4400" b="1" dirty="0">
              <a:solidFill>
                <a:schemeClr val="accent5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CAA73C61-E210-13F9-C01B-12EFFED82DE2}"/>
              </a:ext>
            </a:extLst>
          </p:cNvPr>
          <p:cNvSpPr txBox="1"/>
          <p:nvPr/>
        </p:nvSpPr>
        <p:spPr>
          <a:xfrm>
            <a:off x="992410" y="2345818"/>
            <a:ext cx="2481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NVIDIA</a:t>
            </a:r>
            <a:endParaRPr kumimoji="1" lang="zh-TW" altLang="en-US" sz="44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9E1DD1AF-86A9-BBC7-DB25-C04ACB01167C}"/>
              </a:ext>
            </a:extLst>
          </p:cNvPr>
          <p:cNvSpPr txBox="1"/>
          <p:nvPr/>
        </p:nvSpPr>
        <p:spPr>
          <a:xfrm>
            <a:off x="1034585" y="3112282"/>
            <a:ext cx="2218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Mellanox</a:t>
            </a:r>
          </a:p>
          <a:p>
            <a:r>
              <a:rPr kumimoji="1" lang="en-US" altLang="zh-TW" sz="2000" b="1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ConnectX-6 Dx</a:t>
            </a:r>
            <a:endParaRPr kumimoji="1" lang="zh-TW" altLang="en-US" sz="2000" b="1">
              <a:solidFill>
                <a:srgbClr val="3B3B3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E22E351D-057F-B251-229C-D536B1E78486}"/>
              </a:ext>
            </a:extLst>
          </p:cNvPr>
          <p:cNvSpPr txBox="1"/>
          <p:nvPr/>
        </p:nvSpPr>
        <p:spPr>
          <a:xfrm>
            <a:off x="4641543" y="3102074"/>
            <a:ext cx="146706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b="1" dirty="0" err="1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合計帯域幅</a:t>
            </a:r>
            <a:endParaRPr lang="en-US" altLang="zh-TW" sz="2000" b="1">
              <a:solidFill>
                <a:srgbClr val="3B3B3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A7917E5-B9AC-B09A-9AFE-9A4D01F48C7E}"/>
              </a:ext>
            </a:extLst>
          </p:cNvPr>
          <p:cNvSpPr txBox="1"/>
          <p:nvPr/>
        </p:nvSpPr>
        <p:spPr>
          <a:xfrm>
            <a:off x="8290676" y="2340008"/>
            <a:ext cx="1720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b="1" err="1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RoCE</a:t>
            </a:r>
            <a:endParaRPr kumimoji="1" lang="zh-TW" altLang="en-US" sz="4400" b="1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C2923ED6-956D-F504-E5C3-6955F50EB0E7}"/>
              </a:ext>
            </a:extLst>
          </p:cNvPr>
          <p:cNvSpPr txBox="1"/>
          <p:nvPr/>
        </p:nvSpPr>
        <p:spPr>
          <a:xfrm>
            <a:off x="8290676" y="3102074"/>
            <a:ext cx="1143262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TW" sz="2000" b="1" dirty="0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V1/V2 </a:t>
            </a:r>
            <a:endParaRPr lang="en-US" altLang="zh-TW" sz="2000" b="1">
              <a:solidFill>
                <a:srgbClr val="3B3B3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r>
              <a:rPr lang="en-US" altLang="zh-TW" sz="2000" b="1" dirty="0" err="1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対応</a:t>
            </a:r>
            <a:endParaRPr lang="en-US" altLang="zh-TW" sz="2000" b="1" dirty="0">
              <a:solidFill>
                <a:srgbClr val="3B3B3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FB218EB9-F77E-EB8F-4877-FBE8EBCDB496}"/>
              </a:ext>
            </a:extLst>
          </p:cNvPr>
          <p:cNvSpPr txBox="1"/>
          <p:nvPr/>
        </p:nvSpPr>
        <p:spPr>
          <a:xfrm>
            <a:off x="4652462" y="4547291"/>
            <a:ext cx="2983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Dual port</a:t>
            </a:r>
            <a:endParaRPr kumimoji="1" lang="zh-TW" altLang="en-US" sz="4400" b="1" dirty="0">
              <a:solidFill>
                <a:schemeClr val="accent5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679F4A3C-6F45-FD4B-15BE-CEBD01C39D58}"/>
              </a:ext>
            </a:extLst>
          </p:cNvPr>
          <p:cNvSpPr txBox="1"/>
          <p:nvPr/>
        </p:nvSpPr>
        <p:spPr>
          <a:xfrm>
            <a:off x="1003329" y="4553101"/>
            <a:ext cx="2941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b="1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X16 PCIe</a:t>
            </a:r>
            <a:endParaRPr kumimoji="1" lang="zh-TW" altLang="en-US" sz="4400" b="1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4458E1DC-DF0B-6BD8-547D-DF879B667B55}"/>
              </a:ext>
            </a:extLst>
          </p:cNvPr>
          <p:cNvSpPr txBox="1"/>
          <p:nvPr/>
        </p:nvSpPr>
        <p:spPr>
          <a:xfrm>
            <a:off x="1045504" y="5319565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Gen4 and </a:t>
            </a:r>
          </a:p>
          <a:p>
            <a:r>
              <a:rPr kumimoji="1" lang="en-US" altLang="zh-TW" sz="2000" b="1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Gen3</a:t>
            </a:r>
            <a:endParaRPr kumimoji="1" lang="zh-TW" altLang="en-US" sz="2000" b="1">
              <a:solidFill>
                <a:srgbClr val="3B3B3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E0B7051-1C0C-0DEA-03F0-6BFEAA839162}"/>
              </a:ext>
            </a:extLst>
          </p:cNvPr>
          <p:cNvSpPr txBox="1"/>
          <p:nvPr/>
        </p:nvSpPr>
        <p:spPr>
          <a:xfrm>
            <a:off x="4652462" y="5309357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100GbE </a:t>
            </a:r>
          </a:p>
          <a:p>
            <a:r>
              <a:rPr kumimoji="1" lang="en-US" altLang="zh-TW" sz="2000" b="1">
                <a:solidFill>
                  <a:srgbClr val="3B3B3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QSFP28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62AD8B9-42DA-4A1F-FF43-E9471AEFFB3E}"/>
              </a:ext>
            </a:extLst>
          </p:cNvPr>
          <p:cNvSpPr txBox="1"/>
          <p:nvPr/>
        </p:nvSpPr>
        <p:spPr>
          <a:xfrm>
            <a:off x="8301595" y="4843292"/>
            <a:ext cx="2391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SR-IOV</a:t>
            </a:r>
            <a:endParaRPr kumimoji="1" lang="zh-TW" altLang="en-US" sz="44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011660" y="212669"/>
            <a:ext cx="10051898" cy="12208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126">
              <a:lnSpc>
                <a:spcPts val="4400"/>
              </a:lnSpc>
              <a:defRPr/>
            </a:pP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200GbE</a:t>
            </a:r>
            <a:r>
              <a:rPr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ネットワーク機能</a:t>
            </a:r>
            <a:endParaRPr lang="ja-JP" altLang="en-US" sz="360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 defTabSz="914126">
              <a:lnSpc>
                <a:spcPts val="4400"/>
              </a:lnSpc>
              <a:defRPr/>
            </a:pPr>
            <a:r>
              <a:rPr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強化された仮想化・暗号化アクセラレーション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320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0" y="4457950"/>
            <a:ext cx="3623029" cy="2264796"/>
          </a:xfrm>
          <a:prstGeom prst="rect">
            <a:avLst/>
          </a:prstGeom>
        </p:spPr>
      </p:pic>
      <p:pic>
        <p:nvPicPr>
          <p:cNvPr id="3" name="圖片 37">
            <a:extLst>
              <a:ext uri="{FF2B5EF4-FFF2-40B4-BE49-F238E27FC236}">
                <a16:creationId xmlns:a16="http://schemas.microsoft.com/office/drawing/2014/main" id="{D7C73A30-18B7-C874-1E57-03CA3F313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31813" y="5590348"/>
            <a:ext cx="3133738" cy="727390"/>
          </a:xfrm>
          <a:prstGeom prst="rect">
            <a:avLst/>
          </a:prstGeom>
        </p:spPr>
      </p:pic>
      <p:pic>
        <p:nvPicPr>
          <p:cNvPr id="4" name="圖片 36">
            <a:extLst>
              <a:ext uri="{FF2B5EF4-FFF2-40B4-BE49-F238E27FC236}">
                <a16:creationId xmlns:a16="http://schemas.microsoft.com/office/drawing/2014/main" id="{E57818D6-88DF-60F5-0922-12460882B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17529" y="3850529"/>
            <a:ext cx="3133738" cy="727390"/>
          </a:xfrm>
          <a:prstGeom prst="rect">
            <a:avLst/>
          </a:prstGeom>
        </p:spPr>
      </p:pic>
      <p:pic>
        <p:nvPicPr>
          <p:cNvPr id="5" name="圖片 31">
            <a:extLst>
              <a:ext uri="{FF2B5EF4-FFF2-40B4-BE49-F238E27FC236}">
                <a16:creationId xmlns:a16="http://schemas.microsoft.com/office/drawing/2014/main" id="{4E6EF3E7-81B3-DCAB-F55B-FF6A856E5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5547788"/>
            <a:ext cx="4512339" cy="714809"/>
          </a:xfrm>
          <a:prstGeom prst="rect">
            <a:avLst/>
          </a:prstGeom>
        </p:spPr>
      </p:pic>
      <p:sp>
        <p:nvSpPr>
          <p:cNvPr id="6" name="矩形 2"/>
          <p:cNvSpPr/>
          <p:nvPr/>
        </p:nvSpPr>
        <p:spPr>
          <a:xfrm>
            <a:off x="219777" y="274323"/>
            <a:ext cx="11752446" cy="12208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126">
              <a:lnSpc>
                <a:spcPts val="4400"/>
              </a:lnSpc>
              <a:defRPr/>
            </a:pPr>
            <a:r>
              <a:rPr lang="en-US" altLang="ja-JP" sz="3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QXG-100G2SF-CX6</a:t>
            </a:r>
            <a:r>
              <a:rPr lang="ja-JP" altLang="en-US" sz="35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により、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sym typeface="+mn-lt"/>
            </a:endParaRPr>
          </a:p>
          <a:p>
            <a:pPr algn="ctr" defTabSz="914126">
              <a:lnSpc>
                <a:spcPts val="4400"/>
              </a:lnSpc>
              <a:defRPr/>
            </a:pPr>
            <a:r>
              <a:rPr lang="en-US" altLang="ja-JP" sz="3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4K/8K</a:t>
            </a:r>
            <a:r>
              <a:rPr lang="ja-JP" altLang="en-US" sz="35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ビデオ編集に必要な総帯域幅</a:t>
            </a:r>
            <a:r>
              <a:rPr lang="en-US" altLang="ja-JP" sz="3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200GbE</a:t>
            </a:r>
            <a:r>
              <a:rPr lang="ja-JP" altLang="en-US" sz="35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を利用可能に</a:t>
            </a:r>
            <a:endParaRPr lang="ja-JP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矩形 4"/>
          <p:cNvSpPr/>
          <p:nvPr/>
        </p:nvSpPr>
        <p:spPr>
          <a:xfrm>
            <a:off x="1006255" y="1863855"/>
            <a:ext cx="9294972" cy="10926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QXG-100G2SF-CX6</a:t>
            </a:r>
            <a:r>
              <a:rPr lang="ja-JP" altLang="en-US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の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</a:t>
            </a:r>
            <a:r>
              <a:rPr lang="ja-JP" altLang="en-US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つの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100GbE</a:t>
            </a:r>
            <a:r>
              <a:rPr lang="ja-JP" altLang="en-US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ポートを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100GbE</a:t>
            </a:r>
            <a:r>
              <a:rPr lang="ja-JP" altLang="en-US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以上のネットワークスイッチに接続すると</a:t>
            </a:r>
            <a:endParaRPr lang="en-US" altLang="ja-JP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sym typeface="+mn-lt"/>
            </a:endParaRPr>
          </a:p>
          <a:p>
            <a:pPr>
              <a:lnSpc>
                <a:spcPts val="2600"/>
              </a:lnSpc>
            </a:pPr>
            <a:r>
              <a:rPr lang="ja-JP" altLang="en-US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合計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200GbE</a:t>
            </a:r>
            <a:r>
              <a:rPr lang="ja-JP" altLang="en-US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の帯域幅となり、今日の増え続ける情報量の中でチーム間の共同作業を実現する</a:t>
            </a:r>
            <a:endParaRPr lang="ja-JP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>
              <a:lnSpc>
                <a:spcPts val="2600"/>
              </a:lnSpc>
            </a:pPr>
            <a:r>
              <a:rPr lang="ja-JP" altLang="en-US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ことができます。</a:t>
            </a:r>
            <a:endParaRPr lang="ja-JP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0B564FA8-767B-ECB8-5074-67D7D4842931}"/>
              </a:ext>
            </a:extLst>
          </p:cNvPr>
          <p:cNvSpPr/>
          <p:nvPr/>
        </p:nvSpPr>
        <p:spPr>
          <a:xfrm>
            <a:off x="2007458" y="4072258"/>
            <a:ext cx="235494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QXG-100G2SF-CX6</a:t>
            </a:r>
            <a:endParaRPr lang="zh-TW" sz="14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22874D7B-0BCD-44FE-E945-0A88521088D7}"/>
              </a:ext>
            </a:extLst>
          </p:cNvPr>
          <p:cNvSpPr/>
          <p:nvPr/>
        </p:nvSpPr>
        <p:spPr>
          <a:xfrm>
            <a:off x="941163" y="6105327"/>
            <a:ext cx="235494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All-Flash NAS</a:t>
            </a:r>
            <a:endParaRPr lang="zh-TW" sz="14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0" name="文字方塊 20">
            <a:extLst>
              <a:ext uri="{FF2B5EF4-FFF2-40B4-BE49-F238E27FC236}">
                <a16:creationId xmlns:a16="http://schemas.microsoft.com/office/drawing/2014/main" id="{B90CB1D5-7AAD-6216-62B7-DCF615C8E9AA}"/>
              </a:ext>
            </a:extLst>
          </p:cNvPr>
          <p:cNvSpPr txBox="1"/>
          <p:nvPr/>
        </p:nvSpPr>
        <p:spPr>
          <a:xfrm>
            <a:off x="4181690" y="3639550"/>
            <a:ext cx="12651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 GbE</a:t>
            </a:r>
            <a:endParaRPr lang="zh-TW" altLang="en-US" sz="16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1" name="文字方塊 21">
            <a:extLst>
              <a:ext uri="{FF2B5EF4-FFF2-40B4-BE49-F238E27FC236}">
                <a16:creationId xmlns:a16="http://schemas.microsoft.com/office/drawing/2014/main" id="{1D1B4756-E7DD-7697-3CF3-6E5E8FCBC651}"/>
              </a:ext>
            </a:extLst>
          </p:cNvPr>
          <p:cNvSpPr txBox="1"/>
          <p:nvPr/>
        </p:nvSpPr>
        <p:spPr>
          <a:xfrm>
            <a:off x="4252402" y="5291582"/>
            <a:ext cx="12651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 GbE</a:t>
            </a:r>
            <a:endParaRPr lang="zh-TW" altLang="en-US" sz="16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2" name="圖片 15">
            <a:extLst>
              <a:ext uri="{FF2B5EF4-FFF2-40B4-BE49-F238E27FC236}">
                <a16:creationId xmlns:a16="http://schemas.microsoft.com/office/drawing/2014/main" id="{087D6E9E-B312-C06B-A71C-F9880DF32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35" y="4259560"/>
            <a:ext cx="2260600" cy="1415677"/>
          </a:xfrm>
          <a:prstGeom prst="rect">
            <a:avLst/>
          </a:prstGeom>
        </p:spPr>
      </p:pic>
      <p:cxnSp>
        <p:nvCxnSpPr>
          <p:cNvPr id="13" name="接點: 肘形 16">
            <a:extLst>
              <a:ext uri="{FF2B5EF4-FFF2-40B4-BE49-F238E27FC236}">
                <a16:creationId xmlns:a16="http://schemas.microsoft.com/office/drawing/2014/main" id="{277242D5-CFBE-D423-3F97-277AA926D871}"/>
              </a:ext>
            </a:extLst>
          </p:cNvPr>
          <p:cNvCxnSpPr/>
          <p:nvPr/>
        </p:nvCxnSpPr>
        <p:spPr>
          <a:xfrm flipH="1">
            <a:off x="2688345" y="3999929"/>
            <a:ext cx="3093904" cy="734458"/>
          </a:xfrm>
          <a:prstGeom prst="bentConnector3">
            <a:avLst/>
          </a:prstGeom>
          <a:ln w="25400">
            <a:solidFill>
              <a:srgbClr val="25E5EF"/>
            </a:solidFill>
          </a:ln>
          <a:effectLst>
            <a:outerShdw blurRad="4318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32">
            <a:extLst>
              <a:ext uri="{FF2B5EF4-FFF2-40B4-BE49-F238E27FC236}">
                <a16:creationId xmlns:a16="http://schemas.microsoft.com/office/drawing/2014/main" id="{DB2C0109-A4B2-2E7B-8DD4-78896E1A5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26100" y="4967520"/>
            <a:ext cx="2540481" cy="727390"/>
          </a:xfrm>
          <a:prstGeom prst="rect">
            <a:avLst/>
          </a:prstGeom>
        </p:spPr>
      </p:pic>
      <p:cxnSp>
        <p:nvCxnSpPr>
          <p:cNvPr id="15" name="接點: 肘形 17">
            <a:extLst>
              <a:ext uri="{FF2B5EF4-FFF2-40B4-BE49-F238E27FC236}">
                <a16:creationId xmlns:a16="http://schemas.microsoft.com/office/drawing/2014/main" id="{128CE291-8465-644F-28A9-17F5373B17D6}"/>
              </a:ext>
            </a:extLst>
          </p:cNvPr>
          <p:cNvCxnSpPr>
            <a:cxnSpLocks/>
          </p:cNvCxnSpPr>
          <p:nvPr/>
        </p:nvCxnSpPr>
        <p:spPr>
          <a:xfrm flipH="1" flipV="1">
            <a:off x="2660805" y="4985282"/>
            <a:ext cx="3148986" cy="661010"/>
          </a:xfrm>
          <a:prstGeom prst="bentConnector3">
            <a:avLst/>
          </a:prstGeom>
          <a:ln w="25400">
            <a:solidFill>
              <a:srgbClr val="25E5EF"/>
            </a:solidFill>
          </a:ln>
          <a:effectLst>
            <a:outerShdw blurRad="4318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9">
            <a:extLst>
              <a:ext uri="{FF2B5EF4-FFF2-40B4-BE49-F238E27FC236}">
                <a16:creationId xmlns:a16="http://schemas.microsoft.com/office/drawing/2014/main" id="{AC6724F4-0666-3D1B-9312-90823DA71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197" y="2556063"/>
            <a:ext cx="2743200" cy="2743200"/>
          </a:xfrm>
          <a:prstGeom prst="rect">
            <a:avLst/>
          </a:prstGeom>
        </p:spPr>
      </p:pic>
      <p:pic>
        <p:nvPicPr>
          <p:cNvPr id="17" name="圖片 20">
            <a:extLst>
              <a:ext uri="{FF2B5EF4-FFF2-40B4-BE49-F238E27FC236}">
                <a16:creationId xmlns:a16="http://schemas.microsoft.com/office/drawing/2014/main" id="{90734813-285B-EB22-A995-933DC5E55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005" y="4245316"/>
            <a:ext cx="2743200" cy="2743200"/>
          </a:xfrm>
          <a:prstGeom prst="rect">
            <a:avLst/>
          </a:prstGeom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75C23E7F-9181-D90F-3FEB-B9E82268FADB}"/>
              </a:ext>
            </a:extLst>
          </p:cNvPr>
          <p:cNvSpPr/>
          <p:nvPr/>
        </p:nvSpPr>
        <p:spPr>
          <a:xfrm>
            <a:off x="5285817" y="3122812"/>
            <a:ext cx="216215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100G / 25G Switch</a:t>
            </a:r>
            <a:endParaRPr lang="zh-TW" sz="14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9" name="矩形 3">
            <a:extLst>
              <a:ext uri="{FF2B5EF4-FFF2-40B4-BE49-F238E27FC236}">
                <a16:creationId xmlns:a16="http://schemas.microsoft.com/office/drawing/2014/main" id="{8185282F-3AA2-2842-9703-31E803EB8267}"/>
              </a:ext>
            </a:extLst>
          </p:cNvPr>
          <p:cNvSpPr/>
          <p:nvPr/>
        </p:nvSpPr>
        <p:spPr>
          <a:xfrm>
            <a:off x="5653741" y="4949774"/>
            <a:ext cx="2208054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100G / 25G Switch</a:t>
            </a:r>
            <a:endParaRPr lang="zh-TW" sz="140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20" name="接點: 肘形 11">
            <a:extLst>
              <a:ext uri="{FF2B5EF4-FFF2-40B4-BE49-F238E27FC236}">
                <a16:creationId xmlns:a16="http://schemas.microsoft.com/office/drawing/2014/main" id="{D9C9CC0C-A736-0556-ED3F-6FC20F2B55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14844" y="3052929"/>
            <a:ext cx="3819757" cy="797150"/>
          </a:xfrm>
          <a:prstGeom prst="bentConnector3">
            <a:avLst>
              <a:gd name="adj1" fmla="val 57148"/>
            </a:avLst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12">
            <a:extLst>
              <a:ext uri="{FF2B5EF4-FFF2-40B4-BE49-F238E27FC236}">
                <a16:creationId xmlns:a16="http://schemas.microsoft.com/office/drawing/2014/main" id="{11801D18-BCE2-EACC-93A3-F927756F46FE}"/>
              </a:ext>
            </a:extLst>
          </p:cNvPr>
          <p:cNvCxnSpPr>
            <a:cxnSpLocks/>
          </p:cNvCxnSpPr>
          <p:nvPr/>
        </p:nvCxnSpPr>
        <p:spPr>
          <a:xfrm rot="10800000">
            <a:off x="6333207" y="4144549"/>
            <a:ext cx="3978658" cy="580978"/>
          </a:xfrm>
          <a:prstGeom prst="bentConnector3">
            <a:avLst>
              <a:gd name="adj1" fmla="val 58938"/>
            </a:avLst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13">
            <a:extLst>
              <a:ext uri="{FF2B5EF4-FFF2-40B4-BE49-F238E27FC236}">
                <a16:creationId xmlns:a16="http://schemas.microsoft.com/office/drawing/2014/main" id="{7E662E29-EA8E-697A-F601-575D1EB948E7}"/>
              </a:ext>
            </a:extLst>
          </p:cNvPr>
          <p:cNvCxnSpPr>
            <a:cxnSpLocks/>
          </p:cNvCxnSpPr>
          <p:nvPr/>
        </p:nvCxnSpPr>
        <p:spPr>
          <a:xfrm>
            <a:off x="5901711" y="3988480"/>
            <a:ext cx="3851889" cy="0"/>
          </a:xfrm>
          <a:prstGeom prst="straightConnector1">
            <a:avLst/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14">
            <a:extLst>
              <a:ext uri="{FF2B5EF4-FFF2-40B4-BE49-F238E27FC236}">
                <a16:creationId xmlns:a16="http://schemas.microsoft.com/office/drawing/2014/main" id="{5B042983-BB4C-FC2D-78DE-C345E76AE4A0}"/>
              </a:ext>
            </a:extLst>
          </p:cNvPr>
          <p:cNvSpPr/>
          <p:nvPr/>
        </p:nvSpPr>
        <p:spPr>
          <a:xfrm>
            <a:off x="11071622" y="3327509"/>
            <a:ext cx="1221431" cy="630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動画編集</a:t>
            </a:r>
          </a:p>
          <a:p>
            <a:pPr>
              <a:lnSpc>
                <a:spcPts val="2100"/>
              </a:lnSpc>
            </a:pPr>
            <a:r>
              <a:rPr lang="en-US" altLang="zh-TW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チーム</a:t>
            </a:r>
          </a:p>
        </p:txBody>
      </p:sp>
      <p:sp>
        <p:nvSpPr>
          <p:cNvPr id="24" name="文字方塊 22">
            <a:extLst>
              <a:ext uri="{FF2B5EF4-FFF2-40B4-BE49-F238E27FC236}">
                <a16:creationId xmlns:a16="http://schemas.microsoft.com/office/drawing/2014/main" id="{368634CC-7E5B-F324-E5FE-36A14B205822}"/>
              </a:ext>
            </a:extLst>
          </p:cNvPr>
          <p:cNvSpPr txBox="1"/>
          <p:nvPr/>
        </p:nvSpPr>
        <p:spPr>
          <a:xfrm>
            <a:off x="8018706" y="2711857"/>
            <a:ext cx="12651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25</a:t>
            </a:r>
            <a:r>
              <a:rPr 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GbE</a:t>
            </a:r>
            <a:endParaRPr lang="zh-TW" altLang="en-US" sz="16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5" name="文字方塊 23">
            <a:extLst>
              <a:ext uri="{FF2B5EF4-FFF2-40B4-BE49-F238E27FC236}">
                <a16:creationId xmlns:a16="http://schemas.microsoft.com/office/drawing/2014/main" id="{69032A55-3CAE-41C8-DB2A-0A1E3EB1B427}"/>
              </a:ext>
            </a:extLst>
          </p:cNvPr>
          <p:cNvSpPr txBox="1"/>
          <p:nvPr/>
        </p:nvSpPr>
        <p:spPr>
          <a:xfrm>
            <a:off x="8035634" y="3595311"/>
            <a:ext cx="12651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</a:t>
            </a:r>
            <a:r>
              <a:rPr 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GbE</a:t>
            </a:r>
            <a:endParaRPr lang="zh-TW" altLang="en-US" sz="16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6" name="文字方塊 24">
            <a:extLst>
              <a:ext uri="{FF2B5EF4-FFF2-40B4-BE49-F238E27FC236}">
                <a16:creationId xmlns:a16="http://schemas.microsoft.com/office/drawing/2014/main" id="{FB0F8A3A-7D59-D2B2-62EE-3E55907B70FE}"/>
              </a:ext>
            </a:extLst>
          </p:cNvPr>
          <p:cNvSpPr txBox="1"/>
          <p:nvPr/>
        </p:nvSpPr>
        <p:spPr>
          <a:xfrm>
            <a:off x="8100379" y="4351341"/>
            <a:ext cx="10631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</a:t>
            </a:r>
            <a:r>
              <a:rPr 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GbE</a:t>
            </a:r>
            <a:endParaRPr lang="zh-TW" altLang="en-US" sz="16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27" name="直線單箭頭接點 25">
            <a:extLst>
              <a:ext uri="{FF2B5EF4-FFF2-40B4-BE49-F238E27FC236}">
                <a16:creationId xmlns:a16="http://schemas.microsoft.com/office/drawing/2014/main" id="{40FC97C7-74E2-A095-51D4-317C1F653B0B}"/>
              </a:ext>
            </a:extLst>
          </p:cNvPr>
          <p:cNvCxnSpPr>
            <a:cxnSpLocks/>
          </p:cNvCxnSpPr>
          <p:nvPr/>
        </p:nvCxnSpPr>
        <p:spPr>
          <a:xfrm flipV="1">
            <a:off x="6406651" y="5540737"/>
            <a:ext cx="2350263" cy="9181"/>
          </a:xfrm>
          <a:prstGeom prst="straightConnector1">
            <a:avLst/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接點: 肘形 26">
            <a:extLst>
              <a:ext uri="{FF2B5EF4-FFF2-40B4-BE49-F238E27FC236}">
                <a16:creationId xmlns:a16="http://schemas.microsoft.com/office/drawing/2014/main" id="{335520C1-E096-0096-8634-0280AD5641B7}"/>
              </a:ext>
            </a:extLst>
          </p:cNvPr>
          <p:cNvCxnSpPr>
            <a:cxnSpLocks/>
          </p:cNvCxnSpPr>
          <p:nvPr/>
        </p:nvCxnSpPr>
        <p:spPr>
          <a:xfrm flipH="1" flipV="1">
            <a:off x="6397469" y="5669267"/>
            <a:ext cx="2386990" cy="440673"/>
          </a:xfrm>
          <a:prstGeom prst="bentConnector3">
            <a:avLst/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7">
            <a:extLst>
              <a:ext uri="{FF2B5EF4-FFF2-40B4-BE49-F238E27FC236}">
                <a16:creationId xmlns:a16="http://schemas.microsoft.com/office/drawing/2014/main" id="{D89AB8B0-99EA-B9BE-D1C2-860529FB5603}"/>
              </a:ext>
            </a:extLst>
          </p:cNvPr>
          <p:cNvSpPr txBox="1"/>
          <p:nvPr/>
        </p:nvSpPr>
        <p:spPr>
          <a:xfrm>
            <a:off x="7655678" y="5185007"/>
            <a:ext cx="10631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25</a:t>
            </a:r>
            <a:r>
              <a:rPr 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GbE</a:t>
            </a:r>
            <a:endParaRPr lang="zh-TW" altLang="en-US" sz="16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0" name="文字方塊 28">
            <a:extLst>
              <a:ext uri="{FF2B5EF4-FFF2-40B4-BE49-F238E27FC236}">
                <a16:creationId xmlns:a16="http://schemas.microsoft.com/office/drawing/2014/main" id="{02B0572D-9031-A10D-F298-E9DBD8001CBF}"/>
              </a:ext>
            </a:extLst>
          </p:cNvPr>
          <p:cNvSpPr txBox="1"/>
          <p:nvPr/>
        </p:nvSpPr>
        <p:spPr>
          <a:xfrm>
            <a:off x="7701582" y="5754213"/>
            <a:ext cx="10172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25</a:t>
            </a:r>
            <a:r>
              <a:rPr lang="zh-TW" sz="16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GbE</a:t>
            </a:r>
            <a:endParaRPr lang="zh-TW" altLang="en-US" sz="16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7F1C486-7F51-78B0-9568-FB0FD07A1758}"/>
              </a:ext>
            </a:extLst>
          </p:cNvPr>
          <p:cNvSpPr/>
          <p:nvPr/>
        </p:nvSpPr>
        <p:spPr>
          <a:xfrm>
            <a:off x="7477012" y="6207202"/>
            <a:ext cx="155520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他のチームと</a:t>
            </a:r>
          </a:p>
          <a:p>
            <a:r>
              <a:rPr lang="en-US" altLang="zh-TW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共有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4E303BDF-BDA5-59BC-48CA-0B278545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74048" y="2455296"/>
            <a:ext cx="1327264" cy="74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7AA042B7-5519-2CEB-EA70-3E68AD932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8926" y="3363163"/>
            <a:ext cx="1339357" cy="798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3761DE69-3D28-04EC-53F8-3D236127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3999" y="5261087"/>
            <a:ext cx="1944478" cy="129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2C578785-D50F-40E0-63AA-33686031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21311" y="4350657"/>
            <a:ext cx="1339357" cy="75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5064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D16105DC-69BA-666A-A89D-06CFFC09E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21695" y="5450634"/>
            <a:ext cx="4591761" cy="727390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20BFE74A-49E0-B6D3-A0C9-C1525C43B509}"/>
              </a:ext>
            </a:extLst>
          </p:cNvPr>
          <p:cNvGrpSpPr/>
          <p:nvPr/>
        </p:nvGrpSpPr>
        <p:grpSpPr>
          <a:xfrm>
            <a:off x="579536" y="3808266"/>
            <a:ext cx="4603226" cy="2988694"/>
            <a:chOff x="242986" y="3791159"/>
            <a:chExt cx="4248135" cy="2758147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6F3D3FAF-05CD-C521-894F-58713C048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86" y="4079890"/>
              <a:ext cx="3949306" cy="2469416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8FF2A32-ECA5-E755-162D-FDF9148BEBD2}"/>
                </a:ext>
              </a:extLst>
            </p:cNvPr>
            <p:cNvSpPr/>
            <p:nvPr/>
          </p:nvSpPr>
          <p:spPr>
            <a:xfrm>
              <a:off x="2136176" y="3791159"/>
              <a:ext cx="2354945" cy="31243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altLang="en-US" sz="1600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rPr>
                <a:t>QXG-100G2SF-CX6</a:t>
              </a:r>
              <a:endParaRPr lang="zh-TW" sz="16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84F1A8F-9AC7-0481-E55B-0D9E55CA7385}"/>
                </a:ext>
              </a:extLst>
            </p:cNvPr>
            <p:cNvSpPr/>
            <p:nvPr/>
          </p:nvSpPr>
          <p:spPr>
            <a:xfrm>
              <a:off x="1069882" y="5824227"/>
              <a:ext cx="2354945" cy="31243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TW" altLang="en-US" sz="1600"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rPr>
                <a:t>All-Flash NAS</a:t>
              </a:r>
              <a:endParaRPr lang="zh-TW" sz="16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CA24A06-069B-893D-9C42-C0585D21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598" y="3978460"/>
              <a:ext cx="2260600" cy="141567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196CADF-B65C-30AD-71CC-F4C187DA6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923563" y="4686423"/>
              <a:ext cx="2540481" cy="727390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-22951" y="271989"/>
            <a:ext cx="12192000" cy="22095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126">
              <a:defRPr/>
            </a:pPr>
            <a:r>
              <a:rPr lang="en-US" sz="3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100GbEの直接ネットワーク伝送により、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 defTabSz="914126">
              <a:defRPr/>
            </a:pPr>
            <a:r>
              <a:rPr lang="en-US" sz="3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</a:t>
            </a:r>
            <a:r>
              <a:rPr lang="ja-JP" altLang="en-US" sz="35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台のワークステーションが独立して効率的に作業可能になります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 defTabSz="914126">
              <a:lnSpc>
                <a:spcPts val="4400"/>
              </a:lnSpc>
              <a:defRPr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0997" y="1868339"/>
            <a:ext cx="10210800" cy="15683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QXG-100G2SF-CX6の2つの100GbE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ネットワークポートをワークステーションに直接接続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lnSpc>
                <a:spcPts val="2800"/>
              </a:lnSpc>
              <a:spcBef>
                <a:spcPts val="300"/>
              </a:spcBef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異なるワークステーションが高速ネットワーク環境で独立して動作し、効率的な伝送およびストレージ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サービスを利用できるようにします</a:t>
            </a:r>
            <a:endParaRPr lang="en-US" dirty="0" err="1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>
              <a:lnSpc>
                <a:spcPts val="2800"/>
              </a:lnSpc>
              <a:spcBef>
                <a:spcPts val="300"/>
              </a:spcBef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ネットワークスイッチのコストも節約</a:t>
            </a:r>
            <a:r>
              <a:rPr lang="en-US" altLang="zh-TW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32" name="圖片 32">
            <a:extLst>
              <a:ext uri="{FF2B5EF4-FFF2-40B4-BE49-F238E27FC236}">
                <a16:creationId xmlns:a16="http://schemas.microsoft.com/office/drawing/2014/main" id="{FBDD0A94-B07A-CF6B-CC31-E5ACD00B4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803" y="3430402"/>
            <a:ext cx="1301827" cy="1283466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33" name="圖片 33" descr="一張含有 廣場 的圖片&#10;&#10;自動產生的描述">
            <a:extLst>
              <a:ext uri="{FF2B5EF4-FFF2-40B4-BE49-F238E27FC236}">
                <a16:creationId xmlns:a16="http://schemas.microsoft.com/office/drawing/2014/main" id="{ABDE264B-3AE0-8466-0083-97FB09FF4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803" y="5018668"/>
            <a:ext cx="1301827" cy="1274284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C8C1831-871D-C0C9-6472-DE5E8C75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7236" y="3228664"/>
            <a:ext cx="2145444" cy="1431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700BC05-4ED4-7EBB-1DB3-A2285FCC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6916" y="5015654"/>
            <a:ext cx="2146084" cy="1431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32636DCB-C7F1-AECC-16FD-12C9783B1E98}"/>
              </a:ext>
            </a:extLst>
          </p:cNvPr>
          <p:cNvSpPr txBox="1"/>
          <p:nvPr/>
        </p:nvSpPr>
        <p:spPr>
          <a:xfrm>
            <a:off x="5330973" y="3441923"/>
            <a:ext cx="1265104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7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 GbE</a:t>
            </a:r>
            <a:endParaRPr lang="zh-TW" altLang="en-US" sz="17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5FC3D3-5F08-101A-7A0F-E639F5F4FF0A}"/>
              </a:ext>
            </a:extLst>
          </p:cNvPr>
          <p:cNvSpPr txBox="1"/>
          <p:nvPr/>
        </p:nvSpPr>
        <p:spPr>
          <a:xfrm>
            <a:off x="5401685" y="5267447"/>
            <a:ext cx="1265104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700" b="1">
                <a:solidFill>
                  <a:srgbClr val="005EA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 GbE</a:t>
            </a:r>
            <a:endParaRPr lang="zh-TW" altLang="en-US" sz="1700" b="1">
              <a:solidFill>
                <a:srgbClr val="005EA4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B2F1C4DC-58FF-81AB-7C66-24846E20CC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55854" y="3808265"/>
            <a:ext cx="3864206" cy="741953"/>
          </a:xfrm>
          <a:prstGeom prst="bentConnector3">
            <a:avLst/>
          </a:prstGeom>
          <a:ln w="25400">
            <a:solidFill>
              <a:srgbClr val="25E5EF"/>
            </a:solidFill>
          </a:ln>
          <a:effectLst>
            <a:outerShdw blurRad="4318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124BEA86-976E-C336-AFF7-A0EDC241D1D3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3328317" y="4801114"/>
            <a:ext cx="3941487" cy="854696"/>
          </a:xfrm>
          <a:prstGeom prst="bentConnector3">
            <a:avLst/>
          </a:prstGeom>
          <a:ln w="25400">
            <a:solidFill>
              <a:srgbClr val="25E5EF"/>
            </a:solidFill>
          </a:ln>
          <a:effectLst>
            <a:outerShdw blurRad="4318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59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79966705-AFAF-1EA7-64ED-EC5075024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81999" y="3141930"/>
            <a:ext cx="3988746" cy="78819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D8D2D75-BE61-3D7E-880C-FDAE2037A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125118" y="5862086"/>
            <a:ext cx="4827984" cy="78819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7611C46-485D-F95A-BAC8-8BD47A469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9401" y="4340864"/>
            <a:ext cx="4827984" cy="78819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4DDDE41-AE45-24FC-4B43-4834C10F7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4015" y="2914695"/>
            <a:ext cx="4827984" cy="78819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8164" y="502298"/>
            <a:ext cx="11791950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ja-JP" sz="4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QNAP</a:t>
            </a:r>
            <a:r>
              <a:rPr kumimoji="1" lang="ja-JP" sz="4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All-Flash Array </a:t>
            </a:r>
            <a:r>
              <a:rPr kumimoji="1" lang="ja-JP" altLang="en-US" sz="4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シリ</a:t>
            </a:r>
            <a:r>
              <a:rPr kumimoji="1" lang="ja-JP" sz="4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ーズ</a:t>
            </a:r>
            <a:r>
              <a:rPr kumimoji="1" lang="ja-JP" altLang="en-US" sz="4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に対応</a:t>
            </a:r>
            <a:endParaRPr lang="en-US" sz="4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/>
            <a:r>
              <a:rPr kumimoji="1"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  <a:t/>
            </a:r>
            <a:br>
              <a:rPr kumimoji="1" lang="en-US" dirty="0">
                <a:latin typeface="Meiryo UI" panose="020B0604030504040204" pitchFamily="50" charset="-128"/>
                <a:ea typeface="Meiryo UI" panose="020B0604030504040204" pitchFamily="50" charset="-128"/>
                <a:sym typeface="+mn-lt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B9D1A9EE-BE94-63B3-19B1-7A61C0F693EE}"/>
              </a:ext>
            </a:extLst>
          </p:cNvPr>
          <p:cNvGrpSpPr/>
          <p:nvPr/>
        </p:nvGrpSpPr>
        <p:grpSpPr>
          <a:xfrm>
            <a:off x="295473" y="5180123"/>
            <a:ext cx="4131846" cy="1549694"/>
            <a:chOff x="295473" y="4693292"/>
            <a:chExt cx="4201371" cy="157577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9DDFD2C-5AC0-8425-CFA6-0C461AD30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473" y="4693292"/>
              <a:ext cx="4201371" cy="1379937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73599E6-183E-F5A7-F700-FEC0625430CE}"/>
                </a:ext>
              </a:extLst>
            </p:cNvPr>
            <p:cNvSpPr txBox="1"/>
            <p:nvPr/>
          </p:nvSpPr>
          <p:spPr>
            <a:xfrm>
              <a:off x="563672" y="5924811"/>
              <a:ext cx="1620523" cy="344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rPr>
                <a:t>TDS-h2489FU</a:t>
              </a:r>
              <a:endParaRPr kumimoji="1" lang="zh-TW" altLang="en-US" sz="16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11" name="圖片 10" descr="一張含有 文字, 電子用品, 室內, 監視器 的圖片&#10;&#10;自動產生的描述">
            <a:extLst>
              <a:ext uri="{FF2B5EF4-FFF2-40B4-BE49-F238E27FC236}">
                <a16:creationId xmlns:a16="http://schemas.microsoft.com/office/drawing/2014/main" id="{24718558-B803-3A8C-4ADE-1241B65DE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06" y="1769695"/>
            <a:ext cx="3416969" cy="213522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506D7C7-9D65-E914-CBE4-9D969472F452}"/>
              </a:ext>
            </a:extLst>
          </p:cNvPr>
          <p:cNvSpPr txBox="1"/>
          <p:nvPr/>
        </p:nvSpPr>
        <p:spPr>
          <a:xfrm>
            <a:off x="5444254" y="3672498"/>
            <a:ext cx="1427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TS-h1290FX</a:t>
            </a:r>
            <a:endParaRPr kumimoji="1" lang="zh-TW" altLang="en-US" sz="16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666E815-C618-24AE-213A-C7146D2046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472" y="3851049"/>
            <a:ext cx="4131846" cy="97963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D86B24E-8D2D-3178-4F30-B230BF88D827}"/>
              </a:ext>
            </a:extLst>
          </p:cNvPr>
          <p:cNvSpPr txBox="1"/>
          <p:nvPr/>
        </p:nvSpPr>
        <p:spPr>
          <a:xfrm>
            <a:off x="601911" y="4790501"/>
            <a:ext cx="14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TS-h1090FU</a:t>
            </a:r>
            <a:endParaRPr kumimoji="1" lang="zh-TW" altLang="en-US" sz="16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B7CB925-4C9B-5CAB-62E5-DC23C875FB5A}"/>
              </a:ext>
            </a:extLst>
          </p:cNvPr>
          <p:cNvGrpSpPr/>
          <p:nvPr/>
        </p:nvGrpSpPr>
        <p:grpSpPr>
          <a:xfrm>
            <a:off x="303630" y="2194583"/>
            <a:ext cx="4131111" cy="1558704"/>
            <a:chOff x="303767" y="3413431"/>
            <a:chExt cx="4200624" cy="158493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D39FDCF-63FE-E734-6A50-C2666111F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89" b="26388"/>
            <a:stretch/>
          </p:blipFill>
          <p:spPr bwMode="auto">
            <a:xfrm>
              <a:off x="303767" y="3413431"/>
              <a:ext cx="4200624" cy="1187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B0108404-890C-C892-F73A-2A54F75D87C9}"/>
                </a:ext>
              </a:extLst>
            </p:cNvPr>
            <p:cNvSpPr txBox="1"/>
            <p:nvPr/>
          </p:nvSpPr>
          <p:spPr>
            <a:xfrm>
              <a:off x="607067" y="4654112"/>
              <a:ext cx="1463002" cy="344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rPr>
                <a:t>TS-h2490FU</a:t>
              </a:r>
              <a:endParaRPr kumimoji="1" lang="zh-TW" altLang="en-US" sz="16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5D76F6B4-E25E-7729-E458-9C066FADDF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05" y="3029978"/>
            <a:ext cx="5327795" cy="395796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250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AD0844D-E565-0542-C9D7-09BDC95AD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33407" y="6270819"/>
            <a:ext cx="7312575" cy="7881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298" y="5491522"/>
            <a:ext cx="7460046" cy="138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9538"/>
            <a:ext cx="11869738" cy="152717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4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TS-h1090FU NAS</a:t>
            </a:r>
            <a:r>
              <a:rPr lang="zh-TW" altLang="en-US" sz="4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4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SKUs</a:t>
            </a:r>
            <a:endParaRPr lang="en-US" sz="4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1104E92-5A25-4FFB-ADD0-CFBA41422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02637" y="3735957"/>
            <a:ext cx="5134707" cy="379028"/>
          </a:xfrm>
          <a:prstGeom prst="rect">
            <a:avLst/>
          </a:prstGeom>
        </p:spPr>
      </p:pic>
      <p:sp>
        <p:nvSpPr>
          <p:cNvPr id="12" name="矩形: 圓角 22">
            <a:extLst>
              <a:ext uri="{FF2B5EF4-FFF2-40B4-BE49-F238E27FC236}">
                <a16:creationId xmlns:a16="http://schemas.microsoft.com/office/drawing/2014/main" id="{F60EB262-4494-4B2B-AE6E-C0DDB1B90AF3}"/>
              </a:ext>
            </a:extLst>
          </p:cNvPr>
          <p:cNvSpPr/>
          <p:nvPr/>
        </p:nvSpPr>
        <p:spPr>
          <a:xfrm>
            <a:off x="492002" y="1992276"/>
            <a:ext cx="6171740" cy="2041045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88E7310E-2441-4CE2-8753-714DD89A8525}"/>
              </a:ext>
            </a:extLst>
          </p:cNvPr>
          <p:cNvSpPr txBox="1"/>
          <p:nvPr/>
        </p:nvSpPr>
        <p:spPr>
          <a:xfrm>
            <a:off x="582100" y="2025316"/>
            <a:ext cx="6369318" cy="183127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7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TS-h1090FU-7232P-64G</a:t>
            </a:r>
            <a:endParaRPr lang="zh-CN" altLang="en-US" sz="2700" b="1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AMD EPYC 8 C / 16 T, 3.1 GHz (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最大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3.2GHz)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64 GB DDR4 RDIMM ECC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(8 x 8GB)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2 x SFP28 25GbE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+2 x 2.5 GbE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4" name="矩形: 圓角 22">
            <a:extLst>
              <a:ext uri="{FF2B5EF4-FFF2-40B4-BE49-F238E27FC236}">
                <a16:creationId xmlns:a16="http://schemas.microsoft.com/office/drawing/2014/main" id="{BD87A7E2-D984-4E94-B04C-9B48DE56A956}"/>
              </a:ext>
            </a:extLst>
          </p:cNvPr>
          <p:cNvSpPr/>
          <p:nvPr/>
        </p:nvSpPr>
        <p:spPr>
          <a:xfrm>
            <a:off x="492001" y="4333477"/>
            <a:ext cx="6171740" cy="2041045"/>
          </a:xfrm>
          <a:prstGeom prst="roundRect">
            <a:avLst>
              <a:gd name="adj" fmla="val 1443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582099" y="4432928"/>
            <a:ext cx="6289564" cy="183127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7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TS-h1090FU-7302P-128G</a:t>
            </a:r>
            <a:endParaRPr lang="zh-CN" altLang="en-US" sz="2700" b="1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AMD EPYC 16 C/ 32 T, 3.0 GHz (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最大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3.3GHz)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128 GB DDR4 RDIMM ECC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(8 x 16GB)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2 x SFP28 25GbE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+2 x 2.5 GbE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3408" y="4687673"/>
            <a:ext cx="6558592" cy="2400157"/>
          </a:xfrm>
          <a:prstGeom prst="rect">
            <a:avLst/>
          </a:prstGeom>
        </p:spPr>
      </p:pic>
      <p:sp>
        <p:nvSpPr>
          <p:cNvPr id="18" name="矩形: 圓角 22">
            <a:extLst>
              <a:ext uri="{FF2B5EF4-FFF2-40B4-BE49-F238E27FC236}">
                <a16:creationId xmlns:a16="http://schemas.microsoft.com/office/drawing/2014/main" id="{BD87A7E2-D984-4E94-B04C-9B48DE56A956}"/>
              </a:ext>
            </a:extLst>
          </p:cNvPr>
          <p:cNvSpPr/>
          <p:nvPr/>
        </p:nvSpPr>
        <p:spPr>
          <a:xfrm>
            <a:off x="6871663" y="1983495"/>
            <a:ext cx="4933484" cy="2041045"/>
          </a:xfrm>
          <a:prstGeom prst="roundRect">
            <a:avLst>
              <a:gd name="adj" fmla="val 992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9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961761" y="2109954"/>
            <a:ext cx="4843386" cy="166199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TS-h1090FU-7302P-256G </a:t>
            </a:r>
            <a:r>
              <a:rPr lang="en-US" altLang="zh-CN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</a:t>
            </a:r>
            <a:r>
              <a:rPr lang="ja-JP" altLang="en-US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受注生産</a:t>
            </a:r>
            <a:r>
              <a:rPr lang="en-US" altLang="zh-CN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endParaRPr lang="zh-CN" altLang="en-US" b="1" dirty="0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16205" indent="-116205">
              <a:spcBef>
                <a:spcPts val="16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AMD EPYC 16 C / 32 T, 3.0 GHz (</a:t>
            </a:r>
            <a:r>
              <a:rPr lang="en-US" altLang="zh-CN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最大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3.3GHz)</a:t>
            </a:r>
            <a:endParaRPr lang="en-US" altLang="zh-CN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16205" indent="-116205">
              <a:spcBef>
                <a:spcPts val="16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256 GB DDR4 RDIMM ECC </a:t>
            </a:r>
            <a:r>
              <a:rPr lang="en-US" altLang="zh-CN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(8 x 32GB)</a:t>
            </a:r>
            <a:endParaRPr lang="en-US" altLang="zh-CN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16205" indent="-116205">
              <a:spcBef>
                <a:spcPts val="16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2 x SFP28 25GbE </a:t>
            </a:r>
            <a:r>
              <a:rPr lang="en-US" altLang="zh-CN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+2 x 2.5 GbE </a:t>
            </a:r>
            <a:r>
              <a:rPr lang="en-US" altLang="zh-CN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endParaRPr lang="en-US" altLang="zh-CN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C129109-EA3C-7574-0135-87A1E7B05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730401" y="5252757"/>
            <a:ext cx="3118585" cy="56053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60043A5-58FB-18A1-54AB-4ECF2B48D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0652" y="4079630"/>
            <a:ext cx="3154747" cy="17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565541-BE23-330D-00D4-65771A669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33407" y="6382724"/>
            <a:ext cx="7312575" cy="788191"/>
          </a:xfrm>
          <a:prstGeom prst="rect">
            <a:avLst/>
          </a:prstGeom>
        </p:spPr>
      </p:pic>
      <p:sp>
        <p:nvSpPr>
          <p:cNvPr id="9" name="矩形: 圓角 22">
            <a:extLst>
              <a:ext uri="{FF2B5EF4-FFF2-40B4-BE49-F238E27FC236}">
                <a16:creationId xmlns:a16="http://schemas.microsoft.com/office/drawing/2014/main" id="{1DF4C4F5-D2FF-D2D3-5BB4-1C96D46ACA77}"/>
              </a:ext>
            </a:extLst>
          </p:cNvPr>
          <p:cNvSpPr/>
          <p:nvPr/>
        </p:nvSpPr>
        <p:spPr>
          <a:xfrm>
            <a:off x="492001" y="4333477"/>
            <a:ext cx="6171740" cy="2041045"/>
          </a:xfrm>
          <a:prstGeom prst="roundRect">
            <a:avLst>
              <a:gd name="adj" fmla="val 1443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73" y="5905411"/>
            <a:ext cx="7208827" cy="138572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5" b="24312"/>
          <a:stretch/>
        </p:blipFill>
        <p:spPr>
          <a:xfrm>
            <a:off x="6096000" y="4717342"/>
            <a:ext cx="6991395" cy="2171799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E4CE194-3BDF-0926-3D5D-5B13692573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02637" y="3691550"/>
            <a:ext cx="5134707" cy="379028"/>
          </a:xfrm>
          <a:prstGeom prst="rect">
            <a:avLst/>
          </a:prstGeom>
        </p:spPr>
      </p:pic>
      <p:sp>
        <p:nvSpPr>
          <p:cNvPr id="8" name="矩形: 圓角 22">
            <a:extLst>
              <a:ext uri="{FF2B5EF4-FFF2-40B4-BE49-F238E27FC236}">
                <a16:creationId xmlns:a16="http://schemas.microsoft.com/office/drawing/2014/main" id="{65E6F84E-37E7-35D5-1D76-35434AC6E1E3}"/>
              </a:ext>
            </a:extLst>
          </p:cNvPr>
          <p:cNvSpPr/>
          <p:nvPr/>
        </p:nvSpPr>
        <p:spPr>
          <a:xfrm>
            <a:off x="492002" y="1947869"/>
            <a:ext cx="6171740" cy="2041045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1" name="矩形: 圓角 22">
            <a:extLst>
              <a:ext uri="{FF2B5EF4-FFF2-40B4-BE49-F238E27FC236}">
                <a16:creationId xmlns:a16="http://schemas.microsoft.com/office/drawing/2014/main" id="{727E7925-8D45-99C0-AAB1-98960A129202}"/>
              </a:ext>
            </a:extLst>
          </p:cNvPr>
          <p:cNvSpPr/>
          <p:nvPr/>
        </p:nvSpPr>
        <p:spPr>
          <a:xfrm>
            <a:off x="6871663" y="1939088"/>
            <a:ext cx="4933484" cy="2041045"/>
          </a:xfrm>
          <a:prstGeom prst="roundRect">
            <a:avLst>
              <a:gd name="adj" fmla="val 992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782652B-8D85-D120-F8BA-7A2515534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891114" y="5141224"/>
            <a:ext cx="3118585" cy="560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7530"/>
            <a:ext cx="11869738" cy="152717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4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TS-h2490FU NAS SKUs</a:t>
            </a:r>
            <a:endParaRPr lang="en-US" sz="4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88E7310E-2441-4CE2-8753-714DD89A8525}"/>
              </a:ext>
            </a:extLst>
          </p:cNvPr>
          <p:cNvSpPr txBox="1"/>
          <p:nvPr/>
        </p:nvSpPr>
        <p:spPr>
          <a:xfrm>
            <a:off x="627015" y="4446033"/>
            <a:ext cx="6369318" cy="18262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7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TS-h2490FU-7302P-128G</a:t>
            </a:r>
            <a:endParaRPr lang="zh-CN" altLang="en-US" sz="2700" b="1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AMD EPYC 16 C/32 T, 3.0 GHz (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最大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3.3GHz)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128GB DDR4 RDIMM ECC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(8 x 16GB)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4 x SFP28 25GbE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(25GbE/10GbE/1GbE)</a:t>
            </a:r>
            <a:endParaRPr lang="en-US" altLang="zh-CN" sz="17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27014" y="2070686"/>
            <a:ext cx="6289564" cy="18262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700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TS-h2490FU-7232P-64G</a:t>
            </a:r>
            <a:endParaRPr lang="zh-CN" altLang="en-US" sz="2700" b="1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AMD EPYC 8 C/16 T, 3.1 GHz (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最大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3.2GHz)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64GB DDR4 RDIMM ECC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(8 x 8GB)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2 x SFP28 25GbE </a:t>
            </a:r>
            <a:r>
              <a:rPr lang="en-US" altLang="zh-CN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r>
              <a:rPr lang="en-US" altLang="zh-CN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(25GbE/10GbE/1GbE)</a:t>
            </a:r>
            <a:endParaRPr lang="en-US" altLang="zh-CN" sz="17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983953" y="2113351"/>
            <a:ext cx="6289564" cy="1585049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400"/>
              </a:spcBef>
            </a:pPr>
            <a:r>
              <a:rPr lang="en-US" altLang="zh-CN" b="1" dirty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TS-h2490FU-7302P-256G </a:t>
            </a:r>
            <a:r>
              <a:rPr lang="en-US" altLang="zh-CN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</a:t>
            </a:r>
            <a:r>
              <a:rPr lang="ja-JP" altLang="en-US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受注生産</a:t>
            </a:r>
            <a:r>
              <a:rPr lang="en-US" altLang="zh-CN" b="1" dirty="0" smtClean="0">
                <a:solidFill>
                  <a:srgbClr val="C9FFF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endParaRPr lang="zh-CN" altLang="en-US" b="1" dirty="0">
              <a:solidFill>
                <a:srgbClr val="C9FFF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16205" indent="-116205">
              <a:spcBef>
                <a:spcPts val="14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AMD EPYC 16 C/32 T, 3.0 GHz (</a:t>
            </a:r>
            <a:r>
              <a:rPr lang="en-US" altLang="zh-CN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最大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3.3GHz)</a:t>
            </a:r>
            <a:endParaRPr lang="en-US" altLang="zh-CN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16205" indent="-116205">
              <a:spcBef>
                <a:spcPts val="14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256GB DDR4 RDIMM ECC </a:t>
            </a:r>
            <a:r>
              <a:rPr lang="en-US" altLang="zh-CN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メモリ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(8 x 32GB)</a:t>
            </a:r>
            <a:endParaRPr lang="en-US" altLang="zh-CN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116205" indent="-116205">
              <a:spcBef>
                <a:spcPts val="14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2 x SFP28 25GbE </a:t>
            </a:r>
            <a:r>
              <a:rPr lang="en-US" altLang="zh-CN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ポート</a:t>
            </a:r>
            <a:r>
              <a:rPr lang="en-US" altLang="zh-C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(25GbE/10GbE/1GbE)</a:t>
            </a:r>
            <a:endParaRPr lang="en-US" altLang="zh-CN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BF42326-909C-B343-49AE-6410316CB8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0652" y="3936526"/>
            <a:ext cx="3154747" cy="17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0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2jyy45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2jyy45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2144</Words>
  <Application>Microsoft Office PowerPoint</Application>
  <PresentationFormat>Widescreen</PresentationFormat>
  <Paragraphs>332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Meiryo UI</vt:lpstr>
      <vt:lpstr>微軟正黑體</vt:lpstr>
      <vt:lpstr>新細明體</vt:lpstr>
      <vt:lpstr>游ゴシック</vt:lpstr>
      <vt:lpstr>Arial</vt:lpstr>
      <vt:lpstr>Calibri</vt:lpstr>
      <vt:lpstr>Office 佈景主題</vt:lpstr>
      <vt:lpstr>1_Office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TS-h1090FU NAS SKUs</vt:lpstr>
      <vt:lpstr>TS-h2490FU NAS SKUs</vt:lpstr>
      <vt:lpstr>TDS-h2489FU NAS SKUs</vt:lpstr>
      <vt:lpstr>PowerPoint Presentation</vt:lpstr>
      <vt:lpstr>NAS &amp; QuTS hero O.S. はSSDの耐久性を高める 強力なデータ削減テクノロジーに対応</vt:lpstr>
      <vt:lpstr>SnapSync</vt:lpstr>
      <vt:lpstr>QXG-100G2SF-CX6 外観</vt:lpstr>
      <vt:lpstr>SFP, SFP+, SFP28, QSFP28 トランシーバーおよびオプションのアクセサリー CAB-DAC15M-QSFP28</vt:lpstr>
      <vt:lpstr>PowerPoint Presentation</vt:lpstr>
      <vt:lpstr>SR-IOVをサポートしてネットワーク効率を向上</vt:lpstr>
      <vt:lpstr>RoCEをサポートしてVM環境のレイテンシを削減し、 パフォーマンスを向上</vt:lpstr>
      <vt:lpstr>VMのパフォーマンスを向上させるiSERをサポート</vt:lpstr>
      <vt:lpstr>QXG-100G2SF-CX6 約200Gbpsの総帯域幅に対応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2022-10-12T01:06:08Z</dcterms:created>
  <dcterms:modified xsi:type="dcterms:W3CDTF">2022-10-12T01:22:06Z</dcterms:modified>
</cp:coreProperties>
</file>