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trictFirstAndLastChars="0" saveSubsetFonts="1" autoCompressPictures="0">
  <p:sldMasterIdLst>
    <p:sldMasterId id="2147483657" r:id="rId1"/>
  </p:sldMasterIdLst>
  <p:notesMasterIdLst>
    <p:notesMasterId r:id="rId3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AEC883C-0E14-46F4-A585-414ED14B74F4}">
  <a:tblStyle styleId="{7AEC883C-0E14-46F4-A585-414ED14B74F4}"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5" d="100"/>
          <a:sy n="85" d="100"/>
        </p:scale>
        <p:origin x="72" y="7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Meiryo UI" panose="020B0604030504040204" pitchFamily="50" charset="-128"/>
                <a:ea typeface="Meiryo UI" panose="020B0604030504040204" pitchFamily="50" charset="-128"/>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lang="ja-JP" altLang="en-US" dirty="0"/>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Meiryo UI" panose="020B0604030504040204" pitchFamily="50" charset="-128"/>
                <a:ea typeface="Meiryo UI" panose="020B0604030504040204" pitchFamily="50" charset="-128"/>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lang="ja-JP" altLang="en-US" dirty="0"/>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dirty="0"/>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Meiryo UI" panose="020B0604030504040204" pitchFamily="50" charset="-128"/>
                <a:ea typeface="Meiryo UI" panose="020B0604030504040204" pitchFamily="50" charset="-128"/>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lang="ja-JP" altLang="en-US" dirty="0"/>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lvl1pPr>
              <a:defRPr>
                <a:latin typeface="Meiryo UI" panose="020B0604030504040204" pitchFamily="50" charset="-128"/>
                <a:ea typeface="Meiryo UI" panose="020B0604030504040204" pitchFamily="50" charset="-128"/>
              </a:defRPr>
            </a:lvl1pPr>
          </a:lstStyle>
          <a:p>
            <a:pPr algn="r"/>
            <a:fld id="{00000000-1234-1234-1234-123412341234}" type="slidenum">
              <a:rPr lang="en-US" sz="1200" smtClean="0">
                <a:solidFill>
                  <a:schemeClr val="dk1"/>
                </a:solidFill>
                <a:cs typeface="Calibri"/>
                <a:sym typeface="Calibri"/>
              </a:rPr>
              <a:pPr algn="r"/>
              <a:t>‹#›</a:t>
            </a:fld>
            <a:endParaRPr lang="en-US" sz="1200" dirty="0">
              <a:solidFill>
                <a:schemeClr val="dk1"/>
              </a:solidFill>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Meiryo UI" panose="020B0604030504040204" pitchFamily="50" charset="-128"/>
        <a:ea typeface="Meiryo UI" panose="020B0604030504040204" pitchFamily="50" charset="-128"/>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
        <p:cNvGrpSpPr/>
        <p:nvPr/>
      </p:nvGrpSpPr>
      <p:grpSpPr>
        <a:xfrm>
          <a:off x="0" y="0"/>
          <a:ext cx="0" cy="0"/>
          <a:chOff x="0" y="0"/>
          <a:chExt cx="0" cy="0"/>
        </a:xfrm>
      </p:grpSpPr>
      <p:sp>
        <p:nvSpPr>
          <p:cNvPr id="34" name="Google Shape;34;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 name="Google Shape;35;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6" name="Google Shape;36;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atin typeface="Meiryo UI" panose="020B0604030504040204" pitchFamily="50" charset="-128"/>
                <a:ea typeface="Meiryo UI" panose="020B0604030504040204" pitchFamily="50" charset="-128"/>
              </a:rPr>
              <a:t>1</a:t>
            </a:fld>
            <a:endParaRPr dirty="0">
              <a:latin typeface="Meiryo UI" panose="020B0604030504040204" pitchFamily="50" charset="-128"/>
              <a:ea typeface="Meiryo UI" panose="020B0604030504040204" pitchFamily="50"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61" name="Google Shape;161;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eiryo UI" panose="020B0604030504040204" pitchFamily="50" charset="-128"/>
              <a:ea typeface="Meiryo UI" panose="020B0604030504040204" pitchFamily="50" charset="-128"/>
            </a:endParaRPr>
          </a:p>
        </p:txBody>
      </p:sp>
      <p:sp>
        <p:nvSpPr>
          <p:cNvPr id="175" name="Google Shape;175;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eiryo UI" panose="020B0604030504040204" pitchFamily="50" charset="-128"/>
              <a:ea typeface="Meiryo UI" panose="020B0604030504040204" pitchFamily="50" charset="-128"/>
            </a:endParaRPr>
          </a:p>
        </p:txBody>
      </p:sp>
      <p:sp>
        <p:nvSpPr>
          <p:cNvPr id="184" name="Google Shape;184;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eiryo UI" panose="020B0604030504040204" pitchFamily="50" charset="-128"/>
              <a:ea typeface="Meiryo UI" panose="020B0604030504040204" pitchFamily="50" charset="-128"/>
            </a:endParaRPr>
          </a:p>
        </p:txBody>
      </p:sp>
      <p:sp>
        <p:nvSpPr>
          <p:cNvPr id="193" name="Google Shape;19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eiryo UI" panose="020B0604030504040204" pitchFamily="50" charset="-128"/>
              <a:ea typeface="Meiryo UI" panose="020B0604030504040204" pitchFamily="50" charset="-128"/>
            </a:endParaRPr>
          </a:p>
        </p:txBody>
      </p:sp>
      <p:sp>
        <p:nvSpPr>
          <p:cNvPr id="202" name="Google Shape;202;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11" name="Google Shape;211;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17" name="Google Shape;217;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30" name="Google Shape;230;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50" name="Google Shape;250;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65" name="Google Shape;265;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
        <p:cNvGrpSpPr/>
        <p:nvPr/>
      </p:nvGrpSpPr>
      <p:grpSpPr>
        <a:xfrm>
          <a:off x="0" y="0"/>
          <a:ext cx="0" cy="0"/>
          <a:chOff x="0" y="0"/>
          <a:chExt cx="0" cy="0"/>
        </a:xfrm>
      </p:grpSpPr>
      <p:sp>
        <p:nvSpPr>
          <p:cNvPr id="39" name="Google Shape;39;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0" name="Google Shape;40;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8" name="Google Shape;288;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89" name="Google Shape;289;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atin typeface="Meiryo UI" panose="020B0604030504040204" pitchFamily="50" charset="-128"/>
                <a:ea typeface="Meiryo UI" panose="020B0604030504040204" pitchFamily="50" charset="-128"/>
              </a:rPr>
              <a:t>20</a:t>
            </a:fld>
            <a:endParaRPr dirty="0">
              <a:latin typeface="Meiryo UI" panose="020B0604030504040204" pitchFamily="50" charset="-128"/>
              <a:ea typeface="Meiryo UI" panose="020B0604030504040204" pitchFamily="50"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13" name="Google Shape;313;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5" name="Google Shape;325;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26" name="Google Shape;326;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atin typeface="Meiryo UI" panose="020B0604030504040204" pitchFamily="50" charset="-128"/>
                <a:ea typeface="Meiryo UI" panose="020B0604030504040204" pitchFamily="50" charset="-128"/>
              </a:rPr>
              <a:t>22</a:t>
            </a:fld>
            <a:endParaRPr dirty="0">
              <a:latin typeface="Meiryo UI" panose="020B0604030504040204" pitchFamily="50" charset="-128"/>
              <a:ea typeface="Meiryo UI" panose="020B0604030504040204" pitchFamily="50"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8" name="Google Shape;338;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39" name="Google Shape;339;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atin typeface="Meiryo UI" panose="020B0604030504040204" pitchFamily="50" charset="-128"/>
                <a:ea typeface="Meiryo UI" panose="020B0604030504040204" pitchFamily="50" charset="-128"/>
              </a:rPr>
              <a:t>23</a:t>
            </a:fld>
            <a:endParaRPr dirty="0">
              <a:latin typeface="Meiryo UI" panose="020B0604030504040204" pitchFamily="50" charset="-128"/>
              <a:ea typeface="Meiryo UI" panose="020B0604030504040204" pitchFamily="50"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60" name="Google Shape;360;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p2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89" name="Google Shape;389;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p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95" name="Google Shape;395;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10" name="Google Shape;410;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6" name="Google Shape;416;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17" name="Google Shape;417;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atin typeface="Meiryo UI" panose="020B0604030504040204" pitchFamily="50" charset="-128"/>
                <a:ea typeface="Meiryo UI" panose="020B0604030504040204" pitchFamily="50" charset="-128"/>
              </a:rPr>
              <a:t>28</a:t>
            </a:fld>
            <a:endParaRPr dirty="0">
              <a:latin typeface="Meiryo UI" panose="020B0604030504040204" pitchFamily="50" charset="-128"/>
              <a:ea typeface="Meiryo UI" panose="020B0604030504040204" pitchFamily="50"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5" name="Google Shape;425;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26" name="Google Shape;426;p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atin typeface="Meiryo UI" panose="020B0604030504040204" pitchFamily="50" charset="-128"/>
                <a:ea typeface="Meiryo UI" panose="020B0604030504040204" pitchFamily="50" charset="-128"/>
              </a:rPr>
              <a:t>29</a:t>
            </a:fld>
            <a:endParaRPr dirty="0">
              <a:latin typeface="Meiryo UI" panose="020B0604030504040204" pitchFamily="50" charset="-128"/>
              <a:ea typeface="Meiryo UI" panose="020B0604030504040204" pitchFamily="50"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
        <p:cNvGrpSpPr/>
        <p:nvPr/>
      </p:nvGrpSpPr>
      <p:grpSpPr>
        <a:xfrm>
          <a:off x="0" y="0"/>
          <a:ext cx="0" cy="0"/>
          <a:chOff x="0" y="0"/>
          <a:chExt cx="0" cy="0"/>
        </a:xfrm>
      </p:grpSpPr>
      <p:sp>
        <p:nvSpPr>
          <p:cNvPr id="46" name="Google Shape;46;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7" name="Google Shape;47;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4" name="Google Shape;434;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35" name="Google Shape;435;p3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atin typeface="Meiryo UI" panose="020B0604030504040204" pitchFamily="50" charset="-128"/>
                <a:ea typeface="Meiryo UI" panose="020B0604030504040204" pitchFamily="50" charset="-128"/>
              </a:rPr>
              <a:t>30</a:t>
            </a:fld>
            <a:endParaRPr dirty="0">
              <a:latin typeface="Meiryo UI" panose="020B0604030504040204" pitchFamily="50" charset="-128"/>
              <a:ea typeface="Meiryo UI" panose="020B0604030504040204" pitchFamily="50" charset="-128"/>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7" name="Google Shape;447;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48" name="Google Shape;448;p3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atin typeface="Meiryo UI" panose="020B0604030504040204" pitchFamily="50" charset="-128"/>
                <a:ea typeface="Meiryo UI" panose="020B0604030504040204" pitchFamily="50" charset="-128"/>
              </a:rPr>
              <a:t>31</a:t>
            </a:fld>
            <a:endParaRPr dirty="0">
              <a:latin typeface="Meiryo UI" panose="020B0604030504040204" pitchFamily="50" charset="-128"/>
              <a:ea typeface="Meiryo UI" panose="020B0604030504040204" pitchFamily="50" charset="-128"/>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p3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64" name="Google Shape;464;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p3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70" name="Google Shape;470;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Google Shape;479;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0" name="Google Shape;480;p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81" name="Google Shape;481;p3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atin typeface="Meiryo UI" panose="020B0604030504040204" pitchFamily="50" charset="-128"/>
                <a:ea typeface="Meiryo UI" panose="020B0604030504040204" pitchFamily="50" charset="-128"/>
              </a:rPr>
              <a:t>34</a:t>
            </a:fld>
            <a:endParaRPr dirty="0">
              <a:latin typeface="Meiryo UI" panose="020B0604030504040204" pitchFamily="50" charset="-128"/>
              <a:ea typeface="Meiryo UI" panose="020B0604030504040204" pitchFamily="50"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
        <p:cNvGrpSpPr/>
        <p:nvPr/>
      </p:nvGrpSpPr>
      <p:grpSpPr>
        <a:xfrm>
          <a:off x="0" y="0"/>
          <a:ext cx="0" cy="0"/>
          <a:chOff x="0" y="0"/>
          <a:chExt cx="0" cy="0"/>
        </a:xfrm>
      </p:grpSpPr>
      <p:sp>
        <p:nvSpPr>
          <p:cNvPr id="52" name="Google Shape;52;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53" name="Google Shape;5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60" name="Google Shape;60;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66" name="Google Shape;66;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83" name="Google Shape;8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03" name="Google Shape;103;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30" name="Google Shape;130;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2_標題投影片">
  <p:cSld name="2_標題投影片">
    <p:spTree>
      <p:nvGrpSpPr>
        <p:cNvPr id="1" name="Shape 15"/>
        <p:cNvGrpSpPr/>
        <p:nvPr/>
      </p:nvGrpSpPr>
      <p:grpSpPr>
        <a:xfrm>
          <a:off x="0" y="0"/>
          <a:ext cx="0" cy="0"/>
          <a:chOff x="0" y="0"/>
          <a:chExt cx="0" cy="0"/>
        </a:xfrm>
      </p:grpSpPr>
      <p:pic>
        <p:nvPicPr>
          <p:cNvPr id="16" name="Google Shape;16;p2"/>
          <p:cNvPicPr preferRelativeResize="0"/>
          <p:nvPr/>
        </p:nvPicPr>
        <p:blipFill rotWithShape="1">
          <a:blip r:embed="rId2">
            <a:alphaModFix/>
          </a:blip>
          <a:srcRect/>
          <a:stretch/>
        </p:blipFill>
        <p:spPr>
          <a:xfrm>
            <a:off x="2467" y="0"/>
            <a:ext cx="12187065" cy="6857999"/>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0_自訂版面配置">
  <p:cSld name="10_自訂版面配置">
    <p:spTree>
      <p:nvGrpSpPr>
        <p:cNvPr id="1" name="Shape 17"/>
        <p:cNvGrpSpPr/>
        <p:nvPr/>
      </p:nvGrpSpPr>
      <p:grpSpPr>
        <a:xfrm>
          <a:off x="0" y="0"/>
          <a:ext cx="0" cy="0"/>
          <a:chOff x="0" y="0"/>
          <a:chExt cx="0" cy="0"/>
        </a:xfrm>
      </p:grpSpPr>
      <p:pic>
        <p:nvPicPr>
          <p:cNvPr id="18" name="Google Shape;18;p3" descr="一張含有 文字, 室內, 電子用品 的圖片&#10;&#10;自動產生的描述"/>
          <p:cNvPicPr preferRelativeResize="0"/>
          <p:nvPr/>
        </p:nvPicPr>
        <p:blipFill rotWithShape="1">
          <a:blip r:embed="rId2">
            <a:alphaModFix/>
          </a:blip>
          <a:srcRect/>
          <a:stretch/>
        </p:blipFill>
        <p:spPr>
          <a:xfrm>
            <a:off x="1185" y="0"/>
            <a:ext cx="12189630" cy="685800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5_自訂版面配置">
  <p:cSld name="15_自訂版面配置">
    <p:spTree>
      <p:nvGrpSpPr>
        <p:cNvPr id="1" name="Shape 19"/>
        <p:cNvGrpSpPr/>
        <p:nvPr/>
      </p:nvGrpSpPr>
      <p:grpSpPr>
        <a:xfrm>
          <a:off x="0" y="0"/>
          <a:ext cx="0" cy="0"/>
          <a:chOff x="0" y="0"/>
          <a:chExt cx="0" cy="0"/>
        </a:xfrm>
      </p:grpSpPr>
      <p:pic>
        <p:nvPicPr>
          <p:cNvPr id="20" name="Google Shape;20;p4" descr="一張含有 文字, 室內 的圖片&#10;&#10;自動產生的描述"/>
          <p:cNvPicPr preferRelativeResize="0"/>
          <p:nvPr/>
        </p:nvPicPr>
        <p:blipFill rotWithShape="1">
          <a:blip r:embed="rId2">
            <a:alphaModFix/>
          </a:blip>
          <a:srcRect/>
          <a:stretch/>
        </p:blipFill>
        <p:spPr>
          <a:xfrm>
            <a:off x="1185" y="0"/>
            <a:ext cx="12189630" cy="685800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16_自訂版面配置">
  <p:cSld name="16_自訂版面配置">
    <p:spTree>
      <p:nvGrpSpPr>
        <p:cNvPr id="1" name="Shape 21"/>
        <p:cNvGrpSpPr/>
        <p:nvPr/>
      </p:nvGrpSpPr>
      <p:grpSpPr>
        <a:xfrm>
          <a:off x="0" y="0"/>
          <a:ext cx="0" cy="0"/>
          <a:chOff x="0" y="0"/>
          <a:chExt cx="0" cy="0"/>
        </a:xfrm>
      </p:grpSpPr>
      <p:pic>
        <p:nvPicPr>
          <p:cNvPr id="22" name="Google Shape;22;p5" descr="一張含有 室內, 白色, 電子用品 的圖片&#10;&#10;自動產生的描述"/>
          <p:cNvPicPr preferRelativeResize="0"/>
          <p:nvPr/>
        </p:nvPicPr>
        <p:blipFill rotWithShape="1">
          <a:blip r:embed="rId2">
            <a:alphaModFix/>
          </a:blip>
          <a:srcRect/>
          <a:stretch/>
        </p:blipFill>
        <p:spPr>
          <a:xfrm>
            <a:off x="1185" y="0"/>
            <a:ext cx="12189630" cy="6858000"/>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1_自訂版面配置">
  <p:cSld name="1_自訂版面配置">
    <p:spTree>
      <p:nvGrpSpPr>
        <p:cNvPr id="1" name="Shape 23"/>
        <p:cNvGrpSpPr/>
        <p:nvPr/>
      </p:nvGrpSpPr>
      <p:grpSpPr>
        <a:xfrm>
          <a:off x="0" y="0"/>
          <a:ext cx="0" cy="0"/>
          <a:chOff x="0" y="0"/>
          <a:chExt cx="0" cy="0"/>
        </a:xfrm>
      </p:grpSpPr>
      <p:pic>
        <p:nvPicPr>
          <p:cNvPr id="24" name="Google Shape;24;p6" descr="一張含有 室內 的圖片&#10;&#10;自動產生的描述"/>
          <p:cNvPicPr preferRelativeResize="0"/>
          <p:nvPr/>
        </p:nvPicPr>
        <p:blipFill rotWithShape="1">
          <a:blip r:embed="rId2">
            <a:alphaModFix/>
          </a:blip>
          <a:srcRect/>
          <a:stretch/>
        </p:blipFill>
        <p:spPr>
          <a:xfrm>
            <a:off x="0" y="0"/>
            <a:ext cx="12192000" cy="6858000"/>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8_自訂版面配置">
  <p:cSld name="8_自訂版面配置">
    <p:spTree>
      <p:nvGrpSpPr>
        <p:cNvPr id="1" name="Shape 25"/>
        <p:cNvGrpSpPr/>
        <p:nvPr/>
      </p:nvGrpSpPr>
      <p:grpSpPr>
        <a:xfrm>
          <a:off x="0" y="0"/>
          <a:ext cx="0" cy="0"/>
          <a:chOff x="0" y="0"/>
          <a:chExt cx="0" cy="0"/>
        </a:xfrm>
      </p:grpSpPr>
      <p:pic>
        <p:nvPicPr>
          <p:cNvPr id="26" name="Google Shape;26;p7" descr="一張含有 文字, 室內, 窗戶 的圖片&#10;&#10;自動產生的描述"/>
          <p:cNvPicPr preferRelativeResize="0"/>
          <p:nvPr/>
        </p:nvPicPr>
        <p:blipFill rotWithShape="1">
          <a:blip r:embed="rId2">
            <a:alphaModFix/>
          </a:blip>
          <a:srcRect/>
          <a:stretch/>
        </p:blipFill>
        <p:spPr>
          <a:xfrm>
            <a:off x="1185" y="0"/>
            <a:ext cx="12189630" cy="6858000"/>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3_標題投影片">
  <p:cSld name="3_標題投影片">
    <p:spTree>
      <p:nvGrpSpPr>
        <p:cNvPr id="1" name="Shape 27"/>
        <p:cNvGrpSpPr/>
        <p:nvPr/>
      </p:nvGrpSpPr>
      <p:grpSpPr>
        <a:xfrm>
          <a:off x="0" y="0"/>
          <a:ext cx="0" cy="0"/>
          <a:chOff x="0" y="0"/>
          <a:chExt cx="0" cy="0"/>
        </a:xfrm>
      </p:grpSpPr>
      <p:pic>
        <p:nvPicPr>
          <p:cNvPr id="28" name="Google Shape;28;p8"/>
          <p:cNvPicPr preferRelativeResize="0"/>
          <p:nvPr/>
        </p:nvPicPr>
        <p:blipFill rotWithShape="1">
          <a:blip r:embed="rId2">
            <a:alphaModFix/>
          </a:blip>
          <a:srcRect/>
          <a:stretch/>
        </p:blipFill>
        <p:spPr>
          <a:xfrm>
            <a:off x="2468" y="0"/>
            <a:ext cx="12187063" cy="6857999"/>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自訂版面配置">
  <p:cSld name="自訂版面配置">
    <p:spTree>
      <p:nvGrpSpPr>
        <p:cNvPr id="1" name="Shape 29"/>
        <p:cNvGrpSpPr/>
        <p:nvPr/>
      </p:nvGrpSpPr>
      <p:grpSpPr>
        <a:xfrm>
          <a:off x="0" y="0"/>
          <a:ext cx="0" cy="0"/>
          <a:chOff x="0" y="0"/>
          <a:chExt cx="0" cy="0"/>
        </a:xfrm>
      </p:grpSpPr>
      <p:sp>
        <p:nvSpPr>
          <p:cNvPr id="30" name="Google Shape;30;p9"/>
          <p:cNvSpPr/>
          <p:nvPr/>
        </p:nvSpPr>
        <p:spPr>
          <a:xfrm>
            <a:off x="0" y="0"/>
            <a:ext cx="12192000" cy="6858000"/>
          </a:xfrm>
          <a:prstGeom prst="rect">
            <a:avLst/>
          </a:prstGeom>
          <a:solidFill>
            <a:srgbClr val="A5A5A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cs typeface="Arial"/>
              <a:sym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11_自訂版面配置">
  <p:cSld name="11_自訂版面配置">
    <p:spTree>
      <p:nvGrpSpPr>
        <p:cNvPr id="1" name="Shape 31"/>
        <p:cNvGrpSpPr/>
        <p:nvPr/>
      </p:nvGrpSpPr>
      <p:grpSpPr>
        <a:xfrm>
          <a:off x="0" y="0"/>
          <a:ext cx="0" cy="0"/>
          <a:chOff x="0" y="0"/>
          <a:chExt cx="0" cy="0"/>
        </a:xfrm>
      </p:grpSpPr>
      <p:pic>
        <p:nvPicPr>
          <p:cNvPr id="32" name="Google Shape;32;p10" descr="一張含有 文字, 電子用品, 電腦 的圖片&#10;&#10;自動產生的描述"/>
          <p:cNvPicPr preferRelativeResize="0"/>
          <p:nvPr/>
        </p:nvPicPr>
        <p:blipFill rotWithShape="1">
          <a:blip r:embed="rId2">
            <a:alphaModFix/>
          </a:blip>
          <a:srcRect/>
          <a:stretch/>
        </p:blipFill>
        <p:spPr>
          <a:xfrm>
            <a:off x="1185" y="0"/>
            <a:ext cx="12189630" cy="6858000"/>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dirty="0"/>
          </a:p>
        </p:txBody>
      </p:sp>
      <p:sp>
        <p:nvSpPr>
          <p:cNvPr id="11" name="Google Shape;11;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dirty="0"/>
          </a:p>
        </p:txBody>
      </p:sp>
      <p:sp>
        <p:nvSpPr>
          <p:cNvPr id="12" name="Google Shape;12;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Meiryo UI" panose="020B0604030504040204" pitchFamily="50" charset="-128"/>
                <a:ea typeface="Meiryo UI" panose="020B0604030504040204" pitchFamily="50" charset="-128"/>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lang="ja-JP" altLang="en-US" dirty="0"/>
          </a:p>
        </p:txBody>
      </p:sp>
      <p:sp>
        <p:nvSpPr>
          <p:cNvPr id="13" name="Google Shape;13;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Meiryo UI" panose="020B0604030504040204" pitchFamily="50" charset="-128"/>
                <a:ea typeface="Meiryo UI" panose="020B0604030504040204" pitchFamily="50" charset="-128"/>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lang="ja-JP" altLang="en-US" dirty="0"/>
          </a:p>
        </p:txBody>
      </p:sp>
      <p:sp>
        <p:nvSpPr>
          <p:cNvPr id="14" name="Google Shape;14;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Meiryo UI" panose="020B0604030504040204" pitchFamily="50" charset="-128"/>
                <a:ea typeface="Meiryo UI" panose="020B0604030504040204" pitchFamily="50" charset="-128"/>
                <a:cs typeface="Arial"/>
                <a:sym typeface="Arial"/>
              </a:defRPr>
            </a:lvl1pPr>
            <a:lvl2pPr marL="0" marR="0" lvl="1" indent="0" algn="r" rtl="0">
              <a:spcBef>
                <a:spcPts val="0"/>
              </a:spcBef>
              <a:buNone/>
              <a:defRPr sz="1200" b="0" i="0" u="none" strike="noStrike" cap="none">
                <a:solidFill>
                  <a:srgbClr val="888888"/>
                </a:solidFill>
                <a:latin typeface="Arial"/>
                <a:ea typeface="Arial"/>
                <a:cs typeface="Arial"/>
                <a:sym typeface="Arial"/>
              </a:defRPr>
            </a:lvl2pPr>
            <a:lvl3pPr marL="0" marR="0" lvl="2" indent="0" algn="r" rtl="0">
              <a:spcBef>
                <a:spcPts val="0"/>
              </a:spcBef>
              <a:buNone/>
              <a:defRPr sz="1200" b="0" i="0" u="none" strike="noStrike" cap="none">
                <a:solidFill>
                  <a:srgbClr val="888888"/>
                </a:solidFill>
                <a:latin typeface="Arial"/>
                <a:ea typeface="Arial"/>
                <a:cs typeface="Arial"/>
                <a:sym typeface="Arial"/>
              </a:defRPr>
            </a:lvl3pPr>
            <a:lvl4pPr marL="0" marR="0" lvl="3" indent="0" algn="r" rtl="0">
              <a:spcBef>
                <a:spcPts val="0"/>
              </a:spcBef>
              <a:buNone/>
              <a:defRPr sz="1200" b="0" i="0" u="none" strike="noStrike" cap="none">
                <a:solidFill>
                  <a:srgbClr val="888888"/>
                </a:solidFill>
                <a:latin typeface="Arial"/>
                <a:ea typeface="Arial"/>
                <a:cs typeface="Arial"/>
                <a:sym typeface="Arial"/>
              </a:defRPr>
            </a:lvl4pPr>
            <a:lvl5pPr marL="0" marR="0" lvl="4" indent="0" algn="r" rtl="0">
              <a:spcBef>
                <a:spcPts val="0"/>
              </a:spcBef>
              <a:buNone/>
              <a:defRPr sz="1200" b="0" i="0" u="none" strike="noStrike" cap="none">
                <a:solidFill>
                  <a:srgbClr val="888888"/>
                </a:solidFill>
                <a:latin typeface="Arial"/>
                <a:ea typeface="Arial"/>
                <a:cs typeface="Arial"/>
                <a:sym typeface="Arial"/>
              </a:defRPr>
            </a:lvl5pPr>
            <a:lvl6pPr marL="0" marR="0" lvl="5" indent="0" algn="r" rtl="0">
              <a:spcBef>
                <a:spcPts val="0"/>
              </a:spcBef>
              <a:buNone/>
              <a:defRPr sz="1200" b="0" i="0" u="none" strike="noStrike" cap="none">
                <a:solidFill>
                  <a:srgbClr val="888888"/>
                </a:solidFill>
                <a:latin typeface="Arial"/>
                <a:ea typeface="Arial"/>
                <a:cs typeface="Arial"/>
                <a:sym typeface="Arial"/>
              </a:defRPr>
            </a:lvl6pPr>
            <a:lvl7pPr marL="0" marR="0" lvl="6" indent="0" algn="r" rtl="0">
              <a:spcBef>
                <a:spcPts val="0"/>
              </a:spcBef>
              <a:buNone/>
              <a:defRPr sz="1200" b="0" i="0" u="none" strike="noStrike" cap="none">
                <a:solidFill>
                  <a:srgbClr val="888888"/>
                </a:solidFill>
                <a:latin typeface="Arial"/>
                <a:ea typeface="Arial"/>
                <a:cs typeface="Arial"/>
                <a:sym typeface="Arial"/>
              </a:defRPr>
            </a:lvl7pPr>
            <a:lvl8pPr marL="0" marR="0" lvl="7" indent="0" algn="r" rtl="0">
              <a:spcBef>
                <a:spcPts val="0"/>
              </a:spcBef>
              <a:buNone/>
              <a:defRPr sz="1200" b="0" i="0" u="none" strike="noStrike" cap="none">
                <a:solidFill>
                  <a:srgbClr val="888888"/>
                </a:solidFill>
                <a:latin typeface="Arial"/>
                <a:ea typeface="Arial"/>
                <a:cs typeface="Arial"/>
                <a:sym typeface="Arial"/>
              </a:defRPr>
            </a:lvl8pPr>
            <a:lvl9pPr marL="0" marR="0" lvl="8" indent="0" algn="r" rtl="0">
              <a:spcBef>
                <a:spcPts val="0"/>
              </a:spcBef>
              <a:buNone/>
              <a:defRPr sz="1200" b="0" i="0" u="none" strike="noStrike" cap="none">
                <a:solidFill>
                  <a:srgbClr val="888888"/>
                </a:solidFill>
                <a:latin typeface="Arial"/>
                <a:ea typeface="Arial"/>
                <a:cs typeface="Arial"/>
                <a:sym typeface="Arial"/>
              </a:defRPr>
            </a:lvl9pPr>
          </a:lstStyle>
          <a:p>
            <a:fld id="{00000000-1234-1234-1234-123412341234}" type="slidenum">
              <a:rPr lang="en-US" smtClean="0"/>
              <a:pPr/>
              <a:t>‹#›</a:t>
            </a:fld>
            <a:endParaRPr lang="en-US" dirty="0"/>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Meiryo UI" panose="020B0604030504040204" pitchFamily="50" charset="-128"/>
          <a:ea typeface="Meiryo UI" panose="020B0604030504040204" pitchFamily="50" charset="-128"/>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Meiryo UI" panose="020B0604030504040204" pitchFamily="50" charset="-128"/>
          <a:ea typeface="Meiryo UI" panose="020B0604030504040204" pitchFamily="50" charset="-128"/>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5.xml"/><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png"/><Relationship Id="rId3" Type="http://schemas.openxmlformats.org/officeDocument/2006/relationships/image" Target="../media/image34.png"/><Relationship Id="rId7" Type="http://schemas.openxmlformats.org/officeDocument/2006/relationships/image" Target="../media/image36.png"/><Relationship Id="rId12" Type="http://schemas.openxmlformats.org/officeDocument/2006/relationships/image" Target="../media/image41.png"/><Relationship Id="rId2" Type="http://schemas.openxmlformats.org/officeDocument/2006/relationships/notesSlide" Target="../notesSlides/notesSlide24.xml"/><Relationship Id="rId1" Type="http://schemas.openxmlformats.org/officeDocument/2006/relationships/slideLayout" Target="../slideLayouts/slideLayout5.xm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image" Target="../media/image21.png"/><Relationship Id="rId10" Type="http://schemas.openxmlformats.org/officeDocument/2006/relationships/image" Target="../media/image39.png"/><Relationship Id="rId4" Type="http://schemas.openxmlformats.org/officeDocument/2006/relationships/image" Target="../media/image22.png"/><Relationship Id="rId9" Type="http://schemas.openxmlformats.org/officeDocument/2006/relationships/image" Target="../media/image38.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26.xml"/><Relationship Id="rId1" Type="http://schemas.openxmlformats.org/officeDocument/2006/relationships/slideLayout" Target="../slideLayouts/slideLayout6.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 Id="rId9" Type="http://schemas.openxmlformats.org/officeDocument/2006/relationships/image" Target="../media/image49.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8.xml"/><Relationship Id="rId1" Type="http://schemas.openxmlformats.org/officeDocument/2006/relationships/slideLayout" Target="../slideLayouts/slideLayout5.xml"/><Relationship Id="rId4" Type="http://schemas.openxmlformats.org/officeDocument/2006/relationships/image" Target="../media/image51.png"/></Relationships>
</file>

<file path=ppt/slides/_rels/slide2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9.xml"/><Relationship Id="rId1" Type="http://schemas.openxmlformats.org/officeDocument/2006/relationships/slideLayout" Target="../slideLayouts/slideLayout5.xml"/><Relationship Id="rId4" Type="http://schemas.openxmlformats.org/officeDocument/2006/relationships/image" Target="../media/image53.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notesSlide" Target="../notesSlides/notesSlide30.xml"/><Relationship Id="rId1" Type="http://schemas.openxmlformats.org/officeDocument/2006/relationships/slideLayout" Target="../slideLayouts/slideLayout5.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3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1.xml"/><Relationship Id="rId1" Type="http://schemas.openxmlformats.org/officeDocument/2006/relationships/slideLayout" Target="../slideLayouts/slideLayout5.xml"/><Relationship Id="rId4" Type="http://schemas.openxmlformats.org/officeDocument/2006/relationships/image" Target="../media/image61.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3.xml"/><Relationship Id="rId1" Type="http://schemas.openxmlformats.org/officeDocument/2006/relationships/slideLayout" Target="../slideLayouts/slideLayout5.xml"/><Relationship Id="rId5" Type="http://schemas.openxmlformats.org/officeDocument/2006/relationships/image" Target="../media/image64.png"/><Relationship Id="rId4" Type="http://schemas.openxmlformats.org/officeDocument/2006/relationships/image" Target="../media/image63.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7"/>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20"/>
          <p:cNvSpPr/>
          <p:nvPr/>
        </p:nvSpPr>
        <p:spPr>
          <a:xfrm rot="-5400000">
            <a:off x="3712780" y="-1621224"/>
            <a:ext cx="6858004" cy="10100444"/>
          </a:xfrm>
          <a:prstGeom prst="rect">
            <a:avLst/>
          </a:prstGeom>
          <a:gradFill>
            <a:gsLst>
              <a:gs pos="0">
                <a:srgbClr val="6E8396">
                  <a:alpha val="0"/>
                </a:srgbClr>
              </a:gs>
              <a:gs pos="100000">
                <a:schemeClr val="lt1"/>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164" name="Google Shape;164;p20"/>
          <p:cNvSpPr/>
          <p:nvPr/>
        </p:nvSpPr>
        <p:spPr>
          <a:xfrm>
            <a:off x="3405547" y="1882979"/>
            <a:ext cx="3741487" cy="4709565"/>
          </a:xfrm>
          <a:prstGeom prst="roundRect">
            <a:avLst>
              <a:gd name="adj" fmla="val 4508"/>
            </a:avLst>
          </a:prstGeom>
          <a:solidFill>
            <a:schemeClr val="dk1">
              <a:alpha val="40000"/>
            </a:schemeClr>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165" name="Google Shape;165;p20"/>
          <p:cNvSpPr txBox="1"/>
          <p:nvPr/>
        </p:nvSpPr>
        <p:spPr>
          <a:xfrm>
            <a:off x="7868219" y="2861612"/>
            <a:ext cx="3940323" cy="150810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ja-JP" altLang="en-US" sz="4600" b="1" dirty="0" smtClean="0">
                <a:solidFill>
                  <a:schemeClr val="dk1"/>
                </a:solidFill>
                <a:latin typeface="Meiryo UI" panose="020B0604030504040204" pitchFamily="50" charset="-128"/>
                <a:ea typeface="Meiryo UI" panose="020B0604030504040204" pitchFamily="50" charset="-128"/>
              </a:rPr>
              <a:t>操作画面の</a:t>
            </a:r>
            <a:endParaRPr lang="en-US" altLang="ja-JP" sz="4600" b="1" dirty="0" smtClean="0">
              <a:solidFill>
                <a:schemeClr val="dk1"/>
              </a:solidFill>
              <a:latin typeface="Meiryo UI" panose="020B0604030504040204" pitchFamily="50" charset="-128"/>
              <a:ea typeface="Meiryo UI" panose="020B0604030504040204" pitchFamily="50" charset="-128"/>
            </a:endParaRPr>
          </a:p>
          <a:p>
            <a:pPr marL="0" marR="0" lvl="0" indent="0" algn="l" rtl="0">
              <a:spcBef>
                <a:spcPts val="0"/>
              </a:spcBef>
              <a:spcAft>
                <a:spcPts val="0"/>
              </a:spcAft>
              <a:buNone/>
            </a:pPr>
            <a:r>
              <a:rPr lang="en-US" sz="4600" b="1" dirty="0" err="1" smtClean="0">
                <a:solidFill>
                  <a:schemeClr val="dk1"/>
                </a:solidFill>
                <a:latin typeface="Meiryo UI" panose="020B0604030504040204" pitchFamily="50" charset="-128"/>
                <a:ea typeface="Meiryo UI" panose="020B0604030504040204" pitchFamily="50" charset="-128"/>
              </a:rPr>
              <a:t>紹介</a:t>
            </a:r>
            <a:endParaRPr sz="4600" b="1" dirty="0">
              <a:solidFill>
                <a:schemeClr val="dk1"/>
              </a:solidFill>
              <a:latin typeface="Meiryo UI" panose="020B0604030504040204" pitchFamily="50" charset="-128"/>
              <a:ea typeface="Meiryo UI" panose="020B0604030504040204" pitchFamily="50" charset="-128"/>
              <a:sym typeface="Arial"/>
            </a:endParaRPr>
          </a:p>
        </p:txBody>
      </p:sp>
      <p:grpSp>
        <p:nvGrpSpPr>
          <p:cNvPr id="166" name="Google Shape;166;p20"/>
          <p:cNvGrpSpPr/>
          <p:nvPr/>
        </p:nvGrpSpPr>
        <p:grpSpPr>
          <a:xfrm>
            <a:off x="-4" y="1617523"/>
            <a:ext cx="8020409" cy="4550383"/>
            <a:chOff x="0" y="1749880"/>
            <a:chExt cx="8020409" cy="4550383"/>
          </a:xfrm>
        </p:grpSpPr>
        <p:grpSp>
          <p:nvGrpSpPr>
            <p:cNvPr id="167" name="Google Shape;167;p20"/>
            <p:cNvGrpSpPr/>
            <p:nvPr/>
          </p:nvGrpSpPr>
          <p:grpSpPr>
            <a:xfrm>
              <a:off x="0" y="1749880"/>
              <a:ext cx="8020409" cy="4550383"/>
              <a:chOff x="0" y="1749880"/>
              <a:chExt cx="8020409" cy="4550383"/>
            </a:xfrm>
          </p:grpSpPr>
          <p:pic>
            <p:nvPicPr>
              <p:cNvPr id="168" name="Google Shape;168;p20" descr="一張含有 文字, 監視器, 螢幕擷取畫面, 電腦 的圖片&#10;&#10;自動產生的描述"/>
              <p:cNvPicPr preferRelativeResize="0"/>
              <p:nvPr/>
            </p:nvPicPr>
            <p:blipFill rotWithShape="1">
              <a:blip r:embed="rId3">
                <a:alphaModFix/>
              </a:blip>
              <a:srcRect l="7112"/>
              <a:stretch/>
            </p:blipFill>
            <p:spPr>
              <a:xfrm>
                <a:off x="0" y="1749880"/>
                <a:ext cx="8020409" cy="4550383"/>
              </a:xfrm>
              <a:prstGeom prst="rect">
                <a:avLst/>
              </a:prstGeom>
              <a:noFill/>
              <a:ln>
                <a:noFill/>
              </a:ln>
            </p:spPr>
          </p:pic>
          <p:sp>
            <p:nvSpPr>
              <p:cNvPr id="169" name="Google Shape;169;p20"/>
              <p:cNvSpPr/>
              <p:nvPr/>
            </p:nvSpPr>
            <p:spPr>
              <a:xfrm>
                <a:off x="613596" y="1964453"/>
                <a:ext cx="6183800" cy="3903784"/>
              </a:xfrm>
              <a:prstGeom prst="rect">
                <a:avLst/>
              </a:prstGeom>
              <a:solidFill>
                <a:srgbClr val="01010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grpSp>
        <p:grpSp>
          <p:nvGrpSpPr>
            <p:cNvPr id="170" name="Google Shape;170;p20"/>
            <p:cNvGrpSpPr/>
            <p:nvPr/>
          </p:nvGrpSpPr>
          <p:grpSpPr>
            <a:xfrm>
              <a:off x="628487" y="1971343"/>
              <a:ext cx="6130456" cy="3893674"/>
              <a:chOff x="638535" y="1971343"/>
              <a:chExt cx="6130456" cy="3893674"/>
            </a:xfrm>
          </p:grpSpPr>
          <p:pic>
            <p:nvPicPr>
              <p:cNvPr id="171" name="Google Shape;171;p20"/>
              <p:cNvPicPr preferRelativeResize="0"/>
              <p:nvPr/>
            </p:nvPicPr>
            <p:blipFill rotWithShape="1">
              <a:blip r:embed="rId4">
                <a:alphaModFix/>
              </a:blip>
              <a:srcRect/>
              <a:stretch/>
            </p:blipFill>
            <p:spPr>
              <a:xfrm>
                <a:off x="638535" y="1971343"/>
                <a:ext cx="6130456" cy="3448382"/>
              </a:xfrm>
              <a:prstGeom prst="rect">
                <a:avLst/>
              </a:prstGeom>
              <a:noFill/>
              <a:ln>
                <a:noFill/>
              </a:ln>
            </p:spPr>
          </p:pic>
          <p:pic>
            <p:nvPicPr>
              <p:cNvPr id="172" name="Google Shape;172;p20"/>
              <p:cNvPicPr preferRelativeResize="0"/>
              <p:nvPr/>
            </p:nvPicPr>
            <p:blipFill rotWithShape="1">
              <a:blip r:embed="rId4">
                <a:alphaModFix/>
              </a:blip>
              <a:srcRect t="98143"/>
              <a:stretch/>
            </p:blipFill>
            <p:spPr>
              <a:xfrm>
                <a:off x="638535" y="5351318"/>
                <a:ext cx="6130456" cy="513699"/>
              </a:xfrm>
              <a:prstGeom prst="rect">
                <a:avLst/>
              </a:prstGeom>
              <a:noFill/>
              <a:ln>
                <a:noFill/>
              </a:ln>
            </p:spPr>
          </p:pic>
        </p:gr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21"/>
          <p:cNvSpPr/>
          <p:nvPr/>
        </p:nvSpPr>
        <p:spPr>
          <a:xfrm>
            <a:off x="2063469" y="1481623"/>
            <a:ext cx="7509409" cy="4709565"/>
          </a:xfrm>
          <a:prstGeom prst="roundRect">
            <a:avLst>
              <a:gd name="adj" fmla="val 4508"/>
            </a:avLst>
          </a:prstGeom>
          <a:solidFill>
            <a:schemeClr val="dk1">
              <a:alpha val="40000"/>
            </a:schemeClr>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178" name="Google Shape;178;p21"/>
          <p:cNvSpPr txBox="1"/>
          <p:nvPr/>
        </p:nvSpPr>
        <p:spPr>
          <a:xfrm>
            <a:off x="576883" y="38844"/>
            <a:ext cx="11038233" cy="80021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4400" b="1" dirty="0" err="1">
                <a:solidFill>
                  <a:srgbClr val="0C0C0C"/>
                </a:solidFill>
                <a:latin typeface="Meiryo UI" panose="020B0604030504040204" pitchFamily="50" charset="-128"/>
                <a:ea typeface="Meiryo UI" panose="020B0604030504040204" pitchFamily="50" charset="-128"/>
              </a:rPr>
              <a:t>物理インターフェ</a:t>
            </a:r>
            <a:r>
              <a:rPr lang="ja-JP" altLang="en-US" sz="4400" b="1" dirty="0">
                <a:solidFill>
                  <a:srgbClr val="0C0C0C"/>
                </a:solidFill>
                <a:latin typeface="Meiryo UI" panose="020B0604030504040204" pitchFamily="50" charset="-128"/>
                <a:ea typeface="Meiryo UI" panose="020B0604030504040204" pitchFamily="50" charset="-128"/>
              </a:rPr>
              <a:t>ー</a:t>
            </a:r>
            <a:r>
              <a:rPr lang="en-US" sz="4400" b="1" dirty="0" smtClean="0">
                <a:solidFill>
                  <a:srgbClr val="0C0C0C"/>
                </a:solidFill>
                <a:latin typeface="Meiryo UI" panose="020B0604030504040204" pitchFamily="50" charset="-128"/>
                <a:ea typeface="Meiryo UI" panose="020B0604030504040204" pitchFamily="50" charset="-128"/>
              </a:rPr>
              <a:t>ス</a:t>
            </a:r>
          </a:p>
          <a:p>
            <a:pPr marL="0" marR="0" lvl="0" indent="0" algn="ctr" rtl="0">
              <a:spcBef>
                <a:spcPts val="0"/>
              </a:spcBef>
              <a:spcAft>
                <a:spcPts val="0"/>
              </a:spcAft>
              <a:buNone/>
            </a:pPr>
            <a:r>
              <a:rPr lang="en-US" sz="4400" b="1" dirty="0" err="1" smtClean="0">
                <a:solidFill>
                  <a:srgbClr val="0C0C0C"/>
                </a:solidFill>
                <a:latin typeface="Meiryo UI" panose="020B0604030504040204" pitchFamily="50" charset="-128"/>
                <a:ea typeface="Meiryo UI" panose="020B0604030504040204" pitchFamily="50" charset="-128"/>
              </a:rPr>
              <a:t>設定</a:t>
            </a:r>
            <a:r>
              <a:rPr lang="en-US" sz="4400" b="1" dirty="0" smtClean="0">
                <a:solidFill>
                  <a:srgbClr val="0C0C0C"/>
                </a:solidFill>
                <a:latin typeface="Meiryo UI" panose="020B0604030504040204" pitchFamily="50" charset="-128"/>
                <a:ea typeface="Meiryo UI" panose="020B0604030504040204" pitchFamily="50" charset="-128"/>
              </a:rPr>
              <a:t> </a:t>
            </a:r>
            <a:r>
              <a:rPr lang="en-US" sz="4400" b="1" dirty="0">
                <a:solidFill>
                  <a:srgbClr val="0C0C0C"/>
                </a:solidFill>
                <a:latin typeface="Meiryo UI" panose="020B0604030504040204" pitchFamily="50" charset="-128"/>
                <a:ea typeface="Meiryo UI" panose="020B0604030504040204" pitchFamily="50" charset="-128"/>
              </a:rPr>
              <a:t>- </a:t>
            </a:r>
            <a:r>
              <a:rPr lang="en-US" sz="4400" b="1" dirty="0" err="1" smtClean="0">
                <a:solidFill>
                  <a:srgbClr val="0C0C0C"/>
                </a:solidFill>
                <a:latin typeface="Meiryo UI" panose="020B0604030504040204" pitchFamily="50" charset="-128"/>
                <a:ea typeface="Meiryo UI" panose="020B0604030504040204" pitchFamily="50" charset="-128"/>
              </a:rPr>
              <a:t>ダッシュボード</a:t>
            </a:r>
            <a:r>
              <a:rPr lang="en-US" sz="4400" b="1" dirty="0" smtClean="0">
                <a:solidFill>
                  <a:srgbClr val="0C0C0C"/>
                </a:solidFill>
                <a:latin typeface="Meiryo UI" panose="020B0604030504040204" pitchFamily="50" charset="-128"/>
                <a:ea typeface="Meiryo UI" panose="020B0604030504040204" pitchFamily="50" charset="-128"/>
              </a:rPr>
              <a:t>(WAN)</a:t>
            </a:r>
            <a:endParaRPr sz="4400" b="1" dirty="0">
              <a:solidFill>
                <a:srgbClr val="0C0C0C"/>
              </a:solidFill>
              <a:latin typeface="Meiryo UI" panose="020B0604030504040204" pitchFamily="50" charset="-128"/>
              <a:ea typeface="Meiryo UI" panose="020B0604030504040204" pitchFamily="50" charset="-128"/>
              <a:sym typeface="Arial"/>
            </a:endParaRPr>
          </a:p>
        </p:txBody>
      </p:sp>
      <p:pic>
        <p:nvPicPr>
          <p:cNvPr id="179" name="Google Shape;179;p21" descr="一張含有 文字, 監視器, 螢幕擷取畫面, 電腦 的圖片&#10;&#10;自動產生的描述"/>
          <p:cNvPicPr preferRelativeResize="0"/>
          <p:nvPr/>
        </p:nvPicPr>
        <p:blipFill rotWithShape="1">
          <a:blip r:embed="rId3">
            <a:alphaModFix/>
          </a:blip>
          <a:srcRect l="4193" b="19811"/>
          <a:stretch/>
        </p:blipFill>
        <p:spPr>
          <a:xfrm>
            <a:off x="641145" y="1982856"/>
            <a:ext cx="11052553" cy="4875144"/>
          </a:xfrm>
          <a:prstGeom prst="rect">
            <a:avLst/>
          </a:prstGeom>
          <a:noFill/>
          <a:ln>
            <a:noFill/>
          </a:ln>
        </p:spPr>
      </p:pic>
      <p:sp>
        <p:nvSpPr>
          <p:cNvPr id="180" name="Google Shape;180;p21"/>
          <p:cNvSpPr/>
          <p:nvPr/>
        </p:nvSpPr>
        <p:spPr>
          <a:xfrm>
            <a:off x="1828800" y="2263366"/>
            <a:ext cx="8202440" cy="4594635"/>
          </a:xfrm>
          <a:prstGeom prst="rect">
            <a:avLst/>
          </a:prstGeom>
          <a:solidFill>
            <a:srgbClr val="01010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pic>
        <p:nvPicPr>
          <p:cNvPr id="181" name="Google Shape;181;p21"/>
          <p:cNvPicPr preferRelativeResize="0"/>
          <p:nvPr/>
        </p:nvPicPr>
        <p:blipFill rotWithShape="1">
          <a:blip r:embed="rId4">
            <a:alphaModFix/>
          </a:blip>
          <a:srcRect/>
          <a:stretch/>
        </p:blipFill>
        <p:spPr>
          <a:xfrm>
            <a:off x="1828800" y="2263366"/>
            <a:ext cx="8211759" cy="461911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22"/>
          <p:cNvSpPr/>
          <p:nvPr/>
        </p:nvSpPr>
        <p:spPr>
          <a:xfrm>
            <a:off x="2063469" y="1427302"/>
            <a:ext cx="7509409" cy="4709565"/>
          </a:xfrm>
          <a:prstGeom prst="roundRect">
            <a:avLst>
              <a:gd name="adj" fmla="val 4508"/>
            </a:avLst>
          </a:prstGeom>
          <a:solidFill>
            <a:schemeClr val="dk1">
              <a:alpha val="40000"/>
            </a:schemeClr>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187" name="Google Shape;187;p22"/>
          <p:cNvSpPr txBox="1"/>
          <p:nvPr/>
        </p:nvSpPr>
        <p:spPr>
          <a:xfrm>
            <a:off x="576883" y="73901"/>
            <a:ext cx="11038233" cy="150810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4400" b="1" dirty="0" err="1">
                <a:solidFill>
                  <a:srgbClr val="0C0C0C"/>
                </a:solidFill>
                <a:latin typeface="Meiryo UI" panose="020B0604030504040204" pitchFamily="50" charset="-128"/>
                <a:ea typeface="Meiryo UI" panose="020B0604030504040204" pitchFamily="50" charset="-128"/>
              </a:rPr>
              <a:t>物理インターフェース</a:t>
            </a:r>
            <a:endParaRPr sz="4400" b="1" dirty="0">
              <a:solidFill>
                <a:srgbClr val="0C0C0C"/>
              </a:solidFill>
              <a:latin typeface="Meiryo UI" panose="020B0604030504040204" pitchFamily="50" charset="-128"/>
              <a:ea typeface="Meiryo UI" panose="020B0604030504040204" pitchFamily="50" charset="-128"/>
            </a:endParaRPr>
          </a:p>
          <a:p>
            <a:pPr marL="0" marR="0" lvl="0" indent="0" algn="ctr" rtl="0">
              <a:spcBef>
                <a:spcPts val="0"/>
              </a:spcBef>
              <a:spcAft>
                <a:spcPts val="0"/>
              </a:spcAft>
              <a:buNone/>
            </a:pPr>
            <a:r>
              <a:rPr lang="en-US" sz="4400" b="1" dirty="0" err="1">
                <a:solidFill>
                  <a:srgbClr val="0C0C0C"/>
                </a:solidFill>
                <a:latin typeface="Meiryo UI" panose="020B0604030504040204" pitchFamily="50" charset="-128"/>
                <a:ea typeface="Meiryo UI" panose="020B0604030504040204" pitchFamily="50" charset="-128"/>
              </a:rPr>
              <a:t>設定</a:t>
            </a:r>
            <a:r>
              <a:rPr lang="en-US" sz="4400" b="1" dirty="0">
                <a:solidFill>
                  <a:srgbClr val="0C0C0C"/>
                </a:solidFill>
                <a:latin typeface="Meiryo UI" panose="020B0604030504040204" pitchFamily="50" charset="-128"/>
                <a:ea typeface="Meiryo UI" panose="020B0604030504040204" pitchFamily="50" charset="-128"/>
              </a:rPr>
              <a:t> - </a:t>
            </a:r>
            <a:r>
              <a:rPr lang="en-US" sz="4400" b="1" dirty="0" err="1">
                <a:solidFill>
                  <a:srgbClr val="0C0C0C"/>
                </a:solidFill>
                <a:latin typeface="Meiryo UI" panose="020B0604030504040204" pitchFamily="50" charset="-128"/>
                <a:ea typeface="Meiryo UI" panose="020B0604030504040204" pitchFamily="50" charset="-128"/>
              </a:rPr>
              <a:t>ダッシュボード</a:t>
            </a:r>
            <a:r>
              <a:rPr lang="en-US" sz="4400" b="1" dirty="0">
                <a:solidFill>
                  <a:srgbClr val="0C0C0C"/>
                </a:solidFill>
                <a:latin typeface="Meiryo UI" panose="020B0604030504040204" pitchFamily="50" charset="-128"/>
                <a:ea typeface="Meiryo UI" panose="020B0604030504040204" pitchFamily="50" charset="-128"/>
              </a:rPr>
              <a:t> </a:t>
            </a:r>
            <a:r>
              <a:rPr lang="en-US" sz="4400" b="1" dirty="0" smtClean="0">
                <a:solidFill>
                  <a:srgbClr val="0C0C0C"/>
                </a:solidFill>
                <a:latin typeface="Meiryo UI" panose="020B0604030504040204" pitchFamily="50" charset="-128"/>
                <a:ea typeface="Meiryo UI" panose="020B0604030504040204" pitchFamily="50" charset="-128"/>
              </a:rPr>
              <a:t>(LAN)</a:t>
            </a:r>
            <a:endParaRPr sz="4400" b="1" dirty="0">
              <a:solidFill>
                <a:srgbClr val="0C0C0C"/>
              </a:solidFill>
              <a:latin typeface="Meiryo UI" panose="020B0604030504040204" pitchFamily="50" charset="-128"/>
              <a:ea typeface="Meiryo UI" panose="020B0604030504040204" pitchFamily="50" charset="-128"/>
            </a:endParaRPr>
          </a:p>
        </p:txBody>
      </p:sp>
      <p:pic>
        <p:nvPicPr>
          <p:cNvPr id="188" name="Google Shape;188;p22" descr="一張含有 文字, 監視器, 螢幕擷取畫面, 電腦 的圖片&#10;&#10;自動產生的描述"/>
          <p:cNvPicPr preferRelativeResize="0"/>
          <p:nvPr/>
        </p:nvPicPr>
        <p:blipFill rotWithShape="1">
          <a:blip r:embed="rId3">
            <a:alphaModFix/>
          </a:blip>
          <a:srcRect l="4193" b="19811"/>
          <a:stretch/>
        </p:blipFill>
        <p:spPr>
          <a:xfrm>
            <a:off x="641145" y="1982856"/>
            <a:ext cx="11052553" cy="4875144"/>
          </a:xfrm>
          <a:prstGeom prst="rect">
            <a:avLst/>
          </a:prstGeom>
          <a:noFill/>
          <a:ln>
            <a:noFill/>
          </a:ln>
        </p:spPr>
      </p:pic>
      <p:sp>
        <p:nvSpPr>
          <p:cNvPr id="189" name="Google Shape;189;p22"/>
          <p:cNvSpPr/>
          <p:nvPr/>
        </p:nvSpPr>
        <p:spPr>
          <a:xfrm>
            <a:off x="1828800" y="2263366"/>
            <a:ext cx="8202440" cy="4594635"/>
          </a:xfrm>
          <a:prstGeom prst="rect">
            <a:avLst/>
          </a:prstGeom>
          <a:solidFill>
            <a:srgbClr val="01010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pic>
        <p:nvPicPr>
          <p:cNvPr id="190" name="Google Shape;190;p22"/>
          <p:cNvPicPr preferRelativeResize="0"/>
          <p:nvPr/>
        </p:nvPicPr>
        <p:blipFill rotWithShape="1">
          <a:blip r:embed="rId4">
            <a:alphaModFix/>
          </a:blip>
          <a:srcRect/>
          <a:stretch/>
        </p:blipFill>
        <p:spPr>
          <a:xfrm>
            <a:off x="1828800" y="2263366"/>
            <a:ext cx="8202440" cy="4613873"/>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23"/>
          <p:cNvSpPr/>
          <p:nvPr/>
        </p:nvSpPr>
        <p:spPr>
          <a:xfrm>
            <a:off x="2063469" y="1427302"/>
            <a:ext cx="7509409" cy="4709565"/>
          </a:xfrm>
          <a:prstGeom prst="roundRect">
            <a:avLst>
              <a:gd name="adj" fmla="val 4508"/>
            </a:avLst>
          </a:prstGeom>
          <a:solidFill>
            <a:schemeClr val="dk1">
              <a:alpha val="40000"/>
            </a:schemeClr>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196" name="Google Shape;196;p23"/>
          <p:cNvSpPr txBox="1"/>
          <p:nvPr/>
        </p:nvSpPr>
        <p:spPr>
          <a:xfrm>
            <a:off x="576883" y="504751"/>
            <a:ext cx="11038233" cy="80021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4400" b="1" dirty="0" err="1">
                <a:solidFill>
                  <a:srgbClr val="0C0C0C"/>
                </a:solidFill>
                <a:latin typeface="Meiryo UI" panose="020B0604030504040204" pitchFamily="50" charset="-128"/>
                <a:ea typeface="Meiryo UI" panose="020B0604030504040204" pitchFamily="50" charset="-128"/>
              </a:rPr>
              <a:t>VLAN設定ダッシュボード</a:t>
            </a:r>
            <a:endParaRPr sz="4400" b="1" dirty="0">
              <a:solidFill>
                <a:srgbClr val="0C0C0C"/>
              </a:solidFill>
              <a:latin typeface="Meiryo UI" panose="020B0604030504040204" pitchFamily="50" charset="-128"/>
              <a:ea typeface="Meiryo UI" panose="020B0604030504040204" pitchFamily="50" charset="-128"/>
              <a:sym typeface="Arial"/>
            </a:endParaRPr>
          </a:p>
        </p:txBody>
      </p:sp>
      <p:pic>
        <p:nvPicPr>
          <p:cNvPr id="197" name="Google Shape;197;p23" descr="一張含有 文字, 監視器, 螢幕擷取畫面, 電腦 的圖片&#10;&#10;自動產生的描述"/>
          <p:cNvPicPr preferRelativeResize="0"/>
          <p:nvPr/>
        </p:nvPicPr>
        <p:blipFill rotWithShape="1">
          <a:blip r:embed="rId3">
            <a:alphaModFix/>
          </a:blip>
          <a:srcRect l="4193" b="19811"/>
          <a:stretch/>
        </p:blipFill>
        <p:spPr>
          <a:xfrm>
            <a:off x="641145" y="1982856"/>
            <a:ext cx="11052553" cy="4875144"/>
          </a:xfrm>
          <a:prstGeom prst="rect">
            <a:avLst/>
          </a:prstGeom>
          <a:noFill/>
          <a:ln>
            <a:noFill/>
          </a:ln>
        </p:spPr>
      </p:pic>
      <p:sp>
        <p:nvSpPr>
          <p:cNvPr id="198" name="Google Shape;198;p23"/>
          <p:cNvSpPr/>
          <p:nvPr/>
        </p:nvSpPr>
        <p:spPr>
          <a:xfrm>
            <a:off x="1828800" y="2263366"/>
            <a:ext cx="8202440" cy="4594635"/>
          </a:xfrm>
          <a:prstGeom prst="rect">
            <a:avLst/>
          </a:prstGeom>
          <a:solidFill>
            <a:srgbClr val="01010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pic>
        <p:nvPicPr>
          <p:cNvPr id="199" name="Google Shape;199;p23"/>
          <p:cNvPicPr preferRelativeResize="0"/>
          <p:nvPr/>
        </p:nvPicPr>
        <p:blipFill rotWithShape="1">
          <a:blip r:embed="rId4">
            <a:alphaModFix/>
          </a:blip>
          <a:srcRect/>
          <a:stretch/>
        </p:blipFill>
        <p:spPr>
          <a:xfrm>
            <a:off x="1832562" y="2263367"/>
            <a:ext cx="8168238" cy="4594634"/>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24"/>
          <p:cNvSpPr/>
          <p:nvPr/>
        </p:nvSpPr>
        <p:spPr>
          <a:xfrm>
            <a:off x="2063469" y="1427302"/>
            <a:ext cx="7509409" cy="4709565"/>
          </a:xfrm>
          <a:prstGeom prst="roundRect">
            <a:avLst>
              <a:gd name="adj" fmla="val 4508"/>
            </a:avLst>
          </a:prstGeom>
          <a:solidFill>
            <a:schemeClr val="dk1">
              <a:alpha val="40000"/>
            </a:schemeClr>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205" name="Google Shape;205;p24"/>
          <p:cNvSpPr txBox="1"/>
          <p:nvPr/>
        </p:nvSpPr>
        <p:spPr>
          <a:xfrm>
            <a:off x="576883" y="504751"/>
            <a:ext cx="11038233" cy="80021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4400" b="1" dirty="0" err="1">
                <a:solidFill>
                  <a:srgbClr val="0C0C0C"/>
                </a:solidFill>
                <a:latin typeface="Meiryo UI" panose="020B0604030504040204" pitchFamily="50" charset="-128"/>
                <a:ea typeface="Meiryo UI" panose="020B0604030504040204" pitchFamily="50" charset="-128"/>
              </a:rPr>
              <a:t>ブリッジ設定ダッシュボード</a:t>
            </a:r>
            <a:endParaRPr sz="4400" b="1" dirty="0">
              <a:solidFill>
                <a:srgbClr val="0C0C0C"/>
              </a:solidFill>
              <a:latin typeface="Meiryo UI" panose="020B0604030504040204" pitchFamily="50" charset="-128"/>
              <a:ea typeface="Meiryo UI" panose="020B0604030504040204" pitchFamily="50" charset="-128"/>
              <a:sym typeface="Arial"/>
            </a:endParaRPr>
          </a:p>
        </p:txBody>
      </p:sp>
      <p:pic>
        <p:nvPicPr>
          <p:cNvPr id="206" name="Google Shape;206;p24" descr="一張含有 文字, 監視器, 螢幕擷取畫面, 電腦 的圖片&#10;&#10;自動產生的描述"/>
          <p:cNvPicPr preferRelativeResize="0"/>
          <p:nvPr/>
        </p:nvPicPr>
        <p:blipFill rotWithShape="1">
          <a:blip r:embed="rId3">
            <a:alphaModFix/>
          </a:blip>
          <a:srcRect l="4193" b="19811"/>
          <a:stretch/>
        </p:blipFill>
        <p:spPr>
          <a:xfrm>
            <a:off x="641145" y="1982856"/>
            <a:ext cx="11052553" cy="4875144"/>
          </a:xfrm>
          <a:prstGeom prst="rect">
            <a:avLst/>
          </a:prstGeom>
          <a:noFill/>
          <a:ln>
            <a:noFill/>
          </a:ln>
        </p:spPr>
      </p:pic>
      <p:sp>
        <p:nvSpPr>
          <p:cNvPr id="207" name="Google Shape;207;p24"/>
          <p:cNvSpPr/>
          <p:nvPr/>
        </p:nvSpPr>
        <p:spPr>
          <a:xfrm>
            <a:off x="1828800" y="2263366"/>
            <a:ext cx="8202440" cy="4594635"/>
          </a:xfrm>
          <a:prstGeom prst="rect">
            <a:avLst/>
          </a:prstGeom>
          <a:solidFill>
            <a:srgbClr val="01010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pic>
        <p:nvPicPr>
          <p:cNvPr id="208" name="Google Shape;208;p24"/>
          <p:cNvPicPr preferRelativeResize="0"/>
          <p:nvPr/>
        </p:nvPicPr>
        <p:blipFill rotWithShape="1">
          <a:blip r:embed="rId4">
            <a:alphaModFix/>
          </a:blip>
          <a:srcRect/>
          <a:stretch/>
        </p:blipFill>
        <p:spPr>
          <a:xfrm>
            <a:off x="1828800" y="2263366"/>
            <a:ext cx="8202440" cy="4613873"/>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p25"/>
          <p:cNvSpPr/>
          <p:nvPr/>
        </p:nvSpPr>
        <p:spPr>
          <a:xfrm>
            <a:off x="6629400" y="0"/>
            <a:ext cx="55626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214" name="Google Shape;214;p25"/>
          <p:cNvSpPr txBox="1"/>
          <p:nvPr/>
        </p:nvSpPr>
        <p:spPr>
          <a:xfrm>
            <a:off x="7090987" y="2257989"/>
            <a:ext cx="4737219" cy="280076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400" b="1" dirty="0" err="1" smtClean="0">
                <a:solidFill>
                  <a:srgbClr val="0C0C0C"/>
                </a:solidFill>
                <a:latin typeface="Meiryo UI" panose="020B0604030504040204" pitchFamily="50" charset="-128"/>
                <a:ea typeface="Meiryo UI" panose="020B0604030504040204" pitchFamily="50" charset="-128"/>
              </a:rPr>
              <a:t>QuWAN</a:t>
            </a:r>
            <a:r>
              <a:rPr lang="ja-JP" altLang="en-US" sz="4400" b="1" dirty="0" smtClean="0">
                <a:solidFill>
                  <a:srgbClr val="0C0C0C"/>
                </a:solidFill>
                <a:latin typeface="Meiryo UI" panose="020B0604030504040204" pitchFamily="50" charset="-128"/>
                <a:ea typeface="Meiryo UI" panose="020B0604030504040204" pitchFamily="50" charset="-128"/>
              </a:rPr>
              <a:t>で</a:t>
            </a:r>
            <a:endParaRPr lang="en-US" altLang="ja-JP" sz="4400" b="1" dirty="0" smtClean="0">
              <a:solidFill>
                <a:srgbClr val="0C0C0C"/>
              </a:solidFill>
              <a:latin typeface="Meiryo UI" panose="020B0604030504040204" pitchFamily="50" charset="-128"/>
              <a:ea typeface="Meiryo UI" panose="020B0604030504040204" pitchFamily="50" charset="-128"/>
            </a:endParaRPr>
          </a:p>
          <a:p>
            <a:pPr marL="0" marR="0" lvl="0" indent="0" algn="l" rtl="0">
              <a:spcBef>
                <a:spcPts val="0"/>
              </a:spcBef>
              <a:spcAft>
                <a:spcPts val="0"/>
              </a:spcAft>
              <a:buNone/>
            </a:pPr>
            <a:r>
              <a:rPr lang="ja-JP" altLang="en-US" sz="4400" b="1" dirty="0" smtClean="0">
                <a:solidFill>
                  <a:srgbClr val="0C0C0C"/>
                </a:solidFill>
                <a:latin typeface="Meiryo UI" panose="020B0604030504040204" pitchFamily="50" charset="-128"/>
                <a:ea typeface="Meiryo UI" panose="020B0604030504040204" pitchFamily="50" charset="-128"/>
              </a:rPr>
              <a:t>複数拠点の接続を</a:t>
            </a:r>
            <a:endParaRPr lang="en-US" altLang="ja-JP" sz="4400" b="1" dirty="0" smtClean="0">
              <a:solidFill>
                <a:srgbClr val="0C0C0C"/>
              </a:solidFill>
              <a:latin typeface="Meiryo UI" panose="020B0604030504040204" pitchFamily="50" charset="-128"/>
              <a:ea typeface="Meiryo UI" panose="020B0604030504040204" pitchFamily="50" charset="-128"/>
            </a:endParaRPr>
          </a:p>
          <a:p>
            <a:pPr marL="0" marR="0" lvl="0" indent="0" algn="l" rtl="0">
              <a:spcBef>
                <a:spcPts val="0"/>
              </a:spcBef>
              <a:spcAft>
                <a:spcPts val="0"/>
              </a:spcAft>
              <a:buNone/>
            </a:pPr>
            <a:r>
              <a:rPr lang="ja-JP" altLang="en-US" sz="4400" b="1" dirty="0" smtClean="0">
                <a:solidFill>
                  <a:srgbClr val="0C0C0C"/>
                </a:solidFill>
                <a:latin typeface="Meiryo UI" panose="020B0604030504040204" pitchFamily="50" charset="-128"/>
                <a:ea typeface="Meiryo UI" panose="020B0604030504040204" pitchFamily="50" charset="-128"/>
              </a:rPr>
              <a:t>容易に</a:t>
            </a:r>
            <a:endParaRPr sz="4400" b="1" dirty="0">
              <a:solidFill>
                <a:srgbClr val="0C0C0C"/>
              </a:solidFill>
              <a:latin typeface="Meiryo UI" panose="020B0604030504040204" pitchFamily="50" charset="-128"/>
              <a:ea typeface="Meiryo UI" panose="020B0604030504040204" pitchFamily="50" charset="-128"/>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26"/>
          <p:cNvSpPr/>
          <p:nvPr/>
        </p:nvSpPr>
        <p:spPr>
          <a:xfrm>
            <a:off x="-4" y="-3"/>
            <a:ext cx="12192001" cy="4093372"/>
          </a:xfrm>
          <a:prstGeom prst="rect">
            <a:avLst/>
          </a:prstGeom>
          <a:gradFill>
            <a:gsLst>
              <a:gs pos="0">
                <a:srgbClr val="ECF0F4"/>
              </a:gs>
              <a:gs pos="100000">
                <a:srgbClr val="FFFFFF">
                  <a:alpha val="0"/>
                </a:srgbClr>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220" name="Google Shape;220;p26"/>
          <p:cNvSpPr/>
          <p:nvPr/>
        </p:nvSpPr>
        <p:spPr>
          <a:xfrm>
            <a:off x="317576" y="1711292"/>
            <a:ext cx="1801505" cy="839676"/>
          </a:xfrm>
          <a:prstGeom prst="rect">
            <a:avLst/>
          </a:prstGeom>
          <a:gradFill>
            <a:gsLst>
              <a:gs pos="0">
                <a:srgbClr val="6E8396"/>
              </a:gs>
              <a:gs pos="57000">
                <a:srgbClr val="B0BBC6"/>
              </a:gs>
              <a:gs pos="100000">
                <a:srgbClr val="FFFFFF">
                  <a:alpha val="0"/>
                </a:srgbClr>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221" name="Google Shape;221;p26"/>
          <p:cNvSpPr txBox="1"/>
          <p:nvPr/>
        </p:nvSpPr>
        <p:spPr>
          <a:xfrm>
            <a:off x="317576" y="1708223"/>
            <a:ext cx="1801504" cy="36933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b="1" dirty="0">
                <a:solidFill>
                  <a:schemeClr val="lt1"/>
                </a:solidFill>
                <a:latin typeface="Meiryo UI" panose="020B0604030504040204" pitchFamily="50" charset="-128"/>
                <a:ea typeface="Meiryo UI" panose="020B0604030504040204" pitchFamily="50" charset="-128"/>
              </a:rPr>
              <a:t>SMB</a:t>
            </a:r>
            <a:endParaRPr sz="1800" b="1" dirty="0">
              <a:solidFill>
                <a:schemeClr val="lt1"/>
              </a:solidFill>
              <a:latin typeface="Meiryo UI" panose="020B0604030504040204" pitchFamily="50" charset="-128"/>
              <a:ea typeface="Meiryo UI" panose="020B0604030504040204" pitchFamily="50" charset="-128"/>
              <a:sym typeface="Arial"/>
            </a:endParaRPr>
          </a:p>
        </p:txBody>
      </p:sp>
      <p:sp>
        <p:nvSpPr>
          <p:cNvPr id="222" name="Google Shape;222;p26"/>
          <p:cNvSpPr/>
          <p:nvPr/>
        </p:nvSpPr>
        <p:spPr>
          <a:xfrm>
            <a:off x="5598760" y="1711292"/>
            <a:ext cx="1801505" cy="839676"/>
          </a:xfrm>
          <a:prstGeom prst="rect">
            <a:avLst/>
          </a:prstGeom>
          <a:gradFill>
            <a:gsLst>
              <a:gs pos="0">
                <a:srgbClr val="6E8396"/>
              </a:gs>
              <a:gs pos="57000">
                <a:srgbClr val="B0BBC6"/>
              </a:gs>
              <a:gs pos="100000">
                <a:srgbClr val="FFFFFF">
                  <a:alpha val="0"/>
                </a:srgbClr>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223" name="Google Shape;223;p26"/>
          <p:cNvSpPr txBox="1"/>
          <p:nvPr/>
        </p:nvSpPr>
        <p:spPr>
          <a:xfrm>
            <a:off x="5598760" y="1708223"/>
            <a:ext cx="1801504" cy="36933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b="1" dirty="0" err="1">
                <a:solidFill>
                  <a:schemeClr val="lt1"/>
                </a:solidFill>
                <a:latin typeface="Meiryo UI" panose="020B0604030504040204" pitchFamily="50" charset="-128"/>
                <a:ea typeface="Meiryo UI" panose="020B0604030504040204" pitchFamily="50" charset="-128"/>
              </a:rPr>
              <a:t>チェーン</a:t>
            </a:r>
            <a:r>
              <a:rPr lang="ja-JP" altLang="en-US" sz="1800" b="1" dirty="0">
                <a:solidFill>
                  <a:schemeClr val="lt1"/>
                </a:solidFill>
                <a:latin typeface="Meiryo UI" panose="020B0604030504040204" pitchFamily="50" charset="-128"/>
                <a:ea typeface="Meiryo UI" panose="020B0604030504040204" pitchFamily="50" charset="-128"/>
              </a:rPr>
              <a:t>ストア</a:t>
            </a:r>
            <a:endParaRPr dirty="0">
              <a:latin typeface="Meiryo UI" panose="020B0604030504040204" pitchFamily="50" charset="-128"/>
              <a:ea typeface="Meiryo UI" panose="020B0604030504040204" pitchFamily="50" charset="-128"/>
            </a:endParaRPr>
          </a:p>
        </p:txBody>
      </p:sp>
      <p:sp>
        <p:nvSpPr>
          <p:cNvPr id="224" name="Google Shape;224;p26"/>
          <p:cNvSpPr/>
          <p:nvPr/>
        </p:nvSpPr>
        <p:spPr>
          <a:xfrm>
            <a:off x="317576" y="2077554"/>
            <a:ext cx="11874424" cy="1719193"/>
          </a:xfrm>
          <a:prstGeom prst="rect">
            <a:avLst/>
          </a:prstGeom>
          <a:solidFill>
            <a:schemeClr val="lt1">
              <a:alpha val="6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225" name="Google Shape;225;p26"/>
          <p:cNvSpPr txBox="1"/>
          <p:nvPr/>
        </p:nvSpPr>
        <p:spPr>
          <a:xfrm>
            <a:off x="149252" y="132370"/>
            <a:ext cx="11742497" cy="1323439"/>
          </a:xfrm>
          <a:prstGeom prst="rect">
            <a:avLst/>
          </a:prstGeom>
          <a:noFill/>
          <a:ln>
            <a:noFill/>
          </a:ln>
        </p:spPr>
        <p:txBody>
          <a:bodyPr spcFirstLastPara="1" wrap="square" lIns="91425" tIns="45700" rIns="91425" bIns="45700" anchor="t" anchorCtr="0">
            <a:noAutofit/>
          </a:bodyPr>
          <a:lstStyle/>
          <a:p>
            <a:pPr lvl="0"/>
            <a:r>
              <a:rPr lang="en-US" altLang="ja-JP" sz="4000" b="1" dirty="0" smtClean="0">
                <a:solidFill>
                  <a:schemeClr val="dk1"/>
                </a:solidFill>
                <a:latin typeface="Meiryo UI" panose="020B0604030504040204" pitchFamily="50" charset="-128"/>
                <a:ea typeface="Meiryo UI" panose="020B0604030504040204" pitchFamily="50" charset="-128"/>
              </a:rPr>
              <a:t>SMB</a:t>
            </a:r>
            <a:r>
              <a:rPr lang="ja-JP" altLang="en-US" sz="4000" b="1" dirty="0" smtClean="0">
                <a:solidFill>
                  <a:schemeClr val="dk1"/>
                </a:solidFill>
                <a:latin typeface="Meiryo UI" panose="020B0604030504040204" pitchFamily="50" charset="-128"/>
                <a:ea typeface="Meiryo UI" panose="020B0604030504040204" pitchFamily="50" charset="-128"/>
              </a:rPr>
              <a:t>において、</a:t>
            </a:r>
            <a:r>
              <a:rPr lang="ja-JP" altLang="en-US" sz="4000" b="1" dirty="0">
                <a:solidFill>
                  <a:schemeClr val="dk1"/>
                </a:solidFill>
                <a:latin typeface="Meiryo UI" panose="020B0604030504040204" pitchFamily="50" charset="-128"/>
                <a:ea typeface="Meiryo UI" panose="020B0604030504040204" pitchFamily="50" charset="-128"/>
              </a:rPr>
              <a:t>チェーン店同士が安全に接続す</a:t>
            </a:r>
            <a:r>
              <a:rPr lang="ja-JP" altLang="en-US" sz="4000" b="1" dirty="0" smtClean="0">
                <a:solidFill>
                  <a:schemeClr val="dk1"/>
                </a:solidFill>
                <a:latin typeface="Meiryo UI" panose="020B0604030504040204" pitchFamily="50" charset="-128"/>
                <a:ea typeface="Meiryo UI" panose="020B0604030504040204" pitchFamily="50" charset="-128"/>
              </a:rPr>
              <a:t>る</a:t>
            </a:r>
            <a:r>
              <a:rPr lang="ja-JP" altLang="en-US" sz="4000" b="1" dirty="0">
                <a:solidFill>
                  <a:schemeClr val="dk1"/>
                </a:solidFill>
                <a:latin typeface="Meiryo UI" panose="020B0604030504040204" pitchFamily="50" charset="-128"/>
                <a:ea typeface="Meiryo UI" panose="020B0604030504040204" pitchFamily="50" charset="-128"/>
              </a:rPr>
              <a:t>ことは</a:t>
            </a:r>
            <a:r>
              <a:rPr lang="ja-JP" altLang="en-US" sz="4000" b="1" dirty="0" smtClean="0">
                <a:solidFill>
                  <a:schemeClr val="dk1"/>
                </a:solidFill>
                <a:latin typeface="Meiryo UI" panose="020B0604030504040204" pitchFamily="50" charset="-128"/>
                <a:ea typeface="Meiryo UI" panose="020B0604030504040204" pitchFamily="50" charset="-128"/>
              </a:rPr>
              <a:t>重</a:t>
            </a:r>
            <a:r>
              <a:rPr lang="ja-JP" altLang="en-US" sz="4000" b="1" dirty="0">
                <a:solidFill>
                  <a:schemeClr val="dk1"/>
                </a:solidFill>
                <a:latin typeface="Meiryo UI" panose="020B0604030504040204" pitchFamily="50" charset="-128"/>
                <a:ea typeface="Meiryo UI" panose="020B0604030504040204" pitchFamily="50" charset="-128"/>
              </a:rPr>
              <a:t>要なテーマです</a:t>
            </a:r>
            <a:endParaRPr lang="ja-JP" altLang="en-US" sz="4000" b="1" dirty="0">
              <a:solidFill>
                <a:schemeClr val="dk1"/>
              </a:solidFill>
              <a:latin typeface="Meiryo UI" panose="020B0604030504040204" pitchFamily="50" charset="-128"/>
              <a:ea typeface="Meiryo UI" panose="020B0604030504040204" pitchFamily="50" charset="-128"/>
            </a:endParaRPr>
          </a:p>
        </p:txBody>
      </p:sp>
      <p:sp>
        <p:nvSpPr>
          <p:cNvPr id="226" name="Google Shape;226;p26"/>
          <p:cNvSpPr txBox="1"/>
          <p:nvPr/>
        </p:nvSpPr>
        <p:spPr>
          <a:xfrm>
            <a:off x="398106" y="2134561"/>
            <a:ext cx="4883074" cy="1600438"/>
          </a:xfrm>
          <a:prstGeom prst="rect">
            <a:avLst/>
          </a:prstGeom>
          <a:noFill/>
          <a:ln>
            <a:noFill/>
          </a:ln>
        </p:spPr>
        <p:txBody>
          <a:bodyPr spcFirstLastPara="1" wrap="square" lIns="91425" tIns="45700" rIns="91425" bIns="45700" anchor="t" anchorCtr="0">
            <a:noAutofit/>
          </a:bodyPr>
          <a:lstStyle/>
          <a:p>
            <a:pPr marL="285750" marR="0" lvl="0" indent="-285750" algn="l" rtl="0">
              <a:spcBef>
                <a:spcPts val="0"/>
              </a:spcBef>
              <a:spcAft>
                <a:spcPts val="0"/>
              </a:spcAft>
              <a:buClr>
                <a:schemeClr val="dk1"/>
              </a:buClr>
              <a:buSzPts val="1400"/>
              <a:buFont typeface="Arial"/>
              <a:buChar char="•"/>
            </a:pPr>
            <a:r>
              <a:rPr lang="en-US" dirty="0">
                <a:solidFill>
                  <a:schemeClr val="dk1"/>
                </a:solidFill>
                <a:latin typeface="Meiryo UI" panose="020B0604030504040204" pitchFamily="50" charset="-128"/>
                <a:ea typeface="Meiryo UI" panose="020B0604030504040204" pitchFamily="50" charset="-128"/>
              </a:rPr>
              <a:t>1つまたは2つのオフィスがオフィスイントラネットとして通信する必要があ</a:t>
            </a:r>
            <a:r>
              <a:rPr lang="ja-JP" altLang="en-US" dirty="0">
                <a:solidFill>
                  <a:schemeClr val="dk1"/>
                </a:solidFill>
                <a:latin typeface="Meiryo UI" panose="020B0604030504040204" pitchFamily="50" charset="-128"/>
                <a:ea typeface="Meiryo UI" panose="020B0604030504040204" pitchFamily="50" charset="-128"/>
              </a:rPr>
              <a:t>ります</a:t>
            </a:r>
            <a:endParaRPr dirty="0">
              <a:solidFill>
                <a:schemeClr val="dk1"/>
              </a:solidFill>
              <a:latin typeface="Meiryo UI" panose="020B0604030504040204" pitchFamily="50" charset="-128"/>
              <a:ea typeface="Meiryo UI" panose="020B0604030504040204" pitchFamily="50" charset="-128"/>
            </a:endParaRPr>
          </a:p>
          <a:p>
            <a:pPr marL="285750" marR="0" lvl="0" indent="-285750" algn="l" rtl="0">
              <a:spcBef>
                <a:spcPts val="0"/>
              </a:spcBef>
              <a:spcAft>
                <a:spcPts val="0"/>
              </a:spcAft>
              <a:buClr>
                <a:schemeClr val="dk1"/>
              </a:buClr>
              <a:buSzPts val="1400"/>
              <a:buFont typeface="Arial"/>
              <a:buChar char="•"/>
            </a:pPr>
            <a:r>
              <a:rPr lang="en-US" dirty="0" err="1">
                <a:solidFill>
                  <a:schemeClr val="dk1"/>
                </a:solidFill>
                <a:latin typeface="Meiryo UI" panose="020B0604030504040204" pitchFamily="50" charset="-128"/>
                <a:ea typeface="Meiryo UI" panose="020B0604030504040204" pitchFamily="50" charset="-128"/>
              </a:rPr>
              <a:t>オフィスに高速NASストレージデータを持っています</a:t>
            </a:r>
            <a:endParaRPr dirty="0">
              <a:solidFill>
                <a:schemeClr val="dk1"/>
              </a:solidFill>
              <a:latin typeface="Meiryo UI" panose="020B0604030504040204" pitchFamily="50" charset="-128"/>
              <a:ea typeface="Meiryo UI" panose="020B0604030504040204" pitchFamily="50" charset="-128"/>
            </a:endParaRPr>
          </a:p>
          <a:p>
            <a:pPr marL="285750" marR="0" lvl="0" indent="-285750" algn="l" rtl="0">
              <a:spcBef>
                <a:spcPts val="0"/>
              </a:spcBef>
              <a:spcAft>
                <a:spcPts val="0"/>
              </a:spcAft>
              <a:buClr>
                <a:schemeClr val="dk1"/>
              </a:buClr>
              <a:buSzPts val="1400"/>
              <a:buFont typeface="Arial"/>
              <a:buChar char="•"/>
            </a:pPr>
            <a:r>
              <a:rPr lang="en-US" dirty="0" err="1">
                <a:solidFill>
                  <a:schemeClr val="dk1"/>
                </a:solidFill>
                <a:latin typeface="Meiryo UI" panose="020B0604030504040204" pitchFamily="50" charset="-128"/>
                <a:ea typeface="Meiryo UI" panose="020B0604030504040204" pitchFamily="50" charset="-128"/>
              </a:rPr>
              <a:t>従業員がオフィスネットワークに接続するためのリモートアクセス要件、および接続のセキュリティについて考慮する必要があ</a:t>
            </a:r>
            <a:r>
              <a:rPr lang="ja-JP" altLang="en-US" dirty="0">
                <a:solidFill>
                  <a:schemeClr val="dk1"/>
                </a:solidFill>
                <a:latin typeface="Meiryo UI" panose="020B0604030504040204" pitchFamily="50" charset="-128"/>
                <a:ea typeface="Meiryo UI" panose="020B0604030504040204" pitchFamily="50" charset="-128"/>
              </a:rPr>
              <a:t>ります</a:t>
            </a:r>
            <a:endParaRPr dirty="0">
              <a:solidFill>
                <a:schemeClr val="dk1"/>
              </a:solidFill>
              <a:latin typeface="Meiryo UI" panose="020B0604030504040204" pitchFamily="50" charset="-128"/>
              <a:ea typeface="Meiryo UI" panose="020B0604030504040204" pitchFamily="50" charset="-128"/>
            </a:endParaRPr>
          </a:p>
          <a:p>
            <a:pPr marL="285750" marR="0" lvl="0" indent="-285750" algn="l" rtl="0">
              <a:spcBef>
                <a:spcPts val="0"/>
              </a:spcBef>
              <a:spcAft>
                <a:spcPts val="0"/>
              </a:spcAft>
              <a:buClr>
                <a:schemeClr val="dk1"/>
              </a:buClr>
              <a:buSzPts val="1400"/>
              <a:buFont typeface="Arial"/>
              <a:buChar char="•"/>
            </a:pPr>
            <a:r>
              <a:rPr lang="en-US" dirty="0" err="1">
                <a:solidFill>
                  <a:schemeClr val="dk1"/>
                </a:solidFill>
                <a:latin typeface="Meiryo UI" panose="020B0604030504040204" pitchFamily="50" charset="-128"/>
                <a:ea typeface="Meiryo UI" panose="020B0604030504040204" pitchFamily="50" charset="-128"/>
              </a:rPr>
              <a:t>また、在宅勤務の従業員がオフィスネットワークに簡単にアクセスできるようにする方法も検討する必要があります</a:t>
            </a:r>
            <a:endParaRPr dirty="0">
              <a:solidFill>
                <a:schemeClr val="dk1"/>
              </a:solidFill>
              <a:latin typeface="Meiryo UI" panose="020B0604030504040204" pitchFamily="50" charset="-128"/>
              <a:ea typeface="Meiryo UI" panose="020B0604030504040204" pitchFamily="50" charset="-128"/>
            </a:endParaRPr>
          </a:p>
        </p:txBody>
      </p:sp>
      <p:sp>
        <p:nvSpPr>
          <p:cNvPr id="227" name="Google Shape;227;p26"/>
          <p:cNvSpPr txBox="1"/>
          <p:nvPr/>
        </p:nvSpPr>
        <p:spPr>
          <a:xfrm>
            <a:off x="5628735" y="2117569"/>
            <a:ext cx="6215707" cy="1600438"/>
          </a:xfrm>
          <a:prstGeom prst="rect">
            <a:avLst/>
          </a:prstGeom>
          <a:noFill/>
          <a:ln>
            <a:noFill/>
          </a:ln>
        </p:spPr>
        <p:txBody>
          <a:bodyPr spcFirstLastPara="1" wrap="square" lIns="91425" tIns="45700" rIns="91425" bIns="45700" anchor="t" anchorCtr="0">
            <a:noAutofit/>
          </a:bodyPr>
          <a:lstStyle/>
          <a:p>
            <a:pPr marL="285750" marR="0" lvl="0" indent="-285750" algn="l" rtl="0">
              <a:spcBef>
                <a:spcPts val="0"/>
              </a:spcBef>
              <a:spcAft>
                <a:spcPts val="0"/>
              </a:spcAft>
              <a:buClr>
                <a:schemeClr val="dk1"/>
              </a:buClr>
              <a:buSzPts val="1400"/>
              <a:buFont typeface="Arial"/>
              <a:buChar char="•"/>
            </a:pPr>
            <a:r>
              <a:rPr lang="en-US" dirty="0" err="1">
                <a:solidFill>
                  <a:schemeClr val="dk1"/>
                </a:solidFill>
                <a:latin typeface="Meiryo UI" panose="020B0604030504040204" pitchFamily="50" charset="-128"/>
                <a:ea typeface="Meiryo UI" panose="020B0604030504040204" pitchFamily="50" charset="-128"/>
              </a:rPr>
              <a:t>複数の店舗と本社との接続が常に機能していることを確認する必要があり、セキュリティも</a:t>
            </a:r>
            <a:r>
              <a:rPr lang="ja-JP" altLang="en-US" dirty="0">
                <a:solidFill>
                  <a:schemeClr val="dk1"/>
                </a:solidFill>
                <a:latin typeface="Meiryo UI" panose="020B0604030504040204" pitchFamily="50" charset="-128"/>
                <a:ea typeface="Meiryo UI" panose="020B0604030504040204" pitchFamily="50" charset="-128"/>
              </a:rPr>
              <a:t>問題</a:t>
            </a:r>
            <a:r>
              <a:rPr lang="en-US" dirty="0" err="1">
                <a:solidFill>
                  <a:schemeClr val="dk1"/>
                </a:solidFill>
                <a:latin typeface="Meiryo UI" panose="020B0604030504040204" pitchFamily="50" charset="-128"/>
                <a:ea typeface="Meiryo UI" panose="020B0604030504040204" pitchFamily="50" charset="-128"/>
              </a:rPr>
              <a:t>です</a:t>
            </a:r>
            <a:endParaRPr dirty="0">
              <a:solidFill>
                <a:schemeClr val="dk1"/>
              </a:solidFill>
              <a:latin typeface="Meiryo UI" panose="020B0604030504040204" pitchFamily="50" charset="-128"/>
              <a:ea typeface="Meiryo UI" panose="020B0604030504040204" pitchFamily="50" charset="-128"/>
            </a:endParaRPr>
          </a:p>
          <a:p>
            <a:pPr marL="285750" marR="0" lvl="0" indent="-285750" algn="l" rtl="0">
              <a:spcBef>
                <a:spcPts val="0"/>
              </a:spcBef>
              <a:spcAft>
                <a:spcPts val="0"/>
              </a:spcAft>
              <a:buClr>
                <a:schemeClr val="dk1"/>
              </a:buClr>
              <a:buSzPts val="1400"/>
              <a:buFont typeface="Arial"/>
              <a:buChar char="•"/>
            </a:pPr>
            <a:r>
              <a:rPr lang="en-US" dirty="0" err="1" smtClean="0">
                <a:solidFill>
                  <a:schemeClr val="dk1"/>
                </a:solidFill>
                <a:latin typeface="Meiryo UI" panose="020B0604030504040204" pitchFamily="50" charset="-128"/>
                <a:ea typeface="Meiryo UI" panose="020B0604030504040204" pitchFamily="50" charset="-128"/>
              </a:rPr>
              <a:t>高いネットワーク</a:t>
            </a:r>
            <a:r>
              <a:rPr lang="ja-JP" altLang="en-US" dirty="0" smtClean="0">
                <a:solidFill>
                  <a:schemeClr val="dk1"/>
                </a:solidFill>
                <a:latin typeface="Meiryo UI" panose="020B0604030504040204" pitchFamily="50" charset="-128"/>
                <a:ea typeface="Meiryo UI" panose="020B0604030504040204" pitchFamily="50" charset="-128"/>
              </a:rPr>
              <a:t>性能は必要なく、</a:t>
            </a:r>
            <a:r>
              <a:rPr lang="en-US" dirty="0" err="1" smtClean="0">
                <a:solidFill>
                  <a:schemeClr val="dk1"/>
                </a:solidFill>
                <a:latin typeface="Meiryo UI" panose="020B0604030504040204" pitchFamily="50" charset="-128"/>
                <a:ea typeface="Meiryo UI" panose="020B0604030504040204" pitchFamily="50" charset="-128"/>
              </a:rPr>
              <a:t>通常はPOS</a:t>
            </a:r>
            <a:r>
              <a:rPr lang="en-US" dirty="0" err="1">
                <a:solidFill>
                  <a:schemeClr val="dk1"/>
                </a:solidFill>
                <a:latin typeface="Meiryo UI" panose="020B0604030504040204" pitchFamily="50" charset="-128"/>
                <a:ea typeface="Meiryo UI" panose="020B0604030504040204" pitchFamily="50" charset="-128"/>
              </a:rPr>
              <a:t>が</a:t>
            </a:r>
            <a:r>
              <a:rPr lang="ja-JP" altLang="en-US" dirty="0">
                <a:solidFill>
                  <a:schemeClr val="dk1"/>
                </a:solidFill>
                <a:latin typeface="Meiryo UI" panose="020B0604030504040204" pitchFamily="50" charset="-128"/>
                <a:ea typeface="Meiryo UI" panose="020B0604030504040204" pitchFamily="50" charset="-128"/>
              </a:rPr>
              <a:t>本</a:t>
            </a:r>
            <a:r>
              <a:rPr lang="ja-JP" altLang="en-US" dirty="0" smtClean="0">
                <a:solidFill>
                  <a:schemeClr val="dk1"/>
                </a:solidFill>
                <a:latin typeface="Meiryo UI" panose="020B0604030504040204" pitchFamily="50" charset="-128"/>
                <a:ea typeface="Meiryo UI" panose="020B0604030504040204" pitchFamily="50" charset="-128"/>
              </a:rPr>
              <a:t>社</a:t>
            </a:r>
            <a:r>
              <a:rPr lang="ja-JP" altLang="en-US" dirty="0">
                <a:solidFill>
                  <a:schemeClr val="dk1"/>
                </a:solidFill>
                <a:latin typeface="Meiryo UI" panose="020B0604030504040204" pitchFamily="50" charset="-128"/>
                <a:ea typeface="Meiryo UI" panose="020B0604030504040204" pitchFamily="50" charset="-128"/>
              </a:rPr>
              <a:t>と</a:t>
            </a:r>
            <a:r>
              <a:rPr lang="en-US" dirty="0" err="1" smtClean="0">
                <a:solidFill>
                  <a:schemeClr val="dk1"/>
                </a:solidFill>
                <a:latin typeface="Meiryo UI" panose="020B0604030504040204" pitchFamily="50" charset="-128"/>
                <a:ea typeface="Meiryo UI" panose="020B0604030504040204" pitchFamily="50" charset="-128"/>
              </a:rPr>
              <a:t>接続できることを確認し</a:t>
            </a:r>
            <a:r>
              <a:rPr lang="en-US" dirty="0" err="1">
                <a:solidFill>
                  <a:schemeClr val="dk1"/>
                </a:solidFill>
                <a:latin typeface="Meiryo UI" panose="020B0604030504040204" pitchFamily="50" charset="-128"/>
                <a:ea typeface="Meiryo UI" panose="020B0604030504040204" pitchFamily="50" charset="-128"/>
              </a:rPr>
              <a:t>、</a:t>
            </a:r>
            <a:r>
              <a:rPr lang="en-US" dirty="0" err="1" smtClean="0">
                <a:solidFill>
                  <a:schemeClr val="dk1"/>
                </a:solidFill>
                <a:latin typeface="Meiryo UI" panose="020B0604030504040204" pitchFamily="50" charset="-128"/>
                <a:ea typeface="Meiryo UI" panose="020B0604030504040204" pitchFamily="50" charset="-128"/>
              </a:rPr>
              <a:t>データの同期とバックアップを行</a:t>
            </a:r>
            <a:r>
              <a:rPr lang="ja-JP" altLang="en-US" dirty="0" smtClean="0">
                <a:solidFill>
                  <a:schemeClr val="dk1"/>
                </a:solidFill>
                <a:latin typeface="Meiryo UI" panose="020B0604030504040204" pitchFamily="50" charset="-128"/>
                <a:ea typeface="Meiryo UI" panose="020B0604030504040204" pitchFamily="50" charset="-128"/>
              </a:rPr>
              <a:t>います</a:t>
            </a:r>
            <a:endParaRPr dirty="0">
              <a:solidFill>
                <a:schemeClr val="dk1"/>
              </a:solidFill>
              <a:latin typeface="Meiryo UI" panose="020B0604030504040204" pitchFamily="50" charset="-128"/>
              <a:ea typeface="Meiryo UI" panose="020B0604030504040204" pitchFamily="50" charset="-128"/>
            </a:endParaRPr>
          </a:p>
          <a:p>
            <a:pPr marL="285750" marR="0" lvl="0" indent="-285750" algn="l" rtl="0">
              <a:spcBef>
                <a:spcPts val="0"/>
              </a:spcBef>
              <a:spcAft>
                <a:spcPts val="0"/>
              </a:spcAft>
              <a:buClr>
                <a:schemeClr val="dk1"/>
              </a:buClr>
              <a:buSzPts val="1400"/>
              <a:buFont typeface="Arial"/>
              <a:buChar char="•"/>
            </a:pPr>
            <a:r>
              <a:rPr lang="en-US" dirty="0" err="1">
                <a:solidFill>
                  <a:schemeClr val="dk1"/>
                </a:solidFill>
                <a:latin typeface="Meiryo UI" panose="020B0604030504040204" pitchFamily="50" charset="-128"/>
                <a:ea typeface="Meiryo UI" panose="020B0604030504040204" pitchFamily="50" charset="-128"/>
              </a:rPr>
              <a:t>複数のデバイス</a:t>
            </a:r>
            <a:r>
              <a:rPr lang="ja-JP" altLang="en-US" dirty="0">
                <a:solidFill>
                  <a:schemeClr val="dk1"/>
                </a:solidFill>
                <a:latin typeface="Meiryo UI" panose="020B0604030504040204" pitchFamily="50" charset="-128"/>
                <a:ea typeface="Meiryo UI" panose="020B0604030504040204" pitchFamily="50" charset="-128"/>
              </a:rPr>
              <a:t>を</a:t>
            </a:r>
            <a:r>
              <a:rPr lang="en-US" dirty="0" err="1">
                <a:solidFill>
                  <a:schemeClr val="dk1"/>
                </a:solidFill>
                <a:latin typeface="Meiryo UI" panose="020B0604030504040204" pitchFamily="50" charset="-128"/>
                <a:ea typeface="Meiryo UI" panose="020B0604030504040204" pitchFamily="50" charset="-128"/>
              </a:rPr>
              <a:t>一元管理することが重要</a:t>
            </a:r>
            <a:r>
              <a:rPr lang="ja-JP" altLang="en-US" dirty="0">
                <a:solidFill>
                  <a:schemeClr val="dk1"/>
                </a:solidFill>
                <a:latin typeface="Meiryo UI" panose="020B0604030504040204" pitchFamily="50" charset="-128"/>
                <a:ea typeface="Meiryo UI" panose="020B0604030504040204" pitchFamily="50" charset="-128"/>
              </a:rPr>
              <a:t>です</a:t>
            </a:r>
            <a:endParaRPr dirty="0">
              <a:solidFill>
                <a:schemeClr val="dk1"/>
              </a:solidFill>
              <a:latin typeface="Meiryo UI" panose="020B0604030504040204" pitchFamily="50" charset="-128"/>
              <a:ea typeface="Meiryo UI" panose="020B0604030504040204" pitchFamily="50" charset="-128"/>
            </a:endParaRPr>
          </a:p>
          <a:p>
            <a:pPr marL="285750" marR="0" lvl="0" indent="-285750" algn="l" rtl="0">
              <a:spcBef>
                <a:spcPts val="0"/>
              </a:spcBef>
              <a:spcAft>
                <a:spcPts val="0"/>
              </a:spcAft>
              <a:buClr>
                <a:schemeClr val="dk1"/>
              </a:buClr>
              <a:buSzPts val="1400"/>
              <a:buFont typeface="Arial"/>
              <a:buChar char="•"/>
            </a:pPr>
            <a:r>
              <a:rPr lang="ja-JP" altLang="en-US" dirty="0">
                <a:solidFill>
                  <a:schemeClr val="dk1"/>
                </a:solidFill>
                <a:latin typeface="Meiryo UI" panose="020B0604030504040204" pitchFamily="50" charset="-128"/>
                <a:ea typeface="Meiryo UI" panose="020B0604030504040204" pitchFamily="50" charset="-128"/>
              </a:rPr>
              <a:t>本社</a:t>
            </a:r>
            <a:r>
              <a:rPr lang="en-US" dirty="0" err="1">
                <a:solidFill>
                  <a:schemeClr val="dk1"/>
                </a:solidFill>
                <a:latin typeface="Meiryo UI" panose="020B0604030504040204" pitchFamily="50" charset="-128"/>
                <a:ea typeface="Meiryo UI" panose="020B0604030504040204" pitchFamily="50" charset="-128"/>
              </a:rPr>
              <a:t>に上位装置を配備する必要があ</a:t>
            </a:r>
            <a:r>
              <a:rPr lang="ja-JP" altLang="en-US" dirty="0">
                <a:solidFill>
                  <a:schemeClr val="dk1"/>
                </a:solidFill>
                <a:latin typeface="Meiryo UI" panose="020B0604030504040204" pitchFamily="50" charset="-128"/>
                <a:ea typeface="Meiryo UI" panose="020B0604030504040204" pitchFamily="50" charset="-128"/>
              </a:rPr>
              <a:t>ります</a:t>
            </a:r>
            <a:endParaRPr dirty="0">
              <a:solidFill>
                <a:schemeClr val="dk1"/>
              </a:solidFill>
              <a:latin typeface="Meiryo UI" panose="020B0604030504040204" pitchFamily="50" charset="-128"/>
              <a:ea typeface="Meiryo UI" panose="020B0604030504040204" pitchFamily="50" charset="-128"/>
            </a:endParaRPr>
          </a:p>
          <a:p>
            <a:pPr marL="285750" marR="0" lvl="0" indent="-285750" algn="l" rtl="0">
              <a:spcBef>
                <a:spcPts val="0"/>
              </a:spcBef>
              <a:spcAft>
                <a:spcPts val="0"/>
              </a:spcAft>
              <a:buClr>
                <a:schemeClr val="dk1"/>
              </a:buClr>
              <a:buSzPts val="1400"/>
              <a:buFont typeface="Arial"/>
              <a:buChar char="•"/>
            </a:pPr>
            <a:r>
              <a:rPr lang="en-US" dirty="0" err="1">
                <a:solidFill>
                  <a:schemeClr val="dk1"/>
                </a:solidFill>
                <a:latin typeface="Meiryo UI" panose="020B0604030504040204" pitchFamily="50" charset="-128"/>
                <a:ea typeface="Meiryo UI" panose="020B0604030504040204" pitchFamily="50" charset="-128"/>
              </a:rPr>
              <a:t>地域のハブとなる店舗をセットアップし、本社への負荷分散を支援します</a:t>
            </a:r>
            <a:endParaRPr dirty="0">
              <a:solidFill>
                <a:schemeClr val="dk1"/>
              </a:solidFill>
              <a:latin typeface="Meiryo UI" panose="020B0604030504040204" pitchFamily="50" charset="-128"/>
              <a:ea typeface="Meiryo UI" panose="020B0604030504040204" pitchFamily="50" charset="-128"/>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27"/>
          <p:cNvSpPr/>
          <p:nvPr/>
        </p:nvSpPr>
        <p:spPr>
          <a:xfrm rot="10800000">
            <a:off x="-1" y="-2"/>
            <a:ext cx="12192000" cy="6858002"/>
          </a:xfrm>
          <a:prstGeom prst="rect">
            <a:avLst/>
          </a:prstGeom>
          <a:gradFill>
            <a:gsLst>
              <a:gs pos="0">
                <a:srgbClr val="6E8396"/>
              </a:gs>
              <a:gs pos="25000">
                <a:srgbClr val="6E8396"/>
              </a:gs>
              <a:gs pos="100000">
                <a:srgbClr val="FFFFFF">
                  <a:alpha val="0"/>
                </a:srgbClr>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233" name="Google Shape;233;p27"/>
          <p:cNvSpPr txBox="1">
            <a:spLocks noGrp="1"/>
          </p:cNvSpPr>
          <p:nvPr>
            <p:ph type="title" idx="4294967295"/>
          </p:nvPr>
        </p:nvSpPr>
        <p:spPr>
          <a:xfrm>
            <a:off x="469711" y="238306"/>
            <a:ext cx="11045804" cy="120032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C0C0C"/>
              </a:buClr>
              <a:buSzPts val="4000"/>
              <a:buFont typeface="Arial"/>
              <a:buNone/>
            </a:pPr>
            <a:r>
              <a:rPr lang="en-US" sz="4000" b="1" dirty="0" smtClean="0">
                <a:solidFill>
                  <a:srgbClr val="0C0C0C"/>
                </a:solidFill>
                <a:latin typeface="Meiryo UI" panose="020B0604030504040204" pitchFamily="50" charset="-128"/>
                <a:ea typeface="Meiryo UI" panose="020B0604030504040204" pitchFamily="50" charset="-128"/>
              </a:rPr>
              <a:t>QHora-321/322は</a:t>
            </a:r>
            <a:r>
              <a:rPr lang="en-US" sz="4000" b="1" dirty="0">
                <a:solidFill>
                  <a:srgbClr val="0C0C0C"/>
                </a:solidFill>
                <a:latin typeface="Meiryo UI" panose="020B0604030504040204" pitchFamily="50" charset="-128"/>
                <a:ea typeface="Meiryo UI" panose="020B0604030504040204" pitchFamily="50" charset="-128"/>
              </a:rPr>
              <a:t>、QNAP </a:t>
            </a:r>
            <a:r>
              <a:rPr lang="en-US" sz="4000" b="1" dirty="0" err="1">
                <a:solidFill>
                  <a:srgbClr val="0C0C0C"/>
                </a:solidFill>
                <a:latin typeface="Meiryo UI" panose="020B0604030504040204" pitchFamily="50" charset="-128"/>
                <a:ea typeface="Meiryo UI" panose="020B0604030504040204" pitchFamily="50" charset="-128"/>
              </a:rPr>
              <a:t>QuWANルータ</a:t>
            </a:r>
            <a:r>
              <a:rPr lang="ja-JP" altLang="en-US" sz="4000" b="1" dirty="0">
                <a:solidFill>
                  <a:srgbClr val="0C0C0C"/>
                </a:solidFill>
                <a:latin typeface="Meiryo UI" panose="020B0604030504040204" pitchFamily="50" charset="-128"/>
                <a:ea typeface="Meiryo UI" panose="020B0604030504040204" pitchFamily="50" charset="-128"/>
              </a:rPr>
              <a:t>ー</a:t>
            </a:r>
            <a:r>
              <a:rPr lang="en-US" sz="4000" b="1" dirty="0" err="1">
                <a:solidFill>
                  <a:srgbClr val="0C0C0C"/>
                </a:solidFill>
                <a:latin typeface="Meiryo UI" panose="020B0604030504040204" pitchFamily="50" charset="-128"/>
                <a:ea typeface="Meiryo UI" panose="020B0604030504040204" pitchFamily="50" charset="-128"/>
              </a:rPr>
              <a:t>シリーズを充実させます</a:t>
            </a:r>
            <a:endParaRPr sz="4000" b="1" dirty="0">
              <a:solidFill>
                <a:srgbClr val="0C0C0C"/>
              </a:solidFill>
              <a:latin typeface="Meiryo UI" panose="020B0604030504040204" pitchFamily="50" charset="-128"/>
              <a:ea typeface="Meiryo UI" panose="020B0604030504040204" pitchFamily="50" charset="-128"/>
            </a:endParaRPr>
          </a:p>
        </p:txBody>
      </p:sp>
      <p:pic>
        <p:nvPicPr>
          <p:cNvPr id="234" name="Google Shape;234;p27"/>
          <p:cNvPicPr preferRelativeResize="0"/>
          <p:nvPr/>
        </p:nvPicPr>
        <p:blipFill rotWithShape="1">
          <a:blip r:embed="rId3">
            <a:alphaModFix/>
          </a:blip>
          <a:srcRect/>
          <a:stretch/>
        </p:blipFill>
        <p:spPr>
          <a:xfrm>
            <a:off x="2321896" y="4620488"/>
            <a:ext cx="7059583" cy="2054605"/>
          </a:xfrm>
          <a:prstGeom prst="rect">
            <a:avLst/>
          </a:prstGeom>
          <a:noFill/>
          <a:ln>
            <a:noFill/>
          </a:ln>
        </p:spPr>
      </p:pic>
      <p:pic>
        <p:nvPicPr>
          <p:cNvPr id="235" name="Google Shape;235;p27"/>
          <p:cNvPicPr preferRelativeResize="0"/>
          <p:nvPr/>
        </p:nvPicPr>
        <p:blipFill rotWithShape="1">
          <a:blip r:embed="rId4">
            <a:alphaModFix/>
          </a:blip>
          <a:srcRect/>
          <a:stretch/>
        </p:blipFill>
        <p:spPr>
          <a:xfrm>
            <a:off x="562330" y="1664120"/>
            <a:ext cx="4463944" cy="2719286"/>
          </a:xfrm>
          <a:prstGeom prst="rect">
            <a:avLst/>
          </a:prstGeom>
          <a:noFill/>
          <a:ln>
            <a:noFill/>
          </a:ln>
        </p:spPr>
      </p:pic>
      <p:sp>
        <p:nvSpPr>
          <p:cNvPr id="236" name="Google Shape;236;p27"/>
          <p:cNvSpPr txBox="1"/>
          <p:nvPr/>
        </p:nvSpPr>
        <p:spPr>
          <a:xfrm>
            <a:off x="1409231" y="3463492"/>
            <a:ext cx="3391885" cy="58844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dirty="0">
                <a:solidFill>
                  <a:schemeClr val="lt1"/>
                </a:solidFill>
                <a:latin typeface="Meiryo UI" panose="020B0604030504040204" pitchFamily="50" charset="-128"/>
                <a:ea typeface="Meiryo UI" panose="020B0604030504040204" pitchFamily="50" charset="-128"/>
              </a:rPr>
              <a:t>QHora-321 </a:t>
            </a:r>
          </a:p>
          <a:p>
            <a:pPr marL="0" marR="0" lvl="0" indent="0" algn="l" rtl="0">
              <a:spcBef>
                <a:spcPts val="0"/>
              </a:spcBef>
              <a:spcAft>
                <a:spcPts val="0"/>
              </a:spcAft>
              <a:buNone/>
            </a:pPr>
            <a:r>
              <a:rPr lang="en-US" sz="1600" dirty="0">
                <a:solidFill>
                  <a:schemeClr val="lt1"/>
                </a:solidFill>
                <a:latin typeface="Meiryo UI" panose="020B0604030504040204" pitchFamily="50" charset="-128"/>
                <a:ea typeface="Meiryo UI" panose="020B0604030504040204" pitchFamily="50" charset="-128"/>
              </a:rPr>
              <a:t>6 x 2.5GbE RJ45 + </a:t>
            </a:r>
          </a:p>
          <a:p>
            <a:pPr marL="0" marR="0" lvl="0" indent="0" algn="l" rtl="0">
              <a:spcBef>
                <a:spcPts val="0"/>
              </a:spcBef>
              <a:spcAft>
                <a:spcPts val="0"/>
              </a:spcAft>
              <a:buNone/>
            </a:pPr>
            <a:r>
              <a:rPr lang="en-US" sz="1600" dirty="0" err="1">
                <a:solidFill>
                  <a:schemeClr val="lt1"/>
                </a:solidFill>
                <a:latin typeface="Meiryo UI" panose="020B0604030504040204" pitchFamily="50" charset="-128"/>
                <a:ea typeface="Meiryo UI" panose="020B0604030504040204" pitchFamily="50" charset="-128"/>
              </a:rPr>
              <a:t>QuWANソリューション</a:t>
            </a:r>
            <a:endParaRPr sz="1600" dirty="0">
              <a:solidFill>
                <a:schemeClr val="lt1"/>
              </a:solidFill>
              <a:latin typeface="Meiryo UI" panose="020B0604030504040204" pitchFamily="50" charset="-128"/>
              <a:ea typeface="Meiryo UI" panose="020B0604030504040204" pitchFamily="50" charset="-128"/>
              <a:sym typeface="Arial"/>
            </a:endParaRPr>
          </a:p>
        </p:txBody>
      </p:sp>
      <p:pic>
        <p:nvPicPr>
          <p:cNvPr id="237" name="Google Shape;237;p27"/>
          <p:cNvPicPr preferRelativeResize="0"/>
          <p:nvPr/>
        </p:nvPicPr>
        <p:blipFill rotWithShape="1">
          <a:blip r:embed="rId5">
            <a:alphaModFix/>
          </a:blip>
          <a:srcRect/>
          <a:stretch/>
        </p:blipFill>
        <p:spPr>
          <a:xfrm>
            <a:off x="2518601" y="5320547"/>
            <a:ext cx="3710971" cy="1181514"/>
          </a:xfrm>
          <a:prstGeom prst="rect">
            <a:avLst/>
          </a:prstGeom>
          <a:noFill/>
          <a:ln>
            <a:noFill/>
          </a:ln>
        </p:spPr>
      </p:pic>
      <p:sp>
        <p:nvSpPr>
          <p:cNvPr id="238" name="Google Shape;238;p27"/>
          <p:cNvSpPr txBox="1"/>
          <p:nvPr/>
        </p:nvSpPr>
        <p:spPr>
          <a:xfrm>
            <a:off x="6229571" y="5467369"/>
            <a:ext cx="3443827" cy="86177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dirty="0">
                <a:solidFill>
                  <a:schemeClr val="lt1"/>
                </a:solidFill>
                <a:latin typeface="Meiryo UI" panose="020B0604030504040204" pitchFamily="50" charset="-128"/>
                <a:ea typeface="Meiryo UI" panose="020B0604030504040204" pitchFamily="50" charset="-128"/>
              </a:rPr>
              <a:t>QHora-301W </a:t>
            </a:r>
          </a:p>
          <a:p>
            <a:pPr marL="0" marR="0" lvl="0" indent="0" algn="l" rtl="0">
              <a:spcBef>
                <a:spcPts val="0"/>
              </a:spcBef>
              <a:spcAft>
                <a:spcPts val="0"/>
              </a:spcAft>
              <a:buNone/>
            </a:pPr>
            <a:r>
              <a:rPr lang="en-US" sz="1600" dirty="0">
                <a:solidFill>
                  <a:schemeClr val="lt1"/>
                </a:solidFill>
                <a:latin typeface="Meiryo UI" panose="020B0604030504040204" pitchFamily="50" charset="-128"/>
                <a:ea typeface="Meiryo UI" panose="020B0604030504040204" pitchFamily="50" charset="-128"/>
              </a:rPr>
              <a:t>2 x 10GbE + 4 x 1GbE RJ45 +</a:t>
            </a:r>
            <a:endParaRPr sz="1600" dirty="0">
              <a:solidFill>
                <a:schemeClr val="lt1"/>
              </a:solidFill>
              <a:latin typeface="Meiryo UI" panose="020B0604030504040204" pitchFamily="50" charset="-128"/>
              <a:ea typeface="Meiryo UI" panose="020B0604030504040204" pitchFamily="50" charset="-128"/>
            </a:endParaRPr>
          </a:p>
          <a:p>
            <a:pPr marL="0" marR="0" lvl="0" indent="0" algn="l" rtl="0">
              <a:spcBef>
                <a:spcPts val="0"/>
              </a:spcBef>
              <a:spcAft>
                <a:spcPts val="0"/>
              </a:spcAft>
              <a:buNone/>
            </a:pPr>
            <a:r>
              <a:rPr lang="en-US" sz="1600" dirty="0" err="1">
                <a:solidFill>
                  <a:schemeClr val="lt1"/>
                </a:solidFill>
                <a:latin typeface="Meiryo UI" panose="020B0604030504040204" pitchFamily="50" charset="-128"/>
                <a:ea typeface="Meiryo UI" panose="020B0604030504040204" pitchFamily="50" charset="-128"/>
              </a:rPr>
              <a:t>QuWAN</a:t>
            </a:r>
            <a:r>
              <a:rPr lang="en-US" sz="1600" dirty="0">
                <a:solidFill>
                  <a:schemeClr val="lt1"/>
                </a:solidFill>
                <a:latin typeface="Meiryo UI" panose="020B0604030504040204" pitchFamily="50" charset="-128"/>
                <a:ea typeface="Meiryo UI" panose="020B0604030504040204" pitchFamily="50" charset="-128"/>
              </a:rPr>
              <a:t> </a:t>
            </a:r>
            <a:r>
              <a:rPr lang="en-US" sz="1600" dirty="0" err="1">
                <a:solidFill>
                  <a:schemeClr val="lt1"/>
                </a:solidFill>
                <a:latin typeface="Meiryo UI" panose="020B0604030504040204" pitchFamily="50" charset="-128"/>
                <a:ea typeface="Meiryo UI" panose="020B0604030504040204" pitchFamily="50" charset="-128"/>
              </a:rPr>
              <a:t>ソリューション</a:t>
            </a:r>
            <a:endParaRPr sz="1600" dirty="0">
              <a:solidFill>
                <a:schemeClr val="lt1"/>
              </a:solidFill>
              <a:latin typeface="Meiryo UI" panose="020B0604030504040204" pitchFamily="50" charset="-128"/>
              <a:ea typeface="Meiryo UI" panose="020B0604030504040204" pitchFamily="50" charset="-128"/>
            </a:endParaRPr>
          </a:p>
        </p:txBody>
      </p:sp>
      <p:pic>
        <p:nvPicPr>
          <p:cNvPr id="239" name="Google Shape;239;p27"/>
          <p:cNvPicPr preferRelativeResize="0"/>
          <p:nvPr/>
        </p:nvPicPr>
        <p:blipFill rotWithShape="1">
          <a:blip r:embed="rId6">
            <a:alphaModFix/>
          </a:blip>
          <a:srcRect/>
          <a:stretch/>
        </p:blipFill>
        <p:spPr>
          <a:xfrm>
            <a:off x="562330" y="2998580"/>
            <a:ext cx="1011416" cy="1094111"/>
          </a:xfrm>
          <a:prstGeom prst="rect">
            <a:avLst/>
          </a:prstGeom>
          <a:noFill/>
          <a:ln>
            <a:noFill/>
          </a:ln>
        </p:spPr>
      </p:pic>
      <p:pic>
        <p:nvPicPr>
          <p:cNvPr id="240" name="Google Shape;240;p27"/>
          <p:cNvPicPr preferRelativeResize="0"/>
          <p:nvPr/>
        </p:nvPicPr>
        <p:blipFill rotWithShape="1">
          <a:blip r:embed="rId7">
            <a:alphaModFix/>
          </a:blip>
          <a:srcRect/>
          <a:stretch/>
        </p:blipFill>
        <p:spPr>
          <a:xfrm>
            <a:off x="955775" y="2372404"/>
            <a:ext cx="3589195" cy="1054017"/>
          </a:xfrm>
          <a:prstGeom prst="rect">
            <a:avLst/>
          </a:prstGeom>
          <a:noFill/>
          <a:ln>
            <a:noFill/>
          </a:ln>
        </p:spPr>
      </p:pic>
      <p:pic>
        <p:nvPicPr>
          <p:cNvPr id="241" name="Google Shape;241;p27"/>
          <p:cNvPicPr preferRelativeResize="0"/>
          <p:nvPr/>
        </p:nvPicPr>
        <p:blipFill rotWithShape="1">
          <a:blip r:embed="rId4">
            <a:alphaModFix/>
          </a:blip>
          <a:srcRect/>
          <a:stretch/>
        </p:blipFill>
        <p:spPr>
          <a:xfrm>
            <a:off x="6322358" y="1664120"/>
            <a:ext cx="4463944" cy="2719286"/>
          </a:xfrm>
          <a:prstGeom prst="rect">
            <a:avLst/>
          </a:prstGeom>
          <a:noFill/>
          <a:ln>
            <a:noFill/>
          </a:ln>
        </p:spPr>
      </p:pic>
      <p:sp>
        <p:nvSpPr>
          <p:cNvPr id="242" name="Google Shape;242;p27"/>
          <p:cNvSpPr txBox="1"/>
          <p:nvPr/>
        </p:nvSpPr>
        <p:spPr>
          <a:xfrm>
            <a:off x="7338511" y="3353952"/>
            <a:ext cx="3705059" cy="82382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dirty="0">
                <a:solidFill>
                  <a:schemeClr val="lt1"/>
                </a:solidFill>
                <a:latin typeface="Meiryo UI" panose="020B0604030504040204" pitchFamily="50" charset="-128"/>
                <a:ea typeface="Meiryo UI" panose="020B0604030504040204" pitchFamily="50" charset="-128"/>
              </a:rPr>
              <a:t>QHora-322 </a:t>
            </a:r>
          </a:p>
          <a:p>
            <a:pPr marL="0" marR="0" lvl="0" indent="0" algn="l" rtl="0">
              <a:spcBef>
                <a:spcPts val="0"/>
              </a:spcBef>
              <a:spcAft>
                <a:spcPts val="0"/>
              </a:spcAft>
              <a:buNone/>
            </a:pPr>
            <a:r>
              <a:rPr lang="en-US" sz="1600" dirty="0">
                <a:solidFill>
                  <a:schemeClr val="lt1"/>
                </a:solidFill>
                <a:latin typeface="Meiryo UI" panose="020B0604030504040204" pitchFamily="50" charset="-128"/>
                <a:ea typeface="Meiryo UI" panose="020B0604030504040204" pitchFamily="50" charset="-128"/>
              </a:rPr>
              <a:t>3 x 10GbE + 6 x 2.5GbERJ45 +</a:t>
            </a:r>
            <a:endParaRPr sz="1600" dirty="0">
              <a:solidFill>
                <a:schemeClr val="lt1"/>
              </a:solidFill>
              <a:latin typeface="Meiryo UI" panose="020B0604030504040204" pitchFamily="50" charset="-128"/>
              <a:ea typeface="Meiryo UI" panose="020B0604030504040204" pitchFamily="50" charset="-128"/>
            </a:endParaRPr>
          </a:p>
          <a:p>
            <a:pPr marL="0" marR="0" lvl="0" indent="0" algn="l" rtl="0">
              <a:spcBef>
                <a:spcPts val="0"/>
              </a:spcBef>
              <a:spcAft>
                <a:spcPts val="0"/>
              </a:spcAft>
              <a:buNone/>
            </a:pPr>
            <a:r>
              <a:rPr lang="en-US" sz="1600" dirty="0" err="1">
                <a:solidFill>
                  <a:schemeClr val="lt1"/>
                </a:solidFill>
                <a:latin typeface="Meiryo UI" panose="020B0604030504040204" pitchFamily="50" charset="-128"/>
                <a:ea typeface="Meiryo UI" panose="020B0604030504040204" pitchFamily="50" charset="-128"/>
              </a:rPr>
              <a:t>QuWAN</a:t>
            </a:r>
            <a:r>
              <a:rPr lang="en-US" sz="1600" dirty="0">
                <a:solidFill>
                  <a:schemeClr val="lt1"/>
                </a:solidFill>
                <a:latin typeface="Meiryo UI" panose="020B0604030504040204" pitchFamily="50" charset="-128"/>
                <a:ea typeface="Meiryo UI" panose="020B0604030504040204" pitchFamily="50" charset="-128"/>
              </a:rPr>
              <a:t> </a:t>
            </a:r>
            <a:r>
              <a:rPr lang="en-US" sz="1600" dirty="0" err="1">
                <a:solidFill>
                  <a:schemeClr val="lt1"/>
                </a:solidFill>
                <a:latin typeface="Meiryo UI" panose="020B0604030504040204" pitchFamily="50" charset="-128"/>
                <a:ea typeface="Meiryo UI" panose="020B0604030504040204" pitchFamily="50" charset="-128"/>
              </a:rPr>
              <a:t>ソリューション</a:t>
            </a:r>
            <a:endParaRPr sz="1600" dirty="0">
              <a:solidFill>
                <a:schemeClr val="lt1"/>
              </a:solidFill>
              <a:latin typeface="Meiryo UI" panose="020B0604030504040204" pitchFamily="50" charset="-128"/>
              <a:ea typeface="Meiryo UI" panose="020B0604030504040204" pitchFamily="50" charset="-128"/>
            </a:endParaRPr>
          </a:p>
        </p:txBody>
      </p:sp>
      <p:pic>
        <p:nvPicPr>
          <p:cNvPr id="243" name="Google Shape;243;p27"/>
          <p:cNvPicPr preferRelativeResize="0"/>
          <p:nvPr/>
        </p:nvPicPr>
        <p:blipFill rotWithShape="1">
          <a:blip r:embed="rId6">
            <a:alphaModFix/>
          </a:blip>
          <a:srcRect/>
          <a:stretch/>
        </p:blipFill>
        <p:spPr>
          <a:xfrm>
            <a:off x="6327095" y="2998580"/>
            <a:ext cx="1011416" cy="1094111"/>
          </a:xfrm>
          <a:prstGeom prst="rect">
            <a:avLst/>
          </a:prstGeom>
          <a:noFill/>
          <a:ln>
            <a:noFill/>
          </a:ln>
        </p:spPr>
      </p:pic>
      <p:pic>
        <p:nvPicPr>
          <p:cNvPr id="244" name="Google Shape;244;p27"/>
          <p:cNvPicPr preferRelativeResize="0"/>
          <p:nvPr/>
        </p:nvPicPr>
        <p:blipFill rotWithShape="1">
          <a:blip r:embed="rId8">
            <a:alphaModFix/>
          </a:blip>
          <a:srcRect/>
          <a:stretch/>
        </p:blipFill>
        <p:spPr>
          <a:xfrm>
            <a:off x="6584363" y="2330176"/>
            <a:ext cx="3919864" cy="1124495"/>
          </a:xfrm>
          <a:prstGeom prst="rect">
            <a:avLst/>
          </a:prstGeom>
          <a:noFill/>
          <a:ln>
            <a:noFill/>
          </a:ln>
        </p:spPr>
      </p:pic>
      <p:sp>
        <p:nvSpPr>
          <p:cNvPr id="245" name="Google Shape;245;p27"/>
          <p:cNvSpPr txBox="1"/>
          <p:nvPr/>
        </p:nvSpPr>
        <p:spPr>
          <a:xfrm>
            <a:off x="4026219" y="4721304"/>
            <a:ext cx="3534686" cy="30777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b="1" dirty="0">
                <a:solidFill>
                  <a:schemeClr val="dk1"/>
                </a:solidFill>
                <a:latin typeface="Meiryo UI" panose="020B0604030504040204" pitchFamily="50" charset="-128"/>
                <a:ea typeface="Meiryo UI" panose="020B0604030504040204" pitchFamily="50" charset="-128"/>
              </a:rPr>
              <a:t>SD-</a:t>
            </a:r>
            <a:r>
              <a:rPr lang="en-US" b="1" dirty="0" err="1">
                <a:solidFill>
                  <a:schemeClr val="dk1"/>
                </a:solidFill>
                <a:latin typeface="Meiryo UI" panose="020B0604030504040204" pitchFamily="50" charset="-128"/>
                <a:ea typeface="Meiryo UI" panose="020B0604030504040204" pitchFamily="50" charset="-128"/>
              </a:rPr>
              <a:t>WAN高速WiFi</a:t>
            </a:r>
            <a:r>
              <a:rPr lang="en-US" b="1" dirty="0">
                <a:solidFill>
                  <a:schemeClr val="dk1"/>
                </a:solidFill>
                <a:latin typeface="Meiryo UI" panose="020B0604030504040204" pitchFamily="50" charset="-128"/>
                <a:ea typeface="Meiryo UI" panose="020B0604030504040204" pitchFamily="50" charset="-128"/>
              </a:rPr>
              <a:t> 6</a:t>
            </a:r>
            <a:r>
              <a:rPr lang="ja-JP" altLang="en-US" b="1" dirty="0">
                <a:solidFill>
                  <a:schemeClr val="dk1"/>
                </a:solidFill>
                <a:latin typeface="Meiryo UI" panose="020B0604030504040204" pitchFamily="50" charset="-128"/>
                <a:ea typeface="Meiryo UI" panose="020B0604030504040204" pitchFamily="50" charset="-128"/>
              </a:rPr>
              <a:t>展開</a:t>
            </a:r>
            <a:endParaRPr sz="1400" b="1" dirty="0">
              <a:solidFill>
                <a:schemeClr val="dk1"/>
              </a:solidFill>
              <a:latin typeface="Meiryo UI" panose="020B0604030504040204" pitchFamily="50" charset="-128"/>
              <a:ea typeface="Meiryo UI" panose="020B0604030504040204" pitchFamily="50" charset="-128"/>
              <a:sym typeface="Arial"/>
            </a:endParaRPr>
          </a:p>
        </p:txBody>
      </p:sp>
      <p:sp>
        <p:nvSpPr>
          <p:cNvPr id="246" name="Google Shape;246;p27"/>
          <p:cNvSpPr txBox="1"/>
          <p:nvPr/>
        </p:nvSpPr>
        <p:spPr>
          <a:xfrm>
            <a:off x="6497645" y="1696189"/>
            <a:ext cx="4113370" cy="30777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b="1" dirty="0" err="1">
                <a:solidFill>
                  <a:schemeClr val="dk1"/>
                </a:solidFill>
                <a:latin typeface="Meiryo UI" panose="020B0604030504040204" pitchFamily="50" charset="-128"/>
                <a:ea typeface="Meiryo UI" panose="020B0604030504040204" pitchFamily="50" charset="-128"/>
              </a:rPr>
              <a:t>単一SD-WAN高速ルータ</a:t>
            </a:r>
            <a:r>
              <a:rPr lang="en-US" b="1" dirty="0">
                <a:solidFill>
                  <a:schemeClr val="dk1"/>
                </a:solidFill>
                <a:latin typeface="Meiryo UI" panose="020B0604030504040204" pitchFamily="50" charset="-128"/>
                <a:ea typeface="Meiryo UI" panose="020B0604030504040204" pitchFamily="50" charset="-128"/>
              </a:rPr>
              <a:t>ー</a:t>
            </a:r>
            <a:r>
              <a:rPr lang="ja-JP" altLang="en-US" b="1" dirty="0">
                <a:solidFill>
                  <a:schemeClr val="dk1"/>
                </a:solidFill>
                <a:latin typeface="Meiryo UI" panose="020B0604030504040204" pitchFamily="50" charset="-128"/>
                <a:ea typeface="Meiryo UI" panose="020B0604030504040204" pitchFamily="50" charset="-128"/>
              </a:rPr>
              <a:t>展開</a:t>
            </a:r>
            <a:endParaRPr sz="1400" b="1" dirty="0">
              <a:solidFill>
                <a:schemeClr val="dk1"/>
              </a:solidFill>
              <a:latin typeface="Meiryo UI" panose="020B0604030504040204" pitchFamily="50" charset="-128"/>
              <a:ea typeface="Meiryo UI" panose="020B0604030504040204" pitchFamily="50" charset="-128"/>
              <a:sym typeface="Arial"/>
            </a:endParaRPr>
          </a:p>
        </p:txBody>
      </p:sp>
      <p:sp>
        <p:nvSpPr>
          <p:cNvPr id="247" name="Google Shape;247;p27"/>
          <p:cNvSpPr txBox="1"/>
          <p:nvPr/>
        </p:nvSpPr>
        <p:spPr>
          <a:xfrm>
            <a:off x="638825" y="1710485"/>
            <a:ext cx="4251228" cy="30777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b="1" dirty="0" err="1">
                <a:solidFill>
                  <a:schemeClr val="dk1"/>
                </a:solidFill>
                <a:latin typeface="Meiryo UI" panose="020B0604030504040204" pitchFamily="50" charset="-128"/>
                <a:ea typeface="Meiryo UI" panose="020B0604030504040204" pitchFamily="50" charset="-128"/>
              </a:rPr>
              <a:t>複数SD-WAN高速ルーター展開</a:t>
            </a:r>
            <a:endParaRPr sz="1400" b="1" dirty="0">
              <a:solidFill>
                <a:schemeClr val="dk1"/>
              </a:solidFill>
              <a:latin typeface="Meiryo UI" panose="020B0604030504040204" pitchFamily="50" charset="-128"/>
              <a:ea typeface="Meiryo UI" panose="020B0604030504040204" pitchFamily="50" charset="-128"/>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p28"/>
          <p:cNvSpPr/>
          <p:nvPr/>
        </p:nvSpPr>
        <p:spPr>
          <a:xfrm>
            <a:off x="-1" y="100084"/>
            <a:ext cx="8452513" cy="2924780"/>
          </a:xfrm>
          <a:prstGeom prst="rect">
            <a:avLst/>
          </a:prstGeom>
          <a:solidFill>
            <a:schemeClr val="lt1">
              <a:alpha val="6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253" name="Google Shape;253;p28"/>
          <p:cNvSpPr txBox="1"/>
          <p:nvPr/>
        </p:nvSpPr>
        <p:spPr>
          <a:xfrm>
            <a:off x="367136" y="249424"/>
            <a:ext cx="7905618" cy="132343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000" b="1" dirty="0" err="1">
                <a:solidFill>
                  <a:schemeClr val="dk1"/>
                </a:solidFill>
                <a:latin typeface="Meiryo UI" panose="020B0604030504040204" pitchFamily="50" charset="-128"/>
                <a:ea typeface="Meiryo UI" panose="020B0604030504040204" pitchFamily="50" charset="-128"/>
              </a:rPr>
              <a:t>SMB展開にはどのような要件が必要ですか</a:t>
            </a:r>
            <a:r>
              <a:rPr lang="en-US" sz="4000" b="1" dirty="0">
                <a:solidFill>
                  <a:schemeClr val="dk1"/>
                </a:solidFill>
                <a:latin typeface="Meiryo UI" panose="020B0604030504040204" pitchFamily="50" charset="-128"/>
                <a:ea typeface="Meiryo UI" panose="020B0604030504040204" pitchFamily="50" charset="-128"/>
              </a:rPr>
              <a:t>?</a:t>
            </a:r>
            <a:endParaRPr dirty="0">
              <a:latin typeface="Meiryo UI" panose="020B0604030504040204" pitchFamily="50" charset="-128"/>
              <a:ea typeface="Meiryo UI" panose="020B0604030504040204" pitchFamily="50" charset="-128"/>
            </a:endParaRPr>
          </a:p>
        </p:txBody>
      </p:sp>
      <p:sp>
        <p:nvSpPr>
          <p:cNvPr id="254" name="Google Shape;254;p28"/>
          <p:cNvSpPr txBox="1"/>
          <p:nvPr/>
        </p:nvSpPr>
        <p:spPr>
          <a:xfrm>
            <a:off x="414838" y="1557475"/>
            <a:ext cx="7431304" cy="1308050"/>
          </a:xfrm>
          <a:prstGeom prst="rect">
            <a:avLst/>
          </a:prstGeom>
          <a:noFill/>
          <a:ln>
            <a:noFill/>
          </a:ln>
        </p:spPr>
        <p:txBody>
          <a:bodyPr spcFirstLastPara="1" wrap="square" lIns="91425" tIns="45700" rIns="91425" bIns="45700" anchor="t" anchorCtr="0">
            <a:noAutofit/>
          </a:bodyPr>
          <a:lstStyle/>
          <a:p>
            <a:pPr marL="179070" marR="0" lvl="0" indent="-179070" algn="l" rtl="0">
              <a:spcBef>
                <a:spcPts val="1800"/>
              </a:spcBef>
              <a:spcAft>
                <a:spcPts val="0"/>
              </a:spcAft>
              <a:buClr>
                <a:schemeClr val="dk1"/>
              </a:buClr>
              <a:buSzPts val="1600"/>
              <a:buFont typeface="Arial"/>
              <a:buChar char="•"/>
            </a:pPr>
            <a:r>
              <a:rPr lang="en-US" sz="1600" dirty="0">
                <a:solidFill>
                  <a:schemeClr val="dk1"/>
                </a:solidFill>
                <a:latin typeface="Meiryo UI" panose="020B0604030504040204" pitchFamily="50" charset="-128"/>
                <a:ea typeface="Meiryo UI" panose="020B0604030504040204" pitchFamily="50" charset="-128"/>
              </a:rPr>
              <a:t>外部からのオフィスへのアクセス、または各オフィスネットワーク間の内部からのアクセスに関係なく、通信には安全なネットワーク接続が必要です</a:t>
            </a:r>
            <a:endParaRPr sz="1600" dirty="0">
              <a:solidFill>
                <a:schemeClr val="dk1"/>
              </a:solidFill>
              <a:latin typeface="Meiryo UI" panose="020B0604030504040204" pitchFamily="50" charset="-128"/>
              <a:ea typeface="Meiryo UI" panose="020B0604030504040204" pitchFamily="50" charset="-128"/>
            </a:endParaRPr>
          </a:p>
          <a:p>
            <a:pPr marL="179070" marR="0" lvl="0" indent="-179070" algn="l" rtl="0">
              <a:spcBef>
                <a:spcPts val="1800"/>
              </a:spcBef>
              <a:spcAft>
                <a:spcPts val="0"/>
              </a:spcAft>
              <a:buClr>
                <a:schemeClr val="dk1"/>
              </a:buClr>
              <a:buSzPts val="1600"/>
              <a:buFont typeface="Arial"/>
              <a:buChar char="•"/>
            </a:pPr>
            <a:r>
              <a:rPr lang="en-US" sz="1600" dirty="0" err="1">
                <a:solidFill>
                  <a:schemeClr val="dk1"/>
                </a:solidFill>
                <a:latin typeface="Meiryo UI" panose="020B0604030504040204" pitchFamily="50" charset="-128"/>
                <a:ea typeface="Meiryo UI" panose="020B0604030504040204" pitchFamily="50" charset="-128"/>
              </a:rPr>
              <a:t>オフィスデバイスのネットワーク速度がアップグレードされました</a:t>
            </a:r>
            <a:r>
              <a:rPr lang="en-US" sz="1600" dirty="0">
                <a:solidFill>
                  <a:schemeClr val="dk1"/>
                </a:solidFill>
                <a:latin typeface="Meiryo UI" panose="020B0604030504040204" pitchFamily="50" charset="-128"/>
                <a:ea typeface="Meiryo UI" panose="020B0604030504040204" pitchFamily="50" charset="-128"/>
              </a:rPr>
              <a:t>。</a:t>
            </a:r>
            <a:r>
              <a:rPr lang="ja-JP" altLang="en-US" sz="1600" dirty="0">
                <a:solidFill>
                  <a:schemeClr val="dk1"/>
                </a:solidFill>
                <a:latin typeface="Meiryo UI" panose="020B0604030504040204" pitchFamily="50" charset="-128"/>
                <a:ea typeface="Meiryo UI" panose="020B0604030504040204" pitchFamily="50" charset="-128"/>
              </a:rPr>
              <a:t>この制御</a:t>
            </a:r>
            <a:r>
              <a:rPr lang="en-US" sz="1600" dirty="0" err="1">
                <a:solidFill>
                  <a:schemeClr val="dk1"/>
                </a:solidFill>
                <a:latin typeface="Meiryo UI" panose="020B0604030504040204" pitchFamily="50" charset="-128"/>
                <a:ea typeface="Meiryo UI" panose="020B0604030504040204" pitchFamily="50" charset="-128"/>
              </a:rPr>
              <a:t>には、対応するルーターが必要です</a:t>
            </a:r>
            <a:endParaRPr sz="1600" dirty="0">
              <a:solidFill>
                <a:schemeClr val="dk1"/>
              </a:solidFill>
              <a:latin typeface="Meiryo UI" panose="020B0604030504040204" pitchFamily="50" charset="-128"/>
              <a:ea typeface="Meiryo UI" panose="020B0604030504040204" pitchFamily="50" charset="-128"/>
            </a:endParaRPr>
          </a:p>
        </p:txBody>
      </p:sp>
      <p:pic>
        <p:nvPicPr>
          <p:cNvPr id="255" name="Google Shape;255;p28"/>
          <p:cNvPicPr preferRelativeResize="0"/>
          <p:nvPr/>
        </p:nvPicPr>
        <p:blipFill rotWithShape="1">
          <a:blip r:embed="rId3">
            <a:alphaModFix/>
          </a:blip>
          <a:srcRect/>
          <a:stretch/>
        </p:blipFill>
        <p:spPr>
          <a:xfrm>
            <a:off x="184245" y="3200611"/>
            <a:ext cx="11750722" cy="3480754"/>
          </a:xfrm>
          <a:prstGeom prst="rect">
            <a:avLst/>
          </a:prstGeom>
          <a:noFill/>
          <a:ln>
            <a:noFill/>
          </a:ln>
        </p:spPr>
      </p:pic>
      <p:sp>
        <p:nvSpPr>
          <p:cNvPr id="256" name="Google Shape;256;p28"/>
          <p:cNvSpPr/>
          <p:nvPr/>
        </p:nvSpPr>
        <p:spPr>
          <a:xfrm>
            <a:off x="6002245" y="4594737"/>
            <a:ext cx="1205552" cy="516755"/>
          </a:xfrm>
          <a:prstGeom prst="rect">
            <a:avLst/>
          </a:prstGeom>
          <a:solidFill>
            <a:srgbClr val="72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b="1" dirty="0" err="1">
                <a:solidFill>
                  <a:srgbClr val="222A35"/>
                </a:solidFill>
                <a:latin typeface="Meiryo UI" panose="020B0604030504040204" pitchFamily="50" charset="-128"/>
                <a:ea typeface="Meiryo UI" panose="020B0604030504040204" pitchFamily="50" charset="-128"/>
              </a:rPr>
              <a:t>安全な接続</a:t>
            </a:r>
            <a:endParaRPr sz="1400" b="1" dirty="0">
              <a:solidFill>
                <a:srgbClr val="222A35"/>
              </a:solidFill>
              <a:latin typeface="Meiryo UI" panose="020B0604030504040204" pitchFamily="50" charset="-128"/>
              <a:ea typeface="Meiryo UI" panose="020B0604030504040204" pitchFamily="50" charset="-128"/>
              <a:sym typeface="Arial"/>
            </a:endParaRPr>
          </a:p>
        </p:txBody>
      </p:sp>
      <p:sp>
        <p:nvSpPr>
          <p:cNvPr id="257" name="Google Shape;257;p28"/>
          <p:cNvSpPr/>
          <p:nvPr/>
        </p:nvSpPr>
        <p:spPr>
          <a:xfrm>
            <a:off x="2485672" y="4594737"/>
            <a:ext cx="1205552" cy="516755"/>
          </a:xfrm>
          <a:prstGeom prst="rect">
            <a:avLst/>
          </a:prstGeom>
          <a:solidFill>
            <a:srgbClr val="72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b="1" dirty="0" err="1">
                <a:solidFill>
                  <a:srgbClr val="222A35"/>
                </a:solidFill>
                <a:latin typeface="Meiryo UI" panose="020B0604030504040204" pitchFamily="50" charset="-128"/>
                <a:ea typeface="Meiryo UI" panose="020B0604030504040204" pitchFamily="50" charset="-128"/>
              </a:rPr>
              <a:t>安全な接続</a:t>
            </a:r>
            <a:endParaRPr sz="1400" b="1" dirty="0">
              <a:solidFill>
                <a:srgbClr val="222A35"/>
              </a:solidFill>
              <a:latin typeface="Meiryo UI" panose="020B0604030504040204" pitchFamily="50" charset="-128"/>
              <a:ea typeface="Meiryo UI" panose="020B0604030504040204" pitchFamily="50" charset="-128"/>
              <a:sym typeface="Arial"/>
            </a:endParaRPr>
          </a:p>
        </p:txBody>
      </p:sp>
      <p:sp>
        <p:nvSpPr>
          <p:cNvPr id="258" name="Google Shape;258;p28"/>
          <p:cNvSpPr/>
          <p:nvPr/>
        </p:nvSpPr>
        <p:spPr>
          <a:xfrm>
            <a:off x="9314480" y="4594737"/>
            <a:ext cx="1205552" cy="516755"/>
          </a:xfrm>
          <a:prstGeom prst="rect">
            <a:avLst/>
          </a:prstGeom>
          <a:solidFill>
            <a:srgbClr val="72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b="1" dirty="0" err="1">
                <a:solidFill>
                  <a:srgbClr val="222A35"/>
                </a:solidFill>
                <a:latin typeface="Meiryo UI" panose="020B0604030504040204" pitchFamily="50" charset="-128"/>
                <a:ea typeface="Meiryo UI" panose="020B0604030504040204" pitchFamily="50" charset="-128"/>
              </a:rPr>
              <a:t>安全な接続</a:t>
            </a:r>
            <a:endParaRPr sz="1400" b="1" dirty="0">
              <a:solidFill>
                <a:srgbClr val="222A35"/>
              </a:solidFill>
              <a:latin typeface="Meiryo UI" panose="020B0604030504040204" pitchFamily="50" charset="-128"/>
              <a:ea typeface="Meiryo UI" panose="020B0604030504040204" pitchFamily="50" charset="-128"/>
              <a:sym typeface="Arial"/>
            </a:endParaRPr>
          </a:p>
        </p:txBody>
      </p:sp>
      <p:sp>
        <p:nvSpPr>
          <p:cNvPr id="259" name="Google Shape;259;p28"/>
          <p:cNvSpPr txBox="1"/>
          <p:nvPr/>
        </p:nvSpPr>
        <p:spPr>
          <a:xfrm>
            <a:off x="4273012" y="3297665"/>
            <a:ext cx="1095401"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dirty="0">
                <a:solidFill>
                  <a:schemeClr val="lt1"/>
                </a:solidFill>
                <a:latin typeface="Meiryo UI" panose="020B0604030504040204" pitchFamily="50" charset="-128"/>
                <a:ea typeface="Meiryo UI" panose="020B0604030504040204" pitchFamily="50" charset="-128"/>
              </a:rPr>
              <a:t>オフィス1</a:t>
            </a:r>
            <a:endParaRPr sz="1800" b="1" dirty="0">
              <a:solidFill>
                <a:schemeClr val="lt1"/>
              </a:solidFill>
              <a:latin typeface="Meiryo UI" panose="020B0604030504040204" pitchFamily="50" charset="-128"/>
              <a:ea typeface="Meiryo UI" panose="020B0604030504040204" pitchFamily="50" charset="-128"/>
              <a:sym typeface="Arial"/>
            </a:endParaRPr>
          </a:p>
        </p:txBody>
      </p:sp>
      <p:sp>
        <p:nvSpPr>
          <p:cNvPr id="260" name="Google Shape;260;p28"/>
          <p:cNvSpPr txBox="1"/>
          <p:nvPr/>
        </p:nvSpPr>
        <p:spPr>
          <a:xfrm>
            <a:off x="7960990" y="3297665"/>
            <a:ext cx="1095401"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dirty="0">
                <a:solidFill>
                  <a:schemeClr val="lt1"/>
                </a:solidFill>
                <a:latin typeface="Meiryo UI" panose="020B0604030504040204" pitchFamily="50" charset="-128"/>
                <a:ea typeface="Meiryo UI" panose="020B0604030504040204" pitchFamily="50" charset="-128"/>
              </a:rPr>
              <a:t>オフィス2</a:t>
            </a:r>
            <a:endParaRPr sz="1800" b="1" dirty="0">
              <a:solidFill>
                <a:schemeClr val="lt1"/>
              </a:solidFill>
              <a:latin typeface="Meiryo UI" panose="020B0604030504040204" pitchFamily="50" charset="-128"/>
              <a:ea typeface="Meiryo UI" panose="020B0604030504040204" pitchFamily="50" charset="-128"/>
              <a:sym typeface="Arial"/>
            </a:endParaRPr>
          </a:p>
        </p:txBody>
      </p:sp>
      <p:sp>
        <p:nvSpPr>
          <p:cNvPr id="261" name="Google Shape;261;p28"/>
          <p:cNvSpPr txBox="1"/>
          <p:nvPr/>
        </p:nvSpPr>
        <p:spPr>
          <a:xfrm>
            <a:off x="367136" y="3297665"/>
            <a:ext cx="1992606"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dirty="0" err="1">
                <a:solidFill>
                  <a:schemeClr val="lt1"/>
                </a:solidFill>
                <a:latin typeface="Meiryo UI" panose="020B0604030504040204" pitchFamily="50" charset="-128"/>
                <a:ea typeface="Meiryo UI" panose="020B0604030504040204" pitchFamily="50" charset="-128"/>
              </a:rPr>
              <a:t>在宅勤務の従業員</a:t>
            </a:r>
            <a:endParaRPr sz="1800" b="1" dirty="0">
              <a:solidFill>
                <a:schemeClr val="lt1"/>
              </a:solidFill>
              <a:latin typeface="Meiryo UI" panose="020B0604030504040204" pitchFamily="50" charset="-128"/>
              <a:ea typeface="Meiryo UI" panose="020B0604030504040204" pitchFamily="50" charset="-128"/>
              <a:sym typeface="Arial"/>
            </a:endParaRPr>
          </a:p>
        </p:txBody>
      </p:sp>
      <p:sp>
        <p:nvSpPr>
          <p:cNvPr id="262" name="Google Shape;262;p28"/>
          <p:cNvSpPr txBox="1"/>
          <p:nvPr/>
        </p:nvSpPr>
        <p:spPr>
          <a:xfrm>
            <a:off x="10387602" y="3297665"/>
            <a:ext cx="1364476"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ja-JP" altLang="en-US" sz="1800" b="1" dirty="0">
                <a:solidFill>
                  <a:schemeClr val="lt1"/>
                </a:solidFill>
                <a:latin typeface="Meiryo UI" panose="020B0604030504040204" pitchFamily="50" charset="-128"/>
                <a:ea typeface="Meiryo UI" panose="020B0604030504040204" pitchFamily="50" charset="-128"/>
              </a:rPr>
              <a:t>フィールド</a:t>
            </a:r>
            <a:r>
              <a:rPr lang="en-US" altLang="ja-JP" sz="1800" b="1" dirty="0">
                <a:solidFill>
                  <a:schemeClr val="lt1"/>
                </a:solidFill>
                <a:latin typeface="Meiryo UI" panose="020B0604030504040204" pitchFamily="50" charset="-128"/>
                <a:ea typeface="Meiryo UI" panose="020B0604030504040204" pitchFamily="50" charset="-128"/>
              </a:rPr>
              <a:t/>
            </a:r>
            <a:br>
              <a:rPr lang="en-US" altLang="ja-JP" sz="1800" b="1" dirty="0">
                <a:solidFill>
                  <a:schemeClr val="lt1"/>
                </a:solidFill>
                <a:latin typeface="Meiryo UI" panose="020B0604030504040204" pitchFamily="50" charset="-128"/>
                <a:ea typeface="Meiryo UI" panose="020B0604030504040204" pitchFamily="50" charset="-128"/>
              </a:rPr>
            </a:br>
            <a:r>
              <a:rPr lang="ja-JP" altLang="en-US" sz="1800" b="1" dirty="0">
                <a:solidFill>
                  <a:schemeClr val="lt1"/>
                </a:solidFill>
                <a:latin typeface="Meiryo UI" panose="020B0604030504040204" pitchFamily="50" charset="-128"/>
                <a:ea typeface="Meiryo UI" panose="020B0604030504040204" pitchFamily="50" charset="-128"/>
              </a:rPr>
              <a:t>セールス</a:t>
            </a:r>
            <a:endParaRPr sz="1800" b="1" dirty="0">
              <a:solidFill>
                <a:schemeClr val="lt1"/>
              </a:solidFill>
              <a:latin typeface="Meiryo UI" panose="020B0604030504040204" pitchFamily="50" charset="-128"/>
              <a:ea typeface="Meiryo UI" panose="020B0604030504040204" pitchFamily="50" charset="-128"/>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Google Shape;267;p29"/>
          <p:cNvSpPr/>
          <p:nvPr/>
        </p:nvSpPr>
        <p:spPr>
          <a:xfrm>
            <a:off x="0" y="218364"/>
            <a:ext cx="9671713" cy="2502748"/>
          </a:xfrm>
          <a:prstGeom prst="rect">
            <a:avLst/>
          </a:prstGeom>
          <a:solidFill>
            <a:schemeClr val="lt1">
              <a:alpha val="6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268" name="Google Shape;268;p29"/>
          <p:cNvSpPr txBox="1"/>
          <p:nvPr/>
        </p:nvSpPr>
        <p:spPr>
          <a:xfrm>
            <a:off x="361352" y="354208"/>
            <a:ext cx="9106452" cy="132343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000" b="1" dirty="0">
                <a:solidFill>
                  <a:srgbClr val="0C0C0C"/>
                </a:solidFill>
                <a:latin typeface="Meiryo UI" panose="020B0604030504040204" pitchFamily="50" charset="-128"/>
                <a:ea typeface="Meiryo UI" panose="020B0604030504040204" pitchFamily="50" charset="-128"/>
              </a:rPr>
              <a:t>SMBネットワークに</a:t>
            </a:r>
            <a:r>
              <a:rPr lang="en-US" altLang="ja-JP" sz="4000" b="1" dirty="0">
                <a:solidFill>
                  <a:srgbClr val="0C0C0C"/>
                </a:solidFill>
                <a:latin typeface="Meiryo UI" panose="020B0604030504040204" pitchFamily="50" charset="-128"/>
                <a:ea typeface="Meiryo UI" panose="020B0604030504040204" pitchFamily="50" charset="-128"/>
              </a:rPr>
              <a:t>QHora-321/322</a:t>
            </a:r>
            <a:r>
              <a:rPr lang="ja-JP" altLang="en-US" sz="4000" b="1" dirty="0">
                <a:solidFill>
                  <a:srgbClr val="0C0C0C"/>
                </a:solidFill>
                <a:latin typeface="Meiryo UI" panose="020B0604030504040204" pitchFamily="50" charset="-128"/>
                <a:ea typeface="Meiryo UI" panose="020B0604030504040204" pitchFamily="50" charset="-128"/>
              </a:rPr>
              <a:t>を追加することで起きる変化は</a:t>
            </a:r>
            <a:r>
              <a:rPr lang="en-US" sz="4000" b="1" dirty="0">
                <a:solidFill>
                  <a:srgbClr val="0C0C0C"/>
                </a:solidFill>
                <a:latin typeface="Meiryo UI" panose="020B0604030504040204" pitchFamily="50" charset="-128"/>
                <a:ea typeface="Meiryo UI" panose="020B0604030504040204" pitchFamily="50" charset="-128"/>
              </a:rPr>
              <a:t>?</a:t>
            </a:r>
            <a:endParaRPr sz="4000" b="1" dirty="0">
              <a:solidFill>
                <a:srgbClr val="0C0C0C"/>
              </a:solidFill>
              <a:latin typeface="Meiryo UI" panose="020B0604030504040204" pitchFamily="50" charset="-128"/>
              <a:ea typeface="Meiryo UI" panose="020B0604030504040204" pitchFamily="50" charset="-128"/>
            </a:endParaRPr>
          </a:p>
        </p:txBody>
      </p:sp>
      <p:sp>
        <p:nvSpPr>
          <p:cNvPr id="269" name="Google Shape;269;p29"/>
          <p:cNvSpPr txBox="1"/>
          <p:nvPr/>
        </p:nvSpPr>
        <p:spPr>
          <a:xfrm>
            <a:off x="422802" y="1643162"/>
            <a:ext cx="7680024" cy="830997"/>
          </a:xfrm>
          <a:prstGeom prst="rect">
            <a:avLst/>
          </a:prstGeom>
          <a:noFill/>
          <a:ln>
            <a:noFill/>
          </a:ln>
        </p:spPr>
        <p:txBody>
          <a:bodyPr spcFirstLastPara="1" wrap="square" lIns="91425" tIns="45700" rIns="91425" bIns="45700" anchor="t" anchorCtr="0">
            <a:noAutofit/>
          </a:bodyPr>
          <a:lstStyle/>
          <a:p>
            <a:pPr marL="285750" marR="0" lvl="0" indent="-285750" algn="l" rtl="0">
              <a:lnSpc>
                <a:spcPct val="150000"/>
              </a:lnSpc>
              <a:spcBef>
                <a:spcPts val="0"/>
              </a:spcBef>
              <a:spcAft>
                <a:spcPts val="0"/>
              </a:spcAft>
              <a:buClr>
                <a:schemeClr val="dk1"/>
              </a:buClr>
              <a:buSzPts val="1600"/>
              <a:buFont typeface="Arial"/>
              <a:buChar char="•"/>
            </a:pPr>
            <a:r>
              <a:rPr lang="en-US" sz="1600" dirty="0" err="1">
                <a:solidFill>
                  <a:schemeClr val="dk1"/>
                </a:solidFill>
                <a:latin typeface="Meiryo UI" panose="020B0604030504040204" pitchFamily="50" charset="-128"/>
                <a:ea typeface="Meiryo UI" panose="020B0604030504040204" pitchFamily="50" charset="-128"/>
              </a:rPr>
              <a:t>QuWANは、各オフィス間の自動VPN接続を提供できます</a:t>
            </a:r>
            <a:endParaRPr sz="1600" dirty="0">
              <a:solidFill>
                <a:schemeClr val="dk1"/>
              </a:solidFill>
              <a:latin typeface="Meiryo UI" panose="020B0604030504040204" pitchFamily="50" charset="-128"/>
              <a:ea typeface="Meiryo UI" panose="020B0604030504040204" pitchFamily="50" charset="-128"/>
            </a:endParaRPr>
          </a:p>
          <a:p>
            <a:pPr marL="285750" marR="0" lvl="0" indent="-285750" algn="l" rtl="0">
              <a:lnSpc>
                <a:spcPct val="150000"/>
              </a:lnSpc>
              <a:spcBef>
                <a:spcPts val="0"/>
              </a:spcBef>
              <a:spcAft>
                <a:spcPts val="0"/>
              </a:spcAft>
              <a:buClr>
                <a:schemeClr val="dk1"/>
              </a:buClr>
              <a:buSzPts val="1600"/>
              <a:buFont typeface="Arial"/>
              <a:buChar char="•"/>
            </a:pPr>
            <a:r>
              <a:rPr lang="en-US" sz="1600" dirty="0" err="1">
                <a:solidFill>
                  <a:schemeClr val="dk1"/>
                </a:solidFill>
                <a:latin typeface="Meiryo UI" panose="020B0604030504040204" pitchFamily="50" charset="-128"/>
                <a:ea typeface="Meiryo UI" panose="020B0604030504040204" pitchFamily="50" charset="-128"/>
              </a:rPr>
              <a:t>QVPNは</a:t>
            </a:r>
            <a:r>
              <a:rPr lang="en-US" sz="1600" dirty="0">
                <a:solidFill>
                  <a:schemeClr val="dk1"/>
                </a:solidFill>
                <a:latin typeface="Meiryo UI" panose="020B0604030504040204" pitchFamily="50" charset="-128"/>
                <a:ea typeface="Meiryo UI" panose="020B0604030504040204" pitchFamily="50" charset="-128"/>
              </a:rPr>
              <a:t>、</a:t>
            </a:r>
            <a:r>
              <a:rPr lang="ja-JP" altLang="en-US" sz="1600" dirty="0">
                <a:solidFill>
                  <a:schemeClr val="dk1"/>
                </a:solidFill>
                <a:latin typeface="Meiryo UI" panose="020B0604030504040204" pitchFamily="50" charset="-128"/>
                <a:ea typeface="Meiryo UI" panose="020B0604030504040204" pitchFamily="50" charset="-128"/>
              </a:rPr>
              <a:t>在宅</a:t>
            </a:r>
            <a:r>
              <a:rPr lang="en-US" sz="1600" dirty="0" err="1">
                <a:solidFill>
                  <a:schemeClr val="dk1"/>
                </a:solidFill>
                <a:latin typeface="Meiryo UI" panose="020B0604030504040204" pitchFamily="50" charset="-128"/>
                <a:ea typeface="Meiryo UI" panose="020B0604030504040204" pitchFamily="50" charset="-128"/>
              </a:rPr>
              <a:t>またはリモートアクセスの</a:t>
            </a:r>
            <a:r>
              <a:rPr lang="ja-JP" altLang="en-US" sz="1600" dirty="0">
                <a:solidFill>
                  <a:schemeClr val="dk1"/>
                </a:solidFill>
                <a:latin typeface="Meiryo UI" panose="020B0604030504040204" pitchFamily="50" charset="-128"/>
                <a:ea typeface="Meiryo UI" panose="020B0604030504040204" pitchFamily="50" charset="-128"/>
              </a:rPr>
              <a:t>必要な</a:t>
            </a:r>
            <a:r>
              <a:rPr lang="en-US" sz="1600" dirty="0" err="1">
                <a:solidFill>
                  <a:schemeClr val="dk1"/>
                </a:solidFill>
                <a:latin typeface="Meiryo UI" panose="020B0604030504040204" pitchFamily="50" charset="-128"/>
                <a:ea typeface="Meiryo UI" panose="020B0604030504040204" pitchFamily="50" charset="-128"/>
              </a:rPr>
              <a:t>要件に拡張するのに役立ちます</a:t>
            </a:r>
            <a:endParaRPr sz="1600" dirty="0">
              <a:solidFill>
                <a:schemeClr val="dk1"/>
              </a:solidFill>
              <a:latin typeface="Meiryo UI" panose="020B0604030504040204" pitchFamily="50" charset="-128"/>
              <a:ea typeface="Meiryo UI" panose="020B0604030504040204" pitchFamily="50" charset="-128"/>
            </a:endParaRPr>
          </a:p>
        </p:txBody>
      </p:sp>
      <p:pic>
        <p:nvPicPr>
          <p:cNvPr id="270" name="Google Shape;270;p29"/>
          <p:cNvPicPr preferRelativeResize="0"/>
          <p:nvPr/>
        </p:nvPicPr>
        <p:blipFill rotWithShape="1">
          <a:blip r:embed="rId3">
            <a:alphaModFix/>
          </a:blip>
          <a:srcRect/>
          <a:stretch/>
        </p:blipFill>
        <p:spPr>
          <a:xfrm>
            <a:off x="347099" y="3021155"/>
            <a:ext cx="11262598" cy="3388466"/>
          </a:xfrm>
          <a:prstGeom prst="rect">
            <a:avLst/>
          </a:prstGeom>
          <a:noFill/>
          <a:ln>
            <a:noFill/>
          </a:ln>
        </p:spPr>
      </p:pic>
      <p:sp>
        <p:nvSpPr>
          <p:cNvPr id="271" name="Google Shape;271;p29"/>
          <p:cNvSpPr/>
          <p:nvPr/>
        </p:nvSpPr>
        <p:spPr>
          <a:xfrm>
            <a:off x="2340532" y="4055134"/>
            <a:ext cx="801823" cy="504468"/>
          </a:xfrm>
          <a:prstGeom prst="rect">
            <a:avLst/>
          </a:prstGeom>
          <a:solidFill>
            <a:srgbClr val="72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b="1" dirty="0">
                <a:solidFill>
                  <a:srgbClr val="222A35"/>
                </a:solidFill>
                <a:latin typeface="Meiryo UI" panose="020B0604030504040204" pitchFamily="50" charset="-128"/>
                <a:ea typeface="Meiryo UI" panose="020B0604030504040204" pitchFamily="50" charset="-128"/>
              </a:rPr>
              <a:t>QVPN</a:t>
            </a:r>
            <a:endParaRPr sz="1400" b="1" dirty="0">
              <a:solidFill>
                <a:srgbClr val="222A35"/>
              </a:solidFill>
              <a:latin typeface="Meiryo UI" panose="020B0604030504040204" pitchFamily="50" charset="-128"/>
              <a:ea typeface="Meiryo UI" panose="020B0604030504040204" pitchFamily="50" charset="-128"/>
              <a:sym typeface="Arial"/>
            </a:endParaRPr>
          </a:p>
        </p:txBody>
      </p:sp>
      <p:sp>
        <p:nvSpPr>
          <p:cNvPr id="272" name="Google Shape;272;p29"/>
          <p:cNvSpPr txBox="1"/>
          <p:nvPr/>
        </p:nvSpPr>
        <p:spPr>
          <a:xfrm>
            <a:off x="4102506" y="3090446"/>
            <a:ext cx="1087927" cy="33855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b="1" dirty="0">
                <a:solidFill>
                  <a:schemeClr val="lt1"/>
                </a:solidFill>
                <a:latin typeface="Meiryo UI" panose="020B0604030504040204" pitchFamily="50" charset="-128"/>
                <a:ea typeface="Meiryo UI" panose="020B0604030504040204" pitchFamily="50" charset="-128"/>
              </a:rPr>
              <a:t>オフィス1</a:t>
            </a:r>
            <a:endParaRPr sz="1600" b="1" dirty="0">
              <a:solidFill>
                <a:schemeClr val="lt1"/>
              </a:solidFill>
              <a:latin typeface="Meiryo UI" panose="020B0604030504040204" pitchFamily="50" charset="-128"/>
              <a:ea typeface="Meiryo UI" panose="020B0604030504040204" pitchFamily="50" charset="-128"/>
              <a:sym typeface="Arial"/>
            </a:endParaRPr>
          </a:p>
        </p:txBody>
      </p:sp>
      <p:sp>
        <p:nvSpPr>
          <p:cNvPr id="273" name="Google Shape;273;p29"/>
          <p:cNvSpPr txBox="1"/>
          <p:nvPr/>
        </p:nvSpPr>
        <p:spPr>
          <a:xfrm>
            <a:off x="7737988" y="3090446"/>
            <a:ext cx="1003362" cy="33855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b="1" dirty="0">
                <a:solidFill>
                  <a:schemeClr val="lt1"/>
                </a:solidFill>
                <a:latin typeface="Meiryo UI" panose="020B0604030504040204" pitchFamily="50" charset="-128"/>
                <a:ea typeface="Meiryo UI" panose="020B0604030504040204" pitchFamily="50" charset="-128"/>
              </a:rPr>
              <a:t>オフィス2</a:t>
            </a:r>
            <a:endParaRPr sz="1600" b="1" dirty="0">
              <a:solidFill>
                <a:schemeClr val="lt1"/>
              </a:solidFill>
              <a:latin typeface="Meiryo UI" panose="020B0604030504040204" pitchFamily="50" charset="-128"/>
              <a:ea typeface="Meiryo UI" panose="020B0604030504040204" pitchFamily="50" charset="-128"/>
              <a:sym typeface="Arial"/>
            </a:endParaRPr>
          </a:p>
        </p:txBody>
      </p:sp>
      <p:sp>
        <p:nvSpPr>
          <p:cNvPr id="274" name="Google Shape;274;p29"/>
          <p:cNvSpPr txBox="1"/>
          <p:nvPr/>
        </p:nvSpPr>
        <p:spPr>
          <a:xfrm>
            <a:off x="495453" y="3090446"/>
            <a:ext cx="1845079" cy="33855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b="1" dirty="0" err="1">
                <a:solidFill>
                  <a:schemeClr val="lt1"/>
                </a:solidFill>
                <a:latin typeface="Meiryo UI" panose="020B0604030504040204" pitchFamily="50" charset="-128"/>
                <a:ea typeface="Meiryo UI" panose="020B0604030504040204" pitchFamily="50" charset="-128"/>
              </a:rPr>
              <a:t>在宅勤務の従業員</a:t>
            </a:r>
            <a:endParaRPr sz="1600" b="1" dirty="0">
              <a:solidFill>
                <a:schemeClr val="lt1"/>
              </a:solidFill>
              <a:latin typeface="Meiryo UI" panose="020B0604030504040204" pitchFamily="50" charset="-128"/>
              <a:ea typeface="Meiryo UI" panose="020B0604030504040204" pitchFamily="50" charset="-128"/>
              <a:sym typeface="Arial"/>
            </a:endParaRPr>
          </a:p>
        </p:txBody>
      </p:sp>
      <p:sp>
        <p:nvSpPr>
          <p:cNvPr id="275" name="Google Shape;275;p29"/>
          <p:cNvSpPr txBox="1"/>
          <p:nvPr/>
        </p:nvSpPr>
        <p:spPr>
          <a:xfrm>
            <a:off x="10076245" y="3090446"/>
            <a:ext cx="1234633" cy="33855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b="1" dirty="0" err="1">
                <a:solidFill>
                  <a:schemeClr val="lt1"/>
                </a:solidFill>
                <a:latin typeface="Meiryo UI" panose="020B0604030504040204" pitchFamily="50" charset="-128"/>
                <a:ea typeface="Meiryo UI" panose="020B0604030504040204" pitchFamily="50" charset="-128"/>
              </a:rPr>
              <a:t>フィールド</a:t>
            </a:r>
            <a:endParaRPr lang="en-US" sz="1600" b="1" dirty="0">
              <a:solidFill>
                <a:schemeClr val="lt1"/>
              </a:solidFill>
              <a:latin typeface="Meiryo UI" panose="020B0604030504040204" pitchFamily="50" charset="-128"/>
              <a:ea typeface="Meiryo UI" panose="020B0604030504040204" pitchFamily="50" charset="-128"/>
            </a:endParaRPr>
          </a:p>
          <a:p>
            <a:pPr marL="0" marR="0" lvl="0" indent="0" algn="l" rtl="0">
              <a:spcBef>
                <a:spcPts val="0"/>
              </a:spcBef>
              <a:spcAft>
                <a:spcPts val="0"/>
              </a:spcAft>
              <a:buNone/>
            </a:pPr>
            <a:r>
              <a:rPr lang="en-US" sz="1600" b="1" dirty="0" err="1">
                <a:solidFill>
                  <a:schemeClr val="lt1"/>
                </a:solidFill>
                <a:latin typeface="Meiryo UI" panose="020B0604030504040204" pitchFamily="50" charset="-128"/>
                <a:ea typeface="Meiryo UI" panose="020B0604030504040204" pitchFamily="50" charset="-128"/>
              </a:rPr>
              <a:t>セールス</a:t>
            </a:r>
            <a:endParaRPr sz="1600" b="1" dirty="0">
              <a:solidFill>
                <a:schemeClr val="lt1"/>
              </a:solidFill>
              <a:latin typeface="Meiryo UI" panose="020B0604030504040204" pitchFamily="50" charset="-128"/>
              <a:ea typeface="Meiryo UI" panose="020B0604030504040204" pitchFamily="50" charset="-128"/>
              <a:sym typeface="Arial"/>
            </a:endParaRPr>
          </a:p>
        </p:txBody>
      </p:sp>
      <p:pic>
        <p:nvPicPr>
          <p:cNvPr id="276" name="Google Shape;276;p29"/>
          <p:cNvPicPr preferRelativeResize="0"/>
          <p:nvPr/>
        </p:nvPicPr>
        <p:blipFill rotWithShape="1">
          <a:blip r:embed="rId4">
            <a:alphaModFix/>
          </a:blip>
          <a:srcRect/>
          <a:stretch/>
        </p:blipFill>
        <p:spPr>
          <a:xfrm>
            <a:off x="483405" y="3600458"/>
            <a:ext cx="573607" cy="573607"/>
          </a:xfrm>
          <a:prstGeom prst="rect">
            <a:avLst/>
          </a:prstGeom>
          <a:noFill/>
          <a:ln>
            <a:noFill/>
          </a:ln>
        </p:spPr>
      </p:pic>
      <p:pic>
        <p:nvPicPr>
          <p:cNvPr id="277" name="Google Shape;277;p29"/>
          <p:cNvPicPr preferRelativeResize="0"/>
          <p:nvPr/>
        </p:nvPicPr>
        <p:blipFill rotWithShape="1">
          <a:blip r:embed="rId4">
            <a:alphaModFix/>
          </a:blip>
          <a:srcRect/>
          <a:stretch/>
        </p:blipFill>
        <p:spPr>
          <a:xfrm>
            <a:off x="10893977" y="3585683"/>
            <a:ext cx="573607" cy="573607"/>
          </a:xfrm>
          <a:prstGeom prst="rect">
            <a:avLst/>
          </a:prstGeom>
          <a:noFill/>
          <a:ln>
            <a:noFill/>
          </a:ln>
        </p:spPr>
      </p:pic>
      <p:sp>
        <p:nvSpPr>
          <p:cNvPr id="278" name="Google Shape;278;p29"/>
          <p:cNvSpPr/>
          <p:nvPr/>
        </p:nvSpPr>
        <p:spPr>
          <a:xfrm>
            <a:off x="9583239" y="4055135"/>
            <a:ext cx="801823" cy="504468"/>
          </a:xfrm>
          <a:prstGeom prst="rect">
            <a:avLst/>
          </a:prstGeom>
          <a:solidFill>
            <a:srgbClr val="72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b="1" dirty="0">
                <a:solidFill>
                  <a:srgbClr val="222A35"/>
                </a:solidFill>
                <a:latin typeface="Meiryo UI" panose="020B0604030504040204" pitchFamily="50" charset="-128"/>
                <a:ea typeface="Meiryo UI" panose="020B0604030504040204" pitchFamily="50" charset="-128"/>
              </a:rPr>
              <a:t>QVPN</a:t>
            </a:r>
            <a:endParaRPr sz="1400" b="1" dirty="0">
              <a:solidFill>
                <a:srgbClr val="222A35"/>
              </a:solidFill>
              <a:latin typeface="Meiryo UI" panose="020B0604030504040204" pitchFamily="50" charset="-128"/>
              <a:ea typeface="Meiryo UI" panose="020B0604030504040204" pitchFamily="50" charset="-128"/>
              <a:sym typeface="Arial"/>
            </a:endParaRPr>
          </a:p>
        </p:txBody>
      </p:sp>
      <p:sp>
        <p:nvSpPr>
          <p:cNvPr id="279" name="Google Shape;279;p29"/>
          <p:cNvSpPr txBox="1"/>
          <p:nvPr/>
        </p:nvSpPr>
        <p:spPr>
          <a:xfrm>
            <a:off x="4102506" y="5937115"/>
            <a:ext cx="806862" cy="30777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b="1" dirty="0">
                <a:solidFill>
                  <a:schemeClr val="lt1"/>
                </a:solidFill>
                <a:latin typeface="Meiryo UI" panose="020B0604030504040204" pitchFamily="50" charset="-128"/>
                <a:ea typeface="Meiryo UI" panose="020B0604030504040204" pitchFamily="50" charset="-128"/>
              </a:rPr>
              <a:t>10GbE</a:t>
            </a:r>
            <a:endParaRPr sz="1400" b="1" dirty="0">
              <a:solidFill>
                <a:schemeClr val="lt1"/>
              </a:solidFill>
              <a:latin typeface="Meiryo UI" panose="020B0604030504040204" pitchFamily="50" charset="-128"/>
              <a:ea typeface="Meiryo UI" panose="020B0604030504040204" pitchFamily="50" charset="-128"/>
              <a:sym typeface="Arial"/>
            </a:endParaRPr>
          </a:p>
        </p:txBody>
      </p:sp>
      <p:sp>
        <p:nvSpPr>
          <p:cNvPr id="280" name="Google Shape;280;p29"/>
          <p:cNvSpPr txBox="1"/>
          <p:nvPr/>
        </p:nvSpPr>
        <p:spPr>
          <a:xfrm>
            <a:off x="8570699" y="5937115"/>
            <a:ext cx="897105" cy="33855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b="1" dirty="0">
                <a:solidFill>
                  <a:schemeClr val="lt1"/>
                </a:solidFill>
                <a:latin typeface="Meiryo UI" panose="020B0604030504040204" pitchFamily="50" charset="-128"/>
                <a:ea typeface="Meiryo UI" panose="020B0604030504040204" pitchFamily="50" charset="-128"/>
              </a:rPr>
              <a:t>2.5GbE</a:t>
            </a:r>
            <a:endParaRPr sz="1400" b="1" dirty="0">
              <a:solidFill>
                <a:schemeClr val="lt1"/>
              </a:solidFill>
              <a:latin typeface="Meiryo UI" panose="020B0604030504040204" pitchFamily="50" charset="-128"/>
              <a:ea typeface="Meiryo UI" panose="020B0604030504040204" pitchFamily="50" charset="-128"/>
              <a:sym typeface="Arial"/>
            </a:endParaRPr>
          </a:p>
        </p:txBody>
      </p:sp>
      <p:sp>
        <p:nvSpPr>
          <p:cNvPr id="281" name="Google Shape;281;p29"/>
          <p:cNvSpPr txBox="1"/>
          <p:nvPr/>
        </p:nvSpPr>
        <p:spPr>
          <a:xfrm>
            <a:off x="2992177" y="5937115"/>
            <a:ext cx="980055" cy="39485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b="1" dirty="0">
                <a:solidFill>
                  <a:schemeClr val="lt1"/>
                </a:solidFill>
                <a:latin typeface="Meiryo UI" panose="020B0604030504040204" pitchFamily="50" charset="-128"/>
                <a:ea typeface="Meiryo UI" panose="020B0604030504040204" pitchFamily="50" charset="-128"/>
              </a:rPr>
              <a:t>2.5GbE</a:t>
            </a:r>
            <a:endParaRPr sz="1400" b="1" dirty="0">
              <a:solidFill>
                <a:schemeClr val="lt1"/>
              </a:solidFill>
              <a:latin typeface="Meiryo UI" panose="020B0604030504040204" pitchFamily="50" charset="-128"/>
              <a:ea typeface="Meiryo UI" panose="020B0604030504040204" pitchFamily="50" charset="-128"/>
              <a:sym typeface="Arial"/>
            </a:endParaRPr>
          </a:p>
        </p:txBody>
      </p:sp>
      <p:sp>
        <p:nvSpPr>
          <p:cNvPr id="282" name="Google Shape;282;p29"/>
          <p:cNvSpPr txBox="1"/>
          <p:nvPr/>
        </p:nvSpPr>
        <p:spPr>
          <a:xfrm>
            <a:off x="7425843" y="5937115"/>
            <a:ext cx="1003362" cy="33855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b="1" dirty="0">
                <a:solidFill>
                  <a:schemeClr val="lt1"/>
                </a:solidFill>
                <a:latin typeface="Meiryo UI" panose="020B0604030504040204" pitchFamily="50" charset="-128"/>
                <a:ea typeface="Meiryo UI" panose="020B0604030504040204" pitchFamily="50" charset="-128"/>
              </a:rPr>
              <a:t>2.5GbE</a:t>
            </a:r>
            <a:endParaRPr sz="1400" b="1" dirty="0">
              <a:solidFill>
                <a:schemeClr val="lt1"/>
              </a:solidFill>
              <a:latin typeface="Meiryo UI" panose="020B0604030504040204" pitchFamily="50" charset="-128"/>
              <a:ea typeface="Meiryo UI" panose="020B0604030504040204" pitchFamily="50" charset="-128"/>
              <a:sym typeface="Arial"/>
            </a:endParaRPr>
          </a:p>
        </p:txBody>
      </p:sp>
      <p:sp>
        <p:nvSpPr>
          <p:cNvPr id="283" name="Google Shape;283;p29"/>
          <p:cNvSpPr txBox="1"/>
          <p:nvPr/>
        </p:nvSpPr>
        <p:spPr>
          <a:xfrm>
            <a:off x="5252401" y="5937115"/>
            <a:ext cx="843599" cy="39485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b="1" dirty="0">
                <a:solidFill>
                  <a:schemeClr val="lt1"/>
                </a:solidFill>
                <a:latin typeface="Meiryo UI" panose="020B0604030504040204" pitchFamily="50" charset="-128"/>
                <a:ea typeface="Meiryo UI" panose="020B0604030504040204" pitchFamily="50" charset="-128"/>
              </a:rPr>
              <a:t>10GbE</a:t>
            </a:r>
            <a:endParaRPr sz="1400" b="1" dirty="0">
              <a:solidFill>
                <a:schemeClr val="lt1"/>
              </a:solidFill>
              <a:latin typeface="Meiryo UI" panose="020B0604030504040204" pitchFamily="50" charset="-128"/>
              <a:ea typeface="Meiryo UI" panose="020B0604030504040204" pitchFamily="50" charset="-128"/>
              <a:sym typeface="Arial"/>
            </a:endParaRPr>
          </a:p>
        </p:txBody>
      </p:sp>
      <p:sp>
        <p:nvSpPr>
          <p:cNvPr id="284" name="Google Shape;284;p29"/>
          <p:cNvSpPr txBox="1"/>
          <p:nvPr/>
        </p:nvSpPr>
        <p:spPr>
          <a:xfrm>
            <a:off x="4067423" y="3687598"/>
            <a:ext cx="937196" cy="24036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000" dirty="0">
                <a:solidFill>
                  <a:schemeClr val="dk1"/>
                </a:solidFill>
                <a:latin typeface="Meiryo UI" panose="020B0604030504040204" pitchFamily="50" charset="-128"/>
                <a:ea typeface="Meiryo UI" panose="020B0604030504040204" pitchFamily="50" charset="-128"/>
              </a:rPr>
              <a:t>QHora-322</a:t>
            </a:r>
            <a:endParaRPr sz="1000" dirty="0">
              <a:solidFill>
                <a:schemeClr val="dk1"/>
              </a:solidFill>
              <a:latin typeface="Meiryo UI" panose="020B0604030504040204" pitchFamily="50" charset="-128"/>
              <a:ea typeface="Meiryo UI" panose="020B0604030504040204" pitchFamily="50" charset="-128"/>
              <a:sym typeface="Arial"/>
            </a:endParaRPr>
          </a:p>
        </p:txBody>
      </p:sp>
      <p:sp>
        <p:nvSpPr>
          <p:cNvPr id="285" name="Google Shape;285;p29"/>
          <p:cNvSpPr txBox="1"/>
          <p:nvPr/>
        </p:nvSpPr>
        <p:spPr>
          <a:xfrm>
            <a:off x="7826755" y="3746596"/>
            <a:ext cx="1089277" cy="18137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000" dirty="0">
                <a:solidFill>
                  <a:schemeClr val="dk1"/>
                </a:solidFill>
                <a:latin typeface="Meiryo UI" panose="020B0604030504040204" pitchFamily="50" charset="-128"/>
                <a:ea typeface="Meiryo UI" panose="020B0604030504040204" pitchFamily="50" charset="-128"/>
              </a:rPr>
              <a:t>QHora-301W</a:t>
            </a:r>
            <a:endParaRPr sz="1000" dirty="0">
              <a:solidFill>
                <a:schemeClr val="dk1"/>
              </a:solidFill>
              <a:latin typeface="Meiryo UI" panose="020B0604030504040204" pitchFamily="50" charset="-128"/>
              <a:ea typeface="Meiryo UI" panose="020B0604030504040204" pitchFamily="50" charset="-128"/>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1"/>
        <p:cNvGrpSpPr/>
        <p:nvPr/>
      </p:nvGrpSpPr>
      <p:grpSpPr>
        <a:xfrm>
          <a:off x="0" y="0"/>
          <a:ext cx="0" cy="0"/>
          <a:chOff x="0" y="0"/>
          <a:chExt cx="0" cy="0"/>
        </a:xfrm>
      </p:grpSpPr>
      <p:sp>
        <p:nvSpPr>
          <p:cNvPr id="42" name="Google Shape;42;p12"/>
          <p:cNvSpPr/>
          <p:nvPr/>
        </p:nvSpPr>
        <p:spPr>
          <a:xfrm>
            <a:off x="-4" y="-3"/>
            <a:ext cx="12192001" cy="4093372"/>
          </a:xfrm>
          <a:prstGeom prst="rect">
            <a:avLst/>
          </a:prstGeom>
          <a:gradFill>
            <a:gsLst>
              <a:gs pos="0">
                <a:srgbClr val="ECF0F4"/>
              </a:gs>
              <a:gs pos="100000">
                <a:srgbClr val="FFFFFF">
                  <a:alpha val="0"/>
                </a:srgbClr>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43" name="Google Shape;43;p12"/>
          <p:cNvSpPr txBox="1"/>
          <p:nvPr/>
        </p:nvSpPr>
        <p:spPr>
          <a:xfrm>
            <a:off x="576883" y="418973"/>
            <a:ext cx="11300485" cy="70788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000" b="1" dirty="0" smtClean="0">
                <a:solidFill>
                  <a:schemeClr val="dk1"/>
                </a:solidFill>
                <a:latin typeface="Meiryo UI" panose="020B0604030504040204" pitchFamily="50" charset="-128"/>
                <a:ea typeface="Meiryo UI" panose="020B0604030504040204" pitchFamily="50" charset="-128"/>
              </a:rPr>
              <a:t>QHora-321/322</a:t>
            </a:r>
            <a:r>
              <a:rPr lang="ja-JP" altLang="en-US" sz="4000" b="1" dirty="0" smtClean="0">
                <a:solidFill>
                  <a:schemeClr val="dk1"/>
                </a:solidFill>
                <a:latin typeface="Meiryo UI" panose="020B0604030504040204" pitchFamily="50" charset="-128"/>
                <a:ea typeface="Meiryo UI" panose="020B0604030504040204" pitchFamily="50" charset="-128"/>
              </a:rPr>
              <a:t>により実現できること</a:t>
            </a:r>
            <a:endParaRPr sz="4000" b="1" dirty="0">
              <a:solidFill>
                <a:schemeClr val="dk1"/>
              </a:solidFill>
              <a:latin typeface="Meiryo UI" panose="020B0604030504040204" pitchFamily="50" charset="-128"/>
              <a:ea typeface="Meiryo UI" panose="020B0604030504040204" pitchFamily="50" charset="-128"/>
              <a:sym typeface="Arial"/>
            </a:endParaRPr>
          </a:p>
        </p:txBody>
      </p:sp>
      <p:sp>
        <p:nvSpPr>
          <p:cNvPr id="44" name="Google Shape;44;p12"/>
          <p:cNvSpPr txBox="1"/>
          <p:nvPr/>
        </p:nvSpPr>
        <p:spPr>
          <a:xfrm>
            <a:off x="655465" y="1219192"/>
            <a:ext cx="10861032" cy="2144177"/>
          </a:xfrm>
          <a:prstGeom prst="rect">
            <a:avLst/>
          </a:prstGeom>
          <a:noFill/>
          <a:ln>
            <a:noFill/>
          </a:ln>
        </p:spPr>
        <p:txBody>
          <a:bodyPr spcFirstLastPara="1" wrap="square" lIns="91425" tIns="45700" rIns="91425" bIns="45700" anchor="t" anchorCtr="0">
            <a:noAutofit/>
          </a:bodyPr>
          <a:lstStyle/>
          <a:p>
            <a:pPr marL="285750" marR="0" lvl="0" indent="-285750" algn="l" rtl="0">
              <a:lnSpc>
                <a:spcPct val="133333"/>
              </a:lnSpc>
              <a:spcBef>
                <a:spcPts val="1000"/>
              </a:spcBef>
              <a:spcAft>
                <a:spcPts val="0"/>
              </a:spcAft>
              <a:buClr>
                <a:schemeClr val="dk1"/>
              </a:buClr>
              <a:buSzPts val="1800"/>
              <a:buFont typeface="Arial"/>
              <a:buChar char="•"/>
            </a:pPr>
            <a:r>
              <a:rPr lang="en-US" sz="1800" dirty="0" err="1" smtClean="0">
                <a:solidFill>
                  <a:schemeClr val="dk1"/>
                </a:solidFill>
                <a:latin typeface="Meiryo UI" panose="020B0604030504040204" pitchFamily="50" charset="-128"/>
                <a:ea typeface="Meiryo UI" panose="020B0604030504040204" pitchFamily="50" charset="-128"/>
              </a:rPr>
              <a:t>デフォルト設定が少な</a:t>
            </a:r>
            <a:r>
              <a:rPr lang="ja-JP" altLang="en-US" sz="1800" dirty="0" smtClean="0">
                <a:solidFill>
                  <a:schemeClr val="dk1"/>
                </a:solidFill>
                <a:latin typeface="Meiryo UI" panose="020B0604030504040204" pitchFamily="50" charset="-128"/>
                <a:ea typeface="Meiryo UI" panose="020B0604030504040204" pitchFamily="50" charset="-128"/>
              </a:rPr>
              <a:t>く、柔軟に設定が可能</a:t>
            </a:r>
            <a:endParaRPr sz="1800" dirty="0">
              <a:solidFill>
                <a:schemeClr val="dk1"/>
              </a:solidFill>
              <a:latin typeface="Meiryo UI" panose="020B0604030504040204" pitchFamily="50" charset="-128"/>
              <a:ea typeface="Meiryo UI" panose="020B0604030504040204" pitchFamily="50" charset="-128"/>
            </a:endParaRPr>
          </a:p>
          <a:p>
            <a:pPr marL="285750" lvl="0" indent="-285750">
              <a:lnSpc>
                <a:spcPct val="133333"/>
              </a:lnSpc>
              <a:spcBef>
                <a:spcPts val="1000"/>
              </a:spcBef>
              <a:buClr>
                <a:schemeClr val="dk1"/>
              </a:buClr>
              <a:buSzPts val="1800"/>
              <a:buFont typeface="Arial"/>
              <a:buChar char="•"/>
            </a:pPr>
            <a:r>
              <a:rPr lang="en-US" altLang="ja-JP" sz="1800" dirty="0">
                <a:solidFill>
                  <a:schemeClr val="dk1"/>
                </a:solidFill>
                <a:latin typeface="Meiryo UI" panose="020B0604030504040204" pitchFamily="50" charset="-128"/>
                <a:ea typeface="Meiryo UI" panose="020B0604030504040204" pitchFamily="50" charset="-128"/>
              </a:rPr>
              <a:t>WAN/LAN</a:t>
            </a:r>
            <a:r>
              <a:rPr lang="ja-JP" altLang="en-US" sz="1800" dirty="0">
                <a:solidFill>
                  <a:schemeClr val="dk1"/>
                </a:solidFill>
                <a:latin typeface="Meiryo UI" panose="020B0604030504040204" pitchFamily="50" charset="-128"/>
                <a:ea typeface="Meiryo UI" panose="020B0604030504040204" pitchFamily="50" charset="-128"/>
              </a:rPr>
              <a:t>および複数ポートのバインディングを完全にユーザー定義できるため、ルータをネットワーク要件に適合させることができま</a:t>
            </a:r>
            <a:r>
              <a:rPr lang="ja-JP" altLang="en-US" sz="1800" dirty="0" smtClean="0">
                <a:solidFill>
                  <a:schemeClr val="dk1"/>
                </a:solidFill>
                <a:latin typeface="Meiryo UI" panose="020B0604030504040204" pitchFamily="50" charset="-128"/>
                <a:ea typeface="Meiryo UI" panose="020B0604030504040204" pitchFamily="50" charset="-128"/>
              </a:rPr>
              <a:t>す</a:t>
            </a:r>
            <a:r>
              <a:rPr lang="ja-JP" altLang="en-US" sz="1800" dirty="0">
                <a:solidFill>
                  <a:schemeClr val="dk1"/>
                </a:solidFill>
                <a:latin typeface="Meiryo UI" panose="020B0604030504040204" pitchFamily="50" charset="-128"/>
                <a:ea typeface="Meiryo UI" panose="020B0604030504040204" pitchFamily="50" charset="-128"/>
              </a:rPr>
              <a:t>。</a:t>
            </a:r>
            <a:endParaRPr lang="en-US" altLang="ja-JP" sz="1800" dirty="0" smtClean="0">
              <a:solidFill>
                <a:schemeClr val="dk1"/>
              </a:solidFill>
              <a:latin typeface="Meiryo UI" panose="020B0604030504040204" pitchFamily="50" charset="-128"/>
              <a:ea typeface="Meiryo UI" panose="020B0604030504040204" pitchFamily="50" charset="-128"/>
            </a:endParaRPr>
          </a:p>
          <a:p>
            <a:pPr marL="285750" lvl="0" indent="-285750">
              <a:lnSpc>
                <a:spcPct val="133333"/>
              </a:lnSpc>
              <a:spcBef>
                <a:spcPts val="1000"/>
              </a:spcBef>
              <a:buClr>
                <a:schemeClr val="dk1"/>
              </a:buClr>
              <a:buSzPts val="1800"/>
              <a:buFont typeface="Arial"/>
              <a:buChar char="•"/>
            </a:pPr>
            <a:r>
              <a:rPr lang="en-US" sz="1800" dirty="0" err="1" smtClean="0">
                <a:solidFill>
                  <a:schemeClr val="dk1"/>
                </a:solidFill>
                <a:latin typeface="Meiryo UI" panose="020B0604030504040204" pitchFamily="50" charset="-128"/>
                <a:ea typeface="Meiryo UI" panose="020B0604030504040204" pitchFamily="50" charset="-128"/>
              </a:rPr>
              <a:t>複数の</a:t>
            </a:r>
            <a:r>
              <a:rPr lang="en-US" sz="1800" dirty="0" err="1">
                <a:solidFill>
                  <a:schemeClr val="dk1"/>
                </a:solidFill>
                <a:latin typeface="Meiryo UI" panose="020B0604030504040204" pitchFamily="50" charset="-128"/>
                <a:ea typeface="Meiryo UI" panose="020B0604030504040204" pitchFamily="50" charset="-128"/>
              </a:rPr>
              <a:t>VPN展開</a:t>
            </a:r>
            <a:endParaRPr sz="1800" dirty="0">
              <a:solidFill>
                <a:schemeClr val="dk1"/>
              </a:solidFill>
              <a:latin typeface="Meiryo UI" panose="020B0604030504040204" pitchFamily="50" charset="-128"/>
              <a:ea typeface="Meiryo UI" panose="020B0604030504040204" pitchFamily="50" charset="-128"/>
            </a:endParaRPr>
          </a:p>
          <a:p>
            <a:pPr marL="285750" marR="0" lvl="0" indent="-285750" algn="l" rtl="0">
              <a:lnSpc>
                <a:spcPct val="133333"/>
              </a:lnSpc>
              <a:spcBef>
                <a:spcPts val="1000"/>
              </a:spcBef>
              <a:spcAft>
                <a:spcPts val="0"/>
              </a:spcAft>
              <a:buClr>
                <a:schemeClr val="dk1"/>
              </a:buClr>
              <a:buSzPts val="1800"/>
              <a:buFont typeface="Arial"/>
              <a:buChar char="•"/>
            </a:pPr>
            <a:r>
              <a:rPr lang="en-US" sz="1800" dirty="0" err="1" smtClean="0">
                <a:solidFill>
                  <a:schemeClr val="dk1"/>
                </a:solidFill>
                <a:latin typeface="Meiryo UI" panose="020B0604030504040204" pitchFamily="50" charset="-128"/>
                <a:ea typeface="Meiryo UI" panose="020B0604030504040204" pitchFamily="50" charset="-128"/>
              </a:rPr>
              <a:t>より</a:t>
            </a:r>
            <a:r>
              <a:rPr lang="ja-JP" altLang="en-US" sz="1800" dirty="0" smtClean="0">
                <a:solidFill>
                  <a:schemeClr val="dk1"/>
                </a:solidFill>
                <a:latin typeface="Meiryo UI" panose="020B0604030504040204" pitchFamily="50" charset="-128"/>
                <a:ea typeface="Meiryo UI" panose="020B0604030504040204" pitchFamily="50" charset="-128"/>
              </a:rPr>
              <a:t>高速な</a:t>
            </a:r>
            <a:r>
              <a:rPr lang="en-US" sz="1800" dirty="0" err="1" smtClean="0">
                <a:solidFill>
                  <a:schemeClr val="dk1"/>
                </a:solidFill>
                <a:latin typeface="Meiryo UI" panose="020B0604030504040204" pitchFamily="50" charset="-128"/>
                <a:ea typeface="Meiryo UI" panose="020B0604030504040204" pitchFamily="50" charset="-128"/>
              </a:rPr>
              <a:t>ポート速度により</a:t>
            </a:r>
            <a:r>
              <a:rPr lang="en-US" sz="1800" dirty="0" err="1">
                <a:solidFill>
                  <a:schemeClr val="dk1"/>
                </a:solidFill>
                <a:latin typeface="Meiryo UI" panose="020B0604030504040204" pitchFamily="50" charset="-128"/>
                <a:ea typeface="Meiryo UI" panose="020B0604030504040204" pitchFamily="50" charset="-128"/>
              </a:rPr>
              <a:t>、</a:t>
            </a:r>
            <a:r>
              <a:rPr lang="en-US" sz="1800" dirty="0" err="1" smtClean="0">
                <a:solidFill>
                  <a:schemeClr val="dk1"/>
                </a:solidFill>
                <a:latin typeface="Meiryo UI" panose="020B0604030504040204" pitchFamily="50" charset="-128"/>
                <a:ea typeface="Meiryo UI" panose="020B0604030504040204" pitchFamily="50" charset="-128"/>
              </a:rPr>
              <a:t>データ</a:t>
            </a:r>
            <a:r>
              <a:rPr lang="ja-JP" altLang="en-US" sz="1800" dirty="0" smtClean="0">
                <a:solidFill>
                  <a:schemeClr val="dk1"/>
                </a:solidFill>
                <a:latin typeface="Meiryo UI" panose="020B0604030504040204" pitchFamily="50" charset="-128"/>
                <a:ea typeface="Meiryo UI" panose="020B0604030504040204" pitchFamily="50" charset="-128"/>
              </a:rPr>
              <a:t>スループットを</a:t>
            </a:r>
            <a:r>
              <a:rPr lang="en-US" sz="1800" dirty="0" err="1" smtClean="0">
                <a:solidFill>
                  <a:schemeClr val="dk1"/>
                </a:solidFill>
                <a:latin typeface="Meiryo UI" panose="020B0604030504040204" pitchFamily="50" charset="-128"/>
                <a:ea typeface="Meiryo UI" panose="020B0604030504040204" pitchFamily="50" charset="-128"/>
              </a:rPr>
              <a:t>大幅に向上</a:t>
            </a:r>
            <a:endParaRPr sz="1800" dirty="0">
              <a:solidFill>
                <a:schemeClr val="dk1"/>
              </a:solidFill>
              <a:latin typeface="Meiryo UI" panose="020B0604030504040204" pitchFamily="50" charset="-128"/>
              <a:ea typeface="Meiryo UI" panose="020B0604030504040204" pitchFamily="50" charset="-128"/>
            </a:endParaRPr>
          </a:p>
          <a:p>
            <a:pPr marL="285750" marR="0" lvl="0" indent="-285750" algn="l" rtl="0">
              <a:lnSpc>
                <a:spcPct val="133333"/>
              </a:lnSpc>
              <a:spcBef>
                <a:spcPts val="1000"/>
              </a:spcBef>
              <a:spcAft>
                <a:spcPts val="0"/>
              </a:spcAft>
              <a:buClr>
                <a:schemeClr val="dk1"/>
              </a:buClr>
              <a:buSzPts val="1800"/>
              <a:buFont typeface="Arial"/>
              <a:buChar char="•"/>
            </a:pPr>
            <a:r>
              <a:rPr lang="en-US" sz="1800" dirty="0" err="1" smtClean="0">
                <a:solidFill>
                  <a:schemeClr val="dk1"/>
                </a:solidFill>
                <a:latin typeface="Meiryo UI" panose="020B0604030504040204" pitchFamily="50" charset="-128"/>
                <a:ea typeface="Meiryo UI" panose="020B0604030504040204" pitchFamily="50" charset="-128"/>
              </a:rPr>
              <a:t>基本</a:t>
            </a:r>
            <a:r>
              <a:rPr lang="ja-JP" altLang="en-US" sz="1800" dirty="0" smtClean="0">
                <a:solidFill>
                  <a:schemeClr val="dk1"/>
                </a:solidFill>
                <a:latin typeface="Meiryo UI" panose="020B0604030504040204" pitchFamily="50" charset="-128"/>
                <a:ea typeface="Meiryo UI" panose="020B0604030504040204" pitchFamily="50" charset="-128"/>
              </a:rPr>
              <a:t>的な</a:t>
            </a:r>
            <a:r>
              <a:rPr lang="en-US" sz="1800" dirty="0" smtClean="0">
                <a:solidFill>
                  <a:schemeClr val="dk1"/>
                </a:solidFill>
                <a:latin typeface="Meiryo UI" panose="020B0604030504040204" pitchFamily="50" charset="-128"/>
                <a:ea typeface="Meiryo UI" panose="020B0604030504040204" pitchFamily="50" charset="-128"/>
              </a:rPr>
              <a:t>ポート速度は2.5GbE、QHora-322</a:t>
            </a:r>
            <a:r>
              <a:rPr lang="ja-JP" altLang="en-US" sz="1800" dirty="0">
                <a:solidFill>
                  <a:schemeClr val="dk1"/>
                </a:solidFill>
                <a:latin typeface="Meiryo UI" panose="020B0604030504040204" pitchFamily="50" charset="-128"/>
                <a:ea typeface="Meiryo UI" panose="020B0604030504040204" pitchFamily="50" charset="-128"/>
              </a:rPr>
              <a:t>で</a:t>
            </a:r>
            <a:r>
              <a:rPr lang="en-US" sz="1800" dirty="0" smtClean="0">
                <a:solidFill>
                  <a:schemeClr val="dk1"/>
                </a:solidFill>
                <a:latin typeface="Meiryo UI" panose="020B0604030504040204" pitchFamily="50" charset="-128"/>
                <a:ea typeface="Meiryo UI" panose="020B0604030504040204" pitchFamily="50" charset="-128"/>
              </a:rPr>
              <a:t>は最大10GbE</a:t>
            </a:r>
            <a:r>
              <a:rPr lang="ja-JP" altLang="en-US" sz="1800" dirty="0">
                <a:solidFill>
                  <a:schemeClr val="dk1"/>
                </a:solidFill>
                <a:latin typeface="Meiryo UI" panose="020B0604030504040204" pitchFamily="50" charset="-128"/>
                <a:ea typeface="Meiryo UI" panose="020B0604030504040204" pitchFamily="50" charset="-128"/>
              </a:rPr>
              <a:t>をサポート</a:t>
            </a:r>
            <a:endParaRPr sz="1800" dirty="0">
              <a:solidFill>
                <a:schemeClr val="dk1"/>
              </a:solidFill>
              <a:latin typeface="Meiryo UI" panose="020B0604030504040204" pitchFamily="50" charset="-128"/>
              <a:ea typeface="Meiryo UI" panose="020B0604030504040204" pitchFamily="50" charset="-128"/>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pic>
        <p:nvPicPr>
          <p:cNvPr id="291" name="Google Shape;291;p30"/>
          <p:cNvPicPr preferRelativeResize="0"/>
          <p:nvPr/>
        </p:nvPicPr>
        <p:blipFill rotWithShape="1">
          <a:blip r:embed="rId3">
            <a:alphaModFix/>
          </a:blip>
          <a:srcRect/>
          <a:stretch/>
        </p:blipFill>
        <p:spPr>
          <a:xfrm>
            <a:off x="72072" y="3169349"/>
            <a:ext cx="11917610" cy="3372472"/>
          </a:xfrm>
          <a:prstGeom prst="rect">
            <a:avLst/>
          </a:prstGeom>
          <a:noFill/>
          <a:ln>
            <a:noFill/>
          </a:ln>
        </p:spPr>
      </p:pic>
      <p:sp>
        <p:nvSpPr>
          <p:cNvPr id="292" name="Google Shape;292;p30"/>
          <p:cNvSpPr/>
          <p:nvPr/>
        </p:nvSpPr>
        <p:spPr>
          <a:xfrm>
            <a:off x="1988024" y="263857"/>
            <a:ext cx="10203977" cy="2565737"/>
          </a:xfrm>
          <a:prstGeom prst="rect">
            <a:avLst/>
          </a:prstGeom>
          <a:solidFill>
            <a:schemeClr val="lt1">
              <a:alpha val="6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293" name="Google Shape;293;p30"/>
          <p:cNvSpPr txBox="1"/>
          <p:nvPr/>
        </p:nvSpPr>
        <p:spPr>
          <a:xfrm>
            <a:off x="2300420" y="425508"/>
            <a:ext cx="9689262" cy="132343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000" b="1" dirty="0" err="1">
                <a:solidFill>
                  <a:srgbClr val="0C0C0C"/>
                </a:solidFill>
                <a:latin typeface="Meiryo UI" panose="020B0604030504040204" pitchFamily="50" charset="-128"/>
                <a:ea typeface="Meiryo UI" panose="020B0604030504040204" pitchFamily="50" charset="-128"/>
              </a:rPr>
              <a:t>さまざまなQuWAN関連製品により、SMB展開の可能性が広がります</a:t>
            </a:r>
            <a:endParaRPr sz="4000" b="1" dirty="0">
              <a:solidFill>
                <a:srgbClr val="0C0C0C"/>
              </a:solidFill>
              <a:latin typeface="Microsoft JhengHei"/>
              <a:ea typeface="Microsoft JhengHei"/>
              <a:cs typeface="Microsoft JhengHei"/>
              <a:sym typeface="Microsoft JhengHei"/>
            </a:endParaRPr>
          </a:p>
        </p:txBody>
      </p:sp>
      <p:sp>
        <p:nvSpPr>
          <p:cNvPr id="294" name="Google Shape;294;p30"/>
          <p:cNvSpPr txBox="1"/>
          <p:nvPr/>
        </p:nvSpPr>
        <p:spPr>
          <a:xfrm>
            <a:off x="2373326" y="1768677"/>
            <a:ext cx="9532071" cy="785343"/>
          </a:xfrm>
          <a:prstGeom prst="rect">
            <a:avLst/>
          </a:prstGeom>
          <a:noFill/>
          <a:ln>
            <a:noFill/>
          </a:ln>
        </p:spPr>
        <p:txBody>
          <a:bodyPr spcFirstLastPara="1" wrap="square" lIns="91425" tIns="45700" rIns="91425" bIns="45700" anchor="t" anchorCtr="0">
            <a:noAutofit/>
          </a:bodyPr>
          <a:lstStyle/>
          <a:p>
            <a:pPr marL="285750" marR="0" lvl="0" indent="-285750" algn="l" rtl="0">
              <a:lnSpc>
                <a:spcPct val="150000"/>
              </a:lnSpc>
              <a:spcBef>
                <a:spcPts val="0"/>
              </a:spcBef>
              <a:spcAft>
                <a:spcPts val="0"/>
              </a:spcAft>
              <a:buClr>
                <a:schemeClr val="dk1"/>
              </a:buClr>
              <a:buSzPts val="1600"/>
              <a:buFont typeface="Arial"/>
              <a:buChar char="•"/>
            </a:pPr>
            <a:r>
              <a:rPr lang="en-US" sz="1600" dirty="0">
                <a:solidFill>
                  <a:schemeClr val="dk1"/>
                </a:solidFill>
                <a:latin typeface="Meiryo UI" panose="020B0604030504040204" pitchFamily="50" charset="-128"/>
                <a:ea typeface="Meiryo UI" panose="020B0604030504040204" pitchFamily="50" charset="-128"/>
              </a:rPr>
              <a:t>QHora-301W/QMiro-201Wを使用すると、追加のWiFi接続を提供できます</a:t>
            </a:r>
            <a:endParaRPr sz="1600" dirty="0">
              <a:solidFill>
                <a:schemeClr val="dk1"/>
              </a:solidFill>
              <a:latin typeface="Meiryo UI" panose="020B0604030504040204" pitchFamily="50" charset="-128"/>
              <a:ea typeface="Meiryo UI" panose="020B0604030504040204" pitchFamily="50" charset="-128"/>
            </a:endParaRPr>
          </a:p>
          <a:p>
            <a:pPr marL="285750" marR="0" lvl="0" indent="-285750" algn="l" rtl="0">
              <a:lnSpc>
                <a:spcPct val="150000"/>
              </a:lnSpc>
              <a:spcBef>
                <a:spcPts val="0"/>
              </a:spcBef>
              <a:spcAft>
                <a:spcPts val="0"/>
              </a:spcAft>
              <a:buClr>
                <a:schemeClr val="dk1"/>
              </a:buClr>
              <a:buSzPts val="1600"/>
              <a:buFont typeface="Arial"/>
              <a:buChar char="•"/>
            </a:pPr>
            <a:r>
              <a:rPr lang="en-US" sz="1600" dirty="0" err="1">
                <a:solidFill>
                  <a:schemeClr val="dk1"/>
                </a:solidFill>
                <a:latin typeface="Meiryo UI" panose="020B0604030504040204" pitchFamily="50" charset="-128"/>
                <a:ea typeface="Meiryo UI" panose="020B0604030504040204" pitchFamily="50" charset="-128"/>
              </a:rPr>
              <a:t>すべてQuWANサポート製品</a:t>
            </a:r>
            <a:r>
              <a:rPr lang="ja-JP" altLang="en-US" sz="1600" dirty="0">
                <a:solidFill>
                  <a:schemeClr val="dk1"/>
                </a:solidFill>
                <a:latin typeface="Meiryo UI" panose="020B0604030504040204" pitchFamily="50" charset="-128"/>
                <a:ea typeface="Meiryo UI" panose="020B0604030504040204" pitchFamily="50" charset="-128"/>
              </a:rPr>
              <a:t>なので</a:t>
            </a:r>
            <a:r>
              <a:rPr lang="en-US" sz="1600" dirty="0">
                <a:solidFill>
                  <a:schemeClr val="dk1"/>
                </a:solidFill>
                <a:latin typeface="Meiryo UI" panose="020B0604030504040204" pitchFamily="50" charset="-128"/>
                <a:ea typeface="Meiryo UI" panose="020B0604030504040204" pitchFamily="50" charset="-128"/>
              </a:rPr>
              <a:t>、</a:t>
            </a:r>
            <a:r>
              <a:rPr lang="en-US" sz="1600" dirty="0" err="1">
                <a:solidFill>
                  <a:schemeClr val="dk1"/>
                </a:solidFill>
                <a:latin typeface="Meiryo UI" panose="020B0604030504040204" pitchFamily="50" charset="-128"/>
                <a:ea typeface="Meiryo UI" panose="020B0604030504040204" pitchFamily="50" charset="-128"/>
              </a:rPr>
              <a:t>QuWANメッシュ接続を構築できます</a:t>
            </a:r>
            <a:endParaRPr sz="1600" dirty="0">
              <a:solidFill>
                <a:schemeClr val="dk1"/>
              </a:solidFill>
              <a:latin typeface="Meiryo UI" panose="020B0604030504040204" pitchFamily="50" charset="-128"/>
              <a:ea typeface="Meiryo UI" panose="020B0604030504040204" pitchFamily="50" charset="-128"/>
            </a:endParaRPr>
          </a:p>
        </p:txBody>
      </p:sp>
      <p:sp>
        <p:nvSpPr>
          <p:cNvPr id="295" name="Google Shape;295;p30"/>
          <p:cNvSpPr txBox="1"/>
          <p:nvPr/>
        </p:nvSpPr>
        <p:spPr>
          <a:xfrm>
            <a:off x="4741662" y="3181468"/>
            <a:ext cx="990544" cy="33855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b="1" dirty="0">
                <a:solidFill>
                  <a:schemeClr val="lt1"/>
                </a:solidFill>
                <a:latin typeface="Meiryo UI" panose="020B0604030504040204" pitchFamily="50" charset="-128"/>
                <a:ea typeface="Meiryo UI" panose="020B0604030504040204" pitchFamily="50" charset="-128"/>
              </a:rPr>
              <a:t>オフィス1</a:t>
            </a:r>
            <a:endParaRPr sz="1600" b="1" dirty="0">
              <a:solidFill>
                <a:schemeClr val="lt1"/>
              </a:solidFill>
              <a:latin typeface="Meiryo UI" panose="020B0604030504040204" pitchFamily="50" charset="-128"/>
              <a:ea typeface="Meiryo UI" panose="020B0604030504040204" pitchFamily="50" charset="-128"/>
              <a:sym typeface="Arial"/>
            </a:endParaRPr>
          </a:p>
        </p:txBody>
      </p:sp>
      <p:sp>
        <p:nvSpPr>
          <p:cNvPr id="296" name="Google Shape;296;p30"/>
          <p:cNvSpPr txBox="1"/>
          <p:nvPr/>
        </p:nvSpPr>
        <p:spPr>
          <a:xfrm>
            <a:off x="8475130" y="3181468"/>
            <a:ext cx="990544" cy="33855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b="1" dirty="0">
                <a:solidFill>
                  <a:schemeClr val="lt1"/>
                </a:solidFill>
                <a:latin typeface="Meiryo UI" panose="020B0604030504040204" pitchFamily="50" charset="-128"/>
                <a:ea typeface="Meiryo UI" panose="020B0604030504040204" pitchFamily="50" charset="-128"/>
              </a:rPr>
              <a:t>オフィス2</a:t>
            </a:r>
            <a:endParaRPr sz="1600" b="1" dirty="0">
              <a:solidFill>
                <a:schemeClr val="lt1"/>
              </a:solidFill>
              <a:latin typeface="Meiryo UI" panose="020B0604030504040204" pitchFamily="50" charset="-128"/>
              <a:ea typeface="Meiryo UI" panose="020B0604030504040204" pitchFamily="50" charset="-128"/>
              <a:sym typeface="Arial"/>
            </a:endParaRPr>
          </a:p>
        </p:txBody>
      </p:sp>
      <p:sp>
        <p:nvSpPr>
          <p:cNvPr id="297" name="Google Shape;297;p30"/>
          <p:cNvSpPr txBox="1"/>
          <p:nvPr/>
        </p:nvSpPr>
        <p:spPr>
          <a:xfrm>
            <a:off x="531986" y="3181468"/>
            <a:ext cx="1926079" cy="33855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b="1" dirty="0" err="1">
                <a:solidFill>
                  <a:schemeClr val="lt1"/>
                </a:solidFill>
                <a:latin typeface="Meiryo UI" panose="020B0604030504040204" pitchFamily="50" charset="-128"/>
                <a:ea typeface="Meiryo UI" panose="020B0604030504040204" pitchFamily="50" charset="-128"/>
              </a:rPr>
              <a:t>在宅勤務の従業員</a:t>
            </a:r>
            <a:endParaRPr sz="1600" b="1" dirty="0">
              <a:solidFill>
                <a:schemeClr val="lt1"/>
              </a:solidFill>
              <a:latin typeface="Meiryo UI" panose="020B0604030504040204" pitchFamily="50" charset="-128"/>
              <a:ea typeface="Meiryo UI" panose="020B0604030504040204" pitchFamily="50" charset="-128"/>
              <a:sym typeface="Arial"/>
            </a:endParaRPr>
          </a:p>
        </p:txBody>
      </p:sp>
      <p:sp>
        <p:nvSpPr>
          <p:cNvPr id="298" name="Google Shape;298;p30"/>
          <p:cNvSpPr txBox="1"/>
          <p:nvPr/>
        </p:nvSpPr>
        <p:spPr>
          <a:xfrm>
            <a:off x="10619703" y="3181468"/>
            <a:ext cx="1234633" cy="33855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b="1" dirty="0" err="1">
                <a:solidFill>
                  <a:schemeClr val="lt1"/>
                </a:solidFill>
                <a:latin typeface="Meiryo UI" panose="020B0604030504040204" pitchFamily="50" charset="-128"/>
                <a:ea typeface="Meiryo UI" panose="020B0604030504040204" pitchFamily="50" charset="-128"/>
              </a:rPr>
              <a:t>フィールド</a:t>
            </a:r>
            <a:endParaRPr lang="en-US" sz="1600" b="1" dirty="0">
              <a:solidFill>
                <a:schemeClr val="lt1"/>
              </a:solidFill>
              <a:latin typeface="Meiryo UI" panose="020B0604030504040204" pitchFamily="50" charset="-128"/>
              <a:ea typeface="Meiryo UI" panose="020B0604030504040204" pitchFamily="50" charset="-128"/>
            </a:endParaRPr>
          </a:p>
          <a:p>
            <a:pPr marL="0" marR="0" lvl="0" indent="0" algn="l" rtl="0">
              <a:spcBef>
                <a:spcPts val="0"/>
              </a:spcBef>
              <a:spcAft>
                <a:spcPts val="0"/>
              </a:spcAft>
              <a:buNone/>
            </a:pPr>
            <a:r>
              <a:rPr lang="en-US" sz="1600" b="1" dirty="0" err="1">
                <a:solidFill>
                  <a:schemeClr val="lt1"/>
                </a:solidFill>
                <a:latin typeface="Meiryo UI" panose="020B0604030504040204" pitchFamily="50" charset="-128"/>
                <a:ea typeface="Meiryo UI" panose="020B0604030504040204" pitchFamily="50" charset="-128"/>
              </a:rPr>
              <a:t>セールス</a:t>
            </a:r>
            <a:endParaRPr sz="1600" b="1" dirty="0">
              <a:solidFill>
                <a:schemeClr val="lt1"/>
              </a:solidFill>
              <a:latin typeface="Meiryo UI" panose="020B0604030504040204" pitchFamily="50" charset="-128"/>
              <a:ea typeface="Meiryo UI" panose="020B0604030504040204" pitchFamily="50" charset="-128"/>
              <a:sym typeface="Arial"/>
            </a:endParaRPr>
          </a:p>
        </p:txBody>
      </p:sp>
      <p:pic>
        <p:nvPicPr>
          <p:cNvPr id="299" name="Google Shape;299;p30"/>
          <p:cNvPicPr preferRelativeResize="0"/>
          <p:nvPr/>
        </p:nvPicPr>
        <p:blipFill rotWithShape="1">
          <a:blip r:embed="rId4">
            <a:alphaModFix/>
          </a:blip>
          <a:srcRect/>
          <a:stretch/>
        </p:blipFill>
        <p:spPr>
          <a:xfrm>
            <a:off x="271182" y="3563270"/>
            <a:ext cx="583649" cy="583649"/>
          </a:xfrm>
          <a:prstGeom prst="rect">
            <a:avLst/>
          </a:prstGeom>
          <a:noFill/>
          <a:ln>
            <a:noFill/>
          </a:ln>
        </p:spPr>
      </p:pic>
      <p:pic>
        <p:nvPicPr>
          <p:cNvPr id="300" name="Google Shape;300;p30"/>
          <p:cNvPicPr preferRelativeResize="0"/>
          <p:nvPr/>
        </p:nvPicPr>
        <p:blipFill rotWithShape="1">
          <a:blip r:embed="rId4">
            <a:alphaModFix/>
          </a:blip>
          <a:srcRect/>
          <a:stretch/>
        </p:blipFill>
        <p:spPr>
          <a:xfrm>
            <a:off x="11270687" y="4344825"/>
            <a:ext cx="583649" cy="583649"/>
          </a:xfrm>
          <a:prstGeom prst="rect">
            <a:avLst/>
          </a:prstGeom>
          <a:noFill/>
          <a:ln>
            <a:noFill/>
          </a:ln>
        </p:spPr>
      </p:pic>
      <p:sp>
        <p:nvSpPr>
          <p:cNvPr id="301" name="Google Shape;301;p30"/>
          <p:cNvSpPr/>
          <p:nvPr/>
        </p:nvSpPr>
        <p:spPr>
          <a:xfrm>
            <a:off x="10178761" y="4207933"/>
            <a:ext cx="735045" cy="513299"/>
          </a:xfrm>
          <a:prstGeom prst="rect">
            <a:avLst/>
          </a:prstGeom>
          <a:solidFill>
            <a:srgbClr val="72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b="1" dirty="0">
                <a:solidFill>
                  <a:srgbClr val="222A35"/>
                </a:solidFill>
                <a:latin typeface="Meiryo UI" panose="020B0604030504040204" pitchFamily="50" charset="-128"/>
                <a:ea typeface="Meiryo UI" panose="020B0604030504040204" pitchFamily="50" charset="-128"/>
              </a:rPr>
              <a:t>QVPN</a:t>
            </a:r>
            <a:endParaRPr sz="1400" b="1" dirty="0">
              <a:solidFill>
                <a:srgbClr val="222A35"/>
              </a:solidFill>
              <a:latin typeface="Meiryo UI" panose="020B0604030504040204" pitchFamily="50" charset="-128"/>
              <a:ea typeface="Meiryo UI" panose="020B0604030504040204" pitchFamily="50" charset="-128"/>
              <a:sym typeface="Arial"/>
            </a:endParaRPr>
          </a:p>
        </p:txBody>
      </p:sp>
      <p:sp>
        <p:nvSpPr>
          <p:cNvPr id="302" name="Google Shape;302;p30"/>
          <p:cNvSpPr txBox="1"/>
          <p:nvPr/>
        </p:nvSpPr>
        <p:spPr>
          <a:xfrm>
            <a:off x="4897523" y="6051886"/>
            <a:ext cx="864929" cy="30777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b="1" dirty="0">
                <a:solidFill>
                  <a:schemeClr val="lt1"/>
                </a:solidFill>
                <a:latin typeface="Meiryo UI" panose="020B0604030504040204" pitchFamily="50" charset="-128"/>
                <a:ea typeface="Meiryo UI" panose="020B0604030504040204" pitchFamily="50" charset="-128"/>
              </a:rPr>
              <a:t>10GbE</a:t>
            </a:r>
            <a:endParaRPr sz="1400" b="1" dirty="0">
              <a:solidFill>
                <a:schemeClr val="lt1"/>
              </a:solidFill>
              <a:latin typeface="Meiryo UI" panose="020B0604030504040204" pitchFamily="50" charset="-128"/>
              <a:ea typeface="Meiryo UI" panose="020B0604030504040204" pitchFamily="50" charset="-128"/>
              <a:sym typeface="Arial"/>
            </a:endParaRPr>
          </a:p>
        </p:txBody>
      </p:sp>
      <p:sp>
        <p:nvSpPr>
          <p:cNvPr id="303" name="Google Shape;303;p30"/>
          <p:cNvSpPr txBox="1"/>
          <p:nvPr/>
        </p:nvSpPr>
        <p:spPr>
          <a:xfrm>
            <a:off x="9276525" y="6051887"/>
            <a:ext cx="902236" cy="30777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b="1" dirty="0">
                <a:solidFill>
                  <a:schemeClr val="lt1"/>
                </a:solidFill>
                <a:latin typeface="Meiryo UI" panose="020B0604030504040204" pitchFamily="50" charset="-128"/>
                <a:ea typeface="Meiryo UI" panose="020B0604030504040204" pitchFamily="50" charset="-128"/>
              </a:rPr>
              <a:t>10GbE</a:t>
            </a:r>
            <a:endParaRPr sz="1400" b="1" dirty="0">
              <a:solidFill>
                <a:schemeClr val="lt1"/>
              </a:solidFill>
              <a:latin typeface="Meiryo UI" panose="020B0604030504040204" pitchFamily="50" charset="-128"/>
              <a:ea typeface="Meiryo UI" panose="020B0604030504040204" pitchFamily="50" charset="-128"/>
              <a:sym typeface="Arial"/>
            </a:endParaRPr>
          </a:p>
        </p:txBody>
      </p:sp>
      <p:sp>
        <p:nvSpPr>
          <p:cNvPr id="304" name="Google Shape;304;p30"/>
          <p:cNvSpPr txBox="1"/>
          <p:nvPr/>
        </p:nvSpPr>
        <p:spPr>
          <a:xfrm>
            <a:off x="3767757" y="6051886"/>
            <a:ext cx="990544" cy="33855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b="1" dirty="0">
                <a:solidFill>
                  <a:schemeClr val="lt1"/>
                </a:solidFill>
                <a:latin typeface="Meiryo UI" panose="020B0604030504040204" pitchFamily="50" charset="-128"/>
                <a:ea typeface="Meiryo UI" panose="020B0604030504040204" pitchFamily="50" charset="-128"/>
              </a:rPr>
              <a:t>2.5GbE</a:t>
            </a:r>
            <a:endParaRPr sz="1400" b="1" dirty="0">
              <a:solidFill>
                <a:schemeClr val="lt1"/>
              </a:solidFill>
              <a:latin typeface="Meiryo UI" panose="020B0604030504040204" pitchFamily="50" charset="-128"/>
              <a:ea typeface="Meiryo UI" panose="020B0604030504040204" pitchFamily="50" charset="-128"/>
              <a:sym typeface="Arial"/>
            </a:endParaRPr>
          </a:p>
        </p:txBody>
      </p:sp>
      <p:sp>
        <p:nvSpPr>
          <p:cNvPr id="305" name="Google Shape;305;p30"/>
          <p:cNvSpPr txBox="1"/>
          <p:nvPr/>
        </p:nvSpPr>
        <p:spPr>
          <a:xfrm>
            <a:off x="7998135" y="6051887"/>
            <a:ext cx="752129" cy="30777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b="1" dirty="0">
                <a:solidFill>
                  <a:schemeClr val="lt1"/>
                </a:solidFill>
                <a:latin typeface="Meiryo UI" panose="020B0604030504040204" pitchFamily="50" charset="-128"/>
                <a:ea typeface="Meiryo UI" panose="020B0604030504040204" pitchFamily="50" charset="-128"/>
              </a:rPr>
              <a:t>Wi-Fi</a:t>
            </a:r>
            <a:endParaRPr sz="1400" b="1" dirty="0">
              <a:solidFill>
                <a:schemeClr val="lt1"/>
              </a:solidFill>
              <a:latin typeface="Meiryo UI" panose="020B0604030504040204" pitchFamily="50" charset="-128"/>
              <a:ea typeface="Meiryo UI" panose="020B0604030504040204" pitchFamily="50" charset="-128"/>
              <a:sym typeface="Arial"/>
            </a:endParaRPr>
          </a:p>
        </p:txBody>
      </p:sp>
      <p:sp>
        <p:nvSpPr>
          <p:cNvPr id="306" name="Google Shape;306;p30"/>
          <p:cNvSpPr txBox="1"/>
          <p:nvPr/>
        </p:nvSpPr>
        <p:spPr>
          <a:xfrm>
            <a:off x="6053134" y="6051886"/>
            <a:ext cx="864929" cy="30777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b="1" dirty="0">
                <a:solidFill>
                  <a:schemeClr val="lt1"/>
                </a:solidFill>
                <a:latin typeface="Meiryo UI" panose="020B0604030504040204" pitchFamily="50" charset="-128"/>
                <a:ea typeface="Meiryo UI" panose="020B0604030504040204" pitchFamily="50" charset="-128"/>
              </a:rPr>
              <a:t>10GbE</a:t>
            </a:r>
            <a:endParaRPr sz="1400" b="1" dirty="0">
              <a:solidFill>
                <a:schemeClr val="lt1"/>
              </a:solidFill>
              <a:latin typeface="Meiryo UI" panose="020B0604030504040204" pitchFamily="50" charset="-128"/>
              <a:ea typeface="Meiryo UI" panose="020B0604030504040204" pitchFamily="50" charset="-128"/>
              <a:sym typeface="Arial"/>
            </a:endParaRPr>
          </a:p>
        </p:txBody>
      </p:sp>
      <p:sp>
        <p:nvSpPr>
          <p:cNvPr id="307" name="Google Shape;307;p30"/>
          <p:cNvSpPr txBox="1"/>
          <p:nvPr/>
        </p:nvSpPr>
        <p:spPr>
          <a:xfrm>
            <a:off x="854831" y="4832794"/>
            <a:ext cx="796988" cy="42746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b="1" dirty="0">
                <a:solidFill>
                  <a:schemeClr val="lt1"/>
                </a:solidFill>
                <a:latin typeface="Meiryo UI" panose="020B0604030504040204" pitchFamily="50" charset="-128"/>
                <a:ea typeface="Meiryo UI" panose="020B0604030504040204" pitchFamily="50" charset="-128"/>
              </a:rPr>
              <a:t>Wi-Fi</a:t>
            </a:r>
            <a:endParaRPr sz="1400" b="1" dirty="0">
              <a:solidFill>
                <a:schemeClr val="lt1"/>
              </a:solidFill>
              <a:latin typeface="Meiryo UI" panose="020B0604030504040204" pitchFamily="50" charset="-128"/>
              <a:ea typeface="Meiryo UI" panose="020B0604030504040204" pitchFamily="50" charset="-128"/>
              <a:sym typeface="Arial"/>
            </a:endParaRPr>
          </a:p>
        </p:txBody>
      </p:sp>
      <p:sp>
        <p:nvSpPr>
          <p:cNvPr id="308" name="Google Shape;308;p30"/>
          <p:cNvSpPr txBox="1"/>
          <p:nvPr/>
        </p:nvSpPr>
        <p:spPr>
          <a:xfrm>
            <a:off x="4790072" y="3833963"/>
            <a:ext cx="1102309" cy="24457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000" dirty="0">
                <a:solidFill>
                  <a:schemeClr val="dk1"/>
                </a:solidFill>
                <a:latin typeface="Meiryo UI" panose="020B0604030504040204" pitchFamily="50" charset="-128"/>
                <a:ea typeface="Meiryo UI" panose="020B0604030504040204" pitchFamily="50" charset="-128"/>
              </a:rPr>
              <a:t>QHora-322</a:t>
            </a:r>
            <a:endParaRPr sz="1000" dirty="0">
              <a:solidFill>
                <a:schemeClr val="dk1"/>
              </a:solidFill>
              <a:latin typeface="Meiryo UI" panose="020B0604030504040204" pitchFamily="50" charset="-128"/>
              <a:ea typeface="Meiryo UI" panose="020B0604030504040204" pitchFamily="50" charset="-128"/>
              <a:sym typeface="Arial"/>
            </a:endParaRPr>
          </a:p>
        </p:txBody>
      </p:sp>
      <p:sp>
        <p:nvSpPr>
          <p:cNvPr id="309" name="Google Shape;309;p30"/>
          <p:cNvSpPr txBox="1"/>
          <p:nvPr/>
        </p:nvSpPr>
        <p:spPr>
          <a:xfrm>
            <a:off x="8475130" y="3893992"/>
            <a:ext cx="1102308" cy="30777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000" dirty="0">
                <a:solidFill>
                  <a:schemeClr val="dk1"/>
                </a:solidFill>
                <a:latin typeface="Meiryo UI" panose="020B0604030504040204" pitchFamily="50" charset="-128"/>
                <a:ea typeface="Meiryo UI" panose="020B0604030504040204" pitchFamily="50" charset="-128"/>
              </a:rPr>
              <a:t>QHora-301W</a:t>
            </a:r>
            <a:endParaRPr sz="1000" dirty="0">
              <a:solidFill>
                <a:schemeClr val="dk1"/>
              </a:solidFill>
              <a:latin typeface="Meiryo UI" panose="020B0604030504040204" pitchFamily="50" charset="-128"/>
              <a:ea typeface="Meiryo UI" panose="020B0604030504040204" pitchFamily="50" charset="-128"/>
              <a:sym typeface="Arial"/>
            </a:endParaRPr>
          </a:p>
        </p:txBody>
      </p:sp>
      <p:sp>
        <p:nvSpPr>
          <p:cNvPr id="310" name="Google Shape;310;p30"/>
          <p:cNvSpPr txBox="1"/>
          <p:nvPr/>
        </p:nvSpPr>
        <p:spPr>
          <a:xfrm>
            <a:off x="1821232" y="3662266"/>
            <a:ext cx="1010458" cy="23172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000" dirty="0">
                <a:solidFill>
                  <a:schemeClr val="dk1"/>
                </a:solidFill>
                <a:latin typeface="Meiryo UI" panose="020B0604030504040204" pitchFamily="50" charset="-128"/>
                <a:ea typeface="Meiryo UI" panose="020B0604030504040204" pitchFamily="50" charset="-128"/>
              </a:rPr>
              <a:t>QMiro-201W</a:t>
            </a:r>
            <a:endParaRPr sz="1000" dirty="0">
              <a:solidFill>
                <a:schemeClr val="dk1"/>
              </a:solidFill>
              <a:latin typeface="Meiryo UI" panose="020B0604030504040204" pitchFamily="50" charset="-128"/>
              <a:ea typeface="Meiryo UI" panose="020B0604030504040204" pitchFamily="50" charset="-128"/>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p31"/>
          <p:cNvSpPr/>
          <p:nvPr/>
        </p:nvSpPr>
        <p:spPr>
          <a:xfrm rot="10800000">
            <a:off x="0" y="0"/>
            <a:ext cx="12192000" cy="6858000"/>
          </a:xfrm>
          <a:prstGeom prst="rect">
            <a:avLst/>
          </a:prstGeom>
          <a:gradFill>
            <a:gsLst>
              <a:gs pos="0">
                <a:srgbClr val="6E8396"/>
              </a:gs>
              <a:gs pos="50000">
                <a:srgbClr val="FFFFFF">
                  <a:alpha val="0"/>
                </a:srgbClr>
              </a:gs>
              <a:gs pos="100000">
                <a:srgbClr val="FFFFFF">
                  <a:alpha val="0"/>
                </a:srgbClr>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316" name="Google Shape;316;p31"/>
          <p:cNvSpPr/>
          <p:nvPr/>
        </p:nvSpPr>
        <p:spPr>
          <a:xfrm>
            <a:off x="0" y="282054"/>
            <a:ext cx="9412406" cy="2529385"/>
          </a:xfrm>
          <a:prstGeom prst="rect">
            <a:avLst/>
          </a:prstGeom>
          <a:solidFill>
            <a:schemeClr val="lt1">
              <a:alpha val="6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317" name="Google Shape;317;p31"/>
          <p:cNvSpPr txBox="1"/>
          <p:nvPr/>
        </p:nvSpPr>
        <p:spPr>
          <a:xfrm>
            <a:off x="367605" y="475032"/>
            <a:ext cx="8662664" cy="132343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000" b="1" dirty="0" err="1">
                <a:solidFill>
                  <a:srgbClr val="0C0C0C"/>
                </a:solidFill>
                <a:latin typeface="Meiryo UI" panose="020B0604030504040204" pitchFamily="50" charset="-128"/>
                <a:ea typeface="Meiryo UI" panose="020B0604030504040204" pitchFamily="50" charset="-128"/>
              </a:rPr>
              <a:t>チェーンストアの展開にはどのような要件が必要ですか</a:t>
            </a:r>
            <a:r>
              <a:rPr lang="en-US" sz="4000" b="1" dirty="0">
                <a:solidFill>
                  <a:srgbClr val="0C0C0C"/>
                </a:solidFill>
                <a:latin typeface="Meiryo UI" panose="020B0604030504040204" pitchFamily="50" charset="-128"/>
                <a:ea typeface="Meiryo UI" panose="020B0604030504040204" pitchFamily="50" charset="-128"/>
              </a:rPr>
              <a:t>?</a:t>
            </a:r>
            <a:endParaRPr sz="4000" b="1" dirty="0">
              <a:solidFill>
                <a:srgbClr val="0C0C0C"/>
              </a:solidFill>
              <a:latin typeface="Microsoft JhengHei"/>
              <a:ea typeface="Microsoft JhengHei"/>
              <a:cs typeface="Microsoft JhengHei"/>
              <a:sym typeface="Microsoft JhengHei"/>
            </a:endParaRPr>
          </a:p>
        </p:txBody>
      </p:sp>
      <p:sp>
        <p:nvSpPr>
          <p:cNvPr id="318" name="Google Shape;318;p31"/>
          <p:cNvSpPr txBox="1"/>
          <p:nvPr/>
        </p:nvSpPr>
        <p:spPr>
          <a:xfrm>
            <a:off x="367606" y="1728462"/>
            <a:ext cx="4609277" cy="830997"/>
          </a:xfrm>
          <a:prstGeom prst="rect">
            <a:avLst/>
          </a:prstGeom>
          <a:noFill/>
          <a:ln>
            <a:noFill/>
          </a:ln>
        </p:spPr>
        <p:txBody>
          <a:bodyPr spcFirstLastPara="1" wrap="square" lIns="91425" tIns="45700" rIns="91425" bIns="45700" anchor="t" anchorCtr="0">
            <a:noAutofit/>
          </a:bodyPr>
          <a:lstStyle/>
          <a:p>
            <a:pPr marL="285750" marR="0" lvl="0" indent="-285750" algn="l" rtl="0">
              <a:spcBef>
                <a:spcPts val="0"/>
              </a:spcBef>
              <a:spcAft>
                <a:spcPts val="0"/>
              </a:spcAft>
              <a:buClr>
                <a:schemeClr val="dk1"/>
              </a:buClr>
              <a:buSzPts val="1600"/>
              <a:buFont typeface="Arial"/>
              <a:buChar char="•"/>
            </a:pPr>
            <a:r>
              <a:rPr lang="en-US" sz="1600" dirty="0" err="1">
                <a:solidFill>
                  <a:schemeClr val="dk1"/>
                </a:solidFill>
                <a:latin typeface="Meiryo UI" panose="020B0604030504040204" pitchFamily="50" charset="-128"/>
                <a:ea typeface="Meiryo UI" panose="020B0604030504040204" pitchFamily="50" charset="-128"/>
              </a:rPr>
              <a:t>店舗ごとに本社に接続する安全な接続が必要です</a:t>
            </a:r>
            <a:endParaRPr sz="1600" dirty="0">
              <a:solidFill>
                <a:schemeClr val="dk1"/>
              </a:solidFill>
              <a:latin typeface="Meiryo UI" panose="020B0604030504040204" pitchFamily="50" charset="-128"/>
              <a:ea typeface="Meiryo UI" panose="020B0604030504040204" pitchFamily="50" charset="-128"/>
            </a:endParaRPr>
          </a:p>
          <a:p>
            <a:pPr marL="285750" marR="0" lvl="0" indent="-285750" algn="l" rtl="0">
              <a:spcBef>
                <a:spcPts val="0"/>
              </a:spcBef>
              <a:spcAft>
                <a:spcPts val="0"/>
              </a:spcAft>
              <a:buClr>
                <a:schemeClr val="dk1"/>
              </a:buClr>
              <a:buSzPts val="1600"/>
              <a:buFont typeface="Arial"/>
              <a:buChar char="•"/>
            </a:pPr>
            <a:r>
              <a:rPr lang="en-US" sz="1600" dirty="0" err="1">
                <a:solidFill>
                  <a:schemeClr val="dk1"/>
                </a:solidFill>
                <a:latin typeface="Meiryo UI" panose="020B0604030504040204" pitchFamily="50" charset="-128"/>
                <a:ea typeface="Meiryo UI" panose="020B0604030504040204" pitchFamily="50" charset="-128"/>
              </a:rPr>
              <a:t>大規模な展開</a:t>
            </a:r>
            <a:endParaRPr sz="1600" dirty="0">
              <a:solidFill>
                <a:schemeClr val="dk1"/>
              </a:solidFill>
              <a:latin typeface="Meiryo UI" panose="020B0604030504040204" pitchFamily="50" charset="-128"/>
              <a:ea typeface="Meiryo UI" panose="020B0604030504040204" pitchFamily="50" charset="-128"/>
            </a:endParaRPr>
          </a:p>
        </p:txBody>
      </p:sp>
      <p:grpSp>
        <p:nvGrpSpPr>
          <p:cNvPr id="319" name="Google Shape;319;p31"/>
          <p:cNvGrpSpPr/>
          <p:nvPr/>
        </p:nvGrpSpPr>
        <p:grpSpPr>
          <a:xfrm>
            <a:off x="3947833" y="2065361"/>
            <a:ext cx="6814752" cy="4760794"/>
            <a:chOff x="3565695" y="1742984"/>
            <a:chExt cx="6814752" cy="4760794"/>
          </a:xfrm>
        </p:grpSpPr>
        <p:pic>
          <p:nvPicPr>
            <p:cNvPr id="320" name="Google Shape;320;p31"/>
            <p:cNvPicPr preferRelativeResize="0"/>
            <p:nvPr/>
          </p:nvPicPr>
          <p:blipFill rotWithShape="1">
            <a:blip r:embed="rId3">
              <a:alphaModFix/>
            </a:blip>
            <a:srcRect/>
            <a:stretch/>
          </p:blipFill>
          <p:spPr>
            <a:xfrm>
              <a:off x="3565695" y="1742984"/>
              <a:ext cx="6814752" cy="4760794"/>
            </a:xfrm>
            <a:prstGeom prst="rect">
              <a:avLst/>
            </a:prstGeom>
            <a:noFill/>
            <a:ln>
              <a:noFill/>
            </a:ln>
          </p:spPr>
        </p:pic>
        <p:sp>
          <p:nvSpPr>
            <p:cNvPr id="321" name="Google Shape;321;p31"/>
            <p:cNvSpPr/>
            <p:nvPr/>
          </p:nvSpPr>
          <p:spPr>
            <a:xfrm>
              <a:off x="6394722" y="4319737"/>
              <a:ext cx="1156699" cy="495814"/>
            </a:xfrm>
            <a:prstGeom prst="rect">
              <a:avLst/>
            </a:prstGeom>
            <a:solidFill>
              <a:srgbClr val="72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altLang="en-US" sz="1400" b="1" dirty="0">
                  <a:solidFill>
                    <a:srgbClr val="222A35"/>
                  </a:solidFill>
                  <a:latin typeface="Meiryo UI" panose="020B0604030504040204" pitchFamily="50" charset="-128"/>
                  <a:ea typeface="Meiryo UI" panose="020B0604030504040204" pitchFamily="50" charset="-128"/>
                  <a:sym typeface="Arial"/>
                </a:rPr>
                <a:t>安全な接続</a:t>
              </a:r>
              <a:endParaRPr dirty="0">
                <a:latin typeface="Meiryo UI" panose="020B0604030504040204" pitchFamily="50" charset="-128"/>
                <a:ea typeface="Meiryo UI" panose="020B0604030504040204" pitchFamily="50" charset="-128"/>
              </a:endParaRPr>
            </a:p>
          </p:txBody>
        </p:sp>
        <p:sp>
          <p:nvSpPr>
            <p:cNvPr id="322" name="Google Shape;322;p31"/>
            <p:cNvSpPr txBox="1"/>
            <p:nvPr/>
          </p:nvSpPr>
          <p:spPr>
            <a:xfrm>
              <a:off x="8686137" y="3682047"/>
              <a:ext cx="1029454"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altLang="en-US" sz="2800" b="1" dirty="0">
                  <a:solidFill>
                    <a:schemeClr val="lt1"/>
                  </a:solidFill>
                  <a:latin typeface="Meiryo UI" panose="020B0604030504040204" pitchFamily="50" charset="-128"/>
                  <a:ea typeface="Meiryo UI" panose="020B0604030504040204" pitchFamily="50" charset="-128"/>
                  <a:sym typeface="Arial"/>
                </a:rPr>
                <a:t>本社</a:t>
              </a:r>
              <a:endParaRPr sz="2800" b="1" dirty="0">
                <a:solidFill>
                  <a:schemeClr val="lt1"/>
                </a:solidFill>
                <a:latin typeface="Meiryo UI" panose="020B0604030504040204" pitchFamily="50" charset="-128"/>
                <a:ea typeface="Meiryo UI" panose="020B0604030504040204" pitchFamily="50" charset="-128"/>
                <a:sym typeface="Arial"/>
              </a:endParaRPr>
            </a:p>
          </p:txBody>
        </p:sp>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sp>
        <p:nvSpPr>
          <p:cNvPr id="328" name="Google Shape;328;p32"/>
          <p:cNvSpPr/>
          <p:nvPr/>
        </p:nvSpPr>
        <p:spPr>
          <a:xfrm rot="10800000">
            <a:off x="0" y="0"/>
            <a:ext cx="12192000" cy="6858000"/>
          </a:xfrm>
          <a:prstGeom prst="rect">
            <a:avLst/>
          </a:prstGeom>
          <a:gradFill>
            <a:gsLst>
              <a:gs pos="0">
                <a:srgbClr val="6E8396"/>
              </a:gs>
              <a:gs pos="50000">
                <a:srgbClr val="FFFFFF">
                  <a:alpha val="0"/>
                </a:srgbClr>
              </a:gs>
              <a:gs pos="100000">
                <a:srgbClr val="FFFFFF">
                  <a:alpha val="0"/>
                </a:srgbClr>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329" name="Google Shape;329;p32"/>
          <p:cNvSpPr/>
          <p:nvPr/>
        </p:nvSpPr>
        <p:spPr>
          <a:xfrm>
            <a:off x="0" y="282054"/>
            <a:ext cx="8300363" cy="3207224"/>
          </a:xfrm>
          <a:prstGeom prst="rect">
            <a:avLst/>
          </a:prstGeom>
          <a:solidFill>
            <a:schemeClr val="lt1">
              <a:alpha val="6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330" name="Google Shape;330;p32"/>
          <p:cNvSpPr txBox="1"/>
          <p:nvPr/>
        </p:nvSpPr>
        <p:spPr>
          <a:xfrm>
            <a:off x="476787" y="439907"/>
            <a:ext cx="7743713" cy="193899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000" b="1" dirty="0" err="1">
                <a:solidFill>
                  <a:srgbClr val="0C0C0C"/>
                </a:solidFill>
                <a:latin typeface="Meiryo UI" panose="020B0604030504040204" pitchFamily="50" charset="-128"/>
                <a:ea typeface="Meiryo UI" panose="020B0604030504040204" pitchFamily="50" charset="-128"/>
              </a:rPr>
              <a:t>チェーンストアネットワ</a:t>
            </a:r>
            <a:r>
              <a:rPr lang="en-US" sz="4000" b="1" dirty="0">
                <a:solidFill>
                  <a:srgbClr val="0C0C0C"/>
                </a:solidFill>
                <a:latin typeface="Meiryo UI" panose="020B0604030504040204" pitchFamily="50" charset="-128"/>
                <a:ea typeface="Meiryo UI" panose="020B0604030504040204" pitchFamily="50" charset="-128"/>
              </a:rPr>
              <a:t>ー</a:t>
            </a:r>
            <a:r>
              <a:rPr lang="ja-JP" altLang="en-US" sz="4000" b="1" dirty="0">
                <a:solidFill>
                  <a:srgbClr val="0C0C0C"/>
                </a:solidFill>
                <a:latin typeface="Meiryo UI" panose="020B0604030504040204" pitchFamily="50" charset="-128"/>
                <a:ea typeface="Meiryo UI" panose="020B0604030504040204" pitchFamily="50" charset="-128"/>
              </a:rPr>
              <a:t>クに</a:t>
            </a:r>
            <a:r>
              <a:rPr lang="en-US" altLang="ja-JP" sz="4000" b="1" dirty="0">
                <a:solidFill>
                  <a:srgbClr val="0C0C0C"/>
                </a:solidFill>
                <a:latin typeface="Meiryo UI" panose="020B0604030504040204" pitchFamily="50" charset="-128"/>
                <a:ea typeface="Meiryo UI" panose="020B0604030504040204" pitchFamily="50" charset="-128"/>
              </a:rPr>
              <a:t>QHora-321/322</a:t>
            </a:r>
            <a:r>
              <a:rPr lang="ja-JP" altLang="en-US" sz="4000" b="1" dirty="0">
                <a:solidFill>
                  <a:srgbClr val="0C0C0C"/>
                </a:solidFill>
                <a:latin typeface="Meiryo UI" panose="020B0604030504040204" pitchFamily="50" charset="-128"/>
                <a:ea typeface="Meiryo UI" panose="020B0604030504040204" pitchFamily="50" charset="-128"/>
              </a:rPr>
              <a:t>を追加することで起きる変化は</a:t>
            </a:r>
            <a:r>
              <a:rPr lang="en-US" sz="4000" b="1" dirty="0">
                <a:solidFill>
                  <a:srgbClr val="0C0C0C"/>
                </a:solidFill>
                <a:latin typeface="Meiryo UI" panose="020B0604030504040204" pitchFamily="50" charset="-128"/>
                <a:ea typeface="Meiryo UI" panose="020B0604030504040204" pitchFamily="50" charset="-128"/>
              </a:rPr>
              <a:t>?</a:t>
            </a:r>
            <a:endParaRPr sz="4000" b="1" dirty="0">
              <a:solidFill>
                <a:srgbClr val="0C0C0C"/>
              </a:solidFill>
              <a:latin typeface="Microsoft JhengHei"/>
              <a:ea typeface="Microsoft JhengHei"/>
              <a:cs typeface="Microsoft JhengHei"/>
              <a:sym typeface="Microsoft JhengHei"/>
            </a:endParaRPr>
          </a:p>
        </p:txBody>
      </p:sp>
      <p:sp>
        <p:nvSpPr>
          <p:cNvPr id="331" name="Google Shape;331;p32"/>
          <p:cNvSpPr txBox="1"/>
          <p:nvPr/>
        </p:nvSpPr>
        <p:spPr>
          <a:xfrm>
            <a:off x="476788" y="2431530"/>
            <a:ext cx="5214328" cy="830997"/>
          </a:xfrm>
          <a:prstGeom prst="rect">
            <a:avLst/>
          </a:prstGeom>
          <a:noFill/>
          <a:ln>
            <a:noFill/>
          </a:ln>
        </p:spPr>
        <p:txBody>
          <a:bodyPr spcFirstLastPara="1" wrap="square" lIns="91425" tIns="45700" rIns="91425" bIns="45700" anchor="t" anchorCtr="0">
            <a:noAutofit/>
          </a:bodyPr>
          <a:lstStyle/>
          <a:p>
            <a:pPr marL="285750" marR="0" lvl="0" indent="-285750" algn="l" rtl="0">
              <a:spcBef>
                <a:spcPts val="0"/>
              </a:spcBef>
              <a:spcAft>
                <a:spcPts val="0"/>
              </a:spcAft>
              <a:buClr>
                <a:schemeClr val="dk1"/>
              </a:buClr>
              <a:buSzPts val="1600"/>
              <a:buFont typeface="Arial"/>
              <a:buChar char="•"/>
            </a:pPr>
            <a:r>
              <a:rPr lang="en-US" sz="1600" dirty="0" err="1">
                <a:solidFill>
                  <a:schemeClr val="dk1"/>
                </a:solidFill>
                <a:latin typeface="Meiryo UI" panose="020B0604030504040204" pitchFamily="50" charset="-128"/>
                <a:ea typeface="Meiryo UI" panose="020B0604030504040204" pitchFamily="50" charset="-128"/>
              </a:rPr>
              <a:t>QuWANは本社と店舗間のネットワークを</a:t>
            </a:r>
            <a:r>
              <a:rPr lang="ja-JP" altLang="en-US" sz="1600" dirty="0">
                <a:solidFill>
                  <a:schemeClr val="dk1"/>
                </a:solidFill>
                <a:latin typeface="Meiryo UI" panose="020B0604030504040204" pitchFamily="50" charset="-128"/>
                <a:ea typeface="Meiryo UI" panose="020B0604030504040204" pitchFamily="50" charset="-128"/>
              </a:rPr>
              <a:t>安全</a:t>
            </a:r>
            <a:r>
              <a:rPr lang="en-US" sz="1600" dirty="0" err="1">
                <a:solidFill>
                  <a:schemeClr val="dk1"/>
                </a:solidFill>
                <a:latin typeface="Meiryo UI" panose="020B0604030504040204" pitchFamily="50" charset="-128"/>
                <a:ea typeface="Meiryo UI" panose="020B0604030504040204" pitchFamily="50" charset="-128"/>
              </a:rPr>
              <a:t>にし、イントラネットを暗号化することができます</a:t>
            </a:r>
            <a:endParaRPr sz="1600" dirty="0">
              <a:solidFill>
                <a:schemeClr val="dk1"/>
              </a:solidFill>
              <a:latin typeface="Meiryo UI" panose="020B0604030504040204" pitchFamily="50" charset="-128"/>
              <a:ea typeface="Meiryo UI" panose="020B0604030504040204" pitchFamily="50" charset="-128"/>
            </a:endParaRPr>
          </a:p>
          <a:p>
            <a:pPr marL="285750" marR="0" lvl="0" indent="-285750" algn="l" rtl="0">
              <a:spcBef>
                <a:spcPts val="0"/>
              </a:spcBef>
              <a:spcAft>
                <a:spcPts val="0"/>
              </a:spcAft>
              <a:buClr>
                <a:schemeClr val="dk1"/>
              </a:buClr>
              <a:buSzPts val="1600"/>
              <a:buFont typeface="Arial"/>
              <a:buChar char="•"/>
            </a:pPr>
            <a:r>
              <a:rPr lang="en-US" sz="1600" dirty="0" err="1">
                <a:solidFill>
                  <a:schemeClr val="dk1"/>
                </a:solidFill>
                <a:latin typeface="Meiryo UI" panose="020B0604030504040204" pitchFamily="50" charset="-128"/>
                <a:ea typeface="Meiryo UI" panose="020B0604030504040204" pitchFamily="50" charset="-128"/>
              </a:rPr>
              <a:t>クラウドからすべてのQuWANデバイスを管理できます</a:t>
            </a:r>
            <a:endParaRPr sz="1600" dirty="0">
              <a:solidFill>
                <a:schemeClr val="dk1"/>
              </a:solidFill>
              <a:latin typeface="Meiryo UI" panose="020B0604030504040204" pitchFamily="50" charset="-128"/>
              <a:ea typeface="Meiryo UI" panose="020B0604030504040204" pitchFamily="50" charset="-128"/>
            </a:endParaRPr>
          </a:p>
        </p:txBody>
      </p:sp>
      <p:grpSp>
        <p:nvGrpSpPr>
          <p:cNvPr id="332" name="Google Shape;332;p32"/>
          <p:cNvGrpSpPr/>
          <p:nvPr/>
        </p:nvGrpSpPr>
        <p:grpSpPr>
          <a:xfrm>
            <a:off x="4348643" y="1854028"/>
            <a:ext cx="7476805" cy="4881002"/>
            <a:chOff x="3352828" y="2178996"/>
            <a:chExt cx="6676135" cy="4358308"/>
          </a:xfrm>
        </p:grpSpPr>
        <p:pic>
          <p:nvPicPr>
            <p:cNvPr id="333" name="Google Shape;333;p32"/>
            <p:cNvPicPr preferRelativeResize="0"/>
            <p:nvPr/>
          </p:nvPicPr>
          <p:blipFill rotWithShape="1">
            <a:blip r:embed="rId3">
              <a:alphaModFix/>
            </a:blip>
            <a:srcRect/>
            <a:stretch/>
          </p:blipFill>
          <p:spPr>
            <a:xfrm>
              <a:off x="3352828" y="2178996"/>
              <a:ext cx="6676135" cy="4358308"/>
            </a:xfrm>
            <a:prstGeom prst="rect">
              <a:avLst/>
            </a:prstGeom>
            <a:noFill/>
            <a:ln>
              <a:noFill/>
            </a:ln>
          </p:spPr>
        </p:pic>
        <p:sp>
          <p:nvSpPr>
            <p:cNvPr id="334" name="Google Shape;334;p32"/>
            <p:cNvSpPr txBox="1"/>
            <p:nvPr/>
          </p:nvSpPr>
          <p:spPr>
            <a:xfrm>
              <a:off x="8222683" y="3429000"/>
              <a:ext cx="820879" cy="35722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altLang="en-US" sz="2000" b="1" dirty="0">
                  <a:solidFill>
                    <a:schemeClr val="lt1"/>
                  </a:solidFill>
                  <a:latin typeface="Meiryo UI" panose="020B0604030504040204" pitchFamily="50" charset="-128"/>
                  <a:ea typeface="Meiryo UI" panose="020B0604030504040204" pitchFamily="50" charset="-128"/>
                  <a:sym typeface="Arial"/>
                </a:rPr>
                <a:t>本社</a:t>
              </a:r>
              <a:endParaRPr sz="2000" b="1" dirty="0">
                <a:solidFill>
                  <a:schemeClr val="lt1"/>
                </a:solidFill>
                <a:latin typeface="Meiryo UI" panose="020B0604030504040204" pitchFamily="50" charset="-128"/>
                <a:ea typeface="Meiryo UI" panose="020B0604030504040204" pitchFamily="50" charset="-128"/>
                <a:sym typeface="Arial"/>
              </a:endParaRPr>
            </a:p>
          </p:txBody>
        </p:sp>
        <p:sp>
          <p:nvSpPr>
            <p:cNvPr id="335" name="Google Shape;335;p32"/>
            <p:cNvSpPr txBox="1"/>
            <p:nvPr/>
          </p:nvSpPr>
          <p:spPr>
            <a:xfrm>
              <a:off x="4349813" y="3726747"/>
              <a:ext cx="810790" cy="21981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dirty="0">
                  <a:solidFill>
                    <a:schemeClr val="dk1"/>
                  </a:solidFill>
                  <a:latin typeface="Meiryo UI" panose="020B0604030504040204" pitchFamily="50" charset="-128"/>
                  <a:ea typeface="Meiryo UI" panose="020B0604030504040204" pitchFamily="50" charset="-128"/>
                  <a:sym typeface="Arial"/>
                </a:rPr>
                <a:t>QHora-322</a:t>
              </a:r>
              <a:endParaRPr sz="1000" dirty="0">
                <a:solidFill>
                  <a:schemeClr val="dk1"/>
                </a:solidFill>
                <a:latin typeface="Meiryo UI" panose="020B0604030504040204" pitchFamily="50" charset="-128"/>
                <a:ea typeface="Meiryo UI" panose="020B0604030504040204" pitchFamily="50" charset="-128"/>
                <a:sym typeface="Arial"/>
              </a:endParaRPr>
            </a:p>
          </p:txBody>
        </p:sp>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p33"/>
          <p:cNvSpPr/>
          <p:nvPr/>
        </p:nvSpPr>
        <p:spPr>
          <a:xfrm rot="10800000">
            <a:off x="0" y="0"/>
            <a:ext cx="12192000" cy="6858000"/>
          </a:xfrm>
          <a:prstGeom prst="rect">
            <a:avLst/>
          </a:prstGeom>
          <a:gradFill>
            <a:gsLst>
              <a:gs pos="0">
                <a:srgbClr val="6E8396"/>
              </a:gs>
              <a:gs pos="50000">
                <a:srgbClr val="FFFFFF">
                  <a:alpha val="0"/>
                </a:srgbClr>
              </a:gs>
              <a:gs pos="100000">
                <a:srgbClr val="FFFFFF">
                  <a:alpha val="0"/>
                </a:srgbClr>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342" name="Google Shape;342;p33"/>
          <p:cNvSpPr/>
          <p:nvPr/>
        </p:nvSpPr>
        <p:spPr>
          <a:xfrm>
            <a:off x="4171667" y="282053"/>
            <a:ext cx="8020334" cy="3511033"/>
          </a:xfrm>
          <a:prstGeom prst="rect">
            <a:avLst/>
          </a:prstGeom>
          <a:solidFill>
            <a:schemeClr val="lt1">
              <a:alpha val="6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343" name="Google Shape;343;p33"/>
          <p:cNvSpPr txBox="1"/>
          <p:nvPr/>
        </p:nvSpPr>
        <p:spPr>
          <a:xfrm>
            <a:off x="4511456" y="491807"/>
            <a:ext cx="7505363" cy="156966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b="1" dirty="0" err="1">
                <a:solidFill>
                  <a:srgbClr val="0C0C0C"/>
                </a:solidFill>
                <a:latin typeface="Meiryo UI" panose="020B0604030504040204" pitchFamily="50" charset="-128"/>
                <a:ea typeface="Meiryo UI" panose="020B0604030504040204" pitchFamily="50" charset="-128"/>
              </a:rPr>
              <a:t>QuWAN</a:t>
            </a:r>
            <a:r>
              <a:rPr lang="en-US" sz="3200" b="1" dirty="0" err="1" smtClean="0">
                <a:solidFill>
                  <a:srgbClr val="0C0C0C"/>
                </a:solidFill>
                <a:latin typeface="Meiryo UI" panose="020B0604030504040204" pitchFamily="50" charset="-128"/>
                <a:ea typeface="Meiryo UI" panose="020B0604030504040204" pitchFamily="50" charset="-128"/>
              </a:rPr>
              <a:t>関連製品を使用</a:t>
            </a:r>
            <a:r>
              <a:rPr lang="ja-JP" altLang="en-US" sz="3200" b="1" dirty="0" smtClean="0">
                <a:solidFill>
                  <a:srgbClr val="0C0C0C"/>
                </a:solidFill>
                <a:latin typeface="Meiryo UI" panose="020B0604030504040204" pitchFamily="50" charset="-128"/>
                <a:ea typeface="Meiryo UI" panose="020B0604030504040204" pitchFamily="50" charset="-128"/>
              </a:rPr>
              <a:t>することで</a:t>
            </a:r>
            <a:r>
              <a:rPr lang="en-US" sz="3200" b="1" dirty="0" smtClean="0">
                <a:solidFill>
                  <a:srgbClr val="0C0C0C"/>
                </a:solidFill>
                <a:latin typeface="Meiryo UI" panose="020B0604030504040204" pitchFamily="50" charset="-128"/>
                <a:ea typeface="Meiryo UI" panose="020B0604030504040204" pitchFamily="50" charset="-128"/>
              </a:rPr>
              <a:t>、</a:t>
            </a:r>
            <a:r>
              <a:rPr lang="ja-JP" altLang="en-US" sz="3200" b="1" dirty="0">
                <a:solidFill>
                  <a:srgbClr val="0C0C0C"/>
                </a:solidFill>
                <a:latin typeface="Meiryo UI" panose="020B0604030504040204" pitchFamily="50" charset="-128"/>
                <a:ea typeface="Meiryo UI" panose="020B0604030504040204" pitchFamily="50" charset="-128"/>
              </a:rPr>
              <a:t>店舗ごと</a:t>
            </a:r>
            <a:r>
              <a:rPr lang="ja-JP" altLang="en-US" sz="3200" b="1" dirty="0" smtClean="0">
                <a:solidFill>
                  <a:srgbClr val="0C0C0C"/>
                </a:solidFill>
                <a:latin typeface="Meiryo UI" panose="020B0604030504040204" pitchFamily="50" charset="-128"/>
                <a:ea typeface="Meiryo UI" panose="020B0604030504040204" pitchFamily="50" charset="-128"/>
              </a:rPr>
              <a:t>の要求に応じた展開を行うことができます</a:t>
            </a:r>
            <a:endParaRPr sz="3200" b="1" dirty="0">
              <a:solidFill>
                <a:srgbClr val="0C0C0C"/>
              </a:solidFill>
              <a:latin typeface="Microsoft JhengHei"/>
              <a:ea typeface="Microsoft JhengHei"/>
              <a:cs typeface="Microsoft JhengHei"/>
              <a:sym typeface="Microsoft JhengHei"/>
            </a:endParaRPr>
          </a:p>
        </p:txBody>
      </p:sp>
      <p:sp>
        <p:nvSpPr>
          <p:cNvPr id="344" name="Google Shape;344;p33"/>
          <p:cNvSpPr txBox="1"/>
          <p:nvPr/>
        </p:nvSpPr>
        <p:spPr>
          <a:xfrm>
            <a:off x="6676277" y="2202173"/>
            <a:ext cx="5340540" cy="1323439"/>
          </a:xfrm>
          <a:prstGeom prst="rect">
            <a:avLst/>
          </a:prstGeom>
          <a:noFill/>
          <a:ln>
            <a:noFill/>
          </a:ln>
        </p:spPr>
        <p:txBody>
          <a:bodyPr spcFirstLastPara="1" wrap="square" lIns="91425" tIns="45700" rIns="91425" bIns="45700" anchor="t" anchorCtr="0">
            <a:noAutofit/>
          </a:bodyPr>
          <a:lstStyle/>
          <a:p>
            <a:pPr marL="285750" marR="0" lvl="0" indent="-285750" algn="l" rtl="0">
              <a:lnSpc>
                <a:spcPct val="100000"/>
              </a:lnSpc>
              <a:spcBef>
                <a:spcPts val="0"/>
              </a:spcBef>
              <a:spcAft>
                <a:spcPts val="0"/>
              </a:spcAft>
              <a:buClr>
                <a:srgbClr val="000000"/>
              </a:buClr>
              <a:buSzPts val="1600"/>
              <a:buFont typeface="Arial"/>
              <a:buChar char="•"/>
            </a:pPr>
            <a:r>
              <a:rPr lang="en-US" sz="1600" dirty="0" err="1">
                <a:latin typeface="Meiryo UI" panose="020B0604030504040204" pitchFamily="50" charset="-128"/>
                <a:ea typeface="Meiryo UI" panose="020B0604030504040204" pitchFamily="50" charset="-128"/>
              </a:rPr>
              <a:t>大型店舗</a:t>
            </a:r>
            <a:r>
              <a:rPr lang="ja-JP" altLang="en-US" sz="1600" dirty="0">
                <a:latin typeface="Meiryo UI" panose="020B0604030504040204" pitchFamily="50" charset="-128"/>
                <a:ea typeface="Meiryo UI" panose="020B0604030504040204" pitchFamily="50" charset="-128"/>
              </a:rPr>
              <a:t>は</a:t>
            </a:r>
            <a:r>
              <a:rPr lang="en-US" sz="1600" dirty="0">
                <a:latin typeface="Meiryo UI" panose="020B0604030504040204" pitchFamily="50" charset="-128"/>
                <a:ea typeface="Meiryo UI" panose="020B0604030504040204" pitchFamily="50" charset="-128"/>
              </a:rPr>
              <a:t>QHora-322</a:t>
            </a:r>
            <a:r>
              <a:rPr lang="ja-JP" altLang="en-US" sz="1600" dirty="0">
                <a:latin typeface="Meiryo UI" panose="020B0604030504040204" pitchFamily="50" charset="-128"/>
                <a:ea typeface="Meiryo UI" panose="020B0604030504040204" pitchFamily="50" charset="-128"/>
              </a:rPr>
              <a:t>が</a:t>
            </a:r>
            <a:r>
              <a:rPr lang="en-US" sz="1600" dirty="0" err="1">
                <a:latin typeface="Meiryo UI" panose="020B0604030504040204" pitchFamily="50" charset="-128"/>
                <a:ea typeface="Meiryo UI" panose="020B0604030504040204" pitchFamily="50" charset="-128"/>
              </a:rPr>
              <a:t>選択可能</a:t>
            </a:r>
            <a:r>
              <a:rPr lang="ja-JP" altLang="en-US" sz="1600" dirty="0">
                <a:latin typeface="Meiryo UI" panose="020B0604030504040204" pitchFamily="50" charset="-128"/>
                <a:ea typeface="Meiryo UI" panose="020B0604030504040204" pitchFamily="50" charset="-128"/>
              </a:rPr>
              <a:t>です</a:t>
            </a:r>
            <a:endParaRPr sz="1600" dirty="0">
              <a:latin typeface="Meiryo UI" panose="020B0604030504040204" pitchFamily="50" charset="-128"/>
              <a:ea typeface="Meiryo UI" panose="020B0604030504040204" pitchFamily="50" charset="-128"/>
            </a:endParaRPr>
          </a:p>
          <a:p>
            <a:pPr marL="285750" marR="0" lvl="0" indent="-285750" algn="l" rtl="0">
              <a:lnSpc>
                <a:spcPct val="100000"/>
              </a:lnSpc>
              <a:spcBef>
                <a:spcPts val="0"/>
              </a:spcBef>
              <a:spcAft>
                <a:spcPts val="0"/>
              </a:spcAft>
              <a:buClr>
                <a:srgbClr val="000000"/>
              </a:buClr>
              <a:buSzPts val="1600"/>
              <a:buFont typeface="Arial"/>
              <a:buChar char="•"/>
            </a:pPr>
            <a:r>
              <a:rPr lang="en-US" sz="1600" dirty="0" err="1">
                <a:latin typeface="Meiryo UI" panose="020B0604030504040204" pitchFamily="50" charset="-128"/>
                <a:ea typeface="Meiryo UI" panose="020B0604030504040204" pitchFamily="50" charset="-128"/>
              </a:rPr>
              <a:t>WiFi</a:t>
            </a:r>
            <a:r>
              <a:rPr lang="ja-JP" altLang="en-US" sz="1600" dirty="0">
                <a:latin typeface="Meiryo UI" panose="020B0604030504040204" pitchFamily="50" charset="-128"/>
                <a:ea typeface="Meiryo UI" panose="020B0604030504040204" pitchFamily="50" charset="-128"/>
              </a:rPr>
              <a:t>展開</a:t>
            </a:r>
            <a:r>
              <a:rPr lang="en-US" sz="1600" dirty="0">
                <a:latin typeface="Meiryo UI" panose="020B0604030504040204" pitchFamily="50" charset="-128"/>
                <a:ea typeface="Meiryo UI" panose="020B0604030504040204" pitchFamily="50" charset="-128"/>
              </a:rPr>
              <a:t>が必要な店舗はQHora-301W</a:t>
            </a:r>
            <a:r>
              <a:rPr lang="ja-JP" altLang="en-US" sz="1600" dirty="0">
                <a:latin typeface="Meiryo UI" panose="020B0604030504040204" pitchFamily="50" charset="-128"/>
                <a:ea typeface="Meiryo UI" panose="020B0604030504040204" pitchFamily="50" charset="-128"/>
              </a:rPr>
              <a:t>が</a:t>
            </a:r>
            <a:r>
              <a:rPr lang="en-US" sz="1600" dirty="0" err="1">
                <a:latin typeface="Meiryo UI" panose="020B0604030504040204" pitchFamily="50" charset="-128"/>
                <a:ea typeface="Meiryo UI" panose="020B0604030504040204" pitchFamily="50" charset="-128"/>
              </a:rPr>
              <a:t>選択可能</a:t>
            </a:r>
            <a:r>
              <a:rPr lang="ja-JP" altLang="en-US" sz="1600" dirty="0">
                <a:latin typeface="Meiryo UI" panose="020B0604030504040204" pitchFamily="50" charset="-128"/>
                <a:ea typeface="Meiryo UI" panose="020B0604030504040204" pitchFamily="50" charset="-128"/>
              </a:rPr>
              <a:t>です</a:t>
            </a:r>
            <a:endParaRPr sz="1600" dirty="0">
              <a:latin typeface="Meiryo UI" panose="020B0604030504040204" pitchFamily="50" charset="-128"/>
              <a:ea typeface="Meiryo UI" panose="020B0604030504040204" pitchFamily="50" charset="-128"/>
            </a:endParaRPr>
          </a:p>
          <a:p>
            <a:pPr marL="285750" marR="0" lvl="0" indent="-285750" algn="l" rtl="0">
              <a:lnSpc>
                <a:spcPct val="100000"/>
              </a:lnSpc>
              <a:spcBef>
                <a:spcPts val="0"/>
              </a:spcBef>
              <a:spcAft>
                <a:spcPts val="0"/>
              </a:spcAft>
              <a:buClr>
                <a:srgbClr val="000000"/>
              </a:buClr>
              <a:buSzPts val="1600"/>
              <a:buFont typeface="Arial"/>
              <a:buChar char="•"/>
            </a:pPr>
            <a:r>
              <a:rPr lang="en-US" sz="1600" dirty="0" err="1" smtClean="0">
                <a:latin typeface="Meiryo UI" panose="020B0604030504040204" pitchFamily="50" charset="-128"/>
                <a:ea typeface="Meiryo UI" panose="020B0604030504040204" pitchFamily="50" charset="-128"/>
              </a:rPr>
              <a:t>本社に</a:t>
            </a:r>
            <a:r>
              <a:rPr lang="ja-JP" altLang="en-US" sz="1600" dirty="0" smtClean="0">
                <a:latin typeface="Meiryo UI" panose="020B0604030504040204" pitchFamily="50" charset="-128"/>
                <a:ea typeface="Meiryo UI" panose="020B0604030504040204" pitchFamily="50" charset="-128"/>
              </a:rPr>
              <a:t>高性能な</a:t>
            </a:r>
            <a:r>
              <a:rPr lang="en-US" sz="1600" dirty="0" err="1" smtClean="0">
                <a:latin typeface="Meiryo UI" panose="020B0604030504040204" pitchFamily="50" charset="-128"/>
                <a:ea typeface="Meiryo UI" panose="020B0604030504040204" pitchFamily="50" charset="-128"/>
              </a:rPr>
              <a:t>デバイスを展開して</a:t>
            </a:r>
            <a:r>
              <a:rPr lang="en-US" sz="1600" dirty="0" smtClean="0">
                <a:latin typeface="Meiryo UI" panose="020B0604030504040204" pitchFamily="50" charset="-128"/>
                <a:ea typeface="Meiryo UI" panose="020B0604030504040204" pitchFamily="50" charset="-128"/>
              </a:rPr>
              <a:t>、</a:t>
            </a:r>
            <a:r>
              <a:rPr lang="ja-JP" altLang="en-US" sz="1600" dirty="0">
                <a:latin typeface="Meiryo UI" panose="020B0604030504040204" pitchFamily="50" charset="-128"/>
                <a:ea typeface="Meiryo UI" panose="020B0604030504040204" pitchFamily="50" charset="-128"/>
              </a:rPr>
              <a:t>より多くの処理</a:t>
            </a:r>
            <a:r>
              <a:rPr lang="ja-JP" altLang="en-US" sz="1600" dirty="0" smtClean="0">
                <a:latin typeface="Meiryo UI" panose="020B0604030504040204" pitchFamily="50" charset="-128"/>
                <a:ea typeface="Meiryo UI" panose="020B0604030504040204" pitchFamily="50" charset="-128"/>
              </a:rPr>
              <a:t>をさせることができます</a:t>
            </a:r>
            <a:endParaRPr sz="1600" dirty="0">
              <a:latin typeface="Meiryo UI" panose="020B0604030504040204" pitchFamily="50" charset="-128"/>
              <a:ea typeface="Meiryo UI" panose="020B0604030504040204" pitchFamily="50" charset="-128"/>
            </a:endParaRPr>
          </a:p>
        </p:txBody>
      </p:sp>
      <p:grpSp>
        <p:nvGrpSpPr>
          <p:cNvPr id="345" name="Google Shape;345;p33"/>
          <p:cNvGrpSpPr/>
          <p:nvPr/>
        </p:nvGrpSpPr>
        <p:grpSpPr>
          <a:xfrm>
            <a:off x="-21738" y="1578984"/>
            <a:ext cx="8752783" cy="5212754"/>
            <a:chOff x="-186672" y="1135008"/>
            <a:chExt cx="9491015" cy="5652409"/>
          </a:xfrm>
        </p:grpSpPr>
        <p:pic>
          <p:nvPicPr>
            <p:cNvPr id="346" name="Google Shape;346;p33"/>
            <p:cNvPicPr preferRelativeResize="0"/>
            <p:nvPr/>
          </p:nvPicPr>
          <p:blipFill rotWithShape="1">
            <a:blip r:embed="rId3">
              <a:alphaModFix/>
            </a:blip>
            <a:srcRect/>
            <a:stretch/>
          </p:blipFill>
          <p:spPr>
            <a:xfrm>
              <a:off x="194397" y="1135008"/>
              <a:ext cx="8506830" cy="5413144"/>
            </a:xfrm>
            <a:prstGeom prst="rect">
              <a:avLst/>
            </a:prstGeom>
            <a:noFill/>
            <a:ln>
              <a:noFill/>
            </a:ln>
          </p:spPr>
        </p:pic>
        <p:sp>
          <p:nvSpPr>
            <p:cNvPr id="347" name="Google Shape;347;p33"/>
            <p:cNvSpPr txBox="1"/>
            <p:nvPr/>
          </p:nvSpPr>
          <p:spPr>
            <a:xfrm>
              <a:off x="721809" y="2622244"/>
              <a:ext cx="811416" cy="43381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altLang="en-US" sz="2000" b="1" dirty="0">
                  <a:solidFill>
                    <a:schemeClr val="lt1"/>
                  </a:solidFill>
                  <a:latin typeface="Meiryo UI" panose="020B0604030504040204" pitchFamily="50" charset="-128"/>
                  <a:ea typeface="Meiryo UI" panose="020B0604030504040204" pitchFamily="50" charset="-128"/>
                  <a:sym typeface="Arial"/>
                </a:rPr>
                <a:t>本社</a:t>
              </a:r>
              <a:endParaRPr sz="2000" b="1" dirty="0">
                <a:solidFill>
                  <a:schemeClr val="lt1"/>
                </a:solidFill>
                <a:latin typeface="Meiryo UI" panose="020B0604030504040204" pitchFamily="50" charset="-128"/>
                <a:ea typeface="Meiryo UI" panose="020B0604030504040204" pitchFamily="50" charset="-128"/>
                <a:sym typeface="Arial"/>
              </a:endParaRPr>
            </a:p>
          </p:txBody>
        </p:sp>
        <p:sp>
          <p:nvSpPr>
            <p:cNvPr id="348" name="Google Shape;348;p33"/>
            <p:cNvSpPr txBox="1"/>
            <p:nvPr/>
          </p:nvSpPr>
          <p:spPr>
            <a:xfrm>
              <a:off x="5546983" y="3108453"/>
              <a:ext cx="1149962" cy="26694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dirty="0">
                  <a:solidFill>
                    <a:schemeClr val="dk1"/>
                  </a:solidFill>
                  <a:latin typeface="Meiryo UI" panose="020B0604030504040204" pitchFamily="50" charset="-128"/>
                  <a:ea typeface="Meiryo UI" panose="020B0604030504040204" pitchFamily="50" charset="-128"/>
                  <a:sym typeface="Arial"/>
                </a:rPr>
                <a:t>QGD-1600P</a:t>
              </a:r>
              <a:endParaRPr sz="1000" dirty="0">
                <a:solidFill>
                  <a:schemeClr val="dk1"/>
                </a:solidFill>
                <a:latin typeface="Meiryo UI" panose="020B0604030504040204" pitchFamily="50" charset="-128"/>
                <a:ea typeface="Meiryo UI" panose="020B0604030504040204" pitchFamily="50" charset="-128"/>
                <a:sym typeface="Arial"/>
              </a:endParaRPr>
            </a:p>
          </p:txBody>
        </p:sp>
        <p:sp>
          <p:nvSpPr>
            <p:cNvPr id="349" name="Google Shape;349;p33"/>
            <p:cNvSpPr txBox="1"/>
            <p:nvPr/>
          </p:nvSpPr>
          <p:spPr>
            <a:xfrm>
              <a:off x="-186672" y="4586752"/>
              <a:ext cx="1249037" cy="30031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b="1" dirty="0">
                  <a:solidFill>
                    <a:srgbClr val="0070C0"/>
                  </a:solidFill>
                  <a:latin typeface="Meiryo UI" panose="020B0604030504040204" pitchFamily="50" charset="-128"/>
                  <a:ea typeface="Meiryo UI" panose="020B0604030504040204" pitchFamily="50" charset="-128"/>
                  <a:sym typeface="Arial"/>
                </a:rPr>
                <a:t>QHora-322</a:t>
              </a:r>
              <a:endParaRPr sz="1200" b="1" dirty="0">
                <a:solidFill>
                  <a:srgbClr val="0070C0"/>
                </a:solidFill>
                <a:latin typeface="Meiryo UI" panose="020B0604030504040204" pitchFamily="50" charset="-128"/>
                <a:ea typeface="Meiryo UI" panose="020B0604030504040204" pitchFamily="50" charset="-128"/>
                <a:sym typeface="Arial"/>
              </a:endParaRPr>
            </a:p>
          </p:txBody>
        </p:sp>
        <p:sp>
          <p:nvSpPr>
            <p:cNvPr id="350" name="Google Shape;350;p33"/>
            <p:cNvSpPr txBox="1"/>
            <p:nvPr/>
          </p:nvSpPr>
          <p:spPr>
            <a:xfrm>
              <a:off x="3222273" y="4903020"/>
              <a:ext cx="1054265" cy="26694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dirty="0">
                  <a:solidFill>
                    <a:schemeClr val="dk1"/>
                  </a:solidFill>
                  <a:latin typeface="Meiryo UI" panose="020B0604030504040204" pitchFamily="50" charset="-128"/>
                  <a:ea typeface="Meiryo UI" panose="020B0604030504040204" pitchFamily="50" charset="-128"/>
                  <a:sym typeface="Arial"/>
                </a:rPr>
                <a:t>QHora-321</a:t>
              </a:r>
              <a:endParaRPr sz="1000" dirty="0">
                <a:solidFill>
                  <a:schemeClr val="dk1"/>
                </a:solidFill>
                <a:latin typeface="Meiryo UI" panose="020B0604030504040204" pitchFamily="50" charset="-128"/>
                <a:ea typeface="Meiryo UI" panose="020B0604030504040204" pitchFamily="50" charset="-128"/>
                <a:sym typeface="Arial"/>
              </a:endParaRPr>
            </a:p>
          </p:txBody>
        </p:sp>
        <p:sp>
          <p:nvSpPr>
            <p:cNvPr id="351" name="Google Shape;351;p33"/>
            <p:cNvSpPr txBox="1"/>
            <p:nvPr/>
          </p:nvSpPr>
          <p:spPr>
            <a:xfrm>
              <a:off x="4665866" y="4903020"/>
              <a:ext cx="1054265" cy="26694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dirty="0">
                  <a:solidFill>
                    <a:schemeClr val="dk1"/>
                  </a:solidFill>
                  <a:latin typeface="Meiryo UI" panose="020B0604030504040204" pitchFamily="50" charset="-128"/>
                  <a:ea typeface="Meiryo UI" panose="020B0604030504040204" pitchFamily="50" charset="-128"/>
                  <a:sym typeface="Arial"/>
                </a:rPr>
                <a:t>QHora-321</a:t>
              </a:r>
              <a:endParaRPr sz="1000" dirty="0">
                <a:solidFill>
                  <a:schemeClr val="dk1"/>
                </a:solidFill>
                <a:latin typeface="Meiryo UI" panose="020B0604030504040204" pitchFamily="50" charset="-128"/>
                <a:ea typeface="Meiryo UI" panose="020B0604030504040204" pitchFamily="50" charset="-128"/>
                <a:sym typeface="Arial"/>
              </a:endParaRPr>
            </a:p>
          </p:txBody>
        </p:sp>
        <p:sp>
          <p:nvSpPr>
            <p:cNvPr id="352" name="Google Shape;352;p33"/>
            <p:cNvSpPr txBox="1"/>
            <p:nvPr/>
          </p:nvSpPr>
          <p:spPr>
            <a:xfrm>
              <a:off x="5918962" y="4903020"/>
              <a:ext cx="1094345" cy="26694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dirty="0">
                  <a:solidFill>
                    <a:schemeClr val="dk1"/>
                  </a:solidFill>
                  <a:latin typeface="Meiryo UI" panose="020B0604030504040204" pitchFamily="50" charset="-128"/>
                  <a:ea typeface="Meiryo UI" panose="020B0604030504040204" pitchFamily="50" charset="-128"/>
                  <a:sym typeface="Arial"/>
                </a:rPr>
                <a:t>QHora-321</a:t>
              </a:r>
              <a:endParaRPr sz="1000" dirty="0">
                <a:solidFill>
                  <a:schemeClr val="dk1"/>
                </a:solidFill>
                <a:latin typeface="Meiryo UI" panose="020B0604030504040204" pitchFamily="50" charset="-128"/>
                <a:ea typeface="Meiryo UI" panose="020B0604030504040204" pitchFamily="50" charset="-128"/>
                <a:sym typeface="Arial"/>
              </a:endParaRPr>
            </a:p>
          </p:txBody>
        </p:sp>
        <p:sp>
          <p:nvSpPr>
            <p:cNvPr id="353" name="Google Shape;353;p33"/>
            <p:cNvSpPr txBox="1"/>
            <p:nvPr/>
          </p:nvSpPr>
          <p:spPr>
            <a:xfrm>
              <a:off x="2045064" y="4903020"/>
              <a:ext cx="1054265" cy="26694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dirty="0">
                  <a:solidFill>
                    <a:schemeClr val="dk1"/>
                  </a:solidFill>
                  <a:latin typeface="Meiryo UI" panose="020B0604030504040204" pitchFamily="50" charset="-128"/>
                  <a:ea typeface="Meiryo UI" panose="020B0604030504040204" pitchFamily="50" charset="-128"/>
                  <a:sym typeface="Arial"/>
                </a:rPr>
                <a:t>QHora-321</a:t>
              </a:r>
              <a:endParaRPr sz="1000" dirty="0">
                <a:solidFill>
                  <a:schemeClr val="dk1"/>
                </a:solidFill>
                <a:latin typeface="Meiryo UI" panose="020B0604030504040204" pitchFamily="50" charset="-128"/>
                <a:ea typeface="Meiryo UI" panose="020B0604030504040204" pitchFamily="50" charset="-128"/>
                <a:sym typeface="Arial"/>
              </a:endParaRPr>
            </a:p>
          </p:txBody>
        </p:sp>
        <p:sp>
          <p:nvSpPr>
            <p:cNvPr id="354" name="Google Shape;354;p33"/>
            <p:cNvSpPr txBox="1"/>
            <p:nvPr/>
          </p:nvSpPr>
          <p:spPr>
            <a:xfrm>
              <a:off x="7891406" y="4586752"/>
              <a:ext cx="1412937" cy="30031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b="1" dirty="0">
                  <a:solidFill>
                    <a:srgbClr val="0070C0"/>
                  </a:solidFill>
                  <a:latin typeface="Meiryo UI" panose="020B0604030504040204" pitchFamily="50" charset="-128"/>
                  <a:ea typeface="Meiryo UI" panose="020B0604030504040204" pitchFamily="50" charset="-128"/>
                  <a:sym typeface="Arial"/>
                </a:rPr>
                <a:t>QHora-301W</a:t>
              </a:r>
              <a:endParaRPr sz="1200" b="1" dirty="0">
                <a:solidFill>
                  <a:srgbClr val="0070C0"/>
                </a:solidFill>
                <a:latin typeface="Meiryo UI" panose="020B0604030504040204" pitchFamily="50" charset="-128"/>
                <a:ea typeface="Meiryo UI" panose="020B0604030504040204" pitchFamily="50" charset="-128"/>
                <a:sym typeface="Arial"/>
              </a:endParaRPr>
            </a:p>
          </p:txBody>
        </p:sp>
        <p:sp>
          <p:nvSpPr>
            <p:cNvPr id="355" name="Google Shape;355;p33"/>
            <p:cNvSpPr txBox="1"/>
            <p:nvPr/>
          </p:nvSpPr>
          <p:spPr>
            <a:xfrm>
              <a:off x="48983" y="6487099"/>
              <a:ext cx="1484241" cy="30031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altLang="en-US" sz="1200" b="1" dirty="0">
                  <a:solidFill>
                    <a:schemeClr val="dk1"/>
                  </a:solidFill>
                  <a:latin typeface="Meiryo UI" panose="020B0604030504040204" pitchFamily="50" charset="-128"/>
                  <a:ea typeface="Meiryo UI" panose="020B0604030504040204" pitchFamily="50" charset="-128"/>
                  <a:sym typeface="Arial"/>
                </a:rPr>
                <a:t>大型店舗</a:t>
              </a:r>
              <a:endParaRPr sz="1200" b="1" dirty="0">
                <a:solidFill>
                  <a:schemeClr val="dk1"/>
                </a:solidFill>
                <a:latin typeface="Meiryo UI" panose="020B0604030504040204" pitchFamily="50" charset="-128"/>
                <a:ea typeface="Meiryo UI" panose="020B0604030504040204" pitchFamily="50" charset="-128"/>
                <a:sym typeface="Arial"/>
              </a:endParaRPr>
            </a:p>
          </p:txBody>
        </p:sp>
        <p:sp>
          <p:nvSpPr>
            <p:cNvPr id="356" name="Google Shape;356;p33"/>
            <p:cNvSpPr txBox="1"/>
            <p:nvPr/>
          </p:nvSpPr>
          <p:spPr>
            <a:xfrm>
              <a:off x="7013306" y="6487099"/>
              <a:ext cx="2127138" cy="30031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200" b="1" dirty="0" err="1">
                  <a:solidFill>
                    <a:schemeClr val="dk1"/>
                  </a:solidFill>
                  <a:latin typeface="Meiryo UI" panose="020B0604030504040204" pitchFamily="50" charset="-128"/>
                  <a:ea typeface="Meiryo UI" panose="020B0604030504040204" pitchFamily="50" charset="-128"/>
                  <a:sym typeface="Arial"/>
                </a:rPr>
                <a:t>WiFi</a:t>
              </a:r>
              <a:r>
                <a:rPr lang="ja-JP" altLang="en-US" sz="1200" b="1" dirty="0">
                  <a:solidFill>
                    <a:schemeClr val="dk1"/>
                  </a:solidFill>
                  <a:latin typeface="Meiryo UI" panose="020B0604030504040204" pitchFamily="50" charset="-128"/>
                  <a:ea typeface="Meiryo UI" panose="020B0604030504040204" pitchFamily="50" charset="-128"/>
                  <a:sym typeface="Arial"/>
                </a:rPr>
                <a:t>サービス対応店舗</a:t>
              </a:r>
              <a:endParaRPr dirty="0">
                <a:latin typeface="Meiryo UI" panose="020B0604030504040204" pitchFamily="50" charset="-128"/>
                <a:ea typeface="Meiryo UI" panose="020B0604030504040204" pitchFamily="50" charset="-128"/>
              </a:endParaRPr>
            </a:p>
          </p:txBody>
        </p:sp>
        <p:pic>
          <p:nvPicPr>
            <p:cNvPr id="357" name="Google Shape;357;p33" descr="一張含有 文字 的圖片&#10;&#10;自動產生的描述"/>
            <p:cNvPicPr preferRelativeResize="0"/>
            <p:nvPr/>
          </p:nvPicPr>
          <p:blipFill rotWithShape="1">
            <a:blip r:embed="rId4">
              <a:alphaModFix/>
            </a:blip>
            <a:srcRect/>
            <a:stretch/>
          </p:blipFill>
          <p:spPr>
            <a:xfrm>
              <a:off x="4477471" y="2086485"/>
              <a:ext cx="1412234" cy="824609"/>
            </a:xfrm>
            <a:prstGeom prst="rect">
              <a:avLst/>
            </a:prstGeom>
            <a:noFill/>
            <a:ln>
              <a:noFill/>
            </a:ln>
          </p:spPr>
        </p:pic>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pic>
        <p:nvPicPr>
          <p:cNvPr id="362" name="Google Shape;362;p34"/>
          <p:cNvPicPr preferRelativeResize="0"/>
          <p:nvPr/>
        </p:nvPicPr>
        <p:blipFill rotWithShape="1">
          <a:blip r:embed="rId3">
            <a:alphaModFix/>
          </a:blip>
          <a:srcRect/>
          <a:stretch/>
        </p:blipFill>
        <p:spPr>
          <a:xfrm>
            <a:off x="1074509" y="302471"/>
            <a:ext cx="9187301" cy="6631926"/>
          </a:xfrm>
          <a:prstGeom prst="rect">
            <a:avLst/>
          </a:prstGeom>
          <a:noFill/>
          <a:ln>
            <a:noFill/>
          </a:ln>
        </p:spPr>
      </p:pic>
      <p:pic>
        <p:nvPicPr>
          <p:cNvPr id="363" name="Google Shape;363;p34"/>
          <p:cNvPicPr preferRelativeResize="0"/>
          <p:nvPr/>
        </p:nvPicPr>
        <p:blipFill rotWithShape="1">
          <a:blip r:embed="rId4">
            <a:alphaModFix/>
          </a:blip>
          <a:srcRect/>
          <a:stretch/>
        </p:blipFill>
        <p:spPr>
          <a:xfrm>
            <a:off x="1123553" y="1129807"/>
            <a:ext cx="803041" cy="868698"/>
          </a:xfrm>
          <a:prstGeom prst="rect">
            <a:avLst/>
          </a:prstGeom>
          <a:noFill/>
          <a:ln>
            <a:noFill/>
          </a:ln>
        </p:spPr>
      </p:pic>
      <p:pic>
        <p:nvPicPr>
          <p:cNvPr id="364" name="Google Shape;364;p34"/>
          <p:cNvPicPr preferRelativeResize="0"/>
          <p:nvPr/>
        </p:nvPicPr>
        <p:blipFill rotWithShape="1">
          <a:blip r:embed="rId4">
            <a:alphaModFix/>
          </a:blip>
          <a:srcRect/>
          <a:stretch/>
        </p:blipFill>
        <p:spPr>
          <a:xfrm>
            <a:off x="1123553" y="2286917"/>
            <a:ext cx="803041" cy="868698"/>
          </a:xfrm>
          <a:prstGeom prst="rect">
            <a:avLst/>
          </a:prstGeom>
          <a:noFill/>
          <a:ln>
            <a:noFill/>
          </a:ln>
        </p:spPr>
      </p:pic>
      <p:sp>
        <p:nvSpPr>
          <p:cNvPr id="365" name="Google Shape;365;p34"/>
          <p:cNvSpPr txBox="1">
            <a:spLocks noGrp="1"/>
          </p:cNvSpPr>
          <p:nvPr>
            <p:ph type="title" idx="4294967295"/>
          </p:nvPr>
        </p:nvSpPr>
        <p:spPr>
          <a:xfrm>
            <a:off x="3819142" y="544673"/>
            <a:ext cx="8276780" cy="97872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C0C0C"/>
              </a:buClr>
              <a:buSzPts val="3200"/>
              <a:buFont typeface="Arial"/>
              <a:buNone/>
            </a:pPr>
            <a:r>
              <a:rPr lang="en-US" sz="3200" b="1" dirty="0">
                <a:solidFill>
                  <a:srgbClr val="0C0C0C"/>
                </a:solidFill>
                <a:latin typeface="Meiryo UI" panose="020B0604030504040204" pitchFamily="50" charset="-128"/>
                <a:ea typeface="Meiryo UI" panose="020B0604030504040204" pitchFamily="50" charset="-128"/>
              </a:rPr>
              <a:t>QHora-321/322</a:t>
            </a:r>
            <a:r>
              <a:rPr lang="ja-JP" altLang="en-US" sz="3200" b="1" dirty="0">
                <a:solidFill>
                  <a:srgbClr val="0C0C0C"/>
                </a:solidFill>
                <a:latin typeface="Meiryo UI" panose="020B0604030504040204" pitchFamily="50" charset="-128"/>
                <a:ea typeface="Meiryo UI" panose="020B0604030504040204" pitchFamily="50" charset="-128"/>
              </a:rPr>
              <a:t>によって</a:t>
            </a:r>
            <a:r>
              <a:rPr lang="en-US" sz="3200" b="1" dirty="0">
                <a:solidFill>
                  <a:srgbClr val="0C0C0C"/>
                </a:solidFill>
                <a:latin typeface="Meiryo UI" panose="020B0604030504040204" pitchFamily="50" charset="-128"/>
                <a:ea typeface="Meiryo UI" panose="020B0604030504040204" pitchFamily="50" charset="-128"/>
              </a:rPr>
              <a:t>、</a:t>
            </a:r>
            <a:r>
              <a:rPr lang="en-US" sz="3200" b="1" dirty="0" err="1">
                <a:solidFill>
                  <a:srgbClr val="0C0C0C"/>
                </a:solidFill>
                <a:latin typeface="Meiryo UI" panose="020B0604030504040204" pitchFamily="50" charset="-128"/>
                <a:ea typeface="Meiryo UI" panose="020B0604030504040204" pitchFamily="50" charset="-128"/>
              </a:rPr>
              <a:t>QuWANの可能性がさらに広がります</a:t>
            </a:r>
            <a:endParaRPr sz="3200" b="1" dirty="0">
              <a:solidFill>
                <a:srgbClr val="0C0C0C"/>
              </a:solidFill>
              <a:latin typeface="Microsoft JhengHei"/>
              <a:ea typeface="Microsoft JhengHei"/>
              <a:cs typeface="Microsoft JhengHei"/>
              <a:sym typeface="Microsoft JhengHei"/>
            </a:endParaRPr>
          </a:p>
        </p:txBody>
      </p:sp>
      <p:sp>
        <p:nvSpPr>
          <p:cNvPr id="366" name="Google Shape;366;p34"/>
          <p:cNvSpPr txBox="1"/>
          <p:nvPr/>
        </p:nvSpPr>
        <p:spPr>
          <a:xfrm>
            <a:off x="1510109" y="336658"/>
            <a:ext cx="1813317"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dirty="0">
                <a:solidFill>
                  <a:schemeClr val="dk1"/>
                </a:solidFill>
                <a:latin typeface="Meiryo UI" panose="020B0604030504040204" pitchFamily="50" charset="-128"/>
                <a:ea typeface="Meiryo UI" panose="020B0604030504040204" pitchFamily="50" charset="-128"/>
              </a:rPr>
              <a:t>SMB/</a:t>
            </a:r>
            <a:r>
              <a:rPr lang="en-US" sz="1800" dirty="0" err="1">
                <a:solidFill>
                  <a:schemeClr val="dk1"/>
                </a:solidFill>
                <a:latin typeface="Meiryo UI" panose="020B0604030504040204" pitchFamily="50" charset="-128"/>
                <a:ea typeface="Meiryo UI" panose="020B0604030504040204" pitchFamily="50" charset="-128"/>
              </a:rPr>
              <a:t>SBルータ</a:t>
            </a:r>
            <a:r>
              <a:rPr lang="en-US" sz="1800" dirty="0">
                <a:solidFill>
                  <a:schemeClr val="dk1"/>
                </a:solidFill>
                <a:latin typeface="Meiryo UI" panose="020B0604030504040204" pitchFamily="50" charset="-128"/>
                <a:ea typeface="Meiryo UI" panose="020B0604030504040204" pitchFamily="50" charset="-128"/>
              </a:rPr>
              <a:t>ー</a:t>
            </a:r>
            <a:endParaRPr sz="1800" dirty="0">
              <a:solidFill>
                <a:schemeClr val="dk1"/>
              </a:solidFill>
              <a:latin typeface="Meiryo UI" panose="020B0604030504040204" pitchFamily="50" charset="-128"/>
              <a:ea typeface="Meiryo UI" panose="020B0604030504040204" pitchFamily="50" charset="-128"/>
              <a:sym typeface="Arial"/>
            </a:endParaRPr>
          </a:p>
        </p:txBody>
      </p:sp>
      <p:pic>
        <p:nvPicPr>
          <p:cNvPr id="367" name="Google Shape;367;p34"/>
          <p:cNvPicPr preferRelativeResize="0"/>
          <p:nvPr/>
        </p:nvPicPr>
        <p:blipFill rotWithShape="1">
          <a:blip r:embed="rId5">
            <a:alphaModFix/>
          </a:blip>
          <a:srcRect/>
          <a:stretch/>
        </p:blipFill>
        <p:spPr>
          <a:xfrm>
            <a:off x="1469232" y="3177252"/>
            <a:ext cx="1948681" cy="620429"/>
          </a:xfrm>
          <a:prstGeom prst="rect">
            <a:avLst/>
          </a:prstGeom>
          <a:noFill/>
          <a:ln>
            <a:noFill/>
          </a:ln>
          <a:effectLst>
            <a:outerShdw blurRad="50800" dist="38100" dir="2700000" algn="tl" rotWithShape="0">
              <a:srgbClr val="000000">
                <a:alpha val="40000"/>
              </a:srgbClr>
            </a:outerShdw>
          </a:effectLst>
        </p:spPr>
      </p:pic>
      <p:sp>
        <p:nvSpPr>
          <p:cNvPr id="368" name="Google Shape;368;p34"/>
          <p:cNvSpPr txBox="1"/>
          <p:nvPr/>
        </p:nvSpPr>
        <p:spPr>
          <a:xfrm>
            <a:off x="1781858" y="1466872"/>
            <a:ext cx="1398382" cy="33855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600" b="1" dirty="0">
                <a:solidFill>
                  <a:schemeClr val="lt1"/>
                </a:solidFill>
                <a:latin typeface="Meiryo UI" panose="020B0604030504040204" pitchFamily="50" charset="-128"/>
                <a:ea typeface="Meiryo UI" panose="020B0604030504040204" pitchFamily="50" charset="-128"/>
              </a:rPr>
              <a:t>QHora-321</a:t>
            </a:r>
            <a:endParaRPr sz="1600" b="1" dirty="0">
              <a:solidFill>
                <a:schemeClr val="lt1"/>
              </a:solidFill>
              <a:latin typeface="Meiryo UI" panose="020B0604030504040204" pitchFamily="50" charset="-128"/>
              <a:ea typeface="Meiryo UI" panose="020B0604030504040204" pitchFamily="50" charset="-128"/>
              <a:sym typeface="Arial"/>
            </a:endParaRPr>
          </a:p>
        </p:txBody>
      </p:sp>
      <p:sp>
        <p:nvSpPr>
          <p:cNvPr id="369" name="Google Shape;369;p34"/>
          <p:cNvSpPr txBox="1"/>
          <p:nvPr/>
        </p:nvSpPr>
        <p:spPr>
          <a:xfrm>
            <a:off x="1781858" y="2600110"/>
            <a:ext cx="1398382" cy="33855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600" b="1" dirty="0">
                <a:solidFill>
                  <a:schemeClr val="lt1"/>
                </a:solidFill>
                <a:latin typeface="Meiryo UI" panose="020B0604030504040204" pitchFamily="50" charset="-128"/>
                <a:ea typeface="Meiryo UI" panose="020B0604030504040204" pitchFamily="50" charset="-128"/>
              </a:rPr>
              <a:t>QHora-322</a:t>
            </a:r>
            <a:endParaRPr sz="1600" b="1" dirty="0">
              <a:solidFill>
                <a:schemeClr val="lt1"/>
              </a:solidFill>
              <a:latin typeface="Meiryo UI" panose="020B0604030504040204" pitchFamily="50" charset="-128"/>
              <a:ea typeface="Meiryo UI" panose="020B0604030504040204" pitchFamily="50" charset="-128"/>
              <a:sym typeface="Arial"/>
            </a:endParaRPr>
          </a:p>
        </p:txBody>
      </p:sp>
      <p:sp>
        <p:nvSpPr>
          <p:cNvPr id="370" name="Google Shape;370;p34"/>
          <p:cNvSpPr txBox="1"/>
          <p:nvPr/>
        </p:nvSpPr>
        <p:spPr>
          <a:xfrm>
            <a:off x="1684875" y="3708809"/>
            <a:ext cx="1608133" cy="33855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600" b="1" dirty="0">
                <a:solidFill>
                  <a:schemeClr val="lt1"/>
                </a:solidFill>
                <a:latin typeface="Meiryo UI" panose="020B0604030504040204" pitchFamily="50" charset="-128"/>
                <a:ea typeface="Meiryo UI" panose="020B0604030504040204" pitchFamily="50" charset="-128"/>
              </a:rPr>
              <a:t>QHora-301W</a:t>
            </a:r>
            <a:endParaRPr sz="1600" b="1" dirty="0">
              <a:solidFill>
                <a:schemeClr val="lt1"/>
              </a:solidFill>
              <a:latin typeface="Meiryo UI" panose="020B0604030504040204" pitchFamily="50" charset="-128"/>
              <a:ea typeface="Meiryo UI" panose="020B0604030504040204" pitchFamily="50" charset="-128"/>
              <a:sym typeface="Arial"/>
            </a:endParaRPr>
          </a:p>
        </p:txBody>
      </p:sp>
      <p:sp>
        <p:nvSpPr>
          <p:cNvPr id="371" name="Google Shape;371;p34"/>
          <p:cNvSpPr txBox="1"/>
          <p:nvPr/>
        </p:nvSpPr>
        <p:spPr>
          <a:xfrm>
            <a:off x="4281625" y="1911942"/>
            <a:ext cx="2925420"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dirty="0" err="1">
                <a:solidFill>
                  <a:schemeClr val="dk1"/>
                </a:solidFill>
                <a:latin typeface="Meiryo UI" panose="020B0604030504040204" pitchFamily="50" charset="-128"/>
                <a:ea typeface="Meiryo UI" panose="020B0604030504040204" pitchFamily="50" charset="-128"/>
              </a:rPr>
              <a:t>家庭用WiFiメッシュルータ</a:t>
            </a:r>
            <a:r>
              <a:rPr lang="en-US" sz="1800" b="1" dirty="0">
                <a:solidFill>
                  <a:schemeClr val="dk1"/>
                </a:solidFill>
                <a:latin typeface="Meiryo UI" panose="020B0604030504040204" pitchFamily="50" charset="-128"/>
                <a:ea typeface="Meiryo UI" panose="020B0604030504040204" pitchFamily="50" charset="-128"/>
              </a:rPr>
              <a:t>ー</a:t>
            </a:r>
            <a:endParaRPr sz="1800" b="1" dirty="0">
              <a:solidFill>
                <a:schemeClr val="dk1"/>
              </a:solidFill>
              <a:latin typeface="Meiryo UI" panose="020B0604030504040204" pitchFamily="50" charset="-128"/>
              <a:ea typeface="Meiryo UI" panose="020B0604030504040204" pitchFamily="50" charset="-128"/>
              <a:sym typeface="Arial"/>
            </a:endParaRPr>
          </a:p>
        </p:txBody>
      </p:sp>
      <p:pic>
        <p:nvPicPr>
          <p:cNvPr id="372" name="Google Shape;372;p34"/>
          <p:cNvPicPr preferRelativeResize="0"/>
          <p:nvPr/>
        </p:nvPicPr>
        <p:blipFill rotWithShape="1">
          <a:blip r:embed="rId6">
            <a:alphaModFix/>
          </a:blip>
          <a:srcRect l="25368" r="25368"/>
          <a:stretch/>
        </p:blipFill>
        <p:spPr>
          <a:xfrm>
            <a:off x="4318551" y="2539301"/>
            <a:ext cx="984053" cy="1251650"/>
          </a:xfrm>
          <a:prstGeom prst="rect">
            <a:avLst/>
          </a:prstGeom>
          <a:noFill/>
          <a:ln>
            <a:noFill/>
          </a:ln>
          <a:effectLst>
            <a:outerShdw blurRad="50800" dist="38100" dir="2700000" algn="tl" rotWithShape="0">
              <a:srgbClr val="000000">
                <a:alpha val="40000"/>
              </a:srgbClr>
            </a:outerShdw>
          </a:effectLst>
        </p:spPr>
      </p:pic>
      <p:pic>
        <p:nvPicPr>
          <p:cNvPr id="373" name="Google Shape;373;p34"/>
          <p:cNvPicPr preferRelativeResize="0"/>
          <p:nvPr/>
        </p:nvPicPr>
        <p:blipFill rotWithShape="1">
          <a:blip r:embed="rId7">
            <a:alphaModFix/>
          </a:blip>
          <a:srcRect l="28970" r="28970"/>
          <a:stretch/>
        </p:blipFill>
        <p:spPr>
          <a:xfrm>
            <a:off x="6218845" y="2562308"/>
            <a:ext cx="788131" cy="1174100"/>
          </a:xfrm>
          <a:prstGeom prst="rect">
            <a:avLst/>
          </a:prstGeom>
          <a:noFill/>
          <a:ln>
            <a:noFill/>
          </a:ln>
          <a:effectLst>
            <a:outerShdw blurRad="50800" dist="38100" dir="2700000" algn="tl" rotWithShape="0">
              <a:srgbClr val="000000">
                <a:alpha val="40000"/>
              </a:srgbClr>
            </a:outerShdw>
          </a:effectLst>
        </p:spPr>
      </p:pic>
      <p:sp>
        <p:nvSpPr>
          <p:cNvPr id="374" name="Google Shape;374;p34"/>
          <p:cNvSpPr txBox="1"/>
          <p:nvPr/>
        </p:nvSpPr>
        <p:spPr>
          <a:xfrm>
            <a:off x="3935473" y="3736408"/>
            <a:ext cx="1841679" cy="29474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b="1" dirty="0">
                <a:solidFill>
                  <a:schemeClr val="lt1"/>
                </a:solidFill>
                <a:latin typeface="Meiryo UI" panose="020B0604030504040204" pitchFamily="50" charset="-128"/>
                <a:ea typeface="Meiryo UI" panose="020B0604030504040204" pitchFamily="50" charset="-128"/>
              </a:rPr>
              <a:t>QMiroPlus-201W</a:t>
            </a:r>
            <a:endParaRPr sz="1400" b="1" dirty="0">
              <a:solidFill>
                <a:schemeClr val="lt1"/>
              </a:solidFill>
              <a:latin typeface="Meiryo UI" panose="020B0604030504040204" pitchFamily="50" charset="-128"/>
              <a:ea typeface="Meiryo UI" panose="020B0604030504040204" pitchFamily="50" charset="-128"/>
              <a:sym typeface="Arial"/>
            </a:endParaRPr>
          </a:p>
        </p:txBody>
      </p:sp>
      <p:sp>
        <p:nvSpPr>
          <p:cNvPr id="375" name="Google Shape;375;p34"/>
          <p:cNvSpPr txBox="1"/>
          <p:nvPr/>
        </p:nvSpPr>
        <p:spPr>
          <a:xfrm>
            <a:off x="5921053" y="3736409"/>
            <a:ext cx="1493722" cy="31095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b="1" dirty="0">
                <a:solidFill>
                  <a:schemeClr val="lt1"/>
                </a:solidFill>
                <a:latin typeface="Meiryo UI" panose="020B0604030504040204" pitchFamily="50" charset="-128"/>
                <a:ea typeface="Meiryo UI" panose="020B0604030504040204" pitchFamily="50" charset="-128"/>
              </a:rPr>
              <a:t>QMiro-201W</a:t>
            </a:r>
            <a:endParaRPr sz="1400" b="1" dirty="0">
              <a:solidFill>
                <a:schemeClr val="lt1"/>
              </a:solidFill>
              <a:latin typeface="Meiryo UI" panose="020B0604030504040204" pitchFamily="50" charset="-128"/>
              <a:ea typeface="Meiryo UI" panose="020B0604030504040204" pitchFamily="50" charset="-128"/>
              <a:sym typeface="Arial"/>
            </a:endParaRPr>
          </a:p>
        </p:txBody>
      </p:sp>
      <p:sp>
        <p:nvSpPr>
          <p:cNvPr id="376" name="Google Shape;376;p34"/>
          <p:cNvSpPr txBox="1"/>
          <p:nvPr/>
        </p:nvSpPr>
        <p:spPr>
          <a:xfrm>
            <a:off x="7889376" y="1923010"/>
            <a:ext cx="2283944"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dirty="0" err="1">
                <a:solidFill>
                  <a:schemeClr val="dk1"/>
                </a:solidFill>
                <a:latin typeface="Meiryo UI" panose="020B0604030504040204" pitchFamily="50" charset="-128"/>
                <a:ea typeface="Meiryo UI" panose="020B0604030504040204" pitchFamily="50" charset="-128"/>
              </a:rPr>
              <a:t>QuWAN</a:t>
            </a:r>
            <a:r>
              <a:rPr lang="en-US" sz="1800" b="1" dirty="0">
                <a:solidFill>
                  <a:schemeClr val="dk1"/>
                </a:solidFill>
                <a:latin typeface="Meiryo UI" panose="020B0604030504040204" pitchFamily="50" charset="-128"/>
                <a:ea typeface="Meiryo UI" panose="020B0604030504040204" pitchFamily="50" charset="-128"/>
              </a:rPr>
              <a:t> </a:t>
            </a:r>
            <a:r>
              <a:rPr lang="en-US" sz="1800" b="1" dirty="0" err="1">
                <a:solidFill>
                  <a:schemeClr val="dk1"/>
                </a:solidFill>
                <a:latin typeface="Meiryo UI" panose="020B0604030504040204" pitchFamily="50" charset="-128"/>
                <a:ea typeface="Meiryo UI" panose="020B0604030504040204" pitchFamily="50" charset="-128"/>
              </a:rPr>
              <a:t>vRouter</a:t>
            </a:r>
            <a:endParaRPr sz="1800" b="1" dirty="0">
              <a:solidFill>
                <a:schemeClr val="dk1"/>
              </a:solidFill>
              <a:latin typeface="Meiryo UI" panose="020B0604030504040204" pitchFamily="50" charset="-128"/>
              <a:ea typeface="Meiryo UI" panose="020B0604030504040204" pitchFamily="50" charset="-128"/>
              <a:sym typeface="Arial"/>
            </a:endParaRPr>
          </a:p>
        </p:txBody>
      </p:sp>
      <p:sp>
        <p:nvSpPr>
          <p:cNvPr id="377" name="Google Shape;377;p34"/>
          <p:cNvSpPr txBox="1"/>
          <p:nvPr/>
        </p:nvSpPr>
        <p:spPr>
          <a:xfrm>
            <a:off x="3531524" y="4392061"/>
            <a:ext cx="3758465"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dirty="0" err="1">
                <a:solidFill>
                  <a:schemeClr val="dk1"/>
                </a:solidFill>
                <a:latin typeface="Meiryo UI" panose="020B0604030504040204" pitchFamily="50" charset="-128"/>
                <a:ea typeface="Meiryo UI" panose="020B0604030504040204" pitchFamily="50" charset="-128"/>
              </a:rPr>
              <a:t>QuWAN</a:t>
            </a:r>
            <a:r>
              <a:rPr lang="ja-JP" altLang="en-US" sz="1800" b="1" dirty="0">
                <a:solidFill>
                  <a:schemeClr val="dk1"/>
                </a:solidFill>
                <a:latin typeface="Meiryo UI" panose="020B0604030504040204" pitchFamily="50" charset="-128"/>
                <a:ea typeface="Meiryo UI" panose="020B0604030504040204" pitchFamily="50" charset="-128"/>
              </a:rPr>
              <a:t>対応</a:t>
            </a:r>
            <a:r>
              <a:rPr lang="en-US" altLang="ja-JP" sz="1800" b="1" dirty="0" err="1">
                <a:solidFill>
                  <a:schemeClr val="dk1"/>
                </a:solidFill>
                <a:latin typeface="Meiryo UI" panose="020B0604030504040204" pitchFamily="50" charset="-128"/>
                <a:ea typeface="Meiryo UI" panose="020B0604030504040204" pitchFamily="50" charset="-128"/>
              </a:rPr>
              <a:t>QNAP製品</a:t>
            </a:r>
            <a:endParaRPr sz="1800" b="1" dirty="0">
              <a:solidFill>
                <a:schemeClr val="dk1"/>
              </a:solidFill>
              <a:latin typeface="Meiryo UI" panose="020B0604030504040204" pitchFamily="50" charset="-128"/>
              <a:ea typeface="Meiryo UI" panose="020B0604030504040204" pitchFamily="50" charset="-128"/>
              <a:sym typeface="Arial"/>
            </a:endParaRPr>
          </a:p>
        </p:txBody>
      </p:sp>
      <p:pic>
        <p:nvPicPr>
          <p:cNvPr id="378" name="Google Shape;378;p34" descr="一張含有 電子用品, 電腦, 監視器, 坐 的圖片&#10;&#10;自動產生的描述"/>
          <p:cNvPicPr preferRelativeResize="0"/>
          <p:nvPr/>
        </p:nvPicPr>
        <p:blipFill rotWithShape="1">
          <a:blip r:embed="rId8">
            <a:alphaModFix/>
          </a:blip>
          <a:srcRect/>
          <a:stretch/>
        </p:blipFill>
        <p:spPr>
          <a:xfrm>
            <a:off x="1470725" y="4915519"/>
            <a:ext cx="1255251" cy="1426335"/>
          </a:xfrm>
          <a:prstGeom prst="rect">
            <a:avLst/>
          </a:prstGeom>
          <a:noFill/>
          <a:ln>
            <a:noFill/>
          </a:ln>
          <a:effectLst>
            <a:outerShdw blurRad="50800" dist="38100" dir="2700000" algn="tl" rotWithShape="0">
              <a:srgbClr val="000000">
                <a:alpha val="40000"/>
              </a:srgbClr>
            </a:outerShdw>
          </a:effectLst>
        </p:spPr>
      </p:pic>
      <p:sp>
        <p:nvSpPr>
          <p:cNvPr id="379" name="Google Shape;379;p34"/>
          <p:cNvSpPr txBox="1"/>
          <p:nvPr/>
        </p:nvSpPr>
        <p:spPr>
          <a:xfrm>
            <a:off x="1284692" y="6265708"/>
            <a:ext cx="1812469" cy="33855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b="1" dirty="0">
                <a:solidFill>
                  <a:schemeClr val="lt1"/>
                </a:solidFill>
                <a:latin typeface="Meiryo UI" panose="020B0604030504040204" pitchFamily="50" charset="-128"/>
                <a:ea typeface="Meiryo UI" panose="020B0604030504040204" pitchFamily="50" charset="-128"/>
              </a:rPr>
              <a:t>QNAP </a:t>
            </a:r>
            <a:r>
              <a:rPr lang="en-US" b="1" dirty="0" err="1">
                <a:solidFill>
                  <a:schemeClr val="lt1"/>
                </a:solidFill>
                <a:latin typeface="Meiryo UI" panose="020B0604030504040204" pitchFamily="50" charset="-128"/>
                <a:ea typeface="Meiryo UI" panose="020B0604030504040204" pitchFamily="50" charset="-128"/>
              </a:rPr>
              <a:t>NASシリーズ</a:t>
            </a:r>
            <a:endParaRPr sz="1400" b="1" dirty="0">
              <a:solidFill>
                <a:schemeClr val="lt1"/>
              </a:solidFill>
              <a:latin typeface="Meiryo UI" panose="020B0604030504040204" pitchFamily="50" charset="-128"/>
              <a:ea typeface="Meiryo UI" panose="020B0604030504040204" pitchFamily="50" charset="-128"/>
              <a:sym typeface="Arial"/>
            </a:endParaRPr>
          </a:p>
        </p:txBody>
      </p:sp>
      <p:pic>
        <p:nvPicPr>
          <p:cNvPr id="380" name="Google Shape;380;p34" descr="一張含有 電腦 的圖片&#10;&#10;自動產生的描述"/>
          <p:cNvPicPr preferRelativeResize="0"/>
          <p:nvPr/>
        </p:nvPicPr>
        <p:blipFill rotWithShape="1">
          <a:blip r:embed="rId9">
            <a:alphaModFix/>
          </a:blip>
          <a:srcRect/>
          <a:stretch/>
        </p:blipFill>
        <p:spPr>
          <a:xfrm>
            <a:off x="3180240" y="5691572"/>
            <a:ext cx="2988922" cy="504000"/>
          </a:xfrm>
          <a:prstGeom prst="rect">
            <a:avLst/>
          </a:prstGeom>
          <a:noFill/>
          <a:ln>
            <a:noFill/>
          </a:ln>
          <a:effectLst>
            <a:outerShdw blurRad="50800" dist="38100" dir="2700000" algn="tl" rotWithShape="0">
              <a:srgbClr val="000000">
                <a:alpha val="40000"/>
              </a:srgbClr>
            </a:outerShdw>
          </a:effectLst>
        </p:spPr>
      </p:pic>
      <p:sp>
        <p:nvSpPr>
          <p:cNvPr id="381" name="Google Shape;381;p34"/>
          <p:cNvSpPr txBox="1"/>
          <p:nvPr/>
        </p:nvSpPr>
        <p:spPr>
          <a:xfrm>
            <a:off x="3239083" y="6265708"/>
            <a:ext cx="2930079" cy="38957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b="1" dirty="0">
                <a:solidFill>
                  <a:schemeClr val="lt1"/>
                </a:solidFill>
                <a:latin typeface="Meiryo UI" panose="020B0604030504040204" pitchFamily="50" charset="-128"/>
                <a:ea typeface="Meiryo UI" panose="020B0604030504040204" pitchFamily="50" charset="-128"/>
              </a:rPr>
              <a:t>QNAP </a:t>
            </a:r>
            <a:r>
              <a:rPr lang="en-US" b="1" dirty="0" err="1">
                <a:solidFill>
                  <a:schemeClr val="lt1"/>
                </a:solidFill>
                <a:latin typeface="Meiryo UI" panose="020B0604030504040204" pitchFamily="50" charset="-128"/>
                <a:ea typeface="Meiryo UI" panose="020B0604030504040204" pitchFamily="50" charset="-128"/>
              </a:rPr>
              <a:t>QGDスマートスイッチシリーズ</a:t>
            </a:r>
            <a:endParaRPr sz="1400" b="1" dirty="0">
              <a:solidFill>
                <a:schemeClr val="lt1"/>
              </a:solidFill>
              <a:latin typeface="Meiryo UI" panose="020B0604030504040204" pitchFamily="50" charset="-128"/>
              <a:ea typeface="Meiryo UI" panose="020B0604030504040204" pitchFamily="50" charset="-128"/>
              <a:sym typeface="Arial"/>
            </a:endParaRPr>
          </a:p>
        </p:txBody>
      </p:sp>
      <p:pic>
        <p:nvPicPr>
          <p:cNvPr id="382" name="Google Shape;382;p34"/>
          <p:cNvPicPr preferRelativeResize="0"/>
          <p:nvPr/>
        </p:nvPicPr>
        <p:blipFill rotWithShape="1">
          <a:blip r:embed="rId10">
            <a:alphaModFix/>
          </a:blip>
          <a:srcRect t="36839" b="31820"/>
          <a:stretch/>
        </p:blipFill>
        <p:spPr>
          <a:xfrm>
            <a:off x="6715986" y="5656031"/>
            <a:ext cx="2940126" cy="576000"/>
          </a:xfrm>
          <a:prstGeom prst="rect">
            <a:avLst/>
          </a:prstGeom>
          <a:noFill/>
          <a:ln>
            <a:noFill/>
          </a:ln>
          <a:effectLst>
            <a:outerShdw blurRad="50800" dist="38100" dir="2700000" algn="tl" rotWithShape="0">
              <a:srgbClr val="000000">
                <a:alpha val="40000"/>
              </a:srgbClr>
            </a:outerShdw>
          </a:effectLst>
        </p:spPr>
      </p:pic>
      <p:sp>
        <p:nvSpPr>
          <p:cNvPr id="383" name="Google Shape;383;p34"/>
          <p:cNvSpPr txBox="1"/>
          <p:nvPr/>
        </p:nvSpPr>
        <p:spPr>
          <a:xfrm>
            <a:off x="7057801" y="6265708"/>
            <a:ext cx="3513975" cy="30777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b="1" dirty="0">
                <a:solidFill>
                  <a:schemeClr val="lt1"/>
                </a:solidFill>
                <a:latin typeface="Meiryo UI" panose="020B0604030504040204" pitchFamily="50" charset="-128"/>
                <a:ea typeface="Meiryo UI" panose="020B0604030504040204" pitchFamily="50" charset="-128"/>
              </a:rPr>
              <a:t>QNAP </a:t>
            </a:r>
            <a:r>
              <a:rPr lang="en-US" b="1" dirty="0" err="1">
                <a:solidFill>
                  <a:schemeClr val="lt1"/>
                </a:solidFill>
                <a:latin typeface="Meiryo UI" panose="020B0604030504040204" pitchFamily="50" charset="-128"/>
                <a:ea typeface="Meiryo UI" panose="020B0604030504040204" pitchFamily="50" charset="-128"/>
              </a:rPr>
              <a:t>QuCPE仮想化機器</a:t>
            </a:r>
            <a:endParaRPr sz="1400" b="1" dirty="0">
              <a:solidFill>
                <a:schemeClr val="lt1"/>
              </a:solidFill>
              <a:latin typeface="Meiryo UI" panose="020B0604030504040204" pitchFamily="50" charset="-128"/>
              <a:ea typeface="Meiryo UI" panose="020B0604030504040204" pitchFamily="50" charset="-128"/>
              <a:sym typeface="Arial"/>
            </a:endParaRPr>
          </a:p>
        </p:txBody>
      </p:sp>
      <p:pic>
        <p:nvPicPr>
          <p:cNvPr id="384" name="Google Shape;384;p34"/>
          <p:cNvPicPr preferRelativeResize="0"/>
          <p:nvPr/>
        </p:nvPicPr>
        <p:blipFill rotWithShape="1">
          <a:blip r:embed="rId11">
            <a:alphaModFix/>
          </a:blip>
          <a:srcRect/>
          <a:stretch/>
        </p:blipFill>
        <p:spPr>
          <a:xfrm>
            <a:off x="7889323" y="2633296"/>
            <a:ext cx="2131841" cy="1244790"/>
          </a:xfrm>
          <a:prstGeom prst="rect">
            <a:avLst/>
          </a:prstGeom>
          <a:noFill/>
          <a:ln>
            <a:noFill/>
          </a:ln>
        </p:spPr>
      </p:pic>
      <p:pic>
        <p:nvPicPr>
          <p:cNvPr id="385" name="Google Shape;385;p34"/>
          <p:cNvPicPr preferRelativeResize="0"/>
          <p:nvPr/>
        </p:nvPicPr>
        <p:blipFill rotWithShape="1">
          <a:blip r:embed="rId12">
            <a:alphaModFix/>
          </a:blip>
          <a:srcRect/>
          <a:stretch/>
        </p:blipFill>
        <p:spPr>
          <a:xfrm>
            <a:off x="1483507" y="886687"/>
            <a:ext cx="1975681" cy="580186"/>
          </a:xfrm>
          <a:prstGeom prst="rect">
            <a:avLst/>
          </a:prstGeom>
          <a:noFill/>
          <a:ln>
            <a:noFill/>
          </a:ln>
          <a:effectLst>
            <a:outerShdw blurRad="50800" dist="38100" dir="2700000" algn="tl" rotWithShape="0">
              <a:srgbClr val="000000">
                <a:alpha val="40000"/>
              </a:srgbClr>
            </a:outerShdw>
          </a:effectLst>
        </p:spPr>
      </p:pic>
      <p:pic>
        <p:nvPicPr>
          <p:cNvPr id="386" name="Google Shape;386;p34"/>
          <p:cNvPicPr preferRelativeResize="0"/>
          <p:nvPr/>
        </p:nvPicPr>
        <p:blipFill rotWithShape="1">
          <a:blip r:embed="rId13">
            <a:alphaModFix/>
          </a:blip>
          <a:srcRect/>
          <a:stretch/>
        </p:blipFill>
        <p:spPr>
          <a:xfrm>
            <a:off x="1402325" y="2070576"/>
            <a:ext cx="2053367" cy="589051"/>
          </a:xfrm>
          <a:prstGeom prst="rect">
            <a:avLst/>
          </a:prstGeom>
          <a:noFill/>
          <a:ln>
            <a:noFill/>
          </a:ln>
          <a:effectLst>
            <a:outerShdw blurRad="50800" dist="38100" dir="2700000" algn="tl" rotWithShape="0">
              <a:srgbClr val="000000">
                <a:alpha val="40000"/>
              </a:srgbClr>
            </a:outerShdw>
          </a:effec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1" name="Google Shape;391;p35"/>
          <p:cNvSpPr/>
          <p:nvPr/>
        </p:nvSpPr>
        <p:spPr>
          <a:xfrm>
            <a:off x="0" y="0"/>
            <a:ext cx="5314950" cy="694449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392" name="Google Shape;392;p35"/>
          <p:cNvSpPr txBox="1"/>
          <p:nvPr/>
        </p:nvSpPr>
        <p:spPr>
          <a:xfrm>
            <a:off x="323681" y="3044279"/>
            <a:ext cx="4661013" cy="76944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4400" b="1" dirty="0" err="1">
                <a:solidFill>
                  <a:schemeClr val="dk1"/>
                </a:solidFill>
                <a:latin typeface="Meiryo UI" panose="020B0604030504040204" pitchFamily="50" charset="-128"/>
                <a:ea typeface="Meiryo UI" panose="020B0604030504040204" pitchFamily="50" charset="-128"/>
              </a:rPr>
              <a:t>大規模なVPN</a:t>
            </a:r>
            <a:endParaRPr sz="4400" b="1" dirty="0">
              <a:solidFill>
                <a:schemeClr val="dk1"/>
              </a:solidFill>
              <a:latin typeface="Meiryo UI" panose="020B0604030504040204" pitchFamily="50" charset="-128"/>
              <a:ea typeface="Meiryo UI" panose="020B0604030504040204" pitchFamily="50" charset="-128"/>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sp>
        <p:nvSpPr>
          <p:cNvPr id="397" name="Google Shape;397;p36"/>
          <p:cNvSpPr/>
          <p:nvPr/>
        </p:nvSpPr>
        <p:spPr>
          <a:xfrm>
            <a:off x="-52318" y="-332738"/>
            <a:ext cx="12192001" cy="4093372"/>
          </a:xfrm>
          <a:prstGeom prst="rect">
            <a:avLst/>
          </a:prstGeom>
          <a:gradFill>
            <a:gsLst>
              <a:gs pos="0">
                <a:srgbClr val="ECF0F4"/>
              </a:gs>
              <a:gs pos="100000">
                <a:srgbClr val="FFFFFF">
                  <a:alpha val="0"/>
                </a:srgbClr>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398" name="Google Shape;398;p36"/>
          <p:cNvSpPr txBox="1"/>
          <p:nvPr/>
        </p:nvSpPr>
        <p:spPr>
          <a:xfrm>
            <a:off x="792707" y="146732"/>
            <a:ext cx="10501950" cy="132343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4000" b="1" dirty="0">
                <a:solidFill>
                  <a:srgbClr val="0C0C0C"/>
                </a:solidFill>
                <a:latin typeface="Meiryo UI" panose="020B0604030504040204" pitchFamily="50" charset="-128"/>
                <a:ea typeface="Meiryo UI" panose="020B0604030504040204" pitchFamily="50" charset="-128"/>
              </a:rPr>
              <a:t>QHora-321/322は</a:t>
            </a:r>
            <a:r>
              <a:rPr lang="en-US" sz="4000" b="1" dirty="0" smtClean="0">
                <a:solidFill>
                  <a:srgbClr val="0C0C0C"/>
                </a:solidFill>
                <a:latin typeface="Meiryo UI" panose="020B0604030504040204" pitchFamily="50" charset="-128"/>
                <a:ea typeface="Meiryo UI" panose="020B0604030504040204" pitchFamily="50" charset="-128"/>
              </a:rPr>
              <a:t>、VPN</a:t>
            </a:r>
            <a:r>
              <a:rPr lang="ja-JP" altLang="en-US" sz="4000" b="1" dirty="0" smtClean="0">
                <a:solidFill>
                  <a:srgbClr val="0C0C0C"/>
                </a:solidFill>
                <a:latin typeface="Meiryo UI" panose="020B0604030504040204" pitchFamily="50" charset="-128"/>
                <a:ea typeface="Meiryo UI" panose="020B0604030504040204" pitchFamily="50" charset="-128"/>
              </a:rPr>
              <a:t>トンネル数を</a:t>
            </a:r>
            <a:endParaRPr lang="en-US" altLang="ja-JP" sz="4000" b="1" dirty="0" smtClean="0">
              <a:solidFill>
                <a:srgbClr val="0C0C0C"/>
              </a:solidFill>
              <a:latin typeface="Meiryo UI" panose="020B0604030504040204" pitchFamily="50" charset="-128"/>
              <a:ea typeface="Meiryo UI" panose="020B0604030504040204" pitchFamily="50" charset="-128"/>
            </a:endParaRPr>
          </a:p>
          <a:p>
            <a:pPr marL="0" marR="0" lvl="0" indent="0" algn="ctr" rtl="0">
              <a:spcBef>
                <a:spcPts val="0"/>
              </a:spcBef>
              <a:spcAft>
                <a:spcPts val="0"/>
              </a:spcAft>
              <a:buNone/>
            </a:pPr>
            <a:r>
              <a:rPr lang="en-US" sz="4000" b="1" dirty="0" err="1" smtClean="0">
                <a:solidFill>
                  <a:srgbClr val="0C0C0C"/>
                </a:solidFill>
                <a:latin typeface="Meiryo UI" panose="020B0604030504040204" pitchFamily="50" charset="-128"/>
                <a:ea typeface="Meiryo UI" panose="020B0604030504040204" pitchFamily="50" charset="-128"/>
              </a:rPr>
              <a:t>企業レベルまで</a:t>
            </a:r>
            <a:r>
              <a:rPr lang="ja-JP" altLang="en-US" sz="4000" b="1" dirty="0">
                <a:solidFill>
                  <a:srgbClr val="0C0C0C"/>
                </a:solidFill>
                <a:latin typeface="Meiryo UI" panose="020B0604030504040204" pitchFamily="50" charset="-128"/>
                <a:ea typeface="Meiryo UI" panose="020B0604030504040204" pitchFamily="50" charset="-128"/>
              </a:rPr>
              <a:t>向上させること</a:t>
            </a:r>
            <a:r>
              <a:rPr lang="ja-JP" altLang="en-US" sz="4000" b="1" dirty="0" smtClean="0">
                <a:solidFill>
                  <a:srgbClr val="0C0C0C"/>
                </a:solidFill>
                <a:latin typeface="Meiryo UI" panose="020B0604030504040204" pitchFamily="50" charset="-128"/>
                <a:ea typeface="Meiryo UI" panose="020B0604030504040204" pitchFamily="50" charset="-128"/>
              </a:rPr>
              <a:t>ができます</a:t>
            </a:r>
            <a:endParaRPr sz="4000" b="1" dirty="0">
              <a:solidFill>
                <a:srgbClr val="0C0C0C"/>
              </a:solidFill>
              <a:latin typeface="Meiryo UI" panose="020B0604030504040204" pitchFamily="50" charset="-128"/>
              <a:ea typeface="Meiryo UI" panose="020B0604030504040204" pitchFamily="50" charset="-128"/>
              <a:sym typeface="Arial"/>
            </a:endParaRPr>
          </a:p>
        </p:txBody>
      </p:sp>
      <p:pic>
        <p:nvPicPr>
          <p:cNvPr id="399" name="Google Shape;399;p36"/>
          <p:cNvPicPr preferRelativeResize="0"/>
          <p:nvPr/>
        </p:nvPicPr>
        <p:blipFill rotWithShape="1">
          <a:blip r:embed="rId3">
            <a:alphaModFix/>
          </a:blip>
          <a:srcRect/>
          <a:stretch/>
        </p:blipFill>
        <p:spPr>
          <a:xfrm>
            <a:off x="3771171" y="8319561"/>
            <a:ext cx="3400425" cy="666750"/>
          </a:xfrm>
          <a:prstGeom prst="rect">
            <a:avLst/>
          </a:prstGeom>
          <a:noFill/>
          <a:ln>
            <a:noFill/>
          </a:ln>
        </p:spPr>
      </p:pic>
      <p:pic>
        <p:nvPicPr>
          <p:cNvPr id="400" name="Google Shape;400;p36"/>
          <p:cNvPicPr preferRelativeResize="0"/>
          <p:nvPr/>
        </p:nvPicPr>
        <p:blipFill rotWithShape="1">
          <a:blip r:embed="rId4">
            <a:alphaModFix/>
          </a:blip>
          <a:srcRect/>
          <a:stretch/>
        </p:blipFill>
        <p:spPr>
          <a:xfrm>
            <a:off x="766805" y="7515444"/>
            <a:ext cx="2733675" cy="1114425"/>
          </a:xfrm>
          <a:prstGeom prst="rect">
            <a:avLst/>
          </a:prstGeom>
          <a:noFill/>
          <a:ln>
            <a:noFill/>
          </a:ln>
        </p:spPr>
      </p:pic>
      <p:graphicFrame>
        <p:nvGraphicFramePr>
          <p:cNvPr id="401" name="Google Shape;401;p36"/>
          <p:cNvGraphicFramePr/>
          <p:nvPr>
            <p:extLst>
              <p:ext uri="{D42A27DB-BD31-4B8C-83A1-F6EECF244321}">
                <p14:modId xmlns:p14="http://schemas.microsoft.com/office/powerpoint/2010/main" val="1302644429"/>
              </p:ext>
            </p:extLst>
          </p:nvPr>
        </p:nvGraphicFramePr>
        <p:xfrm>
          <a:off x="1226281" y="1647408"/>
          <a:ext cx="5679500" cy="1247180"/>
        </p:xfrm>
        <a:graphic>
          <a:graphicData uri="http://schemas.openxmlformats.org/drawingml/2006/table">
            <a:tbl>
              <a:tblPr>
                <a:noFill/>
                <a:tableStyleId>{7AEC883C-0E14-46F4-A585-414ED14B74F4}</a:tableStyleId>
              </a:tblPr>
              <a:tblGrid>
                <a:gridCol w="3107525">
                  <a:extLst>
                    <a:ext uri="{9D8B030D-6E8A-4147-A177-3AD203B41FA5}">
                      <a16:colId xmlns:a16="http://schemas.microsoft.com/office/drawing/2014/main" val="20000"/>
                    </a:ext>
                  </a:extLst>
                </a:gridCol>
                <a:gridCol w="1231550">
                  <a:extLst>
                    <a:ext uri="{9D8B030D-6E8A-4147-A177-3AD203B41FA5}">
                      <a16:colId xmlns:a16="http://schemas.microsoft.com/office/drawing/2014/main" val="20001"/>
                    </a:ext>
                  </a:extLst>
                </a:gridCol>
                <a:gridCol w="1340425">
                  <a:extLst>
                    <a:ext uri="{9D8B030D-6E8A-4147-A177-3AD203B41FA5}">
                      <a16:colId xmlns:a16="http://schemas.microsoft.com/office/drawing/2014/main" val="20002"/>
                    </a:ext>
                  </a:extLst>
                </a:gridCol>
              </a:tblGrid>
              <a:tr h="177800">
                <a:tc>
                  <a:txBody>
                    <a:bodyPr/>
                    <a:lstStyle/>
                    <a:p>
                      <a:pPr marL="0" marR="0" lvl="0" indent="0" algn="l" rtl="0">
                        <a:spcBef>
                          <a:spcPts val="0"/>
                        </a:spcBef>
                        <a:spcAft>
                          <a:spcPts val="0"/>
                        </a:spcAft>
                        <a:buNone/>
                      </a:pPr>
                      <a:endParaRPr sz="1400" dirty="0">
                        <a:latin typeface="Meiryo UI" panose="020B0604030504040204" pitchFamily="50" charset="-128"/>
                        <a:ea typeface="Meiryo UI" panose="020B0604030504040204" pitchFamily="50" charset="-128"/>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9DAF8"/>
                    </a:solidFill>
                  </a:tcPr>
                </a:tc>
                <a:tc>
                  <a:txBody>
                    <a:bodyPr/>
                    <a:lstStyle/>
                    <a:p>
                      <a:pPr marL="0" marR="0" lvl="0" indent="0" algn="l" rtl="0">
                        <a:spcBef>
                          <a:spcPts val="0"/>
                        </a:spcBef>
                        <a:spcAft>
                          <a:spcPts val="0"/>
                        </a:spcAft>
                        <a:buNone/>
                      </a:pPr>
                      <a:r>
                        <a:rPr lang="en-US" sz="1400" dirty="0">
                          <a:latin typeface="Meiryo UI" panose="020B0604030504040204" pitchFamily="50" charset="-128"/>
                          <a:ea typeface="Meiryo UI" panose="020B0604030504040204" pitchFamily="50" charset="-128"/>
                        </a:rPr>
                        <a:t>QHora-321</a:t>
                      </a:r>
                      <a:endParaRPr sz="1400" dirty="0"/>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9DAF8"/>
                    </a:solidFill>
                  </a:tcPr>
                </a:tc>
                <a:tc>
                  <a:txBody>
                    <a:bodyPr/>
                    <a:lstStyle/>
                    <a:p>
                      <a:pPr marL="0" marR="0" lvl="0" indent="0" algn="l" rtl="0">
                        <a:spcBef>
                          <a:spcPts val="0"/>
                        </a:spcBef>
                        <a:spcAft>
                          <a:spcPts val="0"/>
                        </a:spcAft>
                        <a:buNone/>
                      </a:pPr>
                      <a:r>
                        <a:rPr lang="en-US" sz="1400" dirty="0">
                          <a:latin typeface="Meiryo UI" panose="020B0604030504040204" pitchFamily="50" charset="-128"/>
                          <a:ea typeface="Meiryo UI" panose="020B0604030504040204" pitchFamily="50" charset="-128"/>
                        </a:rPr>
                        <a:t>QHora-322</a:t>
                      </a:r>
                      <a:endParaRPr sz="1400" dirty="0"/>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9DAF8"/>
                    </a:solidFill>
                  </a:tcPr>
                </a:tc>
                <a:extLst>
                  <a:ext uri="{0D108BD9-81ED-4DB2-BD59-A6C34878D82A}">
                    <a16:rowId xmlns:a16="http://schemas.microsoft.com/office/drawing/2014/main" val="10000"/>
                  </a:ext>
                </a:extLst>
              </a:tr>
              <a:tr h="424200">
                <a:tc>
                  <a:txBody>
                    <a:bodyPr/>
                    <a:lstStyle/>
                    <a:p>
                      <a:pPr marL="0" marR="0" lvl="0" indent="0" algn="l" rtl="0">
                        <a:spcBef>
                          <a:spcPts val="0"/>
                        </a:spcBef>
                        <a:spcAft>
                          <a:spcPts val="0"/>
                        </a:spcAft>
                        <a:buNone/>
                      </a:pPr>
                      <a:r>
                        <a:rPr lang="en-US" sz="1400" dirty="0" err="1">
                          <a:latin typeface="Meiryo UI" panose="020B0604030504040204" pitchFamily="50" charset="-128"/>
                          <a:ea typeface="Meiryo UI" panose="020B0604030504040204" pitchFamily="50" charset="-128"/>
                        </a:rPr>
                        <a:t>Qbelt</a:t>
                      </a:r>
                      <a:r>
                        <a:rPr lang="ja-JP" altLang="en-US" sz="1400" dirty="0"/>
                        <a:t>のトンネル</a:t>
                      </a:r>
                      <a:endParaRPr sz="1400" dirty="0"/>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alpha val="45882"/>
                      </a:schemeClr>
                    </a:solidFill>
                  </a:tcPr>
                </a:tc>
                <a:tc>
                  <a:txBody>
                    <a:bodyPr/>
                    <a:lstStyle/>
                    <a:p>
                      <a:pPr marL="0" marR="0" lvl="0" indent="0" algn="l" rtl="0">
                        <a:spcBef>
                          <a:spcPts val="0"/>
                        </a:spcBef>
                        <a:spcAft>
                          <a:spcPts val="0"/>
                        </a:spcAft>
                        <a:buNone/>
                      </a:pPr>
                      <a:r>
                        <a:rPr lang="en-US" sz="1400" dirty="0">
                          <a:latin typeface="Meiryo UI" panose="020B0604030504040204" pitchFamily="50" charset="-128"/>
                          <a:ea typeface="Meiryo UI" panose="020B0604030504040204" pitchFamily="50" charset="-128"/>
                        </a:rPr>
                        <a:t>700</a:t>
                      </a:r>
                      <a:endParaRPr sz="1400" dirty="0"/>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alpha val="45882"/>
                      </a:schemeClr>
                    </a:solidFill>
                  </a:tcPr>
                </a:tc>
                <a:tc>
                  <a:txBody>
                    <a:bodyPr/>
                    <a:lstStyle/>
                    <a:p>
                      <a:pPr marL="0" marR="0" lvl="0" indent="0" algn="l" rtl="0">
                        <a:spcBef>
                          <a:spcPts val="0"/>
                        </a:spcBef>
                        <a:spcAft>
                          <a:spcPts val="0"/>
                        </a:spcAft>
                        <a:buNone/>
                      </a:pPr>
                      <a:r>
                        <a:rPr lang="en-US" sz="1400" dirty="0">
                          <a:latin typeface="Meiryo UI" panose="020B0604030504040204" pitchFamily="50" charset="-128"/>
                          <a:ea typeface="Meiryo UI" panose="020B0604030504040204" pitchFamily="50" charset="-128"/>
                        </a:rPr>
                        <a:t>1000</a:t>
                      </a:r>
                      <a:endParaRPr sz="1400" dirty="0"/>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alpha val="45882"/>
                      </a:schemeClr>
                    </a:solidFill>
                  </a:tcPr>
                </a:tc>
                <a:extLst>
                  <a:ext uri="{0D108BD9-81ED-4DB2-BD59-A6C34878D82A}">
                    <a16:rowId xmlns:a16="http://schemas.microsoft.com/office/drawing/2014/main" val="10001"/>
                  </a:ext>
                </a:extLst>
              </a:tr>
              <a:tr h="364400">
                <a:tc>
                  <a:txBody>
                    <a:bodyPr/>
                    <a:lstStyle/>
                    <a:p>
                      <a:pPr marL="0" marR="0" lvl="0" indent="0" algn="l" rtl="0">
                        <a:spcBef>
                          <a:spcPts val="0"/>
                        </a:spcBef>
                        <a:spcAft>
                          <a:spcPts val="0"/>
                        </a:spcAft>
                        <a:buNone/>
                      </a:pPr>
                      <a:r>
                        <a:rPr lang="en-US" sz="1400" dirty="0" err="1">
                          <a:latin typeface="Meiryo UI" panose="020B0604030504040204" pitchFamily="50" charset="-128"/>
                          <a:ea typeface="Meiryo UI" panose="020B0604030504040204" pitchFamily="50" charset="-128"/>
                        </a:rPr>
                        <a:t>QuWAN</a:t>
                      </a:r>
                      <a:r>
                        <a:rPr lang="ja-JP" altLang="en-US" sz="1400" dirty="0"/>
                        <a:t>上で生成された多数のユーザーアカウントに対応</a:t>
                      </a:r>
                      <a:endParaRPr sz="1400" dirty="0"/>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alpha val="45882"/>
                      </a:schemeClr>
                    </a:solidFill>
                  </a:tcPr>
                </a:tc>
                <a:tc>
                  <a:txBody>
                    <a:bodyPr/>
                    <a:lstStyle/>
                    <a:p>
                      <a:pPr marL="0" marR="0" lvl="0" indent="0" algn="l" rtl="0">
                        <a:spcBef>
                          <a:spcPts val="0"/>
                        </a:spcBef>
                        <a:spcAft>
                          <a:spcPts val="0"/>
                        </a:spcAft>
                        <a:buNone/>
                      </a:pPr>
                      <a:r>
                        <a:rPr lang="en-US" sz="1400" dirty="0">
                          <a:latin typeface="Meiryo UI" panose="020B0604030504040204" pitchFamily="50" charset="-128"/>
                          <a:ea typeface="Meiryo UI" panose="020B0604030504040204" pitchFamily="50" charset="-128"/>
                        </a:rPr>
                        <a:t>V</a:t>
                      </a:r>
                      <a:endParaRPr sz="1400" dirty="0"/>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alpha val="45882"/>
                      </a:schemeClr>
                    </a:solidFill>
                  </a:tcPr>
                </a:tc>
                <a:tc>
                  <a:txBody>
                    <a:bodyPr/>
                    <a:lstStyle/>
                    <a:p>
                      <a:pPr marL="0" marR="0" lvl="0" indent="0" algn="l" rtl="0">
                        <a:spcBef>
                          <a:spcPts val="0"/>
                        </a:spcBef>
                        <a:spcAft>
                          <a:spcPts val="0"/>
                        </a:spcAft>
                        <a:buNone/>
                      </a:pPr>
                      <a:r>
                        <a:rPr lang="en-US" sz="1400" dirty="0">
                          <a:latin typeface="Meiryo UI" panose="020B0604030504040204" pitchFamily="50" charset="-128"/>
                          <a:ea typeface="Meiryo UI" panose="020B0604030504040204" pitchFamily="50" charset="-128"/>
                        </a:rPr>
                        <a:t>V</a:t>
                      </a:r>
                      <a:endParaRPr sz="1400" dirty="0"/>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alpha val="45882"/>
                      </a:schemeClr>
                    </a:solidFill>
                  </a:tcPr>
                </a:tc>
                <a:extLst>
                  <a:ext uri="{0D108BD9-81ED-4DB2-BD59-A6C34878D82A}">
                    <a16:rowId xmlns:a16="http://schemas.microsoft.com/office/drawing/2014/main" val="10002"/>
                  </a:ext>
                </a:extLst>
              </a:tr>
            </a:tbl>
          </a:graphicData>
        </a:graphic>
      </p:graphicFrame>
      <p:pic>
        <p:nvPicPr>
          <p:cNvPr id="402" name="Google Shape;402;p36"/>
          <p:cNvPicPr preferRelativeResize="0"/>
          <p:nvPr/>
        </p:nvPicPr>
        <p:blipFill rotWithShape="1">
          <a:blip r:embed="rId5">
            <a:alphaModFix/>
          </a:blip>
          <a:srcRect/>
          <a:stretch/>
        </p:blipFill>
        <p:spPr>
          <a:xfrm>
            <a:off x="1217587" y="3004638"/>
            <a:ext cx="1080000" cy="1080000"/>
          </a:xfrm>
          <a:prstGeom prst="rect">
            <a:avLst/>
          </a:prstGeom>
          <a:noFill/>
          <a:ln>
            <a:noFill/>
          </a:ln>
        </p:spPr>
      </p:pic>
      <p:pic>
        <p:nvPicPr>
          <p:cNvPr id="403" name="Google Shape;403;p36" descr="一張含有 文字, 時鐘 的圖片&#10;&#10;自動產生的描述"/>
          <p:cNvPicPr preferRelativeResize="0"/>
          <p:nvPr/>
        </p:nvPicPr>
        <p:blipFill rotWithShape="1">
          <a:blip r:embed="rId6">
            <a:alphaModFix/>
          </a:blip>
          <a:srcRect/>
          <a:stretch/>
        </p:blipFill>
        <p:spPr>
          <a:xfrm>
            <a:off x="2374242" y="3101857"/>
            <a:ext cx="3171426" cy="885563"/>
          </a:xfrm>
          <a:prstGeom prst="rect">
            <a:avLst/>
          </a:prstGeom>
          <a:noFill/>
          <a:ln>
            <a:noFill/>
          </a:ln>
        </p:spPr>
      </p:pic>
      <p:pic>
        <p:nvPicPr>
          <p:cNvPr id="404" name="Google Shape;404;p36"/>
          <p:cNvPicPr preferRelativeResize="0"/>
          <p:nvPr/>
        </p:nvPicPr>
        <p:blipFill rotWithShape="1">
          <a:blip r:embed="rId7">
            <a:alphaModFix/>
          </a:blip>
          <a:srcRect/>
          <a:stretch/>
        </p:blipFill>
        <p:spPr>
          <a:xfrm>
            <a:off x="1217587" y="4342120"/>
            <a:ext cx="1080000" cy="1080000"/>
          </a:xfrm>
          <a:prstGeom prst="rect">
            <a:avLst/>
          </a:prstGeom>
          <a:noFill/>
          <a:ln>
            <a:noFill/>
          </a:ln>
        </p:spPr>
      </p:pic>
      <p:pic>
        <p:nvPicPr>
          <p:cNvPr id="405" name="Google Shape;405;p36"/>
          <p:cNvPicPr preferRelativeResize="0"/>
          <p:nvPr/>
        </p:nvPicPr>
        <p:blipFill rotWithShape="1">
          <a:blip r:embed="rId8">
            <a:alphaModFix/>
          </a:blip>
          <a:srcRect/>
          <a:stretch/>
        </p:blipFill>
        <p:spPr>
          <a:xfrm>
            <a:off x="2661330" y="4341894"/>
            <a:ext cx="1922522" cy="1080452"/>
          </a:xfrm>
          <a:prstGeom prst="rect">
            <a:avLst/>
          </a:prstGeom>
          <a:noFill/>
          <a:ln>
            <a:noFill/>
          </a:ln>
        </p:spPr>
      </p:pic>
      <p:pic>
        <p:nvPicPr>
          <p:cNvPr id="406" name="Google Shape;406;p36"/>
          <p:cNvPicPr preferRelativeResize="0"/>
          <p:nvPr/>
        </p:nvPicPr>
        <p:blipFill rotWithShape="1">
          <a:blip r:embed="rId9">
            <a:alphaModFix/>
          </a:blip>
          <a:srcRect/>
          <a:stretch/>
        </p:blipFill>
        <p:spPr>
          <a:xfrm>
            <a:off x="1217587" y="5668822"/>
            <a:ext cx="1080000" cy="1080000"/>
          </a:xfrm>
          <a:prstGeom prst="rect">
            <a:avLst/>
          </a:prstGeom>
          <a:noFill/>
          <a:ln>
            <a:noFill/>
          </a:ln>
        </p:spPr>
      </p:pic>
      <p:sp>
        <p:nvSpPr>
          <p:cNvPr id="407" name="Google Shape;407;p36"/>
          <p:cNvSpPr txBox="1"/>
          <p:nvPr/>
        </p:nvSpPr>
        <p:spPr>
          <a:xfrm>
            <a:off x="2659517" y="5916435"/>
            <a:ext cx="2765946" cy="5847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b="1" dirty="0">
                <a:solidFill>
                  <a:srgbClr val="002060"/>
                </a:solidFill>
                <a:latin typeface="Meiryo UI" panose="020B0604030504040204" pitchFamily="50" charset="-128"/>
                <a:ea typeface="Meiryo UI" panose="020B0604030504040204" pitchFamily="50" charset="-128"/>
              </a:rPr>
              <a:t>QVPN</a:t>
            </a:r>
            <a:endParaRPr sz="3200" b="1" dirty="0">
              <a:solidFill>
                <a:srgbClr val="002060"/>
              </a:solidFill>
              <a:latin typeface="Meiryo UI" panose="020B0604030504040204" pitchFamily="50" charset="-128"/>
              <a:ea typeface="Meiryo UI" panose="020B0604030504040204" pitchFamily="50" charset="-128"/>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sp>
        <p:nvSpPr>
          <p:cNvPr id="412" name="Google Shape;412;p37"/>
          <p:cNvSpPr/>
          <p:nvPr/>
        </p:nvSpPr>
        <p:spPr>
          <a:xfrm>
            <a:off x="-4" y="-3"/>
            <a:ext cx="12192001" cy="4093372"/>
          </a:xfrm>
          <a:prstGeom prst="rect">
            <a:avLst/>
          </a:prstGeom>
          <a:gradFill>
            <a:gsLst>
              <a:gs pos="0">
                <a:srgbClr val="ECF0F4"/>
              </a:gs>
              <a:gs pos="100000">
                <a:srgbClr val="FFFFFF">
                  <a:alpha val="0"/>
                </a:srgbClr>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413" name="Google Shape;413;p37"/>
          <p:cNvSpPr txBox="1"/>
          <p:nvPr/>
        </p:nvSpPr>
        <p:spPr>
          <a:xfrm>
            <a:off x="576879" y="997042"/>
            <a:ext cx="11038233" cy="86177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5000" b="1" dirty="0" err="1">
                <a:solidFill>
                  <a:srgbClr val="0C0C0C"/>
                </a:solidFill>
                <a:latin typeface="Meiryo UI" panose="020B0604030504040204" pitchFamily="50" charset="-128"/>
                <a:ea typeface="Meiryo UI" panose="020B0604030504040204" pitchFamily="50" charset="-128"/>
              </a:rPr>
              <a:t>ハードウェアスペック</a:t>
            </a:r>
            <a:endParaRPr sz="5000" b="1" dirty="0">
              <a:solidFill>
                <a:srgbClr val="0C0C0C"/>
              </a:solidFill>
              <a:latin typeface="Meiryo UI" panose="020B0604030504040204" pitchFamily="50" charset="-128"/>
              <a:ea typeface="Meiryo UI" panose="020B0604030504040204" pitchFamily="50" charset="-128"/>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pic>
        <p:nvPicPr>
          <p:cNvPr id="419" name="Google Shape;419;p38"/>
          <p:cNvPicPr preferRelativeResize="0"/>
          <p:nvPr/>
        </p:nvPicPr>
        <p:blipFill rotWithShape="1">
          <a:blip r:embed="rId3">
            <a:alphaModFix/>
          </a:blip>
          <a:srcRect/>
          <a:stretch/>
        </p:blipFill>
        <p:spPr>
          <a:xfrm>
            <a:off x="2653782" y="492368"/>
            <a:ext cx="7450533" cy="4657411"/>
          </a:xfrm>
          <a:prstGeom prst="rect">
            <a:avLst/>
          </a:prstGeom>
          <a:noFill/>
          <a:ln>
            <a:noFill/>
          </a:ln>
        </p:spPr>
      </p:pic>
      <p:pic>
        <p:nvPicPr>
          <p:cNvPr id="420" name="Google Shape;420;p38"/>
          <p:cNvPicPr preferRelativeResize="0"/>
          <p:nvPr/>
        </p:nvPicPr>
        <p:blipFill rotWithShape="1">
          <a:blip r:embed="rId4">
            <a:alphaModFix/>
          </a:blip>
          <a:srcRect/>
          <a:stretch/>
        </p:blipFill>
        <p:spPr>
          <a:xfrm>
            <a:off x="2532693" y="2903310"/>
            <a:ext cx="7692712" cy="4808800"/>
          </a:xfrm>
          <a:prstGeom prst="rect">
            <a:avLst/>
          </a:prstGeom>
          <a:noFill/>
          <a:ln>
            <a:noFill/>
          </a:ln>
        </p:spPr>
      </p:pic>
      <p:sp>
        <p:nvSpPr>
          <p:cNvPr id="421" name="Google Shape;421;p38"/>
          <p:cNvSpPr txBox="1"/>
          <p:nvPr/>
        </p:nvSpPr>
        <p:spPr>
          <a:xfrm>
            <a:off x="1202604" y="5880413"/>
            <a:ext cx="1527982" cy="30777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b="1" dirty="0">
                <a:solidFill>
                  <a:schemeClr val="dk1"/>
                </a:solidFill>
                <a:latin typeface="Meiryo UI" panose="020B0604030504040204" pitchFamily="50" charset="-128"/>
                <a:ea typeface="Meiryo UI" panose="020B0604030504040204" pitchFamily="50" charset="-128"/>
              </a:rPr>
              <a:t>6x2.5 GbE RJ45</a:t>
            </a:r>
            <a:endParaRPr sz="1400" b="1" dirty="0">
              <a:solidFill>
                <a:schemeClr val="dk1"/>
              </a:solidFill>
              <a:latin typeface="Meiryo UI" panose="020B0604030504040204" pitchFamily="50" charset="-128"/>
              <a:ea typeface="Meiryo UI" panose="020B0604030504040204" pitchFamily="50" charset="-128"/>
              <a:sym typeface="Arial"/>
            </a:endParaRPr>
          </a:p>
        </p:txBody>
      </p:sp>
      <p:sp>
        <p:nvSpPr>
          <p:cNvPr id="422" name="Google Shape;422;p38"/>
          <p:cNvSpPr txBox="1"/>
          <p:nvPr/>
        </p:nvSpPr>
        <p:spPr>
          <a:xfrm>
            <a:off x="576879" y="492368"/>
            <a:ext cx="11038233" cy="83099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4800" b="1" dirty="0">
                <a:solidFill>
                  <a:schemeClr val="dk1"/>
                </a:solidFill>
                <a:latin typeface="Meiryo UI" panose="020B0604030504040204" pitchFamily="50" charset="-128"/>
                <a:ea typeface="Meiryo UI" panose="020B0604030504040204" pitchFamily="50" charset="-128"/>
              </a:rPr>
              <a:t>QHora-321 </a:t>
            </a:r>
            <a:r>
              <a:rPr lang="en-US" sz="4800" b="1" dirty="0" err="1">
                <a:solidFill>
                  <a:schemeClr val="dk1"/>
                </a:solidFill>
                <a:latin typeface="Meiryo UI" panose="020B0604030504040204" pitchFamily="50" charset="-128"/>
                <a:ea typeface="Meiryo UI" panose="020B0604030504040204" pitchFamily="50" charset="-128"/>
              </a:rPr>
              <a:t>パネル</a:t>
            </a:r>
            <a:endParaRPr sz="4800" b="1" dirty="0">
              <a:solidFill>
                <a:schemeClr val="dk1"/>
              </a:solidFill>
              <a:latin typeface="Meiryo UI" panose="020B0604030504040204" pitchFamily="50" charset="-128"/>
              <a:ea typeface="Meiryo UI" panose="020B0604030504040204" pitchFamily="50" charset="-128"/>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pic>
        <p:nvPicPr>
          <p:cNvPr id="428" name="Google Shape;428;p39"/>
          <p:cNvPicPr preferRelativeResize="0"/>
          <p:nvPr/>
        </p:nvPicPr>
        <p:blipFill rotWithShape="1">
          <a:blip r:embed="rId3">
            <a:alphaModFix/>
          </a:blip>
          <a:srcRect/>
          <a:stretch/>
        </p:blipFill>
        <p:spPr>
          <a:xfrm>
            <a:off x="2140299" y="449331"/>
            <a:ext cx="7461600" cy="4664329"/>
          </a:xfrm>
          <a:prstGeom prst="rect">
            <a:avLst/>
          </a:prstGeom>
          <a:noFill/>
          <a:ln>
            <a:noFill/>
          </a:ln>
        </p:spPr>
      </p:pic>
      <p:pic>
        <p:nvPicPr>
          <p:cNvPr id="429" name="Google Shape;429;p39"/>
          <p:cNvPicPr preferRelativeResize="0"/>
          <p:nvPr/>
        </p:nvPicPr>
        <p:blipFill rotWithShape="1">
          <a:blip r:embed="rId4">
            <a:alphaModFix/>
          </a:blip>
          <a:srcRect/>
          <a:stretch/>
        </p:blipFill>
        <p:spPr>
          <a:xfrm>
            <a:off x="2140299" y="2781496"/>
            <a:ext cx="7501793" cy="4689454"/>
          </a:xfrm>
          <a:prstGeom prst="rect">
            <a:avLst/>
          </a:prstGeom>
          <a:noFill/>
          <a:ln>
            <a:noFill/>
          </a:ln>
        </p:spPr>
      </p:pic>
      <p:sp>
        <p:nvSpPr>
          <p:cNvPr id="430" name="Google Shape;430;p39"/>
          <p:cNvSpPr txBox="1"/>
          <p:nvPr/>
        </p:nvSpPr>
        <p:spPr>
          <a:xfrm>
            <a:off x="845312" y="5418155"/>
            <a:ext cx="1478290" cy="52322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b="1" dirty="0">
                <a:solidFill>
                  <a:schemeClr val="dk1"/>
                </a:solidFill>
                <a:latin typeface="Meiryo UI" panose="020B0604030504040204" pitchFamily="50" charset="-128"/>
                <a:ea typeface="Meiryo UI" panose="020B0604030504040204" pitchFamily="50" charset="-128"/>
              </a:rPr>
              <a:t>6x2.5GbE RJ45</a:t>
            </a:r>
            <a:endParaRPr b="1" dirty="0">
              <a:solidFill>
                <a:schemeClr val="dk1"/>
              </a:solidFill>
              <a:latin typeface="Meiryo UI" panose="020B0604030504040204" pitchFamily="50" charset="-128"/>
              <a:ea typeface="Meiryo UI" panose="020B0604030504040204" pitchFamily="50" charset="-128"/>
            </a:endParaRPr>
          </a:p>
          <a:p>
            <a:pPr marL="0" marR="0" lvl="0" indent="0" algn="ctr" rtl="0">
              <a:spcBef>
                <a:spcPts val="0"/>
              </a:spcBef>
              <a:spcAft>
                <a:spcPts val="0"/>
              </a:spcAft>
              <a:buNone/>
            </a:pPr>
            <a:r>
              <a:rPr lang="en-US" b="1" dirty="0">
                <a:solidFill>
                  <a:schemeClr val="dk1"/>
                </a:solidFill>
                <a:latin typeface="Meiryo UI" panose="020B0604030504040204" pitchFamily="50" charset="-128"/>
                <a:ea typeface="Meiryo UI" panose="020B0604030504040204" pitchFamily="50" charset="-128"/>
              </a:rPr>
              <a:t>3x10GbE RJ45</a:t>
            </a:r>
            <a:endParaRPr b="1" dirty="0">
              <a:solidFill>
                <a:schemeClr val="dk1"/>
              </a:solidFill>
              <a:latin typeface="Meiryo UI" panose="020B0604030504040204" pitchFamily="50" charset="-128"/>
              <a:ea typeface="Meiryo UI" panose="020B0604030504040204" pitchFamily="50" charset="-128"/>
            </a:endParaRPr>
          </a:p>
        </p:txBody>
      </p:sp>
      <p:sp>
        <p:nvSpPr>
          <p:cNvPr id="431" name="Google Shape;431;p39"/>
          <p:cNvSpPr txBox="1"/>
          <p:nvPr/>
        </p:nvSpPr>
        <p:spPr>
          <a:xfrm>
            <a:off x="576879" y="492368"/>
            <a:ext cx="11038233" cy="86177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4800" b="1" dirty="0">
                <a:solidFill>
                  <a:schemeClr val="dk1"/>
                </a:solidFill>
                <a:latin typeface="Meiryo UI" panose="020B0604030504040204" pitchFamily="50" charset="-128"/>
                <a:ea typeface="Meiryo UI" panose="020B0604030504040204" pitchFamily="50" charset="-128"/>
              </a:rPr>
              <a:t>QHora-322 </a:t>
            </a:r>
            <a:r>
              <a:rPr lang="en-US" sz="4800" b="1" dirty="0" err="1">
                <a:solidFill>
                  <a:schemeClr val="dk1"/>
                </a:solidFill>
                <a:latin typeface="Meiryo UI" panose="020B0604030504040204" pitchFamily="50" charset="-128"/>
                <a:ea typeface="Meiryo UI" panose="020B0604030504040204" pitchFamily="50" charset="-128"/>
              </a:rPr>
              <a:t>パネル</a:t>
            </a:r>
            <a:endParaRPr sz="4800" b="1" dirty="0">
              <a:solidFill>
                <a:schemeClr val="dk1"/>
              </a:solidFill>
              <a:latin typeface="Meiryo UI" panose="020B0604030504040204" pitchFamily="50" charset="-128"/>
              <a:ea typeface="Meiryo UI" panose="020B0604030504040204" pitchFamily="50" charset="-128"/>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8"/>
        <p:cNvGrpSpPr/>
        <p:nvPr/>
      </p:nvGrpSpPr>
      <p:grpSpPr>
        <a:xfrm>
          <a:off x="0" y="0"/>
          <a:ext cx="0" cy="0"/>
          <a:chOff x="0" y="0"/>
          <a:chExt cx="0" cy="0"/>
        </a:xfrm>
      </p:grpSpPr>
      <p:sp>
        <p:nvSpPr>
          <p:cNvPr id="49" name="Google Shape;49;p13"/>
          <p:cNvSpPr/>
          <p:nvPr/>
        </p:nvSpPr>
        <p:spPr>
          <a:xfrm>
            <a:off x="6629400" y="0"/>
            <a:ext cx="55626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50" name="Google Shape;50;p13"/>
          <p:cNvSpPr txBox="1"/>
          <p:nvPr/>
        </p:nvSpPr>
        <p:spPr>
          <a:xfrm>
            <a:off x="6804212" y="2144257"/>
            <a:ext cx="5100917" cy="280076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400" b="1" dirty="0" err="1" smtClean="0">
                <a:solidFill>
                  <a:schemeClr val="dk1"/>
                </a:solidFill>
                <a:latin typeface="Meiryo UI" panose="020B0604030504040204" pitchFamily="50" charset="-128"/>
                <a:ea typeface="Meiryo UI" panose="020B0604030504040204" pitchFamily="50" charset="-128"/>
              </a:rPr>
              <a:t>QuRouter</a:t>
            </a:r>
            <a:r>
              <a:rPr lang="ja-JP" altLang="en-US" sz="4400" b="1" dirty="0" smtClean="0">
                <a:solidFill>
                  <a:schemeClr val="dk1"/>
                </a:solidFill>
                <a:latin typeface="Meiryo UI" panose="020B0604030504040204" pitchFamily="50" charset="-128"/>
                <a:ea typeface="Meiryo UI" panose="020B0604030504040204" pitchFamily="50" charset="-128"/>
              </a:rPr>
              <a:t>の</a:t>
            </a:r>
            <a:endParaRPr lang="en-US" altLang="ja-JP" sz="4400" b="1" dirty="0" smtClean="0">
              <a:solidFill>
                <a:schemeClr val="dk1"/>
              </a:solidFill>
              <a:latin typeface="Meiryo UI" panose="020B0604030504040204" pitchFamily="50" charset="-128"/>
              <a:ea typeface="Meiryo UI" panose="020B0604030504040204" pitchFamily="50" charset="-128"/>
            </a:endParaRPr>
          </a:p>
          <a:p>
            <a:pPr marL="0" marR="0" lvl="0" indent="0" algn="l" rtl="0">
              <a:spcBef>
                <a:spcPts val="0"/>
              </a:spcBef>
              <a:spcAft>
                <a:spcPts val="0"/>
              </a:spcAft>
              <a:buNone/>
            </a:pPr>
            <a:r>
              <a:rPr lang="ja-JP" altLang="en-US" sz="4400" b="1" dirty="0" smtClean="0">
                <a:solidFill>
                  <a:schemeClr val="dk1"/>
                </a:solidFill>
                <a:latin typeface="Meiryo UI" panose="020B0604030504040204" pitchFamily="50" charset="-128"/>
                <a:ea typeface="Meiryo UI" panose="020B0604030504040204" pitchFamily="50" charset="-128"/>
              </a:rPr>
              <a:t>進化による</a:t>
            </a:r>
            <a:endParaRPr lang="en-US" altLang="ja-JP" sz="4400" b="1" dirty="0" smtClean="0">
              <a:solidFill>
                <a:schemeClr val="dk1"/>
              </a:solidFill>
              <a:latin typeface="Meiryo UI" panose="020B0604030504040204" pitchFamily="50" charset="-128"/>
              <a:ea typeface="Meiryo UI" panose="020B0604030504040204" pitchFamily="50" charset="-128"/>
            </a:endParaRPr>
          </a:p>
          <a:p>
            <a:pPr marL="0" marR="0" lvl="0" indent="0" algn="l" rtl="0">
              <a:spcBef>
                <a:spcPts val="0"/>
              </a:spcBef>
              <a:spcAft>
                <a:spcPts val="0"/>
              </a:spcAft>
              <a:buNone/>
            </a:pPr>
            <a:r>
              <a:rPr lang="en-US" sz="4400" b="1" dirty="0" err="1" smtClean="0">
                <a:solidFill>
                  <a:schemeClr val="dk1"/>
                </a:solidFill>
                <a:latin typeface="Meiryo UI" panose="020B0604030504040204" pitchFamily="50" charset="-128"/>
                <a:ea typeface="Meiryo UI" panose="020B0604030504040204" pitchFamily="50" charset="-128"/>
              </a:rPr>
              <a:t>ユーザ</a:t>
            </a:r>
            <a:r>
              <a:rPr lang="en-US" sz="4400" b="1" dirty="0" smtClean="0">
                <a:solidFill>
                  <a:schemeClr val="dk1"/>
                </a:solidFill>
                <a:latin typeface="Meiryo UI" panose="020B0604030504040204" pitchFamily="50" charset="-128"/>
                <a:ea typeface="Meiryo UI" panose="020B0604030504040204" pitchFamily="50" charset="-128"/>
              </a:rPr>
              <a:t>ー</a:t>
            </a:r>
            <a:r>
              <a:rPr lang="ja-JP" altLang="en-US" sz="4400" b="1" dirty="0" smtClean="0">
                <a:solidFill>
                  <a:schemeClr val="dk1"/>
                </a:solidFill>
                <a:latin typeface="Meiryo UI" panose="020B0604030504040204" pitchFamily="50" charset="-128"/>
                <a:ea typeface="Meiryo UI" panose="020B0604030504040204" pitchFamily="50" charset="-128"/>
              </a:rPr>
              <a:t>体験の</a:t>
            </a:r>
            <a:r>
              <a:rPr lang="en-US" sz="4400" b="1" dirty="0" err="1" smtClean="0">
                <a:solidFill>
                  <a:schemeClr val="dk1"/>
                </a:solidFill>
                <a:latin typeface="Meiryo UI" panose="020B0604030504040204" pitchFamily="50" charset="-128"/>
                <a:ea typeface="Meiryo UI" panose="020B0604030504040204" pitchFamily="50" charset="-128"/>
              </a:rPr>
              <a:t>向上</a:t>
            </a:r>
            <a:endParaRPr sz="4400" b="1" dirty="0">
              <a:solidFill>
                <a:schemeClr val="dk1"/>
              </a:solidFill>
              <a:latin typeface="Meiryo UI" panose="020B0604030504040204" pitchFamily="50" charset="-128"/>
              <a:ea typeface="Meiryo UI" panose="020B0604030504040204" pitchFamily="50" charset="-128"/>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pic>
        <p:nvPicPr>
          <p:cNvPr id="437" name="Google Shape;437;p40"/>
          <p:cNvPicPr preferRelativeResize="0"/>
          <p:nvPr/>
        </p:nvPicPr>
        <p:blipFill rotWithShape="1">
          <a:blip r:embed="rId3">
            <a:alphaModFix/>
          </a:blip>
          <a:srcRect/>
          <a:stretch/>
        </p:blipFill>
        <p:spPr>
          <a:xfrm>
            <a:off x="866381" y="770434"/>
            <a:ext cx="2997893" cy="1874016"/>
          </a:xfrm>
          <a:prstGeom prst="rect">
            <a:avLst/>
          </a:prstGeom>
          <a:noFill/>
          <a:ln>
            <a:noFill/>
          </a:ln>
        </p:spPr>
      </p:pic>
      <p:pic>
        <p:nvPicPr>
          <p:cNvPr id="438" name="Google Shape;438;p40"/>
          <p:cNvPicPr preferRelativeResize="0"/>
          <p:nvPr/>
        </p:nvPicPr>
        <p:blipFill rotWithShape="1">
          <a:blip r:embed="rId4">
            <a:alphaModFix/>
          </a:blip>
          <a:srcRect/>
          <a:stretch/>
        </p:blipFill>
        <p:spPr>
          <a:xfrm>
            <a:off x="4197960" y="695752"/>
            <a:ext cx="3338304" cy="2086811"/>
          </a:xfrm>
          <a:prstGeom prst="rect">
            <a:avLst/>
          </a:prstGeom>
          <a:noFill/>
          <a:ln>
            <a:noFill/>
          </a:ln>
        </p:spPr>
      </p:pic>
      <p:sp>
        <p:nvSpPr>
          <p:cNvPr id="439" name="Google Shape;439;p40"/>
          <p:cNvSpPr txBox="1"/>
          <p:nvPr/>
        </p:nvSpPr>
        <p:spPr>
          <a:xfrm>
            <a:off x="576883" y="280157"/>
            <a:ext cx="11038233" cy="80021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4400" b="1" dirty="0" err="1">
                <a:solidFill>
                  <a:srgbClr val="0C0C0C"/>
                </a:solidFill>
                <a:latin typeface="Meiryo UI" panose="020B0604030504040204" pitchFamily="50" charset="-128"/>
                <a:ea typeface="Meiryo UI" panose="020B0604030504040204" pitchFamily="50" charset="-128"/>
              </a:rPr>
              <a:t>LED-フロントパネルデバイスのステータス</a:t>
            </a:r>
            <a:endParaRPr sz="4400" b="1" dirty="0">
              <a:solidFill>
                <a:srgbClr val="0C0C0C"/>
              </a:solidFill>
              <a:latin typeface="Meiryo UI" panose="020B0604030504040204" pitchFamily="50" charset="-128"/>
              <a:ea typeface="Meiryo UI" panose="020B0604030504040204" pitchFamily="50" charset="-128"/>
              <a:sym typeface="Arial"/>
            </a:endParaRPr>
          </a:p>
        </p:txBody>
      </p:sp>
      <p:graphicFrame>
        <p:nvGraphicFramePr>
          <p:cNvPr id="440" name="Google Shape;440;p40"/>
          <p:cNvGraphicFramePr/>
          <p:nvPr>
            <p:extLst>
              <p:ext uri="{D42A27DB-BD31-4B8C-83A1-F6EECF244321}">
                <p14:modId xmlns:p14="http://schemas.microsoft.com/office/powerpoint/2010/main" val="2321837108"/>
              </p:ext>
            </p:extLst>
          </p:nvPr>
        </p:nvGraphicFramePr>
        <p:xfrm>
          <a:off x="646503" y="2473940"/>
          <a:ext cx="10968625" cy="3825260"/>
        </p:xfrm>
        <a:graphic>
          <a:graphicData uri="http://schemas.openxmlformats.org/drawingml/2006/table">
            <a:tbl>
              <a:tblPr>
                <a:noFill/>
                <a:tableStyleId>{7AEC883C-0E14-46F4-A585-414ED14B74F4}</a:tableStyleId>
              </a:tblPr>
              <a:tblGrid>
                <a:gridCol w="1579475">
                  <a:extLst>
                    <a:ext uri="{9D8B030D-6E8A-4147-A177-3AD203B41FA5}">
                      <a16:colId xmlns:a16="http://schemas.microsoft.com/office/drawing/2014/main" val="20000"/>
                    </a:ext>
                  </a:extLst>
                </a:gridCol>
                <a:gridCol w="1546750">
                  <a:extLst>
                    <a:ext uri="{9D8B030D-6E8A-4147-A177-3AD203B41FA5}">
                      <a16:colId xmlns:a16="http://schemas.microsoft.com/office/drawing/2014/main" val="20001"/>
                    </a:ext>
                  </a:extLst>
                </a:gridCol>
                <a:gridCol w="823075">
                  <a:extLst>
                    <a:ext uri="{9D8B030D-6E8A-4147-A177-3AD203B41FA5}">
                      <a16:colId xmlns:a16="http://schemas.microsoft.com/office/drawing/2014/main" val="20002"/>
                    </a:ext>
                  </a:extLst>
                </a:gridCol>
                <a:gridCol w="7019325">
                  <a:extLst>
                    <a:ext uri="{9D8B030D-6E8A-4147-A177-3AD203B41FA5}">
                      <a16:colId xmlns:a16="http://schemas.microsoft.com/office/drawing/2014/main" val="20003"/>
                    </a:ext>
                  </a:extLst>
                </a:gridCol>
              </a:tblGrid>
              <a:tr h="177800">
                <a:tc>
                  <a:txBody>
                    <a:bodyPr/>
                    <a:lstStyle/>
                    <a:p>
                      <a:pPr marL="0" marR="0" lvl="0" indent="0" algn="l" rtl="0">
                        <a:spcBef>
                          <a:spcPts val="0"/>
                        </a:spcBef>
                        <a:spcAft>
                          <a:spcPts val="0"/>
                        </a:spcAft>
                        <a:buNone/>
                      </a:pPr>
                      <a:r>
                        <a:rPr lang="ja-JP" altLang="en-US" sz="1400" b="1" dirty="0">
                          <a:latin typeface="Meiryo UI" panose="020B0604030504040204" pitchFamily="50" charset="-128"/>
                          <a:ea typeface="Meiryo UI" panose="020B0604030504040204" pitchFamily="50" charset="-128"/>
                        </a:rPr>
                        <a:t>位置</a:t>
                      </a:r>
                      <a:endParaRPr sz="1400" b="1" dirty="0"/>
                    </a:p>
                  </a:txBody>
                  <a:tcPr marL="41150" marR="41150" marT="41150" marB="4115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9DAF8"/>
                    </a:solidFill>
                  </a:tcPr>
                </a:tc>
                <a:tc>
                  <a:txBody>
                    <a:bodyPr/>
                    <a:lstStyle/>
                    <a:p>
                      <a:pPr marL="0" marR="0" lvl="0" indent="0" algn="l" rtl="0">
                        <a:spcBef>
                          <a:spcPts val="0"/>
                        </a:spcBef>
                        <a:spcAft>
                          <a:spcPts val="0"/>
                        </a:spcAft>
                        <a:buNone/>
                      </a:pPr>
                      <a:r>
                        <a:rPr lang="ja-JP" altLang="en-US" sz="1400" b="1" dirty="0">
                          <a:latin typeface="Meiryo UI" panose="020B0604030504040204" pitchFamily="50" charset="-128"/>
                          <a:ea typeface="Meiryo UI" panose="020B0604030504040204" pitchFamily="50" charset="-128"/>
                        </a:rPr>
                        <a:t>ステータス</a:t>
                      </a:r>
                      <a:endParaRPr sz="1400" b="1" dirty="0"/>
                    </a:p>
                  </a:txBody>
                  <a:tcPr marL="41150" marR="41150" marT="41150" marB="4115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9DAF8"/>
                    </a:solidFill>
                  </a:tcPr>
                </a:tc>
                <a:tc>
                  <a:txBody>
                    <a:bodyPr/>
                    <a:lstStyle/>
                    <a:p>
                      <a:pPr marL="0" marR="0" lvl="0" indent="0" algn="l" rtl="0">
                        <a:spcBef>
                          <a:spcPts val="0"/>
                        </a:spcBef>
                        <a:spcAft>
                          <a:spcPts val="0"/>
                        </a:spcAft>
                        <a:buNone/>
                      </a:pPr>
                      <a:r>
                        <a:rPr lang="ja-JP" altLang="en-US" sz="1400" b="1" dirty="0">
                          <a:latin typeface="Meiryo UI" panose="020B0604030504040204" pitchFamily="50" charset="-128"/>
                          <a:ea typeface="Meiryo UI" panose="020B0604030504040204" pitchFamily="50" charset="-128"/>
                        </a:rPr>
                        <a:t>アイコン</a:t>
                      </a:r>
                      <a:endParaRPr dirty="0"/>
                    </a:p>
                  </a:txBody>
                  <a:tcPr marL="41150" marR="41150" marT="41150" marB="4115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9DAF8"/>
                    </a:solidFill>
                  </a:tcPr>
                </a:tc>
                <a:tc>
                  <a:txBody>
                    <a:bodyPr/>
                    <a:lstStyle/>
                    <a:p>
                      <a:pPr marL="0" marR="0" lvl="0" indent="0" algn="l" rtl="0">
                        <a:spcBef>
                          <a:spcPts val="0"/>
                        </a:spcBef>
                        <a:spcAft>
                          <a:spcPts val="0"/>
                        </a:spcAft>
                        <a:buNone/>
                      </a:pPr>
                      <a:r>
                        <a:rPr lang="ja-JP" altLang="en-US" sz="1400" b="1" dirty="0">
                          <a:latin typeface="Meiryo UI" panose="020B0604030504040204" pitchFamily="50" charset="-128"/>
                          <a:ea typeface="Meiryo UI" panose="020B0604030504040204" pitchFamily="50" charset="-128"/>
                        </a:rPr>
                        <a:t>説明</a:t>
                      </a:r>
                      <a:endParaRPr sz="1400" b="1" dirty="0"/>
                    </a:p>
                  </a:txBody>
                  <a:tcPr marL="41150" marR="41150" marT="41150" marB="4115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9DAF8"/>
                    </a:solidFill>
                  </a:tcPr>
                </a:tc>
                <a:extLst>
                  <a:ext uri="{0D108BD9-81ED-4DB2-BD59-A6C34878D82A}">
                    <a16:rowId xmlns:a16="http://schemas.microsoft.com/office/drawing/2014/main" val="10000"/>
                  </a:ext>
                </a:extLst>
              </a:tr>
              <a:tr h="882400">
                <a:tc>
                  <a:txBody>
                    <a:bodyPr/>
                    <a:lstStyle/>
                    <a:p>
                      <a:pPr marL="0" marR="0" lvl="0" indent="0" algn="l" rtl="0">
                        <a:spcBef>
                          <a:spcPts val="0"/>
                        </a:spcBef>
                        <a:spcAft>
                          <a:spcPts val="0"/>
                        </a:spcAft>
                        <a:buNone/>
                      </a:pPr>
                      <a:r>
                        <a:rPr lang="ja-JP" altLang="en-US" sz="1050" b="0" i="0" u="none" strike="noStrike" dirty="0">
                          <a:solidFill>
                            <a:srgbClr val="000000"/>
                          </a:solidFill>
                          <a:latin typeface="Meiryo UI" panose="020B0604030504040204" pitchFamily="50" charset="-128"/>
                          <a:ea typeface="Meiryo UI" panose="020B0604030504040204" pitchFamily="50" charset="-128"/>
                          <a:cs typeface="Arial"/>
                          <a:sym typeface="Arial"/>
                        </a:rPr>
                        <a:t>一番左</a:t>
                      </a:r>
                      <a:r>
                        <a:rPr lang="en-US" sz="1050" b="0" i="0" u="none" strike="noStrike" dirty="0">
                          <a:solidFill>
                            <a:srgbClr val="000000"/>
                          </a:solidFill>
                          <a:latin typeface="Meiryo UI" panose="020B0604030504040204" pitchFamily="50" charset="-128"/>
                          <a:ea typeface="Meiryo UI" panose="020B0604030504040204" pitchFamily="50" charset="-128"/>
                          <a:cs typeface="Arial"/>
                          <a:sym typeface="Arial"/>
                        </a:rPr>
                        <a:t>(</a:t>
                      </a:r>
                      <a:r>
                        <a:rPr lang="ja-JP" altLang="en-US" sz="1050" b="0" i="0" u="none" strike="noStrike" dirty="0">
                          <a:solidFill>
                            <a:srgbClr val="000000"/>
                          </a:solidFill>
                          <a:latin typeface="Meiryo UI" panose="020B0604030504040204" pitchFamily="50" charset="-128"/>
                          <a:ea typeface="Meiryo UI" panose="020B0604030504040204" pitchFamily="50" charset="-128"/>
                          <a:cs typeface="Arial"/>
                          <a:sym typeface="Arial"/>
                        </a:rPr>
                        <a:t>黄</a:t>
                      </a:r>
                      <a:r>
                        <a:rPr lang="en-US" sz="1050" b="0" i="0" u="none" strike="noStrike" dirty="0">
                          <a:solidFill>
                            <a:srgbClr val="000000"/>
                          </a:solidFill>
                          <a:latin typeface="Meiryo UI" panose="020B0604030504040204" pitchFamily="50" charset="-128"/>
                          <a:ea typeface="Meiryo UI" panose="020B0604030504040204" pitchFamily="50" charset="-128"/>
                          <a:cs typeface="Arial"/>
                          <a:sym typeface="Arial"/>
                        </a:rPr>
                        <a:t>)</a:t>
                      </a:r>
                      <a:endParaRPr sz="2000" dirty="0">
                        <a:latin typeface="Meiryo UI" panose="020B0604030504040204" pitchFamily="50" charset="-128"/>
                        <a:ea typeface="Meiryo UI" panose="020B0604030504040204" pitchFamily="50" charset="-128"/>
                        <a:cs typeface="Arial"/>
                        <a:sym typeface="Arial"/>
                      </a:endParaRPr>
                    </a:p>
                  </a:txBody>
                  <a:tcPr marL="41150" marR="41150" marT="41150" marB="4115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alpha val="45882"/>
                      </a:schemeClr>
                    </a:solidFill>
                  </a:tcPr>
                </a:tc>
                <a:tc>
                  <a:txBody>
                    <a:bodyPr/>
                    <a:lstStyle/>
                    <a:p>
                      <a:pPr marL="0" marR="0" lvl="0" indent="0" algn="l" rtl="0">
                        <a:spcBef>
                          <a:spcPts val="0"/>
                        </a:spcBef>
                        <a:spcAft>
                          <a:spcPts val="0"/>
                        </a:spcAft>
                        <a:buNone/>
                      </a:pPr>
                      <a:r>
                        <a:rPr lang="ja-JP" altLang="en-US" sz="1050" b="0" i="0" u="none" strike="noStrike" dirty="0">
                          <a:solidFill>
                            <a:srgbClr val="000000"/>
                          </a:solidFill>
                          <a:latin typeface="Meiryo UI" panose="020B0604030504040204" pitchFamily="50" charset="-128"/>
                          <a:ea typeface="Meiryo UI" panose="020B0604030504040204" pitchFamily="50" charset="-128"/>
                          <a:cs typeface="Arial"/>
                          <a:sym typeface="Arial"/>
                        </a:rPr>
                        <a:t>デバイス電源ステータス</a:t>
                      </a:r>
                      <a:endParaRPr sz="2000" dirty="0">
                        <a:latin typeface="Meiryo UI" panose="020B0604030504040204" pitchFamily="50" charset="-128"/>
                        <a:ea typeface="Meiryo UI" panose="020B0604030504040204" pitchFamily="50" charset="-128"/>
                        <a:cs typeface="Arial"/>
                        <a:sym typeface="Arial"/>
                      </a:endParaRPr>
                    </a:p>
                  </a:txBody>
                  <a:tcPr marL="41150" marR="41150" marT="41150" marB="4115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alpha val="45882"/>
                      </a:schemeClr>
                    </a:solidFill>
                  </a:tcPr>
                </a:tc>
                <a:tc>
                  <a:txBody>
                    <a:bodyPr/>
                    <a:lstStyle/>
                    <a:p>
                      <a:pPr marL="0" marR="0" lvl="0" indent="0" algn="l" rtl="0">
                        <a:spcBef>
                          <a:spcPts val="0"/>
                        </a:spcBef>
                        <a:spcAft>
                          <a:spcPts val="0"/>
                        </a:spcAft>
                        <a:buNone/>
                      </a:pPr>
                      <a:endParaRPr sz="1050" b="0" i="0" u="none" strike="noStrike" dirty="0">
                        <a:solidFill>
                          <a:srgbClr val="000000"/>
                        </a:solidFill>
                        <a:latin typeface="Meiryo UI" panose="020B0604030504040204" pitchFamily="50" charset="-128"/>
                        <a:ea typeface="Meiryo UI" panose="020B0604030504040204" pitchFamily="50" charset="-128"/>
                        <a:cs typeface="Arial"/>
                        <a:sym typeface="Arial"/>
                      </a:endParaRPr>
                    </a:p>
                  </a:txBody>
                  <a:tcPr marL="41150" marR="41150" marT="41150" marB="4115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alpha val="45882"/>
                      </a:schemeClr>
                    </a:solidFill>
                  </a:tcPr>
                </a:tc>
                <a:tc>
                  <a:txBody>
                    <a:bodyPr/>
                    <a:lstStyle/>
                    <a:p>
                      <a:pPr marL="0" marR="0" lvl="0" indent="-66675" algn="l" rtl="0">
                        <a:spcBef>
                          <a:spcPts val="0"/>
                        </a:spcBef>
                        <a:spcAft>
                          <a:spcPts val="0"/>
                        </a:spcAft>
                        <a:buClr>
                          <a:srgbClr val="000000"/>
                        </a:buClr>
                        <a:buSzPts val="1050"/>
                        <a:buFont typeface="Arial"/>
                        <a:buChar char="•"/>
                      </a:pPr>
                      <a:r>
                        <a:rPr lang="ja-JP" altLang="en-US" sz="1050" b="1" i="0" u="none" strike="noStrike" dirty="0">
                          <a:solidFill>
                            <a:srgbClr val="000000"/>
                          </a:solidFill>
                          <a:latin typeface="Meiryo UI" panose="020B0604030504040204" pitchFamily="50" charset="-128"/>
                          <a:ea typeface="Meiryo UI" panose="020B0604030504040204" pitchFamily="50" charset="-128"/>
                          <a:cs typeface="Arial"/>
                          <a:sym typeface="Arial"/>
                        </a:rPr>
                        <a:t>オフ</a:t>
                      </a:r>
                      <a:r>
                        <a:rPr lang="en-US" sz="1050" b="1" i="0" u="none" strike="noStrike" dirty="0">
                          <a:solidFill>
                            <a:srgbClr val="000000"/>
                          </a:solidFill>
                          <a:latin typeface="Meiryo UI" panose="020B0604030504040204" pitchFamily="50" charset="-128"/>
                          <a:ea typeface="Meiryo UI" panose="020B0604030504040204" pitchFamily="50" charset="-128"/>
                          <a:cs typeface="Arial"/>
                          <a:sym typeface="Arial"/>
                        </a:rPr>
                        <a:t>:</a:t>
                      </a:r>
                      <a:r>
                        <a:rPr lang="en-US" sz="1050" b="0" i="0" u="none" strike="noStrike" dirty="0">
                          <a:solidFill>
                            <a:srgbClr val="000000"/>
                          </a:solidFill>
                          <a:latin typeface="Meiryo UI" panose="020B0604030504040204" pitchFamily="50" charset="-128"/>
                          <a:ea typeface="Meiryo UI" panose="020B0604030504040204" pitchFamily="50" charset="-128"/>
                          <a:cs typeface="Arial"/>
                          <a:sym typeface="Arial"/>
                        </a:rPr>
                        <a:t> </a:t>
                      </a:r>
                      <a:r>
                        <a:rPr lang="ja-JP" altLang="en-US" sz="1050" b="0" i="0" u="none" strike="noStrike" dirty="0">
                          <a:solidFill>
                            <a:srgbClr val="000000"/>
                          </a:solidFill>
                          <a:latin typeface="Meiryo UI" panose="020B0604030504040204" pitchFamily="50" charset="-128"/>
                          <a:ea typeface="Meiryo UI" panose="020B0604030504040204" pitchFamily="50" charset="-128"/>
                          <a:cs typeface="Arial"/>
                          <a:sym typeface="Arial"/>
                        </a:rPr>
                        <a:t>電源</a:t>
                      </a:r>
                      <a:r>
                        <a:rPr lang="en-US" sz="1050" b="0" i="0" u="none" strike="noStrike" dirty="0">
                          <a:solidFill>
                            <a:srgbClr val="000000"/>
                          </a:solidFill>
                          <a:latin typeface="Meiryo UI" panose="020B0604030504040204" pitchFamily="50" charset="-128"/>
                          <a:ea typeface="Meiryo UI" panose="020B0604030504040204" pitchFamily="50" charset="-128"/>
                          <a:cs typeface="Arial"/>
                          <a:sym typeface="Arial"/>
                        </a:rPr>
                        <a:t>OFF</a:t>
                      </a:r>
                      <a:endParaRPr dirty="0"/>
                    </a:p>
                    <a:p>
                      <a:pPr marL="0" marR="0" lvl="0" indent="-66675" algn="l" rtl="0">
                        <a:spcBef>
                          <a:spcPts val="0"/>
                        </a:spcBef>
                        <a:spcAft>
                          <a:spcPts val="0"/>
                        </a:spcAft>
                        <a:buClr>
                          <a:srgbClr val="000000"/>
                        </a:buClr>
                        <a:buSzPts val="1050"/>
                        <a:buFont typeface="Arial"/>
                        <a:buChar char="•"/>
                      </a:pPr>
                      <a:r>
                        <a:rPr lang="ja-JP" altLang="en-US" sz="1050" b="1" i="0" u="none" strike="noStrike" dirty="0">
                          <a:solidFill>
                            <a:srgbClr val="000000"/>
                          </a:solidFill>
                          <a:latin typeface="Meiryo UI" panose="020B0604030504040204" pitchFamily="50" charset="-128"/>
                          <a:ea typeface="Meiryo UI" panose="020B0604030504040204" pitchFamily="50" charset="-128"/>
                          <a:cs typeface="Arial"/>
                          <a:sym typeface="Arial"/>
                        </a:rPr>
                        <a:t>点灯</a:t>
                      </a:r>
                      <a:r>
                        <a:rPr lang="en-US" sz="1050" b="1" i="0" u="none" strike="noStrike" dirty="0">
                          <a:solidFill>
                            <a:srgbClr val="000000"/>
                          </a:solidFill>
                          <a:latin typeface="Meiryo UI" panose="020B0604030504040204" pitchFamily="50" charset="-128"/>
                          <a:ea typeface="Meiryo UI" panose="020B0604030504040204" pitchFamily="50" charset="-128"/>
                          <a:cs typeface="Arial"/>
                          <a:sym typeface="Arial"/>
                        </a:rPr>
                        <a:t>:</a:t>
                      </a:r>
                      <a:r>
                        <a:rPr lang="en-US" sz="1050" b="0" i="0" u="none" strike="noStrike" dirty="0">
                          <a:solidFill>
                            <a:srgbClr val="000000"/>
                          </a:solidFill>
                          <a:latin typeface="Meiryo UI" panose="020B0604030504040204" pitchFamily="50" charset="-128"/>
                          <a:ea typeface="Meiryo UI" panose="020B0604030504040204" pitchFamily="50" charset="-128"/>
                          <a:cs typeface="Arial"/>
                          <a:sym typeface="Arial"/>
                        </a:rPr>
                        <a:t> </a:t>
                      </a:r>
                      <a:r>
                        <a:rPr lang="ja-JP" altLang="en-US" sz="1050" b="0" i="0" u="none" strike="noStrike" dirty="0">
                          <a:solidFill>
                            <a:srgbClr val="000000"/>
                          </a:solidFill>
                          <a:latin typeface="Meiryo UI" panose="020B0604030504040204" pitchFamily="50" charset="-128"/>
                          <a:ea typeface="Meiryo UI" panose="020B0604030504040204" pitchFamily="50" charset="-128"/>
                          <a:cs typeface="Arial"/>
                          <a:sym typeface="Arial"/>
                        </a:rPr>
                        <a:t>電源</a:t>
                      </a:r>
                      <a:r>
                        <a:rPr lang="en-US" sz="1050" b="0" i="0" u="none" strike="noStrike" dirty="0">
                          <a:solidFill>
                            <a:srgbClr val="000000"/>
                          </a:solidFill>
                          <a:latin typeface="Meiryo UI" panose="020B0604030504040204" pitchFamily="50" charset="-128"/>
                          <a:ea typeface="Meiryo UI" panose="020B0604030504040204" pitchFamily="50" charset="-128"/>
                          <a:cs typeface="Arial"/>
                          <a:sym typeface="Arial"/>
                        </a:rPr>
                        <a:t>ON</a:t>
                      </a:r>
                      <a:endParaRPr dirty="0"/>
                    </a:p>
                    <a:p>
                      <a:pPr marL="0" marR="0" lvl="0" indent="-66675" algn="l" rtl="0">
                        <a:spcBef>
                          <a:spcPts val="0"/>
                        </a:spcBef>
                        <a:spcAft>
                          <a:spcPts val="0"/>
                        </a:spcAft>
                        <a:buClr>
                          <a:srgbClr val="000000"/>
                        </a:buClr>
                        <a:buSzPts val="1050"/>
                        <a:buFont typeface="Arial"/>
                        <a:buChar char="•"/>
                      </a:pPr>
                      <a:r>
                        <a:rPr lang="en-US" sz="1050" b="1" i="0" u="none" strike="noStrike" dirty="0">
                          <a:solidFill>
                            <a:srgbClr val="000000"/>
                          </a:solidFill>
                          <a:latin typeface="Meiryo UI" panose="020B0604030504040204" pitchFamily="50" charset="-128"/>
                          <a:ea typeface="Meiryo UI" panose="020B0604030504040204" pitchFamily="50" charset="-128"/>
                          <a:cs typeface="Arial"/>
                          <a:sym typeface="Arial"/>
                        </a:rPr>
                        <a:t>1</a:t>
                      </a:r>
                      <a:r>
                        <a:rPr lang="ja-JP" altLang="en-US" sz="1050" b="1" i="0" u="none" strike="noStrike" dirty="0">
                          <a:solidFill>
                            <a:srgbClr val="000000"/>
                          </a:solidFill>
                          <a:latin typeface="Meiryo UI" panose="020B0604030504040204" pitchFamily="50" charset="-128"/>
                          <a:ea typeface="Meiryo UI" panose="020B0604030504040204" pitchFamily="50" charset="-128"/>
                          <a:cs typeface="Arial"/>
                          <a:sym typeface="Arial"/>
                        </a:rPr>
                        <a:t>秒おきにデバイスステータス</a:t>
                      </a:r>
                      <a:r>
                        <a:rPr lang="en-US" altLang="ja-JP" sz="1050" b="1" i="0" u="none" strike="noStrike" dirty="0">
                          <a:solidFill>
                            <a:srgbClr val="000000"/>
                          </a:solidFill>
                          <a:latin typeface="Meiryo UI" panose="020B0604030504040204" pitchFamily="50" charset="-128"/>
                          <a:ea typeface="Meiryo UI" panose="020B0604030504040204" pitchFamily="50" charset="-128"/>
                          <a:cs typeface="Arial"/>
                          <a:sym typeface="Arial"/>
                        </a:rPr>
                        <a:t>LED</a:t>
                      </a:r>
                      <a:r>
                        <a:rPr lang="ja-JP" altLang="en-US" sz="1050" b="1" i="0" u="none" strike="noStrike" dirty="0">
                          <a:solidFill>
                            <a:srgbClr val="000000"/>
                          </a:solidFill>
                          <a:latin typeface="Meiryo UI" panose="020B0604030504040204" pitchFamily="50" charset="-128"/>
                          <a:ea typeface="Meiryo UI" panose="020B0604030504040204" pitchFamily="50" charset="-128"/>
                          <a:cs typeface="Arial"/>
                          <a:sym typeface="Arial"/>
                        </a:rPr>
                        <a:t>が点滅</a:t>
                      </a:r>
                      <a:r>
                        <a:rPr lang="en-US" sz="1050" b="1" i="0" u="none" strike="noStrike" dirty="0">
                          <a:solidFill>
                            <a:srgbClr val="000000"/>
                          </a:solidFill>
                          <a:latin typeface="Meiryo UI" panose="020B0604030504040204" pitchFamily="50" charset="-128"/>
                          <a:ea typeface="Meiryo UI" panose="020B0604030504040204" pitchFamily="50" charset="-128"/>
                          <a:cs typeface="Arial"/>
                          <a:sym typeface="Arial"/>
                        </a:rPr>
                        <a:t>:</a:t>
                      </a:r>
                      <a:r>
                        <a:rPr lang="en-US" sz="1050" b="0" i="0" u="none" strike="noStrike" dirty="0">
                          <a:solidFill>
                            <a:srgbClr val="000000"/>
                          </a:solidFill>
                          <a:latin typeface="Meiryo UI" panose="020B0604030504040204" pitchFamily="50" charset="-128"/>
                          <a:ea typeface="Meiryo UI" panose="020B0604030504040204" pitchFamily="50" charset="-128"/>
                          <a:cs typeface="Arial"/>
                          <a:sym typeface="Arial"/>
                        </a:rPr>
                        <a:t> </a:t>
                      </a:r>
                      <a:r>
                        <a:rPr lang="ja-JP" altLang="en-US" sz="1050" b="0" i="0" u="none" strike="noStrike" dirty="0">
                          <a:solidFill>
                            <a:srgbClr val="000000"/>
                          </a:solidFill>
                          <a:latin typeface="Meiryo UI" panose="020B0604030504040204" pitchFamily="50" charset="-128"/>
                          <a:ea typeface="Meiryo UI" panose="020B0604030504040204" pitchFamily="50" charset="-128"/>
                          <a:cs typeface="Arial"/>
                          <a:sym typeface="Arial"/>
                        </a:rPr>
                        <a:t>システムエラー</a:t>
                      </a:r>
                      <a:endParaRPr dirty="0"/>
                    </a:p>
                  </a:txBody>
                  <a:tcPr marL="41150" marR="41150" marT="41150" marB="4115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alpha val="45882"/>
                      </a:schemeClr>
                    </a:solidFill>
                  </a:tcPr>
                </a:tc>
                <a:extLst>
                  <a:ext uri="{0D108BD9-81ED-4DB2-BD59-A6C34878D82A}">
                    <a16:rowId xmlns:a16="http://schemas.microsoft.com/office/drawing/2014/main" val="10001"/>
                  </a:ext>
                </a:extLst>
              </a:tr>
              <a:tr h="882400">
                <a:tc>
                  <a:txBody>
                    <a:bodyPr/>
                    <a:lstStyle/>
                    <a:p>
                      <a:pPr marL="0" marR="0" lvl="0" indent="0" algn="l" rtl="0">
                        <a:spcBef>
                          <a:spcPts val="0"/>
                        </a:spcBef>
                        <a:spcAft>
                          <a:spcPts val="0"/>
                        </a:spcAft>
                        <a:buNone/>
                      </a:pPr>
                      <a:r>
                        <a:rPr lang="ja-JP" altLang="en-US" sz="1050" b="0" i="0" u="none" strike="noStrike" dirty="0">
                          <a:solidFill>
                            <a:srgbClr val="000000"/>
                          </a:solidFill>
                          <a:latin typeface="Meiryo UI" panose="020B0604030504040204" pitchFamily="50" charset="-128"/>
                          <a:ea typeface="Meiryo UI" panose="020B0604030504040204" pitchFamily="50" charset="-128"/>
                          <a:cs typeface="Arial"/>
                          <a:sym typeface="Arial"/>
                        </a:rPr>
                        <a:t>左から</a:t>
                      </a:r>
                      <a:r>
                        <a:rPr lang="en-US" altLang="ja-JP" sz="1050" b="0" i="0" u="none" strike="noStrike" dirty="0">
                          <a:solidFill>
                            <a:srgbClr val="000000"/>
                          </a:solidFill>
                          <a:latin typeface="Meiryo UI" panose="020B0604030504040204" pitchFamily="50" charset="-128"/>
                          <a:ea typeface="Meiryo UI" panose="020B0604030504040204" pitchFamily="50" charset="-128"/>
                          <a:cs typeface="Arial"/>
                          <a:sym typeface="Arial"/>
                        </a:rPr>
                        <a:t>2</a:t>
                      </a:r>
                      <a:r>
                        <a:rPr lang="ja-JP" altLang="en-US" sz="1050" b="0" i="0" u="none" strike="noStrike" dirty="0">
                          <a:solidFill>
                            <a:srgbClr val="000000"/>
                          </a:solidFill>
                          <a:latin typeface="Meiryo UI" panose="020B0604030504040204" pitchFamily="50" charset="-128"/>
                          <a:ea typeface="Meiryo UI" panose="020B0604030504040204" pitchFamily="50" charset="-128"/>
                          <a:cs typeface="Arial"/>
                          <a:sym typeface="Arial"/>
                        </a:rPr>
                        <a:t>番目</a:t>
                      </a:r>
                      <a:r>
                        <a:rPr lang="en-US" sz="1050" b="0" i="0" u="none" strike="noStrike" dirty="0">
                          <a:solidFill>
                            <a:srgbClr val="000000"/>
                          </a:solidFill>
                          <a:latin typeface="Meiryo UI" panose="020B0604030504040204" pitchFamily="50" charset="-128"/>
                          <a:ea typeface="Meiryo UI" panose="020B0604030504040204" pitchFamily="50" charset="-128"/>
                          <a:cs typeface="Arial"/>
                          <a:sym typeface="Arial"/>
                        </a:rPr>
                        <a:t>(</a:t>
                      </a:r>
                      <a:r>
                        <a:rPr lang="ja-JP" altLang="en-US" sz="1050" b="0" i="0" u="none" strike="noStrike" dirty="0">
                          <a:solidFill>
                            <a:srgbClr val="000000"/>
                          </a:solidFill>
                          <a:latin typeface="Meiryo UI" panose="020B0604030504040204" pitchFamily="50" charset="-128"/>
                          <a:ea typeface="Meiryo UI" panose="020B0604030504040204" pitchFamily="50" charset="-128"/>
                          <a:cs typeface="Arial"/>
                          <a:sym typeface="Arial"/>
                        </a:rPr>
                        <a:t>オレンジ</a:t>
                      </a:r>
                      <a:r>
                        <a:rPr lang="en-US" sz="1050" b="0" i="0" u="none" strike="noStrike" dirty="0">
                          <a:solidFill>
                            <a:srgbClr val="000000"/>
                          </a:solidFill>
                          <a:latin typeface="Meiryo UI" panose="020B0604030504040204" pitchFamily="50" charset="-128"/>
                          <a:ea typeface="Meiryo UI" panose="020B0604030504040204" pitchFamily="50" charset="-128"/>
                          <a:cs typeface="Arial"/>
                          <a:sym typeface="Arial"/>
                        </a:rPr>
                        <a:t>)</a:t>
                      </a:r>
                      <a:endParaRPr sz="2000" dirty="0">
                        <a:latin typeface="Meiryo UI" panose="020B0604030504040204" pitchFamily="50" charset="-128"/>
                        <a:ea typeface="Meiryo UI" panose="020B0604030504040204" pitchFamily="50" charset="-128"/>
                        <a:cs typeface="Arial"/>
                        <a:sym typeface="Arial"/>
                      </a:endParaRPr>
                    </a:p>
                  </a:txBody>
                  <a:tcPr marL="41150" marR="41150" marT="41150" marB="4115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alpha val="45882"/>
                      </a:schemeClr>
                    </a:solidFill>
                  </a:tcPr>
                </a:tc>
                <a:tc>
                  <a:txBody>
                    <a:bodyPr/>
                    <a:lstStyle/>
                    <a:p>
                      <a:pPr marL="0" marR="0" lvl="0" indent="0" algn="l" rtl="0">
                        <a:spcBef>
                          <a:spcPts val="0"/>
                        </a:spcBef>
                        <a:spcAft>
                          <a:spcPts val="0"/>
                        </a:spcAft>
                        <a:buNone/>
                      </a:pPr>
                      <a:r>
                        <a:rPr lang="ja-JP" altLang="en-US" sz="1050" b="0" i="0" u="none" strike="noStrike" dirty="0">
                          <a:solidFill>
                            <a:srgbClr val="000000"/>
                          </a:solidFill>
                          <a:latin typeface="Meiryo UI" panose="020B0604030504040204" pitchFamily="50" charset="-128"/>
                          <a:ea typeface="Meiryo UI" panose="020B0604030504040204" pitchFamily="50" charset="-128"/>
                          <a:cs typeface="Arial"/>
                          <a:sym typeface="Arial"/>
                        </a:rPr>
                        <a:t>デバイスローカルステータス</a:t>
                      </a:r>
                      <a:endParaRPr sz="2000" dirty="0">
                        <a:latin typeface="Meiryo UI" panose="020B0604030504040204" pitchFamily="50" charset="-128"/>
                        <a:ea typeface="Meiryo UI" panose="020B0604030504040204" pitchFamily="50" charset="-128"/>
                        <a:cs typeface="Arial"/>
                        <a:sym typeface="Arial"/>
                      </a:endParaRPr>
                    </a:p>
                  </a:txBody>
                  <a:tcPr marL="41150" marR="41150" marT="41150" marB="4115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alpha val="45882"/>
                      </a:schemeClr>
                    </a:solidFill>
                  </a:tcPr>
                </a:tc>
                <a:tc>
                  <a:txBody>
                    <a:bodyPr/>
                    <a:lstStyle/>
                    <a:p>
                      <a:pPr marL="0" marR="0" lvl="0" indent="0" algn="l" rtl="0">
                        <a:spcBef>
                          <a:spcPts val="0"/>
                        </a:spcBef>
                        <a:spcAft>
                          <a:spcPts val="0"/>
                        </a:spcAft>
                        <a:buNone/>
                      </a:pPr>
                      <a:endParaRPr sz="1050" b="0" i="0" u="none" strike="noStrike" dirty="0">
                        <a:solidFill>
                          <a:srgbClr val="000000"/>
                        </a:solidFill>
                        <a:latin typeface="Meiryo UI" panose="020B0604030504040204" pitchFamily="50" charset="-128"/>
                        <a:ea typeface="Meiryo UI" panose="020B0604030504040204" pitchFamily="50" charset="-128"/>
                        <a:cs typeface="Arial"/>
                        <a:sym typeface="Arial"/>
                      </a:endParaRPr>
                    </a:p>
                  </a:txBody>
                  <a:tcPr marL="41150" marR="41150" marT="41150" marB="4115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alpha val="45882"/>
                      </a:schemeClr>
                    </a:solidFill>
                  </a:tcPr>
                </a:tc>
                <a:tc>
                  <a:txBody>
                    <a:bodyPr/>
                    <a:lstStyle/>
                    <a:p>
                      <a:pPr marL="0" marR="0" lvl="0" indent="-66675" algn="l" rtl="0">
                        <a:spcBef>
                          <a:spcPts val="0"/>
                        </a:spcBef>
                        <a:spcAft>
                          <a:spcPts val="0"/>
                        </a:spcAft>
                        <a:buClr>
                          <a:srgbClr val="000000"/>
                        </a:buClr>
                        <a:buSzPts val="1050"/>
                        <a:buFont typeface="Arial"/>
                        <a:buChar char="•"/>
                      </a:pPr>
                      <a:r>
                        <a:rPr lang="ja-JP" altLang="en-US" sz="1050" b="1" i="0" u="none" strike="noStrike" dirty="0">
                          <a:solidFill>
                            <a:srgbClr val="000000"/>
                          </a:solidFill>
                          <a:latin typeface="Meiryo UI" panose="020B0604030504040204" pitchFamily="50" charset="-128"/>
                          <a:ea typeface="Meiryo UI" panose="020B0604030504040204" pitchFamily="50" charset="-128"/>
                          <a:cs typeface="Arial"/>
                          <a:sym typeface="Arial"/>
                        </a:rPr>
                        <a:t>オフ</a:t>
                      </a:r>
                      <a:r>
                        <a:rPr lang="en-US" sz="1050" b="1" i="0" u="none" strike="noStrike" dirty="0">
                          <a:solidFill>
                            <a:srgbClr val="000000"/>
                          </a:solidFill>
                          <a:latin typeface="Meiryo UI" panose="020B0604030504040204" pitchFamily="50" charset="-128"/>
                          <a:ea typeface="Meiryo UI" panose="020B0604030504040204" pitchFamily="50" charset="-128"/>
                          <a:cs typeface="Arial"/>
                          <a:sym typeface="Arial"/>
                        </a:rPr>
                        <a:t>:</a:t>
                      </a:r>
                      <a:r>
                        <a:rPr lang="en-US" sz="1050" b="0" i="0" u="none" strike="noStrike" dirty="0">
                          <a:solidFill>
                            <a:srgbClr val="000000"/>
                          </a:solidFill>
                          <a:latin typeface="Meiryo UI" panose="020B0604030504040204" pitchFamily="50" charset="-128"/>
                          <a:ea typeface="Meiryo UI" panose="020B0604030504040204" pitchFamily="50" charset="-128"/>
                          <a:cs typeface="Arial"/>
                          <a:sym typeface="Arial"/>
                        </a:rPr>
                        <a:t> </a:t>
                      </a:r>
                      <a:r>
                        <a:rPr lang="ja-JP" altLang="en-US" sz="1050" b="0" i="0" u="none" strike="noStrike" dirty="0">
                          <a:solidFill>
                            <a:srgbClr val="000000"/>
                          </a:solidFill>
                          <a:latin typeface="Meiryo UI" panose="020B0604030504040204" pitchFamily="50" charset="-128"/>
                          <a:ea typeface="Meiryo UI" panose="020B0604030504040204" pitchFamily="50" charset="-128"/>
                          <a:cs typeface="Arial"/>
                          <a:sym typeface="Arial"/>
                        </a:rPr>
                        <a:t>デバイスの電源がオフ</a:t>
                      </a:r>
                      <a:endParaRPr dirty="0"/>
                    </a:p>
                    <a:p>
                      <a:pPr marL="0" marR="0" lvl="0" indent="-66675" algn="l" rtl="0">
                        <a:spcBef>
                          <a:spcPts val="0"/>
                        </a:spcBef>
                        <a:spcAft>
                          <a:spcPts val="0"/>
                        </a:spcAft>
                        <a:buClr>
                          <a:srgbClr val="000000"/>
                        </a:buClr>
                        <a:buSzPts val="1050"/>
                        <a:buFont typeface="Arial"/>
                        <a:buChar char="•"/>
                      </a:pPr>
                      <a:r>
                        <a:rPr lang="ja-JP" altLang="en-US" sz="1050" b="1" i="0" u="none" strike="noStrike" dirty="0">
                          <a:solidFill>
                            <a:srgbClr val="000000"/>
                          </a:solidFill>
                          <a:latin typeface="Meiryo UI" panose="020B0604030504040204" pitchFamily="50" charset="-128"/>
                          <a:ea typeface="Meiryo UI" panose="020B0604030504040204" pitchFamily="50" charset="-128"/>
                          <a:cs typeface="Arial"/>
                          <a:sym typeface="Arial"/>
                        </a:rPr>
                        <a:t>点灯</a:t>
                      </a:r>
                      <a:r>
                        <a:rPr lang="en-US" sz="1050" b="1" i="0" u="none" strike="noStrike" dirty="0">
                          <a:solidFill>
                            <a:srgbClr val="000000"/>
                          </a:solidFill>
                          <a:latin typeface="Meiryo UI" panose="020B0604030504040204" pitchFamily="50" charset="-128"/>
                          <a:ea typeface="Meiryo UI" panose="020B0604030504040204" pitchFamily="50" charset="-128"/>
                          <a:cs typeface="Arial"/>
                          <a:sym typeface="Arial"/>
                        </a:rPr>
                        <a:t>:</a:t>
                      </a:r>
                      <a:r>
                        <a:rPr lang="en-US" sz="1050" b="0" i="0" u="none" strike="noStrike" dirty="0">
                          <a:solidFill>
                            <a:srgbClr val="000000"/>
                          </a:solidFill>
                          <a:latin typeface="Meiryo UI" panose="020B0604030504040204" pitchFamily="50" charset="-128"/>
                          <a:ea typeface="Meiryo UI" panose="020B0604030504040204" pitchFamily="50" charset="-128"/>
                          <a:cs typeface="Arial"/>
                          <a:sym typeface="Arial"/>
                        </a:rPr>
                        <a:t> </a:t>
                      </a:r>
                      <a:r>
                        <a:rPr lang="ja-JP" altLang="en-US" sz="1050" b="0" i="0" u="none" strike="noStrike" dirty="0">
                          <a:solidFill>
                            <a:srgbClr val="000000"/>
                          </a:solidFill>
                          <a:latin typeface="Meiryo UI" panose="020B0604030504040204" pitchFamily="50" charset="-128"/>
                          <a:ea typeface="Meiryo UI" panose="020B0604030504040204" pitchFamily="50" charset="-128"/>
                          <a:cs typeface="Arial"/>
                          <a:sym typeface="Arial"/>
                        </a:rPr>
                        <a:t>デバイスが起動し初期化に成功</a:t>
                      </a:r>
                      <a:endParaRPr dirty="0"/>
                    </a:p>
                    <a:p>
                      <a:pPr marL="0" marR="0" lvl="0" indent="-66675" algn="l" rtl="0">
                        <a:spcBef>
                          <a:spcPts val="0"/>
                        </a:spcBef>
                        <a:spcAft>
                          <a:spcPts val="0"/>
                        </a:spcAft>
                        <a:buClr>
                          <a:srgbClr val="000000"/>
                        </a:buClr>
                        <a:buSzPts val="1050"/>
                        <a:buFont typeface="Arial"/>
                        <a:buChar char="•"/>
                      </a:pPr>
                      <a:r>
                        <a:rPr lang="en-US" sz="1050" b="1" i="0" u="none" strike="noStrike" dirty="0">
                          <a:solidFill>
                            <a:srgbClr val="000000"/>
                          </a:solidFill>
                          <a:latin typeface="Meiryo UI" panose="020B0604030504040204" pitchFamily="50" charset="-128"/>
                          <a:ea typeface="Meiryo UI" panose="020B0604030504040204" pitchFamily="50" charset="-128"/>
                          <a:cs typeface="Arial"/>
                          <a:sym typeface="Arial"/>
                        </a:rPr>
                        <a:t>1</a:t>
                      </a:r>
                      <a:r>
                        <a:rPr lang="ja-JP" altLang="en-US" sz="1050" b="1" i="0" u="none" strike="noStrike" dirty="0">
                          <a:solidFill>
                            <a:srgbClr val="000000"/>
                          </a:solidFill>
                          <a:latin typeface="Meiryo UI" panose="020B0604030504040204" pitchFamily="50" charset="-128"/>
                          <a:ea typeface="Meiryo UI" panose="020B0604030504040204" pitchFamily="50" charset="-128"/>
                          <a:cs typeface="Arial"/>
                          <a:sym typeface="Arial"/>
                        </a:rPr>
                        <a:t>秒おきに点滅</a:t>
                      </a:r>
                      <a:r>
                        <a:rPr lang="en-US" sz="1050" b="1" i="0" u="none" strike="noStrike" dirty="0">
                          <a:solidFill>
                            <a:srgbClr val="000000"/>
                          </a:solidFill>
                          <a:latin typeface="Meiryo UI" panose="020B0604030504040204" pitchFamily="50" charset="-128"/>
                          <a:ea typeface="Meiryo UI" panose="020B0604030504040204" pitchFamily="50" charset="-128"/>
                          <a:cs typeface="Arial"/>
                          <a:sym typeface="Arial"/>
                        </a:rPr>
                        <a:t>: </a:t>
                      </a:r>
                      <a:r>
                        <a:rPr lang="ja-JP" altLang="en-US" sz="1050" b="0" i="0" u="none" strike="noStrike" dirty="0">
                          <a:solidFill>
                            <a:srgbClr val="000000"/>
                          </a:solidFill>
                          <a:latin typeface="Meiryo UI" panose="020B0604030504040204" pitchFamily="50" charset="-128"/>
                          <a:ea typeface="Meiryo UI" panose="020B0604030504040204" pitchFamily="50" charset="-128"/>
                          <a:cs typeface="Arial"/>
                          <a:sym typeface="Arial"/>
                        </a:rPr>
                        <a:t>デバイスが初期化中</a:t>
                      </a:r>
                      <a:endParaRPr dirty="0"/>
                    </a:p>
                    <a:p>
                      <a:pPr marL="0" marR="0" lvl="0" indent="-66675" algn="l" rtl="0">
                        <a:spcBef>
                          <a:spcPts val="0"/>
                        </a:spcBef>
                        <a:spcAft>
                          <a:spcPts val="0"/>
                        </a:spcAft>
                        <a:buClr>
                          <a:srgbClr val="000000"/>
                        </a:buClr>
                        <a:buSzPts val="1050"/>
                        <a:buFont typeface="Arial"/>
                        <a:buChar char="•"/>
                      </a:pPr>
                      <a:r>
                        <a:rPr lang="en-US" sz="1050" b="1" i="0" u="none" strike="noStrike" dirty="0">
                          <a:solidFill>
                            <a:srgbClr val="000000"/>
                          </a:solidFill>
                          <a:latin typeface="Meiryo UI" panose="020B0604030504040204" pitchFamily="50" charset="-128"/>
                          <a:ea typeface="Meiryo UI" panose="020B0604030504040204" pitchFamily="50" charset="-128"/>
                          <a:cs typeface="Arial"/>
                          <a:sym typeface="Arial"/>
                        </a:rPr>
                        <a:t>2</a:t>
                      </a:r>
                      <a:r>
                        <a:rPr lang="ja-JP" altLang="en-US" sz="1050" b="1" i="0" u="none" strike="noStrike" dirty="0">
                          <a:solidFill>
                            <a:srgbClr val="000000"/>
                          </a:solidFill>
                          <a:latin typeface="Meiryo UI" panose="020B0604030504040204" pitchFamily="50" charset="-128"/>
                          <a:ea typeface="Meiryo UI" panose="020B0604030504040204" pitchFamily="50" charset="-128"/>
                          <a:cs typeface="Arial"/>
                          <a:sym typeface="Arial"/>
                        </a:rPr>
                        <a:t>秒おきに点滅</a:t>
                      </a:r>
                      <a:r>
                        <a:rPr lang="en-US" sz="1050" b="1" i="0" u="none" strike="noStrike" dirty="0">
                          <a:solidFill>
                            <a:srgbClr val="000000"/>
                          </a:solidFill>
                          <a:latin typeface="Meiryo UI" panose="020B0604030504040204" pitchFamily="50" charset="-128"/>
                          <a:ea typeface="Meiryo UI" panose="020B0604030504040204" pitchFamily="50" charset="-128"/>
                          <a:cs typeface="Arial"/>
                          <a:sym typeface="Arial"/>
                        </a:rPr>
                        <a:t>:</a:t>
                      </a:r>
                      <a:r>
                        <a:rPr lang="en-US" sz="1050" b="0" i="0" u="none" strike="noStrike" dirty="0">
                          <a:solidFill>
                            <a:srgbClr val="000000"/>
                          </a:solidFill>
                          <a:latin typeface="Meiryo UI" panose="020B0604030504040204" pitchFamily="50" charset="-128"/>
                          <a:ea typeface="Meiryo UI" panose="020B0604030504040204" pitchFamily="50" charset="-128"/>
                          <a:cs typeface="Arial"/>
                          <a:sym typeface="Arial"/>
                        </a:rPr>
                        <a:t> </a:t>
                      </a:r>
                      <a:r>
                        <a:rPr lang="ja-JP" altLang="en-US" sz="1050" b="0" i="0" u="none" strike="noStrike" dirty="0">
                          <a:solidFill>
                            <a:srgbClr val="000000"/>
                          </a:solidFill>
                          <a:latin typeface="Meiryo UI" panose="020B0604030504040204" pitchFamily="50" charset="-128"/>
                          <a:ea typeface="Meiryo UI" panose="020B0604030504040204" pitchFamily="50" charset="-128"/>
                          <a:cs typeface="Arial"/>
                          <a:sym typeface="Arial"/>
                        </a:rPr>
                        <a:t>デバイスがファームウェアアップデート中</a:t>
                      </a:r>
                      <a:endParaRPr dirty="0"/>
                    </a:p>
                    <a:p>
                      <a:pPr marL="0" marR="0" lvl="0" indent="-66675" algn="l" rtl="0">
                        <a:spcBef>
                          <a:spcPts val="0"/>
                        </a:spcBef>
                        <a:spcAft>
                          <a:spcPts val="0"/>
                        </a:spcAft>
                        <a:buClr>
                          <a:srgbClr val="000000"/>
                        </a:buClr>
                        <a:buSzPts val="1050"/>
                        <a:buFont typeface="Arial"/>
                        <a:buChar char="•"/>
                      </a:pPr>
                      <a:r>
                        <a:rPr lang="en-US" sz="1050" b="1" i="0" u="none" strike="noStrike" dirty="0">
                          <a:solidFill>
                            <a:srgbClr val="000000"/>
                          </a:solidFill>
                          <a:latin typeface="Meiryo UI" panose="020B0604030504040204" pitchFamily="50" charset="-128"/>
                          <a:ea typeface="Meiryo UI" panose="020B0604030504040204" pitchFamily="50" charset="-128"/>
                          <a:cs typeface="Arial"/>
                          <a:sym typeface="Arial"/>
                        </a:rPr>
                        <a:t>1</a:t>
                      </a:r>
                      <a:r>
                        <a:rPr lang="ja-JP" altLang="en-US" sz="1050" b="1" i="0" u="none" strike="noStrike" dirty="0">
                          <a:solidFill>
                            <a:srgbClr val="000000"/>
                          </a:solidFill>
                          <a:latin typeface="Meiryo UI" panose="020B0604030504040204" pitchFamily="50" charset="-128"/>
                          <a:ea typeface="Meiryo UI" panose="020B0604030504040204" pitchFamily="50" charset="-128"/>
                          <a:cs typeface="Arial"/>
                          <a:sym typeface="Arial"/>
                        </a:rPr>
                        <a:t>秒おきに電源</a:t>
                      </a:r>
                      <a:r>
                        <a:rPr lang="en-US" altLang="ja-JP" sz="1050" b="1" i="0" u="none" strike="noStrike" dirty="0">
                          <a:solidFill>
                            <a:srgbClr val="000000"/>
                          </a:solidFill>
                          <a:latin typeface="Meiryo UI" panose="020B0604030504040204" pitchFamily="50" charset="-128"/>
                          <a:ea typeface="Meiryo UI" panose="020B0604030504040204" pitchFamily="50" charset="-128"/>
                          <a:cs typeface="Arial"/>
                          <a:sym typeface="Arial"/>
                        </a:rPr>
                        <a:t>LED</a:t>
                      </a:r>
                      <a:r>
                        <a:rPr lang="ja-JP" altLang="en-US" sz="1050" b="1" i="0" u="none" strike="noStrike" dirty="0">
                          <a:solidFill>
                            <a:srgbClr val="000000"/>
                          </a:solidFill>
                          <a:latin typeface="Meiryo UI" panose="020B0604030504040204" pitchFamily="50" charset="-128"/>
                          <a:ea typeface="Meiryo UI" panose="020B0604030504040204" pitchFamily="50" charset="-128"/>
                          <a:cs typeface="Arial"/>
                          <a:sym typeface="Arial"/>
                        </a:rPr>
                        <a:t>が点滅</a:t>
                      </a:r>
                      <a:r>
                        <a:rPr lang="en-US" sz="1050" b="1" i="0" u="none" strike="noStrike" dirty="0">
                          <a:solidFill>
                            <a:srgbClr val="000000"/>
                          </a:solidFill>
                          <a:latin typeface="Meiryo UI" panose="020B0604030504040204" pitchFamily="50" charset="-128"/>
                          <a:ea typeface="Meiryo UI" panose="020B0604030504040204" pitchFamily="50" charset="-128"/>
                          <a:cs typeface="Arial"/>
                          <a:sym typeface="Arial"/>
                        </a:rPr>
                        <a:t>:</a:t>
                      </a:r>
                      <a:r>
                        <a:rPr lang="en-US" sz="1050" b="0" i="0" u="none" strike="noStrike" dirty="0">
                          <a:solidFill>
                            <a:srgbClr val="000000"/>
                          </a:solidFill>
                          <a:latin typeface="Meiryo UI" panose="020B0604030504040204" pitchFamily="50" charset="-128"/>
                          <a:ea typeface="Meiryo UI" panose="020B0604030504040204" pitchFamily="50" charset="-128"/>
                          <a:cs typeface="Arial"/>
                          <a:sym typeface="Arial"/>
                        </a:rPr>
                        <a:t> </a:t>
                      </a:r>
                      <a:r>
                        <a:rPr lang="ja-JP" altLang="en-US" sz="1050" b="0" i="0" u="none" strike="noStrike" dirty="0">
                          <a:solidFill>
                            <a:srgbClr val="000000"/>
                          </a:solidFill>
                          <a:latin typeface="Meiryo UI" panose="020B0604030504040204" pitchFamily="50" charset="-128"/>
                          <a:ea typeface="Meiryo UI" panose="020B0604030504040204" pitchFamily="50" charset="-128"/>
                          <a:cs typeface="Arial"/>
                          <a:sym typeface="Arial"/>
                        </a:rPr>
                        <a:t>システムエラー</a:t>
                      </a:r>
                      <a:endParaRPr dirty="0"/>
                    </a:p>
                  </a:txBody>
                  <a:tcPr marL="41150" marR="41150" marT="41150" marB="4115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alpha val="45882"/>
                      </a:schemeClr>
                    </a:solidFill>
                  </a:tcPr>
                </a:tc>
                <a:extLst>
                  <a:ext uri="{0D108BD9-81ED-4DB2-BD59-A6C34878D82A}">
                    <a16:rowId xmlns:a16="http://schemas.microsoft.com/office/drawing/2014/main" val="10002"/>
                  </a:ext>
                </a:extLst>
              </a:tr>
              <a:tr h="882400">
                <a:tc>
                  <a:txBody>
                    <a:bodyPr/>
                    <a:lstStyle/>
                    <a:p>
                      <a:pPr marL="0" marR="0" lvl="0" indent="0" algn="l" rtl="0">
                        <a:spcBef>
                          <a:spcPts val="0"/>
                        </a:spcBef>
                        <a:spcAft>
                          <a:spcPts val="0"/>
                        </a:spcAft>
                        <a:buNone/>
                      </a:pPr>
                      <a:r>
                        <a:rPr lang="ja-JP" altLang="en-US" sz="1050" b="0" i="0" u="none" strike="noStrike" dirty="0">
                          <a:solidFill>
                            <a:srgbClr val="000000"/>
                          </a:solidFill>
                          <a:latin typeface="Meiryo UI" panose="020B0604030504040204" pitchFamily="50" charset="-128"/>
                          <a:ea typeface="Meiryo UI" panose="020B0604030504040204" pitchFamily="50" charset="-128"/>
                          <a:cs typeface="Arial"/>
                          <a:sym typeface="Arial"/>
                        </a:rPr>
                        <a:t>左から</a:t>
                      </a:r>
                      <a:r>
                        <a:rPr lang="en-US" altLang="ja-JP" sz="1050" b="0" i="0" u="none" strike="noStrike" dirty="0">
                          <a:solidFill>
                            <a:srgbClr val="000000"/>
                          </a:solidFill>
                          <a:latin typeface="Meiryo UI" panose="020B0604030504040204" pitchFamily="50" charset="-128"/>
                          <a:ea typeface="Meiryo UI" panose="020B0604030504040204" pitchFamily="50" charset="-128"/>
                          <a:cs typeface="Arial"/>
                          <a:sym typeface="Arial"/>
                        </a:rPr>
                        <a:t>3</a:t>
                      </a:r>
                      <a:r>
                        <a:rPr lang="ja-JP" altLang="en-US" sz="1050" b="0" i="0" u="none" strike="noStrike" dirty="0">
                          <a:solidFill>
                            <a:srgbClr val="000000"/>
                          </a:solidFill>
                          <a:latin typeface="Meiryo UI" panose="020B0604030504040204" pitchFamily="50" charset="-128"/>
                          <a:ea typeface="Meiryo UI" panose="020B0604030504040204" pitchFamily="50" charset="-128"/>
                          <a:cs typeface="Arial"/>
                          <a:sym typeface="Arial"/>
                        </a:rPr>
                        <a:t>番目</a:t>
                      </a:r>
                      <a:r>
                        <a:rPr lang="en-US" sz="1050" b="0" i="0" u="none" strike="noStrike" dirty="0">
                          <a:solidFill>
                            <a:srgbClr val="000000"/>
                          </a:solidFill>
                          <a:latin typeface="Meiryo UI" panose="020B0604030504040204" pitchFamily="50" charset="-128"/>
                          <a:ea typeface="Meiryo UI" panose="020B0604030504040204" pitchFamily="50" charset="-128"/>
                          <a:cs typeface="Arial"/>
                          <a:sym typeface="Arial"/>
                        </a:rPr>
                        <a:t>(</a:t>
                      </a:r>
                      <a:r>
                        <a:rPr lang="ja-JP" altLang="en-US" sz="1050" b="0" i="0" u="none" strike="noStrike" dirty="0">
                          <a:solidFill>
                            <a:srgbClr val="000000"/>
                          </a:solidFill>
                          <a:latin typeface="Meiryo UI" panose="020B0604030504040204" pitchFamily="50" charset="-128"/>
                          <a:ea typeface="Meiryo UI" panose="020B0604030504040204" pitchFamily="50" charset="-128"/>
                          <a:cs typeface="Arial"/>
                          <a:sym typeface="Arial"/>
                        </a:rPr>
                        <a:t>緑</a:t>
                      </a:r>
                      <a:r>
                        <a:rPr lang="en-US" sz="1050" b="0" i="0" u="none" strike="noStrike" dirty="0">
                          <a:solidFill>
                            <a:srgbClr val="000000"/>
                          </a:solidFill>
                          <a:latin typeface="Meiryo UI" panose="020B0604030504040204" pitchFamily="50" charset="-128"/>
                          <a:ea typeface="Meiryo UI" panose="020B0604030504040204" pitchFamily="50" charset="-128"/>
                          <a:cs typeface="Arial"/>
                          <a:sym typeface="Arial"/>
                        </a:rPr>
                        <a:t>)</a:t>
                      </a:r>
                      <a:endParaRPr sz="2000" dirty="0">
                        <a:latin typeface="Meiryo UI" panose="020B0604030504040204" pitchFamily="50" charset="-128"/>
                        <a:ea typeface="Meiryo UI" panose="020B0604030504040204" pitchFamily="50" charset="-128"/>
                        <a:cs typeface="Arial"/>
                        <a:sym typeface="Arial"/>
                      </a:endParaRPr>
                    </a:p>
                  </a:txBody>
                  <a:tcPr marL="41150" marR="41150" marT="41150" marB="4115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alpha val="45882"/>
                      </a:schemeClr>
                    </a:solidFill>
                  </a:tcPr>
                </a:tc>
                <a:tc>
                  <a:txBody>
                    <a:bodyPr/>
                    <a:lstStyle/>
                    <a:p>
                      <a:pPr marL="0" marR="0" lvl="0" indent="0" algn="l" rtl="0">
                        <a:spcBef>
                          <a:spcPts val="0"/>
                        </a:spcBef>
                        <a:spcAft>
                          <a:spcPts val="0"/>
                        </a:spcAft>
                        <a:buNone/>
                      </a:pPr>
                      <a:r>
                        <a:rPr lang="en-US" sz="1050" b="0" i="0" u="none" strike="noStrike" dirty="0" err="1">
                          <a:solidFill>
                            <a:srgbClr val="000000"/>
                          </a:solidFill>
                          <a:latin typeface="Meiryo UI" panose="020B0604030504040204" pitchFamily="50" charset="-128"/>
                          <a:ea typeface="Meiryo UI" panose="020B0604030504040204" pitchFamily="50" charset="-128"/>
                          <a:cs typeface="Arial"/>
                          <a:sym typeface="Arial"/>
                        </a:rPr>
                        <a:t>QuWAN</a:t>
                      </a:r>
                      <a:r>
                        <a:rPr lang="en-US" sz="1050" b="0" i="0" u="none" strike="noStrike" dirty="0">
                          <a:solidFill>
                            <a:srgbClr val="000000"/>
                          </a:solidFill>
                          <a:latin typeface="Meiryo UI" panose="020B0604030504040204" pitchFamily="50" charset="-128"/>
                          <a:ea typeface="Meiryo UI" panose="020B0604030504040204" pitchFamily="50" charset="-128"/>
                          <a:cs typeface="Arial"/>
                          <a:sym typeface="Arial"/>
                        </a:rPr>
                        <a:t> Orchestrator</a:t>
                      </a:r>
                      <a:r>
                        <a:rPr lang="ja-JP" altLang="en-US" sz="1050" b="0" i="0" u="none" strike="noStrike" dirty="0">
                          <a:solidFill>
                            <a:srgbClr val="000000"/>
                          </a:solidFill>
                          <a:latin typeface="Meiryo UI" panose="020B0604030504040204" pitchFamily="50" charset="-128"/>
                          <a:ea typeface="Meiryo UI" panose="020B0604030504040204" pitchFamily="50" charset="-128"/>
                          <a:cs typeface="Arial"/>
                          <a:sym typeface="Arial"/>
                        </a:rPr>
                        <a:t>とのデバイス接続ステータス</a:t>
                      </a:r>
                      <a:endParaRPr sz="2000" dirty="0">
                        <a:latin typeface="Meiryo UI" panose="020B0604030504040204" pitchFamily="50" charset="-128"/>
                        <a:ea typeface="Meiryo UI" panose="020B0604030504040204" pitchFamily="50" charset="-128"/>
                        <a:cs typeface="Arial"/>
                        <a:sym typeface="Arial"/>
                      </a:endParaRPr>
                    </a:p>
                  </a:txBody>
                  <a:tcPr marL="41150" marR="41150" marT="41150" marB="4115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alpha val="45882"/>
                      </a:schemeClr>
                    </a:solidFill>
                  </a:tcPr>
                </a:tc>
                <a:tc>
                  <a:txBody>
                    <a:bodyPr/>
                    <a:lstStyle/>
                    <a:p>
                      <a:pPr marL="0" marR="0" lvl="0" indent="0" algn="l" rtl="0">
                        <a:spcBef>
                          <a:spcPts val="0"/>
                        </a:spcBef>
                        <a:spcAft>
                          <a:spcPts val="0"/>
                        </a:spcAft>
                        <a:buNone/>
                      </a:pPr>
                      <a:endParaRPr sz="1050" b="0" i="0" u="none" strike="noStrike" dirty="0">
                        <a:solidFill>
                          <a:srgbClr val="000000"/>
                        </a:solidFill>
                        <a:latin typeface="Meiryo UI" panose="020B0604030504040204" pitchFamily="50" charset="-128"/>
                        <a:ea typeface="Meiryo UI" panose="020B0604030504040204" pitchFamily="50" charset="-128"/>
                        <a:cs typeface="Arial"/>
                        <a:sym typeface="Arial"/>
                      </a:endParaRPr>
                    </a:p>
                  </a:txBody>
                  <a:tcPr marL="41150" marR="41150" marT="41150" marB="4115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alpha val="45882"/>
                      </a:schemeClr>
                    </a:solidFill>
                  </a:tcPr>
                </a:tc>
                <a:tc>
                  <a:txBody>
                    <a:bodyPr/>
                    <a:lstStyle/>
                    <a:p>
                      <a:pPr marL="0" marR="0" lvl="0" indent="-66675" algn="l" rtl="0">
                        <a:spcBef>
                          <a:spcPts val="0"/>
                        </a:spcBef>
                        <a:spcAft>
                          <a:spcPts val="0"/>
                        </a:spcAft>
                        <a:buClr>
                          <a:srgbClr val="000000"/>
                        </a:buClr>
                        <a:buSzPts val="1050"/>
                        <a:buFont typeface="Arial"/>
                        <a:buChar char="•"/>
                      </a:pPr>
                      <a:r>
                        <a:rPr lang="ja-JP" altLang="en-US" sz="1050" b="1" i="0" u="none" strike="noStrike" dirty="0">
                          <a:solidFill>
                            <a:srgbClr val="000000"/>
                          </a:solidFill>
                          <a:latin typeface="Meiryo UI" panose="020B0604030504040204" pitchFamily="50" charset="-128"/>
                          <a:ea typeface="Meiryo UI" panose="020B0604030504040204" pitchFamily="50" charset="-128"/>
                          <a:cs typeface="Arial"/>
                          <a:sym typeface="Arial"/>
                        </a:rPr>
                        <a:t>点灯</a:t>
                      </a:r>
                      <a:r>
                        <a:rPr lang="en-US" sz="1050" b="1" i="0" u="none" strike="noStrike" dirty="0">
                          <a:solidFill>
                            <a:srgbClr val="000000"/>
                          </a:solidFill>
                          <a:latin typeface="Meiryo UI" panose="020B0604030504040204" pitchFamily="50" charset="-128"/>
                          <a:ea typeface="Meiryo UI" panose="020B0604030504040204" pitchFamily="50" charset="-128"/>
                          <a:cs typeface="Arial"/>
                          <a:sym typeface="Arial"/>
                        </a:rPr>
                        <a:t>:</a:t>
                      </a:r>
                      <a:r>
                        <a:rPr lang="en-US" sz="1050" b="0" i="0" u="none" strike="noStrike" dirty="0">
                          <a:solidFill>
                            <a:srgbClr val="000000"/>
                          </a:solidFill>
                          <a:latin typeface="Meiryo UI" panose="020B0604030504040204" pitchFamily="50" charset="-128"/>
                          <a:ea typeface="Meiryo UI" panose="020B0604030504040204" pitchFamily="50" charset="-128"/>
                          <a:cs typeface="Arial"/>
                          <a:sym typeface="Arial"/>
                        </a:rPr>
                        <a:t> </a:t>
                      </a:r>
                      <a:r>
                        <a:rPr lang="en-US" sz="1050" b="0" i="0" u="none" strike="noStrike" dirty="0" err="1">
                          <a:solidFill>
                            <a:srgbClr val="000000"/>
                          </a:solidFill>
                          <a:latin typeface="Meiryo UI" panose="020B0604030504040204" pitchFamily="50" charset="-128"/>
                          <a:ea typeface="Meiryo UI" panose="020B0604030504040204" pitchFamily="50" charset="-128"/>
                          <a:cs typeface="Arial"/>
                          <a:sym typeface="Arial"/>
                        </a:rPr>
                        <a:t>QuWAN</a:t>
                      </a:r>
                      <a:r>
                        <a:rPr lang="en-US" sz="1050" b="0" i="0" u="none" strike="noStrike" dirty="0">
                          <a:solidFill>
                            <a:srgbClr val="000000"/>
                          </a:solidFill>
                          <a:latin typeface="Meiryo UI" panose="020B0604030504040204" pitchFamily="50" charset="-128"/>
                          <a:ea typeface="Meiryo UI" panose="020B0604030504040204" pitchFamily="50" charset="-128"/>
                          <a:cs typeface="Arial"/>
                          <a:sym typeface="Arial"/>
                        </a:rPr>
                        <a:t> Orchestrator</a:t>
                      </a:r>
                      <a:r>
                        <a:rPr lang="ja-JP" altLang="en-US" sz="1050" b="0" i="0" u="none" strike="noStrike" dirty="0">
                          <a:solidFill>
                            <a:srgbClr val="000000"/>
                          </a:solidFill>
                          <a:latin typeface="Meiryo UI" panose="020B0604030504040204" pitchFamily="50" charset="-128"/>
                          <a:ea typeface="Meiryo UI" panose="020B0604030504040204" pitchFamily="50" charset="-128"/>
                          <a:cs typeface="Arial"/>
                          <a:sym typeface="Arial"/>
                        </a:rPr>
                        <a:t>に接続され管理可能</a:t>
                      </a:r>
                      <a:endParaRPr dirty="0"/>
                    </a:p>
                    <a:p>
                      <a:pPr marL="0" marR="0" lvl="0" indent="-66675" algn="l" rtl="0">
                        <a:spcBef>
                          <a:spcPts val="0"/>
                        </a:spcBef>
                        <a:spcAft>
                          <a:spcPts val="0"/>
                        </a:spcAft>
                        <a:buClr>
                          <a:srgbClr val="000000"/>
                        </a:buClr>
                        <a:buSzPts val="1050"/>
                        <a:buFont typeface="Arial"/>
                        <a:buChar char="•"/>
                      </a:pPr>
                      <a:r>
                        <a:rPr lang="en-US" sz="1050" b="1" i="0" u="none" strike="noStrike" dirty="0">
                          <a:solidFill>
                            <a:srgbClr val="000000"/>
                          </a:solidFill>
                          <a:latin typeface="Meiryo UI" panose="020B0604030504040204" pitchFamily="50" charset="-128"/>
                          <a:ea typeface="Meiryo UI" panose="020B0604030504040204" pitchFamily="50" charset="-128"/>
                          <a:cs typeface="Arial"/>
                          <a:sym typeface="Arial"/>
                        </a:rPr>
                        <a:t>0.5</a:t>
                      </a:r>
                      <a:r>
                        <a:rPr lang="ja-JP" altLang="en-US" sz="1050" b="1" i="0" u="none" strike="noStrike" dirty="0">
                          <a:solidFill>
                            <a:srgbClr val="000000"/>
                          </a:solidFill>
                          <a:latin typeface="Meiryo UI" panose="020B0604030504040204" pitchFamily="50" charset="-128"/>
                          <a:ea typeface="Meiryo UI" panose="020B0604030504040204" pitchFamily="50" charset="-128"/>
                          <a:cs typeface="Arial"/>
                          <a:sym typeface="Arial"/>
                        </a:rPr>
                        <a:t>秒おきに点滅</a:t>
                      </a:r>
                      <a:r>
                        <a:rPr lang="en-US" sz="1050" b="1" i="0" u="none" strike="noStrike" dirty="0">
                          <a:solidFill>
                            <a:srgbClr val="000000"/>
                          </a:solidFill>
                          <a:latin typeface="Meiryo UI" panose="020B0604030504040204" pitchFamily="50" charset="-128"/>
                          <a:ea typeface="Meiryo UI" panose="020B0604030504040204" pitchFamily="50" charset="-128"/>
                          <a:cs typeface="Arial"/>
                          <a:sym typeface="Arial"/>
                        </a:rPr>
                        <a:t>:</a:t>
                      </a:r>
                      <a:r>
                        <a:rPr lang="en-US" sz="1050" b="0" i="0" u="none" strike="noStrike" dirty="0">
                          <a:solidFill>
                            <a:srgbClr val="000000"/>
                          </a:solidFill>
                          <a:latin typeface="Meiryo UI" panose="020B0604030504040204" pitchFamily="50" charset="-128"/>
                          <a:ea typeface="Meiryo UI" panose="020B0604030504040204" pitchFamily="50" charset="-128"/>
                          <a:cs typeface="Arial"/>
                          <a:sym typeface="Arial"/>
                        </a:rPr>
                        <a:t> </a:t>
                      </a:r>
                      <a:r>
                        <a:rPr lang="en-US" sz="1050" b="0" i="0" u="none" strike="noStrike" dirty="0" err="1">
                          <a:solidFill>
                            <a:srgbClr val="000000"/>
                          </a:solidFill>
                          <a:latin typeface="Meiryo UI" panose="020B0604030504040204" pitchFamily="50" charset="-128"/>
                          <a:ea typeface="Meiryo UI" panose="020B0604030504040204" pitchFamily="50" charset="-128"/>
                          <a:cs typeface="Arial"/>
                          <a:sym typeface="Arial"/>
                        </a:rPr>
                        <a:t>QuWAN</a:t>
                      </a:r>
                      <a:r>
                        <a:rPr lang="en-US" sz="1050" b="0" i="0" u="none" strike="noStrike" dirty="0">
                          <a:solidFill>
                            <a:srgbClr val="000000"/>
                          </a:solidFill>
                          <a:latin typeface="Meiryo UI" panose="020B0604030504040204" pitchFamily="50" charset="-128"/>
                          <a:ea typeface="Meiryo UI" panose="020B0604030504040204" pitchFamily="50" charset="-128"/>
                          <a:cs typeface="Arial"/>
                          <a:sym typeface="Arial"/>
                        </a:rPr>
                        <a:t> Orchestrator</a:t>
                      </a:r>
                      <a:r>
                        <a:rPr lang="ja-JP" altLang="en-US" sz="1050" b="0" i="0" u="none" strike="noStrike" dirty="0">
                          <a:solidFill>
                            <a:srgbClr val="000000"/>
                          </a:solidFill>
                          <a:latin typeface="Meiryo UI" panose="020B0604030504040204" pitchFamily="50" charset="-128"/>
                          <a:ea typeface="Meiryo UI" panose="020B0604030504040204" pitchFamily="50" charset="-128"/>
                          <a:cs typeface="Arial"/>
                          <a:sym typeface="Arial"/>
                        </a:rPr>
                        <a:t>に接続中</a:t>
                      </a:r>
                      <a:endParaRPr dirty="0"/>
                    </a:p>
                    <a:p>
                      <a:pPr marL="0" marR="0" lvl="0" indent="-66675" algn="l" rtl="0">
                        <a:spcBef>
                          <a:spcPts val="0"/>
                        </a:spcBef>
                        <a:spcAft>
                          <a:spcPts val="0"/>
                        </a:spcAft>
                        <a:buClr>
                          <a:srgbClr val="000000"/>
                        </a:buClr>
                        <a:buSzPts val="1050"/>
                        <a:buFont typeface="Arial"/>
                        <a:buChar char="•"/>
                      </a:pPr>
                      <a:r>
                        <a:rPr lang="en-US" sz="1050" b="1" i="0" u="none" strike="noStrike" dirty="0">
                          <a:solidFill>
                            <a:srgbClr val="000000"/>
                          </a:solidFill>
                          <a:latin typeface="Meiryo UI" panose="020B0604030504040204" pitchFamily="50" charset="-128"/>
                          <a:ea typeface="Meiryo UI" panose="020B0604030504040204" pitchFamily="50" charset="-128"/>
                          <a:cs typeface="Arial"/>
                          <a:sym typeface="Arial"/>
                        </a:rPr>
                        <a:t>2</a:t>
                      </a:r>
                      <a:r>
                        <a:rPr lang="ja-JP" altLang="en-US" sz="1050" b="1" i="0" u="none" strike="noStrike" dirty="0">
                          <a:solidFill>
                            <a:srgbClr val="000000"/>
                          </a:solidFill>
                          <a:latin typeface="Meiryo UI" panose="020B0604030504040204" pitchFamily="50" charset="-128"/>
                          <a:ea typeface="Meiryo UI" panose="020B0604030504040204" pitchFamily="50" charset="-128"/>
                          <a:cs typeface="Arial"/>
                          <a:sym typeface="Arial"/>
                        </a:rPr>
                        <a:t>秒おきに点滅</a:t>
                      </a:r>
                      <a:r>
                        <a:rPr lang="en-US" sz="1050" b="1" i="0" u="none" strike="noStrike" dirty="0">
                          <a:solidFill>
                            <a:srgbClr val="000000"/>
                          </a:solidFill>
                          <a:latin typeface="Meiryo UI" panose="020B0604030504040204" pitchFamily="50" charset="-128"/>
                          <a:ea typeface="Meiryo UI" panose="020B0604030504040204" pitchFamily="50" charset="-128"/>
                          <a:cs typeface="Arial"/>
                          <a:sym typeface="Arial"/>
                        </a:rPr>
                        <a:t>:</a:t>
                      </a:r>
                      <a:r>
                        <a:rPr lang="en-US" sz="1050" b="0" i="0" u="none" strike="noStrike" dirty="0">
                          <a:solidFill>
                            <a:srgbClr val="000000"/>
                          </a:solidFill>
                          <a:latin typeface="Meiryo UI" panose="020B0604030504040204" pitchFamily="50" charset="-128"/>
                          <a:ea typeface="Meiryo UI" panose="020B0604030504040204" pitchFamily="50" charset="-128"/>
                          <a:cs typeface="Arial"/>
                          <a:sym typeface="Arial"/>
                        </a:rPr>
                        <a:t> </a:t>
                      </a:r>
                      <a:r>
                        <a:rPr lang="en-US" sz="1050" b="0" i="0" u="none" strike="noStrike" dirty="0" err="1">
                          <a:solidFill>
                            <a:srgbClr val="000000"/>
                          </a:solidFill>
                          <a:latin typeface="Meiryo UI" panose="020B0604030504040204" pitchFamily="50" charset="-128"/>
                          <a:ea typeface="Meiryo UI" panose="020B0604030504040204" pitchFamily="50" charset="-128"/>
                          <a:cs typeface="Arial"/>
                          <a:sym typeface="Arial"/>
                        </a:rPr>
                        <a:t>QuWAN</a:t>
                      </a:r>
                      <a:r>
                        <a:rPr lang="en-US" sz="1050" b="0" i="0" u="none" strike="noStrike" dirty="0">
                          <a:solidFill>
                            <a:srgbClr val="000000"/>
                          </a:solidFill>
                          <a:latin typeface="Meiryo UI" panose="020B0604030504040204" pitchFamily="50" charset="-128"/>
                          <a:ea typeface="Meiryo UI" panose="020B0604030504040204" pitchFamily="50" charset="-128"/>
                          <a:cs typeface="Arial"/>
                          <a:sym typeface="Arial"/>
                        </a:rPr>
                        <a:t> Orchestrator</a:t>
                      </a:r>
                      <a:r>
                        <a:rPr lang="ja-JP" altLang="en-US" sz="1050" b="0" i="0" u="none" strike="noStrike" dirty="0">
                          <a:solidFill>
                            <a:srgbClr val="000000"/>
                          </a:solidFill>
                          <a:latin typeface="Meiryo UI" panose="020B0604030504040204" pitchFamily="50" charset="-128"/>
                          <a:ea typeface="Meiryo UI" panose="020B0604030504040204" pitchFamily="50" charset="-128"/>
                          <a:cs typeface="Arial"/>
                          <a:sym typeface="Arial"/>
                        </a:rPr>
                        <a:t>に接続失敗</a:t>
                      </a:r>
                      <a:r>
                        <a:rPr lang="en-US" sz="1050" b="0" i="0" u="none" strike="noStrike" dirty="0">
                          <a:solidFill>
                            <a:srgbClr val="000000"/>
                          </a:solidFill>
                          <a:latin typeface="Meiryo UI" panose="020B0604030504040204" pitchFamily="50" charset="-128"/>
                          <a:ea typeface="Meiryo UI" panose="020B0604030504040204" pitchFamily="50" charset="-128"/>
                          <a:cs typeface="Arial"/>
                          <a:sym typeface="Arial"/>
                        </a:rPr>
                        <a:t>(</a:t>
                      </a:r>
                      <a:r>
                        <a:rPr lang="ja-JP" altLang="en-US" sz="1050" b="0" i="0" u="none" strike="noStrike" dirty="0">
                          <a:solidFill>
                            <a:srgbClr val="000000"/>
                          </a:solidFill>
                          <a:latin typeface="Meiryo UI" panose="020B0604030504040204" pitchFamily="50" charset="-128"/>
                          <a:ea typeface="Meiryo UI" panose="020B0604030504040204" pitchFamily="50" charset="-128"/>
                          <a:cs typeface="Arial"/>
                          <a:sym typeface="Arial"/>
                        </a:rPr>
                        <a:t>デバイスが</a:t>
                      </a:r>
                      <a:r>
                        <a:rPr lang="en-US" sz="1050" b="0" i="0" u="none" strike="noStrike" dirty="0" err="1">
                          <a:solidFill>
                            <a:srgbClr val="000000"/>
                          </a:solidFill>
                          <a:latin typeface="Meiryo UI" panose="020B0604030504040204" pitchFamily="50" charset="-128"/>
                          <a:ea typeface="Meiryo UI" panose="020B0604030504040204" pitchFamily="50" charset="-128"/>
                          <a:cs typeface="Arial"/>
                          <a:sym typeface="Arial"/>
                        </a:rPr>
                        <a:t>QuWAN</a:t>
                      </a:r>
                      <a:r>
                        <a:rPr lang="ja-JP" altLang="en-US" sz="1050" b="0" i="0" u="none" strike="noStrike" dirty="0">
                          <a:solidFill>
                            <a:srgbClr val="000000"/>
                          </a:solidFill>
                          <a:latin typeface="Meiryo UI" panose="020B0604030504040204" pitchFamily="50" charset="-128"/>
                          <a:ea typeface="Meiryo UI" panose="020B0604030504040204" pitchFamily="50" charset="-128"/>
                          <a:cs typeface="Arial"/>
                          <a:sym typeface="Arial"/>
                        </a:rPr>
                        <a:t>に接続を試行したが接続に失敗</a:t>
                      </a:r>
                      <a:r>
                        <a:rPr lang="en-US" sz="1050" b="0" i="0" u="none" strike="noStrike" dirty="0">
                          <a:solidFill>
                            <a:srgbClr val="000000"/>
                          </a:solidFill>
                          <a:latin typeface="Meiryo UI" panose="020B0604030504040204" pitchFamily="50" charset="-128"/>
                          <a:ea typeface="Meiryo UI" panose="020B0604030504040204" pitchFamily="50" charset="-128"/>
                          <a:cs typeface="Arial"/>
                          <a:sym typeface="Arial"/>
                        </a:rPr>
                        <a:t>)</a:t>
                      </a:r>
                      <a:endParaRPr dirty="0"/>
                    </a:p>
                    <a:p>
                      <a:pPr marL="0" marR="0" lvl="0" indent="-66675" algn="l" rtl="0">
                        <a:spcBef>
                          <a:spcPts val="0"/>
                        </a:spcBef>
                        <a:spcAft>
                          <a:spcPts val="0"/>
                        </a:spcAft>
                        <a:buClr>
                          <a:srgbClr val="000000"/>
                        </a:buClr>
                        <a:buSzPts val="1050"/>
                        <a:buFont typeface="Arial"/>
                        <a:buChar char="•"/>
                      </a:pPr>
                      <a:r>
                        <a:rPr lang="ja-JP" altLang="en-US" sz="1050" b="1" i="0" u="none" strike="noStrike" dirty="0">
                          <a:solidFill>
                            <a:srgbClr val="000000"/>
                          </a:solidFill>
                          <a:latin typeface="Meiryo UI" panose="020B0604030504040204" pitchFamily="50" charset="-128"/>
                          <a:ea typeface="Meiryo UI" panose="020B0604030504040204" pitchFamily="50" charset="-128"/>
                          <a:cs typeface="Arial"/>
                          <a:sym typeface="Arial"/>
                        </a:rPr>
                        <a:t>オフ</a:t>
                      </a:r>
                      <a:r>
                        <a:rPr lang="en-US" sz="1050" b="1" i="0" u="none" strike="noStrike" dirty="0">
                          <a:solidFill>
                            <a:srgbClr val="000000"/>
                          </a:solidFill>
                          <a:latin typeface="Meiryo UI" panose="020B0604030504040204" pitchFamily="50" charset="-128"/>
                          <a:ea typeface="Meiryo UI" panose="020B0604030504040204" pitchFamily="50" charset="-128"/>
                          <a:cs typeface="Arial"/>
                          <a:sym typeface="Arial"/>
                        </a:rPr>
                        <a:t>:</a:t>
                      </a:r>
                      <a:r>
                        <a:rPr lang="en-US" sz="1050" b="0" i="0" u="none" strike="noStrike" dirty="0">
                          <a:solidFill>
                            <a:srgbClr val="000000"/>
                          </a:solidFill>
                          <a:latin typeface="Meiryo UI" panose="020B0604030504040204" pitchFamily="50" charset="-128"/>
                          <a:ea typeface="Meiryo UI" panose="020B0604030504040204" pitchFamily="50" charset="-128"/>
                          <a:cs typeface="Arial"/>
                          <a:sym typeface="Arial"/>
                        </a:rPr>
                        <a:t> </a:t>
                      </a:r>
                      <a:r>
                        <a:rPr lang="en-US" sz="1050" b="0" i="0" u="none" strike="noStrike" dirty="0" err="1">
                          <a:solidFill>
                            <a:srgbClr val="000000"/>
                          </a:solidFill>
                          <a:latin typeface="Meiryo UI" panose="020B0604030504040204" pitchFamily="50" charset="-128"/>
                          <a:ea typeface="Meiryo UI" panose="020B0604030504040204" pitchFamily="50" charset="-128"/>
                          <a:cs typeface="Arial"/>
                          <a:sym typeface="Arial"/>
                        </a:rPr>
                        <a:t>QuWAN</a:t>
                      </a:r>
                      <a:r>
                        <a:rPr lang="en-US" sz="1050" b="0" i="0" u="none" strike="noStrike" dirty="0">
                          <a:solidFill>
                            <a:srgbClr val="000000"/>
                          </a:solidFill>
                          <a:latin typeface="Meiryo UI" panose="020B0604030504040204" pitchFamily="50" charset="-128"/>
                          <a:ea typeface="Meiryo UI" panose="020B0604030504040204" pitchFamily="50" charset="-128"/>
                          <a:cs typeface="Arial"/>
                          <a:sym typeface="Arial"/>
                        </a:rPr>
                        <a:t> Orchestrator</a:t>
                      </a:r>
                      <a:r>
                        <a:rPr lang="ja-JP" altLang="en-US" sz="1050" b="0" i="0" u="none" strike="noStrike" dirty="0">
                          <a:solidFill>
                            <a:srgbClr val="000000"/>
                          </a:solidFill>
                          <a:latin typeface="Meiryo UI" panose="020B0604030504040204" pitchFamily="50" charset="-128"/>
                          <a:ea typeface="Meiryo UI" panose="020B0604030504040204" pitchFamily="50" charset="-128"/>
                          <a:cs typeface="Arial"/>
                          <a:sym typeface="Arial"/>
                        </a:rPr>
                        <a:t>に未接続</a:t>
                      </a:r>
                      <a:endParaRPr dirty="0"/>
                    </a:p>
                  </a:txBody>
                  <a:tcPr marL="41150" marR="41150" marT="41150" marB="4115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alpha val="45882"/>
                      </a:schemeClr>
                    </a:solidFill>
                  </a:tcPr>
                </a:tc>
                <a:extLst>
                  <a:ext uri="{0D108BD9-81ED-4DB2-BD59-A6C34878D82A}">
                    <a16:rowId xmlns:a16="http://schemas.microsoft.com/office/drawing/2014/main" val="10003"/>
                  </a:ext>
                </a:extLst>
              </a:tr>
              <a:tr h="882400">
                <a:tc>
                  <a:txBody>
                    <a:bodyPr/>
                    <a:lstStyle/>
                    <a:p>
                      <a:pPr marL="0" marR="0" lvl="0" indent="0" algn="l" rtl="0">
                        <a:spcBef>
                          <a:spcPts val="0"/>
                        </a:spcBef>
                        <a:spcAft>
                          <a:spcPts val="0"/>
                        </a:spcAft>
                        <a:buNone/>
                      </a:pPr>
                      <a:r>
                        <a:rPr lang="ja-JP" altLang="en-US" sz="1050" b="0" i="0" u="none" strike="noStrike" dirty="0">
                          <a:solidFill>
                            <a:srgbClr val="000000"/>
                          </a:solidFill>
                          <a:latin typeface="Meiryo UI" panose="020B0604030504040204" pitchFamily="50" charset="-128"/>
                          <a:ea typeface="Meiryo UI" panose="020B0604030504040204" pitchFamily="50" charset="-128"/>
                          <a:cs typeface="Arial"/>
                          <a:sym typeface="Arial"/>
                        </a:rPr>
                        <a:t>一番右</a:t>
                      </a:r>
                      <a:r>
                        <a:rPr lang="en-US" sz="1050" b="0" i="0" u="none" strike="noStrike" dirty="0">
                          <a:solidFill>
                            <a:srgbClr val="000000"/>
                          </a:solidFill>
                          <a:latin typeface="Meiryo UI" panose="020B0604030504040204" pitchFamily="50" charset="-128"/>
                          <a:ea typeface="Meiryo UI" panose="020B0604030504040204" pitchFamily="50" charset="-128"/>
                          <a:cs typeface="Arial"/>
                          <a:sym typeface="Arial"/>
                        </a:rPr>
                        <a:t>(</a:t>
                      </a:r>
                      <a:r>
                        <a:rPr lang="ja-JP" altLang="en-US" sz="1050" b="0" i="0" u="none" strike="noStrike" dirty="0">
                          <a:solidFill>
                            <a:srgbClr val="000000"/>
                          </a:solidFill>
                          <a:latin typeface="Meiryo UI" panose="020B0604030504040204" pitchFamily="50" charset="-128"/>
                          <a:ea typeface="Meiryo UI" panose="020B0604030504040204" pitchFamily="50" charset="-128"/>
                          <a:cs typeface="Arial"/>
                          <a:sym typeface="Arial"/>
                        </a:rPr>
                        <a:t>白</a:t>
                      </a:r>
                      <a:r>
                        <a:rPr lang="en-US" sz="1050" b="0" i="0" u="none" strike="noStrike" dirty="0">
                          <a:solidFill>
                            <a:srgbClr val="000000"/>
                          </a:solidFill>
                          <a:latin typeface="Meiryo UI" panose="020B0604030504040204" pitchFamily="50" charset="-128"/>
                          <a:ea typeface="Meiryo UI" panose="020B0604030504040204" pitchFamily="50" charset="-128"/>
                          <a:cs typeface="Arial"/>
                          <a:sym typeface="Arial"/>
                        </a:rPr>
                        <a:t>)</a:t>
                      </a:r>
                      <a:endParaRPr sz="2000" dirty="0">
                        <a:latin typeface="Meiryo UI" panose="020B0604030504040204" pitchFamily="50" charset="-128"/>
                        <a:ea typeface="Meiryo UI" panose="020B0604030504040204" pitchFamily="50" charset="-128"/>
                        <a:cs typeface="Arial"/>
                        <a:sym typeface="Arial"/>
                      </a:endParaRPr>
                    </a:p>
                  </a:txBody>
                  <a:tcPr marL="41150" marR="41150" marT="41150" marB="4115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alpha val="45882"/>
                      </a:schemeClr>
                    </a:solidFill>
                  </a:tcPr>
                </a:tc>
                <a:tc>
                  <a:txBody>
                    <a:bodyPr/>
                    <a:lstStyle/>
                    <a:p>
                      <a:pPr marL="0" marR="0" lvl="0" indent="0" algn="l" rtl="0">
                        <a:spcBef>
                          <a:spcPts val="0"/>
                        </a:spcBef>
                        <a:spcAft>
                          <a:spcPts val="0"/>
                        </a:spcAft>
                        <a:buNone/>
                      </a:pPr>
                      <a:r>
                        <a:rPr lang="ja-JP" altLang="en-US" sz="1050" b="0" i="0" u="none" strike="noStrike" dirty="0">
                          <a:solidFill>
                            <a:srgbClr val="000000"/>
                          </a:solidFill>
                          <a:latin typeface="Meiryo UI" panose="020B0604030504040204" pitchFamily="50" charset="-128"/>
                          <a:ea typeface="Meiryo UI" panose="020B0604030504040204" pitchFamily="50" charset="-128"/>
                          <a:cs typeface="Arial"/>
                          <a:sym typeface="Arial"/>
                        </a:rPr>
                        <a:t>デバイス自動メッシュ接続ステータス</a:t>
                      </a:r>
                      <a:endParaRPr sz="2000" dirty="0">
                        <a:latin typeface="Meiryo UI" panose="020B0604030504040204" pitchFamily="50" charset="-128"/>
                        <a:ea typeface="Meiryo UI" panose="020B0604030504040204" pitchFamily="50" charset="-128"/>
                        <a:cs typeface="Arial"/>
                        <a:sym typeface="Arial"/>
                      </a:endParaRPr>
                    </a:p>
                  </a:txBody>
                  <a:tcPr marL="41150" marR="41150" marT="41150" marB="4115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alpha val="45882"/>
                      </a:schemeClr>
                    </a:solidFill>
                  </a:tcPr>
                </a:tc>
                <a:tc>
                  <a:txBody>
                    <a:bodyPr/>
                    <a:lstStyle/>
                    <a:p>
                      <a:pPr marL="0" marR="0" lvl="0" indent="0" algn="l" rtl="0">
                        <a:spcBef>
                          <a:spcPts val="0"/>
                        </a:spcBef>
                        <a:spcAft>
                          <a:spcPts val="0"/>
                        </a:spcAft>
                        <a:buNone/>
                      </a:pPr>
                      <a:endParaRPr sz="1050" b="0" i="0" u="none" strike="noStrike" dirty="0">
                        <a:solidFill>
                          <a:srgbClr val="000000"/>
                        </a:solidFill>
                        <a:latin typeface="Meiryo UI" panose="020B0604030504040204" pitchFamily="50" charset="-128"/>
                        <a:ea typeface="Meiryo UI" panose="020B0604030504040204" pitchFamily="50" charset="-128"/>
                        <a:cs typeface="Arial"/>
                        <a:sym typeface="Arial"/>
                      </a:endParaRPr>
                    </a:p>
                  </a:txBody>
                  <a:tcPr marL="41150" marR="41150" marT="41150" marB="4115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alpha val="45882"/>
                      </a:schemeClr>
                    </a:solidFill>
                  </a:tcPr>
                </a:tc>
                <a:tc>
                  <a:txBody>
                    <a:bodyPr/>
                    <a:lstStyle/>
                    <a:p>
                      <a:pPr marL="0" marR="0" lvl="0" indent="-66675" algn="l" rtl="0">
                        <a:spcBef>
                          <a:spcPts val="0"/>
                        </a:spcBef>
                        <a:spcAft>
                          <a:spcPts val="0"/>
                        </a:spcAft>
                        <a:buClr>
                          <a:srgbClr val="000000"/>
                        </a:buClr>
                        <a:buSzPts val="1050"/>
                        <a:buFont typeface="Arial"/>
                        <a:buChar char="•"/>
                      </a:pPr>
                      <a:r>
                        <a:rPr lang="ja-JP" altLang="en-US" sz="1050" b="1" i="0" u="none" strike="noStrike" dirty="0">
                          <a:solidFill>
                            <a:srgbClr val="000000"/>
                          </a:solidFill>
                          <a:latin typeface="Meiryo UI" panose="020B0604030504040204" pitchFamily="50" charset="-128"/>
                          <a:ea typeface="Meiryo UI" panose="020B0604030504040204" pitchFamily="50" charset="-128"/>
                          <a:cs typeface="Arial"/>
                          <a:sym typeface="Arial"/>
                        </a:rPr>
                        <a:t>点灯</a:t>
                      </a:r>
                      <a:r>
                        <a:rPr lang="en-US" sz="1050" b="1" i="0" u="none" strike="noStrike" dirty="0">
                          <a:solidFill>
                            <a:srgbClr val="000000"/>
                          </a:solidFill>
                          <a:latin typeface="Meiryo UI" panose="020B0604030504040204" pitchFamily="50" charset="-128"/>
                          <a:ea typeface="Meiryo UI" panose="020B0604030504040204" pitchFamily="50" charset="-128"/>
                          <a:cs typeface="Arial"/>
                          <a:sym typeface="Arial"/>
                        </a:rPr>
                        <a:t>:</a:t>
                      </a:r>
                      <a:r>
                        <a:rPr lang="en-US" sz="1050" b="0" i="0" u="none" strike="noStrike" dirty="0">
                          <a:solidFill>
                            <a:srgbClr val="000000"/>
                          </a:solidFill>
                          <a:latin typeface="Meiryo UI" panose="020B0604030504040204" pitchFamily="50" charset="-128"/>
                          <a:ea typeface="Meiryo UI" panose="020B0604030504040204" pitchFamily="50" charset="-128"/>
                          <a:cs typeface="Arial"/>
                          <a:sym typeface="Arial"/>
                        </a:rPr>
                        <a:t> All </a:t>
                      </a:r>
                      <a:r>
                        <a:rPr lang="en-US" sz="1050" b="0" i="0" u="none" strike="noStrike" dirty="0" err="1">
                          <a:solidFill>
                            <a:srgbClr val="000000"/>
                          </a:solidFill>
                          <a:latin typeface="Meiryo UI" panose="020B0604030504040204" pitchFamily="50" charset="-128"/>
                          <a:ea typeface="Meiryo UI" panose="020B0604030504040204" pitchFamily="50" charset="-128"/>
                          <a:cs typeface="Arial"/>
                          <a:sym typeface="Arial"/>
                        </a:rPr>
                        <a:t>QuWAN</a:t>
                      </a:r>
                      <a:r>
                        <a:rPr lang="en-US" sz="1050" b="0" i="0" u="none" strike="noStrike" dirty="0">
                          <a:solidFill>
                            <a:srgbClr val="000000"/>
                          </a:solidFill>
                          <a:latin typeface="Meiryo UI" panose="020B0604030504040204" pitchFamily="50" charset="-128"/>
                          <a:ea typeface="Meiryo UI" panose="020B0604030504040204" pitchFamily="50" charset="-128"/>
                          <a:cs typeface="Arial"/>
                          <a:sym typeface="Arial"/>
                        </a:rPr>
                        <a:t> mesh VPN tunnels on this device are connected</a:t>
                      </a:r>
                      <a:endParaRPr dirty="0"/>
                    </a:p>
                    <a:p>
                      <a:pPr marL="0" marR="0" lvl="0" indent="-66675" algn="l" rtl="0">
                        <a:spcBef>
                          <a:spcPts val="0"/>
                        </a:spcBef>
                        <a:spcAft>
                          <a:spcPts val="0"/>
                        </a:spcAft>
                        <a:buClr>
                          <a:srgbClr val="000000"/>
                        </a:buClr>
                        <a:buSzPts val="1050"/>
                        <a:buFont typeface="Arial"/>
                        <a:buChar char="•"/>
                      </a:pPr>
                      <a:r>
                        <a:rPr lang="en-US" sz="1050" b="1" i="0" u="none" strike="noStrike" dirty="0">
                          <a:solidFill>
                            <a:srgbClr val="000000"/>
                          </a:solidFill>
                          <a:latin typeface="Meiryo UI" panose="020B0604030504040204" pitchFamily="50" charset="-128"/>
                          <a:ea typeface="Meiryo UI" panose="020B0604030504040204" pitchFamily="50" charset="-128"/>
                          <a:cs typeface="Arial"/>
                          <a:sym typeface="Arial"/>
                        </a:rPr>
                        <a:t>2</a:t>
                      </a:r>
                      <a:r>
                        <a:rPr lang="ja-JP" altLang="en-US" sz="1050" b="1" i="0" u="none" strike="noStrike" dirty="0">
                          <a:solidFill>
                            <a:srgbClr val="000000"/>
                          </a:solidFill>
                          <a:latin typeface="Meiryo UI" panose="020B0604030504040204" pitchFamily="50" charset="-128"/>
                          <a:ea typeface="Meiryo UI" panose="020B0604030504040204" pitchFamily="50" charset="-128"/>
                          <a:cs typeface="Arial"/>
                          <a:sym typeface="Arial"/>
                        </a:rPr>
                        <a:t>秒おきに点滅</a:t>
                      </a:r>
                      <a:r>
                        <a:rPr lang="en-US" sz="1050" b="1" i="0" u="none" strike="noStrike" dirty="0">
                          <a:solidFill>
                            <a:srgbClr val="000000"/>
                          </a:solidFill>
                          <a:latin typeface="Meiryo UI" panose="020B0604030504040204" pitchFamily="50" charset="-128"/>
                          <a:ea typeface="Meiryo UI" panose="020B0604030504040204" pitchFamily="50" charset="-128"/>
                          <a:cs typeface="Arial"/>
                          <a:sym typeface="Arial"/>
                        </a:rPr>
                        <a:t>: </a:t>
                      </a:r>
                      <a:r>
                        <a:rPr lang="ja-JP" altLang="en-US" sz="1050" b="0" i="0" u="none" strike="noStrike" dirty="0">
                          <a:solidFill>
                            <a:srgbClr val="000000"/>
                          </a:solidFill>
                          <a:latin typeface="Meiryo UI" panose="020B0604030504040204" pitchFamily="50" charset="-128"/>
                          <a:ea typeface="Meiryo UI" panose="020B0604030504040204" pitchFamily="50" charset="-128"/>
                          <a:cs typeface="Arial"/>
                          <a:sym typeface="Arial"/>
                        </a:rPr>
                        <a:t>デバイス上の</a:t>
                      </a:r>
                      <a:r>
                        <a:rPr lang="en-US" sz="1050" b="0" i="0" u="none" strike="noStrike" dirty="0" err="1">
                          <a:solidFill>
                            <a:srgbClr val="000000"/>
                          </a:solidFill>
                          <a:latin typeface="Meiryo UI" panose="020B0604030504040204" pitchFamily="50" charset="-128"/>
                          <a:ea typeface="Meiryo UI" panose="020B0604030504040204" pitchFamily="50" charset="-128"/>
                          <a:cs typeface="Arial"/>
                          <a:sym typeface="Arial"/>
                        </a:rPr>
                        <a:t>QuWAN</a:t>
                      </a:r>
                      <a:r>
                        <a:rPr lang="ja-JP" altLang="en-US" sz="1050" b="0" i="0" u="none" strike="noStrike" dirty="0">
                          <a:solidFill>
                            <a:srgbClr val="000000"/>
                          </a:solidFill>
                          <a:latin typeface="Meiryo UI" panose="020B0604030504040204" pitchFamily="50" charset="-128"/>
                          <a:ea typeface="Meiryo UI" panose="020B0604030504040204" pitchFamily="50" charset="-128"/>
                          <a:cs typeface="Arial"/>
                          <a:sym typeface="Arial"/>
                        </a:rPr>
                        <a:t>メッシュ</a:t>
                      </a:r>
                      <a:r>
                        <a:rPr lang="en-US" sz="1050" b="0" i="0" u="none" strike="noStrike" dirty="0">
                          <a:solidFill>
                            <a:srgbClr val="000000"/>
                          </a:solidFill>
                          <a:latin typeface="Meiryo UI" panose="020B0604030504040204" pitchFamily="50" charset="-128"/>
                          <a:ea typeface="Meiryo UI" panose="020B0604030504040204" pitchFamily="50" charset="-128"/>
                          <a:cs typeface="Arial"/>
                          <a:sym typeface="Arial"/>
                        </a:rPr>
                        <a:t>VPN</a:t>
                      </a:r>
                      <a:r>
                        <a:rPr lang="ja-JP" altLang="en-US" sz="1050" b="0" i="0" u="none" strike="noStrike" dirty="0">
                          <a:solidFill>
                            <a:srgbClr val="000000"/>
                          </a:solidFill>
                          <a:latin typeface="Meiryo UI" panose="020B0604030504040204" pitchFamily="50" charset="-128"/>
                          <a:ea typeface="Meiryo UI" panose="020B0604030504040204" pitchFamily="50" charset="-128"/>
                          <a:cs typeface="Arial"/>
                          <a:sym typeface="Arial"/>
                        </a:rPr>
                        <a:t>トンネルの全体</a:t>
                      </a:r>
                      <a:r>
                        <a:rPr lang="en-US" altLang="ja-JP" sz="1050" b="0" i="0" u="none" strike="noStrike" dirty="0">
                          <a:solidFill>
                            <a:srgbClr val="000000"/>
                          </a:solidFill>
                          <a:latin typeface="Meiryo UI" panose="020B0604030504040204" pitchFamily="50" charset="-128"/>
                          <a:ea typeface="Meiryo UI" panose="020B0604030504040204" pitchFamily="50" charset="-128"/>
                          <a:cs typeface="Arial"/>
                          <a:sym typeface="Arial"/>
                        </a:rPr>
                        <a:t>/</a:t>
                      </a:r>
                      <a:r>
                        <a:rPr lang="ja-JP" altLang="en-US" sz="1050" b="0" i="0" u="none" strike="noStrike" dirty="0">
                          <a:solidFill>
                            <a:srgbClr val="000000"/>
                          </a:solidFill>
                          <a:latin typeface="Meiryo UI" panose="020B0604030504040204" pitchFamily="50" charset="-128"/>
                          <a:ea typeface="Meiryo UI" panose="020B0604030504040204" pitchFamily="50" charset="-128"/>
                          <a:cs typeface="Arial"/>
                          <a:sym typeface="Arial"/>
                        </a:rPr>
                        <a:t>部分的に接続失敗</a:t>
                      </a:r>
                      <a:endParaRPr lang="en-US" altLang="ja-JP" sz="1050" b="0" i="0" u="none" strike="noStrike" dirty="0">
                        <a:solidFill>
                          <a:srgbClr val="000000"/>
                        </a:solidFill>
                        <a:latin typeface="Meiryo UI" panose="020B0604030504040204" pitchFamily="50" charset="-128"/>
                        <a:ea typeface="Meiryo UI" panose="020B0604030504040204" pitchFamily="50" charset="-128"/>
                        <a:cs typeface="Arial"/>
                        <a:sym typeface="Arial"/>
                      </a:endParaRPr>
                    </a:p>
                    <a:p>
                      <a:pPr marL="0" marR="0" lvl="0" indent="-66675" algn="l" rtl="0">
                        <a:spcBef>
                          <a:spcPts val="0"/>
                        </a:spcBef>
                        <a:spcAft>
                          <a:spcPts val="0"/>
                        </a:spcAft>
                        <a:buClr>
                          <a:srgbClr val="000000"/>
                        </a:buClr>
                        <a:buSzPts val="1050"/>
                        <a:buFont typeface="Arial"/>
                        <a:buChar char="•"/>
                      </a:pPr>
                      <a:r>
                        <a:rPr lang="ja-JP" altLang="en-US" sz="1050" b="1" i="0" u="none" strike="noStrike" dirty="0">
                          <a:solidFill>
                            <a:srgbClr val="000000"/>
                          </a:solidFill>
                          <a:latin typeface="Meiryo UI" panose="020B0604030504040204" pitchFamily="50" charset="-128"/>
                          <a:ea typeface="Meiryo UI" panose="020B0604030504040204" pitchFamily="50" charset="-128"/>
                          <a:cs typeface="Arial"/>
                          <a:sym typeface="Arial"/>
                        </a:rPr>
                        <a:t>オフ</a:t>
                      </a:r>
                      <a:r>
                        <a:rPr lang="en-US" sz="1050" b="1" i="0" u="none" strike="noStrike" dirty="0">
                          <a:solidFill>
                            <a:srgbClr val="000000"/>
                          </a:solidFill>
                          <a:latin typeface="Meiryo UI" panose="020B0604030504040204" pitchFamily="50" charset="-128"/>
                          <a:ea typeface="Meiryo UI" panose="020B0604030504040204" pitchFamily="50" charset="-128"/>
                          <a:cs typeface="Arial"/>
                          <a:sym typeface="Arial"/>
                        </a:rPr>
                        <a:t>:</a:t>
                      </a:r>
                      <a:r>
                        <a:rPr lang="en-US" sz="1050" b="0" i="0" u="none" strike="noStrike" dirty="0">
                          <a:solidFill>
                            <a:srgbClr val="000000"/>
                          </a:solidFill>
                          <a:latin typeface="Meiryo UI" panose="020B0604030504040204" pitchFamily="50" charset="-128"/>
                          <a:ea typeface="Meiryo UI" panose="020B0604030504040204" pitchFamily="50" charset="-128"/>
                          <a:cs typeface="Arial"/>
                          <a:sym typeface="Arial"/>
                        </a:rPr>
                        <a:t> </a:t>
                      </a:r>
                      <a:r>
                        <a:rPr lang="en-US" sz="1050" b="0" i="0" u="none" strike="noStrike" dirty="0" err="1">
                          <a:solidFill>
                            <a:srgbClr val="000000"/>
                          </a:solidFill>
                          <a:latin typeface="Meiryo UI" panose="020B0604030504040204" pitchFamily="50" charset="-128"/>
                          <a:ea typeface="Meiryo UI" panose="020B0604030504040204" pitchFamily="50" charset="-128"/>
                          <a:cs typeface="Arial"/>
                          <a:sym typeface="Arial"/>
                        </a:rPr>
                        <a:t>QuWAN</a:t>
                      </a:r>
                      <a:r>
                        <a:rPr lang="en-US" sz="1050" b="0" i="0" u="none" strike="noStrike" dirty="0">
                          <a:solidFill>
                            <a:srgbClr val="000000"/>
                          </a:solidFill>
                          <a:latin typeface="Meiryo UI" panose="020B0604030504040204" pitchFamily="50" charset="-128"/>
                          <a:ea typeface="Meiryo UI" panose="020B0604030504040204" pitchFamily="50" charset="-128"/>
                          <a:cs typeface="Arial"/>
                          <a:sym typeface="Arial"/>
                        </a:rPr>
                        <a:t> Orchestrator</a:t>
                      </a:r>
                      <a:r>
                        <a:rPr lang="ja-JP" altLang="en-US" sz="1050" b="0" i="0" u="none" strike="noStrike" dirty="0">
                          <a:solidFill>
                            <a:srgbClr val="000000"/>
                          </a:solidFill>
                          <a:latin typeface="Meiryo UI" panose="020B0604030504040204" pitchFamily="50" charset="-128"/>
                          <a:ea typeface="Meiryo UI" panose="020B0604030504040204" pitchFamily="50" charset="-128"/>
                          <a:cs typeface="Arial"/>
                          <a:sym typeface="Arial"/>
                        </a:rPr>
                        <a:t>に未接続</a:t>
                      </a:r>
                      <a:r>
                        <a:rPr lang="en-US" sz="1050" b="0" i="0" u="none" strike="noStrike" dirty="0">
                          <a:solidFill>
                            <a:srgbClr val="000000"/>
                          </a:solidFill>
                          <a:latin typeface="Meiryo UI" panose="020B0604030504040204" pitchFamily="50" charset="-128"/>
                          <a:ea typeface="Meiryo UI" panose="020B0604030504040204" pitchFamily="50" charset="-128"/>
                          <a:cs typeface="Arial"/>
                          <a:sym typeface="Arial"/>
                        </a:rPr>
                        <a:t> </a:t>
                      </a:r>
                      <a:endParaRPr dirty="0"/>
                    </a:p>
                  </a:txBody>
                  <a:tcPr marL="41150" marR="41150" marT="41150" marB="4115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alpha val="45882"/>
                      </a:schemeClr>
                    </a:solidFill>
                  </a:tcPr>
                </a:tc>
                <a:extLst>
                  <a:ext uri="{0D108BD9-81ED-4DB2-BD59-A6C34878D82A}">
                    <a16:rowId xmlns:a16="http://schemas.microsoft.com/office/drawing/2014/main" val="10004"/>
                  </a:ext>
                </a:extLst>
              </a:tr>
            </a:tbl>
          </a:graphicData>
        </a:graphic>
      </p:graphicFrame>
      <p:pic>
        <p:nvPicPr>
          <p:cNvPr id="441" name="Google Shape;441;p40"/>
          <p:cNvPicPr preferRelativeResize="0"/>
          <p:nvPr/>
        </p:nvPicPr>
        <p:blipFill rotWithShape="1">
          <a:blip r:embed="rId5">
            <a:alphaModFix/>
          </a:blip>
          <a:srcRect/>
          <a:stretch/>
        </p:blipFill>
        <p:spPr>
          <a:xfrm>
            <a:off x="3936770" y="2901915"/>
            <a:ext cx="481013" cy="509588"/>
          </a:xfrm>
          <a:prstGeom prst="rect">
            <a:avLst/>
          </a:prstGeom>
          <a:noFill/>
          <a:ln>
            <a:noFill/>
          </a:ln>
        </p:spPr>
      </p:pic>
      <p:pic>
        <p:nvPicPr>
          <p:cNvPr id="442" name="Google Shape;442;p40"/>
          <p:cNvPicPr preferRelativeResize="0"/>
          <p:nvPr/>
        </p:nvPicPr>
        <p:blipFill rotWithShape="1">
          <a:blip r:embed="rId6">
            <a:alphaModFix/>
          </a:blip>
          <a:srcRect/>
          <a:stretch/>
        </p:blipFill>
        <p:spPr>
          <a:xfrm>
            <a:off x="3939678" y="3783689"/>
            <a:ext cx="478105" cy="478105"/>
          </a:xfrm>
          <a:prstGeom prst="rect">
            <a:avLst/>
          </a:prstGeom>
          <a:noFill/>
          <a:ln>
            <a:noFill/>
          </a:ln>
        </p:spPr>
      </p:pic>
      <p:pic>
        <p:nvPicPr>
          <p:cNvPr id="443" name="Google Shape;443;p40"/>
          <p:cNvPicPr preferRelativeResize="0"/>
          <p:nvPr/>
        </p:nvPicPr>
        <p:blipFill rotWithShape="1">
          <a:blip r:embed="rId7">
            <a:alphaModFix/>
          </a:blip>
          <a:srcRect/>
          <a:stretch/>
        </p:blipFill>
        <p:spPr>
          <a:xfrm>
            <a:off x="3875818" y="4777726"/>
            <a:ext cx="602915" cy="359353"/>
          </a:xfrm>
          <a:prstGeom prst="rect">
            <a:avLst/>
          </a:prstGeom>
          <a:noFill/>
          <a:ln>
            <a:noFill/>
          </a:ln>
        </p:spPr>
      </p:pic>
      <p:pic>
        <p:nvPicPr>
          <p:cNvPr id="444" name="Google Shape;444;p40"/>
          <p:cNvPicPr preferRelativeResize="0"/>
          <p:nvPr/>
        </p:nvPicPr>
        <p:blipFill rotWithShape="1">
          <a:blip r:embed="rId8">
            <a:alphaModFix/>
          </a:blip>
          <a:srcRect/>
          <a:stretch/>
        </p:blipFill>
        <p:spPr>
          <a:xfrm>
            <a:off x="3900298" y="5607479"/>
            <a:ext cx="565566" cy="395501"/>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sp>
        <p:nvSpPr>
          <p:cNvPr id="450" name="Google Shape;450;p41"/>
          <p:cNvSpPr/>
          <p:nvPr/>
        </p:nvSpPr>
        <p:spPr>
          <a:xfrm rot="10800000">
            <a:off x="1103635" y="3598880"/>
            <a:ext cx="10069332" cy="1683985"/>
          </a:xfrm>
          <a:prstGeom prst="rect">
            <a:avLst/>
          </a:prstGeom>
          <a:gradFill>
            <a:gsLst>
              <a:gs pos="0">
                <a:srgbClr val="708597">
                  <a:alpha val="77647"/>
                </a:srgbClr>
              </a:gs>
              <a:gs pos="28000">
                <a:srgbClr val="708597">
                  <a:alpha val="77647"/>
                </a:srgbClr>
              </a:gs>
              <a:gs pos="100000">
                <a:srgbClr val="FFFFFF">
                  <a:alpha val="0"/>
                </a:srgbClr>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451" name="Google Shape;451;p41"/>
          <p:cNvSpPr/>
          <p:nvPr/>
        </p:nvSpPr>
        <p:spPr>
          <a:xfrm rot="10800000">
            <a:off x="1103635" y="1451212"/>
            <a:ext cx="10069332" cy="1683985"/>
          </a:xfrm>
          <a:prstGeom prst="rect">
            <a:avLst/>
          </a:prstGeom>
          <a:gradFill>
            <a:gsLst>
              <a:gs pos="0">
                <a:srgbClr val="708597">
                  <a:alpha val="77647"/>
                </a:srgbClr>
              </a:gs>
              <a:gs pos="28000">
                <a:srgbClr val="708597">
                  <a:alpha val="77647"/>
                </a:srgbClr>
              </a:gs>
              <a:gs pos="100000">
                <a:srgbClr val="FFFFFF">
                  <a:alpha val="0"/>
                </a:srgbClr>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452" name="Google Shape;452;p41"/>
          <p:cNvSpPr/>
          <p:nvPr/>
        </p:nvSpPr>
        <p:spPr>
          <a:xfrm>
            <a:off x="1103640" y="1240380"/>
            <a:ext cx="2919417" cy="421875"/>
          </a:xfrm>
          <a:prstGeom prst="rect">
            <a:avLst/>
          </a:prstGeom>
          <a:gradFill>
            <a:gsLst>
              <a:gs pos="0">
                <a:srgbClr val="ECF0F4"/>
              </a:gs>
              <a:gs pos="100000">
                <a:srgbClr val="FFFFFF">
                  <a:alpha val="0"/>
                </a:srgbClr>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pic>
        <p:nvPicPr>
          <p:cNvPr id="453" name="Google Shape;453;p41"/>
          <p:cNvPicPr preferRelativeResize="0"/>
          <p:nvPr/>
        </p:nvPicPr>
        <p:blipFill rotWithShape="1">
          <a:blip r:embed="rId3">
            <a:alphaModFix/>
          </a:blip>
          <a:srcRect/>
          <a:stretch/>
        </p:blipFill>
        <p:spPr>
          <a:xfrm>
            <a:off x="5697594" y="1226339"/>
            <a:ext cx="4384182" cy="2740601"/>
          </a:xfrm>
          <a:prstGeom prst="rect">
            <a:avLst/>
          </a:prstGeom>
          <a:noFill/>
          <a:ln>
            <a:noFill/>
          </a:ln>
        </p:spPr>
      </p:pic>
      <p:pic>
        <p:nvPicPr>
          <p:cNvPr id="454" name="Google Shape;454;p41"/>
          <p:cNvPicPr preferRelativeResize="0"/>
          <p:nvPr/>
        </p:nvPicPr>
        <p:blipFill rotWithShape="1">
          <a:blip r:embed="rId4">
            <a:alphaModFix/>
          </a:blip>
          <a:srcRect/>
          <a:stretch/>
        </p:blipFill>
        <p:spPr>
          <a:xfrm>
            <a:off x="5761791" y="3389519"/>
            <a:ext cx="4384182" cy="2740600"/>
          </a:xfrm>
          <a:prstGeom prst="rect">
            <a:avLst/>
          </a:prstGeom>
          <a:noFill/>
          <a:ln>
            <a:noFill/>
          </a:ln>
        </p:spPr>
      </p:pic>
      <p:sp>
        <p:nvSpPr>
          <p:cNvPr id="455" name="Google Shape;455;p41"/>
          <p:cNvSpPr txBox="1"/>
          <p:nvPr/>
        </p:nvSpPr>
        <p:spPr>
          <a:xfrm>
            <a:off x="1158229" y="1261681"/>
            <a:ext cx="2821062" cy="33855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600" b="1" dirty="0" err="1">
                <a:solidFill>
                  <a:schemeClr val="dk1"/>
                </a:solidFill>
                <a:latin typeface="Meiryo UI" panose="020B0604030504040204" pitchFamily="50" charset="-128"/>
                <a:ea typeface="Meiryo UI" panose="020B0604030504040204" pitchFamily="50" charset="-128"/>
              </a:rPr>
              <a:t>インターフェ</a:t>
            </a:r>
            <a:r>
              <a:rPr lang="ja-JP" altLang="en-US" sz="1600" b="1" dirty="0">
                <a:solidFill>
                  <a:schemeClr val="dk1"/>
                </a:solidFill>
                <a:latin typeface="Meiryo UI" panose="020B0604030504040204" pitchFamily="50" charset="-128"/>
                <a:ea typeface="Meiryo UI" panose="020B0604030504040204" pitchFamily="50" charset="-128"/>
              </a:rPr>
              <a:t>ー</a:t>
            </a:r>
            <a:r>
              <a:rPr lang="en-US" sz="1600" b="1" dirty="0" err="1">
                <a:solidFill>
                  <a:schemeClr val="dk1"/>
                </a:solidFill>
                <a:latin typeface="Meiryo UI" panose="020B0604030504040204" pitchFamily="50" charset="-128"/>
                <a:ea typeface="Meiryo UI" panose="020B0604030504040204" pitchFamily="50" charset="-128"/>
              </a:rPr>
              <a:t>スインジケータ</a:t>
            </a:r>
            <a:endParaRPr sz="1600" b="1" dirty="0">
              <a:solidFill>
                <a:schemeClr val="dk1"/>
              </a:solidFill>
              <a:latin typeface="Meiryo UI" panose="020B0604030504040204" pitchFamily="50" charset="-128"/>
              <a:ea typeface="Meiryo UI" panose="020B0604030504040204" pitchFamily="50" charset="-128"/>
              <a:sym typeface="Arial"/>
            </a:endParaRPr>
          </a:p>
        </p:txBody>
      </p:sp>
      <p:sp>
        <p:nvSpPr>
          <p:cNvPr id="456" name="Google Shape;456;p41"/>
          <p:cNvSpPr txBox="1"/>
          <p:nvPr/>
        </p:nvSpPr>
        <p:spPr>
          <a:xfrm>
            <a:off x="1103638" y="2767857"/>
            <a:ext cx="3645779" cy="33855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600" b="1" dirty="0">
                <a:solidFill>
                  <a:schemeClr val="lt1"/>
                </a:solidFill>
                <a:latin typeface="Meiryo UI" panose="020B0604030504040204" pitchFamily="50" charset="-128"/>
                <a:ea typeface="Meiryo UI" panose="020B0604030504040204" pitchFamily="50" charset="-128"/>
              </a:rPr>
              <a:t>QHora-321 RJ45ポートLEDの動作</a:t>
            </a:r>
            <a:endParaRPr sz="1600" b="1" dirty="0">
              <a:solidFill>
                <a:schemeClr val="lt1"/>
              </a:solidFill>
              <a:latin typeface="Meiryo UI" panose="020B0604030504040204" pitchFamily="50" charset="-128"/>
              <a:ea typeface="Meiryo UI" panose="020B0604030504040204" pitchFamily="50" charset="-128"/>
              <a:sym typeface="Arial"/>
            </a:endParaRPr>
          </a:p>
        </p:txBody>
      </p:sp>
      <p:sp>
        <p:nvSpPr>
          <p:cNvPr id="457" name="Google Shape;457;p41"/>
          <p:cNvSpPr txBox="1"/>
          <p:nvPr/>
        </p:nvSpPr>
        <p:spPr>
          <a:xfrm>
            <a:off x="1103638" y="4910660"/>
            <a:ext cx="3645780" cy="33855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600" b="1" dirty="0">
                <a:solidFill>
                  <a:schemeClr val="lt1"/>
                </a:solidFill>
                <a:latin typeface="Meiryo UI" panose="020B0604030504040204" pitchFamily="50" charset="-128"/>
                <a:ea typeface="Meiryo UI" panose="020B0604030504040204" pitchFamily="50" charset="-128"/>
              </a:rPr>
              <a:t>QHora-322 RJ45ポートLEDの動作</a:t>
            </a:r>
            <a:endParaRPr sz="1600" b="1" dirty="0">
              <a:solidFill>
                <a:schemeClr val="lt1"/>
              </a:solidFill>
              <a:latin typeface="Meiryo UI" panose="020B0604030504040204" pitchFamily="50" charset="-128"/>
              <a:ea typeface="Meiryo UI" panose="020B0604030504040204" pitchFamily="50" charset="-128"/>
              <a:sym typeface="Arial"/>
            </a:endParaRPr>
          </a:p>
        </p:txBody>
      </p:sp>
      <p:sp>
        <p:nvSpPr>
          <p:cNvPr id="458" name="Google Shape;458;p41"/>
          <p:cNvSpPr txBox="1"/>
          <p:nvPr/>
        </p:nvSpPr>
        <p:spPr>
          <a:xfrm>
            <a:off x="252418" y="280157"/>
            <a:ext cx="11782265" cy="76944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4400" b="1" dirty="0" err="1">
                <a:solidFill>
                  <a:srgbClr val="0C0C0C"/>
                </a:solidFill>
                <a:latin typeface="Meiryo UI" panose="020B0604030504040204" pitchFamily="50" charset="-128"/>
                <a:ea typeface="Meiryo UI" panose="020B0604030504040204" pitchFamily="50" charset="-128"/>
              </a:rPr>
              <a:t>LEDインターフェ</a:t>
            </a:r>
            <a:r>
              <a:rPr lang="ja-JP" altLang="en-US" sz="4400" b="1" dirty="0">
                <a:solidFill>
                  <a:srgbClr val="0C0C0C"/>
                </a:solidFill>
                <a:latin typeface="Meiryo UI" panose="020B0604030504040204" pitchFamily="50" charset="-128"/>
                <a:ea typeface="Meiryo UI" panose="020B0604030504040204" pitchFamily="50" charset="-128"/>
              </a:rPr>
              <a:t>ー</a:t>
            </a:r>
            <a:r>
              <a:rPr lang="en-US" sz="4400" b="1" dirty="0" err="1">
                <a:solidFill>
                  <a:srgbClr val="0C0C0C"/>
                </a:solidFill>
                <a:latin typeface="Meiryo UI" panose="020B0604030504040204" pitchFamily="50" charset="-128"/>
                <a:ea typeface="Meiryo UI" panose="020B0604030504040204" pitchFamily="50" charset="-128"/>
              </a:rPr>
              <a:t>スインジケータとポートステータス</a:t>
            </a:r>
            <a:endParaRPr sz="4400" b="1" dirty="0">
              <a:solidFill>
                <a:srgbClr val="0C0C0C"/>
              </a:solidFill>
              <a:latin typeface="Meiryo UI" panose="020B0604030504040204" pitchFamily="50" charset="-128"/>
              <a:ea typeface="Meiryo UI" panose="020B0604030504040204" pitchFamily="50" charset="-128"/>
              <a:sym typeface="Arial"/>
            </a:endParaRPr>
          </a:p>
        </p:txBody>
      </p:sp>
      <p:graphicFrame>
        <p:nvGraphicFramePr>
          <p:cNvPr id="459" name="Google Shape;459;p41"/>
          <p:cNvGraphicFramePr/>
          <p:nvPr>
            <p:extLst>
              <p:ext uri="{D42A27DB-BD31-4B8C-83A1-F6EECF244321}">
                <p14:modId xmlns:p14="http://schemas.microsoft.com/office/powerpoint/2010/main" val="1165611284"/>
              </p:ext>
            </p:extLst>
          </p:nvPr>
        </p:nvGraphicFramePr>
        <p:xfrm>
          <a:off x="1103643" y="5282865"/>
          <a:ext cx="10069350" cy="1442390"/>
        </p:xfrm>
        <a:graphic>
          <a:graphicData uri="http://schemas.openxmlformats.org/drawingml/2006/table">
            <a:tbl>
              <a:tblPr>
                <a:noFill/>
                <a:tableStyleId>{7AEC883C-0E14-46F4-A585-414ED14B74F4}</a:tableStyleId>
              </a:tblPr>
              <a:tblGrid>
                <a:gridCol w="1453500">
                  <a:extLst>
                    <a:ext uri="{9D8B030D-6E8A-4147-A177-3AD203B41FA5}">
                      <a16:colId xmlns:a16="http://schemas.microsoft.com/office/drawing/2014/main" val="20000"/>
                    </a:ext>
                  </a:extLst>
                </a:gridCol>
                <a:gridCol w="1453500">
                  <a:extLst>
                    <a:ext uri="{9D8B030D-6E8A-4147-A177-3AD203B41FA5}">
                      <a16:colId xmlns:a16="http://schemas.microsoft.com/office/drawing/2014/main" val="20001"/>
                    </a:ext>
                  </a:extLst>
                </a:gridCol>
                <a:gridCol w="1453500">
                  <a:extLst>
                    <a:ext uri="{9D8B030D-6E8A-4147-A177-3AD203B41FA5}">
                      <a16:colId xmlns:a16="http://schemas.microsoft.com/office/drawing/2014/main" val="20002"/>
                    </a:ext>
                  </a:extLst>
                </a:gridCol>
                <a:gridCol w="5708850">
                  <a:extLst>
                    <a:ext uri="{9D8B030D-6E8A-4147-A177-3AD203B41FA5}">
                      <a16:colId xmlns:a16="http://schemas.microsoft.com/office/drawing/2014/main" val="20003"/>
                    </a:ext>
                  </a:extLst>
                </a:gridCol>
              </a:tblGrid>
              <a:tr h="235175">
                <a:tc>
                  <a:txBody>
                    <a:bodyPr/>
                    <a:lstStyle/>
                    <a:p>
                      <a:pPr marL="0" marR="0" lvl="0" indent="0" algn="l" rtl="0">
                        <a:spcBef>
                          <a:spcPts val="0"/>
                        </a:spcBef>
                        <a:spcAft>
                          <a:spcPts val="0"/>
                        </a:spcAft>
                        <a:buNone/>
                      </a:pPr>
                      <a:r>
                        <a:rPr lang="ja-JP" altLang="en-US" sz="1100" b="0" i="0" u="none" strike="noStrike" dirty="0">
                          <a:solidFill>
                            <a:srgbClr val="000000"/>
                          </a:solidFill>
                          <a:latin typeface="Meiryo UI" panose="020B0604030504040204" pitchFamily="50" charset="-128"/>
                          <a:ea typeface="Meiryo UI" panose="020B0604030504040204" pitchFamily="50" charset="-128"/>
                          <a:cs typeface="Arial"/>
                          <a:sym typeface="Arial"/>
                        </a:rPr>
                        <a:t>ポート番号</a:t>
                      </a:r>
                      <a:endParaRPr sz="1800" dirty="0"/>
                    </a:p>
                  </a:txBody>
                  <a:tcPr marL="68575" marR="68575"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9DAF8"/>
                    </a:solidFill>
                  </a:tcPr>
                </a:tc>
                <a:tc>
                  <a:txBody>
                    <a:bodyPr/>
                    <a:lstStyle/>
                    <a:p>
                      <a:pPr marL="0" marR="0" lvl="0" indent="0" algn="l" rtl="0">
                        <a:spcBef>
                          <a:spcPts val="0"/>
                        </a:spcBef>
                        <a:spcAft>
                          <a:spcPts val="0"/>
                        </a:spcAft>
                        <a:buNone/>
                      </a:pPr>
                      <a:r>
                        <a:rPr lang="ja-JP" altLang="en-US" sz="1100" b="0" i="0" u="none" strike="noStrike" dirty="0">
                          <a:solidFill>
                            <a:srgbClr val="000000"/>
                          </a:solidFill>
                          <a:latin typeface="Meiryo UI" panose="020B0604030504040204" pitchFamily="50" charset="-128"/>
                          <a:ea typeface="Meiryo UI" panose="020B0604030504040204" pitchFamily="50" charset="-128"/>
                          <a:cs typeface="Arial"/>
                          <a:sym typeface="Arial"/>
                        </a:rPr>
                        <a:t>ポート速度</a:t>
                      </a:r>
                      <a:endParaRPr sz="1800" dirty="0"/>
                    </a:p>
                  </a:txBody>
                  <a:tcPr marL="68575" marR="68575"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9DAF8"/>
                    </a:solidFill>
                  </a:tcPr>
                </a:tc>
                <a:tc>
                  <a:txBody>
                    <a:bodyPr/>
                    <a:lstStyle/>
                    <a:p>
                      <a:pPr marL="0" marR="0" lvl="0" indent="0" algn="l" rtl="0">
                        <a:spcBef>
                          <a:spcPts val="0"/>
                        </a:spcBef>
                        <a:spcAft>
                          <a:spcPts val="0"/>
                        </a:spcAft>
                        <a:buNone/>
                      </a:pPr>
                      <a:r>
                        <a:rPr lang="en-US" sz="1100" b="0" i="0" u="none" strike="noStrike" dirty="0">
                          <a:solidFill>
                            <a:srgbClr val="000000"/>
                          </a:solidFill>
                          <a:latin typeface="Meiryo UI" panose="020B0604030504040204" pitchFamily="50" charset="-128"/>
                          <a:ea typeface="Meiryo UI" panose="020B0604030504040204" pitchFamily="50" charset="-128"/>
                          <a:cs typeface="Arial"/>
                          <a:sym typeface="Arial"/>
                        </a:rPr>
                        <a:t>LED</a:t>
                      </a:r>
                      <a:r>
                        <a:rPr lang="ja-JP" altLang="en-US" sz="1100" b="0" i="0" u="none" strike="noStrike" dirty="0">
                          <a:solidFill>
                            <a:srgbClr val="000000"/>
                          </a:solidFill>
                          <a:latin typeface="Meiryo UI" panose="020B0604030504040204" pitchFamily="50" charset="-128"/>
                          <a:ea typeface="Meiryo UI" panose="020B0604030504040204" pitchFamily="50" charset="-128"/>
                          <a:cs typeface="Arial"/>
                          <a:sym typeface="Arial"/>
                        </a:rPr>
                        <a:t>の色</a:t>
                      </a:r>
                      <a:endParaRPr sz="1800" dirty="0"/>
                    </a:p>
                  </a:txBody>
                  <a:tcPr marL="68575" marR="68575"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9DAF8"/>
                    </a:solidFill>
                  </a:tcPr>
                </a:tc>
                <a:tc>
                  <a:txBody>
                    <a:bodyPr/>
                    <a:lstStyle/>
                    <a:p>
                      <a:pPr marL="0" marR="0" lvl="0" indent="0" algn="l" rtl="0">
                        <a:spcBef>
                          <a:spcPts val="0"/>
                        </a:spcBef>
                        <a:spcAft>
                          <a:spcPts val="0"/>
                        </a:spcAft>
                        <a:buNone/>
                      </a:pPr>
                      <a:r>
                        <a:rPr lang="ja-JP" altLang="en-US" sz="1100" b="0" i="0" u="none" strike="noStrike" dirty="0">
                          <a:solidFill>
                            <a:srgbClr val="000000"/>
                          </a:solidFill>
                          <a:latin typeface="Meiryo UI" panose="020B0604030504040204" pitchFamily="50" charset="-128"/>
                          <a:ea typeface="Meiryo UI" panose="020B0604030504040204" pitchFamily="50" charset="-128"/>
                          <a:cs typeface="Arial"/>
                          <a:sym typeface="Arial"/>
                        </a:rPr>
                        <a:t>動作</a:t>
                      </a:r>
                      <a:endParaRPr sz="1800" dirty="0"/>
                    </a:p>
                  </a:txBody>
                  <a:tcPr marL="68575" marR="68575"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9DAF8"/>
                    </a:solidFill>
                  </a:tcPr>
                </a:tc>
                <a:extLst>
                  <a:ext uri="{0D108BD9-81ED-4DB2-BD59-A6C34878D82A}">
                    <a16:rowId xmlns:a16="http://schemas.microsoft.com/office/drawing/2014/main" val="10000"/>
                  </a:ext>
                </a:extLst>
              </a:tr>
              <a:tr h="295825">
                <a:tc rowSpan="2">
                  <a:txBody>
                    <a:bodyPr/>
                    <a:lstStyle/>
                    <a:p>
                      <a:pPr marL="0" marR="0" lvl="0" indent="0" algn="l" rtl="0">
                        <a:spcBef>
                          <a:spcPts val="0"/>
                        </a:spcBef>
                        <a:spcAft>
                          <a:spcPts val="0"/>
                        </a:spcAft>
                        <a:buNone/>
                      </a:pPr>
                      <a:r>
                        <a:rPr lang="en-US" sz="1100" b="0" i="0" u="none" strike="noStrike" dirty="0">
                          <a:solidFill>
                            <a:srgbClr val="000000"/>
                          </a:solidFill>
                          <a:latin typeface="Meiryo UI" panose="020B0604030504040204" pitchFamily="50" charset="-128"/>
                          <a:ea typeface="Meiryo UI" panose="020B0604030504040204" pitchFamily="50" charset="-128"/>
                          <a:cs typeface="Arial"/>
                          <a:sym typeface="Arial"/>
                        </a:rPr>
                        <a:t>2.5GbE 1-6</a:t>
                      </a:r>
                      <a:endParaRPr sz="1800" dirty="0"/>
                    </a:p>
                  </a:txBody>
                  <a:tcPr marL="68575" marR="68575"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alpha val="45882"/>
                      </a:schemeClr>
                    </a:solidFill>
                  </a:tcPr>
                </a:tc>
                <a:tc rowSpan="2">
                  <a:txBody>
                    <a:bodyPr/>
                    <a:lstStyle/>
                    <a:p>
                      <a:pPr marL="0" marR="0" lvl="0" indent="0" algn="l" rtl="0">
                        <a:spcBef>
                          <a:spcPts val="0"/>
                        </a:spcBef>
                        <a:spcAft>
                          <a:spcPts val="0"/>
                        </a:spcAft>
                        <a:buNone/>
                      </a:pPr>
                      <a:r>
                        <a:rPr lang="en-US" sz="1100" b="0" i="0" u="none" strike="noStrike" dirty="0">
                          <a:solidFill>
                            <a:srgbClr val="000000"/>
                          </a:solidFill>
                          <a:latin typeface="Meiryo UI" panose="020B0604030504040204" pitchFamily="50" charset="-128"/>
                          <a:ea typeface="Meiryo UI" panose="020B0604030504040204" pitchFamily="50" charset="-128"/>
                          <a:cs typeface="Arial"/>
                          <a:sym typeface="Arial"/>
                        </a:rPr>
                        <a:t>2.5GbE</a:t>
                      </a:r>
                      <a:endParaRPr sz="1800" dirty="0"/>
                    </a:p>
                  </a:txBody>
                  <a:tcPr marL="68575" marR="68575"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alpha val="45882"/>
                      </a:schemeClr>
                    </a:solidFill>
                  </a:tcPr>
                </a:tc>
                <a:tc>
                  <a:txBody>
                    <a:bodyPr/>
                    <a:lstStyle/>
                    <a:p>
                      <a:pPr marL="0" marR="0" lvl="0" indent="0" algn="l" rtl="0">
                        <a:spcBef>
                          <a:spcPts val="0"/>
                        </a:spcBef>
                        <a:spcAft>
                          <a:spcPts val="0"/>
                        </a:spcAft>
                        <a:buNone/>
                      </a:pPr>
                      <a:r>
                        <a:rPr lang="ja-JP" altLang="en-US" sz="1100" b="0" i="0" u="none" strike="noStrike" dirty="0">
                          <a:solidFill>
                            <a:srgbClr val="000000"/>
                          </a:solidFill>
                          <a:latin typeface="Meiryo UI" panose="020B0604030504040204" pitchFamily="50" charset="-128"/>
                          <a:ea typeface="Meiryo UI" panose="020B0604030504040204" pitchFamily="50" charset="-128"/>
                          <a:cs typeface="Arial"/>
                          <a:sym typeface="Arial"/>
                        </a:rPr>
                        <a:t>緑</a:t>
                      </a:r>
                      <a:r>
                        <a:rPr lang="en-US" sz="1100" b="0" i="0" u="none" strike="noStrike" dirty="0">
                          <a:solidFill>
                            <a:srgbClr val="000000"/>
                          </a:solidFill>
                          <a:latin typeface="Meiryo UI" panose="020B0604030504040204" pitchFamily="50" charset="-128"/>
                          <a:ea typeface="Meiryo UI" panose="020B0604030504040204" pitchFamily="50" charset="-128"/>
                          <a:cs typeface="Arial"/>
                          <a:sym typeface="Arial"/>
                        </a:rPr>
                        <a:t>(</a:t>
                      </a:r>
                      <a:r>
                        <a:rPr lang="ja-JP" altLang="en-US" sz="1100" b="0" i="0" u="none" strike="noStrike" dirty="0">
                          <a:solidFill>
                            <a:srgbClr val="000000"/>
                          </a:solidFill>
                          <a:latin typeface="Meiryo UI" panose="020B0604030504040204" pitchFamily="50" charset="-128"/>
                          <a:ea typeface="Meiryo UI" panose="020B0604030504040204" pitchFamily="50" charset="-128"/>
                          <a:cs typeface="Arial"/>
                          <a:sym typeface="Arial"/>
                        </a:rPr>
                        <a:t>左</a:t>
                      </a:r>
                      <a:r>
                        <a:rPr lang="en-US" sz="1100" b="0" i="0" u="none" strike="noStrike" dirty="0">
                          <a:solidFill>
                            <a:srgbClr val="000000"/>
                          </a:solidFill>
                          <a:latin typeface="Meiryo UI" panose="020B0604030504040204" pitchFamily="50" charset="-128"/>
                          <a:ea typeface="Meiryo UI" panose="020B0604030504040204" pitchFamily="50" charset="-128"/>
                          <a:cs typeface="Arial"/>
                          <a:sym typeface="Arial"/>
                        </a:rPr>
                        <a:t>)</a:t>
                      </a:r>
                      <a:endParaRPr sz="1800" dirty="0"/>
                    </a:p>
                  </a:txBody>
                  <a:tcPr marL="68575" marR="68575"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alpha val="45882"/>
                      </a:schemeClr>
                    </a:solidFill>
                  </a:tcPr>
                </a:tc>
                <a:tc>
                  <a:txBody>
                    <a:bodyPr/>
                    <a:lstStyle/>
                    <a:p>
                      <a:pPr marL="0" marR="0" lvl="0" indent="0" algn="l" rtl="0">
                        <a:spcBef>
                          <a:spcPts val="0"/>
                        </a:spcBef>
                        <a:spcAft>
                          <a:spcPts val="0"/>
                        </a:spcAft>
                        <a:buNone/>
                      </a:pPr>
                      <a:r>
                        <a:rPr lang="en-US" sz="1100" b="0" i="0" u="none" strike="noStrike" dirty="0">
                          <a:solidFill>
                            <a:srgbClr val="000000"/>
                          </a:solidFill>
                          <a:latin typeface="Meiryo UI" panose="020B0604030504040204" pitchFamily="50" charset="-128"/>
                          <a:ea typeface="Meiryo UI" panose="020B0604030504040204" pitchFamily="50" charset="-128"/>
                          <a:cs typeface="Arial"/>
                          <a:sym typeface="Arial"/>
                        </a:rPr>
                        <a:t>2.5 Gbps</a:t>
                      </a:r>
                      <a:r>
                        <a:rPr lang="ja-JP" altLang="en-US" sz="1100" b="0" i="0" u="none" strike="noStrike" dirty="0">
                          <a:solidFill>
                            <a:srgbClr val="000000"/>
                          </a:solidFill>
                          <a:latin typeface="Meiryo UI" panose="020B0604030504040204" pitchFamily="50" charset="-128"/>
                          <a:ea typeface="Meiryo UI" panose="020B0604030504040204" pitchFamily="50" charset="-128"/>
                          <a:cs typeface="Arial"/>
                          <a:sym typeface="Arial"/>
                        </a:rPr>
                        <a:t>で接続。点滅</a:t>
                      </a:r>
                      <a:r>
                        <a:rPr lang="en-US" sz="1100" b="0" i="0" u="none" strike="noStrike" dirty="0">
                          <a:solidFill>
                            <a:srgbClr val="000000"/>
                          </a:solidFill>
                          <a:latin typeface="Meiryo UI" panose="020B0604030504040204" pitchFamily="50" charset="-128"/>
                          <a:ea typeface="Meiryo UI" panose="020B0604030504040204" pitchFamily="50" charset="-128"/>
                          <a:cs typeface="Arial"/>
                          <a:sym typeface="Arial"/>
                        </a:rPr>
                        <a:t>: </a:t>
                      </a:r>
                      <a:r>
                        <a:rPr lang="ja-JP" altLang="en-US" sz="1100" b="0" i="0" u="none" strike="noStrike" dirty="0">
                          <a:solidFill>
                            <a:srgbClr val="000000"/>
                          </a:solidFill>
                          <a:latin typeface="Meiryo UI" panose="020B0604030504040204" pitchFamily="50" charset="-128"/>
                          <a:ea typeface="Meiryo UI" panose="020B0604030504040204" pitchFamily="50" charset="-128"/>
                          <a:cs typeface="Arial"/>
                          <a:sym typeface="Arial"/>
                        </a:rPr>
                        <a:t>接続、オフ</a:t>
                      </a:r>
                      <a:r>
                        <a:rPr lang="en-US" sz="1100" b="0" i="0" u="none" strike="noStrike" dirty="0">
                          <a:solidFill>
                            <a:srgbClr val="000000"/>
                          </a:solidFill>
                          <a:latin typeface="Meiryo UI" panose="020B0604030504040204" pitchFamily="50" charset="-128"/>
                          <a:ea typeface="Meiryo UI" panose="020B0604030504040204" pitchFamily="50" charset="-128"/>
                          <a:cs typeface="Arial"/>
                          <a:sym typeface="Arial"/>
                        </a:rPr>
                        <a:t>: </a:t>
                      </a:r>
                      <a:r>
                        <a:rPr lang="ja-JP" altLang="en-US" sz="1100" b="0" i="0" u="none" strike="noStrike" dirty="0">
                          <a:solidFill>
                            <a:srgbClr val="000000"/>
                          </a:solidFill>
                          <a:latin typeface="Meiryo UI" panose="020B0604030504040204" pitchFamily="50" charset="-128"/>
                          <a:ea typeface="Meiryo UI" panose="020B0604030504040204" pitchFamily="50" charset="-128"/>
                          <a:cs typeface="Arial"/>
                          <a:sym typeface="Arial"/>
                        </a:rPr>
                        <a:t>未接続</a:t>
                      </a:r>
                      <a:endParaRPr sz="1800" dirty="0"/>
                    </a:p>
                  </a:txBody>
                  <a:tcPr marL="68575" marR="68575"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alpha val="45882"/>
                      </a:schemeClr>
                    </a:solidFill>
                  </a:tcPr>
                </a:tc>
                <a:extLst>
                  <a:ext uri="{0D108BD9-81ED-4DB2-BD59-A6C34878D82A}">
                    <a16:rowId xmlns:a16="http://schemas.microsoft.com/office/drawing/2014/main" val="10001"/>
                  </a:ext>
                </a:extLst>
              </a:tr>
              <a:tr h="295825">
                <a:tc vMerge="1">
                  <a:txBody>
                    <a:bodyPr/>
                    <a:lstStyle/>
                    <a:p>
                      <a:endParaRPr lang="ja-JP"/>
                    </a:p>
                  </a:txBody>
                  <a:tcPr/>
                </a:tc>
                <a:tc vMerge="1">
                  <a:txBody>
                    <a:bodyPr/>
                    <a:lstStyle/>
                    <a:p>
                      <a:endParaRPr lang="ja-JP"/>
                    </a:p>
                  </a:txBody>
                  <a:tcPr/>
                </a:tc>
                <a:tc>
                  <a:txBody>
                    <a:bodyPr/>
                    <a:lstStyle/>
                    <a:p>
                      <a:pPr marL="0" marR="0" lvl="0" indent="0" algn="l" rtl="0">
                        <a:spcBef>
                          <a:spcPts val="0"/>
                        </a:spcBef>
                        <a:spcAft>
                          <a:spcPts val="0"/>
                        </a:spcAft>
                        <a:buNone/>
                      </a:pPr>
                      <a:r>
                        <a:rPr lang="ja-JP" altLang="en-US" sz="1100" b="0" i="0" u="none" strike="noStrike" dirty="0">
                          <a:solidFill>
                            <a:srgbClr val="000000"/>
                          </a:solidFill>
                          <a:latin typeface="Meiryo UI" panose="020B0604030504040204" pitchFamily="50" charset="-128"/>
                          <a:ea typeface="Meiryo UI" panose="020B0604030504040204" pitchFamily="50" charset="-128"/>
                          <a:cs typeface="Arial"/>
                          <a:sym typeface="Arial"/>
                        </a:rPr>
                        <a:t>オレンジ</a:t>
                      </a:r>
                      <a:r>
                        <a:rPr lang="en-US" sz="1100" b="0" i="0" u="none" strike="noStrike" dirty="0">
                          <a:solidFill>
                            <a:srgbClr val="000000"/>
                          </a:solidFill>
                          <a:latin typeface="Meiryo UI" panose="020B0604030504040204" pitchFamily="50" charset="-128"/>
                          <a:ea typeface="Meiryo UI" panose="020B0604030504040204" pitchFamily="50" charset="-128"/>
                          <a:cs typeface="Arial"/>
                          <a:sym typeface="Arial"/>
                        </a:rPr>
                        <a:t>(</a:t>
                      </a:r>
                      <a:r>
                        <a:rPr lang="ja-JP" altLang="en-US" sz="1100" b="0" i="0" u="none" strike="noStrike" dirty="0">
                          <a:solidFill>
                            <a:srgbClr val="000000"/>
                          </a:solidFill>
                          <a:latin typeface="Meiryo UI" panose="020B0604030504040204" pitchFamily="50" charset="-128"/>
                          <a:ea typeface="Meiryo UI" panose="020B0604030504040204" pitchFamily="50" charset="-128"/>
                          <a:cs typeface="Arial"/>
                          <a:sym typeface="Arial"/>
                        </a:rPr>
                        <a:t>右</a:t>
                      </a:r>
                      <a:r>
                        <a:rPr lang="en-US" sz="1100" b="0" i="0" u="none" strike="noStrike" dirty="0">
                          <a:solidFill>
                            <a:srgbClr val="000000"/>
                          </a:solidFill>
                          <a:latin typeface="Meiryo UI" panose="020B0604030504040204" pitchFamily="50" charset="-128"/>
                          <a:ea typeface="Meiryo UI" panose="020B0604030504040204" pitchFamily="50" charset="-128"/>
                          <a:cs typeface="Arial"/>
                          <a:sym typeface="Arial"/>
                        </a:rPr>
                        <a:t>)</a:t>
                      </a:r>
                      <a:endParaRPr sz="1800" dirty="0"/>
                    </a:p>
                  </a:txBody>
                  <a:tcPr marL="68575" marR="68575"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alpha val="45882"/>
                      </a:schemeClr>
                    </a:solidFill>
                  </a:tcPr>
                </a:tc>
                <a:tc>
                  <a:txBody>
                    <a:bodyPr/>
                    <a:lstStyle/>
                    <a:p>
                      <a:pPr marL="0" marR="0" lvl="0" indent="0" algn="l" rtl="0">
                        <a:spcBef>
                          <a:spcPts val="0"/>
                        </a:spcBef>
                        <a:spcAft>
                          <a:spcPts val="0"/>
                        </a:spcAft>
                        <a:buNone/>
                      </a:pPr>
                      <a:r>
                        <a:rPr lang="en-US" sz="1100" b="0" i="0" u="none" strike="noStrike" dirty="0">
                          <a:solidFill>
                            <a:srgbClr val="000000"/>
                          </a:solidFill>
                          <a:latin typeface="Meiryo UI" panose="020B0604030504040204" pitchFamily="50" charset="-128"/>
                          <a:ea typeface="Meiryo UI" panose="020B0604030504040204" pitchFamily="50" charset="-128"/>
                          <a:cs typeface="Arial"/>
                          <a:sym typeface="Arial"/>
                        </a:rPr>
                        <a:t>1G/100M bps</a:t>
                      </a:r>
                      <a:r>
                        <a:rPr lang="ja-JP" altLang="en-US" sz="1100" b="0" i="0" u="none" strike="noStrike" dirty="0">
                          <a:solidFill>
                            <a:srgbClr val="000000"/>
                          </a:solidFill>
                          <a:latin typeface="Meiryo UI" panose="020B0604030504040204" pitchFamily="50" charset="-128"/>
                          <a:ea typeface="Meiryo UI" panose="020B0604030504040204" pitchFamily="50" charset="-128"/>
                          <a:cs typeface="Arial"/>
                          <a:sym typeface="Arial"/>
                        </a:rPr>
                        <a:t>で接続。点滅</a:t>
                      </a:r>
                      <a:r>
                        <a:rPr lang="en-US" sz="1100" b="0" i="0" u="none" strike="noStrike" dirty="0">
                          <a:solidFill>
                            <a:srgbClr val="000000"/>
                          </a:solidFill>
                          <a:latin typeface="Meiryo UI" panose="020B0604030504040204" pitchFamily="50" charset="-128"/>
                          <a:ea typeface="Meiryo UI" panose="020B0604030504040204" pitchFamily="50" charset="-128"/>
                          <a:cs typeface="Arial"/>
                          <a:sym typeface="Arial"/>
                        </a:rPr>
                        <a:t>: </a:t>
                      </a:r>
                      <a:r>
                        <a:rPr lang="ja-JP" altLang="en-US" sz="1100" b="0" i="0" u="none" strike="noStrike" dirty="0">
                          <a:solidFill>
                            <a:srgbClr val="000000"/>
                          </a:solidFill>
                          <a:latin typeface="Meiryo UI" panose="020B0604030504040204" pitchFamily="50" charset="-128"/>
                          <a:ea typeface="Meiryo UI" panose="020B0604030504040204" pitchFamily="50" charset="-128"/>
                          <a:cs typeface="Arial"/>
                          <a:sym typeface="Arial"/>
                        </a:rPr>
                        <a:t>接続、オフ</a:t>
                      </a:r>
                      <a:r>
                        <a:rPr lang="en-US" sz="1100" b="0" i="0" u="none" strike="noStrike" dirty="0">
                          <a:solidFill>
                            <a:srgbClr val="000000"/>
                          </a:solidFill>
                          <a:latin typeface="Meiryo UI" panose="020B0604030504040204" pitchFamily="50" charset="-128"/>
                          <a:ea typeface="Meiryo UI" panose="020B0604030504040204" pitchFamily="50" charset="-128"/>
                          <a:cs typeface="Arial"/>
                          <a:sym typeface="Arial"/>
                        </a:rPr>
                        <a:t>: </a:t>
                      </a:r>
                      <a:r>
                        <a:rPr lang="ja-JP" altLang="en-US" sz="1100" b="0" i="0" u="none" strike="noStrike" dirty="0">
                          <a:solidFill>
                            <a:srgbClr val="000000"/>
                          </a:solidFill>
                          <a:latin typeface="Meiryo UI" panose="020B0604030504040204" pitchFamily="50" charset="-128"/>
                          <a:ea typeface="Meiryo UI" panose="020B0604030504040204" pitchFamily="50" charset="-128"/>
                          <a:cs typeface="Arial"/>
                          <a:sym typeface="Arial"/>
                        </a:rPr>
                        <a:t>未接続</a:t>
                      </a:r>
                      <a:endParaRPr sz="1800" dirty="0"/>
                    </a:p>
                  </a:txBody>
                  <a:tcPr marL="68575" marR="68575"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alpha val="45882"/>
                      </a:schemeClr>
                    </a:solidFill>
                  </a:tcPr>
                </a:tc>
                <a:extLst>
                  <a:ext uri="{0D108BD9-81ED-4DB2-BD59-A6C34878D82A}">
                    <a16:rowId xmlns:a16="http://schemas.microsoft.com/office/drawing/2014/main" val="10002"/>
                  </a:ext>
                </a:extLst>
              </a:tr>
              <a:tr h="295825">
                <a:tc rowSpan="2">
                  <a:txBody>
                    <a:bodyPr/>
                    <a:lstStyle/>
                    <a:p>
                      <a:pPr marL="0" marR="0" lvl="0" indent="0" algn="l" rtl="0">
                        <a:spcBef>
                          <a:spcPts val="0"/>
                        </a:spcBef>
                        <a:spcAft>
                          <a:spcPts val="0"/>
                        </a:spcAft>
                        <a:buNone/>
                      </a:pPr>
                      <a:r>
                        <a:rPr lang="en-US" sz="1100" b="0" i="0" u="none" strike="noStrike" dirty="0">
                          <a:solidFill>
                            <a:srgbClr val="000000"/>
                          </a:solidFill>
                          <a:latin typeface="Meiryo UI" panose="020B0604030504040204" pitchFamily="50" charset="-128"/>
                          <a:ea typeface="Meiryo UI" panose="020B0604030504040204" pitchFamily="50" charset="-128"/>
                          <a:cs typeface="Arial"/>
                          <a:sym typeface="Arial"/>
                        </a:rPr>
                        <a:t>10GbE 1-3</a:t>
                      </a:r>
                      <a:endParaRPr sz="1800" dirty="0"/>
                    </a:p>
                  </a:txBody>
                  <a:tcPr marL="68575" marR="68575"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alpha val="45882"/>
                      </a:schemeClr>
                    </a:solidFill>
                  </a:tcPr>
                </a:tc>
                <a:tc rowSpan="2">
                  <a:txBody>
                    <a:bodyPr/>
                    <a:lstStyle/>
                    <a:p>
                      <a:pPr marL="0" marR="0" lvl="0" indent="0" algn="l" rtl="0">
                        <a:spcBef>
                          <a:spcPts val="0"/>
                        </a:spcBef>
                        <a:spcAft>
                          <a:spcPts val="0"/>
                        </a:spcAft>
                        <a:buNone/>
                      </a:pPr>
                      <a:r>
                        <a:rPr lang="en-US" sz="1100" b="0" i="0" u="none" strike="noStrike" dirty="0">
                          <a:solidFill>
                            <a:srgbClr val="000000"/>
                          </a:solidFill>
                          <a:latin typeface="Meiryo UI" panose="020B0604030504040204" pitchFamily="50" charset="-128"/>
                          <a:ea typeface="Meiryo UI" panose="020B0604030504040204" pitchFamily="50" charset="-128"/>
                          <a:cs typeface="Arial"/>
                          <a:sym typeface="Arial"/>
                        </a:rPr>
                        <a:t>10GbE</a:t>
                      </a:r>
                      <a:endParaRPr sz="1800" dirty="0"/>
                    </a:p>
                  </a:txBody>
                  <a:tcPr marL="68575" marR="68575"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alpha val="45882"/>
                      </a:schemeClr>
                    </a:solidFill>
                  </a:tcPr>
                </a:tc>
                <a:tc>
                  <a:txBody>
                    <a:bodyPr/>
                    <a:lstStyle/>
                    <a:p>
                      <a:pPr marL="0" marR="0" lvl="0" indent="0" algn="l" rtl="0">
                        <a:spcBef>
                          <a:spcPts val="0"/>
                        </a:spcBef>
                        <a:spcAft>
                          <a:spcPts val="0"/>
                        </a:spcAft>
                        <a:buNone/>
                      </a:pPr>
                      <a:r>
                        <a:rPr lang="ja-JP" altLang="en-US" sz="1100" b="0" i="0" u="none" strike="noStrike" dirty="0">
                          <a:solidFill>
                            <a:srgbClr val="000000"/>
                          </a:solidFill>
                          <a:latin typeface="Meiryo UI" panose="020B0604030504040204" pitchFamily="50" charset="-128"/>
                          <a:ea typeface="Meiryo UI" panose="020B0604030504040204" pitchFamily="50" charset="-128"/>
                          <a:cs typeface="Arial"/>
                          <a:sym typeface="Arial"/>
                        </a:rPr>
                        <a:t>緑</a:t>
                      </a:r>
                      <a:r>
                        <a:rPr lang="en-US" sz="1100" b="0" i="0" u="none" strike="noStrike" dirty="0">
                          <a:solidFill>
                            <a:srgbClr val="000000"/>
                          </a:solidFill>
                          <a:latin typeface="Meiryo UI" panose="020B0604030504040204" pitchFamily="50" charset="-128"/>
                          <a:ea typeface="Meiryo UI" panose="020B0604030504040204" pitchFamily="50" charset="-128"/>
                          <a:cs typeface="Arial"/>
                          <a:sym typeface="Arial"/>
                        </a:rPr>
                        <a:t>(</a:t>
                      </a:r>
                      <a:r>
                        <a:rPr lang="ja-JP" altLang="en-US" sz="1100" b="0" i="0" u="none" strike="noStrike" dirty="0">
                          <a:solidFill>
                            <a:srgbClr val="000000"/>
                          </a:solidFill>
                          <a:latin typeface="Meiryo UI" panose="020B0604030504040204" pitchFamily="50" charset="-128"/>
                          <a:ea typeface="Meiryo UI" panose="020B0604030504040204" pitchFamily="50" charset="-128"/>
                          <a:cs typeface="Arial"/>
                          <a:sym typeface="Arial"/>
                        </a:rPr>
                        <a:t>左</a:t>
                      </a:r>
                      <a:r>
                        <a:rPr lang="en-US" sz="1100" b="0" i="0" u="none" strike="noStrike" dirty="0">
                          <a:solidFill>
                            <a:srgbClr val="000000"/>
                          </a:solidFill>
                          <a:latin typeface="Meiryo UI" panose="020B0604030504040204" pitchFamily="50" charset="-128"/>
                          <a:ea typeface="Meiryo UI" panose="020B0604030504040204" pitchFamily="50" charset="-128"/>
                          <a:cs typeface="Arial"/>
                          <a:sym typeface="Arial"/>
                        </a:rPr>
                        <a:t>)</a:t>
                      </a:r>
                      <a:endParaRPr sz="1800" dirty="0"/>
                    </a:p>
                  </a:txBody>
                  <a:tcPr marL="68575" marR="68575"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alpha val="45882"/>
                      </a:schemeClr>
                    </a:solidFill>
                  </a:tcPr>
                </a:tc>
                <a:tc>
                  <a:txBody>
                    <a:bodyPr/>
                    <a:lstStyle/>
                    <a:p>
                      <a:pPr marL="0" marR="0" lvl="0" indent="0" algn="l" rtl="0">
                        <a:spcBef>
                          <a:spcPts val="0"/>
                        </a:spcBef>
                        <a:spcAft>
                          <a:spcPts val="0"/>
                        </a:spcAft>
                        <a:buNone/>
                      </a:pPr>
                      <a:r>
                        <a:rPr lang="en-US" sz="1100" b="0" i="0" u="none" strike="noStrike" dirty="0">
                          <a:solidFill>
                            <a:srgbClr val="000000"/>
                          </a:solidFill>
                          <a:latin typeface="Meiryo UI" panose="020B0604030504040204" pitchFamily="50" charset="-128"/>
                          <a:ea typeface="Meiryo UI" panose="020B0604030504040204" pitchFamily="50" charset="-128"/>
                          <a:cs typeface="Arial"/>
                          <a:sym typeface="Arial"/>
                        </a:rPr>
                        <a:t>10 Gbps</a:t>
                      </a:r>
                      <a:r>
                        <a:rPr lang="ja-JP" altLang="en-US" sz="1100" b="0" i="0" u="none" strike="noStrike" dirty="0">
                          <a:solidFill>
                            <a:srgbClr val="000000"/>
                          </a:solidFill>
                          <a:latin typeface="Meiryo UI" panose="020B0604030504040204" pitchFamily="50" charset="-128"/>
                          <a:ea typeface="Meiryo UI" panose="020B0604030504040204" pitchFamily="50" charset="-128"/>
                          <a:cs typeface="Arial"/>
                          <a:sym typeface="Arial"/>
                        </a:rPr>
                        <a:t>で接続。点滅</a:t>
                      </a:r>
                      <a:r>
                        <a:rPr lang="en-US" sz="1100" b="0" i="0" u="none" strike="noStrike" dirty="0">
                          <a:solidFill>
                            <a:srgbClr val="000000"/>
                          </a:solidFill>
                          <a:latin typeface="Meiryo UI" panose="020B0604030504040204" pitchFamily="50" charset="-128"/>
                          <a:ea typeface="Meiryo UI" panose="020B0604030504040204" pitchFamily="50" charset="-128"/>
                          <a:cs typeface="Arial"/>
                          <a:sym typeface="Arial"/>
                        </a:rPr>
                        <a:t>: </a:t>
                      </a:r>
                      <a:r>
                        <a:rPr lang="ja-JP" altLang="en-US" sz="1100" b="0" i="0" u="none" strike="noStrike" dirty="0">
                          <a:solidFill>
                            <a:srgbClr val="000000"/>
                          </a:solidFill>
                          <a:latin typeface="Meiryo UI" panose="020B0604030504040204" pitchFamily="50" charset="-128"/>
                          <a:ea typeface="Meiryo UI" panose="020B0604030504040204" pitchFamily="50" charset="-128"/>
                          <a:cs typeface="Arial"/>
                          <a:sym typeface="Arial"/>
                        </a:rPr>
                        <a:t>接続済み、オフ</a:t>
                      </a:r>
                      <a:r>
                        <a:rPr lang="en-US" sz="1100" b="0" i="0" u="none" strike="noStrike" dirty="0">
                          <a:solidFill>
                            <a:srgbClr val="000000"/>
                          </a:solidFill>
                          <a:latin typeface="Meiryo UI" panose="020B0604030504040204" pitchFamily="50" charset="-128"/>
                          <a:ea typeface="Meiryo UI" panose="020B0604030504040204" pitchFamily="50" charset="-128"/>
                          <a:cs typeface="Arial"/>
                          <a:sym typeface="Arial"/>
                        </a:rPr>
                        <a:t>: </a:t>
                      </a:r>
                      <a:r>
                        <a:rPr lang="ja-JP" altLang="en-US" sz="1100" b="0" i="0" u="none" strike="noStrike" dirty="0">
                          <a:solidFill>
                            <a:srgbClr val="000000"/>
                          </a:solidFill>
                          <a:latin typeface="Meiryo UI" panose="020B0604030504040204" pitchFamily="50" charset="-128"/>
                          <a:ea typeface="Meiryo UI" panose="020B0604030504040204" pitchFamily="50" charset="-128"/>
                          <a:cs typeface="Arial"/>
                          <a:sym typeface="Arial"/>
                        </a:rPr>
                        <a:t>未接続</a:t>
                      </a:r>
                      <a:endParaRPr sz="1800" dirty="0"/>
                    </a:p>
                  </a:txBody>
                  <a:tcPr marL="68575" marR="68575"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alpha val="45882"/>
                      </a:schemeClr>
                    </a:solidFill>
                  </a:tcPr>
                </a:tc>
                <a:extLst>
                  <a:ext uri="{0D108BD9-81ED-4DB2-BD59-A6C34878D82A}">
                    <a16:rowId xmlns:a16="http://schemas.microsoft.com/office/drawing/2014/main" val="10003"/>
                  </a:ext>
                </a:extLst>
              </a:tr>
              <a:tr h="295825">
                <a:tc vMerge="1">
                  <a:txBody>
                    <a:bodyPr/>
                    <a:lstStyle/>
                    <a:p>
                      <a:endParaRPr lang="ja-JP"/>
                    </a:p>
                  </a:txBody>
                  <a:tcPr/>
                </a:tc>
                <a:tc vMerge="1">
                  <a:txBody>
                    <a:bodyPr/>
                    <a:lstStyle/>
                    <a:p>
                      <a:endParaRPr lang="ja-JP"/>
                    </a:p>
                  </a:txBody>
                  <a:tcPr/>
                </a:tc>
                <a:tc>
                  <a:txBody>
                    <a:bodyPr/>
                    <a:lstStyle/>
                    <a:p>
                      <a:pPr marL="0" marR="0" lvl="0" indent="0" algn="l" rtl="0">
                        <a:spcBef>
                          <a:spcPts val="0"/>
                        </a:spcBef>
                        <a:spcAft>
                          <a:spcPts val="0"/>
                        </a:spcAft>
                        <a:buNone/>
                      </a:pPr>
                      <a:r>
                        <a:rPr lang="ja-JP" altLang="en-US" sz="1100" b="0" i="0" u="none" strike="noStrike" dirty="0">
                          <a:solidFill>
                            <a:srgbClr val="000000"/>
                          </a:solidFill>
                          <a:latin typeface="Meiryo UI" panose="020B0604030504040204" pitchFamily="50" charset="-128"/>
                          <a:ea typeface="Meiryo UI" panose="020B0604030504040204" pitchFamily="50" charset="-128"/>
                          <a:cs typeface="Arial"/>
                          <a:sym typeface="Arial"/>
                        </a:rPr>
                        <a:t>オレンジ</a:t>
                      </a:r>
                      <a:r>
                        <a:rPr lang="en-US" sz="1100" b="0" i="0" u="none" strike="noStrike" dirty="0">
                          <a:solidFill>
                            <a:srgbClr val="000000"/>
                          </a:solidFill>
                          <a:latin typeface="Meiryo UI" panose="020B0604030504040204" pitchFamily="50" charset="-128"/>
                          <a:ea typeface="Meiryo UI" panose="020B0604030504040204" pitchFamily="50" charset="-128"/>
                          <a:cs typeface="Arial"/>
                          <a:sym typeface="Arial"/>
                        </a:rPr>
                        <a:t>(</a:t>
                      </a:r>
                      <a:r>
                        <a:rPr lang="ja-JP" altLang="en-US" sz="1100" b="0" i="0" u="none" strike="noStrike" dirty="0">
                          <a:solidFill>
                            <a:srgbClr val="000000"/>
                          </a:solidFill>
                          <a:latin typeface="Meiryo UI" panose="020B0604030504040204" pitchFamily="50" charset="-128"/>
                          <a:ea typeface="Meiryo UI" panose="020B0604030504040204" pitchFamily="50" charset="-128"/>
                          <a:cs typeface="Arial"/>
                          <a:sym typeface="Arial"/>
                        </a:rPr>
                        <a:t>右</a:t>
                      </a:r>
                      <a:r>
                        <a:rPr lang="en-US" sz="1100" b="0" i="0" u="none" strike="noStrike" dirty="0">
                          <a:solidFill>
                            <a:srgbClr val="000000"/>
                          </a:solidFill>
                          <a:latin typeface="Meiryo UI" panose="020B0604030504040204" pitchFamily="50" charset="-128"/>
                          <a:ea typeface="Meiryo UI" panose="020B0604030504040204" pitchFamily="50" charset="-128"/>
                          <a:cs typeface="Arial"/>
                          <a:sym typeface="Arial"/>
                        </a:rPr>
                        <a:t>)</a:t>
                      </a:r>
                      <a:endParaRPr sz="1800" dirty="0"/>
                    </a:p>
                  </a:txBody>
                  <a:tcPr marL="68575" marR="68575"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alpha val="45882"/>
                      </a:schemeClr>
                    </a:solidFill>
                  </a:tcPr>
                </a:tc>
                <a:tc>
                  <a:txBody>
                    <a:bodyPr/>
                    <a:lstStyle/>
                    <a:p>
                      <a:pPr marL="0" marR="0" lvl="0" indent="0" algn="l" rtl="0">
                        <a:spcBef>
                          <a:spcPts val="0"/>
                        </a:spcBef>
                        <a:spcAft>
                          <a:spcPts val="0"/>
                        </a:spcAft>
                        <a:buNone/>
                      </a:pPr>
                      <a:r>
                        <a:rPr lang="en-US" sz="1100" b="0" i="0" u="none" strike="noStrike" dirty="0">
                          <a:solidFill>
                            <a:srgbClr val="000000"/>
                          </a:solidFill>
                          <a:latin typeface="Meiryo UI" panose="020B0604030504040204" pitchFamily="50" charset="-128"/>
                          <a:ea typeface="Meiryo UI" panose="020B0604030504040204" pitchFamily="50" charset="-128"/>
                          <a:cs typeface="Arial"/>
                          <a:sym typeface="Arial"/>
                        </a:rPr>
                        <a:t>5G/1G/100M bps</a:t>
                      </a:r>
                      <a:r>
                        <a:rPr lang="ja-JP" altLang="en-US" sz="1100" b="0" i="0" u="none" strike="noStrike" dirty="0">
                          <a:solidFill>
                            <a:srgbClr val="000000"/>
                          </a:solidFill>
                          <a:latin typeface="Meiryo UI" panose="020B0604030504040204" pitchFamily="50" charset="-128"/>
                          <a:ea typeface="Meiryo UI" panose="020B0604030504040204" pitchFamily="50" charset="-128"/>
                          <a:cs typeface="Arial"/>
                          <a:sym typeface="Arial"/>
                        </a:rPr>
                        <a:t>で接続。点滅</a:t>
                      </a:r>
                      <a:r>
                        <a:rPr lang="en-US" sz="1100" b="0" i="0" u="none" strike="noStrike" dirty="0">
                          <a:solidFill>
                            <a:srgbClr val="000000"/>
                          </a:solidFill>
                          <a:latin typeface="Meiryo UI" panose="020B0604030504040204" pitchFamily="50" charset="-128"/>
                          <a:ea typeface="Meiryo UI" panose="020B0604030504040204" pitchFamily="50" charset="-128"/>
                          <a:cs typeface="Arial"/>
                          <a:sym typeface="Arial"/>
                        </a:rPr>
                        <a:t>: </a:t>
                      </a:r>
                      <a:r>
                        <a:rPr lang="ja-JP" altLang="en-US" sz="1100" b="0" i="0" u="none" strike="noStrike" dirty="0">
                          <a:solidFill>
                            <a:srgbClr val="000000"/>
                          </a:solidFill>
                          <a:latin typeface="Meiryo UI" panose="020B0604030504040204" pitchFamily="50" charset="-128"/>
                          <a:ea typeface="Meiryo UI" panose="020B0604030504040204" pitchFamily="50" charset="-128"/>
                          <a:cs typeface="Arial"/>
                          <a:sym typeface="Arial"/>
                        </a:rPr>
                        <a:t>接続済み、オフ</a:t>
                      </a:r>
                      <a:r>
                        <a:rPr lang="en-US" sz="1100" b="0" i="0" u="none" strike="noStrike" dirty="0">
                          <a:solidFill>
                            <a:srgbClr val="000000"/>
                          </a:solidFill>
                          <a:latin typeface="Meiryo UI" panose="020B0604030504040204" pitchFamily="50" charset="-128"/>
                          <a:ea typeface="Meiryo UI" panose="020B0604030504040204" pitchFamily="50" charset="-128"/>
                          <a:cs typeface="Arial"/>
                          <a:sym typeface="Arial"/>
                        </a:rPr>
                        <a:t>: </a:t>
                      </a:r>
                      <a:r>
                        <a:rPr lang="ja-JP" altLang="en-US" sz="1100" b="0" i="0" u="none" strike="noStrike" dirty="0">
                          <a:solidFill>
                            <a:srgbClr val="000000"/>
                          </a:solidFill>
                          <a:latin typeface="Meiryo UI" panose="020B0604030504040204" pitchFamily="50" charset="-128"/>
                          <a:ea typeface="Meiryo UI" panose="020B0604030504040204" pitchFamily="50" charset="-128"/>
                          <a:cs typeface="Arial"/>
                          <a:sym typeface="Arial"/>
                        </a:rPr>
                        <a:t>未接続</a:t>
                      </a:r>
                      <a:endParaRPr sz="1800" dirty="0"/>
                    </a:p>
                  </a:txBody>
                  <a:tcPr marL="68575" marR="68575"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alpha val="45882"/>
                      </a:schemeClr>
                    </a:solidFill>
                  </a:tcPr>
                </a:tc>
                <a:extLst>
                  <a:ext uri="{0D108BD9-81ED-4DB2-BD59-A6C34878D82A}">
                    <a16:rowId xmlns:a16="http://schemas.microsoft.com/office/drawing/2014/main" val="10004"/>
                  </a:ext>
                </a:extLst>
              </a:tr>
            </a:tbl>
          </a:graphicData>
        </a:graphic>
      </p:graphicFrame>
      <p:graphicFrame>
        <p:nvGraphicFramePr>
          <p:cNvPr id="460" name="Google Shape;460;p41"/>
          <p:cNvGraphicFramePr/>
          <p:nvPr>
            <p:extLst>
              <p:ext uri="{D42A27DB-BD31-4B8C-83A1-F6EECF244321}">
                <p14:modId xmlns:p14="http://schemas.microsoft.com/office/powerpoint/2010/main" val="1202079733"/>
              </p:ext>
            </p:extLst>
          </p:nvPr>
        </p:nvGraphicFramePr>
        <p:xfrm>
          <a:off x="1103643" y="3142808"/>
          <a:ext cx="10069350" cy="850740"/>
        </p:xfrm>
        <a:graphic>
          <a:graphicData uri="http://schemas.openxmlformats.org/drawingml/2006/table">
            <a:tbl>
              <a:tblPr>
                <a:noFill/>
                <a:tableStyleId>{7AEC883C-0E14-46F4-A585-414ED14B74F4}</a:tableStyleId>
              </a:tblPr>
              <a:tblGrid>
                <a:gridCol w="1453500">
                  <a:extLst>
                    <a:ext uri="{9D8B030D-6E8A-4147-A177-3AD203B41FA5}">
                      <a16:colId xmlns:a16="http://schemas.microsoft.com/office/drawing/2014/main" val="20000"/>
                    </a:ext>
                  </a:extLst>
                </a:gridCol>
                <a:gridCol w="1453500">
                  <a:extLst>
                    <a:ext uri="{9D8B030D-6E8A-4147-A177-3AD203B41FA5}">
                      <a16:colId xmlns:a16="http://schemas.microsoft.com/office/drawing/2014/main" val="20001"/>
                    </a:ext>
                  </a:extLst>
                </a:gridCol>
                <a:gridCol w="1453500">
                  <a:extLst>
                    <a:ext uri="{9D8B030D-6E8A-4147-A177-3AD203B41FA5}">
                      <a16:colId xmlns:a16="http://schemas.microsoft.com/office/drawing/2014/main" val="20002"/>
                    </a:ext>
                  </a:extLst>
                </a:gridCol>
                <a:gridCol w="5708850">
                  <a:extLst>
                    <a:ext uri="{9D8B030D-6E8A-4147-A177-3AD203B41FA5}">
                      <a16:colId xmlns:a16="http://schemas.microsoft.com/office/drawing/2014/main" val="20003"/>
                    </a:ext>
                  </a:extLst>
                </a:gridCol>
              </a:tblGrid>
              <a:tr h="235175">
                <a:tc>
                  <a:txBody>
                    <a:bodyPr/>
                    <a:lstStyle/>
                    <a:p>
                      <a:pPr marL="0" marR="0" lvl="0" indent="0" algn="l" rtl="0">
                        <a:spcBef>
                          <a:spcPts val="0"/>
                        </a:spcBef>
                        <a:spcAft>
                          <a:spcPts val="0"/>
                        </a:spcAft>
                        <a:buNone/>
                      </a:pPr>
                      <a:r>
                        <a:rPr lang="ja-JP" altLang="en-US" sz="1100" b="0" i="0" u="none" strike="noStrike" dirty="0">
                          <a:solidFill>
                            <a:srgbClr val="000000"/>
                          </a:solidFill>
                          <a:latin typeface="Meiryo UI" panose="020B0604030504040204" pitchFamily="50" charset="-128"/>
                          <a:ea typeface="Meiryo UI" panose="020B0604030504040204" pitchFamily="50" charset="-128"/>
                          <a:cs typeface="Arial"/>
                          <a:sym typeface="Arial"/>
                        </a:rPr>
                        <a:t>ポート番号</a:t>
                      </a:r>
                      <a:endParaRPr sz="1800" dirty="0"/>
                    </a:p>
                  </a:txBody>
                  <a:tcPr marL="68575" marR="68575"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9DAF8"/>
                    </a:solidFill>
                  </a:tcPr>
                </a:tc>
                <a:tc>
                  <a:txBody>
                    <a:bodyPr/>
                    <a:lstStyle/>
                    <a:p>
                      <a:pPr marL="0" marR="0" lvl="0" indent="0" algn="l" rtl="0">
                        <a:spcBef>
                          <a:spcPts val="0"/>
                        </a:spcBef>
                        <a:spcAft>
                          <a:spcPts val="0"/>
                        </a:spcAft>
                        <a:buNone/>
                      </a:pPr>
                      <a:r>
                        <a:rPr lang="ja-JP" altLang="en-US" sz="1100" b="0" i="0" u="none" strike="noStrike" dirty="0">
                          <a:solidFill>
                            <a:srgbClr val="000000"/>
                          </a:solidFill>
                          <a:latin typeface="Meiryo UI" panose="020B0604030504040204" pitchFamily="50" charset="-128"/>
                          <a:ea typeface="Meiryo UI" panose="020B0604030504040204" pitchFamily="50" charset="-128"/>
                          <a:cs typeface="Arial"/>
                          <a:sym typeface="Arial"/>
                        </a:rPr>
                        <a:t>ポート速度</a:t>
                      </a:r>
                      <a:endParaRPr sz="1800" dirty="0"/>
                    </a:p>
                  </a:txBody>
                  <a:tcPr marL="68575" marR="68575"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9DAF8"/>
                    </a:solidFill>
                  </a:tcPr>
                </a:tc>
                <a:tc>
                  <a:txBody>
                    <a:bodyPr/>
                    <a:lstStyle/>
                    <a:p>
                      <a:pPr marL="0" marR="0" lvl="0" indent="0" algn="l" rtl="0">
                        <a:spcBef>
                          <a:spcPts val="0"/>
                        </a:spcBef>
                        <a:spcAft>
                          <a:spcPts val="0"/>
                        </a:spcAft>
                        <a:buNone/>
                      </a:pPr>
                      <a:r>
                        <a:rPr lang="en-US" sz="1100" b="0" i="0" u="none" strike="noStrike" dirty="0">
                          <a:solidFill>
                            <a:srgbClr val="000000"/>
                          </a:solidFill>
                          <a:latin typeface="Meiryo UI" panose="020B0604030504040204" pitchFamily="50" charset="-128"/>
                          <a:ea typeface="Meiryo UI" panose="020B0604030504040204" pitchFamily="50" charset="-128"/>
                          <a:cs typeface="Arial"/>
                          <a:sym typeface="Arial"/>
                        </a:rPr>
                        <a:t>LED</a:t>
                      </a:r>
                      <a:r>
                        <a:rPr lang="ja-JP" altLang="en-US" sz="1100" b="0" i="0" u="none" strike="noStrike" dirty="0">
                          <a:solidFill>
                            <a:srgbClr val="000000"/>
                          </a:solidFill>
                          <a:latin typeface="Meiryo UI" panose="020B0604030504040204" pitchFamily="50" charset="-128"/>
                          <a:ea typeface="Meiryo UI" panose="020B0604030504040204" pitchFamily="50" charset="-128"/>
                          <a:cs typeface="Arial"/>
                          <a:sym typeface="Arial"/>
                        </a:rPr>
                        <a:t>の色</a:t>
                      </a:r>
                      <a:endParaRPr sz="1800" dirty="0"/>
                    </a:p>
                  </a:txBody>
                  <a:tcPr marL="68575" marR="68575"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9DAF8"/>
                    </a:solidFill>
                  </a:tcPr>
                </a:tc>
                <a:tc>
                  <a:txBody>
                    <a:bodyPr/>
                    <a:lstStyle/>
                    <a:p>
                      <a:pPr marL="0" marR="0" lvl="0" indent="0" algn="l" rtl="0">
                        <a:spcBef>
                          <a:spcPts val="0"/>
                        </a:spcBef>
                        <a:spcAft>
                          <a:spcPts val="0"/>
                        </a:spcAft>
                        <a:buNone/>
                      </a:pPr>
                      <a:r>
                        <a:rPr lang="ja-JP" altLang="en-US" sz="1100" b="0" i="0" u="none" strike="noStrike" dirty="0">
                          <a:solidFill>
                            <a:srgbClr val="000000"/>
                          </a:solidFill>
                          <a:latin typeface="Meiryo UI" panose="020B0604030504040204" pitchFamily="50" charset="-128"/>
                          <a:ea typeface="Meiryo UI" panose="020B0604030504040204" pitchFamily="50" charset="-128"/>
                          <a:cs typeface="Arial"/>
                          <a:sym typeface="Arial"/>
                        </a:rPr>
                        <a:t>動作</a:t>
                      </a:r>
                      <a:endParaRPr sz="1800" dirty="0"/>
                    </a:p>
                  </a:txBody>
                  <a:tcPr marL="68575" marR="68575"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9DAF8"/>
                    </a:solidFill>
                  </a:tcPr>
                </a:tc>
                <a:extLst>
                  <a:ext uri="{0D108BD9-81ED-4DB2-BD59-A6C34878D82A}">
                    <a16:rowId xmlns:a16="http://schemas.microsoft.com/office/drawing/2014/main" val="10000"/>
                  </a:ext>
                </a:extLst>
              </a:tr>
              <a:tr h="295825">
                <a:tc rowSpan="2">
                  <a:txBody>
                    <a:bodyPr/>
                    <a:lstStyle/>
                    <a:p>
                      <a:pPr marL="0" marR="0" lvl="0" indent="0" algn="l" rtl="0">
                        <a:spcBef>
                          <a:spcPts val="0"/>
                        </a:spcBef>
                        <a:spcAft>
                          <a:spcPts val="0"/>
                        </a:spcAft>
                        <a:buNone/>
                      </a:pPr>
                      <a:r>
                        <a:rPr lang="en-US" sz="1100" b="0" i="0" u="none" strike="noStrike" dirty="0">
                          <a:solidFill>
                            <a:srgbClr val="000000"/>
                          </a:solidFill>
                          <a:latin typeface="Meiryo UI" panose="020B0604030504040204" pitchFamily="50" charset="-128"/>
                          <a:ea typeface="Meiryo UI" panose="020B0604030504040204" pitchFamily="50" charset="-128"/>
                          <a:cs typeface="Arial"/>
                          <a:sym typeface="Arial"/>
                        </a:rPr>
                        <a:t>1-6</a:t>
                      </a:r>
                      <a:endParaRPr sz="1800" dirty="0"/>
                    </a:p>
                  </a:txBody>
                  <a:tcPr marL="68575" marR="68575"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alpha val="45882"/>
                      </a:schemeClr>
                    </a:solidFill>
                  </a:tcPr>
                </a:tc>
                <a:tc rowSpan="2">
                  <a:txBody>
                    <a:bodyPr/>
                    <a:lstStyle/>
                    <a:p>
                      <a:pPr marL="0" marR="0" lvl="0" indent="0" algn="l" rtl="0">
                        <a:spcBef>
                          <a:spcPts val="0"/>
                        </a:spcBef>
                        <a:spcAft>
                          <a:spcPts val="0"/>
                        </a:spcAft>
                        <a:buNone/>
                      </a:pPr>
                      <a:r>
                        <a:rPr lang="en-US" sz="1100" b="0" i="0" u="none" strike="noStrike" dirty="0">
                          <a:solidFill>
                            <a:srgbClr val="000000"/>
                          </a:solidFill>
                          <a:latin typeface="Meiryo UI" panose="020B0604030504040204" pitchFamily="50" charset="-128"/>
                          <a:ea typeface="Meiryo UI" panose="020B0604030504040204" pitchFamily="50" charset="-128"/>
                          <a:cs typeface="Arial"/>
                          <a:sym typeface="Arial"/>
                        </a:rPr>
                        <a:t>2.5GbE</a:t>
                      </a:r>
                      <a:endParaRPr sz="1800" dirty="0"/>
                    </a:p>
                  </a:txBody>
                  <a:tcPr marL="68575" marR="68575"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alpha val="45882"/>
                      </a:schemeClr>
                    </a:solidFill>
                  </a:tcPr>
                </a:tc>
                <a:tc>
                  <a:txBody>
                    <a:bodyPr/>
                    <a:lstStyle/>
                    <a:p>
                      <a:pPr marL="0" marR="0" lvl="0" indent="0" algn="l" rtl="0">
                        <a:spcBef>
                          <a:spcPts val="0"/>
                        </a:spcBef>
                        <a:spcAft>
                          <a:spcPts val="0"/>
                        </a:spcAft>
                        <a:buNone/>
                      </a:pPr>
                      <a:r>
                        <a:rPr lang="ja-JP" altLang="en-US" sz="1100" b="0" i="0" u="none" strike="noStrike" dirty="0">
                          <a:solidFill>
                            <a:srgbClr val="000000"/>
                          </a:solidFill>
                          <a:latin typeface="Meiryo UI" panose="020B0604030504040204" pitchFamily="50" charset="-128"/>
                          <a:ea typeface="Meiryo UI" panose="020B0604030504040204" pitchFamily="50" charset="-128"/>
                          <a:cs typeface="Arial"/>
                          <a:sym typeface="Arial"/>
                        </a:rPr>
                        <a:t>緑</a:t>
                      </a:r>
                      <a:r>
                        <a:rPr lang="en-US" sz="1100" b="0" i="0" u="none" strike="noStrike" dirty="0">
                          <a:solidFill>
                            <a:srgbClr val="000000"/>
                          </a:solidFill>
                          <a:latin typeface="Meiryo UI" panose="020B0604030504040204" pitchFamily="50" charset="-128"/>
                          <a:ea typeface="Meiryo UI" panose="020B0604030504040204" pitchFamily="50" charset="-128"/>
                          <a:cs typeface="Arial"/>
                          <a:sym typeface="Arial"/>
                        </a:rPr>
                        <a:t>(</a:t>
                      </a:r>
                      <a:r>
                        <a:rPr lang="ja-JP" altLang="en-US" sz="1100" b="0" i="0" u="none" strike="noStrike" dirty="0">
                          <a:solidFill>
                            <a:srgbClr val="000000"/>
                          </a:solidFill>
                          <a:latin typeface="Meiryo UI" panose="020B0604030504040204" pitchFamily="50" charset="-128"/>
                          <a:ea typeface="Meiryo UI" panose="020B0604030504040204" pitchFamily="50" charset="-128"/>
                          <a:cs typeface="Arial"/>
                          <a:sym typeface="Arial"/>
                        </a:rPr>
                        <a:t>左</a:t>
                      </a:r>
                      <a:r>
                        <a:rPr lang="en-US" sz="1100" b="0" i="0" u="none" strike="noStrike" dirty="0">
                          <a:solidFill>
                            <a:srgbClr val="000000"/>
                          </a:solidFill>
                          <a:latin typeface="Meiryo UI" panose="020B0604030504040204" pitchFamily="50" charset="-128"/>
                          <a:ea typeface="Meiryo UI" panose="020B0604030504040204" pitchFamily="50" charset="-128"/>
                          <a:cs typeface="Arial"/>
                          <a:sym typeface="Arial"/>
                        </a:rPr>
                        <a:t>)</a:t>
                      </a:r>
                      <a:endParaRPr sz="1800" dirty="0"/>
                    </a:p>
                  </a:txBody>
                  <a:tcPr marL="68575" marR="68575"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alpha val="45882"/>
                      </a:schemeClr>
                    </a:solidFill>
                  </a:tcPr>
                </a:tc>
                <a:tc>
                  <a:txBody>
                    <a:bodyPr/>
                    <a:lstStyle/>
                    <a:p>
                      <a:pPr marL="0" marR="0" lvl="0" indent="0" algn="l" rtl="0">
                        <a:spcBef>
                          <a:spcPts val="0"/>
                        </a:spcBef>
                        <a:spcAft>
                          <a:spcPts val="0"/>
                        </a:spcAft>
                        <a:buNone/>
                      </a:pPr>
                      <a:r>
                        <a:rPr lang="en-US" sz="1100" b="0" i="0" u="none" strike="noStrike" dirty="0">
                          <a:solidFill>
                            <a:srgbClr val="000000"/>
                          </a:solidFill>
                          <a:latin typeface="Meiryo UI" panose="020B0604030504040204" pitchFamily="50" charset="-128"/>
                          <a:ea typeface="Meiryo UI" panose="020B0604030504040204" pitchFamily="50" charset="-128"/>
                          <a:cs typeface="Arial"/>
                          <a:sym typeface="Arial"/>
                        </a:rPr>
                        <a:t>2.5 Gbps</a:t>
                      </a:r>
                      <a:r>
                        <a:rPr lang="ja-JP" altLang="en-US" sz="1100" b="0" i="0" u="none" strike="noStrike" dirty="0">
                          <a:solidFill>
                            <a:srgbClr val="000000"/>
                          </a:solidFill>
                          <a:latin typeface="Meiryo UI" panose="020B0604030504040204" pitchFamily="50" charset="-128"/>
                          <a:ea typeface="Meiryo UI" panose="020B0604030504040204" pitchFamily="50" charset="-128"/>
                          <a:cs typeface="Arial"/>
                          <a:sym typeface="Arial"/>
                        </a:rPr>
                        <a:t>で接続。点滅</a:t>
                      </a:r>
                      <a:r>
                        <a:rPr lang="en-US" sz="1100" b="0" i="0" u="none" strike="noStrike" dirty="0">
                          <a:solidFill>
                            <a:srgbClr val="000000"/>
                          </a:solidFill>
                          <a:latin typeface="Meiryo UI" panose="020B0604030504040204" pitchFamily="50" charset="-128"/>
                          <a:ea typeface="Meiryo UI" panose="020B0604030504040204" pitchFamily="50" charset="-128"/>
                          <a:cs typeface="Arial"/>
                          <a:sym typeface="Arial"/>
                        </a:rPr>
                        <a:t>: </a:t>
                      </a:r>
                      <a:r>
                        <a:rPr lang="ja-JP" altLang="en-US" sz="1100" b="0" i="0" u="none" strike="noStrike" dirty="0">
                          <a:solidFill>
                            <a:srgbClr val="000000"/>
                          </a:solidFill>
                          <a:latin typeface="Meiryo UI" panose="020B0604030504040204" pitchFamily="50" charset="-128"/>
                          <a:ea typeface="Meiryo UI" panose="020B0604030504040204" pitchFamily="50" charset="-128"/>
                          <a:cs typeface="Arial"/>
                          <a:sym typeface="Arial"/>
                        </a:rPr>
                        <a:t>接続、オフ</a:t>
                      </a:r>
                      <a:r>
                        <a:rPr lang="en-US" sz="1100" b="0" i="0" u="none" strike="noStrike" dirty="0">
                          <a:solidFill>
                            <a:srgbClr val="000000"/>
                          </a:solidFill>
                          <a:latin typeface="Meiryo UI" panose="020B0604030504040204" pitchFamily="50" charset="-128"/>
                          <a:ea typeface="Meiryo UI" panose="020B0604030504040204" pitchFamily="50" charset="-128"/>
                          <a:cs typeface="Arial"/>
                          <a:sym typeface="Arial"/>
                        </a:rPr>
                        <a:t>: </a:t>
                      </a:r>
                      <a:r>
                        <a:rPr lang="ja-JP" altLang="en-US" sz="1100" b="0" i="0" u="none" strike="noStrike" dirty="0">
                          <a:solidFill>
                            <a:srgbClr val="000000"/>
                          </a:solidFill>
                          <a:latin typeface="Meiryo UI" panose="020B0604030504040204" pitchFamily="50" charset="-128"/>
                          <a:ea typeface="Meiryo UI" panose="020B0604030504040204" pitchFamily="50" charset="-128"/>
                          <a:cs typeface="Arial"/>
                          <a:sym typeface="Arial"/>
                        </a:rPr>
                        <a:t>未接続</a:t>
                      </a:r>
                      <a:endParaRPr sz="1800" dirty="0"/>
                    </a:p>
                  </a:txBody>
                  <a:tcPr marL="68575" marR="68575"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alpha val="45882"/>
                      </a:schemeClr>
                    </a:solidFill>
                  </a:tcPr>
                </a:tc>
                <a:extLst>
                  <a:ext uri="{0D108BD9-81ED-4DB2-BD59-A6C34878D82A}">
                    <a16:rowId xmlns:a16="http://schemas.microsoft.com/office/drawing/2014/main" val="10001"/>
                  </a:ext>
                </a:extLst>
              </a:tr>
              <a:tr h="295825">
                <a:tc vMerge="1">
                  <a:txBody>
                    <a:bodyPr/>
                    <a:lstStyle/>
                    <a:p>
                      <a:endParaRPr lang="ja-JP"/>
                    </a:p>
                  </a:txBody>
                  <a:tcPr/>
                </a:tc>
                <a:tc vMerge="1">
                  <a:txBody>
                    <a:bodyPr/>
                    <a:lstStyle/>
                    <a:p>
                      <a:endParaRPr lang="ja-JP"/>
                    </a:p>
                  </a:txBody>
                  <a:tcPr/>
                </a:tc>
                <a:tc>
                  <a:txBody>
                    <a:bodyPr/>
                    <a:lstStyle/>
                    <a:p>
                      <a:pPr marL="0" marR="0" lvl="0" indent="0" algn="l" rtl="0">
                        <a:spcBef>
                          <a:spcPts val="0"/>
                        </a:spcBef>
                        <a:spcAft>
                          <a:spcPts val="0"/>
                        </a:spcAft>
                        <a:buNone/>
                      </a:pPr>
                      <a:r>
                        <a:rPr lang="ja-JP" altLang="en-US" sz="1100" b="0" i="0" u="none" strike="noStrike" dirty="0">
                          <a:solidFill>
                            <a:srgbClr val="000000"/>
                          </a:solidFill>
                          <a:latin typeface="Meiryo UI" panose="020B0604030504040204" pitchFamily="50" charset="-128"/>
                          <a:ea typeface="Meiryo UI" panose="020B0604030504040204" pitchFamily="50" charset="-128"/>
                          <a:cs typeface="Arial"/>
                          <a:sym typeface="Arial"/>
                        </a:rPr>
                        <a:t>オレンジ</a:t>
                      </a:r>
                      <a:r>
                        <a:rPr lang="en-US" sz="1100" b="0" i="0" u="none" strike="noStrike" dirty="0">
                          <a:solidFill>
                            <a:srgbClr val="000000"/>
                          </a:solidFill>
                          <a:latin typeface="Meiryo UI" panose="020B0604030504040204" pitchFamily="50" charset="-128"/>
                          <a:ea typeface="Meiryo UI" panose="020B0604030504040204" pitchFamily="50" charset="-128"/>
                          <a:cs typeface="Arial"/>
                          <a:sym typeface="Arial"/>
                        </a:rPr>
                        <a:t>(</a:t>
                      </a:r>
                      <a:r>
                        <a:rPr lang="ja-JP" altLang="en-US" sz="1100" b="0" i="0" u="none" strike="noStrike" dirty="0">
                          <a:solidFill>
                            <a:srgbClr val="000000"/>
                          </a:solidFill>
                          <a:latin typeface="Meiryo UI" panose="020B0604030504040204" pitchFamily="50" charset="-128"/>
                          <a:ea typeface="Meiryo UI" panose="020B0604030504040204" pitchFamily="50" charset="-128"/>
                          <a:cs typeface="Arial"/>
                          <a:sym typeface="Arial"/>
                        </a:rPr>
                        <a:t>右</a:t>
                      </a:r>
                      <a:r>
                        <a:rPr lang="en-US" sz="1100" b="0" i="0" u="none" strike="noStrike" dirty="0">
                          <a:solidFill>
                            <a:srgbClr val="000000"/>
                          </a:solidFill>
                          <a:latin typeface="Meiryo UI" panose="020B0604030504040204" pitchFamily="50" charset="-128"/>
                          <a:ea typeface="Meiryo UI" panose="020B0604030504040204" pitchFamily="50" charset="-128"/>
                          <a:cs typeface="Arial"/>
                          <a:sym typeface="Arial"/>
                        </a:rPr>
                        <a:t>)</a:t>
                      </a:r>
                      <a:endParaRPr sz="1800" dirty="0"/>
                    </a:p>
                  </a:txBody>
                  <a:tcPr marL="68575" marR="68575"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alpha val="45882"/>
                      </a:schemeClr>
                    </a:solidFill>
                  </a:tcPr>
                </a:tc>
                <a:tc>
                  <a:txBody>
                    <a:bodyPr/>
                    <a:lstStyle/>
                    <a:p>
                      <a:pPr marL="0" marR="0" lvl="0" indent="0" algn="l" rtl="0">
                        <a:spcBef>
                          <a:spcPts val="0"/>
                        </a:spcBef>
                        <a:spcAft>
                          <a:spcPts val="0"/>
                        </a:spcAft>
                        <a:buNone/>
                      </a:pPr>
                      <a:r>
                        <a:rPr lang="en-US" sz="1100" b="0" i="0" u="none" strike="noStrike" dirty="0">
                          <a:solidFill>
                            <a:srgbClr val="000000"/>
                          </a:solidFill>
                          <a:latin typeface="Meiryo UI" panose="020B0604030504040204" pitchFamily="50" charset="-128"/>
                          <a:ea typeface="Meiryo UI" panose="020B0604030504040204" pitchFamily="50" charset="-128"/>
                          <a:cs typeface="Arial"/>
                          <a:sym typeface="Arial"/>
                        </a:rPr>
                        <a:t>1G/100M bps</a:t>
                      </a:r>
                      <a:r>
                        <a:rPr lang="ja-JP" altLang="en-US" sz="1100" b="0" i="0" u="none" strike="noStrike" dirty="0">
                          <a:solidFill>
                            <a:srgbClr val="000000"/>
                          </a:solidFill>
                          <a:latin typeface="Meiryo UI" panose="020B0604030504040204" pitchFamily="50" charset="-128"/>
                          <a:ea typeface="Meiryo UI" panose="020B0604030504040204" pitchFamily="50" charset="-128"/>
                          <a:cs typeface="Arial"/>
                          <a:sym typeface="Arial"/>
                        </a:rPr>
                        <a:t>で接続。点滅</a:t>
                      </a:r>
                      <a:r>
                        <a:rPr lang="en-US" sz="1100" b="0" i="0" u="none" strike="noStrike" dirty="0">
                          <a:solidFill>
                            <a:srgbClr val="000000"/>
                          </a:solidFill>
                          <a:latin typeface="Meiryo UI" panose="020B0604030504040204" pitchFamily="50" charset="-128"/>
                          <a:ea typeface="Meiryo UI" panose="020B0604030504040204" pitchFamily="50" charset="-128"/>
                          <a:cs typeface="Arial"/>
                          <a:sym typeface="Arial"/>
                        </a:rPr>
                        <a:t>: </a:t>
                      </a:r>
                      <a:r>
                        <a:rPr lang="ja-JP" altLang="en-US" sz="1100" b="0" i="0" u="none" strike="noStrike" dirty="0">
                          <a:solidFill>
                            <a:srgbClr val="000000"/>
                          </a:solidFill>
                          <a:latin typeface="Meiryo UI" panose="020B0604030504040204" pitchFamily="50" charset="-128"/>
                          <a:ea typeface="Meiryo UI" panose="020B0604030504040204" pitchFamily="50" charset="-128"/>
                          <a:cs typeface="Arial"/>
                          <a:sym typeface="Arial"/>
                        </a:rPr>
                        <a:t>接続、オフ</a:t>
                      </a:r>
                      <a:r>
                        <a:rPr lang="en-US" sz="1100" b="0" i="0" u="none" strike="noStrike" dirty="0">
                          <a:solidFill>
                            <a:srgbClr val="000000"/>
                          </a:solidFill>
                          <a:latin typeface="Meiryo UI" panose="020B0604030504040204" pitchFamily="50" charset="-128"/>
                          <a:ea typeface="Meiryo UI" panose="020B0604030504040204" pitchFamily="50" charset="-128"/>
                          <a:cs typeface="Arial"/>
                          <a:sym typeface="Arial"/>
                        </a:rPr>
                        <a:t>: </a:t>
                      </a:r>
                      <a:r>
                        <a:rPr lang="ja-JP" altLang="en-US" sz="1100" b="0" i="0" u="none" strike="noStrike" dirty="0">
                          <a:solidFill>
                            <a:srgbClr val="000000"/>
                          </a:solidFill>
                          <a:latin typeface="Meiryo UI" panose="020B0604030504040204" pitchFamily="50" charset="-128"/>
                          <a:ea typeface="Meiryo UI" panose="020B0604030504040204" pitchFamily="50" charset="-128"/>
                          <a:cs typeface="Arial"/>
                          <a:sym typeface="Arial"/>
                        </a:rPr>
                        <a:t>未接続</a:t>
                      </a:r>
                      <a:endParaRPr sz="1800" dirty="0"/>
                    </a:p>
                  </a:txBody>
                  <a:tcPr marL="68575" marR="68575"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alpha val="45882"/>
                      </a:schemeClr>
                    </a:solidFill>
                  </a:tcPr>
                </a:tc>
                <a:extLst>
                  <a:ext uri="{0D108BD9-81ED-4DB2-BD59-A6C34878D82A}">
                    <a16:rowId xmlns:a16="http://schemas.microsoft.com/office/drawing/2014/main" val="10002"/>
                  </a:ext>
                </a:extLst>
              </a:tr>
            </a:tbl>
          </a:graphicData>
        </a:graphic>
      </p:graphicFrame>
      <p:graphicFrame>
        <p:nvGraphicFramePr>
          <p:cNvPr id="461" name="Google Shape;461;p41"/>
          <p:cNvGraphicFramePr/>
          <p:nvPr>
            <p:extLst>
              <p:ext uri="{D42A27DB-BD31-4B8C-83A1-F6EECF244321}">
                <p14:modId xmlns:p14="http://schemas.microsoft.com/office/powerpoint/2010/main" val="151036629"/>
              </p:ext>
            </p:extLst>
          </p:nvPr>
        </p:nvGraphicFramePr>
        <p:xfrm>
          <a:off x="1118870" y="1869170"/>
          <a:ext cx="2907200" cy="850740"/>
        </p:xfrm>
        <a:graphic>
          <a:graphicData uri="http://schemas.openxmlformats.org/drawingml/2006/table">
            <a:tbl>
              <a:tblPr>
                <a:noFill/>
                <a:tableStyleId>{7AEC883C-0E14-46F4-A585-414ED14B74F4}</a:tableStyleId>
              </a:tblPr>
              <a:tblGrid>
                <a:gridCol w="1453600">
                  <a:extLst>
                    <a:ext uri="{9D8B030D-6E8A-4147-A177-3AD203B41FA5}">
                      <a16:colId xmlns:a16="http://schemas.microsoft.com/office/drawing/2014/main" val="20000"/>
                    </a:ext>
                  </a:extLst>
                </a:gridCol>
                <a:gridCol w="1453600">
                  <a:extLst>
                    <a:ext uri="{9D8B030D-6E8A-4147-A177-3AD203B41FA5}">
                      <a16:colId xmlns:a16="http://schemas.microsoft.com/office/drawing/2014/main" val="20001"/>
                    </a:ext>
                  </a:extLst>
                </a:gridCol>
              </a:tblGrid>
              <a:tr h="235175">
                <a:tc>
                  <a:txBody>
                    <a:bodyPr/>
                    <a:lstStyle/>
                    <a:p>
                      <a:pPr marL="0" marR="0" lvl="0" indent="0" algn="ctr" rtl="0">
                        <a:spcBef>
                          <a:spcPts val="0"/>
                        </a:spcBef>
                        <a:spcAft>
                          <a:spcPts val="0"/>
                        </a:spcAft>
                        <a:buNone/>
                      </a:pPr>
                      <a:r>
                        <a:rPr lang="ja-JP" altLang="en-US" sz="1100" b="0" i="0" u="none" strike="noStrike" dirty="0">
                          <a:solidFill>
                            <a:srgbClr val="000000"/>
                          </a:solidFill>
                          <a:latin typeface="Meiryo UI" panose="020B0604030504040204" pitchFamily="50" charset="-128"/>
                          <a:ea typeface="Meiryo UI" panose="020B0604030504040204" pitchFamily="50" charset="-128"/>
                          <a:cs typeface="Arial"/>
                          <a:sym typeface="Arial"/>
                        </a:rPr>
                        <a:t>ポートの用途</a:t>
                      </a:r>
                      <a:endParaRPr sz="1800" dirty="0"/>
                    </a:p>
                  </a:txBody>
                  <a:tcPr marL="68575" marR="68575"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9DAF8"/>
                    </a:solidFill>
                  </a:tcPr>
                </a:tc>
                <a:tc>
                  <a:txBody>
                    <a:bodyPr/>
                    <a:lstStyle/>
                    <a:p>
                      <a:pPr marL="0" marR="0" lvl="0" indent="0" algn="ctr" rtl="0">
                        <a:spcBef>
                          <a:spcPts val="0"/>
                        </a:spcBef>
                        <a:spcAft>
                          <a:spcPts val="0"/>
                        </a:spcAft>
                        <a:buNone/>
                      </a:pPr>
                      <a:r>
                        <a:rPr lang="en-US" sz="1100" b="0" i="0" u="none" strike="noStrike" dirty="0">
                          <a:solidFill>
                            <a:srgbClr val="000000"/>
                          </a:solidFill>
                          <a:latin typeface="Meiryo UI" panose="020B0604030504040204" pitchFamily="50" charset="-128"/>
                          <a:ea typeface="Meiryo UI" panose="020B0604030504040204" pitchFamily="50" charset="-128"/>
                          <a:cs typeface="Arial"/>
                          <a:sym typeface="Arial"/>
                        </a:rPr>
                        <a:t>LED</a:t>
                      </a:r>
                      <a:r>
                        <a:rPr lang="ja-JP" altLang="en-US" sz="1100" b="0" i="0" u="none" strike="noStrike" dirty="0">
                          <a:solidFill>
                            <a:srgbClr val="000000"/>
                          </a:solidFill>
                          <a:latin typeface="Meiryo UI" panose="020B0604030504040204" pitchFamily="50" charset="-128"/>
                          <a:ea typeface="Meiryo UI" panose="020B0604030504040204" pitchFamily="50" charset="-128"/>
                          <a:cs typeface="Arial"/>
                          <a:sym typeface="Arial"/>
                        </a:rPr>
                        <a:t>の色</a:t>
                      </a:r>
                      <a:endParaRPr sz="1800" dirty="0"/>
                    </a:p>
                  </a:txBody>
                  <a:tcPr marL="68575" marR="68575"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9DAF8"/>
                    </a:solidFill>
                  </a:tcPr>
                </a:tc>
                <a:extLst>
                  <a:ext uri="{0D108BD9-81ED-4DB2-BD59-A6C34878D82A}">
                    <a16:rowId xmlns:a16="http://schemas.microsoft.com/office/drawing/2014/main" val="10000"/>
                  </a:ext>
                </a:extLst>
              </a:tr>
              <a:tr h="295825">
                <a:tc>
                  <a:txBody>
                    <a:bodyPr/>
                    <a:lstStyle/>
                    <a:p>
                      <a:pPr marL="0" marR="0" lvl="0" indent="0" algn="ctr" rtl="0">
                        <a:spcBef>
                          <a:spcPts val="0"/>
                        </a:spcBef>
                        <a:spcAft>
                          <a:spcPts val="0"/>
                        </a:spcAft>
                        <a:buNone/>
                      </a:pPr>
                      <a:r>
                        <a:rPr lang="en-US" sz="1100" b="0" i="0" u="none" strike="noStrike" dirty="0">
                          <a:solidFill>
                            <a:srgbClr val="000000"/>
                          </a:solidFill>
                          <a:latin typeface="Meiryo UI" panose="020B0604030504040204" pitchFamily="50" charset="-128"/>
                          <a:ea typeface="Meiryo UI" panose="020B0604030504040204" pitchFamily="50" charset="-128"/>
                          <a:cs typeface="Arial"/>
                          <a:sym typeface="Arial"/>
                        </a:rPr>
                        <a:t>WAN</a:t>
                      </a:r>
                      <a:endParaRPr sz="1800" dirty="0"/>
                    </a:p>
                  </a:txBody>
                  <a:tcPr marL="68575" marR="68575"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alpha val="45882"/>
                      </a:schemeClr>
                    </a:solidFill>
                  </a:tcPr>
                </a:tc>
                <a:tc>
                  <a:txBody>
                    <a:bodyPr/>
                    <a:lstStyle/>
                    <a:p>
                      <a:pPr marL="0" marR="0" lvl="0" indent="0" algn="ctr" rtl="0">
                        <a:spcBef>
                          <a:spcPts val="0"/>
                        </a:spcBef>
                        <a:spcAft>
                          <a:spcPts val="0"/>
                        </a:spcAft>
                        <a:buNone/>
                      </a:pPr>
                      <a:r>
                        <a:rPr lang="ja-JP" altLang="en-US" sz="1100" b="0" i="0" u="none" strike="noStrike" dirty="0">
                          <a:solidFill>
                            <a:srgbClr val="000000"/>
                          </a:solidFill>
                          <a:latin typeface="Meiryo UI" panose="020B0604030504040204" pitchFamily="50" charset="-128"/>
                          <a:ea typeface="Meiryo UI" panose="020B0604030504040204" pitchFamily="50" charset="-128"/>
                          <a:cs typeface="Arial"/>
                          <a:sym typeface="Arial"/>
                        </a:rPr>
                        <a:t>オレンジ</a:t>
                      </a:r>
                      <a:endParaRPr sz="1800" dirty="0"/>
                    </a:p>
                  </a:txBody>
                  <a:tcPr marL="68575" marR="68575"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alpha val="45882"/>
                      </a:schemeClr>
                    </a:solidFill>
                  </a:tcPr>
                </a:tc>
                <a:extLst>
                  <a:ext uri="{0D108BD9-81ED-4DB2-BD59-A6C34878D82A}">
                    <a16:rowId xmlns:a16="http://schemas.microsoft.com/office/drawing/2014/main" val="10001"/>
                  </a:ext>
                </a:extLst>
              </a:tr>
              <a:tr h="295825">
                <a:tc>
                  <a:txBody>
                    <a:bodyPr/>
                    <a:lstStyle/>
                    <a:p>
                      <a:pPr marL="0" marR="0" lvl="0" indent="0" algn="ctr" rtl="0">
                        <a:spcBef>
                          <a:spcPts val="0"/>
                        </a:spcBef>
                        <a:spcAft>
                          <a:spcPts val="0"/>
                        </a:spcAft>
                        <a:buNone/>
                      </a:pPr>
                      <a:r>
                        <a:rPr lang="en-US" sz="1100" b="0" i="0" u="none" strike="noStrike" dirty="0">
                          <a:solidFill>
                            <a:srgbClr val="000000"/>
                          </a:solidFill>
                          <a:latin typeface="Meiryo UI" panose="020B0604030504040204" pitchFamily="50" charset="-128"/>
                          <a:ea typeface="Meiryo UI" panose="020B0604030504040204" pitchFamily="50" charset="-128"/>
                          <a:cs typeface="Arial"/>
                          <a:sym typeface="Arial"/>
                        </a:rPr>
                        <a:t>LAN</a:t>
                      </a:r>
                      <a:endParaRPr sz="1800" dirty="0"/>
                    </a:p>
                  </a:txBody>
                  <a:tcPr marL="68575" marR="68575"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alpha val="45882"/>
                      </a:schemeClr>
                    </a:solidFill>
                  </a:tcPr>
                </a:tc>
                <a:tc>
                  <a:txBody>
                    <a:bodyPr/>
                    <a:lstStyle/>
                    <a:p>
                      <a:pPr marL="0" marR="0" lvl="0" indent="0" algn="ctr" rtl="0">
                        <a:spcBef>
                          <a:spcPts val="0"/>
                        </a:spcBef>
                        <a:spcAft>
                          <a:spcPts val="0"/>
                        </a:spcAft>
                        <a:buNone/>
                      </a:pPr>
                      <a:r>
                        <a:rPr lang="ja-JP" altLang="en-US" sz="1100" b="0" i="0" u="none" strike="noStrike" dirty="0">
                          <a:solidFill>
                            <a:srgbClr val="000000"/>
                          </a:solidFill>
                          <a:latin typeface="Meiryo UI" panose="020B0604030504040204" pitchFamily="50" charset="-128"/>
                          <a:ea typeface="Meiryo UI" panose="020B0604030504040204" pitchFamily="50" charset="-128"/>
                          <a:cs typeface="Arial"/>
                          <a:sym typeface="Arial"/>
                        </a:rPr>
                        <a:t>緑</a:t>
                      </a:r>
                      <a:endParaRPr sz="1800" dirty="0"/>
                    </a:p>
                  </a:txBody>
                  <a:tcPr marL="68575" marR="68575"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alpha val="45882"/>
                      </a:schemeClr>
                    </a:solidFill>
                  </a:tcPr>
                </a:tc>
                <a:extLst>
                  <a:ext uri="{0D108BD9-81ED-4DB2-BD59-A6C34878D82A}">
                    <a16:rowId xmlns:a16="http://schemas.microsoft.com/office/drawing/2014/main" val="10002"/>
                  </a:ext>
                </a:extLst>
              </a:tr>
            </a:tbl>
          </a:graphicData>
        </a:graphic>
      </p:graphicFrame>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65"/>
        <p:cNvGrpSpPr/>
        <p:nvPr/>
      </p:nvGrpSpPr>
      <p:grpSpPr>
        <a:xfrm>
          <a:off x="0" y="0"/>
          <a:ext cx="0" cy="0"/>
          <a:chOff x="0" y="0"/>
          <a:chExt cx="0" cy="0"/>
        </a:xfrm>
      </p:grpSpPr>
      <p:sp>
        <p:nvSpPr>
          <p:cNvPr id="466" name="Google Shape;466;p42"/>
          <p:cNvSpPr/>
          <p:nvPr/>
        </p:nvSpPr>
        <p:spPr>
          <a:xfrm>
            <a:off x="-4" y="-3"/>
            <a:ext cx="12192001" cy="4093372"/>
          </a:xfrm>
          <a:prstGeom prst="rect">
            <a:avLst/>
          </a:prstGeom>
          <a:gradFill>
            <a:gsLst>
              <a:gs pos="0">
                <a:srgbClr val="ECF0F4"/>
              </a:gs>
              <a:gs pos="100000">
                <a:srgbClr val="FFFFFF">
                  <a:alpha val="0"/>
                </a:srgbClr>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467" name="Google Shape;467;p42"/>
          <p:cNvSpPr txBox="1"/>
          <p:nvPr/>
        </p:nvSpPr>
        <p:spPr>
          <a:xfrm>
            <a:off x="576879" y="997042"/>
            <a:ext cx="11038233" cy="86177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5000" b="1" dirty="0" err="1">
                <a:solidFill>
                  <a:srgbClr val="0C0C0C"/>
                </a:solidFill>
                <a:latin typeface="Meiryo UI" panose="020B0604030504040204" pitchFamily="50" charset="-128"/>
                <a:ea typeface="Meiryo UI" panose="020B0604030504040204" pitchFamily="50" charset="-128"/>
              </a:rPr>
              <a:t>QHoraセレクションガイド</a:t>
            </a:r>
            <a:endParaRPr sz="5000" b="1" dirty="0">
              <a:solidFill>
                <a:srgbClr val="0C0C0C"/>
              </a:solidFill>
              <a:latin typeface="Meiryo UI" panose="020B0604030504040204" pitchFamily="50" charset="-128"/>
              <a:ea typeface="Meiryo UI" panose="020B0604030504040204" pitchFamily="50" charset="-128"/>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sp>
        <p:nvSpPr>
          <p:cNvPr id="472" name="Google Shape;472;p43"/>
          <p:cNvSpPr txBox="1">
            <a:spLocks noGrp="1"/>
          </p:cNvSpPr>
          <p:nvPr>
            <p:ph type="title" idx="4294967295"/>
          </p:nvPr>
        </p:nvSpPr>
        <p:spPr>
          <a:xfrm>
            <a:off x="356050" y="282110"/>
            <a:ext cx="11835950" cy="674031"/>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200"/>
              <a:buFont typeface="Arial"/>
              <a:buNone/>
            </a:pPr>
            <a:r>
              <a:rPr lang="en-US" sz="4200" b="1" dirty="0" err="1" smtClean="0">
                <a:latin typeface="Meiryo UI" panose="020B0604030504040204" pitchFamily="50" charset="-128"/>
                <a:ea typeface="Meiryo UI" panose="020B0604030504040204" pitchFamily="50" charset="-128"/>
              </a:rPr>
              <a:t>どの</a:t>
            </a:r>
            <a:r>
              <a:rPr lang="en-US" sz="4200" b="1" dirty="0" err="1">
                <a:latin typeface="Meiryo UI" panose="020B0604030504040204" pitchFamily="50" charset="-128"/>
                <a:ea typeface="Meiryo UI" panose="020B0604030504040204" pitchFamily="50" charset="-128"/>
              </a:rPr>
              <a:t>QHora</a:t>
            </a:r>
            <a:r>
              <a:rPr lang="en-US" sz="4200" b="1" dirty="0" err="1" smtClean="0">
                <a:latin typeface="Meiryo UI" panose="020B0604030504040204" pitchFamily="50" charset="-128"/>
                <a:ea typeface="Meiryo UI" panose="020B0604030504040204" pitchFamily="50" charset="-128"/>
              </a:rPr>
              <a:t>が</a:t>
            </a:r>
            <a:r>
              <a:rPr lang="ja-JP" altLang="en-US" sz="4200" b="1" dirty="0" smtClean="0">
                <a:latin typeface="Meiryo UI" panose="020B0604030504040204" pitchFamily="50" charset="-128"/>
                <a:ea typeface="Meiryo UI" panose="020B0604030504040204" pitchFamily="50" charset="-128"/>
              </a:rPr>
              <a:t>私の要件に</a:t>
            </a:r>
            <a:r>
              <a:rPr lang="en-US" sz="4200" b="1" dirty="0" err="1" smtClean="0">
                <a:latin typeface="Meiryo UI" panose="020B0604030504040204" pitchFamily="50" charset="-128"/>
                <a:ea typeface="Meiryo UI" panose="020B0604030504040204" pitchFamily="50" charset="-128"/>
              </a:rPr>
              <a:t>適していますか</a:t>
            </a:r>
            <a:r>
              <a:rPr lang="en-US" sz="4200" b="1" dirty="0">
                <a:latin typeface="Meiryo UI" panose="020B0604030504040204" pitchFamily="50" charset="-128"/>
                <a:ea typeface="Meiryo UI" panose="020B0604030504040204" pitchFamily="50" charset="-128"/>
              </a:rPr>
              <a:t>?</a:t>
            </a:r>
            <a:endParaRPr sz="4200" b="1" dirty="0">
              <a:latin typeface="Meiryo UI" panose="020B0604030504040204" pitchFamily="50" charset="-128"/>
              <a:ea typeface="Meiryo UI" panose="020B0604030504040204" pitchFamily="50" charset="-128"/>
            </a:endParaRPr>
          </a:p>
        </p:txBody>
      </p:sp>
      <p:sp>
        <p:nvSpPr>
          <p:cNvPr id="473" name="Google Shape;473;p43"/>
          <p:cNvSpPr txBox="1"/>
          <p:nvPr/>
        </p:nvSpPr>
        <p:spPr>
          <a:xfrm>
            <a:off x="561652" y="6023593"/>
            <a:ext cx="8173135" cy="30777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dirty="0">
                <a:solidFill>
                  <a:schemeClr val="dk1"/>
                </a:solidFill>
                <a:latin typeface="Meiryo UI" panose="020B0604030504040204" pitchFamily="50" charset="-128"/>
                <a:ea typeface="Meiryo UI" panose="020B0604030504040204" pitchFamily="50" charset="-128"/>
              </a:rPr>
              <a:t>注</a:t>
            </a:r>
            <a:r>
              <a:rPr lang="ja-JP" altLang="en-US" dirty="0">
                <a:solidFill>
                  <a:schemeClr val="dk1"/>
                </a:solidFill>
                <a:latin typeface="Meiryo UI" panose="020B0604030504040204" pitchFamily="50" charset="-128"/>
                <a:ea typeface="Meiryo UI" panose="020B0604030504040204" pitchFamily="50" charset="-128"/>
              </a:rPr>
              <a:t>記</a:t>
            </a:r>
            <a:r>
              <a:rPr lang="en-US" dirty="0">
                <a:solidFill>
                  <a:schemeClr val="dk1"/>
                </a:solidFill>
                <a:latin typeface="Meiryo UI" panose="020B0604030504040204" pitchFamily="50" charset="-128"/>
                <a:ea typeface="Meiryo UI" panose="020B0604030504040204" pitchFamily="50" charset="-128"/>
              </a:rPr>
              <a:t>: </a:t>
            </a:r>
            <a:r>
              <a:rPr lang="en-US" dirty="0" err="1">
                <a:solidFill>
                  <a:schemeClr val="dk1"/>
                </a:solidFill>
                <a:latin typeface="Meiryo UI" panose="020B0604030504040204" pitchFamily="50" charset="-128"/>
                <a:ea typeface="Meiryo UI" panose="020B0604030504040204" pitchFamily="50" charset="-128"/>
              </a:rPr>
              <a:t>iperf</a:t>
            </a:r>
            <a:r>
              <a:rPr lang="en-US" dirty="0">
                <a:solidFill>
                  <a:schemeClr val="dk1"/>
                </a:solidFill>
                <a:latin typeface="Meiryo UI" panose="020B0604030504040204" pitchFamily="50" charset="-128"/>
                <a:ea typeface="Meiryo UI" panose="020B0604030504040204" pitchFamily="50" charset="-128"/>
              </a:rPr>
              <a:t> </a:t>
            </a:r>
            <a:r>
              <a:rPr lang="en-US" dirty="0" err="1">
                <a:solidFill>
                  <a:schemeClr val="dk1"/>
                </a:solidFill>
                <a:latin typeface="Meiryo UI" panose="020B0604030504040204" pitchFamily="50" charset="-128"/>
                <a:ea typeface="Meiryo UI" panose="020B0604030504040204" pitchFamily="50" charset="-128"/>
              </a:rPr>
              <a:t>を使用したラボテストに基づいており、実際のネットワーク展開に</a:t>
            </a:r>
            <a:r>
              <a:rPr lang="ja-JP" altLang="en-US" dirty="0">
                <a:solidFill>
                  <a:schemeClr val="dk1"/>
                </a:solidFill>
                <a:latin typeface="Meiryo UI" panose="020B0604030504040204" pitchFamily="50" charset="-128"/>
                <a:ea typeface="Meiryo UI" panose="020B0604030504040204" pitchFamily="50" charset="-128"/>
              </a:rPr>
              <a:t>よって</a:t>
            </a:r>
            <a:r>
              <a:rPr lang="en-US" dirty="0" err="1">
                <a:solidFill>
                  <a:schemeClr val="dk1"/>
                </a:solidFill>
                <a:latin typeface="Meiryo UI" panose="020B0604030504040204" pitchFamily="50" charset="-128"/>
                <a:ea typeface="Meiryo UI" panose="020B0604030504040204" pitchFamily="50" charset="-128"/>
              </a:rPr>
              <a:t>結果が異なる場合があります</a:t>
            </a:r>
            <a:r>
              <a:rPr lang="en-US" dirty="0">
                <a:solidFill>
                  <a:schemeClr val="dk1"/>
                </a:solidFill>
                <a:latin typeface="Meiryo UI" panose="020B0604030504040204" pitchFamily="50" charset="-128"/>
                <a:ea typeface="Meiryo UI" panose="020B0604030504040204" pitchFamily="50" charset="-128"/>
              </a:rPr>
              <a:t>。</a:t>
            </a:r>
            <a:endParaRPr sz="1400" dirty="0">
              <a:solidFill>
                <a:schemeClr val="dk1"/>
              </a:solidFill>
              <a:latin typeface="Meiryo UI" panose="020B0604030504040204" pitchFamily="50" charset="-128"/>
              <a:ea typeface="Meiryo UI" panose="020B0604030504040204" pitchFamily="50" charset="-128"/>
              <a:sym typeface="Arial"/>
            </a:endParaRPr>
          </a:p>
        </p:txBody>
      </p:sp>
      <p:graphicFrame>
        <p:nvGraphicFramePr>
          <p:cNvPr id="474" name="Google Shape;474;p43"/>
          <p:cNvGraphicFramePr/>
          <p:nvPr>
            <p:extLst>
              <p:ext uri="{D42A27DB-BD31-4B8C-83A1-F6EECF244321}">
                <p14:modId xmlns:p14="http://schemas.microsoft.com/office/powerpoint/2010/main" val="1149584452"/>
              </p:ext>
            </p:extLst>
          </p:nvPr>
        </p:nvGraphicFramePr>
        <p:xfrm>
          <a:off x="561652" y="2122102"/>
          <a:ext cx="10968600" cy="3892380"/>
        </p:xfrm>
        <a:graphic>
          <a:graphicData uri="http://schemas.openxmlformats.org/drawingml/2006/table">
            <a:tbl>
              <a:tblPr>
                <a:noFill/>
                <a:tableStyleId>{7AEC883C-0E14-46F4-A585-414ED14B74F4}</a:tableStyleId>
              </a:tblPr>
              <a:tblGrid>
                <a:gridCol w="2742150">
                  <a:extLst>
                    <a:ext uri="{9D8B030D-6E8A-4147-A177-3AD203B41FA5}">
                      <a16:colId xmlns:a16="http://schemas.microsoft.com/office/drawing/2014/main" val="20000"/>
                    </a:ext>
                  </a:extLst>
                </a:gridCol>
                <a:gridCol w="2742150">
                  <a:extLst>
                    <a:ext uri="{9D8B030D-6E8A-4147-A177-3AD203B41FA5}">
                      <a16:colId xmlns:a16="http://schemas.microsoft.com/office/drawing/2014/main" val="20001"/>
                    </a:ext>
                  </a:extLst>
                </a:gridCol>
                <a:gridCol w="2742150">
                  <a:extLst>
                    <a:ext uri="{9D8B030D-6E8A-4147-A177-3AD203B41FA5}">
                      <a16:colId xmlns:a16="http://schemas.microsoft.com/office/drawing/2014/main" val="20002"/>
                    </a:ext>
                  </a:extLst>
                </a:gridCol>
                <a:gridCol w="2742150">
                  <a:extLst>
                    <a:ext uri="{9D8B030D-6E8A-4147-A177-3AD203B41FA5}">
                      <a16:colId xmlns:a16="http://schemas.microsoft.com/office/drawing/2014/main" val="20003"/>
                    </a:ext>
                  </a:extLst>
                </a:gridCol>
              </a:tblGrid>
              <a:tr h="235175">
                <a:tc>
                  <a:txBody>
                    <a:bodyPr/>
                    <a:lstStyle/>
                    <a:p>
                      <a:pPr marL="0" marR="0" lvl="0" indent="0" algn="l" rtl="0">
                        <a:spcBef>
                          <a:spcPts val="0"/>
                        </a:spcBef>
                        <a:spcAft>
                          <a:spcPts val="0"/>
                        </a:spcAft>
                        <a:buNone/>
                      </a:pPr>
                      <a:endParaRPr sz="2000" dirty="0">
                        <a:latin typeface="Microsoft JhengHei"/>
                        <a:ea typeface="Microsoft JhengHei"/>
                        <a:cs typeface="Microsoft JhengHei"/>
                        <a:sym typeface="Microsoft JhengHei"/>
                      </a:endParaRPr>
                    </a:p>
                  </a:txBody>
                  <a:tcPr marL="41150" marR="41150" marT="41150" marB="4115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9DAF8"/>
                    </a:solidFill>
                  </a:tcPr>
                </a:tc>
                <a:tc>
                  <a:txBody>
                    <a:bodyPr/>
                    <a:lstStyle/>
                    <a:p>
                      <a:pPr marL="0" marR="0" lvl="0" indent="0" algn="ctr" rtl="0">
                        <a:spcBef>
                          <a:spcPts val="0"/>
                        </a:spcBef>
                        <a:spcAft>
                          <a:spcPts val="0"/>
                        </a:spcAft>
                        <a:buNone/>
                      </a:pPr>
                      <a:r>
                        <a:rPr lang="en-US" sz="1800" dirty="0">
                          <a:latin typeface="Meiryo UI" panose="020B0604030504040204" pitchFamily="50" charset="-128"/>
                          <a:ea typeface="Meiryo UI" panose="020B0604030504040204" pitchFamily="50" charset="-128"/>
                        </a:rPr>
                        <a:t>QHora-301W</a:t>
                      </a:r>
                      <a:endParaRPr sz="1800" dirty="0"/>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9DAF8"/>
                    </a:solidFill>
                  </a:tcPr>
                </a:tc>
                <a:tc>
                  <a:txBody>
                    <a:bodyPr/>
                    <a:lstStyle/>
                    <a:p>
                      <a:pPr marL="0" marR="0" lvl="0" indent="0" algn="ctr" rtl="0">
                        <a:spcBef>
                          <a:spcPts val="0"/>
                        </a:spcBef>
                        <a:spcAft>
                          <a:spcPts val="0"/>
                        </a:spcAft>
                        <a:buNone/>
                      </a:pPr>
                      <a:r>
                        <a:rPr lang="en-US" sz="1800" dirty="0">
                          <a:latin typeface="Meiryo UI" panose="020B0604030504040204" pitchFamily="50" charset="-128"/>
                          <a:ea typeface="Meiryo UI" panose="020B0604030504040204" pitchFamily="50" charset="-128"/>
                        </a:rPr>
                        <a:t>QHora-321</a:t>
                      </a:r>
                      <a:endParaRPr sz="1800" dirty="0"/>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9DAF8"/>
                    </a:solidFill>
                  </a:tcPr>
                </a:tc>
                <a:tc>
                  <a:txBody>
                    <a:bodyPr/>
                    <a:lstStyle/>
                    <a:p>
                      <a:pPr marL="0" marR="0" lvl="0" indent="0" algn="ctr" rtl="0">
                        <a:spcBef>
                          <a:spcPts val="0"/>
                        </a:spcBef>
                        <a:spcAft>
                          <a:spcPts val="0"/>
                        </a:spcAft>
                        <a:buNone/>
                      </a:pPr>
                      <a:r>
                        <a:rPr lang="en-US" sz="1800" dirty="0">
                          <a:latin typeface="Meiryo UI" panose="020B0604030504040204" pitchFamily="50" charset="-128"/>
                          <a:ea typeface="Meiryo UI" panose="020B0604030504040204" pitchFamily="50" charset="-128"/>
                        </a:rPr>
                        <a:t>QHora-322</a:t>
                      </a:r>
                      <a:endParaRPr sz="1800" dirty="0"/>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9DAF8"/>
                    </a:solidFill>
                  </a:tcPr>
                </a:tc>
                <a:extLst>
                  <a:ext uri="{0D108BD9-81ED-4DB2-BD59-A6C34878D82A}">
                    <a16:rowId xmlns:a16="http://schemas.microsoft.com/office/drawing/2014/main" val="10000"/>
                  </a:ext>
                </a:extLst>
              </a:tr>
              <a:tr h="295825">
                <a:tc>
                  <a:txBody>
                    <a:bodyPr/>
                    <a:lstStyle/>
                    <a:p>
                      <a:pPr marL="0" marR="0" lvl="0" indent="0" algn="l" rtl="0">
                        <a:spcBef>
                          <a:spcPts val="0"/>
                        </a:spcBef>
                        <a:spcAft>
                          <a:spcPts val="0"/>
                        </a:spcAft>
                        <a:buClr>
                          <a:schemeClr val="dk1"/>
                        </a:buClr>
                        <a:buSzPts val="1400"/>
                        <a:buFont typeface="Arial"/>
                        <a:buNone/>
                      </a:pPr>
                      <a:r>
                        <a:rPr lang="en-US" sz="1400" dirty="0">
                          <a:latin typeface="Meiryo UI" panose="020B0604030504040204" pitchFamily="50" charset="-128"/>
                          <a:ea typeface="Meiryo UI" panose="020B0604030504040204" pitchFamily="50" charset="-128"/>
                        </a:rPr>
                        <a:t>10GbE </a:t>
                      </a:r>
                      <a:r>
                        <a:rPr lang="en-US" sz="1400" dirty="0"/>
                        <a:t>RJ45</a:t>
                      </a:r>
                      <a:r>
                        <a:rPr lang="ja-JP" altLang="en-US" sz="1400" dirty="0"/>
                        <a:t>ポート</a:t>
                      </a:r>
                      <a:endParaRPr sz="1400" dirty="0"/>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alpha val="45882"/>
                      </a:schemeClr>
                    </a:solidFill>
                  </a:tcPr>
                </a:tc>
                <a:tc>
                  <a:txBody>
                    <a:bodyPr/>
                    <a:lstStyle/>
                    <a:p>
                      <a:pPr marL="0" marR="0" lvl="0" indent="0" algn="ctr" rtl="0">
                        <a:spcBef>
                          <a:spcPts val="0"/>
                        </a:spcBef>
                        <a:spcAft>
                          <a:spcPts val="0"/>
                        </a:spcAft>
                        <a:buClr>
                          <a:schemeClr val="dk1"/>
                        </a:buClr>
                        <a:buSzPts val="1400"/>
                        <a:buFont typeface="Arial"/>
                        <a:buNone/>
                      </a:pPr>
                      <a:r>
                        <a:rPr lang="en-US" sz="1400" dirty="0">
                          <a:latin typeface="Meiryo UI" panose="020B0604030504040204" pitchFamily="50" charset="-128"/>
                          <a:ea typeface="Meiryo UI" panose="020B0604030504040204" pitchFamily="50" charset="-128"/>
                        </a:rPr>
                        <a:t>2</a:t>
                      </a:r>
                      <a:endParaRPr dirty="0"/>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alpha val="45882"/>
                      </a:schemeClr>
                    </a:solidFill>
                  </a:tcPr>
                </a:tc>
                <a:tc>
                  <a:txBody>
                    <a:bodyPr/>
                    <a:lstStyle/>
                    <a:p>
                      <a:pPr marL="0" marR="0" lvl="0" indent="0" algn="ctr" rtl="0">
                        <a:spcBef>
                          <a:spcPts val="0"/>
                        </a:spcBef>
                        <a:spcAft>
                          <a:spcPts val="0"/>
                        </a:spcAft>
                        <a:buClr>
                          <a:schemeClr val="dk1"/>
                        </a:buClr>
                        <a:buSzPts val="1400"/>
                        <a:buFont typeface="Arial"/>
                        <a:buNone/>
                      </a:pPr>
                      <a:r>
                        <a:rPr lang="en-US" sz="1400" dirty="0">
                          <a:latin typeface="Meiryo UI" panose="020B0604030504040204" pitchFamily="50" charset="-128"/>
                          <a:ea typeface="Meiryo UI" panose="020B0604030504040204" pitchFamily="50" charset="-128"/>
                        </a:rPr>
                        <a:t>-</a:t>
                      </a:r>
                      <a:endParaRPr sz="1400" dirty="0"/>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alpha val="45882"/>
                      </a:schemeClr>
                    </a:solidFill>
                  </a:tcPr>
                </a:tc>
                <a:tc>
                  <a:txBody>
                    <a:bodyPr/>
                    <a:lstStyle/>
                    <a:p>
                      <a:pPr marL="0" marR="0" lvl="0" indent="0" algn="ctr" rtl="0">
                        <a:spcBef>
                          <a:spcPts val="0"/>
                        </a:spcBef>
                        <a:spcAft>
                          <a:spcPts val="0"/>
                        </a:spcAft>
                        <a:buClr>
                          <a:schemeClr val="dk1"/>
                        </a:buClr>
                        <a:buSzPts val="1400"/>
                        <a:buFont typeface="Arial"/>
                        <a:buNone/>
                      </a:pPr>
                      <a:r>
                        <a:rPr lang="en-US" sz="1400" dirty="0">
                          <a:latin typeface="Meiryo UI" panose="020B0604030504040204" pitchFamily="50" charset="-128"/>
                          <a:ea typeface="Meiryo UI" panose="020B0604030504040204" pitchFamily="50" charset="-128"/>
                        </a:rPr>
                        <a:t>3</a:t>
                      </a:r>
                      <a:endParaRPr sz="1400" dirty="0"/>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alpha val="45882"/>
                      </a:schemeClr>
                    </a:solidFill>
                  </a:tcPr>
                </a:tc>
                <a:extLst>
                  <a:ext uri="{0D108BD9-81ED-4DB2-BD59-A6C34878D82A}">
                    <a16:rowId xmlns:a16="http://schemas.microsoft.com/office/drawing/2014/main" val="10001"/>
                  </a:ext>
                </a:extLst>
              </a:tr>
              <a:tr h="295825">
                <a:tc>
                  <a:txBody>
                    <a:bodyPr/>
                    <a:lstStyle/>
                    <a:p>
                      <a:pPr marL="0" marR="0" lvl="0" indent="0" algn="l" rtl="0">
                        <a:spcBef>
                          <a:spcPts val="0"/>
                        </a:spcBef>
                        <a:spcAft>
                          <a:spcPts val="0"/>
                        </a:spcAft>
                        <a:buClr>
                          <a:schemeClr val="dk1"/>
                        </a:buClr>
                        <a:buSzPts val="1400"/>
                        <a:buFont typeface="Arial"/>
                        <a:buNone/>
                      </a:pPr>
                      <a:r>
                        <a:rPr lang="en-US" sz="1400" dirty="0">
                          <a:latin typeface="Meiryo UI" panose="020B0604030504040204" pitchFamily="50" charset="-128"/>
                          <a:ea typeface="Meiryo UI" panose="020B0604030504040204" pitchFamily="50" charset="-128"/>
                        </a:rPr>
                        <a:t>2.5GbE </a:t>
                      </a:r>
                      <a:r>
                        <a:rPr lang="en-US" sz="1400" dirty="0"/>
                        <a:t>RJ45</a:t>
                      </a:r>
                      <a:r>
                        <a:rPr lang="ja-JP" altLang="en-US" sz="1400" dirty="0"/>
                        <a:t>ポート</a:t>
                      </a:r>
                      <a:endParaRPr dirty="0"/>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alpha val="45882"/>
                      </a:schemeClr>
                    </a:solidFill>
                  </a:tcPr>
                </a:tc>
                <a:tc>
                  <a:txBody>
                    <a:bodyPr/>
                    <a:lstStyle/>
                    <a:p>
                      <a:pPr marL="0" marR="0" lvl="0" indent="0" algn="ctr" rtl="0">
                        <a:spcBef>
                          <a:spcPts val="0"/>
                        </a:spcBef>
                        <a:spcAft>
                          <a:spcPts val="0"/>
                        </a:spcAft>
                        <a:buClr>
                          <a:schemeClr val="dk1"/>
                        </a:buClr>
                        <a:buSzPts val="1400"/>
                        <a:buFont typeface="Arial"/>
                        <a:buNone/>
                      </a:pPr>
                      <a:r>
                        <a:rPr lang="en-US" sz="1400" dirty="0">
                          <a:latin typeface="Meiryo UI" panose="020B0604030504040204" pitchFamily="50" charset="-128"/>
                          <a:ea typeface="Meiryo UI" panose="020B0604030504040204" pitchFamily="50" charset="-128"/>
                        </a:rPr>
                        <a:t>-</a:t>
                      </a:r>
                      <a:endParaRPr dirty="0"/>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alpha val="45882"/>
                      </a:schemeClr>
                    </a:solidFill>
                  </a:tcPr>
                </a:tc>
                <a:tc>
                  <a:txBody>
                    <a:bodyPr/>
                    <a:lstStyle/>
                    <a:p>
                      <a:pPr marL="0" marR="0" lvl="0" indent="0" algn="ctr" rtl="0">
                        <a:spcBef>
                          <a:spcPts val="0"/>
                        </a:spcBef>
                        <a:spcAft>
                          <a:spcPts val="0"/>
                        </a:spcAft>
                        <a:buClr>
                          <a:schemeClr val="dk1"/>
                        </a:buClr>
                        <a:buSzPts val="1400"/>
                        <a:buFont typeface="Arial"/>
                        <a:buNone/>
                      </a:pPr>
                      <a:r>
                        <a:rPr lang="en-US" sz="1400" dirty="0">
                          <a:latin typeface="Meiryo UI" panose="020B0604030504040204" pitchFamily="50" charset="-128"/>
                          <a:ea typeface="Meiryo UI" panose="020B0604030504040204" pitchFamily="50" charset="-128"/>
                        </a:rPr>
                        <a:t>6</a:t>
                      </a:r>
                      <a:endParaRPr sz="1400" dirty="0"/>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alpha val="45882"/>
                      </a:schemeClr>
                    </a:solidFill>
                  </a:tcPr>
                </a:tc>
                <a:tc>
                  <a:txBody>
                    <a:bodyPr/>
                    <a:lstStyle/>
                    <a:p>
                      <a:pPr marL="0" marR="0" lvl="0" indent="0" algn="ctr" rtl="0">
                        <a:spcBef>
                          <a:spcPts val="0"/>
                        </a:spcBef>
                        <a:spcAft>
                          <a:spcPts val="0"/>
                        </a:spcAft>
                        <a:buClr>
                          <a:schemeClr val="dk1"/>
                        </a:buClr>
                        <a:buSzPts val="1400"/>
                        <a:buFont typeface="Arial"/>
                        <a:buNone/>
                      </a:pPr>
                      <a:r>
                        <a:rPr lang="en-US" sz="1400" dirty="0">
                          <a:latin typeface="Meiryo UI" panose="020B0604030504040204" pitchFamily="50" charset="-128"/>
                          <a:ea typeface="Meiryo UI" panose="020B0604030504040204" pitchFamily="50" charset="-128"/>
                        </a:rPr>
                        <a:t>6</a:t>
                      </a:r>
                      <a:endParaRPr sz="1400" dirty="0"/>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alpha val="45882"/>
                      </a:schemeClr>
                    </a:solidFill>
                  </a:tcPr>
                </a:tc>
                <a:extLst>
                  <a:ext uri="{0D108BD9-81ED-4DB2-BD59-A6C34878D82A}">
                    <a16:rowId xmlns:a16="http://schemas.microsoft.com/office/drawing/2014/main" val="10002"/>
                  </a:ext>
                </a:extLst>
              </a:tr>
              <a:tr h="295825">
                <a:tc>
                  <a:txBody>
                    <a:bodyPr/>
                    <a:lstStyle/>
                    <a:p>
                      <a:pPr marL="0" marR="0" lvl="0" indent="0" algn="l" rtl="0">
                        <a:spcBef>
                          <a:spcPts val="0"/>
                        </a:spcBef>
                        <a:spcAft>
                          <a:spcPts val="0"/>
                        </a:spcAft>
                        <a:buClr>
                          <a:schemeClr val="dk1"/>
                        </a:buClr>
                        <a:buSzPts val="1400"/>
                        <a:buFont typeface="Arial"/>
                        <a:buNone/>
                      </a:pPr>
                      <a:r>
                        <a:rPr lang="en-US" sz="1400" dirty="0" err="1">
                          <a:latin typeface="Meiryo UI" panose="020B0604030504040204" pitchFamily="50" charset="-128"/>
                          <a:ea typeface="Meiryo UI" panose="020B0604030504040204" pitchFamily="50" charset="-128"/>
                        </a:rPr>
                        <a:t>WiFi</a:t>
                      </a:r>
                      <a:r>
                        <a:rPr lang="en-US" sz="1400" dirty="0"/>
                        <a:t> 6</a:t>
                      </a:r>
                      <a:endParaRPr dirty="0"/>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alpha val="45882"/>
                      </a:schemeClr>
                    </a:solidFill>
                  </a:tcPr>
                </a:tc>
                <a:tc>
                  <a:txBody>
                    <a:bodyPr/>
                    <a:lstStyle/>
                    <a:p>
                      <a:pPr marL="0" marR="0" lvl="0" indent="0" algn="ctr" rtl="0">
                        <a:spcBef>
                          <a:spcPts val="0"/>
                        </a:spcBef>
                        <a:spcAft>
                          <a:spcPts val="0"/>
                        </a:spcAft>
                        <a:buClr>
                          <a:schemeClr val="dk1"/>
                        </a:buClr>
                        <a:buSzPts val="1400"/>
                        <a:buFont typeface="Arial"/>
                        <a:buNone/>
                      </a:pPr>
                      <a:r>
                        <a:rPr lang="ja-JP" altLang="en-US" sz="1400" dirty="0">
                          <a:latin typeface="Meiryo UI" panose="020B0604030504040204" pitchFamily="50" charset="-128"/>
                          <a:ea typeface="Meiryo UI" panose="020B0604030504040204" pitchFamily="50" charset="-128"/>
                        </a:rPr>
                        <a:t>対応</a:t>
                      </a:r>
                      <a:endParaRPr dirty="0"/>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alpha val="45882"/>
                      </a:schemeClr>
                    </a:solidFill>
                  </a:tcPr>
                </a:tc>
                <a:tc>
                  <a:txBody>
                    <a:bodyPr/>
                    <a:lstStyle/>
                    <a:p>
                      <a:pPr marL="0" marR="0" lvl="0" indent="0" algn="ctr" rtl="0">
                        <a:spcBef>
                          <a:spcPts val="0"/>
                        </a:spcBef>
                        <a:spcAft>
                          <a:spcPts val="0"/>
                        </a:spcAft>
                        <a:buClr>
                          <a:schemeClr val="dk1"/>
                        </a:buClr>
                        <a:buSzPts val="1400"/>
                        <a:buFont typeface="Arial"/>
                        <a:buNone/>
                      </a:pPr>
                      <a:r>
                        <a:rPr lang="en-US" sz="1400" dirty="0">
                          <a:latin typeface="Meiryo UI" panose="020B0604030504040204" pitchFamily="50" charset="-128"/>
                          <a:ea typeface="Meiryo UI" panose="020B0604030504040204" pitchFamily="50" charset="-128"/>
                        </a:rPr>
                        <a:t>-</a:t>
                      </a:r>
                      <a:endParaRPr sz="1400" dirty="0"/>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alpha val="45882"/>
                      </a:schemeClr>
                    </a:solidFill>
                  </a:tcPr>
                </a:tc>
                <a:tc>
                  <a:txBody>
                    <a:bodyPr/>
                    <a:lstStyle/>
                    <a:p>
                      <a:pPr marL="0" marR="0" lvl="0" indent="0" algn="ctr" rtl="0">
                        <a:spcBef>
                          <a:spcPts val="0"/>
                        </a:spcBef>
                        <a:spcAft>
                          <a:spcPts val="0"/>
                        </a:spcAft>
                        <a:buClr>
                          <a:schemeClr val="dk1"/>
                        </a:buClr>
                        <a:buSzPts val="1400"/>
                        <a:buFont typeface="Arial"/>
                        <a:buNone/>
                      </a:pPr>
                      <a:r>
                        <a:rPr lang="en-US" sz="1400" dirty="0">
                          <a:latin typeface="Meiryo UI" panose="020B0604030504040204" pitchFamily="50" charset="-128"/>
                          <a:ea typeface="Meiryo UI" panose="020B0604030504040204" pitchFamily="50" charset="-128"/>
                        </a:rPr>
                        <a:t>-</a:t>
                      </a:r>
                      <a:endParaRPr sz="1400" dirty="0"/>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alpha val="45882"/>
                      </a:schemeClr>
                    </a:solidFill>
                  </a:tcPr>
                </a:tc>
                <a:extLst>
                  <a:ext uri="{0D108BD9-81ED-4DB2-BD59-A6C34878D82A}">
                    <a16:rowId xmlns:a16="http://schemas.microsoft.com/office/drawing/2014/main" val="10003"/>
                  </a:ext>
                </a:extLst>
              </a:tr>
              <a:tr h="295825">
                <a:tc>
                  <a:txBody>
                    <a:bodyPr/>
                    <a:lstStyle/>
                    <a:p>
                      <a:pPr marL="0" marR="0" lvl="0" indent="0" algn="l" rtl="0">
                        <a:spcBef>
                          <a:spcPts val="0"/>
                        </a:spcBef>
                        <a:spcAft>
                          <a:spcPts val="0"/>
                        </a:spcAft>
                        <a:buClr>
                          <a:schemeClr val="dk1"/>
                        </a:buClr>
                        <a:buSzPts val="1400"/>
                        <a:buFont typeface="Arial"/>
                        <a:buNone/>
                      </a:pPr>
                      <a:r>
                        <a:rPr lang="en-US" sz="1400" dirty="0" err="1">
                          <a:latin typeface="Meiryo UI" panose="020B0604030504040204" pitchFamily="50" charset="-128"/>
                          <a:ea typeface="Meiryo UI" panose="020B0604030504040204" pitchFamily="50" charset="-128"/>
                        </a:rPr>
                        <a:t>QuWAN</a:t>
                      </a:r>
                      <a:endParaRPr dirty="0"/>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alpha val="45882"/>
                      </a:schemeClr>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ja-JP" altLang="en-US" sz="1400" b="0" i="0" u="none" strike="noStrike" cap="none" dirty="0">
                          <a:solidFill>
                            <a:srgbClr val="000000"/>
                          </a:solidFill>
                          <a:latin typeface="Meiryo UI" panose="020B0604030504040204" pitchFamily="50" charset="-128"/>
                          <a:ea typeface="Meiryo UI" panose="020B0604030504040204" pitchFamily="50" charset="-128"/>
                          <a:cs typeface="Calibri"/>
                          <a:sym typeface="Calibri"/>
                        </a:rPr>
                        <a:t>対応</a:t>
                      </a:r>
                      <a:endParaRPr dirty="0"/>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alpha val="45882"/>
                      </a:schemeClr>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ja-JP" altLang="en-US" sz="1400" b="0" i="0" u="none" strike="noStrike" cap="none" dirty="0">
                          <a:solidFill>
                            <a:srgbClr val="000000"/>
                          </a:solidFill>
                          <a:latin typeface="Meiryo UI" panose="020B0604030504040204" pitchFamily="50" charset="-128"/>
                          <a:ea typeface="Meiryo UI" panose="020B0604030504040204" pitchFamily="50" charset="-128"/>
                          <a:cs typeface="Calibri"/>
                          <a:sym typeface="Calibri"/>
                        </a:rPr>
                        <a:t>対応</a:t>
                      </a:r>
                      <a:endParaRPr dirty="0"/>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alpha val="45882"/>
                      </a:schemeClr>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ja-JP" altLang="en-US" sz="1400" b="0" i="0" u="none" strike="noStrike" cap="none" dirty="0">
                          <a:solidFill>
                            <a:srgbClr val="000000"/>
                          </a:solidFill>
                          <a:latin typeface="Meiryo UI" panose="020B0604030504040204" pitchFamily="50" charset="-128"/>
                          <a:ea typeface="Meiryo UI" panose="020B0604030504040204" pitchFamily="50" charset="-128"/>
                          <a:cs typeface="Calibri"/>
                          <a:sym typeface="Calibri"/>
                        </a:rPr>
                        <a:t>対応</a:t>
                      </a:r>
                      <a:endParaRPr dirty="0"/>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alpha val="45882"/>
                      </a:schemeClr>
                    </a:solidFill>
                  </a:tcPr>
                </a:tc>
                <a:extLst>
                  <a:ext uri="{0D108BD9-81ED-4DB2-BD59-A6C34878D82A}">
                    <a16:rowId xmlns:a16="http://schemas.microsoft.com/office/drawing/2014/main" val="10004"/>
                  </a:ext>
                </a:extLst>
              </a:tr>
              <a:tr h="295825">
                <a:tc>
                  <a:txBody>
                    <a:bodyPr/>
                    <a:lstStyle/>
                    <a:p>
                      <a:pPr marL="0" marR="0" lvl="0" indent="0" algn="l" rtl="0">
                        <a:spcBef>
                          <a:spcPts val="0"/>
                        </a:spcBef>
                        <a:spcAft>
                          <a:spcPts val="0"/>
                        </a:spcAft>
                        <a:buClr>
                          <a:schemeClr val="dk1"/>
                        </a:buClr>
                        <a:buSzPts val="1400"/>
                        <a:buFont typeface="Arial"/>
                        <a:buNone/>
                      </a:pPr>
                      <a:r>
                        <a:rPr lang="en-US" sz="1400" dirty="0" err="1">
                          <a:latin typeface="Meiryo UI" panose="020B0604030504040204" pitchFamily="50" charset="-128"/>
                          <a:ea typeface="Meiryo UI" panose="020B0604030504040204" pitchFamily="50" charset="-128"/>
                        </a:rPr>
                        <a:t>QuWAN</a:t>
                      </a:r>
                      <a:r>
                        <a:rPr lang="en-US" sz="1400" dirty="0"/>
                        <a:t> QVPN</a:t>
                      </a:r>
                      <a:r>
                        <a:rPr lang="ja-JP" altLang="en-US" sz="1400" dirty="0"/>
                        <a:t>対応</a:t>
                      </a:r>
                      <a:endParaRPr sz="1400" dirty="0"/>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alpha val="45882"/>
                      </a:schemeClr>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ja-JP" altLang="en-US" sz="1400" b="0" i="0" u="none" strike="noStrike" cap="none" dirty="0">
                          <a:solidFill>
                            <a:srgbClr val="000000"/>
                          </a:solidFill>
                          <a:latin typeface="Meiryo UI" panose="020B0604030504040204" pitchFamily="50" charset="-128"/>
                          <a:ea typeface="Meiryo UI" panose="020B0604030504040204" pitchFamily="50" charset="-128"/>
                          <a:cs typeface="Calibri"/>
                          <a:sym typeface="Calibri"/>
                        </a:rPr>
                        <a:t>対応</a:t>
                      </a:r>
                      <a:endParaRPr dirty="0"/>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alpha val="45882"/>
                      </a:schemeClr>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ja-JP" altLang="en-US" sz="1400" b="0" i="0" u="none" strike="noStrike" cap="none" dirty="0">
                          <a:solidFill>
                            <a:srgbClr val="000000"/>
                          </a:solidFill>
                          <a:latin typeface="Meiryo UI" panose="020B0604030504040204" pitchFamily="50" charset="-128"/>
                          <a:ea typeface="Meiryo UI" panose="020B0604030504040204" pitchFamily="50" charset="-128"/>
                          <a:cs typeface="Calibri"/>
                          <a:sym typeface="Calibri"/>
                        </a:rPr>
                        <a:t>対応</a:t>
                      </a:r>
                      <a:endParaRPr dirty="0"/>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alpha val="45882"/>
                      </a:schemeClr>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ja-JP" altLang="en-US" sz="1400" b="0" i="0" u="none" strike="noStrike" cap="none" dirty="0">
                          <a:solidFill>
                            <a:srgbClr val="000000"/>
                          </a:solidFill>
                          <a:latin typeface="Meiryo UI" panose="020B0604030504040204" pitchFamily="50" charset="-128"/>
                          <a:ea typeface="Meiryo UI" panose="020B0604030504040204" pitchFamily="50" charset="-128"/>
                          <a:cs typeface="Calibri"/>
                          <a:sym typeface="Calibri"/>
                        </a:rPr>
                        <a:t>対応</a:t>
                      </a:r>
                      <a:endParaRPr dirty="0"/>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alpha val="45882"/>
                      </a:schemeClr>
                    </a:solidFill>
                  </a:tcPr>
                </a:tc>
                <a:extLst>
                  <a:ext uri="{0D108BD9-81ED-4DB2-BD59-A6C34878D82A}">
                    <a16:rowId xmlns:a16="http://schemas.microsoft.com/office/drawing/2014/main" val="10005"/>
                  </a:ext>
                </a:extLst>
              </a:tr>
              <a:tr h="295825">
                <a:tc>
                  <a:txBody>
                    <a:bodyPr/>
                    <a:lstStyle/>
                    <a:p>
                      <a:pPr marL="0" marR="0" lvl="0" indent="0" algn="l" rtl="0">
                        <a:spcBef>
                          <a:spcPts val="0"/>
                        </a:spcBef>
                        <a:spcAft>
                          <a:spcPts val="0"/>
                        </a:spcAft>
                        <a:buClr>
                          <a:schemeClr val="dk1"/>
                        </a:buClr>
                        <a:buSzPts val="1400"/>
                        <a:buFont typeface="Arial"/>
                        <a:buNone/>
                      </a:pPr>
                      <a:r>
                        <a:rPr lang="ja-JP" altLang="en-US" sz="1400" dirty="0">
                          <a:latin typeface="Meiryo UI" panose="020B0604030504040204" pitchFamily="50" charset="-128"/>
                          <a:ea typeface="Meiryo UI" panose="020B0604030504040204" pitchFamily="50" charset="-128"/>
                        </a:rPr>
                        <a:t>最大</a:t>
                      </a:r>
                      <a:r>
                        <a:rPr lang="en-US" sz="1400" dirty="0" err="1"/>
                        <a:t>QBelt</a:t>
                      </a:r>
                      <a:r>
                        <a:rPr lang="en-US" sz="1400" dirty="0"/>
                        <a:t> VPN</a:t>
                      </a:r>
                      <a:r>
                        <a:rPr lang="ja-JP" altLang="en-US" sz="1400" dirty="0"/>
                        <a:t>接続</a:t>
                      </a:r>
                      <a:endParaRPr dirty="0"/>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alpha val="45882"/>
                      </a:schemeClr>
                    </a:solidFill>
                  </a:tcPr>
                </a:tc>
                <a:tc>
                  <a:txBody>
                    <a:bodyPr/>
                    <a:lstStyle/>
                    <a:p>
                      <a:pPr marL="0" marR="0" lvl="0" indent="0" algn="ctr" rtl="0">
                        <a:spcBef>
                          <a:spcPts val="0"/>
                        </a:spcBef>
                        <a:spcAft>
                          <a:spcPts val="0"/>
                        </a:spcAft>
                        <a:buClr>
                          <a:schemeClr val="dk1"/>
                        </a:buClr>
                        <a:buSzPts val="1400"/>
                        <a:buFont typeface="Arial"/>
                        <a:buNone/>
                      </a:pPr>
                      <a:r>
                        <a:rPr lang="en-US" sz="1400" dirty="0">
                          <a:latin typeface="Meiryo UI" panose="020B0604030504040204" pitchFamily="50" charset="-128"/>
                          <a:ea typeface="Meiryo UI" panose="020B0604030504040204" pitchFamily="50" charset="-128"/>
                        </a:rPr>
                        <a:t>30</a:t>
                      </a:r>
                      <a:endParaRPr dirty="0"/>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alpha val="45882"/>
                      </a:schemeClr>
                    </a:solidFill>
                  </a:tcPr>
                </a:tc>
                <a:tc>
                  <a:txBody>
                    <a:bodyPr/>
                    <a:lstStyle/>
                    <a:p>
                      <a:pPr marL="0" marR="0" lvl="0" indent="0" algn="ctr" rtl="0">
                        <a:spcBef>
                          <a:spcPts val="0"/>
                        </a:spcBef>
                        <a:spcAft>
                          <a:spcPts val="0"/>
                        </a:spcAft>
                        <a:buClr>
                          <a:schemeClr val="dk1"/>
                        </a:buClr>
                        <a:buSzPts val="1400"/>
                        <a:buFont typeface="Arial"/>
                        <a:buNone/>
                      </a:pPr>
                      <a:r>
                        <a:rPr lang="en-US" sz="1400" dirty="0">
                          <a:latin typeface="Meiryo UI" panose="020B0604030504040204" pitchFamily="50" charset="-128"/>
                          <a:ea typeface="Meiryo UI" panose="020B0604030504040204" pitchFamily="50" charset="-128"/>
                        </a:rPr>
                        <a:t>700</a:t>
                      </a:r>
                      <a:endParaRPr sz="1400" dirty="0"/>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alpha val="45882"/>
                      </a:schemeClr>
                    </a:solidFill>
                  </a:tcPr>
                </a:tc>
                <a:tc>
                  <a:txBody>
                    <a:bodyPr/>
                    <a:lstStyle/>
                    <a:p>
                      <a:pPr marL="0" marR="0" lvl="0" indent="0" algn="ctr" rtl="0">
                        <a:spcBef>
                          <a:spcPts val="0"/>
                        </a:spcBef>
                        <a:spcAft>
                          <a:spcPts val="0"/>
                        </a:spcAft>
                        <a:buClr>
                          <a:schemeClr val="dk1"/>
                        </a:buClr>
                        <a:buSzPts val="1400"/>
                        <a:buFont typeface="Arial"/>
                        <a:buNone/>
                      </a:pPr>
                      <a:r>
                        <a:rPr lang="en-US" sz="1400" dirty="0">
                          <a:latin typeface="Meiryo UI" panose="020B0604030504040204" pitchFamily="50" charset="-128"/>
                          <a:ea typeface="Meiryo UI" panose="020B0604030504040204" pitchFamily="50" charset="-128"/>
                        </a:rPr>
                        <a:t>1000</a:t>
                      </a:r>
                      <a:endParaRPr sz="1400" dirty="0"/>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alpha val="45882"/>
                      </a:schemeClr>
                    </a:solidFill>
                  </a:tcPr>
                </a:tc>
                <a:extLst>
                  <a:ext uri="{0D108BD9-81ED-4DB2-BD59-A6C34878D82A}">
                    <a16:rowId xmlns:a16="http://schemas.microsoft.com/office/drawing/2014/main" val="10006"/>
                  </a:ext>
                </a:extLst>
              </a:tr>
              <a:tr h="295825">
                <a:tc>
                  <a:txBody>
                    <a:bodyPr/>
                    <a:lstStyle/>
                    <a:p>
                      <a:pPr marL="0" marR="0" lvl="0" indent="0" algn="l" rtl="0">
                        <a:spcBef>
                          <a:spcPts val="0"/>
                        </a:spcBef>
                        <a:spcAft>
                          <a:spcPts val="0"/>
                        </a:spcAft>
                        <a:buClr>
                          <a:schemeClr val="dk1"/>
                        </a:buClr>
                        <a:buSzPts val="1400"/>
                        <a:buFont typeface="Arial"/>
                        <a:buNone/>
                      </a:pPr>
                      <a:r>
                        <a:rPr lang="ja-JP" altLang="en-US" sz="1400" dirty="0">
                          <a:latin typeface="Meiryo UI" panose="020B0604030504040204" pitchFamily="50" charset="-128"/>
                          <a:ea typeface="Meiryo UI" panose="020B0604030504040204" pitchFamily="50" charset="-128"/>
                        </a:rPr>
                        <a:t>最高</a:t>
                      </a:r>
                      <a:r>
                        <a:rPr lang="en-US" sz="1400" dirty="0" err="1"/>
                        <a:t>QBelt</a:t>
                      </a:r>
                      <a:r>
                        <a:rPr lang="en-US" sz="1400" dirty="0"/>
                        <a:t> VPN</a:t>
                      </a:r>
                      <a:r>
                        <a:rPr lang="ja-JP" altLang="en-US" sz="1400" dirty="0"/>
                        <a:t>性能</a:t>
                      </a:r>
                      <a:r>
                        <a:rPr lang="en-US" sz="1400" dirty="0"/>
                        <a:t>*</a:t>
                      </a:r>
                      <a:endParaRPr sz="1400" dirty="0"/>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alpha val="45882"/>
                      </a:schemeClr>
                    </a:solidFill>
                  </a:tcPr>
                </a:tc>
                <a:tc>
                  <a:txBody>
                    <a:bodyPr/>
                    <a:lstStyle/>
                    <a:p>
                      <a:pPr marL="0" marR="0" lvl="0" indent="0" algn="ctr" rtl="0">
                        <a:spcBef>
                          <a:spcPts val="0"/>
                        </a:spcBef>
                        <a:spcAft>
                          <a:spcPts val="0"/>
                        </a:spcAft>
                        <a:buClr>
                          <a:schemeClr val="dk1"/>
                        </a:buClr>
                        <a:buSzPts val="1400"/>
                        <a:buFont typeface="Arial"/>
                        <a:buNone/>
                      </a:pPr>
                      <a:r>
                        <a:rPr lang="en-US" sz="1400" dirty="0">
                          <a:latin typeface="Meiryo UI" panose="020B0604030504040204" pitchFamily="50" charset="-128"/>
                          <a:ea typeface="Meiryo UI" panose="020B0604030504040204" pitchFamily="50" charset="-128"/>
                        </a:rPr>
                        <a:t>116Mbps</a:t>
                      </a:r>
                      <a:endParaRPr dirty="0"/>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alpha val="45882"/>
                      </a:schemeClr>
                    </a:solidFill>
                  </a:tcPr>
                </a:tc>
                <a:tc>
                  <a:txBody>
                    <a:bodyPr/>
                    <a:lstStyle/>
                    <a:p>
                      <a:pPr marL="0" marR="0" lvl="0" indent="0" algn="ctr" rtl="0">
                        <a:spcBef>
                          <a:spcPts val="0"/>
                        </a:spcBef>
                        <a:spcAft>
                          <a:spcPts val="0"/>
                        </a:spcAft>
                        <a:buClr>
                          <a:schemeClr val="dk1"/>
                        </a:buClr>
                        <a:buSzPts val="1400"/>
                        <a:buFont typeface="Arial"/>
                        <a:buNone/>
                      </a:pPr>
                      <a:r>
                        <a:rPr lang="en-US" sz="1400" dirty="0">
                          <a:latin typeface="Meiryo UI" panose="020B0604030504040204" pitchFamily="50" charset="-128"/>
                          <a:ea typeface="Meiryo UI" panose="020B0604030504040204" pitchFamily="50" charset="-128"/>
                        </a:rPr>
                        <a:t>160Mbps</a:t>
                      </a:r>
                      <a:endParaRPr sz="1400" dirty="0"/>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alpha val="45882"/>
                      </a:schemeClr>
                    </a:solidFill>
                  </a:tcPr>
                </a:tc>
                <a:tc>
                  <a:txBody>
                    <a:bodyPr/>
                    <a:lstStyle/>
                    <a:p>
                      <a:pPr marL="0" marR="0" lvl="0" indent="0" algn="ctr" rtl="0">
                        <a:spcBef>
                          <a:spcPts val="0"/>
                        </a:spcBef>
                        <a:spcAft>
                          <a:spcPts val="0"/>
                        </a:spcAft>
                        <a:buClr>
                          <a:schemeClr val="dk1"/>
                        </a:buClr>
                        <a:buSzPts val="1400"/>
                        <a:buFont typeface="Arial"/>
                        <a:buNone/>
                      </a:pPr>
                      <a:r>
                        <a:rPr lang="en-US" sz="1400" dirty="0">
                          <a:latin typeface="Meiryo UI" panose="020B0604030504040204" pitchFamily="50" charset="-128"/>
                          <a:ea typeface="Meiryo UI" panose="020B0604030504040204" pitchFamily="50" charset="-128"/>
                        </a:rPr>
                        <a:t>160Mbps</a:t>
                      </a:r>
                      <a:endParaRPr sz="1400" dirty="0"/>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alpha val="45882"/>
                      </a:schemeClr>
                    </a:solidFill>
                  </a:tcPr>
                </a:tc>
                <a:extLst>
                  <a:ext uri="{0D108BD9-81ED-4DB2-BD59-A6C34878D82A}">
                    <a16:rowId xmlns:a16="http://schemas.microsoft.com/office/drawing/2014/main" val="10007"/>
                  </a:ext>
                </a:extLst>
              </a:tr>
              <a:tr h="1331250">
                <a:tc>
                  <a:txBody>
                    <a:bodyPr/>
                    <a:lstStyle/>
                    <a:p>
                      <a:pPr marL="0" marR="0" lvl="0" indent="0" algn="l" rtl="0">
                        <a:spcBef>
                          <a:spcPts val="0"/>
                        </a:spcBef>
                        <a:spcAft>
                          <a:spcPts val="0"/>
                        </a:spcAft>
                        <a:buClr>
                          <a:schemeClr val="dk1"/>
                        </a:buClr>
                        <a:buSzPts val="1400"/>
                        <a:buFont typeface="Arial"/>
                        <a:buNone/>
                      </a:pPr>
                      <a:r>
                        <a:rPr lang="ja-JP" altLang="en-US" dirty="0">
                          <a:latin typeface="Meiryo UI" panose="020B0604030504040204" pitchFamily="50" charset="-128"/>
                          <a:ea typeface="Meiryo UI" panose="020B0604030504040204" pitchFamily="50" charset="-128"/>
                        </a:rPr>
                        <a:t>使用シナリオ</a:t>
                      </a:r>
                      <a:endParaRPr dirty="0"/>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alpha val="45882"/>
                      </a:schemeClr>
                    </a:solidFill>
                  </a:tcPr>
                </a:tc>
                <a:tc>
                  <a:txBody>
                    <a:bodyPr/>
                    <a:lstStyle/>
                    <a:p>
                      <a:pPr marL="285750" marR="0" lvl="0" indent="-285750" algn="l" rtl="0">
                        <a:spcBef>
                          <a:spcPts val="0"/>
                        </a:spcBef>
                        <a:spcAft>
                          <a:spcPts val="0"/>
                        </a:spcAft>
                        <a:buClr>
                          <a:schemeClr val="dk1"/>
                        </a:buClr>
                        <a:buSzPts val="1400"/>
                        <a:buFont typeface="Arial"/>
                        <a:buChar char="•"/>
                      </a:pPr>
                      <a:r>
                        <a:rPr lang="en-US" sz="1400" dirty="0">
                          <a:latin typeface="Meiryo UI" panose="020B0604030504040204" pitchFamily="50" charset="-128"/>
                          <a:ea typeface="Meiryo UI" panose="020B0604030504040204" pitchFamily="50" charset="-128"/>
                        </a:rPr>
                        <a:t>SD-WAN</a:t>
                      </a:r>
                      <a:r>
                        <a:rPr lang="ja-JP" altLang="en-US" sz="1400" dirty="0"/>
                        <a:t>展開要求に対応する様々なサイト</a:t>
                      </a:r>
                      <a:endParaRPr dirty="0"/>
                    </a:p>
                    <a:p>
                      <a:pPr marL="285750" marR="0" lvl="0" indent="-285750" algn="l" rtl="0">
                        <a:spcBef>
                          <a:spcPts val="0"/>
                        </a:spcBef>
                        <a:spcAft>
                          <a:spcPts val="0"/>
                        </a:spcAft>
                        <a:buClr>
                          <a:schemeClr val="dk1"/>
                        </a:buClr>
                        <a:buSzPts val="1400"/>
                        <a:buFont typeface="Arial"/>
                        <a:buChar char="•"/>
                      </a:pPr>
                      <a:r>
                        <a:rPr lang="en-US" altLang="ja-JP" sz="1400" dirty="0"/>
                        <a:t>10GbE</a:t>
                      </a:r>
                      <a:r>
                        <a:rPr lang="ja-JP" altLang="en-US" sz="1400" dirty="0"/>
                        <a:t>接続要求に対応する高速</a:t>
                      </a:r>
                      <a:r>
                        <a:rPr lang="en-US" sz="1400" dirty="0"/>
                        <a:t>NAS</a:t>
                      </a:r>
                      <a:endParaRPr dirty="0"/>
                    </a:p>
                    <a:p>
                      <a:pPr marL="285750" marR="0" lvl="0" indent="-285750" algn="l" rtl="0">
                        <a:spcBef>
                          <a:spcPts val="0"/>
                        </a:spcBef>
                        <a:spcAft>
                          <a:spcPts val="0"/>
                        </a:spcAft>
                        <a:buClr>
                          <a:schemeClr val="dk1"/>
                        </a:buClr>
                        <a:buSzPts val="1400"/>
                        <a:buFont typeface="Arial"/>
                        <a:buChar char="•"/>
                      </a:pPr>
                      <a:r>
                        <a:rPr lang="ja-JP" altLang="en-US" sz="1400" dirty="0"/>
                        <a:t>高速</a:t>
                      </a:r>
                      <a:r>
                        <a:rPr lang="en-US" sz="1400" dirty="0" err="1"/>
                        <a:t>Wifi</a:t>
                      </a:r>
                      <a:r>
                        <a:rPr lang="ja-JP" altLang="en-US" sz="1400" dirty="0"/>
                        <a:t>接続</a:t>
                      </a:r>
                      <a:endParaRPr sz="1400" dirty="0"/>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alpha val="45882"/>
                      </a:schemeClr>
                    </a:solidFill>
                  </a:tcPr>
                </a:tc>
                <a:tc>
                  <a:txBody>
                    <a:bodyPr/>
                    <a:lstStyle/>
                    <a:p>
                      <a:pPr marL="285750" marR="0" lvl="0" indent="-285750" algn="l" rtl="0">
                        <a:lnSpc>
                          <a:spcPct val="100000"/>
                        </a:lnSpc>
                        <a:spcBef>
                          <a:spcPts val="0"/>
                        </a:spcBef>
                        <a:spcAft>
                          <a:spcPts val="0"/>
                        </a:spcAft>
                        <a:buClr>
                          <a:schemeClr val="dk1"/>
                        </a:buClr>
                        <a:buSzPts val="1400"/>
                        <a:buFont typeface="Arial"/>
                        <a:buChar char="•"/>
                      </a:pPr>
                      <a:r>
                        <a:rPr lang="en-US" sz="1400" dirty="0">
                          <a:latin typeface="Meiryo UI" panose="020B0604030504040204" pitchFamily="50" charset="-128"/>
                          <a:ea typeface="Meiryo UI" panose="020B0604030504040204" pitchFamily="50" charset="-128"/>
                        </a:rPr>
                        <a:t>SD-WAN</a:t>
                      </a:r>
                      <a:r>
                        <a:rPr lang="ja-JP" altLang="en-US" sz="1400" dirty="0"/>
                        <a:t>接続要求に対応する様々なサイト</a:t>
                      </a:r>
                      <a:endParaRPr dirty="0"/>
                    </a:p>
                    <a:p>
                      <a:pPr marL="285750" marR="0" lvl="0" indent="-285750" algn="l" rtl="0">
                        <a:spcBef>
                          <a:spcPts val="0"/>
                        </a:spcBef>
                        <a:spcAft>
                          <a:spcPts val="0"/>
                        </a:spcAft>
                        <a:buClr>
                          <a:schemeClr val="dk1"/>
                        </a:buClr>
                        <a:buSzPts val="1400"/>
                        <a:buFont typeface="Arial"/>
                        <a:buChar char="•"/>
                      </a:pPr>
                      <a:r>
                        <a:rPr lang="ja-JP" altLang="en-US" sz="1400" dirty="0"/>
                        <a:t>様々な</a:t>
                      </a:r>
                      <a:r>
                        <a:rPr lang="en-US" sz="1400" dirty="0"/>
                        <a:t>VPN</a:t>
                      </a:r>
                      <a:r>
                        <a:rPr lang="ja-JP" altLang="en-US" sz="1400" dirty="0"/>
                        <a:t>クライアント接続要求</a:t>
                      </a:r>
                      <a:endParaRPr dirty="0"/>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alpha val="45882"/>
                      </a:schemeClr>
                    </a:solidFill>
                  </a:tcPr>
                </a:tc>
                <a:tc>
                  <a:txBody>
                    <a:bodyPr/>
                    <a:lstStyle/>
                    <a:p>
                      <a:pPr marL="285750" marR="0" lvl="0" indent="-285750" algn="l" rtl="0">
                        <a:lnSpc>
                          <a:spcPct val="100000"/>
                        </a:lnSpc>
                        <a:spcBef>
                          <a:spcPts val="0"/>
                        </a:spcBef>
                        <a:spcAft>
                          <a:spcPts val="0"/>
                        </a:spcAft>
                        <a:buClr>
                          <a:schemeClr val="dk1"/>
                        </a:buClr>
                        <a:buSzPts val="1400"/>
                        <a:buFont typeface="Arial"/>
                        <a:buChar char="•"/>
                      </a:pPr>
                      <a:r>
                        <a:rPr lang="en-US" sz="1400" dirty="0">
                          <a:latin typeface="Meiryo UI" panose="020B0604030504040204" pitchFamily="50" charset="-128"/>
                          <a:ea typeface="Meiryo UI" panose="020B0604030504040204" pitchFamily="50" charset="-128"/>
                        </a:rPr>
                        <a:t>SD-WAN</a:t>
                      </a:r>
                      <a:r>
                        <a:rPr lang="ja-JP" altLang="en-US" sz="1400" dirty="0"/>
                        <a:t>展開要求に対応する様々なサイト</a:t>
                      </a:r>
                      <a:endParaRPr dirty="0"/>
                    </a:p>
                    <a:p>
                      <a:pPr marL="285750" marR="0" lvl="0" indent="-285750" algn="l" rtl="0">
                        <a:spcBef>
                          <a:spcPts val="0"/>
                        </a:spcBef>
                        <a:spcAft>
                          <a:spcPts val="0"/>
                        </a:spcAft>
                        <a:buClr>
                          <a:schemeClr val="dk1"/>
                        </a:buClr>
                        <a:buSzPts val="1400"/>
                        <a:buFont typeface="Arial"/>
                        <a:buChar char="•"/>
                      </a:pPr>
                      <a:r>
                        <a:rPr lang="ja-JP" altLang="en-US" sz="1400" dirty="0"/>
                        <a:t>様々な</a:t>
                      </a:r>
                      <a:r>
                        <a:rPr lang="en-US" sz="1400" dirty="0"/>
                        <a:t>VPN</a:t>
                      </a:r>
                      <a:r>
                        <a:rPr lang="ja-JP" altLang="en-US" sz="1400" dirty="0"/>
                        <a:t>クライアント接続要求</a:t>
                      </a:r>
                      <a:endParaRPr dirty="0"/>
                    </a:p>
                    <a:p>
                      <a:pPr marL="285750" marR="0" lvl="0" indent="-285750" algn="l" rtl="0">
                        <a:lnSpc>
                          <a:spcPct val="100000"/>
                        </a:lnSpc>
                        <a:spcBef>
                          <a:spcPts val="0"/>
                        </a:spcBef>
                        <a:spcAft>
                          <a:spcPts val="0"/>
                        </a:spcAft>
                        <a:buClr>
                          <a:schemeClr val="dk1"/>
                        </a:buClr>
                        <a:buSzPts val="1400"/>
                        <a:buFont typeface="Arial"/>
                        <a:buChar char="•"/>
                      </a:pPr>
                      <a:r>
                        <a:rPr lang="en-US" altLang="ja-JP" sz="1400" dirty="0"/>
                        <a:t>10GbE</a:t>
                      </a:r>
                      <a:r>
                        <a:rPr lang="ja-JP" altLang="en-US" sz="1400" dirty="0"/>
                        <a:t>接続要求に対応する高速</a:t>
                      </a:r>
                      <a:r>
                        <a:rPr lang="en-US" sz="1400" dirty="0"/>
                        <a:t>NAS</a:t>
                      </a:r>
                      <a:endParaRPr dirty="0"/>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alpha val="45882"/>
                      </a:schemeClr>
                    </a:solidFill>
                  </a:tcPr>
                </a:tc>
                <a:extLst>
                  <a:ext uri="{0D108BD9-81ED-4DB2-BD59-A6C34878D82A}">
                    <a16:rowId xmlns:a16="http://schemas.microsoft.com/office/drawing/2014/main" val="10008"/>
                  </a:ext>
                </a:extLst>
              </a:tr>
            </a:tbl>
          </a:graphicData>
        </a:graphic>
      </p:graphicFrame>
      <p:pic>
        <p:nvPicPr>
          <p:cNvPr id="475" name="Google Shape;475;p43"/>
          <p:cNvPicPr preferRelativeResize="0"/>
          <p:nvPr/>
        </p:nvPicPr>
        <p:blipFill rotWithShape="1">
          <a:blip r:embed="rId3">
            <a:alphaModFix/>
          </a:blip>
          <a:srcRect/>
          <a:stretch/>
        </p:blipFill>
        <p:spPr>
          <a:xfrm>
            <a:off x="9100657" y="1386323"/>
            <a:ext cx="2112151" cy="661791"/>
          </a:xfrm>
          <a:prstGeom prst="rect">
            <a:avLst/>
          </a:prstGeom>
          <a:noFill/>
          <a:ln>
            <a:noFill/>
          </a:ln>
        </p:spPr>
      </p:pic>
      <p:pic>
        <p:nvPicPr>
          <p:cNvPr id="476" name="Google Shape;476;p43"/>
          <p:cNvPicPr preferRelativeResize="0"/>
          <p:nvPr/>
        </p:nvPicPr>
        <p:blipFill rotWithShape="1">
          <a:blip r:embed="rId4">
            <a:alphaModFix/>
          </a:blip>
          <a:srcRect/>
          <a:stretch/>
        </p:blipFill>
        <p:spPr>
          <a:xfrm>
            <a:off x="6379620" y="1381774"/>
            <a:ext cx="2109019" cy="682388"/>
          </a:xfrm>
          <a:prstGeom prst="rect">
            <a:avLst/>
          </a:prstGeom>
          <a:noFill/>
          <a:ln>
            <a:noFill/>
          </a:ln>
        </p:spPr>
      </p:pic>
      <p:pic>
        <p:nvPicPr>
          <p:cNvPr id="477" name="Google Shape;477;p43"/>
          <p:cNvPicPr preferRelativeResize="0"/>
          <p:nvPr/>
        </p:nvPicPr>
        <p:blipFill rotWithShape="1">
          <a:blip r:embed="rId5">
            <a:alphaModFix/>
          </a:blip>
          <a:srcRect/>
          <a:stretch/>
        </p:blipFill>
        <p:spPr>
          <a:xfrm>
            <a:off x="3146399" y="1323833"/>
            <a:ext cx="3095177" cy="798269"/>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sp>
        <p:nvSpPr>
          <p:cNvPr id="483" name="Google Shape;483;p44"/>
          <p:cNvSpPr txBox="1"/>
          <p:nvPr/>
        </p:nvSpPr>
        <p:spPr>
          <a:xfrm>
            <a:off x="429146" y="3429000"/>
            <a:ext cx="4870735" cy="556306"/>
          </a:xfrm>
          <a:prstGeom prst="rect">
            <a:avLst/>
          </a:prstGeom>
          <a:noFill/>
          <a:ln>
            <a:noFill/>
          </a:ln>
        </p:spPr>
        <p:txBody>
          <a:bodyPr spcFirstLastPara="1" wrap="square" lIns="91425" tIns="45700" rIns="91425" bIns="45700" anchor="t" anchorCtr="0">
            <a:noAutofit/>
          </a:bodyPr>
          <a:lstStyle/>
          <a:p>
            <a:pPr algn="just" fontAlgn="base">
              <a:lnSpc>
                <a:spcPct val="150000"/>
              </a:lnSpc>
            </a:pPr>
            <a:r>
              <a:rPr lang="en-US" altLang="zh-TW" sz="700" spc="70" dirty="0">
                <a:solidFill>
                  <a:srgbClr val="76879B"/>
                </a:solidFill>
                <a:latin typeface="微軟正黑體" panose="020B0604030504040204" pitchFamily="34" charset="-120"/>
                <a:ea typeface="微軟正黑體" panose="020B0604030504040204" pitchFamily="34" charset="-120"/>
              </a:rPr>
              <a:t>Copyright© 2022 QNAP Systems, Inc. All rights reserved. QNAP® and other names of QNAP Products are proprietary marks or registered trademarks of QNAP Systems, Inc. Other products and company names mentioned herein are trademarks of their respective holders.​​​​​​​</a:t>
            </a:r>
            <a:endParaRPr lang="en-US" altLang="zh-TW" sz="700" spc="70" dirty="0">
              <a:solidFill>
                <a:srgbClr val="76879B"/>
              </a:solidFill>
              <a:latin typeface="微軟正黑體" panose="020B0604030504040204" pitchFamily="34" charset="-120"/>
              <a:ea typeface="微軟正黑體" panose="020B0604030504040204" pitchFamily="34" charset="-12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4"/>
        <p:cNvGrpSpPr/>
        <p:nvPr/>
      </p:nvGrpSpPr>
      <p:grpSpPr>
        <a:xfrm>
          <a:off x="0" y="0"/>
          <a:ext cx="0" cy="0"/>
          <a:chOff x="0" y="0"/>
          <a:chExt cx="0" cy="0"/>
        </a:xfrm>
      </p:grpSpPr>
      <p:sp>
        <p:nvSpPr>
          <p:cNvPr id="55" name="Google Shape;55;p14"/>
          <p:cNvSpPr/>
          <p:nvPr/>
        </p:nvSpPr>
        <p:spPr>
          <a:xfrm>
            <a:off x="-4" y="-3"/>
            <a:ext cx="12192001" cy="4093372"/>
          </a:xfrm>
          <a:prstGeom prst="rect">
            <a:avLst/>
          </a:prstGeom>
          <a:gradFill>
            <a:gsLst>
              <a:gs pos="0">
                <a:srgbClr val="ECF0F4"/>
              </a:gs>
              <a:gs pos="100000">
                <a:srgbClr val="FFFFFF">
                  <a:alpha val="0"/>
                </a:srgbClr>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56" name="Google Shape;56;p14"/>
          <p:cNvSpPr txBox="1"/>
          <p:nvPr/>
        </p:nvSpPr>
        <p:spPr>
          <a:xfrm>
            <a:off x="665480" y="428209"/>
            <a:ext cx="11038233" cy="76944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400" b="1" dirty="0" err="1">
                <a:solidFill>
                  <a:srgbClr val="0C0C0C"/>
                </a:solidFill>
                <a:latin typeface="Meiryo UI" panose="020B0604030504040204" pitchFamily="50" charset="-128"/>
                <a:ea typeface="Meiryo UI" panose="020B0604030504040204" pitchFamily="50" charset="-128"/>
              </a:rPr>
              <a:t>柔軟でわかりやすいQuRouter</a:t>
            </a:r>
            <a:endParaRPr sz="4400" b="1" dirty="0">
              <a:solidFill>
                <a:srgbClr val="0C0C0C"/>
              </a:solidFill>
              <a:latin typeface="Meiryo UI" panose="020B0604030504040204" pitchFamily="50" charset="-128"/>
              <a:ea typeface="Meiryo UI" panose="020B0604030504040204" pitchFamily="50" charset="-128"/>
              <a:sym typeface="Arial"/>
            </a:endParaRPr>
          </a:p>
        </p:txBody>
      </p:sp>
      <p:sp>
        <p:nvSpPr>
          <p:cNvPr id="57" name="Google Shape;57;p14"/>
          <p:cNvSpPr txBox="1"/>
          <p:nvPr/>
        </p:nvSpPr>
        <p:spPr>
          <a:xfrm>
            <a:off x="665480" y="1438267"/>
            <a:ext cx="10861032" cy="1708160"/>
          </a:xfrm>
          <a:prstGeom prst="rect">
            <a:avLst/>
          </a:prstGeom>
          <a:noFill/>
          <a:ln>
            <a:noFill/>
          </a:ln>
        </p:spPr>
        <p:txBody>
          <a:bodyPr spcFirstLastPara="1" wrap="square" lIns="91425" tIns="45700" rIns="91425" bIns="45700" anchor="t" anchorCtr="0">
            <a:noAutofit/>
          </a:bodyPr>
          <a:lstStyle/>
          <a:p>
            <a:pPr marL="285750" marR="0" lvl="0" indent="-285750" algn="l" rtl="0">
              <a:lnSpc>
                <a:spcPct val="150000"/>
              </a:lnSpc>
              <a:spcBef>
                <a:spcPts val="1000"/>
              </a:spcBef>
              <a:spcAft>
                <a:spcPts val="0"/>
              </a:spcAft>
              <a:buClr>
                <a:srgbClr val="0C0C0C"/>
              </a:buClr>
              <a:buSzPts val="1600"/>
              <a:buFont typeface="Arial"/>
              <a:buChar char="•"/>
            </a:pPr>
            <a:r>
              <a:rPr lang="en-US" sz="1600" dirty="0" err="1">
                <a:solidFill>
                  <a:srgbClr val="0C0C0C"/>
                </a:solidFill>
                <a:latin typeface="Meiryo UI" panose="020B0604030504040204" pitchFamily="50" charset="-128"/>
                <a:ea typeface="Meiryo UI" panose="020B0604030504040204" pitchFamily="50" charset="-128"/>
              </a:rPr>
              <a:t>関連</a:t>
            </a:r>
            <a:r>
              <a:rPr lang="ja-JP" altLang="en-US" sz="1600" dirty="0">
                <a:solidFill>
                  <a:srgbClr val="0C0C0C"/>
                </a:solidFill>
                <a:latin typeface="Meiryo UI" panose="020B0604030504040204" pitchFamily="50" charset="-128"/>
                <a:ea typeface="Meiryo UI" panose="020B0604030504040204" pitchFamily="50" charset="-128"/>
              </a:rPr>
              <a:t>する</a:t>
            </a:r>
            <a:r>
              <a:rPr lang="en-US" sz="1600" dirty="0" err="1" smtClean="0">
                <a:solidFill>
                  <a:srgbClr val="0C0C0C"/>
                </a:solidFill>
                <a:latin typeface="Meiryo UI" panose="020B0604030504040204" pitchFamily="50" charset="-128"/>
                <a:ea typeface="Meiryo UI" panose="020B0604030504040204" pitchFamily="50" charset="-128"/>
              </a:rPr>
              <a:t>設定を同じ機能ページに統合</a:t>
            </a:r>
            <a:endParaRPr sz="1600" dirty="0">
              <a:solidFill>
                <a:srgbClr val="0C0C0C"/>
              </a:solidFill>
              <a:latin typeface="Meiryo UI" panose="020B0604030504040204" pitchFamily="50" charset="-128"/>
              <a:ea typeface="Meiryo UI" panose="020B0604030504040204" pitchFamily="50" charset="-128"/>
            </a:endParaRPr>
          </a:p>
          <a:p>
            <a:pPr marL="285750" marR="0" lvl="0" indent="-285750" algn="l" rtl="0">
              <a:lnSpc>
                <a:spcPct val="150000"/>
              </a:lnSpc>
              <a:spcBef>
                <a:spcPts val="1000"/>
              </a:spcBef>
              <a:spcAft>
                <a:spcPts val="0"/>
              </a:spcAft>
              <a:buClr>
                <a:srgbClr val="0C0C0C"/>
              </a:buClr>
              <a:buSzPts val="1600"/>
              <a:buFont typeface="Arial"/>
              <a:buChar char="•"/>
            </a:pPr>
            <a:r>
              <a:rPr lang="en-US" sz="1600" dirty="0" err="1" smtClean="0">
                <a:solidFill>
                  <a:srgbClr val="0C0C0C"/>
                </a:solidFill>
                <a:latin typeface="Meiryo UI" panose="020B0604030504040204" pitchFamily="50" charset="-128"/>
                <a:ea typeface="Meiryo UI" panose="020B0604030504040204" pitchFamily="50" charset="-128"/>
              </a:rPr>
              <a:t>ステータスとインターフェ</a:t>
            </a:r>
            <a:r>
              <a:rPr lang="ja-JP" altLang="en-US" sz="1600" dirty="0">
                <a:solidFill>
                  <a:srgbClr val="0C0C0C"/>
                </a:solidFill>
                <a:latin typeface="Meiryo UI" panose="020B0604030504040204" pitchFamily="50" charset="-128"/>
                <a:ea typeface="Meiryo UI" panose="020B0604030504040204" pitchFamily="50" charset="-128"/>
              </a:rPr>
              <a:t>ー</a:t>
            </a:r>
            <a:r>
              <a:rPr lang="en-US" sz="1600" dirty="0" smtClean="0">
                <a:solidFill>
                  <a:srgbClr val="0C0C0C"/>
                </a:solidFill>
                <a:latin typeface="Meiryo UI" panose="020B0604030504040204" pitchFamily="50" charset="-128"/>
                <a:ea typeface="Meiryo UI" panose="020B0604030504040204" pitchFamily="50" charset="-128"/>
              </a:rPr>
              <a:t>ス</a:t>
            </a:r>
            <a:r>
              <a:rPr lang="ja-JP" altLang="en-US" sz="1600" dirty="0" smtClean="0">
                <a:solidFill>
                  <a:srgbClr val="0C0C0C"/>
                </a:solidFill>
                <a:latin typeface="Meiryo UI" panose="020B0604030504040204" pitchFamily="50" charset="-128"/>
                <a:ea typeface="Meiryo UI" panose="020B0604030504040204" pitchFamily="50" charset="-128"/>
              </a:rPr>
              <a:t>の設定を同じページで確認可能</a:t>
            </a:r>
            <a:endParaRPr sz="1600" dirty="0">
              <a:solidFill>
                <a:srgbClr val="0C0C0C"/>
              </a:solidFill>
              <a:latin typeface="Meiryo UI" panose="020B0604030504040204" pitchFamily="50" charset="-128"/>
              <a:ea typeface="Meiryo UI" panose="020B0604030504040204" pitchFamily="50" charset="-128"/>
            </a:endParaRPr>
          </a:p>
          <a:p>
            <a:pPr marL="285750" marR="0" lvl="0" indent="-285750" algn="l" rtl="0">
              <a:lnSpc>
                <a:spcPct val="150000"/>
              </a:lnSpc>
              <a:spcBef>
                <a:spcPts val="1000"/>
              </a:spcBef>
              <a:spcAft>
                <a:spcPts val="0"/>
              </a:spcAft>
              <a:buClr>
                <a:srgbClr val="0C0C0C"/>
              </a:buClr>
              <a:buSzPts val="1600"/>
              <a:buFont typeface="Arial"/>
              <a:buChar char="•"/>
            </a:pPr>
            <a:r>
              <a:rPr lang="en-US" sz="1600" dirty="0" err="1">
                <a:solidFill>
                  <a:srgbClr val="0C0C0C"/>
                </a:solidFill>
                <a:latin typeface="Meiryo UI" panose="020B0604030504040204" pitchFamily="50" charset="-128"/>
                <a:ea typeface="Meiryo UI" panose="020B0604030504040204" pitchFamily="50" charset="-128"/>
              </a:rPr>
              <a:t>スイッチのデザインコンセプトを盛り込む</a:t>
            </a:r>
            <a:endParaRPr sz="1600" dirty="0">
              <a:solidFill>
                <a:srgbClr val="0C0C0C"/>
              </a:solidFill>
              <a:latin typeface="Meiryo UI" panose="020B0604030504040204" pitchFamily="50" charset="-128"/>
              <a:ea typeface="Meiryo UI" panose="020B0604030504040204" pitchFamily="50" charset="-128"/>
            </a:endParaRPr>
          </a:p>
          <a:p>
            <a:pPr marL="285750" marR="0" lvl="0" indent="-285750" algn="l" rtl="0">
              <a:lnSpc>
                <a:spcPct val="150000"/>
              </a:lnSpc>
              <a:spcBef>
                <a:spcPts val="1000"/>
              </a:spcBef>
              <a:spcAft>
                <a:spcPts val="0"/>
              </a:spcAft>
              <a:buClr>
                <a:srgbClr val="0C0C0C"/>
              </a:buClr>
              <a:buSzPts val="1600"/>
              <a:buFont typeface="Arial"/>
              <a:buChar char="•"/>
            </a:pPr>
            <a:r>
              <a:rPr lang="en-US" sz="1600" dirty="0" err="1">
                <a:solidFill>
                  <a:srgbClr val="0C0C0C"/>
                </a:solidFill>
                <a:latin typeface="Meiryo UI" panose="020B0604030504040204" pitchFamily="50" charset="-128"/>
                <a:ea typeface="Meiryo UI" panose="020B0604030504040204" pitchFamily="50" charset="-128"/>
              </a:rPr>
              <a:t>ソフトウェア定義ルーティングの可能性を高める</a:t>
            </a:r>
            <a:endParaRPr sz="1600" dirty="0">
              <a:solidFill>
                <a:srgbClr val="0C0C0C"/>
              </a:solidFill>
              <a:latin typeface="Meiryo UI" panose="020B0604030504040204" pitchFamily="50" charset="-128"/>
              <a:ea typeface="Meiryo UI" panose="020B0604030504040204" pitchFamily="50" charset="-128"/>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62" name="Google Shape;62;p15"/>
          <p:cNvSpPr/>
          <p:nvPr/>
        </p:nvSpPr>
        <p:spPr>
          <a:xfrm>
            <a:off x="0" y="0"/>
            <a:ext cx="5314950" cy="694449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63" name="Google Shape;63;p15"/>
          <p:cNvSpPr txBox="1"/>
          <p:nvPr/>
        </p:nvSpPr>
        <p:spPr>
          <a:xfrm>
            <a:off x="697225" y="2646869"/>
            <a:ext cx="4617725" cy="14465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ja-JP" altLang="en-US" sz="4400" b="1" dirty="0">
                <a:solidFill>
                  <a:schemeClr val="dk1"/>
                </a:solidFill>
                <a:latin typeface="Meiryo UI" panose="020B0604030504040204" pitchFamily="50" charset="-128"/>
                <a:ea typeface="Meiryo UI" panose="020B0604030504040204" pitchFamily="50" charset="-128"/>
              </a:rPr>
              <a:t>様々な</a:t>
            </a:r>
            <a:r>
              <a:rPr lang="en-US" sz="4400" b="1" dirty="0">
                <a:solidFill>
                  <a:schemeClr val="dk1"/>
                </a:solidFill>
                <a:latin typeface="Meiryo UI" panose="020B0604030504040204" pitchFamily="50" charset="-128"/>
                <a:ea typeface="Meiryo UI" panose="020B0604030504040204" pitchFamily="50" charset="-128"/>
              </a:rPr>
              <a:t/>
            </a:r>
            <a:br>
              <a:rPr lang="en-US" sz="4400" b="1" dirty="0">
                <a:solidFill>
                  <a:schemeClr val="dk1"/>
                </a:solidFill>
                <a:latin typeface="Meiryo UI" panose="020B0604030504040204" pitchFamily="50" charset="-128"/>
                <a:ea typeface="Meiryo UI" panose="020B0604030504040204" pitchFamily="50" charset="-128"/>
              </a:rPr>
            </a:br>
            <a:r>
              <a:rPr lang="en-US" sz="4400" b="1" dirty="0" err="1" smtClean="0">
                <a:solidFill>
                  <a:schemeClr val="dk1"/>
                </a:solidFill>
                <a:latin typeface="Meiryo UI" panose="020B0604030504040204" pitchFamily="50" charset="-128"/>
                <a:ea typeface="Meiryo UI" panose="020B0604030504040204" pitchFamily="50" charset="-128"/>
              </a:rPr>
              <a:t>使用</a:t>
            </a:r>
            <a:r>
              <a:rPr lang="ja-JP" altLang="en-US" sz="4400" b="1" dirty="0" smtClean="0">
                <a:solidFill>
                  <a:schemeClr val="dk1"/>
                </a:solidFill>
                <a:latin typeface="Meiryo UI" panose="020B0604030504040204" pitchFamily="50" charset="-128"/>
                <a:ea typeface="Meiryo UI" panose="020B0604030504040204" pitchFamily="50" charset="-128"/>
              </a:rPr>
              <a:t>シーン</a:t>
            </a:r>
            <a:endParaRPr sz="4400" b="1" dirty="0">
              <a:solidFill>
                <a:schemeClr val="dk1"/>
              </a:solidFill>
              <a:latin typeface="Meiryo UI" panose="020B0604030504040204" pitchFamily="50" charset="-128"/>
              <a:ea typeface="Meiryo UI" panose="020B0604030504040204" pitchFamily="50" charset="-128"/>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p16"/>
          <p:cNvSpPr/>
          <p:nvPr/>
        </p:nvSpPr>
        <p:spPr>
          <a:xfrm rot="5400000">
            <a:off x="2666999" y="-2667001"/>
            <a:ext cx="6858000" cy="12192002"/>
          </a:xfrm>
          <a:prstGeom prst="rect">
            <a:avLst/>
          </a:prstGeom>
          <a:gradFill>
            <a:gsLst>
              <a:gs pos="0">
                <a:srgbClr val="6E8396"/>
              </a:gs>
              <a:gs pos="25000">
                <a:srgbClr val="6E8396"/>
              </a:gs>
              <a:gs pos="100000">
                <a:srgbClr val="FFFFFF">
                  <a:alpha val="0"/>
                </a:srgbClr>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69" name="Google Shape;69;p16"/>
          <p:cNvSpPr/>
          <p:nvPr/>
        </p:nvSpPr>
        <p:spPr>
          <a:xfrm>
            <a:off x="292895" y="851339"/>
            <a:ext cx="4588628" cy="6006662"/>
          </a:xfrm>
          <a:prstGeom prst="rect">
            <a:avLst/>
          </a:prstGeom>
          <a:solidFill>
            <a:schemeClr val="lt1">
              <a:alpha val="6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70" name="Google Shape;70;p16"/>
          <p:cNvSpPr txBox="1"/>
          <p:nvPr/>
        </p:nvSpPr>
        <p:spPr>
          <a:xfrm>
            <a:off x="601708" y="3003868"/>
            <a:ext cx="3985591" cy="3323987"/>
          </a:xfrm>
          <a:prstGeom prst="rect">
            <a:avLst/>
          </a:prstGeom>
          <a:noFill/>
          <a:ln>
            <a:noFill/>
          </a:ln>
        </p:spPr>
        <p:txBody>
          <a:bodyPr spcFirstLastPara="1" wrap="square" lIns="91425" tIns="45700" rIns="91425" bIns="45700" anchor="t" anchorCtr="0">
            <a:noAutofit/>
          </a:bodyPr>
          <a:lstStyle/>
          <a:p>
            <a:pPr marL="179387" marR="0" lvl="0" indent="-179387" algn="l" rtl="0">
              <a:lnSpc>
                <a:spcPct val="150000"/>
              </a:lnSpc>
              <a:spcBef>
                <a:spcPts val="1800"/>
              </a:spcBef>
              <a:spcAft>
                <a:spcPts val="0"/>
              </a:spcAft>
              <a:buClr>
                <a:srgbClr val="0C0C0C"/>
              </a:buClr>
              <a:buSzPts val="1600"/>
              <a:buFont typeface="Arial"/>
              <a:buChar char="•"/>
            </a:pPr>
            <a:r>
              <a:rPr lang="en-US" sz="1600" dirty="0" err="1">
                <a:solidFill>
                  <a:srgbClr val="0C0C0C"/>
                </a:solidFill>
                <a:latin typeface="Meiryo UI" panose="020B0604030504040204" pitchFamily="50" charset="-128"/>
                <a:ea typeface="Meiryo UI" panose="020B0604030504040204" pitchFamily="50" charset="-128"/>
              </a:rPr>
              <a:t>ルーターに直接接続でき</a:t>
            </a:r>
            <a:r>
              <a:rPr lang="ja-JP" altLang="en-US" sz="1600" dirty="0">
                <a:solidFill>
                  <a:srgbClr val="0C0C0C"/>
                </a:solidFill>
                <a:latin typeface="Meiryo UI" panose="020B0604030504040204" pitchFamily="50" charset="-128"/>
                <a:ea typeface="Meiryo UI" panose="020B0604030504040204" pitchFamily="50" charset="-128"/>
              </a:rPr>
              <a:t>るエッジデバイスが少ない</a:t>
            </a:r>
          </a:p>
          <a:p>
            <a:pPr marL="179387" marR="0" lvl="0" indent="-179387" algn="l" rtl="0">
              <a:lnSpc>
                <a:spcPct val="150000"/>
              </a:lnSpc>
              <a:spcBef>
                <a:spcPts val="1800"/>
              </a:spcBef>
              <a:spcAft>
                <a:spcPts val="0"/>
              </a:spcAft>
              <a:buClr>
                <a:srgbClr val="0C0C0C"/>
              </a:buClr>
              <a:buSzPts val="1600"/>
              <a:buFont typeface="Arial"/>
              <a:buChar char="•"/>
            </a:pPr>
            <a:r>
              <a:rPr lang="ja-JP" altLang="en-US" sz="1600" dirty="0">
                <a:solidFill>
                  <a:srgbClr val="0C0C0C"/>
                </a:solidFill>
                <a:latin typeface="Meiryo UI" panose="020B0604030504040204" pitchFamily="50" charset="-128"/>
                <a:ea typeface="Meiryo UI" panose="020B0604030504040204" pitchFamily="50" charset="-128"/>
              </a:rPr>
              <a:t>デバイスごとに目的が異なるため、</a:t>
            </a:r>
            <a:r>
              <a:rPr lang="en-US" altLang="ja-JP" sz="1600" dirty="0">
                <a:solidFill>
                  <a:srgbClr val="0C0C0C"/>
                </a:solidFill>
                <a:latin typeface="Meiryo UI" panose="020B0604030504040204" pitchFamily="50" charset="-128"/>
                <a:ea typeface="Meiryo UI" panose="020B0604030504040204" pitchFamily="50" charset="-128"/>
              </a:rPr>
              <a:t>IoT</a:t>
            </a:r>
            <a:r>
              <a:rPr lang="ja-JP" altLang="en-US" sz="1600" dirty="0">
                <a:solidFill>
                  <a:srgbClr val="0C0C0C"/>
                </a:solidFill>
                <a:latin typeface="Meiryo UI" panose="020B0604030504040204" pitchFamily="50" charset="-128"/>
                <a:ea typeface="Meiryo UI" panose="020B0604030504040204" pitchFamily="50" charset="-128"/>
              </a:rPr>
              <a:t> デバイスごとに独立したネットワークが必要</a:t>
            </a:r>
          </a:p>
          <a:p>
            <a:pPr marL="179388" marR="0" lvl="0" indent="-179388" algn="l" rtl="0">
              <a:lnSpc>
                <a:spcPct val="150000"/>
              </a:lnSpc>
              <a:spcBef>
                <a:spcPts val="1800"/>
              </a:spcBef>
              <a:spcAft>
                <a:spcPts val="0"/>
              </a:spcAft>
              <a:buClr>
                <a:srgbClr val="0C0C0C"/>
              </a:buClr>
              <a:buSzPts val="1600"/>
              <a:buFont typeface="Arial"/>
              <a:buChar char="•"/>
            </a:pPr>
            <a:r>
              <a:rPr lang="en-US" sz="1600" dirty="0" err="1">
                <a:solidFill>
                  <a:srgbClr val="0C0C0C"/>
                </a:solidFill>
                <a:latin typeface="Meiryo UI" panose="020B0604030504040204" pitchFamily="50" charset="-128"/>
                <a:ea typeface="Meiryo UI" panose="020B0604030504040204" pitchFamily="50" charset="-128"/>
              </a:rPr>
              <a:t>完全に独立したネットワークで、VLANやBridgeの設定</a:t>
            </a:r>
            <a:r>
              <a:rPr lang="ja-JP" altLang="en-US" sz="1600" dirty="0">
                <a:solidFill>
                  <a:srgbClr val="0C0C0C"/>
                </a:solidFill>
                <a:latin typeface="Meiryo UI" panose="020B0604030504040204" pitchFamily="50" charset="-128"/>
                <a:ea typeface="Meiryo UI" panose="020B0604030504040204" pitchFamily="50" charset="-128"/>
              </a:rPr>
              <a:t>を行う必要がない</a:t>
            </a:r>
            <a:endParaRPr sz="1600" dirty="0">
              <a:solidFill>
                <a:srgbClr val="0C0C0C"/>
              </a:solidFill>
              <a:latin typeface="Meiryo UI" panose="020B0604030504040204" pitchFamily="50" charset="-128"/>
              <a:ea typeface="Meiryo UI" panose="020B0604030504040204" pitchFamily="50" charset="-128"/>
            </a:endParaRPr>
          </a:p>
        </p:txBody>
      </p:sp>
      <p:grpSp>
        <p:nvGrpSpPr>
          <p:cNvPr id="71" name="Google Shape;71;p16"/>
          <p:cNvGrpSpPr/>
          <p:nvPr/>
        </p:nvGrpSpPr>
        <p:grpSpPr>
          <a:xfrm>
            <a:off x="5298818" y="1284697"/>
            <a:ext cx="6550478" cy="4311358"/>
            <a:chOff x="4651861" y="1616793"/>
            <a:chExt cx="7349678" cy="4837371"/>
          </a:xfrm>
        </p:grpSpPr>
        <p:pic>
          <p:nvPicPr>
            <p:cNvPr id="72" name="Google Shape;72;p16"/>
            <p:cNvPicPr preferRelativeResize="0"/>
            <p:nvPr/>
          </p:nvPicPr>
          <p:blipFill rotWithShape="1">
            <a:blip r:embed="rId3">
              <a:alphaModFix/>
            </a:blip>
            <a:srcRect/>
            <a:stretch/>
          </p:blipFill>
          <p:spPr>
            <a:xfrm>
              <a:off x="5130832" y="1616793"/>
              <a:ext cx="6870707" cy="4156105"/>
            </a:xfrm>
            <a:prstGeom prst="rect">
              <a:avLst/>
            </a:prstGeom>
            <a:noFill/>
            <a:ln>
              <a:noFill/>
            </a:ln>
          </p:spPr>
        </p:pic>
        <p:sp>
          <p:nvSpPr>
            <p:cNvPr id="73" name="Google Shape;73;p16"/>
            <p:cNvSpPr txBox="1"/>
            <p:nvPr/>
          </p:nvSpPr>
          <p:spPr>
            <a:xfrm>
              <a:off x="10510642" y="5970750"/>
              <a:ext cx="1459386" cy="48341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altLang="en-US" sz="1200" dirty="0">
                  <a:solidFill>
                    <a:schemeClr val="dk1"/>
                  </a:solidFill>
                  <a:latin typeface="Meiryo UI" panose="020B0604030504040204" pitchFamily="50" charset="-128"/>
                  <a:ea typeface="Meiryo UI" panose="020B0604030504040204" pitchFamily="50" charset="-128"/>
                  <a:sym typeface="Arial"/>
                </a:rPr>
                <a:t>モニタデバイス</a:t>
              </a:r>
              <a:r>
                <a:rPr lang="en-US" sz="1000" dirty="0">
                  <a:solidFill>
                    <a:schemeClr val="dk1"/>
                  </a:solidFill>
                  <a:latin typeface="Meiryo UI" panose="020B0604030504040204" pitchFamily="50" charset="-128"/>
                  <a:ea typeface="Meiryo UI" panose="020B0604030504040204" pitchFamily="50" charset="-128"/>
                  <a:sym typeface="Arial"/>
                </a:rPr>
                <a:t>192.168.200.100</a:t>
              </a:r>
              <a:endParaRPr sz="1000" dirty="0">
                <a:solidFill>
                  <a:schemeClr val="dk1"/>
                </a:solidFill>
                <a:latin typeface="Meiryo UI" panose="020B0604030504040204" pitchFamily="50" charset="-128"/>
                <a:ea typeface="Meiryo UI" panose="020B0604030504040204" pitchFamily="50" charset="-128"/>
                <a:sym typeface="Arial"/>
              </a:endParaRPr>
            </a:p>
          </p:txBody>
        </p:sp>
        <p:sp>
          <p:nvSpPr>
            <p:cNvPr id="74" name="Google Shape;74;p16"/>
            <p:cNvSpPr txBox="1"/>
            <p:nvPr/>
          </p:nvSpPr>
          <p:spPr>
            <a:xfrm>
              <a:off x="4651861" y="2066991"/>
              <a:ext cx="1935560" cy="587011"/>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ja-JP" altLang="en-US" sz="1400" dirty="0">
                  <a:solidFill>
                    <a:schemeClr val="dk1"/>
                  </a:solidFill>
                  <a:latin typeface="Meiryo UI" panose="020B0604030504040204" pitchFamily="50" charset="-128"/>
                  <a:ea typeface="Meiryo UI" panose="020B0604030504040204" pitchFamily="50" charset="-128"/>
                  <a:sym typeface="Arial"/>
                </a:rPr>
                <a:t>マスター用</a:t>
              </a:r>
              <a:endParaRPr lang="en-US" altLang="ja-JP" sz="1400" dirty="0">
                <a:solidFill>
                  <a:schemeClr val="dk1"/>
                </a:solidFill>
                <a:latin typeface="Meiryo UI" panose="020B0604030504040204" pitchFamily="50" charset="-128"/>
                <a:ea typeface="Meiryo UI" panose="020B0604030504040204" pitchFamily="50" charset="-128"/>
                <a:sym typeface="Arial"/>
              </a:endParaRPr>
            </a:p>
            <a:p>
              <a:pPr marL="0" marR="0" lvl="0" indent="0" algn="r" rtl="0">
                <a:spcBef>
                  <a:spcPts val="0"/>
                </a:spcBef>
                <a:spcAft>
                  <a:spcPts val="0"/>
                </a:spcAft>
                <a:buNone/>
              </a:pPr>
              <a:r>
                <a:rPr lang="en-US" sz="1400" dirty="0">
                  <a:solidFill>
                    <a:schemeClr val="dk1"/>
                  </a:solidFill>
                  <a:latin typeface="Meiryo UI" panose="020B0604030504040204" pitchFamily="50" charset="-128"/>
                  <a:ea typeface="Meiryo UI" panose="020B0604030504040204" pitchFamily="50" charset="-128"/>
                  <a:sym typeface="Arial"/>
                </a:rPr>
                <a:t>60Mbps</a:t>
              </a:r>
              <a:r>
                <a:rPr lang="ja-JP" altLang="en-US" sz="1400" dirty="0">
                  <a:solidFill>
                    <a:schemeClr val="dk1"/>
                  </a:solidFill>
                  <a:latin typeface="Meiryo UI" panose="020B0604030504040204" pitchFamily="50" charset="-128"/>
                  <a:ea typeface="Meiryo UI" panose="020B0604030504040204" pitchFamily="50" charset="-128"/>
                  <a:sym typeface="Arial"/>
                </a:rPr>
                <a:t>の</a:t>
              </a:r>
              <a:r>
                <a:rPr lang="en-US" sz="1400" dirty="0">
                  <a:solidFill>
                    <a:schemeClr val="dk1"/>
                  </a:solidFill>
                  <a:latin typeface="Meiryo UI" panose="020B0604030504040204" pitchFamily="50" charset="-128"/>
                  <a:ea typeface="Meiryo UI" panose="020B0604030504040204" pitchFamily="50" charset="-128"/>
                  <a:sym typeface="Arial"/>
                </a:rPr>
                <a:t>ISP 1 </a:t>
              </a:r>
              <a:endParaRPr sz="1400" dirty="0">
                <a:solidFill>
                  <a:schemeClr val="dk1"/>
                </a:solidFill>
                <a:latin typeface="Meiryo UI" panose="020B0604030504040204" pitchFamily="50" charset="-128"/>
                <a:ea typeface="Meiryo UI" panose="020B0604030504040204" pitchFamily="50" charset="-128"/>
                <a:sym typeface="Arial"/>
              </a:endParaRPr>
            </a:p>
          </p:txBody>
        </p:sp>
        <p:sp>
          <p:nvSpPr>
            <p:cNvPr id="75" name="Google Shape;75;p16"/>
            <p:cNvSpPr txBox="1"/>
            <p:nvPr/>
          </p:nvSpPr>
          <p:spPr>
            <a:xfrm>
              <a:off x="9483303" y="2040335"/>
              <a:ext cx="1935560" cy="58701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altLang="en-US" sz="1400" dirty="0">
                  <a:solidFill>
                    <a:schemeClr val="dk1"/>
                  </a:solidFill>
                  <a:latin typeface="Meiryo UI" panose="020B0604030504040204" pitchFamily="50" charset="-128"/>
                  <a:ea typeface="Meiryo UI" panose="020B0604030504040204" pitchFamily="50" charset="-128"/>
                  <a:sym typeface="Arial"/>
                </a:rPr>
                <a:t>バックアップ用</a:t>
              </a:r>
              <a:endParaRPr lang="en-US" altLang="ja-JP" sz="1400" dirty="0">
                <a:solidFill>
                  <a:schemeClr val="dk1"/>
                </a:solidFill>
                <a:latin typeface="Meiryo UI" panose="020B0604030504040204" pitchFamily="50" charset="-128"/>
                <a:ea typeface="Meiryo UI" panose="020B0604030504040204" pitchFamily="50" charset="-128"/>
                <a:sym typeface="Arial"/>
              </a:endParaRPr>
            </a:p>
            <a:p>
              <a:pPr marL="0" marR="0" lvl="0" indent="0" algn="l" rtl="0">
                <a:spcBef>
                  <a:spcPts val="0"/>
                </a:spcBef>
                <a:spcAft>
                  <a:spcPts val="0"/>
                </a:spcAft>
                <a:buNone/>
              </a:pPr>
              <a:r>
                <a:rPr lang="en-US" sz="1400" dirty="0">
                  <a:solidFill>
                    <a:schemeClr val="dk1"/>
                  </a:solidFill>
                  <a:latin typeface="Meiryo UI" panose="020B0604030504040204" pitchFamily="50" charset="-128"/>
                  <a:ea typeface="Meiryo UI" panose="020B0604030504040204" pitchFamily="50" charset="-128"/>
                  <a:sym typeface="Arial"/>
                </a:rPr>
                <a:t>20Mbps</a:t>
              </a:r>
              <a:r>
                <a:rPr lang="ja-JP" altLang="en-US" sz="1400" dirty="0">
                  <a:solidFill>
                    <a:schemeClr val="dk1"/>
                  </a:solidFill>
                  <a:latin typeface="Meiryo UI" panose="020B0604030504040204" pitchFamily="50" charset="-128"/>
                  <a:ea typeface="Meiryo UI" panose="020B0604030504040204" pitchFamily="50" charset="-128"/>
                  <a:sym typeface="Arial"/>
                </a:rPr>
                <a:t>の</a:t>
              </a:r>
              <a:r>
                <a:rPr lang="en-US" sz="1400" dirty="0">
                  <a:solidFill>
                    <a:schemeClr val="dk1"/>
                  </a:solidFill>
                  <a:latin typeface="Meiryo UI" panose="020B0604030504040204" pitchFamily="50" charset="-128"/>
                  <a:ea typeface="Meiryo UI" panose="020B0604030504040204" pitchFamily="50" charset="-128"/>
                  <a:sym typeface="Arial"/>
                </a:rPr>
                <a:t>ISP 2 </a:t>
              </a:r>
              <a:endParaRPr sz="1400" dirty="0">
                <a:solidFill>
                  <a:schemeClr val="dk1"/>
                </a:solidFill>
                <a:latin typeface="Meiryo UI" panose="020B0604030504040204" pitchFamily="50" charset="-128"/>
                <a:ea typeface="Meiryo UI" panose="020B0604030504040204" pitchFamily="50" charset="-128"/>
                <a:sym typeface="Arial"/>
              </a:endParaRPr>
            </a:p>
          </p:txBody>
        </p:sp>
        <p:sp>
          <p:nvSpPr>
            <p:cNvPr id="76" name="Google Shape;76;p16"/>
            <p:cNvSpPr txBox="1"/>
            <p:nvPr/>
          </p:nvSpPr>
          <p:spPr>
            <a:xfrm>
              <a:off x="4813649" y="5970751"/>
              <a:ext cx="1282836" cy="48341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200" dirty="0">
                  <a:solidFill>
                    <a:schemeClr val="dk1"/>
                  </a:solidFill>
                  <a:latin typeface="Meiryo UI" panose="020B0604030504040204" pitchFamily="50" charset="-128"/>
                  <a:ea typeface="Meiryo UI" panose="020B0604030504040204" pitchFamily="50" charset="-128"/>
                  <a:sym typeface="Arial"/>
                </a:rPr>
                <a:t>IP</a:t>
              </a:r>
              <a:r>
                <a:rPr lang="ja-JP" altLang="en-US" sz="1200" dirty="0">
                  <a:solidFill>
                    <a:schemeClr val="dk1"/>
                  </a:solidFill>
                  <a:latin typeface="Meiryo UI" panose="020B0604030504040204" pitchFamily="50" charset="-128"/>
                  <a:ea typeface="Meiryo UI" panose="020B0604030504040204" pitchFamily="50" charset="-128"/>
                  <a:sym typeface="Arial"/>
                </a:rPr>
                <a:t>カメラ</a:t>
              </a:r>
              <a:endParaRPr dirty="0">
                <a:latin typeface="Meiryo UI" panose="020B0604030504040204" pitchFamily="50" charset="-128"/>
                <a:ea typeface="Meiryo UI" panose="020B0604030504040204" pitchFamily="50" charset="-128"/>
              </a:endParaRPr>
            </a:p>
            <a:p>
              <a:pPr marL="0" marR="0" lvl="0" indent="0" algn="ctr" rtl="0">
                <a:spcBef>
                  <a:spcPts val="0"/>
                </a:spcBef>
                <a:spcAft>
                  <a:spcPts val="0"/>
                </a:spcAft>
                <a:buNone/>
              </a:pPr>
              <a:r>
                <a:rPr lang="en-US" sz="1000" dirty="0">
                  <a:solidFill>
                    <a:schemeClr val="dk1"/>
                  </a:solidFill>
                  <a:latin typeface="Meiryo UI" panose="020B0604030504040204" pitchFamily="50" charset="-128"/>
                  <a:ea typeface="Meiryo UI" panose="020B0604030504040204" pitchFamily="50" charset="-128"/>
                  <a:sym typeface="Arial"/>
                </a:rPr>
                <a:t>192.168.1.100</a:t>
              </a:r>
              <a:endParaRPr sz="1000" dirty="0">
                <a:solidFill>
                  <a:schemeClr val="dk1"/>
                </a:solidFill>
                <a:latin typeface="Meiryo UI" panose="020B0604030504040204" pitchFamily="50" charset="-128"/>
                <a:ea typeface="Meiryo UI" panose="020B0604030504040204" pitchFamily="50" charset="-128"/>
                <a:sym typeface="Arial"/>
              </a:endParaRPr>
            </a:p>
          </p:txBody>
        </p:sp>
        <p:sp>
          <p:nvSpPr>
            <p:cNvPr id="77" name="Google Shape;77;p16"/>
            <p:cNvSpPr txBox="1"/>
            <p:nvPr/>
          </p:nvSpPr>
          <p:spPr>
            <a:xfrm>
              <a:off x="6032971" y="5970751"/>
              <a:ext cx="1556131" cy="48341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altLang="en-US" sz="1200" dirty="0">
                  <a:solidFill>
                    <a:schemeClr val="dk1"/>
                  </a:solidFill>
                  <a:latin typeface="Meiryo UI" panose="020B0604030504040204" pitchFamily="50" charset="-128"/>
                  <a:ea typeface="Meiryo UI" panose="020B0604030504040204" pitchFamily="50" charset="-128"/>
                  <a:sym typeface="Arial"/>
                </a:rPr>
                <a:t>バーコードスキャナー</a:t>
              </a:r>
              <a:r>
                <a:rPr lang="en-US" sz="1000" dirty="0">
                  <a:solidFill>
                    <a:schemeClr val="dk1"/>
                  </a:solidFill>
                  <a:latin typeface="Meiryo UI" panose="020B0604030504040204" pitchFamily="50" charset="-128"/>
                  <a:ea typeface="Meiryo UI" panose="020B0604030504040204" pitchFamily="50" charset="-128"/>
                  <a:sym typeface="Arial"/>
                </a:rPr>
                <a:t>192.168.10.150</a:t>
              </a:r>
              <a:endParaRPr sz="1000" dirty="0">
                <a:solidFill>
                  <a:schemeClr val="dk1"/>
                </a:solidFill>
                <a:latin typeface="Meiryo UI" panose="020B0604030504040204" pitchFamily="50" charset="-128"/>
                <a:ea typeface="Meiryo UI" panose="020B0604030504040204" pitchFamily="50" charset="-128"/>
                <a:sym typeface="Arial"/>
              </a:endParaRPr>
            </a:p>
          </p:txBody>
        </p:sp>
        <p:sp>
          <p:nvSpPr>
            <p:cNvPr id="78" name="Google Shape;78;p16"/>
            <p:cNvSpPr txBox="1"/>
            <p:nvPr/>
          </p:nvSpPr>
          <p:spPr>
            <a:xfrm>
              <a:off x="7443027" y="5970751"/>
              <a:ext cx="1365398" cy="48341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200" dirty="0" err="1">
                  <a:solidFill>
                    <a:schemeClr val="dk1"/>
                  </a:solidFill>
                  <a:latin typeface="Meiryo UI" panose="020B0604030504040204" pitchFamily="50" charset="-128"/>
                  <a:ea typeface="Meiryo UI" panose="020B0604030504040204" pitchFamily="50" charset="-128"/>
                  <a:sym typeface="Arial"/>
                </a:rPr>
                <a:t>PoS</a:t>
              </a:r>
              <a:endParaRPr sz="1200" dirty="0">
                <a:solidFill>
                  <a:schemeClr val="dk1"/>
                </a:solidFill>
                <a:latin typeface="Meiryo UI" panose="020B0604030504040204" pitchFamily="50" charset="-128"/>
                <a:ea typeface="Meiryo UI" panose="020B0604030504040204" pitchFamily="50" charset="-128"/>
                <a:sym typeface="Arial"/>
              </a:endParaRPr>
            </a:p>
            <a:p>
              <a:pPr marL="0" marR="0" lvl="0" indent="0" algn="ctr" rtl="0">
                <a:spcBef>
                  <a:spcPts val="0"/>
                </a:spcBef>
                <a:spcAft>
                  <a:spcPts val="0"/>
                </a:spcAft>
                <a:buNone/>
              </a:pPr>
              <a:r>
                <a:rPr lang="en-US" sz="1000" dirty="0">
                  <a:solidFill>
                    <a:schemeClr val="dk1"/>
                  </a:solidFill>
                  <a:latin typeface="Meiryo UI" panose="020B0604030504040204" pitchFamily="50" charset="-128"/>
                  <a:ea typeface="Meiryo UI" panose="020B0604030504040204" pitchFamily="50" charset="-128"/>
                  <a:sym typeface="Arial"/>
                </a:rPr>
                <a:t>192.168.30.130</a:t>
              </a:r>
              <a:endParaRPr sz="1000" dirty="0">
                <a:solidFill>
                  <a:schemeClr val="dk1"/>
                </a:solidFill>
                <a:latin typeface="Meiryo UI" panose="020B0604030504040204" pitchFamily="50" charset="-128"/>
                <a:ea typeface="Meiryo UI" panose="020B0604030504040204" pitchFamily="50" charset="-128"/>
                <a:sym typeface="Arial"/>
              </a:endParaRPr>
            </a:p>
          </p:txBody>
        </p:sp>
        <p:sp>
          <p:nvSpPr>
            <p:cNvPr id="79" name="Google Shape;79;p16"/>
            <p:cNvSpPr txBox="1"/>
            <p:nvPr/>
          </p:nvSpPr>
          <p:spPr>
            <a:xfrm>
              <a:off x="8907712" y="5970751"/>
              <a:ext cx="1365398" cy="48341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altLang="en-US" sz="1200" dirty="0">
                  <a:solidFill>
                    <a:schemeClr val="dk1"/>
                  </a:solidFill>
                  <a:latin typeface="Meiryo UI" panose="020B0604030504040204" pitchFamily="50" charset="-128"/>
                  <a:ea typeface="Meiryo UI" panose="020B0604030504040204" pitchFamily="50" charset="-128"/>
                  <a:sym typeface="Arial"/>
                </a:rPr>
                <a:t>充電パイル</a:t>
              </a:r>
              <a:r>
                <a:rPr lang="en-US" sz="1000" dirty="0">
                  <a:solidFill>
                    <a:schemeClr val="dk1"/>
                  </a:solidFill>
                  <a:latin typeface="Meiryo UI" panose="020B0604030504040204" pitchFamily="50" charset="-128"/>
                  <a:ea typeface="Meiryo UI" panose="020B0604030504040204" pitchFamily="50" charset="-128"/>
                  <a:sym typeface="Arial"/>
                </a:rPr>
                <a:t>192.168.111.50</a:t>
              </a:r>
              <a:endParaRPr sz="1000" dirty="0">
                <a:solidFill>
                  <a:schemeClr val="dk1"/>
                </a:solidFill>
                <a:latin typeface="Meiryo UI" panose="020B0604030504040204" pitchFamily="50" charset="-128"/>
                <a:ea typeface="Meiryo UI" panose="020B0604030504040204" pitchFamily="50" charset="-128"/>
                <a:sym typeface="Arial"/>
              </a:endParaRPr>
            </a:p>
          </p:txBody>
        </p:sp>
      </p:grpSp>
      <p:sp>
        <p:nvSpPr>
          <p:cNvPr id="80" name="Google Shape;80;p16"/>
          <p:cNvSpPr txBox="1"/>
          <p:nvPr/>
        </p:nvSpPr>
        <p:spPr>
          <a:xfrm>
            <a:off x="601708" y="1284081"/>
            <a:ext cx="4090564" cy="156966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dirty="0">
                <a:solidFill>
                  <a:srgbClr val="0C0C0C"/>
                </a:solidFill>
                <a:latin typeface="Meiryo UI" panose="020B0604030504040204" pitchFamily="50" charset="-128"/>
                <a:ea typeface="Meiryo UI" panose="020B0604030504040204" pitchFamily="50" charset="-128"/>
              </a:rPr>
              <a:t>IoT – </a:t>
            </a:r>
            <a:r>
              <a:rPr lang="en-US" sz="2400" b="1" dirty="0" err="1">
                <a:solidFill>
                  <a:srgbClr val="0C0C0C"/>
                </a:solidFill>
                <a:latin typeface="Meiryo UI" panose="020B0604030504040204" pitchFamily="50" charset="-128"/>
                <a:ea typeface="Meiryo UI" panose="020B0604030504040204" pitchFamily="50" charset="-128"/>
              </a:rPr>
              <a:t>エッジデバイスは異なるネットワークで分離され、互いに独立しています</a:t>
            </a:r>
            <a:endParaRPr sz="2400" b="1" dirty="0">
              <a:solidFill>
                <a:srgbClr val="0C0C0C"/>
              </a:solidFill>
              <a:latin typeface="Meiryo UI" panose="020B0604030504040204" pitchFamily="50" charset="-128"/>
              <a:ea typeface="Meiryo UI" panose="020B0604030504040204" pitchFamily="50" charset="-128"/>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5" name="Google Shape;85;p17"/>
          <p:cNvSpPr/>
          <p:nvPr/>
        </p:nvSpPr>
        <p:spPr>
          <a:xfrm rot="5400000">
            <a:off x="2666999" y="-2667001"/>
            <a:ext cx="6858000" cy="12192002"/>
          </a:xfrm>
          <a:prstGeom prst="rect">
            <a:avLst/>
          </a:prstGeom>
          <a:gradFill>
            <a:gsLst>
              <a:gs pos="0">
                <a:srgbClr val="6E8396"/>
              </a:gs>
              <a:gs pos="25000">
                <a:srgbClr val="6E8396"/>
              </a:gs>
              <a:gs pos="100000">
                <a:srgbClr val="FFFFFF">
                  <a:alpha val="0"/>
                </a:srgbClr>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86" name="Google Shape;86;p17"/>
          <p:cNvSpPr/>
          <p:nvPr/>
        </p:nvSpPr>
        <p:spPr>
          <a:xfrm>
            <a:off x="292895" y="851339"/>
            <a:ext cx="4413204" cy="6006662"/>
          </a:xfrm>
          <a:prstGeom prst="rect">
            <a:avLst/>
          </a:prstGeom>
          <a:solidFill>
            <a:schemeClr val="lt1">
              <a:alpha val="6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pic>
        <p:nvPicPr>
          <p:cNvPr id="87" name="Google Shape;87;p17"/>
          <p:cNvPicPr preferRelativeResize="0"/>
          <p:nvPr/>
        </p:nvPicPr>
        <p:blipFill rotWithShape="1">
          <a:blip r:embed="rId3">
            <a:alphaModFix/>
          </a:blip>
          <a:srcRect/>
          <a:stretch/>
        </p:blipFill>
        <p:spPr>
          <a:xfrm>
            <a:off x="5045890" y="718626"/>
            <a:ext cx="7040926" cy="4558537"/>
          </a:xfrm>
          <a:prstGeom prst="rect">
            <a:avLst/>
          </a:prstGeom>
          <a:noFill/>
          <a:ln>
            <a:noFill/>
          </a:ln>
        </p:spPr>
      </p:pic>
      <p:sp>
        <p:nvSpPr>
          <p:cNvPr id="88" name="Google Shape;88;p17"/>
          <p:cNvSpPr txBox="1"/>
          <p:nvPr/>
        </p:nvSpPr>
        <p:spPr>
          <a:xfrm>
            <a:off x="549989" y="1319227"/>
            <a:ext cx="3908280" cy="156966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dirty="0">
                <a:solidFill>
                  <a:srgbClr val="0C0C0C"/>
                </a:solidFill>
                <a:latin typeface="Meiryo UI" panose="020B0604030504040204" pitchFamily="50" charset="-128"/>
                <a:ea typeface="Meiryo UI" panose="020B0604030504040204" pitchFamily="50" charset="-128"/>
              </a:rPr>
              <a:t>SOHO/SB – </a:t>
            </a:r>
            <a:r>
              <a:rPr lang="ja-JP" altLang="en-US" sz="2400" b="1" dirty="0">
                <a:solidFill>
                  <a:srgbClr val="0C0C0C"/>
                </a:solidFill>
                <a:latin typeface="Meiryo UI" panose="020B0604030504040204" pitchFamily="50" charset="-128"/>
                <a:ea typeface="Meiryo UI" panose="020B0604030504040204" pitchFamily="50" charset="-128"/>
              </a:rPr>
              <a:t>同一</a:t>
            </a:r>
            <a:r>
              <a:rPr lang="en-US" sz="2400" b="1" dirty="0" err="1" smtClean="0">
                <a:solidFill>
                  <a:srgbClr val="0C0C0C"/>
                </a:solidFill>
                <a:latin typeface="Meiryo UI" panose="020B0604030504040204" pitchFamily="50" charset="-128"/>
                <a:ea typeface="Meiryo UI" panose="020B0604030504040204" pitchFamily="50" charset="-128"/>
              </a:rPr>
              <a:t>サブネット内</a:t>
            </a:r>
            <a:r>
              <a:rPr lang="ja-JP" altLang="en-US" sz="2400" b="1" dirty="0" smtClean="0">
                <a:solidFill>
                  <a:srgbClr val="0C0C0C"/>
                </a:solidFill>
                <a:latin typeface="Meiryo UI" panose="020B0604030504040204" pitchFamily="50" charset="-128"/>
                <a:ea typeface="Meiryo UI" panose="020B0604030504040204" pitchFamily="50" charset="-128"/>
              </a:rPr>
              <a:t>の</a:t>
            </a:r>
            <a:r>
              <a:rPr lang="en-US" sz="2400" b="1" dirty="0" err="1" smtClean="0">
                <a:solidFill>
                  <a:srgbClr val="0C0C0C"/>
                </a:solidFill>
                <a:latin typeface="Meiryo UI" panose="020B0604030504040204" pitchFamily="50" charset="-128"/>
                <a:ea typeface="Meiryo UI" panose="020B0604030504040204" pitchFamily="50" charset="-128"/>
              </a:rPr>
              <a:t>エッジデバイス</a:t>
            </a:r>
            <a:r>
              <a:rPr lang="ja-JP" altLang="en-US" sz="2400" b="1" dirty="0" smtClean="0">
                <a:solidFill>
                  <a:srgbClr val="0C0C0C"/>
                </a:solidFill>
                <a:latin typeface="Meiryo UI" panose="020B0604030504040204" pitchFamily="50" charset="-128"/>
                <a:ea typeface="Meiryo UI" panose="020B0604030504040204" pitchFamily="50" charset="-128"/>
              </a:rPr>
              <a:t>が少なく</a:t>
            </a:r>
            <a:r>
              <a:rPr lang="en-US" sz="2400" b="1" dirty="0" smtClean="0">
                <a:solidFill>
                  <a:srgbClr val="0C0C0C"/>
                </a:solidFill>
                <a:latin typeface="Meiryo UI" panose="020B0604030504040204" pitchFamily="50" charset="-128"/>
                <a:ea typeface="Meiryo UI" panose="020B0604030504040204" pitchFamily="50" charset="-128"/>
              </a:rPr>
              <a:t>、</a:t>
            </a:r>
            <a:r>
              <a:rPr lang="en-US" sz="2400" b="1" dirty="0" err="1" smtClean="0">
                <a:solidFill>
                  <a:srgbClr val="0C0C0C"/>
                </a:solidFill>
                <a:latin typeface="Meiryo UI" panose="020B0604030504040204" pitchFamily="50" charset="-128"/>
                <a:ea typeface="Meiryo UI" panose="020B0604030504040204" pitchFamily="50" charset="-128"/>
              </a:rPr>
              <a:t>スイッチ</a:t>
            </a:r>
            <a:r>
              <a:rPr lang="ja-JP" altLang="en-US" sz="2400" b="1" dirty="0" smtClean="0">
                <a:solidFill>
                  <a:srgbClr val="0C0C0C"/>
                </a:solidFill>
                <a:latin typeface="Meiryo UI" panose="020B0604030504040204" pitchFamily="50" charset="-128"/>
                <a:ea typeface="Meiryo UI" panose="020B0604030504040204" pitchFamily="50" charset="-128"/>
              </a:rPr>
              <a:t>や</a:t>
            </a:r>
            <a:r>
              <a:rPr lang="en-US" sz="2400" b="1" dirty="0" smtClean="0">
                <a:solidFill>
                  <a:srgbClr val="0C0C0C"/>
                </a:solidFill>
                <a:latin typeface="Meiryo UI" panose="020B0604030504040204" pitchFamily="50" charset="-128"/>
                <a:ea typeface="Meiryo UI" panose="020B0604030504040204" pitchFamily="50" charset="-128"/>
              </a:rPr>
              <a:t>AP</a:t>
            </a:r>
            <a:r>
              <a:rPr lang="ja-JP" altLang="en-US" sz="2400" b="1" dirty="0" smtClean="0">
                <a:solidFill>
                  <a:srgbClr val="0C0C0C"/>
                </a:solidFill>
                <a:latin typeface="Meiryo UI" panose="020B0604030504040204" pitchFamily="50" charset="-128"/>
                <a:ea typeface="Meiryo UI" panose="020B0604030504040204" pitchFamily="50" charset="-128"/>
              </a:rPr>
              <a:t>を追加する必要がない場合</a:t>
            </a:r>
            <a:endParaRPr dirty="0">
              <a:latin typeface="Meiryo UI" panose="020B0604030504040204" pitchFamily="50" charset="-128"/>
              <a:ea typeface="Meiryo UI" panose="020B0604030504040204" pitchFamily="50" charset="-128"/>
            </a:endParaRPr>
          </a:p>
        </p:txBody>
      </p:sp>
      <p:sp>
        <p:nvSpPr>
          <p:cNvPr id="89" name="Google Shape;89;p17"/>
          <p:cNvSpPr txBox="1"/>
          <p:nvPr/>
        </p:nvSpPr>
        <p:spPr>
          <a:xfrm>
            <a:off x="549989" y="3065360"/>
            <a:ext cx="3985592" cy="3016210"/>
          </a:xfrm>
          <a:prstGeom prst="rect">
            <a:avLst/>
          </a:prstGeom>
          <a:noFill/>
          <a:ln>
            <a:noFill/>
          </a:ln>
        </p:spPr>
        <p:txBody>
          <a:bodyPr spcFirstLastPara="1" wrap="square" lIns="91425" tIns="45700" rIns="91425" bIns="45700" anchor="t" anchorCtr="0">
            <a:noAutofit/>
          </a:bodyPr>
          <a:lstStyle/>
          <a:p>
            <a:pPr marL="179387" marR="0" lvl="0" indent="-179387" algn="l" rtl="0">
              <a:lnSpc>
                <a:spcPct val="150000"/>
              </a:lnSpc>
              <a:spcBef>
                <a:spcPts val="1800"/>
              </a:spcBef>
              <a:spcAft>
                <a:spcPts val="0"/>
              </a:spcAft>
              <a:buClr>
                <a:srgbClr val="0C0C0C"/>
              </a:buClr>
              <a:buSzPts val="1600"/>
              <a:buFont typeface="Arial"/>
              <a:buChar char="•"/>
            </a:pPr>
            <a:r>
              <a:rPr lang="en-US" sz="1600" dirty="0" err="1">
                <a:solidFill>
                  <a:srgbClr val="0C0C0C"/>
                </a:solidFill>
                <a:latin typeface="Meiryo UI" panose="020B0604030504040204" pitchFamily="50" charset="-128"/>
                <a:ea typeface="Meiryo UI" panose="020B0604030504040204" pitchFamily="50" charset="-128"/>
              </a:rPr>
              <a:t>エッジデバイスが少なく、</a:t>
            </a:r>
            <a:r>
              <a:rPr lang="en-US" sz="1600" dirty="0" err="1" smtClean="0">
                <a:solidFill>
                  <a:srgbClr val="0C0C0C"/>
                </a:solidFill>
                <a:latin typeface="Meiryo UI" panose="020B0604030504040204" pitchFamily="50" charset="-128"/>
                <a:ea typeface="Meiryo UI" panose="020B0604030504040204" pitchFamily="50" charset="-128"/>
              </a:rPr>
              <a:t>直接ルーターに</a:t>
            </a:r>
            <a:r>
              <a:rPr lang="ja-JP" altLang="en-US" sz="1600" dirty="0" smtClean="0">
                <a:solidFill>
                  <a:srgbClr val="0C0C0C"/>
                </a:solidFill>
                <a:latin typeface="Meiryo UI" panose="020B0604030504040204" pitchFamily="50" charset="-128"/>
                <a:ea typeface="Meiryo UI" panose="020B0604030504040204" pitchFamily="50" charset="-128"/>
              </a:rPr>
              <a:t>接続可能</a:t>
            </a:r>
            <a:endParaRPr sz="1600" dirty="0">
              <a:solidFill>
                <a:srgbClr val="0C0C0C"/>
              </a:solidFill>
              <a:latin typeface="Meiryo UI" panose="020B0604030504040204" pitchFamily="50" charset="-128"/>
              <a:ea typeface="Meiryo UI" panose="020B0604030504040204" pitchFamily="50" charset="-128"/>
            </a:endParaRPr>
          </a:p>
          <a:p>
            <a:pPr marL="179387" marR="0" lvl="0" indent="-179387" algn="l" rtl="0">
              <a:lnSpc>
                <a:spcPct val="150000"/>
              </a:lnSpc>
              <a:spcBef>
                <a:spcPts val="1800"/>
              </a:spcBef>
              <a:spcAft>
                <a:spcPts val="0"/>
              </a:spcAft>
              <a:buClr>
                <a:srgbClr val="0C0C0C"/>
              </a:buClr>
              <a:buSzPts val="1600"/>
              <a:buFont typeface="Arial"/>
              <a:buChar char="•"/>
            </a:pPr>
            <a:r>
              <a:rPr lang="ja-JP" altLang="en-US" sz="1600" dirty="0">
                <a:solidFill>
                  <a:srgbClr val="0C0C0C"/>
                </a:solidFill>
                <a:latin typeface="Meiryo UI" panose="020B0604030504040204" pitchFamily="50" charset="-128"/>
                <a:ea typeface="Meiryo UI" panose="020B0604030504040204" pitchFamily="50" charset="-128"/>
              </a:rPr>
              <a:t>同一</a:t>
            </a:r>
            <a:r>
              <a:rPr lang="en-US" sz="1600" dirty="0" err="1" smtClean="0">
                <a:solidFill>
                  <a:srgbClr val="0C0C0C"/>
                </a:solidFill>
                <a:latin typeface="Meiryo UI" panose="020B0604030504040204" pitchFamily="50" charset="-128"/>
                <a:ea typeface="Meiryo UI" panose="020B0604030504040204" pitchFamily="50" charset="-128"/>
              </a:rPr>
              <a:t>サブネットネットワークを割り当てるために複数の物理インターフェ</a:t>
            </a:r>
            <a:r>
              <a:rPr lang="ja-JP" altLang="en-US" sz="1600" dirty="0">
                <a:solidFill>
                  <a:srgbClr val="0C0C0C"/>
                </a:solidFill>
                <a:latin typeface="Meiryo UI" panose="020B0604030504040204" pitchFamily="50" charset="-128"/>
                <a:ea typeface="Meiryo UI" panose="020B0604030504040204" pitchFamily="50" charset="-128"/>
              </a:rPr>
              <a:t>ー</a:t>
            </a:r>
            <a:r>
              <a:rPr lang="en-US" sz="1600" dirty="0" err="1" smtClean="0">
                <a:solidFill>
                  <a:srgbClr val="0C0C0C"/>
                </a:solidFill>
                <a:latin typeface="Meiryo UI" panose="020B0604030504040204" pitchFamily="50" charset="-128"/>
                <a:ea typeface="Meiryo UI" panose="020B0604030504040204" pitchFamily="50" charset="-128"/>
              </a:rPr>
              <a:t>スを</a:t>
            </a:r>
            <a:r>
              <a:rPr lang="ja-JP" altLang="en-US" sz="1600" dirty="0" smtClean="0">
                <a:solidFill>
                  <a:srgbClr val="0C0C0C"/>
                </a:solidFill>
                <a:latin typeface="Meiryo UI" panose="020B0604030504040204" pitchFamily="50" charset="-128"/>
                <a:ea typeface="Meiryo UI" panose="020B0604030504040204" pitchFamily="50" charset="-128"/>
              </a:rPr>
              <a:t>接続する必要がある</a:t>
            </a:r>
            <a:endParaRPr sz="1600" dirty="0">
              <a:solidFill>
                <a:srgbClr val="0C0C0C"/>
              </a:solidFill>
              <a:latin typeface="Meiryo UI" panose="020B0604030504040204" pitchFamily="50" charset="-128"/>
              <a:ea typeface="Meiryo UI" panose="020B0604030504040204" pitchFamily="50" charset="-128"/>
            </a:endParaRPr>
          </a:p>
          <a:p>
            <a:pPr marL="179388" marR="0" lvl="0" indent="-179388" algn="l" rtl="0">
              <a:lnSpc>
                <a:spcPct val="150000"/>
              </a:lnSpc>
              <a:spcBef>
                <a:spcPts val="1800"/>
              </a:spcBef>
              <a:spcAft>
                <a:spcPts val="0"/>
              </a:spcAft>
              <a:buClr>
                <a:srgbClr val="0C0C0C"/>
              </a:buClr>
              <a:buSzPts val="1600"/>
              <a:buFont typeface="Arial"/>
              <a:buChar char="•"/>
            </a:pPr>
            <a:r>
              <a:rPr lang="en-US" sz="1600" dirty="0" err="1" smtClean="0">
                <a:solidFill>
                  <a:srgbClr val="0C0C0C"/>
                </a:solidFill>
                <a:latin typeface="Meiryo UI" panose="020B0604030504040204" pitchFamily="50" charset="-128"/>
                <a:ea typeface="Meiryo UI" panose="020B0604030504040204" pitchFamily="50" charset="-128"/>
              </a:rPr>
              <a:t>バックアップ用</a:t>
            </a:r>
            <a:r>
              <a:rPr lang="ja-JP" altLang="en-US" sz="1600" dirty="0" smtClean="0">
                <a:solidFill>
                  <a:srgbClr val="0C0C0C"/>
                </a:solidFill>
                <a:latin typeface="Meiryo UI" panose="020B0604030504040204" pitchFamily="50" charset="-128"/>
                <a:ea typeface="Meiryo UI" panose="020B0604030504040204" pitchFamily="50" charset="-128"/>
              </a:rPr>
              <a:t>として</a:t>
            </a:r>
            <a:r>
              <a:rPr lang="en-US" sz="1600" dirty="0" err="1" smtClean="0">
                <a:solidFill>
                  <a:srgbClr val="0C0C0C"/>
                </a:solidFill>
                <a:latin typeface="Meiryo UI" panose="020B0604030504040204" pitchFamily="50" charset="-128"/>
                <a:ea typeface="Meiryo UI" panose="020B0604030504040204" pitchFamily="50" charset="-128"/>
              </a:rPr>
              <a:t>デュアル</a:t>
            </a:r>
            <a:r>
              <a:rPr lang="en-US" sz="1600" dirty="0" err="1">
                <a:solidFill>
                  <a:srgbClr val="0C0C0C"/>
                </a:solidFill>
                <a:latin typeface="Meiryo UI" panose="020B0604030504040204" pitchFamily="50" charset="-128"/>
                <a:ea typeface="Meiryo UI" panose="020B0604030504040204" pitchFamily="50" charset="-128"/>
              </a:rPr>
              <a:t>WANが必要</a:t>
            </a:r>
            <a:endParaRPr sz="1600" dirty="0">
              <a:solidFill>
                <a:srgbClr val="0C0C0C"/>
              </a:solidFill>
              <a:latin typeface="Meiryo UI" panose="020B0604030504040204" pitchFamily="50" charset="-128"/>
              <a:ea typeface="Meiryo UI" panose="020B0604030504040204" pitchFamily="50" charset="-128"/>
            </a:endParaRPr>
          </a:p>
        </p:txBody>
      </p:sp>
      <p:sp>
        <p:nvSpPr>
          <p:cNvPr id="90" name="Google Shape;90;p17"/>
          <p:cNvSpPr txBox="1"/>
          <p:nvPr/>
        </p:nvSpPr>
        <p:spPr>
          <a:xfrm>
            <a:off x="5288307" y="1580837"/>
            <a:ext cx="1725088" cy="52322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dirty="0" err="1">
                <a:solidFill>
                  <a:schemeClr val="dk1"/>
                </a:solidFill>
                <a:latin typeface="Meiryo UI" panose="020B0604030504040204" pitchFamily="50" charset="-128"/>
                <a:ea typeface="Meiryo UI" panose="020B0604030504040204" pitchFamily="50" charset="-128"/>
              </a:rPr>
              <a:t>マスター用</a:t>
            </a:r>
            <a:endParaRPr lang="en-US" dirty="0">
              <a:solidFill>
                <a:schemeClr val="dk1"/>
              </a:solidFill>
              <a:latin typeface="Meiryo UI" panose="020B0604030504040204" pitchFamily="50" charset="-128"/>
              <a:ea typeface="Meiryo UI" panose="020B0604030504040204" pitchFamily="50" charset="-128"/>
            </a:endParaRPr>
          </a:p>
          <a:p>
            <a:pPr marL="0" marR="0" lvl="0" indent="0" algn="r" rtl="0">
              <a:spcBef>
                <a:spcPts val="0"/>
              </a:spcBef>
              <a:spcAft>
                <a:spcPts val="0"/>
              </a:spcAft>
              <a:buNone/>
            </a:pPr>
            <a:r>
              <a:rPr lang="en-US" dirty="0">
                <a:solidFill>
                  <a:schemeClr val="dk1"/>
                </a:solidFill>
                <a:latin typeface="Meiryo UI" panose="020B0604030504040204" pitchFamily="50" charset="-128"/>
                <a:ea typeface="Meiryo UI" panose="020B0604030504040204" pitchFamily="50" charset="-128"/>
              </a:rPr>
              <a:t>60MbpsのISP 1</a:t>
            </a:r>
            <a:endParaRPr sz="1400" dirty="0">
              <a:solidFill>
                <a:schemeClr val="dk1"/>
              </a:solidFill>
              <a:latin typeface="Meiryo UI" panose="020B0604030504040204" pitchFamily="50" charset="-128"/>
              <a:ea typeface="Meiryo UI" panose="020B0604030504040204" pitchFamily="50" charset="-128"/>
              <a:sym typeface="Arial"/>
            </a:endParaRPr>
          </a:p>
        </p:txBody>
      </p:sp>
      <p:sp>
        <p:nvSpPr>
          <p:cNvPr id="91" name="Google Shape;91;p17"/>
          <p:cNvSpPr txBox="1"/>
          <p:nvPr/>
        </p:nvSpPr>
        <p:spPr>
          <a:xfrm>
            <a:off x="8716286" y="1580837"/>
            <a:ext cx="1725088" cy="52322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dirty="0" err="1">
                <a:solidFill>
                  <a:schemeClr val="dk1"/>
                </a:solidFill>
                <a:latin typeface="Meiryo UI" panose="020B0604030504040204" pitchFamily="50" charset="-128"/>
                <a:ea typeface="Meiryo UI" panose="020B0604030504040204" pitchFamily="50" charset="-128"/>
              </a:rPr>
              <a:t>バックアップ用</a:t>
            </a:r>
            <a:r>
              <a:rPr lang="en-US" dirty="0">
                <a:solidFill>
                  <a:schemeClr val="dk1"/>
                </a:solidFill>
                <a:latin typeface="Meiryo UI" panose="020B0604030504040204" pitchFamily="50" charset="-128"/>
                <a:ea typeface="Meiryo UI" panose="020B0604030504040204" pitchFamily="50" charset="-128"/>
              </a:rPr>
              <a:t> 20MbpsのISP 2</a:t>
            </a:r>
            <a:endParaRPr sz="1400" dirty="0">
              <a:solidFill>
                <a:schemeClr val="dk1"/>
              </a:solidFill>
              <a:latin typeface="Meiryo UI" panose="020B0604030504040204" pitchFamily="50" charset="-128"/>
              <a:ea typeface="Meiryo UI" panose="020B0604030504040204" pitchFamily="50" charset="-128"/>
              <a:sym typeface="Arial"/>
            </a:endParaRPr>
          </a:p>
        </p:txBody>
      </p:sp>
      <p:sp>
        <p:nvSpPr>
          <p:cNvPr id="92" name="Google Shape;92;p17"/>
          <p:cNvSpPr txBox="1"/>
          <p:nvPr/>
        </p:nvSpPr>
        <p:spPr>
          <a:xfrm>
            <a:off x="5055688" y="4918986"/>
            <a:ext cx="1137078" cy="282298"/>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000" dirty="0">
                <a:solidFill>
                  <a:schemeClr val="dk1"/>
                </a:solidFill>
                <a:latin typeface="Meiryo UI" panose="020B0604030504040204" pitchFamily="50" charset="-128"/>
                <a:ea typeface="Meiryo UI" panose="020B0604030504040204" pitchFamily="50" charset="-128"/>
              </a:rPr>
              <a:t>192.168.1.10</a:t>
            </a:r>
            <a:endParaRPr sz="1000" dirty="0">
              <a:solidFill>
                <a:schemeClr val="dk1"/>
              </a:solidFill>
              <a:latin typeface="Meiryo UI" panose="020B0604030504040204" pitchFamily="50" charset="-128"/>
              <a:ea typeface="Meiryo UI" panose="020B0604030504040204" pitchFamily="50" charset="-128"/>
              <a:sym typeface="Arial"/>
            </a:endParaRPr>
          </a:p>
        </p:txBody>
      </p:sp>
      <p:sp>
        <p:nvSpPr>
          <p:cNvPr id="93" name="Google Shape;93;p17"/>
          <p:cNvSpPr txBox="1"/>
          <p:nvPr/>
        </p:nvSpPr>
        <p:spPr>
          <a:xfrm>
            <a:off x="6340247" y="4918986"/>
            <a:ext cx="1050509" cy="24092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000" dirty="0">
                <a:solidFill>
                  <a:schemeClr val="dk1"/>
                </a:solidFill>
                <a:latin typeface="Meiryo UI" panose="020B0604030504040204" pitchFamily="50" charset="-128"/>
                <a:ea typeface="Meiryo UI" panose="020B0604030504040204" pitchFamily="50" charset="-128"/>
              </a:rPr>
              <a:t>192.168.1.20</a:t>
            </a:r>
            <a:endParaRPr sz="1000" dirty="0">
              <a:solidFill>
                <a:schemeClr val="dk1"/>
              </a:solidFill>
              <a:latin typeface="Meiryo UI" panose="020B0604030504040204" pitchFamily="50" charset="-128"/>
              <a:ea typeface="Meiryo UI" panose="020B0604030504040204" pitchFamily="50" charset="-128"/>
              <a:sym typeface="Arial"/>
            </a:endParaRPr>
          </a:p>
        </p:txBody>
      </p:sp>
      <p:sp>
        <p:nvSpPr>
          <p:cNvPr id="94" name="Google Shape;94;p17"/>
          <p:cNvSpPr txBox="1"/>
          <p:nvPr/>
        </p:nvSpPr>
        <p:spPr>
          <a:xfrm>
            <a:off x="7486116" y="4913691"/>
            <a:ext cx="1137078" cy="282298"/>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000" dirty="0">
                <a:solidFill>
                  <a:schemeClr val="dk1"/>
                </a:solidFill>
                <a:latin typeface="Meiryo UI" panose="020B0604030504040204" pitchFamily="50" charset="-128"/>
                <a:ea typeface="Meiryo UI" panose="020B0604030504040204" pitchFamily="50" charset="-128"/>
              </a:rPr>
              <a:t>192.168.1.30</a:t>
            </a:r>
            <a:endParaRPr sz="1000" dirty="0">
              <a:solidFill>
                <a:schemeClr val="dk1"/>
              </a:solidFill>
              <a:latin typeface="Meiryo UI" panose="020B0604030504040204" pitchFamily="50" charset="-128"/>
              <a:ea typeface="Meiryo UI" panose="020B0604030504040204" pitchFamily="50" charset="-128"/>
              <a:sym typeface="Arial"/>
            </a:endParaRPr>
          </a:p>
        </p:txBody>
      </p:sp>
      <p:sp>
        <p:nvSpPr>
          <p:cNvPr id="95" name="Google Shape;95;p17"/>
          <p:cNvSpPr txBox="1"/>
          <p:nvPr/>
        </p:nvSpPr>
        <p:spPr>
          <a:xfrm>
            <a:off x="8701817" y="4913690"/>
            <a:ext cx="1104654" cy="282298"/>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000" dirty="0">
                <a:solidFill>
                  <a:schemeClr val="dk1"/>
                </a:solidFill>
                <a:latin typeface="Meiryo UI" panose="020B0604030504040204" pitchFamily="50" charset="-128"/>
                <a:ea typeface="Meiryo UI" panose="020B0604030504040204" pitchFamily="50" charset="-128"/>
              </a:rPr>
              <a:t>192.168.1.40</a:t>
            </a:r>
            <a:endParaRPr sz="1000" dirty="0">
              <a:solidFill>
                <a:schemeClr val="dk1"/>
              </a:solidFill>
              <a:latin typeface="Meiryo UI" panose="020B0604030504040204" pitchFamily="50" charset="-128"/>
              <a:ea typeface="Meiryo UI" panose="020B0604030504040204" pitchFamily="50" charset="-128"/>
              <a:sym typeface="Arial"/>
            </a:endParaRPr>
          </a:p>
        </p:txBody>
      </p:sp>
      <p:sp>
        <p:nvSpPr>
          <p:cNvPr id="96" name="Google Shape;96;p17"/>
          <p:cNvSpPr txBox="1"/>
          <p:nvPr/>
        </p:nvSpPr>
        <p:spPr>
          <a:xfrm>
            <a:off x="9934254" y="4955063"/>
            <a:ext cx="1142137" cy="24092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000" dirty="0">
                <a:solidFill>
                  <a:schemeClr val="dk1"/>
                </a:solidFill>
                <a:latin typeface="Meiryo UI" panose="020B0604030504040204" pitchFamily="50" charset="-128"/>
                <a:ea typeface="Meiryo UI" panose="020B0604030504040204" pitchFamily="50" charset="-128"/>
              </a:rPr>
              <a:t>192.168.2.150</a:t>
            </a:r>
            <a:endParaRPr sz="1000" dirty="0">
              <a:solidFill>
                <a:schemeClr val="dk1"/>
              </a:solidFill>
              <a:latin typeface="Meiryo UI" panose="020B0604030504040204" pitchFamily="50" charset="-128"/>
              <a:ea typeface="Meiryo UI" panose="020B0604030504040204" pitchFamily="50" charset="-128"/>
              <a:sym typeface="Arial"/>
            </a:endParaRPr>
          </a:p>
        </p:txBody>
      </p:sp>
      <p:sp>
        <p:nvSpPr>
          <p:cNvPr id="97" name="Google Shape;97;p17"/>
          <p:cNvSpPr txBox="1"/>
          <p:nvPr/>
        </p:nvSpPr>
        <p:spPr>
          <a:xfrm>
            <a:off x="10981691" y="4955063"/>
            <a:ext cx="1142136" cy="24092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000" dirty="0">
                <a:solidFill>
                  <a:schemeClr val="dk1"/>
                </a:solidFill>
                <a:latin typeface="Meiryo UI" panose="020B0604030504040204" pitchFamily="50" charset="-128"/>
                <a:ea typeface="Meiryo UI" panose="020B0604030504040204" pitchFamily="50" charset="-128"/>
              </a:rPr>
              <a:t>192.168.2.160</a:t>
            </a:r>
            <a:endParaRPr sz="1000" dirty="0">
              <a:solidFill>
                <a:schemeClr val="dk1"/>
              </a:solidFill>
              <a:latin typeface="Meiryo UI" panose="020B0604030504040204" pitchFamily="50" charset="-128"/>
              <a:ea typeface="Meiryo UI" panose="020B0604030504040204" pitchFamily="50" charset="-128"/>
              <a:sym typeface="Arial"/>
            </a:endParaRPr>
          </a:p>
        </p:txBody>
      </p:sp>
      <p:sp>
        <p:nvSpPr>
          <p:cNvPr id="98" name="Google Shape;98;p17"/>
          <p:cNvSpPr txBox="1"/>
          <p:nvPr/>
        </p:nvSpPr>
        <p:spPr>
          <a:xfrm>
            <a:off x="6835548" y="5394353"/>
            <a:ext cx="1657826" cy="30777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dirty="0" err="1">
                <a:solidFill>
                  <a:schemeClr val="dk1"/>
                </a:solidFill>
                <a:latin typeface="Meiryo UI" panose="020B0604030504040204" pitchFamily="50" charset="-128"/>
                <a:ea typeface="Meiryo UI" panose="020B0604030504040204" pitchFamily="50" charset="-128"/>
              </a:rPr>
              <a:t>社員ネットワーク</a:t>
            </a:r>
            <a:endParaRPr sz="1400" dirty="0">
              <a:solidFill>
                <a:schemeClr val="dk1"/>
              </a:solidFill>
              <a:latin typeface="Meiryo UI" panose="020B0604030504040204" pitchFamily="50" charset="-128"/>
              <a:ea typeface="Meiryo UI" panose="020B0604030504040204" pitchFamily="50" charset="-128"/>
              <a:sym typeface="Arial"/>
            </a:endParaRPr>
          </a:p>
        </p:txBody>
      </p:sp>
      <p:sp>
        <p:nvSpPr>
          <p:cNvPr id="99" name="Google Shape;99;p17"/>
          <p:cNvSpPr txBox="1"/>
          <p:nvPr/>
        </p:nvSpPr>
        <p:spPr>
          <a:xfrm>
            <a:off x="10510684" y="5394353"/>
            <a:ext cx="1313197" cy="30777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dirty="0" err="1">
                <a:solidFill>
                  <a:schemeClr val="dk1"/>
                </a:solidFill>
                <a:latin typeface="Meiryo UI" panose="020B0604030504040204" pitchFamily="50" charset="-128"/>
                <a:ea typeface="Meiryo UI" panose="020B0604030504040204" pitchFamily="50" charset="-128"/>
              </a:rPr>
              <a:t>オフィスデバイス</a:t>
            </a:r>
            <a:endParaRPr sz="1400" dirty="0">
              <a:solidFill>
                <a:schemeClr val="dk1"/>
              </a:solidFill>
              <a:latin typeface="Meiryo UI" panose="020B0604030504040204" pitchFamily="50" charset="-128"/>
              <a:ea typeface="Meiryo UI" panose="020B0604030504040204" pitchFamily="50" charset="-128"/>
              <a:sym typeface="Arial"/>
            </a:endParaRPr>
          </a:p>
        </p:txBody>
      </p:sp>
      <p:sp>
        <p:nvSpPr>
          <p:cNvPr id="100" name="Google Shape;100;p17"/>
          <p:cNvSpPr txBox="1"/>
          <p:nvPr/>
        </p:nvSpPr>
        <p:spPr>
          <a:xfrm>
            <a:off x="5023944" y="5816208"/>
            <a:ext cx="6096000" cy="64633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dirty="0" err="1">
                <a:solidFill>
                  <a:schemeClr val="dk1"/>
                </a:solidFill>
                <a:latin typeface="Meiryo UI" panose="020B0604030504040204" pitchFamily="50" charset="-128"/>
                <a:ea typeface="Meiryo UI" panose="020B0604030504040204" pitchFamily="50" charset="-128"/>
              </a:rPr>
              <a:t>従業員ネットワーク</a:t>
            </a:r>
            <a:r>
              <a:rPr lang="en-US" sz="1800" b="1" dirty="0">
                <a:solidFill>
                  <a:schemeClr val="dk1"/>
                </a:solidFill>
                <a:latin typeface="Meiryo UI" panose="020B0604030504040204" pitchFamily="50" charset="-128"/>
                <a:ea typeface="Meiryo UI" panose="020B0604030504040204" pitchFamily="50" charset="-128"/>
              </a:rPr>
              <a:t>: 192.168.1.x </a:t>
            </a:r>
          </a:p>
          <a:p>
            <a:pPr marL="0" marR="0" lvl="0" indent="0" algn="l" rtl="0">
              <a:spcBef>
                <a:spcPts val="0"/>
              </a:spcBef>
              <a:spcAft>
                <a:spcPts val="0"/>
              </a:spcAft>
              <a:buNone/>
            </a:pPr>
            <a:r>
              <a:rPr lang="en-US" sz="1800" b="1" dirty="0" err="1">
                <a:solidFill>
                  <a:schemeClr val="dk1"/>
                </a:solidFill>
                <a:latin typeface="Meiryo UI" panose="020B0604030504040204" pitchFamily="50" charset="-128"/>
                <a:ea typeface="Meiryo UI" panose="020B0604030504040204" pitchFamily="50" charset="-128"/>
              </a:rPr>
              <a:t>オフィスデバイスネットワーク</a:t>
            </a:r>
            <a:r>
              <a:rPr lang="en-US" sz="1800" b="1" dirty="0">
                <a:solidFill>
                  <a:schemeClr val="dk1"/>
                </a:solidFill>
                <a:latin typeface="Meiryo UI" panose="020B0604030504040204" pitchFamily="50" charset="-128"/>
                <a:ea typeface="Meiryo UI" panose="020B0604030504040204" pitchFamily="50" charset="-128"/>
              </a:rPr>
              <a:t>: 192.168.2.x</a:t>
            </a:r>
            <a:endParaRPr sz="1800" b="1" dirty="0">
              <a:solidFill>
                <a:schemeClr val="dk1"/>
              </a:solidFill>
              <a:latin typeface="Meiryo UI" panose="020B0604030504040204" pitchFamily="50" charset="-128"/>
              <a:ea typeface="Meiryo UI" panose="020B0604030504040204" pitchFamily="50" charset="-128"/>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18"/>
          <p:cNvSpPr/>
          <p:nvPr/>
        </p:nvSpPr>
        <p:spPr>
          <a:xfrm rot="5400000">
            <a:off x="2666999" y="-2667001"/>
            <a:ext cx="6858000" cy="12192002"/>
          </a:xfrm>
          <a:prstGeom prst="rect">
            <a:avLst/>
          </a:prstGeom>
          <a:gradFill>
            <a:gsLst>
              <a:gs pos="0">
                <a:srgbClr val="6E8396"/>
              </a:gs>
              <a:gs pos="25000">
                <a:srgbClr val="6E8396"/>
              </a:gs>
              <a:gs pos="100000">
                <a:srgbClr val="FFFFFF">
                  <a:alpha val="0"/>
                </a:srgbClr>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106" name="Google Shape;106;p18"/>
          <p:cNvSpPr/>
          <p:nvPr/>
        </p:nvSpPr>
        <p:spPr>
          <a:xfrm>
            <a:off x="335216" y="1"/>
            <a:ext cx="4481239" cy="5612524"/>
          </a:xfrm>
          <a:prstGeom prst="rect">
            <a:avLst/>
          </a:prstGeom>
          <a:solidFill>
            <a:schemeClr val="lt1">
              <a:alpha val="6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pic>
        <p:nvPicPr>
          <p:cNvPr id="107" name="Google Shape;107;p18"/>
          <p:cNvPicPr preferRelativeResize="0"/>
          <p:nvPr/>
        </p:nvPicPr>
        <p:blipFill rotWithShape="1">
          <a:blip r:embed="rId3">
            <a:alphaModFix/>
          </a:blip>
          <a:srcRect/>
          <a:stretch/>
        </p:blipFill>
        <p:spPr>
          <a:xfrm>
            <a:off x="5037671" y="350221"/>
            <a:ext cx="5858540" cy="6157558"/>
          </a:xfrm>
          <a:prstGeom prst="rect">
            <a:avLst/>
          </a:prstGeom>
          <a:noFill/>
          <a:ln>
            <a:noFill/>
          </a:ln>
        </p:spPr>
      </p:pic>
      <p:sp>
        <p:nvSpPr>
          <p:cNvPr id="108" name="Google Shape;108;p18"/>
          <p:cNvSpPr txBox="1"/>
          <p:nvPr/>
        </p:nvSpPr>
        <p:spPr>
          <a:xfrm>
            <a:off x="546267" y="497146"/>
            <a:ext cx="4207441" cy="163121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dirty="0">
                <a:solidFill>
                  <a:srgbClr val="0C0C0C"/>
                </a:solidFill>
                <a:latin typeface="Meiryo UI" panose="020B0604030504040204" pitchFamily="50" charset="-128"/>
                <a:ea typeface="Meiryo UI" panose="020B0604030504040204" pitchFamily="50" charset="-128"/>
              </a:rPr>
              <a:t>SB – </a:t>
            </a:r>
            <a:r>
              <a:rPr lang="en-US" sz="2400" b="1" dirty="0" err="1" smtClean="0">
                <a:solidFill>
                  <a:srgbClr val="0C0C0C"/>
                </a:solidFill>
                <a:latin typeface="Meiryo UI" panose="020B0604030504040204" pitchFamily="50" charset="-128"/>
                <a:ea typeface="Meiryo UI" panose="020B0604030504040204" pitchFamily="50" charset="-128"/>
              </a:rPr>
              <a:t>従業員とゲストのネットワーク</a:t>
            </a:r>
            <a:r>
              <a:rPr lang="ja-JP" altLang="en-US" sz="2400" b="1" dirty="0" smtClean="0">
                <a:solidFill>
                  <a:srgbClr val="0C0C0C"/>
                </a:solidFill>
                <a:latin typeface="Meiryo UI" panose="020B0604030504040204" pitchFamily="50" charset="-128"/>
                <a:ea typeface="Meiryo UI" panose="020B0604030504040204" pitchFamily="50" charset="-128"/>
              </a:rPr>
              <a:t>、</a:t>
            </a:r>
            <a:r>
              <a:rPr lang="en-US" sz="2400" b="1" dirty="0" err="1">
                <a:solidFill>
                  <a:srgbClr val="0C0C0C"/>
                </a:solidFill>
                <a:latin typeface="Meiryo UI" panose="020B0604030504040204" pitchFamily="50" charset="-128"/>
                <a:ea typeface="Meiryo UI" panose="020B0604030504040204" pitchFamily="50" charset="-128"/>
              </a:rPr>
              <a:t>独立</a:t>
            </a:r>
            <a:r>
              <a:rPr lang="ja-JP" altLang="en-US" sz="2400" b="1" dirty="0">
                <a:solidFill>
                  <a:srgbClr val="0C0C0C"/>
                </a:solidFill>
                <a:latin typeface="Meiryo UI" panose="020B0604030504040204" pitchFamily="50" charset="-128"/>
                <a:ea typeface="Meiryo UI" panose="020B0604030504040204" pitchFamily="50" charset="-128"/>
              </a:rPr>
              <a:t>性</a:t>
            </a:r>
            <a:r>
              <a:rPr lang="ja-JP" altLang="en-US" sz="2400" b="1" dirty="0" smtClean="0">
                <a:solidFill>
                  <a:srgbClr val="0C0C0C"/>
                </a:solidFill>
                <a:latin typeface="Meiryo UI" panose="020B0604030504040204" pitchFamily="50" charset="-128"/>
                <a:ea typeface="Meiryo UI" panose="020B0604030504040204" pitchFamily="50" charset="-128"/>
              </a:rPr>
              <a:t>と</a:t>
            </a:r>
            <a:r>
              <a:rPr lang="ja-JP" altLang="en-US" sz="2400" b="1" dirty="0">
                <a:solidFill>
                  <a:srgbClr val="0C0C0C"/>
                </a:solidFill>
                <a:latin typeface="Meiryo UI" panose="020B0604030504040204" pitchFamily="50" charset="-128"/>
                <a:ea typeface="Meiryo UI" panose="020B0604030504040204" pitchFamily="50" charset="-128"/>
              </a:rPr>
              <a:t>ワイヤレ</a:t>
            </a:r>
            <a:r>
              <a:rPr lang="ja-JP" altLang="en-US" sz="2400" b="1" dirty="0" smtClean="0">
                <a:solidFill>
                  <a:srgbClr val="0C0C0C"/>
                </a:solidFill>
                <a:latin typeface="Meiryo UI" panose="020B0604030504040204" pitchFamily="50" charset="-128"/>
                <a:ea typeface="Meiryo UI" panose="020B0604030504040204" pitchFamily="50" charset="-128"/>
              </a:rPr>
              <a:t>スの必要性</a:t>
            </a:r>
            <a:endParaRPr sz="2400" b="1" dirty="0">
              <a:solidFill>
                <a:srgbClr val="0C0C0C"/>
              </a:solidFill>
              <a:latin typeface="Meiryo UI" panose="020B0604030504040204" pitchFamily="50" charset="-128"/>
              <a:ea typeface="Meiryo UI" panose="020B0604030504040204" pitchFamily="50" charset="-128"/>
              <a:sym typeface="Arial"/>
            </a:endParaRPr>
          </a:p>
        </p:txBody>
      </p:sp>
      <p:sp>
        <p:nvSpPr>
          <p:cNvPr id="109" name="Google Shape;109;p18"/>
          <p:cNvSpPr txBox="1"/>
          <p:nvPr/>
        </p:nvSpPr>
        <p:spPr>
          <a:xfrm>
            <a:off x="558744" y="2251472"/>
            <a:ext cx="3985592" cy="2708434"/>
          </a:xfrm>
          <a:prstGeom prst="rect">
            <a:avLst/>
          </a:prstGeom>
          <a:noFill/>
          <a:ln>
            <a:noFill/>
          </a:ln>
        </p:spPr>
        <p:txBody>
          <a:bodyPr spcFirstLastPara="1" wrap="square" lIns="91425" tIns="45700" rIns="91425" bIns="45700" anchor="t" anchorCtr="0">
            <a:noAutofit/>
          </a:bodyPr>
          <a:lstStyle/>
          <a:p>
            <a:pPr marL="179387" marR="0" lvl="0" indent="-179387" algn="l" rtl="0">
              <a:lnSpc>
                <a:spcPct val="150000"/>
              </a:lnSpc>
              <a:spcBef>
                <a:spcPts val="1800"/>
              </a:spcBef>
              <a:spcAft>
                <a:spcPts val="0"/>
              </a:spcAft>
              <a:buClr>
                <a:srgbClr val="0C0C0C"/>
              </a:buClr>
              <a:buSzPts val="1600"/>
              <a:buFont typeface="Arial"/>
              <a:buChar char="•"/>
            </a:pPr>
            <a:r>
              <a:rPr lang="en-US" sz="1600" dirty="0" err="1">
                <a:solidFill>
                  <a:srgbClr val="0C0C0C"/>
                </a:solidFill>
                <a:latin typeface="Meiryo UI" panose="020B0604030504040204" pitchFamily="50" charset="-128"/>
                <a:ea typeface="Meiryo UI" panose="020B0604030504040204" pitchFamily="50" charset="-128"/>
              </a:rPr>
              <a:t>VLAN</a:t>
            </a:r>
            <a:r>
              <a:rPr lang="en-US" sz="1600" dirty="0" err="1" smtClean="0">
                <a:solidFill>
                  <a:srgbClr val="0C0C0C"/>
                </a:solidFill>
                <a:latin typeface="Meiryo UI" panose="020B0604030504040204" pitchFamily="50" charset="-128"/>
                <a:ea typeface="Meiryo UI" panose="020B0604030504040204" pitchFamily="50" charset="-128"/>
              </a:rPr>
              <a:t>を使用して異なるネットワーク</a:t>
            </a:r>
            <a:r>
              <a:rPr lang="ja-JP" altLang="en-US" sz="1600" dirty="0" smtClean="0">
                <a:solidFill>
                  <a:srgbClr val="0C0C0C"/>
                </a:solidFill>
                <a:latin typeface="Meiryo UI" panose="020B0604030504040204" pitchFamily="50" charset="-128"/>
                <a:ea typeface="Meiryo UI" panose="020B0604030504040204" pitchFamily="50" charset="-128"/>
              </a:rPr>
              <a:t>に</a:t>
            </a:r>
            <a:r>
              <a:rPr lang="en-US" sz="1600" dirty="0" err="1" smtClean="0">
                <a:solidFill>
                  <a:srgbClr val="0C0C0C"/>
                </a:solidFill>
                <a:latin typeface="Meiryo UI" panose="020B0604030504040204" pitchFamily="50" charset="-128"/>
                <a:ea typeface="Meiryo UI" panose="020B0604030504040204" pitchFamily="50" charset="-128"/>
              </a:rPr>
              <a:t>分離</a:t>
            </a:r>
            <a:endParaRPr sz="1600" dirty="0">
              <a:solidFill>
                <a:srgbClr val="0C0C0C"/>
              </a:solidFill>
              <a:latin typeface="Meiryo UI" panose="020B0604030504040204" pitchFamily="50" charset="-128"/>
              <a:ea typeface="Meiryo UI" panose="020B0604030504040204" pitchFamily="50" charset="-128"/>
            </a:endParaRPr>
          </a:p>
          <a:p>
            <a:pPr marL="179387" marR="0" lvl="0" indent="-179387" algn="l" rtl="0">
              <a:lnSpc>
                <a:spcPct val="150000"/>
              </a:lnSpc>
              <a:spcBef>
                <a:spcPts val="1800"/>
              </a:spcBef>
              <a:spcAft>
                <a:spcPts val="0"/>
              </a:spcAft>
              <a:buClr>
                <a:srgbClr val="0C0C0C"/>
              </a:buClr>
              <a:buSzPts val="1600"/>
              <a:buFont typeface="Arial"/>
              <a:buChar char="•"/>
            </a:pPr>
            <a:r>
              <a:rPr lang="en-US" sz="1600" dirty="0" err="1">
                <a:solidFill>
                  <a:srgbClr val="0C0C0C"/>
                </a:solidFill>
                <a:latin typeface="Meiryo UI" panose="020B0604030504040204" pitchFamily="50" charset="-128"/>
                <a:ea typeface="Meiryo UI" panose="020B0604030504040204" pitchFamily="50" charset="-128"/>
              </a:rPr>
              <a:t>APを展開してゲストネットワークを提供するには、さらにPoEスイッチが必要</a:t>
            </a:r>
            <a:endParaRPr sz="1600" dirty="0">
              <a:solidFill>
                <a:srgbClr val="0C0C0C"/>
              </a:solidFill>
              <a:latin typeface="Meiryo UI" panose="020B0604030504040204" pitchFamily="50" charset="-128"/>
              <a:ea typeface="Meiryo UI" panose="020B0604030504040204" pitchFamily="50" charset="-128"/>
            </a:endParaRPr>
          </a:p>
          <a:p>
            <a:pPr marL="179388" marR="0" lvl="0" indent="-179388" algn="l" rtl="0">
              <a:lnSpc>
                <a:spcPct val="150000"/>
              </a:lnSpc>
              <a:spcBef>
                <a:spcPts val="1800"/>
              </a:spcBef>
              <a:spcAft>
                <a:spcPts val="0"/>
              </a:spcAft>
              <a:buClr>
                <a:srgbClr val="0C0C0C"/>
              </a:buClr>
              <a:buSzPts val="1600"/>
              <a:buFont typeface="Arial"/>
              <a:buChar char="•"/>
            </a:pPr>
            <a:r>
              <a:rPr lang="en-US" sz="1600" dirty="0" err="1">
                <a:solidFill>
                  <a:srgbClr val="0C0C0C"/>
                </a:solidFill>
                <a:latin typeface="Meiryo UI" panose="020B0604030504040204" pitchFamily="50" charset="-128"/>
                <a:ea typeface="Meiryo UI" panose="020B0604030504040204" pitchFamily="50" charset="-128"/>
              </a:rPr>
              <a:t>負荷分散とバックアップのためにデュアルWAN展開が必要</a:t>
            </a:r>
            <a:endParaRPr sz="1600" dirty="0">
              <a:solidFill>
                <a:srgbClr val="0C0C0C"/>
              </a:solidFill>
              <a:latin typeface="Meiryo UI" panose="020B0604030504040204" pitchFamily="50" charset="-128"/>
              <a:ea typeface="Meiryo UI" panose="020B0604030504040204" pitchFamily="50" charset="-128"/>
            </a:endParaRPr>
          </a:p>
        </p:txBody>
      </p:sp>
      <p:sp>
        <p:nvSpPr>
          <p:cNvPr id="110" name="Google Shape;110;p18"/>
          <p:cNvSpPr txBox="1"/>
          <p:nvPr/>
        </p:nvSpPr>
        <p:spPr>
          <a:xfrm>
            <a:off x="10243507" y="596517"/>
            <a:ext cx="1677062" cy="52322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dirty="0" err="1">
                <a:solidFill>
                  <a:schemeClr val="dk1"/>
                </a:solidFill>
                <a:latin typeface="Meiryo UI" panose="020B0604030504040204" pitchFamily="50" charset="-128"/>
                <a:ea typeface="Meiryo UI" panose="020B0604030504040204" pitchFamily="50" charset="-128"/>
              </a:rPr>
              <a:t>建物へのバックボーンネットワーク</a:t>
            </a:r>
            <a:endParaRPr sz="1400" dirty="0">
              <a:solidFill>
                <a:schemeClr val="dk1"/>
              </a:solidFill>
              <a:latin typeface="Meiryo UI" panose="020B0604030504040204" pitchFamily="50" charset="-128"/>
              <a:ea typeface="Meiryo UI" panose="020B0604030504040204" pitchFamily="50" charset="-128"/>
              <a:sym typeface="Arial"/>
            </a:endParaRPr>
          </a:p>
        </p:txBody>
      </p:sp>
      <p:sp>
        <p:nvSpPr>
          <p:cNvPr id="111" name="Google Shape;111;p18"/>
          <p:cNvSpPr txBox="1"/>
          <p:nvPr/>
        </p:nvSpPr>
        <p:spPr>
          <a:xfrm>
            <a:off x="7011293" y="704238"/>
            <a:ext cx="1526315" cy="30777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dirty="0">
                <a:solidFill>
                  <a:schemeClr val="dk1"/>
                </a:solidFill>
                <a:latin typeface="Meiryo UI" panose="020B0604030504040204" pitchFamily="50" charset="-128"/>
                <a:ea typeface="Meiryo UI" panose="020B0604030504040204" pitchFamily="50" charset="-128"/>
              </a:rPr>
              <a:t>10MbpsのISP</a:t>
            </a:r>
            <a:endParaRPr sz="1400" dirty="0">
              <a:solidFill>
                <a:schemeClr val="dk1"/>
              </a:solidFill>
              <a:latin typeface="Meiryo UI" panose="020B0604030504040204" pitchFamily="50" charset="-128"/>
              <a:ea typeface="Meiryo UI" panose="020B0604030504040204" pitchFamily="50" charset="-128"/>
              <a:sym typeface="Arial"/>
            </a:endParaRPr>
          </a:p>
        </p:txBody>
      </p:sp>
      <p:sp>
        <p:nvSpPr>
          <p:cNvPr id="112" name="Google Shape;112;p18"/>
          <p:cNvSpPr txBox="1"/>
          <p:nvPr/>
        </p:nvSpPr>
        <p:spPr>
          <a:xfrm>
            <a:off x="10538581" y="2831024"/>
            <a:ext cx="818043" cy="73866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dirty="0">
                <a:solidFill>
                  <a:schemeClr val="dk1"/>
                </a:solidFill>
                <a:latin typeface="Meiryo UI" panose="020B0604030504040204" pitchFamily="50" charset="-128"/>
                <a:ea typeface="Meiryo UI" panose="020B0604030504040204" pitchFamily="50" charset="-128"/>
              </a:rPr>
              <a:t>タグ10 タグ20 タグ30</a:t>
            </a:r>
            <a:endParaRPr dirty="0">
              <a:latin typeface="Meiryo UI" panose="020B0604030504040204" pitchFamily="50" charset="-128"/>
              <a:ea typeface="Meiryo UI" panose="020B0604030504040204" pitchFamily="50" charset="-128"/>
            </a:endParaRPr>
          </a:p>
        </p:txBody>
      </p:sp>
      <p:sp>
        <p:nvSpPr>
          <p:cNvPr id="113" name="Google Shape;113;p18"/>
          <p:cNvSpPr txBox="1"/>
          <p:nvPr/>
        </p:nvSpPr>
        <p:spPr>
          <a:xfrm>
            <a:off x="7847561" y="3046467"/>
            <a:ext cx="1031051" cy="30777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dirty="0">
                <a:solidFill>
                  <a:schemeClr val="dk1"/>
                </a:solidFill>
                <a:latin typeface="Meiryo UI" panose="020B0604030504040204" pitchFamily="50" charset="-128"/>
                <a:ea typeface="Meiryo UI" panose="020B0604030504040204" pitchFamily="50" charset="-128"/>
              </a:rPr>
              <a:t>PVID 20</a:t>
            </a:r>
            <a:endParaRPr sz="1400" dirty="0">
              <a:solidFill>
                <a:schemeClr val="dk1"/>
              </a:solidFill>
              <a:latin typeface="Meiryo UI" panose="020B0604030504040204" pitchFamily="50" charset="-128"/>
              <a:ea typeface="Meiryo UI" panose="020B0604030504040204" pitchFamily="50" charset="-128"/>
              <a:sym typeface="Arial"/>
            </a:endParaRPr>
          </a:p>
        </p:txBody>
      </p:sp>
      <p:sp>
        <p:nvSpPr>
          <p:cNvPr id="114" name="Google Shape;114;p18"/>
          <p:cNvSpPr txBox="1"/>
          <p:nvPr/>
        </p:nvSpPr>
        <p:spPr>
          <a:xfrm>
            <a:off x="6533863" y="3504334"/>
            <a:ext cx="818043" cy="698717"/>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None/>
            </a:pPr>
            <a:r>
              <a:rPr lang="en-US" dirty="0">
                <a:solidFill>
                  <a:schemeClr val="dk1"/>
                </a:solidFill>
                <a:latin typeface="Meiryo UI" panose="020B0604030504040204" pitchFamily="50" charset="-128"/>
                <a:ea typeface="Meiryo UI" panose="020B0604030504040204" pitchFamily="50" charset="-128"/>
              </a:rPr>
              <a:t>タグ20 タグ30</a:t>
            </a:r>
            <a:endParaRPr sz="1400" dirty="0">
              <a:solidFill>
                <a:schemeClr val="dk1"/>
              </a:solidFill>
              <a:latin typeface="Meiryo UI" panose="020B0604030504040204" pitchFamily="50" charset="-128"/>
              <a:ea typeface="Meiryo UI" panose="020B0604030504040204" pitchFamily="50" charset="-128"/>
              <a:sym typeface="Arial"/>
            </a:endParaRPr>
          </a:p>
        </p:txBody>
      </p:sp>
      <p:sp>
        <p:nvSpPr>
          <p:cNvPr id="115" name="Google Shape;115;p18"/>
          <p:cNvSpPr txBox="1"/>
          <p:nvPr/>
        </p:nvSpPr>
        <p:spPr>
          <a:xfrm>
            <a:off x="5658160" y="1362236"/>
            <a:ext cx="1446230" cy="27699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dirty="0" err="1">
                <a:solidFill>
                  <a:schemeClr val="dk1"/>
                </a:solidFill>
                <a:latin typeface="Meiryo UI" panose="020B0604030504040204" pitchFamily="50" charset="-128"/>
                <a:ea typeface="Meiryo UI" panose="020B0604030504040204" pitchFamily="50" charset="-128"/>
              </a:rPr>
              <a:t>社員ネットワーク</a:t>
            </a:r>
            <a:endParaRPr sz="1200" dirty="0">
              <a:solidFill>
                <a:schemeClr val="dk1"/>
              </a:solidFill>
              <a:latin typeface="Meiryo UI" panose="020B0604030504040204" pitchFamily="50" charset="-128"/>
              <a:ea typeface="Meiryo UI" panose="020B0604030504040204" pitchFamily="50" charset="-128"/>
              <a:sym typeface="Arial"/>
            </a:endParaRPr>
          </a:p>
        </p:txBody>
      </p:sp>
      <p:sp>
        <p:nvSpPr>
          <p:cNvPr id="116" name="Google Shape;116;p18"/>
          <p:cNvSpPr txBox="1"/>
          <p:nvPr/>
        </p:nvSpPr>
        <p:spPr>
          <a:xfrm>
            <a:off x="5037671" y="1749410"/>
            <a:ext cx="1333632" cy="27699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000" dirty="0">
                <a:solidFill>
                  <a:schemeClr val="dk1"/>
                </a:solidFill>
                <a:latin typeface="Meiryo UI" panose="020B0604030504040204" pitchFamily="50" charset="-128"/>
                <a:ea typeface="Meiryo UI" panose="020B0604030504040204" pitchFamily="50" charset="-128"/>
              </a:rPr>
              <a:t>192.168.120.110</a:t>
            </a:r>
            <a:endParaRPr sz="1000" dirty="0">
              <a:solidFill>
                <a:schemeClr val="dk1"/>
              </a:solidFill>
              <a:latin typeface="Meiryo UI" panose="020B0604030504040204" pitchFamily="50" charset="-128"/>
              <a:ea typeface="Meiryo UI" panose="020B0604030504040204" pitchFamily="50" charset="-128"/>
              <a:sym typeface="Arial"/>
            </a:endParaRPr>
          </a:p>
        </p:txBody>
      </p:sp>
      <p:sp>
        <p:nvSpPr>
          <p:cNvPr id="117" name="Google Shape;117;p18"/>
          <p:cNvSpPr txBox="1"/>
          <p:nvPr/>
        </p:nvSpPr>
        <p:spPr>
          <a:xfrm>
            <a:off x="6236971" y="1759920"/>
            <a:ext cx="1333632" cy="27699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000" dirty="0">
                <a:solidFill>
                  <a:schemeClr val="dk1"/>
                </a:solidFill>
                <a:latin typeface="Meiryo UI" panose="020B0604030504040204" pitchFamily="50" charset="-128"/>
                <a:ea typeface="Meiryo UI" panose="020B0604030504040204" pitchFamily="50" charset="-128"/>
              </a:rPr>
              <a:t>192.168.120.120</a:t>
            </a:r>
            <a:endParaRPr sz="1000" dirty="0">
              <a:solidFill>
                <a:schemeClr val="dk1"/>
              </a:solidFill>
              <a:latin typeface="Meiryo UI" panose="020B0604030504040204" pitchFamily="50" charset="-128"/>
              <a:ea typeface="Meiryo UI" panose="020B0604030504040204" pitchFamily="50" charset="-128"/>
              <a:sym typeface="Arial"/>
            </a:endParaRPr>
          </a:p>
        </p:txBody>
      </p:sp>
      <p:sp>
        <p:nvSpPr>
          <p:cNvPr id="118" name="Google Shape;118;p18"/>
          <p:cNvSpPr txBox="1"/>
          <p:nvPr/>
        </p:nvSpPr>
        <p:spPr>
          <a:xfrm>
            <a:off x="5100549" y="5948113"/>
            <a:ext cx="1367274" cy="24622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dirty="0" err="1">
                <a:solidFill>
                  <a:schemeClr val="dk1"/>
                </a:solidFill>
                <a:latin typeface="Meiryo UI" panose="020B0604030504040204" pitchFamily="50" charset="-128"/>
                <a:ea typeface="Meiryo UI" panose="020B0604030504040204" pitchFamily="50" charset="-128"/>
              </a:rPr>
              <a:t>ゲストネットワーク</a:t>
            </a:r>
            <a:endParaRPr sz="1200" dirty="0">
              <a:solidFill>
                <a:schemeClr val="dk1"/>
              </a:solidFill>
              <a:latin typeface="Meiryo UI" panose="020B0604030504040204" pitchFamily="50" charset="-128"/>
              <a:ea typeface="Meiryo UI" panose="020B0604030504040204" pitchFamily="50" charset="-128"/>
              <a:sym typeface="Arial"/>
            </a:endParaRPr>
          </a:p>
        </p:txBody>
      </p:sp>
      <p:sp>
        <p:nvSpPr>
          <p:cNvPr id="119" name="Google Shape;119;p18"/>
          <p:cNvSpPr txBox="1"/>
          <p:nvPr/>
        </p:nvSpPr>
        <p:spPr>
          <a:xfrm>
            <a:off x="5129813" y="5764829"/>
            <a:ext cx="1367274" cy="24622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000" dirty="0">
                <a:solidFill>
                  <a:schemeClr val="dk1"/>
                </a:solidFill>
                <a:latin typeface="Meiryo UI" panose="020B0604030504040204" pitchFamily="50" charset="-128"/>
                <a:ea typeface="Meiryo UI" panose="020B0604030504040204" pitchFamily="50" charset="-128"/>
              </a:rPr>
              <a:t>192.168.130.100</a:t>
            </a:r>
            <a:endParaRPr sz="1000" dirty="0">
              <a:solidFill>
                <a:schemeClr val="dk1"/>
              </a:solidFill>
              <a:latin typeface="Meiryo UI" panose="020B0604030504040204" pitchFamily="50" charset="-128"/>
              <a:ea typeface="Meiryo UI" panose="020B0604030504040204" pitchFamily="50" charset="-128"/>
              <a:sym typeface="Arial"/>
            </a:endParaRPr>
          </a:p>
        </p:txBody>
      </p:sp>
      <p:sp>
        <p:nvSpPr>
          <p:cNvPr id="120" name="Google Shape;120;p18"/>
          <p:cNvSpPr txBox="1"/>
          <p:nvPr/>
        </p:nvSpPr>
        <p:spPr>
          <a:xfrm>
            <a:off x="6065553" y="2967282"/>
            <a:ext cx="853118" cy="32299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dirty="0">
                <a:solidFill>
                  <a:schemeClr val="dk1"/>
                </a:solidFill>
                <a:latin typeface="Meiryo UI" panose="020B0604030504040204" pitchFamily="50" charset="-128"/>
                <a:ea typeface="Meiryo UI" panose="020B0604030504040204" pitchFamily="50" charset="-128"/>
              </a:rPr>
              <a:t>PVID 20</a:t>
            </a:r>
            <a:endParaRPr sz="1200" dirty="0">
              <a:solidFill>
                <a:schemeClr val="dk1"/>
              </a:solidFill>
              <a:latin typeface="Meiryo UI" panose="020B0604030504040204" pitchFamily="50" charset="-128"/>
              <a:ea typeface="Meiryo UI" panose="020B0604030504040204" pitchFamily="50" charset="-128"/>
              <a:sym typeface="Arial"/>
            </a:endParaRPr>
          </a:p>
        </p:txBody>
      </p:sp>
      <p:sp>
        <p:nvSpPr>
          <p:cNvPr id="121" name="Google Shape;121;p18"/>
          <p:cNvSpPr txBox="1"/>
          <p:nvPr/>
        </p:nvSpPr>
        <p:spPr>
          <a:xfrm>
            <a:off x="6079635" y="3133813"/>
            <a:ext cx="1465692" cy="24622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dirty="0" err="1">
                <a:solidFill>
                  <a:schemeClr val="dk1"/>
                </a:solidFill>
                <a:latin typeface="Meiryo UI" panose="020B0604030504040204" pitchFamily="50" charset="-128"/>
                <a:ea typeface="Meiryo UI" panose="020B0604030504040204" pitchFamily="50" charset="-128"/>
              </a:rPr>
              <a:t>社員のSSID</a:t>
            </a:r>
            <a:endParaRPr sz="1200" dirty="0">
              <a:solidFill>
                <a:schemeClr val="dk1"/>
              </a:solidFill>
              <a:latin typeface="Meiryo UI" panose="020B0604030504040204" pitchFamily="50" charset="-128"/>
              <a:ea typeface="Meiryo UI" panose="020B0604030504040204" pitchFamily="50" charset="-128"/>
              <a:sym typeface="Arial"/>
            </a:endParaRPr>
          </a:p>
        </p:txBody>
      </p:sp>
      <p:sp>
        <p:nvSpPr>
          <p:cNvPr id="122" name="Google Shape;122;p18"/>
          <p:cNvSpPr txBox="1"/>
          <p:nvPr/>
        </p:nvSpPr>
        <p:spPr>
          <a:xfrm>
            <a:off x="6107595" y="4449692"/>
            <a:ext cx="903698" cy="30074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dirty="0">
                <a:solidFill>
                  <a:schemeClr val="dk1"/>
                </a:solidFill>
                <a:latin typeface="Meiryo UI" panose="020B0604030504040204" pitchFamily="50" charset="-128"/>
                <a:ea typeface="Meiryo UI" panose="020B0604030504040204" pitchFamily="50" charset="-128"/>
              </a:rPr>
              <a:t>PVID 30</a:t>
            </a:r>
            <a:endParaRPr sz="1200" dirty="0">
              <a:solidFill>
                <a:schemeClr val="dk1"/>
              </a:solidFill>
              <a:latin typeface="Meiryo UI" panose="020B0604030504040204" pitchFamily="50" charset="-128"/>
              <a:ea typeface="Meiryo UI" panose="020B0604030504040204" pitchFamily="50" charset="-128"/>
              <a:sym typeface="Arial"/>
            </a:endParaRPr>
          </a:p>
        </p:txBody>
      </p:sp>
      <p:sp>
        <p:nvSpPr>
          <p:cNvPr id="123" name="Google Shape;123;p18"/>
          <p:cNvSpPr txBox="1"/>
          <p:nvPr/>
        </p:nvSpPr>
        <p:spPr>
          <a:xfrm>
            <a:off x="6107595" y="4632233"/>
            <a:ext cx="997389" cy="27699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dirty="0" err="1">
                <a:solidFill>
                  <a:schemeClr val="dk1"/>
                </a:solidFill>
                <a:latin typeface="Meiryo UI" panose="020B0604030504040204" pitchFamily="50" charset="-128"/>
                <a:ea typeface="Meiryo UI" panose="020B0604030504040204" pitchFamily="50" charset="-128"/>
              </a:rPr>
              <a:t>ゲストSSID</a:t>
            </a:r>
            <a:endParaRPr sz="1200" dirty="0">
              <a:solidFill>
                <a:schemeClr val="dk1"/>
              </a:solidFill>
              <a:latin typeface="Meiryo UI" panose="020B0604030504040204" pitchFamily="50" charset="-128"/>
              <a:ea typeface="Meiryo UI" panose="020B0604030504040204" pitchFamily="50" charset="-128"/>
              <a:sym typeface="Arial"/>
            </a:endParaRPr>
          </a:p>
        </p:txBody>
      </p:sp>
      <p:sp>
        <p:nvSpPr>
          <p:cNvPr id="124" name="Google Shape;124;p18"/>
          <p:cNvSpPr txBox="1"/>
          <p:nvPr/>
        </p:nvSpPr>
        <p:spPr>
          <a:xfrm>
            <a:off x="9838269" y="5719707"/>
            <a:ext cx="1279158" cy="30247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dirty="0" err="1">
                <a:solidFill>
                  <a:schemeClr val="dk1"/>
                </a:solidFill>
                <a:latin typeface="Meiryo UI" panose="020B0604030504040204" pitchFamily="50" charset="-128"/>
                <a:ea typeface="Meiryo UI" panose="020B0604030504040204" pitchFamily="50" charset="-128"/>
              </a:rPr>
              <a:t>オフィスデバイス</a:t>
            </a:r>
            <a:endParaRPr sz="1200" dirty="0">
              <a:solidFill>
                <a:schemeClr val="dk1"/>
              </a:solidFill>
              <a:latin typeface="Meiryo UI" panose="020B0604030504040204" pitchFamily="50" charset="-128"/>
              <a:ea typeface="Meiryo UI" panose="020B0604030504040204" pitchFamily="50" charset="-128"/>
              <a:sym typeface="Arial"/>
            </a:endParaRPr>
          </a:p>
        </p:txBody>
      </p:sp>
      <p:sp>
        <p:nvSpPr>
          <p:cNvPr id="125" name="Google Shape;125;p18"/>
          <p:cNvSpPr txBox="1"/>
          <p:nvPr/>
        </p:nvSpPr>
        <p:spPr>
          <a:xfrm>
            <a:off x="7545326" y="6187170"/>
            <a:ext cx="1285032" cy="24621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000" dirty="0">
                <a:solidFill>
                  <a:schemeClr val="dk1"/>
                </a:solidFill>
                <a:latin typeface="Meiryo UI" panose="020B0604030504040204" pitchFamily="50" charset="-128"/>
                <a:ea typeface="Meiryo UI" panose="020B0604030504040204" pitchFamily="50" charset="-128"/>
              </a:rPr>
              <a:t>192.168.110.10</a:t>
            </a:r>
            <a:endParaRPr sz="1000" dirty="0">
              <a:solidFill>
                <a:schemeClr val="dk1"/>
              </a:solidFill>
              <a:latin typeface="Meiryo UI" panose="020B0604030504040204" pitchFamily="50" charset="-128"/>
              <a:ea typeface="Meiryo UI" panose="020B0604030504040204" pitchFamily="50" charset="-128"/>
              <a:sym typeface="Arial"/>
            </a:endParaRPr>
          </a:p>
        </p:txBody>
      </p:sp>
      <p:sp>
        <p:nvSpPr>
          <p:cNvPr id="126" name="Google Shape;126;p18"/>
          <p:cNvSpPr txBox="1"/>
          <p:nvPr/>
        </p:nvSpPr>
        <p:spPr>
          <a:xfrm>
            <a:off x="8701549" y="6187168"/>
            <a:ext cx="1171892" cy="24621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000" dirty="0">
                <a:solidFill>
                  <a:schemeClr val="dk1"/>
                </a:solidFill>
                <a:latin typeface="Meiryo UI" panose="020B0604030504040204" pitchFamily="50" charset="-128"/>
                <a:ea typeface="Meiryo UI" panose="020B0604030504040204" pitchFamily="50" charset="-128"/>
              </a:rPr>
              <a:t>192.168.11020</a:t>
            </a:r>
            <a:endParaRPr sz="1000" dirty="0">
              <a:solidFill>
                <a:schemeClr val="dk1"/>
              </a:solidFill>
              <a:latin typeface="Meiryo UI" panose="020B0604030504040204" pitchFamily="50" charset="-128"/>
              <a:ea typeface="Meiryo UI" panose="020B0604030504040204" pitchFamily="50" charset="-128"/>
              <a:sym typeface="Arial"/>
            </a:endParaRPr>
          </a:p>
        </p:txBody>
      </p:sp>
      <p:sp>
        <p:nvSpPr>
          <p:cNvPr id="127" name="Google Shape;127;p18"/>
          <p:cNvSpPr txBox="1"/>
          <p:nvPr/>
        </p:nvSpPr>
        <p:spPr>
          <a:xfrm>
            <a:off x="291699" y="5887939"/>
            <a:ext cx="4875631" cy="78483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500" b="1" dirty="0">
                <a:solidFill>
                  <a:schemeClr val="dk1"/>
                </a:solidFill>
                <a:latin typeface="Meiryo UI" panose="020B0604030504040204" pitchFamily="50" charset="-128"/>
                <a:ea typeface="Meiryo UI" panose="020B0604030504040204" pitchFamily="50" charset="-128"/>
              </a:rPr>
              <a:t>オフィスデバイスVLAN10: 192.168.110.x</a:t>
            </a:r>
            <a:endParaRPr sz="1500" b="1" dirty="0">
              <a:solidFill>
                <a:schemeClr val="dk1"/>
              </a:solidFill>
              <a:latin typeface="Meiryo UI" panose="020B0604030504040204" pitchFamily="50" charset="-128"/>
              <a:ea typeface="Meiryo UI" panose="020B0604030504040204" pitchFamily="50" charset="-128"/>
            </a:endParaRPr>
          </a:p>
          <a:p>
            <a:pPr marL="0" marR="0" lvl="0" indent="0" algn="l" rtl="0">
              <a:spcBef>
                <a:spcPts val="0"/>
              </a:spcBef>
              <a:spcAft>
                <a:spcPts val="0"/>
              </a:spcAft>
              <a:buNone/>
            </a:pPr>
            <a:r>
              <a:rPr lang="en-US" sz="1500" b="1" dirty="0">
                <a:solidFill>
                  <a:schemeClr val="dk1"/>
                </a:solidFill>
                <a:latin typeface="Meiryo UI" panose="020B0604030504040204" pitchFamily="50" charset="-128"/>
                <a:ea typeface="Meiryo UI" panose="020B0604030504040204" pitchFamily="50" charset="-128"/>
              </a:rPr>
              <a:t>従業員ネットワークVLAN20: 192.168.120.x</a:t>
            </a:r>
            <a:endParaRPr sz="1500" b="1" dirty="0">
              <a:solidFill>
                <a:schemeClr val="dk1"/>
              </a:solidFill>
              <a:latin typeface="Meiryo UI" panose="020B0604030504040204" pitchFamily="50" charset="-128"/>
              <a:ea typeface="Meiryo UI" panose="020B0604030504040204" pitchFamily="50" charset="-128"/>
            </a:endParaRPr>
          </a:p>
          <a:p>
            <a:pPr marL="0" marR="0" lvl="0" indent="0" algn="l" rtl="0">
              <a:spcBef>
                <a:spcPts val="0"/>
              </a:spcBef>
              <a:spcAft>
                <a:spcPts val="0"/>
              </a:spcAft>
              <a:buNone/>
            </a:pPr>
            <a:r>
              <a:rPr lang="en-US" sz="1500" b="1" dirty="0">
                <a:solidFill>
                  <a:schemeClr val="dk1"/>
                </a:solidFill>
                <a:latin typeface="Meiryo UI" panose="020B0604030504040204" pitchFamily="50" charset="-128"/>
                <a:ea typeface="Meiryo UI" panose="020B0604030504040204" pitchFamily="50" charset="-128"/>
              </a:rPr>
              <a:t>ゲストネットワークVLAN30: 192.168.130.x</a:t>
            </a:r>
            <a:endParaRPr sz="1500" b="1" dirty="0">
              <a:solidFill>
                <a:schemeClr val="dk1"/>
              </a:solidFill>
              <a:latin typeface="Meiryo UI" panose="020B0604030504040204" pitchFamily="50" charset="-128"/>
              <a:ea typeface="Meiryo UI" panose="020B0604030504040204" pitchFamily="50" charset="-128"/>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19"/>
          <p:cNvSpPr/>
          <p:nvPr/>
        </p:nvSpPr>
        <p:spPr>
          <a:xfrm rot="5400000">
            <a:off x="2666999" y="-2667001"/>
            <a:ext cx="6858000" cy="12192002"/>
          </a:xfrm>
          <a:prstGeom prst="rect">
            <a:avLst/>
          </a:prstGeom>
          <a:gradFill>
            <a:gsLst>
              <a:gs pos="0">
                <a:srgbClr val="6E8396"/>
              </a:gs>
              <a:gs pos="25000">
                <a:srgbClr val="6E8396"/>
              </a:gs>
              <a:gs pos="100000">
                <a:srgbClr val="FFFFFF">
                  <a:alpha val="0"/>
                </a:srgbClr>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133" name="Google Shape;133;p19"/>
          <p:cNvSpPr/>
          <p:nvPr/>
        </p:nvSpPr>
        <p:spPr>
          <a:xfrm>
            <a:off x="0" y="428833"/>
            <a:ext cx="4460625" cy="5187137"/>
          </a:xfrm>
          <a:prstGeom prst="rect">
            <a:avLst/>
          </a:prstGeom>
          <a:solidFill>
            <a:schemeClr val="lt1">
              <a:alpha val="6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134" name="Google Shape;134;p19"/>
          <p:cNvSpPr txBox="1"/>
          <p:nvPr/>
        </p:nvSpPr>
        <p:spPr>
          <a:xfrm>
            <a:off x="363079" y="710432"/>
            <a:ext cx="4058245" cy="124649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dirty="0">
                <a:solidFill>
                  <a:srgbClr val="0C0C0C"/>
                </a:solidFill>
                <a:latin typeface="Meiryo UI" panose="020B0604030504040204" pitchFamily="50" charset="-128"/>
                <a:ea typeface="Meiryo UI" panose="020B0604030504040204" pitchFamily="50" charset="-128"/>
              </a:rPr>
              <a:t>SMB/MB – </a:t>
            </a:r>
            <a:r>
              <a:rPr lang="en-US" sz="2400" b="1" dirty="0" err="1">
                <a:solidFill>
                  <a:srgbClr val="0C0C0C"/>
                </a:solidFill>
                <a:latin typeface="Meiryo UI" panose="020B0604030504040204" pitchFamily="50" charset="-128"/>
                <a:ea typeface="Meiryo UI" panose="020B0604030504040204" pitchFamily="50" charset="-128"/>
              </a:rPr>
              <a:t>本社と支社間のネットワーキング</a:t>
            </a:r>
            <a:endParaRPr sz="2400" b="1" dirty="0">
              <a:solidFill>
                <a:srgbClr val="0C0C0C"/>
              </a:solidFill>
              <a:latin typeface="Meiryo UI" panose="020B0604030504040204" pitchFamily="50" charset="-128"/>
              <a:ea typeface="Meiryo UI" panose="020B0604030504040204" pitchFamily="50" charset="-128"/>
              <a:sym typeface="Arial"/>
            </a:endParaRPr>
          </a:p>
        </p:txBody>
      </p:sp>
      <p:sp>
        <p:nvSpPr>
          <p:cNvPr id="135" name="Google Shape;135;p19"/>
          <p:cNvSpPr txBox="1"/>
          <p:nvPr/>
        </p:nvSpPr>
        <p:spPr>
          <a:xfrm>
            <a:off x="363079" y="2001925"/>
            <a:ext cx="3227166" cy="3323987"/>
          </a:xfrm>
          <a:prstGeom prst="rect">
            <a:avLst/>
          </a:prstGeom>
          <a:noFill/>
          <a:ln>
            <a:noFill/>
          </a:ln>
        </p:spPr>
        <p:txBody>
          <a:bodyPr spcFirstLastPara="1" wrap="square" lIns="91425" tIns="45700" rIns="91425" bIns="45700" anchor="t" anchorCtr="0">
            <a:noAutofit/>
          </a:bodyPr>
          <a:lstStyle/>
          <a:p>
            <a:pPr marL="179387" marR="0" lvl="0" indent="-179387" algn="l" rtl="0">
              <a:lnSpc>
                <a:spcPct val="150000"/>
              </a:lnSpc>
              <a:spcBef>
                <a:spcPts val="1800"/>
              </a:spcBef>
              <a:spcAft>
                <a:spcPts val="0"/>
              </a:spcAft>
              <a:buClr>
                <a:srgbClr val="0C0C0C"/>
              </a:buClr>
              <a:buSzPts val="1600"/>
              <a:buFont typeface="Arial"/>
              <a:buChar char="•"/>
            </a:pPr>
            <a:r>
              <a:rPr lang="en-US" sz="1600" dirty="0" err="1">
                <a:solidFill>
                  <a:srgbClr val="0C0C0C"/>
                </a:solidFill>
                <a:latin typeface="Meiryo UI" panose="020B0604030504040204" pitchFamily="50" charset="-128"/>
                <a:ea typeface="Meiryo UI" panose="020B0604030504040204" pitchFamily="50" charset="-128"/>
              </a:rPr>
              <a:t>本社と支社間の接続</a:t>
            </a:r>
            <a:r>
              <a:rPr lang="en-US" sz="1600" dirty="0">
                <a:solidFill>
                  <a:srgbClr val="0C0C0C"/>
                </a:solidFill>
                <a:latin typeface="Meiryo UI" panose="020B0604030504040204" pitchFamily="50" charset="-128"/>
                <a:ea typeface="Meiryo UI" panose="020B0604030504040204" pitchFamily="50" charset="-128"/>
              </a:rPr>
              <a:t>/</a:t>
            </a:r>
            <a:r>
              <a:rPr lang="en-US" sz="1600" dirty="0" err="1">
                <a:solidFill>
                  <a:srgbClr val="0C0C0C"/>
                </a:solidFill>
                <a:latin typeface="Meiryo UI" panose="020B0604030504040204" pitchFamily="50" charset="-128"/>
                <a:ea typeface="Meiryo UI" panose="020B0604030504040204" pitchFamily="50" charset="-128"/>
              </a:rPr>
              <a:t>負荷共有</a:t>
            </a:r>
            <a:r>
              <a:rPr lang="en-US" sz="1600" dirty="0">
                <a:solidFill>
                  <a:srgbClr val="0C0C0C"/>
                </a:solidFill>
                <a:latin typeface="Meiryo UI" panose="020B0604030504040204" pitchFamily="50" charset="-128"/>
                <a:ea typeface="Meiryo UI" panose="020B0604030504040204" pitchFamily="50" charset="-128"/>
              </a:rPr>
              <a:t>/</a:t>
            </a:r>
            <a:r>
              <a:rPr lang="en-US" sz="1600" dirty="0" err="1">
                <a:solidFill>
                  <a:srgbClr val="0C0C0C"/>
                </a:solidFill>
                <a:latin typeface="Meiryo UI" panose="020B0604030504040204" pitchFamily="50" charset="-128"/>
                <a:ea typeface="Meiryo UI" panose="020B0604030504040204" pitchFamily="50" charset="-128"/>
              </a:rPr>
              <a:t>バックアップ要件があ</a:t>
            </a:r>
            <a:r>
              <a:rPr lang="ja-JP" altLang="en-US" sz="1600" dirty="0">
                <a:solidFill>
                  <a:srgbClr val="0C0C0C"/>
                </a:solidFill>
                <a:latin typeface="Meiryo UI" panose="020B0604030504040204" pitchFamily="50" charset="-128"/>
                <a:ea typeface="Meiryo UI" panose="020B0604030504040204" pitchFamily="50" charset="-128"/>
              </a:rPr>
              <a:t>る</a:t>
            </a:r>
            <a:endParaRPr sz="1600" dirty="0">
              <a:solidFill>
                <a:srgbClr val="0C0C0C"/>
              </a:solidFill>
              <a:latin typeface="Meiryo UI" panose="020B0604030504040204" pitchFamily="50" charset="-128"/>
              <a:ea typeface="Meiryo UI" panose="020B0604030504040204" pitchFamily="50" charset="-128"/>
            </a:endParaRPr>
          </a:p>
          <a:p>
            <a:pPr marL="179387" marR="0" lvl="0" indent="-179387" algn="l" rtl="0">
              <a:lnSpc>
                <a:spcPct val="150000"/>
              </a:lnSpc>
              <a:spcBef>
                <a:spcPts val="1800"/>
              </a:spcBef>
              <a:spcAft>
                <a:spcPts val="0"/>
              </a:spcAft>
              <a:buClr>
                <a:srgbClr val="0C0C0C"/>
              </a:buClr>
              <a:buSzPts val="1600"/>
              <a:buFont typeface="Arial"/>
              <a:buChar char="•"/>
            </a:pPr>
            <a:r>
              <a:rPr lang="en-US" sz="1600" dirty="0" err="1">
                <a:solidFill>
                  <a:srgbClr val="0C0C0C"/>
                </a:solidFill>
                <a:latin typeface="Meiryo UI" panose="020B0604030504040204" pitchFamily="50" charset="-128"/>
                <a:ea typeface="Meiryo UI" panose="020B0604030504040204" pitchFamily="50" charset="-128"/>
              </a:rPr>
              <a:t>複数の</a:t>
            </a:r>
            <a:r>
              <a:rPr lang="en-US" sz="1600" dirty="0" err="1" smtClean="0">
                <a:solidFill>
                  <a:srgbClr val="0C0C0C"/>
                </a:solidFill>
                <a:latin typeface="Meiryo UI" panose="020B0604030504040204" pitchFamily="50" charset="-128"/>
                <a:ea typeface="Meiryo UI" panose="020B0604030504040204" pitchFamily="50" charset="-128"/>
              </a:rPr>
              <a:t>VLAN</a:t>
            </a:r>
            <a:r>
              <a:rPr lang="ja-JP" altLang="en-US" sz="1600" dirty="0" smtClean="0">
                <a:solidFill>
                  <a:srgbClr val="0C0C0C"/>
                </a:solidFill>
                <a:latin typeface="Meiryo UI" panose="020B0604030504040204" pitchFamily="50" charset="-128"/>
                <a:ea typeface="Meiryo UI" panose="020B0604030504040204" pitchFamily="50" charset="-128"/>
              </a:rPr>
              <a:t>を導入する場合</a:t>
            </a:r>
            <a:r>
              <a:rPr lang="en-US" sz="1600" dirty="0" smtClean="0">
                <a:solidFill>
                  <a:srgbClr val="0C0C0C"/>
                </a:solidFill>
                <a:latin typeface="Meiryo UI" panose="020B0604030504040204" pitchFamily="50" charset="-128"/>
                <a:ea typeface="Meiryo UI" panose="020B0604030504040204" pitchFamily="50" charset="-128"/>
              </a:rPr>
              <a:t>、</a:t>
            </a:r>
            <a:r>
              <a:rPr lang="en-US" sz="1600" dirty="0" err="1">
                <a:solidFill>
                  <a:srgbClr val="0C0C0C"/>
                </a:solidFill>
                <a:latin typeface="Meiryo UI" panose="020B0604030504040204" pitchFamily="50" charset="-128"/>
                <a:ea typeface="Meiryo UI" panose="020B0604030504040204" pitchFamily="50" charset="-128"/>
              </a:rPr>
              <a:t>本社のネットワークについても考慮する必要があ</a:t>
            </a:r>
            <a:r>
              <a:rPr lang="ja-JP" altLang="en-US" sz="1600" dirty="0">
                <a:solidFill>
                  <a:srgbClr val="0C0C0C"/>
                </a:solidFill>
                <a:latin typeface="Meiryo UI" panose="020B0604030504040204" pitchFamily="50" charset="-128"/>
                <a:ea typeface="Meiryo UI" panose="020B0604030504040204" pitchFamily="50" charset="-128"/>
              </a:rPr>
              <a:t>る</a:t>
            </a:r>
            <a:endParaRPr sz="1600" dirty="0">
              <a:solidFill>
                <a:srgbClr val="0C0C0C"/>
              </a:solidFill>
              <a:latin typeface="Meiryo UI" panose="020B0604030504040204" pitchFamily="50" charset="-128"/>
              <a:ea typeface="Meiryo UI" panose="020B0604030504040204" pitchFamily="50" charset="-128"/>
            </a:endParaRPr>
          </a:p>
          <a:p>
            <a:pPr marL="179388" marR="0" lvl="0" indent="-179388" algn="l" rtl="0">
              <a:lnSpc>
                <a:spcPct val="150000"/>
              </a:lnSpc>
              <a:spcBef>
                <a:spcPts val="1800"/>
              </a:spcBef>
              <a:spcAft>
                <a:spcPts val="0"/>
              </a:spcAft>
              <a:buClr>
                <a:srgbClr val="0C0C0C"/>
              </a:buClr>
              <a:buSzPts val="1600"/>
              <a:buFont typeface="Arial"/>
              <a:buChar char="•"/>
            </a:pPr>
            <a:r>
              <a:rPr lang="en-US" sz="1600" dirty="0" err="1" smtClean="0">
                <a:solidFill>
                  <a:srgbClr val="0C0C0C"/>
                </a:solidFill>
                <a:latin typeface="Meiryo UI" panose="020B0604030504040204" pitchFamily="50" charset="-128"/>
                <a:ea typeface="Meiryo UI" panose="020B0604030504040204" pitchFamily="50" charset="-128"/>
              </a:rPr>
              <a:t>特定のサービス</a:t>
            </a:r>
            <a:r>
              <a:rPr lang="ja-JP" altLang="en-US" sz="1600" dirty="0" smtClean="0">
                <a:solidFill>
                  <a:srgbClr val="0C0C0C"/>
                </a:solidFill>
                <a:latin typeface="Meiryo UI" panose="020B0604030504040204" pitchFamily="50" charset="-128"/>
                <a:ea typeface="Meiryo UI" panose="020B0604030504040204" pitchFamily="50" charset="-128"/>
              </a:rPr>
              <a:t>利用時の</a:t>
            </a:r>
            <a:r>
              <a:rPr lang="en-US" sz="1600" dirty="0" err="1" smtClean="0">
                <a:solidFill>
                  <a:srgbClr val="0C0C0C"/>
                </a:solidFill>
                <a:latin typeface="Meiryo UI" panose="020B0604030504040204" pitchFamily="50" charset="-128"/>
                <a:ea typeface="Meiryo UI" panose="020B0604030504040204" pitchFamily="50" charset="-128"/>
              </a:rPr>
              <a:t>ルーティングを管理する必要がある</a:t>
            </a:r>
            <a:endParaRPr sz="1600" dirty="0">
              <a:solidFill>
                <a:srgbClr val="0C0C0C"/>
              </a:solidFill>
              <a:latin typeface="Meiryo UI" panose="020B0604030504040204" pitchFamily="50" charset="-128"/>
              <a:ea typeface="Meiryo UI" panose="020B0604030504040204" pitchFamily="50" charset="-128"/>
            </a:endParaRPr>
          </a:p>
        </p:txBody>
      </p:sp>
      <p:sp>
        <p:nvSpPr>
          <p:cNvPr id="136" name="Google Shape;136;p19"/>
          <p:cNvSpPr txBox="1"/>
          <p:nvPr/>
        </p:nvSpPr>
        <p:spPr>
          <a:xfrm>
            <a:off x="363079" y="5666736"/>
            <a:ext cx="4875631" cy="101566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500" b="1" dirty="0">
                <a:solidFill>
                  <a:schemeClr val="dk1"/>
                </a:solidFill>
                <a:latin typeface="Meiryo UI" panose="020B0604030504040204" pitchFamily="50" charset="-128"/>
                <a:ea typeface="Meiryo UI" panose="020B0604030504040204" pitchFamily="50" charset="-128"/>
              </a:rPr>
              <a:t>開発部門VLAN10: 192.168.110.x </a:t>
            </a:r>
          </a:p>
          <a:p>
            <a:pPr marL="0" marR="0" lvl="0" indent="0" algn="l" rtl="0">
              <a:spcBef>
                <a:spcPts val="0"/>
              </a:spcBef>
              <a:spcAft>
                <a:spcPts val="0"/>
              </a:spcAft>
              <a:buNone/>
            </a:pPr>
            <a:r>
              <a:rPr lang="en-US" sz="1500" b="1" dirty="0">
                <a:solidFill>
                  <a:schemeClr val="dk1"/>
                </a:solidFill>
                <a:latin typeface="Meiryo UI" panose="020B0604030504040204" pitchFamily="50" charset="-128"/>
                <a:ea typeface="Meiryo UI" panose="020B0604030504040204" pitchFamily="50" charset="-128"/>
              </a:rPr>
              <a:t>営業部門VLAN20: 192.168.120.x</a:t>
            </a:r>
            <a:endParaRPr sz="1500" b="1" dirty="0">
              <a:solidFill>
                <a:schemeClr val="dk1"/>
              </a:solidFill>
              <a:latin typeface="Meiryo UI" panose="020B0604030504040204" pitchFamily="50" charset="-128"/>
              <a:ea typeface="Meiryo UI" panose="020B0604030504040204" pitchFamily="50" charset="-128"/>
            </a:endParaRPr>
          </a:p>
          <a:p>
            <a:pPr marL="0" marR="0" lvl="0" indent="0" algn="l" rtl="0">
              <a:spcBef>
                <a:spcPts val="0"/>
              </a:spcBef>
              <a:spcAft>
                <a:spcPts val="0"/>
              </a:spcAft>
              <a:buNone/>
            </a:pPr>
            <a:r>
              <a:rPr lang="en-US" sz="1500" b="1" dirty="0">
                <a:solidFill>
                  <a:schemeClr val="dk1"/>
                </a:solidFill>
                <a:latin typeface="Meiryo UI" panose="020B0604030504040204" pitchFamily="50" charset="-128"/>
                <a:ea typeface="Meiryo UI" panose="020B0604030504040204" pitchFamily="50" charset="-128"/>
              </a:rPr>
              <a:t>PM部門VLAN30: 192.168.130.x</a:t>
            </a:r>
            <a:endParaRPr sz="1500" b="1" dirty="0">
              <a:solidFill>
                <a:schemeClr val="dk1"/>
              </a:solidFill>
              <a:latin typeface="Meiryo UI" panose="020B0604030504040204" pitchFamily="50" charset="-128"/>
              <a:ea typeface="Meiryo UI" panose="020B0604030504040204" pitchFamily="50" charset="-128"/>
            </a:endParaRPr>
          </a:p>
          <a:p>
            <a:pPr marL="0" marR="0" lvl="0" indent="0" algn="l" rtl="0">
              <a:spcBef>
                <a:spcPts val="0"/>
              </a:spcBef>
              <a:spcAft>
                <a:spcPts val="0"/>
              </a:spcAft>
              <a:buNone/>
            </a:pPr>
            <a:r>
              <a:rPr lang="en-US" sz="1500" b="1" dirty="0">
                <a:solidFill>
                  <a:schemeClr val="dk1"/>
                </a:solidFill>
                <a:latin typeface="Meiryo UI" panose="020B0604030504040204" pitchFamily="50" charset="-128"/>
                <a:ea typeface="Meiryo UI" panose="020B0604030504040204" pitchFamily="50" charset="-128"/>
              </a:rPr>
              <a:t>IT部門VLAN40: 192.168.140.x</a:t>
            </a:r>
            <a:endParaRPr sz="1500" b="1" dirty="0">
              <a:solidFill>
                <a:schemeClr val="dk1"/>
              </a:solidFill>
              <a:latin typeface="Meiryo UI" panose="020B0604030504040204" pitchFamily="50" charset="-128"/>
              <a:ea typeface="Meiryo UI" panose="020B0604030504040204" pitchFamily="50" charset="-128"/>
            </a:endParaRPr>
          </a:p>
        </p:txBody>
      </p:sp>
      <p:pic>
        <p:nvPicPr>
          <p:cNvPr id="137" name="Google Shape;137;p19"/>
          <p:cNvPicPr preferRelativeResize="0"/>
          <p:nvPr/>
        </p:nvPicPr>
        <p:blipFill rotWithShape="1">
          <a:blip r:embed="rId3">
            <a:alphaModFix/>
          </a:blip>
          <a:srcRect/>
          <a:stretch/>
        </p:blipFill>
        <p:spPr>
          <a:xfrm>
            <a:off x="3941522" y="457200"/>
            <a:ext cx="8096280" cy="5943600"/>
          </a:xfrm>
          <a:prstGeom prst="rect">
            <a:avLst/>
          </a:prstGeom>
          <a:noFill/>
          <a:ln>
            <a:noFill/>
          </a:ln>
        </p:spPr>
      </p:pic>
      <p:sp>
        <p:nvSpPr>
          <p:cNvPr id="138" name="Google Shape;138;p19"/>
          <p:cNvSpPr txBox="1"/>
          <p:nvPr/>
        </p:nvSpPr>
        <p:spPr>
          <a:xfrm>
            <a:off x="5795962" y="318699"/>
            <a:ext cx="653999" cy="27699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dirty="0">
                <a:solidFill>
                  <a:schemeClr val="dk1"/>
                </a:solidFill>
                <a:latin typeface="Meiryo UI" panose="020B0604030504040204" pitchFamily="50" charset="-128"/>
                <a:ea typeface="Meiryo UI" panose="020B0604030504040204" pitchFamily="50" charset="-128"/>
              </a:rPr>
              <a:t>ISP1</a:t>
            </a:r>
            <a:endParaRPr sz="1200" dirty="0">
              <a:solidFill>
                <a:schemeClr val="dk1"/>
              </a:solidFill>
              <a:latin typeface="Meiryo UI" panose="020B0604030504040204" pitchFamily="50" charset="-128"/>
              <a:ea typeface="Meiryo UI" panose="020B0604030504040204" pitchFamily="50" charset="-128"/>
              <a:sym typeface="Arial"/>
            </a:endParaRPr>
          </a:p>
        </p:txBody>
      </p:sp>
      <p:sp>
        <p:nvSpPr>
          <p:cNvPr id="139" name="Google Shape;139;p19"/>
          <p:cNvSpPr txBox="1"/>
          <p:nvPr/>
        </p:nvSpPr>
        <p:spPr>
          <a:xfrm>
            <a:off x="7384546" y="318700"/>
            <a:ext cx="1017601" cy="36649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dirty="0">
                <a:solidFill>
                  <a:schemeClr val="dk1"/>
                </a:solidFill>
                <a:latin typeface="Meiryo UI" panose="020B0604030504040204" pitchFamily="50" charset="-128"/>
                <a:ea typeface="Meiryo UI" panose="020B0604030504040204" pitchFamily="50" charset="-128"/>
              </a:rPr>
              <a:t>ISP2+VPN</a:t>
            </a:r>
            <a:endParaRPr sz="1200" dirty="0">
              <a:solidFill>
                <a:schemeClr val="dk1"/>
              </a:solidFill>
              <a:latin typeface="Meiryo UI" panose="020B0604030504040204" pitchFamily="50" charset="-128"/>
              <a:ea typeface="Meiryo UI" panose="020B0604030504040204" pitchFamily="50" charset="-128"/>
              <a:sym typeface="Arial"/>
            </a:endParaRPr>
          </a:p>
        </p:txBody>
      </p:sp>
      <p:sp>
        <p:nvSpPr>
          <p:cNvPr id="140" name="Google Shape;140;p19"/>
          <p:cNvSpPr txBox="1"/>
          <p:nvPr/>
        </p:nvSpPr>
        <p:spPr>
          <a:xfrm>
            <a:off x="8899480" y="1679928"/>
            <a:ext cx="756937" cy="30086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dirty="0">
                <a:solidFill>
                  <a:schemeClr val="dk1"/>
                </a:solidFill>
                <a:latin typeface="Meiryo UI" panose="020B0604030504040204" pitchFamily="50" charset="-128"/>
                <a:ea typeface="Meiryo UI" panose="020B0604030504040204" pitchFamily="50" charset="-128"/>
              </a:rPr>
              <a:t>タグ40</a:t>
            </a:r>
            <a:endParaRPr sz="1200" dirty="0">
              <a:solidFill>
                <a:schemeClr val="dk1"/>
              </a:solidFill>
              <a:latin typeface="Meiryo UI" panose="020B0604030504040204" pitchFamily="50" charset="-128"/>
              <a:ea typeface="Meiryo UI" panose="020B0604030504040204" pitchFamily="50" charset="-128"/>
              <a:sym typeface="Arial"/>
            </a:endParaRPr>
          </a:p>
        </p:txBody>
      </p:sp>
      <p:sp>
        <p:nvSpPr>
          <p:cNvPr id="141" name="Google Shape;141;p19"/>
          <p:cNvSpPr txBox="1"/>
          <p:nvPr/>
        </p:nvSpPr>
        <p:spPr>
          <a:xfrm>
            <a:off x="10984683" y="1449095"/>
            <a:ext cx="756937"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dirty="0" err="1">
                <a:solidFill>
                  <a:schemeClr val="dk1"/>
                </a:solidFill>
                <a:latin typeface="Meiryo UI" panose="020B0604030504040204" pitchFamily="50" charset="-128"/>
                <a:ea typeface="Meiryo UI" panose="020B0604030504040204" pitchFamily="50" charset="-128"/>
              </a:rPr>
              <a:t>本社</a:t>
            </a:r>
            <a:endParaRPr sz="1800" dirty="0">
              <a:solidFill>
                <a:schemeClr val="dk1"/>
              </a:solidFill>
              <a:latin typeface="Meiryo UI" panose="020B0604030504040204" pitchFamily="50" charset="-128"/>
              <a:ea typeface="Meiryo UI" panose="020B0604030504040204" pitchFamily="50" charset="-128"/>
              <a:sym typeface="Arial"/>
            </a:endParaRPr>
          </a:p>
        </p:txBody>
      </p:sp>
      <p:sp>
        <p:nvSpPr>
          <p:cNvPr id="142" name="Google Shape;142;p19"/>
          <p:cNvSpPr txBox="1"/>
          <p:nvPr/>
        </p:nvSpPr>
        <p:spPr>
          <a:xfrm>
            <a:off x="10653925" y="3152001"/>
            <a:ext cx="879307" cy="24622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dirty="0">
                <a:solidFill>
                  <a:schemeClr val="dk1"/>
                </a:solidFill>
                <a:latin typeface="Meiryo UI" panose="020B0604030504040204" pitchFamily="50" charset="-128"/>
                <a:ea typeface="Meiryo UI" panose="020B0604030504040204" pitchFamily="50" charset="-128"/>
              </a:rPr>
              <a:t>PVID 10</a:t>
            </a:r>
            <a:endParaRPr sz="1200" dirty="0">
              <a:solidFill>
                <a:schemeClr val="dk1"/>
              </a:solidFill>
              <a:latin typeface="Meiryo UI" panose="020B0604030504040204" pitchFamily="50" charset="-128"/>
              <a:ea typeface="Meiryo UI" panose="020B0604030504040204" pitchFamily="50" charset="-128"/>
              <a:sym typeface="Arial"/>
            </a:endParaRPr>
          </a:p>
        </p:txBody>
      </p:sp>
      <p:sp>
        <p:nvSpPr>
          <p:cNvPr id="143" name="Google Shape;143;p19"/>
          <p:cNvSpPr txBox="1"/>
          <p:nvPr/>
        </p:nvSpPr>
        <p:spPr>
          <a:xfrm>
            <a:off x="9656417" y="3482843"/>
            <a:ext cx="865690" cy="22000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dirty="0">
                <a:solidFill>
                  <a:schemeClr val="dk1"/>
                </a:solidFill>
                <a:latin typeface="Meiryo UI" panose="020B0604030504040204" pitchFamily="50" charset="-128"/>
                <a:ea typeface="Meiryo UI" panose="020B0604030504040204" pitchFamily="50" charset="-128"/>
              </a:rPr>
              <a:t>PVID 10</a:t>
            </a:r>
            <a:endParaRPr sz="1200" dirty="0">
              <a:solidFill>
                <a:schemeClr val="dk1"/>
              </a:solidFill>
              <a:latin typeface="Meiryo UI" panose="020B0604030504040204" pitchFamily="50" charset="-128"/>
              <a:ea typeface="Meiryo UI" panose="020B0604030504040204" pitchFamily="50" charset="-128"/>
              <a:sym typeface="Arial"/>
            </a:endParaRPr>
          </a:p>
        </p:txBody>
      </p:sp>
      <p:sp>
        <p:nvSpPr>
          <p:cNvPr id="144" name="Google Shape;144;p19"/>
          <p:cNvSpPr txBox="1"/>
          <p:nvPr/>
        </p:nvSpPr>
        <p:spPr>
          <a:xfrm>
            <a:off x="6971071" y="2875002"/>
            <a:ext cx="879307" cy="27699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dirty="0">
                <a:solidFill>
                  <a:schemeClr val="dk1"/>
                </a:solidFill>
                <a:latin typeface="Meiryo UI" panose="020B0604030504040204" pitchFamily="50" charset="-128"/>
                <a:ea typeface="Meiryo UI" panose="020B0604030504040204" pitchFamily="50" charset="-128"/>
              </a:rPr>
              <a:t>PVID 40</a:t>
            </a:r>
            <a:endParaRPr sz="1200" dirty="0">
              <a:solidFill>
                <a:schemeClr val="dk1"/>
              </a:solidFill>
              <a:latin typeface="Meiryo UI" panose="020B0604030504040204" pitchFamily="50" charset="-128"/>
              <a:ea typeface="Meiryo UI" panose="020B0604030504040204" pitchFamily="50" charset="-128"/>
              <a:sym typeface="Arial"/>
            </a:endParaRPr>
          </a:p>
        </p:txBody>
      </p:sp>
      <p:sp>
        <p:nvSpPr>
          <p:cNvPr id="145" name="Google Shape;145;p19"/>
          <p:cNvSpPr txBox="1"/>
          <p:nvPr/>
        </p:nvSpPr>
        <p:spPr>
          <a:xfrm>
            <a:off x="7471909" y="3749332"/>
            <a:ext cx="756938" cy="46166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dirty="0">
                <a:solidFill>
                  <a:schemeClr val="dk1"/>
                </a:solidFill>
                <a:latin typeface="Meiryo UI" panose="020B0604030504040204" pitchFamily="50" charset="-128"/>
                <a:ea typeface="Meiryo UI" panose="020B0604030504040204" pitchFamily="50" charset="-128"/>
              </a:rPr>
              <a:t>タグ20</a:t>
            </a:r>
            <a:endParaRPr sz="1200" dirty="0">
              <a:solidFill>
                <a:schemeClr val="dk1"/>
              </a:solidFill>
              <a:latin typeface="Meiryo UI" panose="020B0604030504040204" pitchFamily="50" charset="-128"/>
              <a:ea typeface="Meiryo UI" panose="020B0604030504040204" pitchFamily="50" charset="-128"/>
            </a:endParaRPr>
          </a:p>
          <a:p>
            <a:pPr marL="0" marR="0" lvl="0" indent="0" algn="l" rtl="0">
              <a:spcBef>
                <a:spcPts val="0"/>
              </a:spcBef>
              <a:spcAft>
                <a:spcPts val="0"/>
              </a:spcAft>
              <a:buNone/>
            </a:pPr>
            <a:r>
              <a:rPr lang="en-US" sz="1200" dirty="0">
                <a:solidFill>
                  <a:schemeClr val="dk1"/>
                </a:solidFill>
                <a:latin typeface="Meiryo UI" panose="020B0604030504040204" pitchFamily="50" charset="-128"/>
                <a:ea typeface="Meiryo UI" panose="020B0604030504040204" pitchFamily="50" charset="-128"/>
              </a:rPr>
              <a:t>タグ30</a:t>
            </a:r>
            <a:endParaRPr sz="1200" dirty="0">
              <a:solidFill>
                <a:schemeClr val="dk1"/>
              </a:solidFill>
              <a:latin typeface="Meiryo UI" panose="020B0604030504040204" pitchFamily="50" charset="-128"/>
              <a:ea typeface="Meiryo UI" panose="020B0604030504040204" pitchFamily="50" charset="-128"/>
            </a:endParaRPr>
          </a:p>
        </p:txBody>
      </p:sp>
      <p:sp>
        <p:nvSpPr>
          <p:cNvPr id="146" name="Google Shape;146;p19"/>
          <p:cNvSpPr txBox="1"/>
          <p:nvPr/>
        </p:nvSpPr>
        <p:spPr>
          <a:xfrm>
            <a:off x="5982394" y="4295321"/>
            <a:ext cx="811695" cy="28651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dirty="0">
                <a:solidFill>
                  <a:schemeClr val="dk1"/>
                </a:solidFill>
                <a:latin typeface="Meiryo UI" panose="020B0604030504040204" pitchFamily="50" charset="-128"/>
                <a:ea typeface="Meiryo UI" panose="020B0604030504040204" pitchFamily="50" charset="-128"/>
              </a:rPr>
              <a:t>PVID 20</a:t>
            </a:r>
            <a:endParaRPr sz="1200" dirty="0">
              <a:solidFill>
                <a:schemeClr val="dk1"/>
              </a:solidFill>
              <a:latin typeface="Meiryo UI" panose="020B0604030504040204" pitchFamily="50" charset="-128"/>
              <a:ea typeface="Meiryo UI" panose="020B0604030504040204" pitchFamily="50" charset="-128"/>
              <a:sym typeface="Arial"/>
            </a:endParaRPr>
          </a:p>
        </p:txBody>
      </p:sp>
      <p:sp>
        <p:nvSpPr>
          <p:cNvPr id="147" name="Google Shape;147;p19"/>
          <p:cNvSpPr txBox="1"/>
          <p:nvPr/>
        </p:nvSpPr>
        <p:spPr>
          <a:xfrm>
            <a:off x="4714800" y="3702850"/>
            <a:ext cx="860090" cy="30914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dirty="0">
                <a:solidFill>
                  <a:schemeClr val="dk1"/>
                </a:solidFill>
                <a:latin typeface="Meiryo UI" panose="020B0604030504040204" pitchFamily="50" charset="-128"/>
                <a:ea typeface="Meiryo UI" panose="020B0604030504040204" pitchFamily="50" charset="-128"/>
              </a:rPr>
              <a:t>PVID 30</a:t>
            </a:r>
            <a:endParaRPr sz="1200" dirty="0">
              <a:solidFill>
                <a:schemeClr val="dk1"/>
              </a:solidFill>
              <a:latin typeface="Meiryo UI" panose="020B0604030504040204" pitchFamily="50" charset="-128"/>
              <a:ea typeface="Meiryo UI" panose="020B0604030504040204" pitchFamily="50" charset="-128"/>
              <a:sym typeface="Arial"/>
            </a:endParaRPr>
          </a:p>
        </p:txBody>
      </p:sp>
      <p:sp>
        <p:nvSpPr>
          <p:cNvPr id="148" name="Google Shape;148;p19"/>
          <p:cNvSpPr txBox="1"/>
          <p:nvPr/>
        </p:nvSpPr>
        <p:spPr>
          <a:xfrm>
            <a:off x="4071517" y="4376398"/>
            <a:ext cx="1234633" cy="27699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dirty="0" err="1">
                <a:solidFill>
                  <a:schemeClr val="dk1"/>
                </a:solidFill>
                <a:latin typeface="Meiryo UI" panose="020B0604030504040204" pitchFamily="50" charset="-128"/>
                <a:ea typeface="Meiryo UI" panose="020B0604030504040204" pitchFamily="50" charset="-128"/>
              </a:rPr>
              <a:t>PM部門</a:t>
            </a:r>
            <a:endParaRPr sz="1200" dirty="0">
              <a:solidFill>
                <a:schemeClr val="dk1"/>
              </a:solidFill>
              <a:latin typeface="Meiryo UI" panose="020B0604030504040204" pitchFamily="50" charset="-128"/>
              <a:ea typeface="Meiryo UI" panose="020B0604030504040204" pitchFamily="50" charset="-128"/>
              <a:sym typeface="Arial"/>
            </a:endParaRPr>
          </a:p>
        </p:txBody>
      </p:sp>
      <p:sp>
        <p:nvSpPr>
          <p:cNvPr id="149" name="Google Shape;149;p19"/>
          <p:cNvSpPr txBox="1"/>
          <p:nvPr/>
        </p:nvSpPr>
        <p:spPr>
          <a:xfrm>
            <a:off x="3708609" y="4187599"/>
            <a:ext cx="1509198" cy="18879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000" dirty="0">
                <a:solidFill>
                  <a:schemeClr val="dk1"/>
                </a:solidFill>
                <a:latin typeface="Meiryo UI" panose="020B0604030504040204" pitchFamily="50" charset="-128"/>
                <a:ea typeface="Meiryo UI" panose="020B0604030504040204" pitchFamily="50" charset="-128"/>
              </a:rPr>
              <a:t>192.168.130.20-23</a:t>
            </a:r>
            <a:endParaRPr sz="1000" dirty="0">
              <a:solidFill>
                <a:schemeClr val="dk1"/>
              </a:solidFill>
              <a:latin typeface="Meiryo UI" panose="020B0604030504040204" pitchFamily="50" charset="-128"/>
              <a:ea typeface="Meiryo UI" panose="020B0604030504040204" pitchFamily="50" charset="-128"/>
              <a:sym typeface="Arial"/>
            </a:endParaRPr>
          </a:p>
        </p:txBody>
      </p:sp>
      <p:sp>
        <p:nvSpPr>
          <p:cNvPr id="150" name="Google Shape;150;p19"/>
          <p:cNvSpPr txBox="1"/>
          <p:nvPr/>
        </p:nvSpPr>
        <p:spPr>
          <a:xfrm>
            <a:off x="5117725" y="3303089"/>
            <a:ext cx="1285929" cy="27699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000" dirty="0">
                <a:solidFill>
                  <a:schemeClr val="dk1"/>
                </a:solidFill>
                <a:latin typeface="Meiryo UI" panose="020B0604030504040204" pitchFamily="50" charset="-128"/>
                <a:ea typeface="Meiryo UI" panose="020B0604030504040204" pitchFamily="50" charset="-128"/>
              </a:rPr>
              <a:t>192.168.140.100</a:t>
            </a:r>
            <a:endParaRPr sz="1000" dirty="0">
              <a:solidFill>
                <a:schemeClr val="dk1"/>
              </a:solidFill>
              <a:latin typeface="Meiryo UI" panose="020B0604030504040204" pitchFamily="50" charset="-128"/>
              <a:ea typeface="Meiryo UI" panose="020B0604030504040204" pitchFamily="50" charset="-128"/>
              <a:sym typeface="Arial"/>
            </a:endParaRPr>
          </a:p>
        </p:txBody>
      </p:sp>
      <p:sp>
        <p:nvSpPr>
          <p:cNvPr id="151" name="Google Shape;151;p19"/>
          <p:cNvSpPr txBox="1"/>
          <p:nvPr/>
        </p:nvSpPr>
        <p:spPr>
          <a:xfrm>
            <a:off x="9409978" y="6429167"/>
            <a:ext cx="1564852" cy="27699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dirty="0" err="1">
                <a:solidFill>
                  <a:schemeClr val="dk1"/>
                </a:solidFill>
                <a:latin typeface="Meiryo UI" panose="020B0604030504040204" pitchFamily="50" charset="-128"/>
                <a:ea typeface="Meiryo UI" panose="020B0604030504040204" pitchFamily="50" charset="-128"/>
              </a:rPr>
              <a:t>開発部門</a:t>
            </a:r>
            <a:endParaRPr sz="1200" dirty="0">
              <a:solidFill>
                <a:schemeClr val="dk1"/>
              </a:solidFill>
              <a:latin typeface="Meiryo UI" panose="020B0604030504040204" pitchFamily="50" charset="-128"/>
              <a:ea typeface="Meiryo UI" panose="020B0604030504040204" pitchFamily="50" charset="-128"/>
              <a:sym typeface="Arial"/>
            </a:endParaRPr>
          </a:p>
        </p:txBody>
      </p:sp>
      <p:sp>
        <p:nvSpPr>
          <p:cNvPr id="152" name="Google Shape;152;p19"/>
          <p:cNvSpPr txBox="1"/>
          <p:nvPr/>
        </p:nvSpPr>
        <p:spPr>
          <a:xfrm>
            <a:off x="8269579" y="5203982"/>
            <a:ext cx="854253" cy="24622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dirty="0">
                <a:solidFill>
                  <a:schemeClr val="dk1"/>
                </a:solidFill>
                <a:latin typeface="Meiryo UI" panose="020B0604030504040204" pitchFamily="50" charset="-128"/>
                <a:ea typeface="Meiryo UI" panose="020B0604030504040204" pitchFamily="50" charset="-128"/>
              </a:rPr>
              <a:t>PVID 10</a:t>
            </a:r>
            <a:endParaRPr sz="1200" dirty="0">
              <a:solidFill>
                <a:schemeClr val="dk1"/>
              </a:solidFill>
              <a:latin typeface="Meiryo UI" panose="020B0604030504040204" pitchFamily="50" charset="-128"/>
              <a:ea typeface="Meiryo UI" panose="020B0604030504040204" pitchFamily="50" charset="-128"/>
              <a:sym typeface="Arial"/>
            </a:endParaRPr>
          </a:p>
        </p:txBody>
      </p:sp>
      <p:sp>
        <p:nvSpPr>
          <p:cNvPr id="153" name="Google Shape;153;p19"/>
          <p:cNvSpPr txBox="1"/>
          <p:nvPr/>
        </p:nvSpPr>
        <p:spPr>
          <a:xfrm>
            <a:off x="7626615" y="6034569"/>
            <a:ext cx="1497217" cy="25730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000" dirty="0">
                <a:solidFill>
                  <a:schemeClr val="dk1"/>
                </a:solidFill>
                <a:latin typeface="Meiryo UI" panose="020B0604030504040204" pitchFamily="50" charset="-128"/>
                <a:ea typeface="Meiryo UI" panose="020B0604030504040204" pitchFamily="50" charset="-128"/>
              </a:rPr>
              <a:t>192.168.110.40-45</a:t>
            </a:r>
            <a:endParaRPr sz="1000" dirty="0">
              <a:solidFill>
                <a:schemeClr val="dk1"/>
              </a:solidFill>
              <a:latin typeface="Meiryo UI" panose="020B0604030504040204" pitchFamily="50" charset="-128"/>
              <a:ea typeface="Meiryo UI" panose="020B0604030504040204" pitchFamily="50" charset="-128"/>
              <a:sym typeface="Arial"/>
            </a:endParaRPr>
          </a:p>
        </p:txBody>
      </p:sp>
      <p:sp>
        <p:nvSpPr>
          <p:cNvPr id="154" name="Google Shape;154;p19"/>
          <p:cNvSpPr txBox="1"/>
          <p:nvPr/>
        </p:nvSpPr>
        <p:spPr>
          <a:xfrm>
            <a:off x="9763432" y="6045652"/>
            <a:ext cx="1201979" cy="24622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000" dirty="0">
                <a:solidFill>
                  <a:schemeClr val="dk1"/>
                </a:solidFill>
                <a:latin typeface="Meiryo UI" panose="020B0604030504040204" pitchFamily="50" charset="-128"/>
                <a:ea typeface="Meiryo UI" panose="020B0604030504040204" pitchFamily="50" charset="-128"/>
              </a:rPr>
              <a:t>192.168.110.10</a:t>
            </a:r>
            <a:endParaRPr sz="1000" dirty="0">
              <a:solidFill>
                <a:schemeClr val="dk1"/>
              </a:solidFill>
              <a:latin typeface="Meiryo UI" panose="020B0604030504040204" pitchFamily="50" charset="-128"/>
              <a:ea typeface="Meiryo UI" panose="020B0604030504040204" pitchFamily="50" charset="-128"/>
              <a:sym typeface="Arial"/>
            </a:endParaRPr>
          </a:p>
        </p:txBody>
      </p:sp>
      <p:sp>
        <p:nvSpPr>
          <p:cNvPr id="155" name="Google Shape;155;p19"/>
          <p:cNvSpPr txBox="1"/>
          <p:nvPr/>
        </p:nvSpPr>
        <p:spPr>
          <a:xfrm>
            <a:off x="10887779" y="6045652"/>
            <a:ext cx="1201979" cy="24622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000" dirty="0">
                <a:solidFill>
                  <a:schemeClr val="dk1"/>
                </a:solidFill>
                <a:latin typeface="Meiryo UI" panose="020B0604030504040204" pitchFamily="50" charset="-128"/>
                <a:ea typeface="Meiryo UI" panose="020B0604030504040204" pitchFamily="50" charset="-128"/>
              </a:rPr>
              <a:t>192.168.110.20</a:t>
            </a:r>
            <a:endParaRPr sz="1000" dirty="0">
              <a:solidFill>
                <a:schemeClr val="dk1"/>
              </a:solidFill>
              <a:latin typeface="Meiryo UI" panose="020B0604030504040204" pitchFamily="50" charset="-128"/>
              <a:ea typeface="Meiryo UI" panose="020B0604030504040204" pitchFamily="50" charset="-128"/>
              <a:sym typeface="Arial"/>
            </a:endParaRPr>
          </a:p>
        </p:txBody>
      </p:sp>
      <p:sp>
        <p:nvSpPr>
          <p:cNvPr id="156" name="Google Shape;156;p19"/>
          <p:cNvSpPr txBox="1"/>
          <p:nvPr/>
        </p:nvSpPr>
        <p:spPr>
          <a:xfrm>
            <a:off x="5667522" y="5352313"/>
            <a:ext cx="1386918" cy="27699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dirty="0" err="1">
                <a:solidFill>
                  <a:schemeClr val="dk1"/>
                </a:solidFill>
                <a:latin typeface="Meiryo UI" panose="020B0604030504040204" pitchFamily="50" charset="-128"/>
                <a:ea typeface="Meiryo UI" panose="020B0604030504040204" pitchFamily="50" charset="-128"/>
              </a:rPr>
              <a:t>営業部門</a:t>
            </a:r>
            <a:endParaRPr sz="1200" dirty="0">
              <a:solidFill>
                <a:schemeClr val="dk1"/>
              </a:solidFill>
              <a:latin typeface="Meiryo UI" panose="020B0604030504040204" pitchFamily="50" charset="-128"/>
              <a:ea typeface="Meiryo UI" panose="020B0604030504040204" pitchFamily="50" charset="-128"/>
              <a:sym typeface="Arial"/>
            </a:endParaRPr>
          </a:p>
        </p:txBody>
      </p:sp>
      <p:sp>
        <p:nvSpPr>
          <p:cNvPr id="157" name="Google Shape;157;p19"/>
          <p:cNvSpPr txBox="1"/>
          <p:nvPr/>
        </p:nvSpPr>
        <p:spPr>
          <a:xfrm>
            <a:off x="5368733" y="5180418"/>
            <a:ext cx="1425356" cy="16206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000" dirty="0">
                <a:solidFill>
                  <a:schemeClr val="dk1"/>
                </a:solidFill>
                <a:latin typeface="Meiryo UI" panose="020B0604030504040204" pitchFamily="50" charset="-128"/>
                <a:ea typeface="Meiryo UI" panose="020B0604030504040204" pitchFamily="50" charset="-128"/>
              </a:rPr>
              <a:t>192.168.120.30-33</a:t>
            </a:r>
            <a:endParaRPr sz="1000" dirty="0">
              <a:solidFill>
                <a:schemeClr val="dk1"/>
              </a:solidFill>
              <a:latin typeface="Meiryo UI" panose="020B0604030504040204" pitchFamily="50" charset="-128"/>
              <a:ea typeface="Meiryo UI" panose="020B0604030504040204" pitchFamily="50" charset="-128"/>
              <a:sym typeface="Arial"/>
            </a:endParaRPr>
          </a:p>
        </p:txBody>
      </p:sp>
      <p:sp>
        <p:nvSpPr>
          <p:cNvPr id="158" name="Google Shape;158;p19"/>
          <p:cNvSpPr txBox="1"/>
          <p:nvPr/>
        </p:nvSpPr>
        <p:spPr>
          <a:xfrm>
            <a:off x="8366895" y="3994454"/>
            <a:ext cx="756938" cy="30086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dirty="0">
                <a:solidFill>
                  <a:schemeClr val="dk1"/>
                </a:solidFill>
                <a:latin typeface="Meiryo UI" panose="020B0604030504040204" pitchFamily="50" charset="-128"/>
                <a:ea typeface="Meiryo UI" panose="020B0604030504040204" pitchFamily="50" charset="-128"/>
              </a:rPr>
              <a:t>タグ10</a:t>
            </a:r>
            <a:endParaRPr sz="1200" dirty="0">
              <a:solidFill>
                <a:schemeClr val="dk1"/>
              </a:solidFill>
              <a:latin typeface="Meiryo UI" panose="020B0604030504040204" pitchFamily="50" charset="-128"/>
              <a:ea typeface="Meiryo UI" panose="020B0604030504040204" pitchFamily="50" charset="-128"/>
              <a:sym typeface="Arial"/>
            </a:endParaRPr>
          </a:p>
        </p:txBody>
      </p:sp>
    </p:spTree>
  </p:cSld>
  <p:clrMapOvr>
    <a:masterClrMapping/>
  </p:clrMapOvr>
</p:sld>
</file>

<file path=ppt/theme/theme1.xml><?xml version="1.0" encoding="utf-8"?>
<a:theme xmlns:a="http://schemas.openxmlformats.org/drawingml/2006/main" name="Office 佈景主題">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佈景主題">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1890</Words>
  <Application>Microsoft Office PowerPoint</Application>
  <PresentationFormat>Widescreen</PresentationFormat>
  <Paragraphs>354</Paragraphs>
  <Slides>34</Slides>
  <Notes>34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34</vt:i4>
      </vt:variant>
    </vt:vector>
  </HeadingPairs>
  <TitlesOfParts>
    <vt:vector size="40" baseType="lpstr">
      <vt:lpstr>Meiryo UI</vt:lpstr>
      <vt:lpstr>Microsoft JhengHei</vt:lpstr>
      <vt:lpstr>Microsoft JhengHei</vt:lpstr>
      <vt:lpstr>Arial</vt:lpstr>
      <vt:lpstr>Calibri</vt:lpstr>
      <vt:lpstr>Office 佈景主題</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QHora-321/322は、QNAP QuWANルーターシリーズを充実させます</vt:lpstr>
      <vt:lpstr>PowerPoint Presentation</vt:lpstr>
      <vt:lpstr>PowerPoint Presentation</vt:lpstr>
      <vt:lpstr>PowerPoint Presentation</vt:lpstr>
      <vt:lpstr>PowerPoint Presentation</vt:lpstr>
      <vt:lpstr>PowerPoint Presentation</vt:lpstr>
      <vt:lpstr>PowerPoint Presentation</vt:lpstr>
      <vt:lpstr>QHora-321/322によって、QuWANの可能性がさらに広がります</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どのQHoraが私の要件に適していますか?</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cp:lastModifiedBy/>
  <cp:revision>1</cp:revision>
  <dcterms:modified xsi:type="dcterms:W3CDTF">2022-08-22T03:05:12Z</dcterms:modified>
</cp:coreProperties>
</file>